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4" r:id="rId2"/>
    <p:sldId id="310" r:id="rId3"/>
    <p:sldId id="316" r:id="rId4"/>
    <p:sldId id="317" r:id="rId5"/>
    <p:sldId id="318" r:id="rId6"/>
    <p:sldId id="319" r:id="rId7"/>
    <p:sldId id="275" r:id="rId8"/>
    <p:sldId id="288" r:id="rId9"/>
    <p:sldId id="276" r:id="rId10"/>
    <p:sldId id="278" r:id="rId11"/>
    <p:sldId id="279" r:id="rId12"/>
    <p:sldId id="280" r:id="rId13"/>
    <p:sldId id="289" r:id="rId14"/>
    <p:sldId id="291" r:id="rId15"/>
    <p:sldId id="305" r:id="rId16"/>
    <p:sldId id="269" r:id="rId17"/>
    <p:sldId id="293" r:id="rId18"/>
    <p:sldId id="313" r:id="rId19"/>
    <p:sldId id="295" r:id="rId20"/>
    <p:sldId id="296" r:id="rId21"/>
    <p:sldId id="297" r:id="rId22"/>
    <p:sldId id="306" r:id="rId23"/>
    <p:sldId id="290" r:id="rId24"/>
    <p:sldId id="300" r:id="rId25"/>
    <p:sldId id="301" r:id="rId26"/>
    <p:sldId id="303" r:id="rId27"/>
    <p:sldId id="311" r:id="rId28"/>
    <p:sldId id="312" r:id="rId29"/>
    <p:sldId id="304" r:id="rId30"/>
    <p:sldId id="320" r:id="rId31"/>
    <p:sldId id="321" r:id="rId32"/>
    <p:sldId id="322" r:id="rId33"/>
    <p:sldId id="281" r:id="rId34"/>
    <p:sldId id="1079" r:id="rId35"/>
    <p:sldId id="1071" r:id="rId36"/>
    <p:sldId id="326" r:id="rId37"/>
    <p:sldId id="323" r:id="rId38"/>
    <p:sldId id="436" r:id="rId39"/>
    <p:sldId id="437" r:id="rId40"/>
    <p:sldId id="107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7FF"/>
    <a:srgbClr val="6AC4D0"/>
    <a:srgbClr val="FF001D"/>
    <a:srgbClr val="BFE6EB"/>
    <a:srgbClr val="B4F0F6"/>
    <a:srgbClr val="E72D54"/>
    <a:srgbClr val="E62155"/>
    <a:srgbClr val="643D90"/>
    <a:srgbClr val="F8BECD"/>
    <a:srgbClr val="EDE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81" autoAdjust="0"/>
  </p:normalViewPr>
  <p:slideViewPr>
    <p:cSldViewPr snapToGrid="0">
      <p:cViewPr varScale="1">
        <p:scale>
          <a:sx n="65" d="100"/>
          <a:sy n="65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8CA1C-AA6B-42DD-856F-DE3B1C774814}" type="datetimeFigureOut">
              <a:rPr lang="es-AR" smtClean="0"/>
              <a:t>26/8/2023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73D3-A667-4C62-A987-7408655FF3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089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17AF-256A-4937-A6B6-42C3276E3F68}" type="datetimeFigureOut">
              <a:rPr lang="es-AR" smtClean="0"/>
              <a:t>26/8/2023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B73BB-3248-4B3B-ABA4-391A24013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955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B73BB-3248-4B3B-ABA4-391A24013709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4199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1" name="Google Shape;2511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781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19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Google Shape;7179;gfa9fb07cbc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0" name="Google Shape;7180;gfa9fb07cbc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648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aef873d0f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aef873d0f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89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7" name="Google Shape;7647;gfa9fb07cbc_2_2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8" name="Google Shape;7648;gfa9fb07cbc_2_2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4324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B73BB-3248-4B3B-ABA4-391A24013709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5232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991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B73BB-3248-4B3B-ABA4-391A24013709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7057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288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841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73c582b17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73c582b17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5630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3" name="Google Shape;4783;g7b44e76ffb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4" name="Google Shape;4784;g7b44e76ffb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024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a5bb36ab07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a5bb36ab07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8250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a5bb36ab07_0_13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a5bb36ab07_0_13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617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Google Shape;5137;g7b44e76ffb_0_29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8" name="Google Shape;5138;g7b44e76ffb_0_29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4426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B73BB-3248-4B3B-ABA4-391A24013709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4066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B73BB-3248-4B3B-ABA4-391A24013709}" type="slidenum">
              <a:rPr lang="es-AR" smtClean="0"/>
              <a:t>33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4371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721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 dirty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656741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C86476D3-4409-4859-9F3C-9276BE6813F2}" type="slidenum">
              <a:rPr lang="es-ES" smtClean="0"/>
              <a:pPr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8046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86940C13-4458-439A-B49C-8C0231ABA99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1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73c582b175_0_1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73c582b175_0_1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111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C86476D3-4409-4859-9F3C-9276BE6813F2}" type="slidenum">
              <a:rPr lang="es-ES" smtClean="0"/>
              <a:pPr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9373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78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73c582b175_0_17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73c582b175_0_17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98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B73BB-3248-4B3B-ABA4-391A24013709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770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B73BB-3248-4B3B-ABA4-391A24013709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02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g9d051d177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2" name="Google Shape;2642;g9d051d177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5521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rgbClr val="FF001D"/>
                </a:solidFill>
              </a:rPr>
              <a:t>slidesppt.net</a:t>
            </a:r>
            <a:endParaRPr lang="ko-KR" altLang="en-US" sz="1200" b="0" dirty="0">
              <a:solidFill>
                <a:srgbClr val="FF001D"/>
              </a:solidFill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B73BB-3248-4B3B-ABA4-391A24013709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854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A3AC-E717-4E2E-A03C-963E121BA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E491D-AD48-40FC-B4B6-C31865FE2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217ED-CE18-41C9-AFC6-A14D8110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26/08/2023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7453-9C7B-403C-B0B3-24A41248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E9B0F-7723-447F-B68F-E9B60C42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6857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0EE1-455B-4838-8934-CC32ABF2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0BF1B-7045-4473-9D6D-F1984836E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D0570-C00B-4C64-9FC0-5F9AFA9E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26/08/2023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EC0C5-17CA-4167-8969-4A15D794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F332C-0AF1-4D99-B42E-2DC24E08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7467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0381FE-EE5D-47AE-BC31-AB1968617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3977B-B8C5-4C83-9619-94E927C85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A6449-335C-4BFB-A518-422F4DFD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26/08/2023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36F9-67D5-4EB9-963D-244AE513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DD3CE-FE2A-484B-9BD2-69FA5A48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0597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0736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1366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350"/>
            <a:ext cx="12192000" cy="236538"/>
          </a:xfrm>
          <a:prstGeom prst="rect">
            <a:avLst/>
          </a:prstGeom>
          <a:solidFill>
            <a:srgbClr val="6AC4D0"/>
          </a:solidFill>
          <a:ln>
            <a:noFill/>
          </a:ln>
          <a:effectLst>
            <a:glow rad="228600">
              <a:srgbClr val="FEE634">
                <a:alpha val="40000"/>
              </a:srgb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25817"/>
            <a:ext cx="1838325" cy="1760538"/>
          </a:xfrm>
          <a:custGeom>
            <a:avLst/>
            <a:gdLst>
              <a:gd name="T0" fmla="*/ 0 w 1158"/>
              <a:gd name="T1" fmla="*/ 0 h 1109"/>
              <a:gd name="T2" fmla="*/ 0 w 1158"/>
              <a:gd name="T3" fmla="*/ 1109 h 1109"/>
              <a:gd name="T4" fmla="*/ 1158 w 1158"/>
              <a:gd name="T5" fmla="*/ 0 h 1109"/>
              <a:gd name="T6" fmla="*/ 0 w 1158"/>
              <a:gd name="T7" fmla="*/ 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8" h="1109">
                <a:moveTo>
                  <a:pt x="0" y="0"/>
                </a:moveTo>
                <a:lnTo>
                  <a:pt x="0" y="1109"/>
                </a:lnTo>
                <a:lnTo>
                  <a:pt x="11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glow rad="228600">
              <a:srgbClr val="FEE634">
                <a:alpha val="40000"/>
              </a:srgb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48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 userDrawn="1"/>
        </p:nvGrpSpPr>
        <p:grpSpPr>
          <a:xfrm>
            <a:off x="-27715" y="5125"/>
            <a:ext cx="2660505" cy="1105218"/>
            <a:chOff x="-1588" y="-7938"/>
            <a:chExt cx="2327276" cy="96678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5" name="Grupo 14"/>
          <p:cNvGrpSpPr/>
          <p:nvPr userDrawn="1"/>
        </p:nvGrpSpPr>
        <p:grpSpPr>
          <a:xfrm flipH="1">
            <a:off x="9694397" y="-11926"/>
            <a:ext cx="2523888" cy="1048465"/>
            <a:chOff x="-1588" y="-7938"/>
            <a:chExt cx="2327276" cy="966789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14362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0" y="-22860"/>
            <a:ext cx="12192000" cy="457200"/>
            <a:chOff x="1516855" y="-1901508"/>
            <a:chExt cx="9158289" cy="428626"/>
          </a:xfrm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1672431" y="-1890395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516855" y="-1901508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19275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260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0" y="-23945"/>
            <a:ext cx="12192000" cy="564881"/>
            <a:chOff x="2002063" y="1583151"/>
            <a:chExt cx="9158289" cy="428626"/>
          </a:xfrm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2157639" y="1594264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2002063" y="1583151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5" name="Grupo 24"/>
          <p:cNvGrpSpPr/>
          <p:nvPr userDrawn="1"/>
        </p:nvGrpSpPr>
        <p:grpSpPr>
          <a:xfrm rot="10800000">
            <a:off x="0" y="6341490"/>
            <a:ext cx="12192000" cy="564881"/>
            <a:chOff x="2002063" y="1583151"/>
            <a:chExt cx="9158289" cy="428626"/>
          </a:xfrm>
        </p:grpSpPr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2157639" y="1594264"/>
              <a:ext cx="9002713" cy="417513"/>
            </a:xfrm>
            <a:custGeom>
              <a:avLst/>
              <a:gdLst>
                <a:gd name="T0" fmla="*/ 631 w 634"/>
                <a:gd name="T1" fmla="*/ 35 h 36"/>
                <a:gd name="T2" fmla="*/ 563 w 634"/>
                <a:gd name="T3" fmla="*/ 21 h 36"/>
                <a:gd name="T4" fmla="*/ 395 w 634"/>
                <a:gd name="T5" fmla="*/ 10 h 36"/>
                <a:gd name="T6" fmla="*/ 267 w 634"/>
                <a:gd name="T7" fmla="*/ 17 h 36"/>
                <a:gd name="T8" fmla="*/ 168 w 634"/>
                <a:gd name="T9" fmla="*/ 26 h 36"/>
                <a:gd name="T10" fmla="*/ 28 w 634"/>
                <a:gd name="T11" fmla="*/ 35 h 36"/>
                <a:gd name="T12" fmla="*/ 0 w 634"/>
                <a:gd name="T13" fmla="*/ 36 h 36"/>
                <a:gd name="T14" fmla="*/ 54 w 634"/>
                <a:gd name="T15" fmla="*/ 27 h 36"/>
                <a:gd name="T16" fmla="*/ 84 w 634"/>
                <a:gd name="T17" fmla="*/ 19 h 36"/>
                <a:gd name="T18" fmla="*/ 125 w 634"/>
                <a:gd name="T19" fmla="*/ 8 h 36"/>
                <a:gd name="T20" fmla="*/ 142 w 634"/>
                <a:gd name="T21" fmla="*/ 4 h 36"/>
                <a:gd name="T22" fmla="*/ 176 w 634"/>
                <a:gd name="T23" fmla="*/ 0 h 36"/>
                <a:gd name="T24" fmla="*/ 592 w 634"/>
                <a:gd name="T25" fmla="*/ 0 h 36"/>
                <a:gd name="T26" fmla="*/ 626 w 634"/>
                <a:gd name="T27" fmla="*/ 9 h 36"/>
                <a:gd name="T28" fmla="*/ 634 w 634"/>
                <a:gd name="T29" fmla="*/ 24 h 36"/>
                <a:gd name="T30" fmla="*/ 634 w 634"/>
                <a:gd name="T31" fmla="*/ 31 h 36"/>
                <a:gd name="T32" fmla="*/ 634 w 634"/>
                <a:gd name="T33" fmla="*/ 32 h 36"/>
                <a:gd name="T34" fmla="*/ 634 w 634"/>
                <a:gd name="T35" fmla="*/ 32 h 36"/>
                <a:gd name="T36" fmla="*/ 631 w 634"/>
                <a:gd name="T3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4" h="36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2002063" y="1583151"/>
              <a:ext cx="1717675" cy="336550"/>
            </a:xfrm>
            <a:custGeom>
              <a:avLst/>
              <a:gdLst>
                <a:gd name="T0" fmla="*/ 121 w 121"/>
                <a:gd name="T1" fmla="*/ 2 h 29"/>
                <a:gd name="T2" fmla="*/ 86 w 121"/>
                <a:gd name="T3" fmla="*/ 11 h 29"/>
                <a:gd name="T4" fmla="*/ 15 w 121"/>
                <a:gd name="T5" fmla="*/ 27 h 29"/>
                <a:gd name="T6" fmla="*/ 4 w 121"/>
                <a:gd name="T7" fmla="*/ 28 h 29"/>
                <a:gd name="T8" fmla="*/ 0 w 121"/>
                <a:gd name="T9" fmla="*/ 26 h 29"/>
                <a:gd name="T10" fmla="*/ 0 w 121"/>
                <a:gd name="T11" fmla="*/ 4 h 29"/>
                <a:gd name="T12" fmla="*/ 5 w 121"/>
                <a:gd name="T13" fmla="*/ 1 h 29"/>
                <a:gd name="T14" fmla="*/ 98 w 121"/>
                <a:gd name="T15" fmla="*/ 1 h 29"/>
                <a:gd name="T16" fmla="*/ 120 w 121"/>
                <a:gd name="T17" fmla="*/ 1 h 29"/>
                <a:gd name="T18" fmla="*/ 121 w 121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29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6720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95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504825" y="-3175"/>
            <a:ext cx="11690350" cy="403225"/>
          </a:xfrm>
          <a:custGeom>
            <a:avLst/>
            <a:gdLst>
              <a:gd name="T0" fmla="*/ 0 w 7364"/>
              <a:gd name="T1" fmla="*/ 0 h 143"/>
              <a:gd name="T2" fmla="*/ 7364 w 7364"/>
              <a:gd name="T3" fmla="*/ 0 h 143"/>
              <a:gd name="T4" fmla="*/ 7364 w 7364"/>
              <a:gd name="T5" fmla="*/ 143 h 143"/>
              <a:gd name="T6" fmla="*/ 0 w 7364"/>
              <a:gd name="T7" fmla="*/ 143 h 143"/>
              <a:gd name="T8" fmla="*/ 0 w 7364"/>
              <a:gd name="T9" fmla="*/ 0 h 143"/>
              <a:gd name="T10" fmla="*/ 0 w 7364"/>
              <a:gd name="T1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64" h="143">
                <a:moveTo>
                  <a:pt x="0" y="0"/>
                </a:moveTo>
                <a:lnTo>
                  <a:pt x="7364" y="0"/>
                </a:lnTo>
                <a:lnTo>
                  <a:pt x="7364" y="143"/>
                </a:lnTo>
                <a:lnTo>
                  <a:pt x="0" y="14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-27715" y="5125"/>
            <a:ext cx="2660505" cy="1105218"/>
            <a:chOff x="-1588" y="-7938"/>
            <a:chExt cx="2327276" cy="96678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flipH="1">
            <a:off x="9694397" y="-11926"/>
            <a:ext cx="2523888" cy="1048465"/>
            <a:chOff x="-1588" y="-7938"/>
            <a:chExt cx="2327276" cy="966789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90871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148A-1DE6-4FE6-902E-C9E7E7B9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0F7C7-4844-4198-B4EC-009B82178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10848-E36E-4A4A-A8DB-69BF09AC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26/08/2023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F363E-0B47-4B71-B336-39115FF5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6B85B-49A1-4ED8-A613-A8C6C35D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55657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504825" y="-3175"/>
            <a:ext cx="11690350" cy="403225"/>
          </a:xfrm>
          <a:custGeom>
            <a:avLst/>
            <a:gdLst>
              <a:gd name="T0" fmla="*/ 0 w 7364"/>
              <a:gd name="T1" fmla="*/ 0 h 143"/>
              <a:gd name="T2" fmla="*/ 7364 w 7364"/>
              <a:gd name="T3" fmla="*/ 0 h 143"/>
              <a:gd name="T4" fmla="*/ 7364 w 7364"/>
              <a:gd name="T5" fmla="*/ 143 h 143"/>
              <a:gd name="T6" fmla="*/ 0 w 7364"/>
              <a:gd name="T7" fmla="*/ 143 h 143"/>
              <a:gd name="T8" fmla="*/ 0 w 7364"/>
              <a:gd name="T9" fmla="*/ 0 h 143"/>
              <a:gd name="T10" fmla="*/ 0 w 7364"/>
              <a:gd name="T1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64" h="143">
                <a:moveTo>
                  <a:pt x="0" y="0"/>
                </a:moveTo>
                <a:lnTo>
                  <a:pt x="7364" y="0"/>
                </a:lnTo>
                <a:lnTo>
                  <a:pt x="7364" y="143"/>
                </a:lnTo>
                <a:lnTo>
                  <a:pt x="0" y="14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-27715" y="5125"/>
            <a:ext cx="2660505" cy="1105218"/>
            <a:chOff x="-1588" y="-7938"/>
            <a:chExt cx="2327276" cy="966789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8" name="Grupo 17"/>
          <p:cNvGrpSpPr/>
          <p:nvPr userDrawn="1"/>
        </p:nvGrpSpPr>
        <p:grpSpPr>
          <a:xfrm flipH="1">
            <a:off x="9694397" y="-11926"/>
            <a:ext cx="2523888" cy="1048465"/>
            <a:chOff x="-1588" y="-7938"/>
            <a:chExt cx="2327276" cy="966789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075429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 flipH="1">
            <a:off x="-38100" y="5333306"/>
            <a:ext cx="12230100" cy="1608083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/>
              <a:t> 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74650" y="3732213"/>
            <a:ext cx="16398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61913"/>
            <a:ext cx="1838325" cy="1760538"/>
          </a:xfrm>
          <a:custGeom>
            <a:avLst/>
            <a:gdLst>
              <a:gd name="T0" fmla="*/ 0 w 1158"/>
              <a:gd name="T1" fmla="*/ 0 h 1109"/>
              <a:gd name="T2" fmla="*/ 0 w 1158"/>
              <a:gd name="T3" fmla="*/ 1109 h 1109"/>
              <a:gd name="T4" fmla="*/ 1158 w 1158"/>
              <a:gd name="T5" fmla="*/ 0 h 1109"/>
              <a:gd name="T6" fmla="*/ 0 w 1158"/>
              <a:gd name="T7" fmla="*/ 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8" h="1109">
                <a:moveTo>
                  <a:pt x="0" y="0"/>
                </a:moveTo>
                <a:lnTo>
                  <a:pt x="0" y="1109"/>
                </a:lnTo>
                <a:lnTo>
                  <a:pt x="11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350"/>
            <a:ext cx="12192000" cy="236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4306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 flipH="1">
            <a:off x="-38100" y="5333306"/>
            <a:ext cx="12230100" cy="1608083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409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61913"/>
            <a:ext cx="1838325" cy="1760538"/>
          </a:xfrm>
          <a:custGeom>
            <a:avLst/>
            <a:gdLst>
              <a:gd name="T0" fmla="*/ 0 w 1158"/>
              <a:gd name="T1" fmla="*/ 0 h 1109"/>
              <a:gd name="T2" fmla="*/ 0 w 1158"/>
              <a:gd name="T3" fmla="*/ 1109 h 1109"/>
              <a:gd name="T4" fmla="*/ 1158 w 1158"/>
              <a:gd name="T5" fmla="*/ 0 h 1109"/>
              <a:gd name="T6" fmla="*/ 0 w 1158"/>
              <a:gd name="T7" fmla="*/ 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8" h="1109">
                <a:moveTo>
                  <a:pt x="0" y="0"/>
                </a:moveTo>
                <a:lnTo>
                  <a:pt x="0" y="1109"/>
                </a:lnTo>
                <a:lnTo>
                  <a:pt x="11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0"/>
            <a:ext cx="12192000" cy="236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415925"/>
            <a:ext cx="12192000" cy="234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755650"/>
            <a:ext cx="12192000" cy="238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9057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 userDrawn="1"/>
        </p:nvSpPr>
        <p:spPr bwMode="auto">
          <a:xfrm flipH="1">
            <a:off x="-38100" y="5333306"/>
            <a:ext cx="12230100" cy="1608083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7141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97978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0736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61913"/>
            <a:ext cx="1838325" cy="1760538"/>
          </a:xfrm>
          <a:custGeom>
            <a:avLst/>
            <a:gdLst>
              <a:gd name="T0" fmla="*/ 0 w 1158"/>
              <a:gd name="T1" fmla="*/ 0 h 1109"/>
              <a:gd name="T2" fmla="*/ 0 w 1158"/>
              <a:gd name="T3" fmla="*/ 1109 h 1109"/>
              <a:gd name="T4" fmla="*/ 1158 w 1158"/>
              <a:gd name="T5" fmla="*/ 0 h 1109"/>
              <a:gd name="T6" fmla="*/ 0 w 1158"/>
              <a:gd name="T7" fmla="*/ 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8" h="1109">
                <a:moveTo>
                  <a:pt x="0" y="0"/>
                </a:moveTo>
                <a:lnTo>
                  <a:pt x="0" y="1109"/>
                </a:lnTo>
                <a:lnTo>
                  <a:pt x="11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0"/>
            <a:ext cx="12192000" cy="236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6014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4208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2D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4506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0"/>
          <p:cNvSpPr txBox="1">
            <a:spLocks noGrp="1"/>
          </p:cNvSpPr>
          <p:nvPr>
            <p:ph type="title"/>
          </p:nvPr>
        </p:nvSpPr>
        <p:spPr>
          <a:xfrm>
            <a:off x="956567" y="602572"/>
            <a:ext cx="10278800" cy="6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287286" y="6053667"/>
            <a:ext cx="11612033" cy="69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17" name="AutoShape 9"/>
          <p:cNvSpPr>
            <a:spLocks noChangeAspect="1" noChangeArrowheads="1" noTextEdit="1"/>
          </p:cNvSpPr>
          <p:nvPr userDrawn="1"/>
        </p:nvSpPr>
        <p:spPr bwMode="auto">
          <a:xfrm rot="10800000">
            <a:off x="289985" y="141817"/>
            <a:ext cx="11612033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298451" y="137584"/>
            <a:ext cx="11592403" cy="6612467"/>
            <a:chOff x="223838" y="103188"/>
            <a:chExt cx="8694302" cy="4959350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8164" y="4727575"/>
              <a:ext cx="8689975" cy="334963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28164" y="4548188"/>
              <a:ext cx="396875" cy="360363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522852" y="4548188"/>
              <a:ext cx="395288" cy="360363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 rot="10800000">
              <a:off x="223838" y="103188"/>
              <a:ext cx="8689975" cy="334962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solidFill>
              <a:srgbClr val="FF9A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 rot="10800000">
              <a:off x="8516938" y="257175"/>
              <a:ext cx="396875" cy="360362"/>
            </a:xfrm>
            <a:custGeom>
              <a:avLst/>
              <a:gdLst>
                <a:gd name="T0" fmla="*/ 130 w 163"/>
                <a:gd name="T1" fmla="*/ 146 h 146"/>
                <a:gd name="T2" fmla="*/ 34 w 163"/>
                <a:gd name="T3" fmla="*/ 146 h 146"/>
                <a:gd name="T4" fmla="*/ 0 w 163"/>
                <a:gd name="T5" fmla="*/ 112 h 146"/>
                <a:gd name="T6" fmla="*/ 0 w 163"/>
                <a:gd name="T7" fmla="*/ 33 h 146"/>
                <a:gd name="T8" fmla="*/ 34 w 163"/>
                <a:gd name="T9" fmla="*/ 0 h 146"/>
                <a:gd name="T10" fmla="*/ 130 w 163"/>
                <a:gd name="T11" fmla="*/ 0 h 146"/>
                <a:gd name="T12" fmla="*/ 163 w 163"/>
                <a:gd name="T13" fmla="*/ 33 h 146"/>
                <a:gd name="T14" fmla="*/ 163 w 163"/>
                <a:gd name="T15" fmla="*/ 112 h 146"/>
                <a:gd name="T16" fmla="*/ 130 w 163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46">
                  <a:moveTo>
                    <a:pt x="130" y="146"/>
                  </a:moveTo>
                  <a:cubicBezTo>
                    <a:pt x="34" y="146"/>
                    <a:pt x="34" y="146"/>
                    <a:pt x="34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8" y="0"/>
                    <a:pt x="163" y="15"/>
                    <a:pt x="163" y="3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31"/>
                    <a:pt x="148" y="146"/>
                    <a:pt x="130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 rot="10800000">
              <a:off x="223838" y="257175"/>
              <a:ext cx="395288" cy="360362"/>
            </a:xfrm>
            <a:custGeom>
              <a:avLst/>
              <a:gdLst>
                <a:gd name="T0" fmla="*/ 129 w 162"/>
                <a:gd name="T1" fmla="*/ 146 h 146"/>
                <a:gd name="T2" fmla="*/ 33 w 162"/>
                <a:gd name="T3" fmla="*/ 146 h 146"/>
                <a:gd name="T4" fmla="*/ 0 w 162"/>
                <a:gd name="T5" fmla="*/ 112 h 146"/>
                <a:gd name="T6" fmla="*/ 0 w 162"/>
                <a:gd name="T7" fmla="*/ 33 h 146"/>
                <a:gd name="T8" fmla="*/ 33 w 162"/>
                <a:gd name="T9" fmla="*/ 0 h 146"/>
                <a:gd name="T10" fmla="*/ 129 w 162"/>
                <a:gd name="T11" fmla="*/ 0 h 146"/>
                <a:gd name="T12" fmla="*/ 162 w 162"/>
                <a:gd name="T13" fmla="*/ 33 h 146"/>
                <a:gd name="T14" fmla="*/ 162 w 162"/>
                <a:gd name="T15" fmla="*/ 112 h 146"/>
                <a:gd name="T16" fmla="*/ 129 w 162"/>
                <a:gd name="T1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129" y="146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15" y="146"/>
                    <a:pt x="0" y="131"/>
                    <a:pt x="0" y="1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2" y="15"/>
                    <a:pt x="162" y="33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31"/>
                    <a:pt x="147" y="146"/>
                    <a:pt x="129" y="146"/>
                  </a:cubicBezTo>
                  <a:close/>
                </a:path>
              </a:pathLst>
            </a:custGeom>
            <a:solidFill>
              <a:srgbClr val="FF9A3F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139565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0192-996D-4386-B467-6268E1AE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6086-588E-4DC2-93C0-ECA7530D2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A17B-43C8-403D-B1D9-687E8600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26/08/2023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9B982-4312-46F6-8126-125E7130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F7186-CBE0-4293-AB0F-AC4EC9CB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1754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1"/>
          <p:cNvSpPr txBox="1">
            <a:spLocks noGrp="1"/>
          </p:cNvSpPr>
          <p:nvPr>
            <p:ph type="title" hasCustomPrompt="1"/>
          </p:nvPr>
        </p:nvSpPr>
        <p:spPr>
          <a:xfrm>
            <a:off x="6096000" y="2124233"/>
            <a:ext cx="5139600" cy="1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16" name="Google Shape;1016;p11"/>
          <p:cNvSpPr txBox="1">
            <a:spLocks noGrp="1"/>
          </p:cNvSpPr>
          <p:nvPr>
            <p:ph type="body" idx="1"/>
          </p:nvPr>
        </p:nvSpPr>
        <p:spPr>
          <a:xfrm>
            <a:off x="6782000" y="4095065"/>
            <a:ext cx="3767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35050" y="6521450"/>
            <a:ext cx="11353800" cy="350838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11383963" y="5665787"/>
            <a:ext cx="1652588" cy="1622426"/>
          </a:xfrm>
          <a:custGeom>
            <a:avLst/>
            <a:gdLst>
              <a:gd name="T0" fmla="*/ 282 w 559"/>
              <a:gd name="T1" fmla="*/ 545 h 546"/>
              <a:gd name="T2" fmla="*/ 2 w 559"/>
              <a:gd name="T3" fmla="*/ 279 h 546"/>
              <a:gd name="T4" fmla="*/ 274 w 559"/>
              <a:gd name="T5" fmla="*/ 3 h 546"/>
              <a:gd name="T6" fmla="*/ 559 w 559"/>
              <a:gd name="T7" fmla="*/ 275 h 546"/>
              <a:gd name="T8" fmla="*/ 282 w 559"/>
              <a:gd name="T9" fmla="*/ 545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546">
                <a:moveTo>
                  <a:pt x="282" y="545"/>
                </a:moveTo>
                <a:cubicBezTo>
                  <a:pt x="135" y="546"/>
                  <a:pt x="4" y="422"/>
                  <a:pt x="2" y="279"/>
                </a:cubicBezTo>
                <a:cubicBezTo>
                  <a:pt x="0" y="135"/>
                  <a:pt x="127" y="7"/>
                  <a:pt x="274" y="3"/>
                </a:cubicBezTo>
                <a:cubicBezTo>
                  <a:pt x="422" y="0"/>
                  <a:pt x="559" y="130"/>
                  <a:pt x="559" y="275"/>
                </a:cubicBezTo>
                <a:cubicBezTo>
                  <a:pt x="559" y="417"/>
                  <a:pt x="429" y="543"/>
                  <a:pt x="282" y="5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ángulo 6"/>
          <p:cNvSpPr/>
          <p:nvPr userDrawn="1"/>
        </p:nvSpPr>
        <p:spPr>
          <a:xfrm>
            <a:off x="0" y="5467350"/>
            <a:ext cx="387349" cy="1390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 userDrawn="1"/>
        </p:nvSpPr>
        <p:spPr>
          <a:xfrm>
            <a:off x="517525" y="6153150"/>
            <a:ext cx="358775" cy="704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423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035050" y="6521450"/>
            <a:ext cx="11353800" cy="350838"/>
          </a:xfrm>
          <a:custGeom>
            <a:avLst/>
            <a:gdLst>
              <a:gd name="T0" fmla="*/ 0 w 7152"/>
              <a:gd name="T1" fmla="*/ 0 h 221"/>
              <a:gd name="T2" fmla="*/ 7152 w 7152"/>
              <a:gd name="T3" fmla="*/ 0 h 221"/>
              <a:gd name="T4" fmla="*/ 7152 w 7152"/>
              <a:gd name="T5" fmla="*/ 221 h 221"/>
              <a:gd name="T6" fmla="*/ 0 w 7152"/>
              <a:gd name="T7" fmla="*/ 221 h 221"/>
              <a:gd name="T8" fmla="*/ 0 w 7152"/>
              <a:gd name="T9" fmla="*/ 0 h 221"/>
              <a:gd name="T10" fmla="*/ 0 w 7152"/>
              <a:gd name="T11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2" h="221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11383963" y="5665787"/>
            <a:ext cx="1652588" cy="1622426"/>
          </a:xfrm>
          <a:custGeom>
            <a:avLst/>
            <a:gdLst>
              <a:gd name="T0" fmla="*/ 282 w 559"/>
              <a:gd name="T1" fmla="*/ 545 h 546"/>
              <a:gd name="T2" fmla="*/ 2 w 559"/>
              <a:gd name="T3" fmla="*/ 279 h 546"/>
              <a:gd name="T4" fmla="*/ 274 w 559"/>
              <a:gd name="T5" fmla="*/ 3 h 546"/>
              <a:gd name="T6" fmla="*/ 559 w 559"/>
              <a:gd name="T7" fmla="*/ 275 h 546"/>
              <a:gd name="T8" fmla="*/ 282 w 559"/>
              <a:gd name="T9" fmla="*/ 545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546">
                <a:moveTo>
                  <a:pt x="282" y="545"/>
                </a:moveTo>
                <a:cubicBezTo>
                  <a:pt x="135" y="546"/>
                  <a:pt x="4" y="422"/>
                  <a:pt x="2" y="279"/>
                </a:cubicBezTo>
                <a:cubicBezTo>
                  <a:pt x="0" y="135"/>
                  <a:pt x="127" y="7"/>
                  <a:pt x="274" y="3"/>
                </a:cubicBezTo>
                <a:cubicBezTo>
                  <a:pt x="422" y="0"/>
                  <a:pt x="559" y="130"/>
                  <a:pt x="559" y="275"/>
                </a:cubicBezTo>
                <a:cubicBezTo>
                  <a:pt x="559" y="417"/>
                  <a:pt x="429" y="543"/>
                  <a:pt x="282" y="5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Rectángulo 6"/>
          <p:cNvSpPr/>
          <p:nvPr userDrawn="1"/>
        </p:nvSpPr>
        <p:spPr>
          <a:xfrm>
            <a:off x="0" y="5467350"/>
            <a:ext cx="387349" cy="1390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 userDrawn="1"/>
        </p:nvSpPr>
        <p:spPr>
          <a:xfrm>
            <a:off x="517525" y="6153150"/>
            <a:ext cx="358775" cy="704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0089153" y="297045"/>
            <a:ext cx="436563" cy="446087"/>
          </a:xfrm>
          <a:custGeom>
            <a:avLst/>
            <a:gdLst>
              <a:gd name="T0" fmla="*/ 110 w 116"/>
              <a:gd name="T1" fmla="*/ 112 h 116"/>
              <a:gd name="T2" fmla="*/ 101 w 116"/>
              <a:gd name="T3" fmla="*/ 109 h 116"/>
              <a:gd name="T4" fmla="*/ 70 w 116"/>
              <a:gd name="T5" fmla="*/ 109 h 116"/>
              <a:gd name="T6" fmla="*/ 12 w 116"/>
              <a:gd name="T7" fmla="*/ 84 h 116"/>
              <a:gd name="T8" fmla="*/ 21 w 116"/>
              <a:gd name="T9" fmla="*/ 20 h 116"/>
              <a:gd name="T10" fmla="*/ 85 w 116"/>
              <a:gd name="T11" fmla="*/ 13 h 116"/>
              <a:gd name="T12" fmla="*/ 108 w 116"/>
              <a:gd name="T13" fmla="*/ 72 h 116"/>
              <a:gd name="T14" fmla="*/ 108 w 116"/>
              <a:gd name="T15" fmla="*/ 104 h 116"/>
              <a:gd name="T16" fmla="*/ 110 w 116"/>
              <a:gd name="T17" fmla="*/ 11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110" y="112"/>
                </a:moveTo>
                <a:cubicBezTo>
                  <a:pt x="106" y="111"/>
                  <a:pt x="104" y="110"/>
                  <a:pt x="101" y="109"/>
                </a:cubicBezTo>
                <a:cubicBezTo>
                  <a:pt x="91" y="106"/>
                  <a:pt x="81" y="105"/>
                  <a:pt x="70" y="109"/>
                </a:cubicBezTo>
                <a:cubicBezTo>
                  <a:pt x="48" y="116"/>
                  <a:pt x="23" y="104"/>
                  <a:pt x="12" y="84"/>
                </a:cubicBezTo>
                <a:cubicBezTo>
                  <a:pt x="0" y="63"/>
                  <a:pt x="4" y="36"/>
                  <a:pt x="21" y="20"/>
                </a:cubicBezTo>
                <a:cubicBezTo>
                  <a:pt x="39" y="3"/>
                  <a:pt x="65" y="0"/>
                  <a:pt x="85" y="13"/>
                </a:cubicBezTo>
                <a:cubicBezTo>
                  <a:pt x="105" y="25"/>
                  <a:pt x="116" y="50"/>
                  <a:pt x="108" y="72"/>
                </a:cubicBezTo>
                <a:cubicBezTo>
                  <a:pt x="104" y="84"/>
                  <a:pt x="105" y="93"/>
                  <a:pt x="108" y="104"/>
                </a:cubicBezTo>
                <a:cubicBezTo>
                  <a:pt x="109" y="106"/>
                  <a:pt x="109" y="108"/>
                  <a:pt x="110" y="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9300165" y="303395"/>
            <a:ext cx="500063" cy="423862"/>
          </a:xfrm>
          <a:custGeom>
            <a:avLst/>
            <a:gdLst>
              <a:gd name="T0" fmla="*/ 67 w 133"/>
              <a:gd name="T1" fmla="*/ 21 h 110"/>
              <a:gd name="T2" fmla="*/ 79 w 133"/>
              <a:gd name="T3" fmla="*/ 10 h 110"/>
              <a:gd name="T4" fmla="*/ 121 w 133"/>
              <a:gd name="T5" fmla="*/ 13 h 110"/>
              <a:gd name="T6" fmla="*/ 122 w 133"/>
              <a:gd name="T7" fmla="*/ 54 h 110"/>
              <a:gd name="T8" fmla="*/ 67 w 133"/>
              <a:gd name="T9" fmla="*/ 110 h 110"/>
              <a:gd name="T10" fmla="*/ 11 w 133"/>
              <a:gd name="T11" fmla="*/ 54 h 110"/>
              <a:gd name="T12" fmla="*/ 13 w 133"/>
              <a:gd name="T13" fmla="*/ 12 h 110"/>
              <a:gd name="T14" fmla="*/ 54 w 133"/>
              <a:gd name="T15" fmla="*/ 9 h 110"/>
              <a:gd name="T16" fmla="*/ 67 w 133"/>
              <a:gd name="T17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10">
                <a:moveTo>
                  <a:pt x="67" y="21"/>
                </a:moveTo>
                <a:cubicBezTo>
                  <a:pt x="71" y="18"/>
                  <a:pt x="75" y="14"/>
                  <a:pt x="79" y="10"/>
                </a:cubicBezTo>
                <a:cubicBezTo>
                  <a:pt x="92" y="0"/>
                  <a:pt x="109" y="1"/>
                  <a:pt x="121" y="13"/>
                </a:cubicBezTo>
                <a:cubicBezTo>
                  <a:pt x="132" y="24"/>
                  <a:pt x="133" y="43"/>
                  <a:pt x="122" y="54"/>
                </a:cubicBezTo>
                <a:cubicBezTo>
                  <a:pt x="104" y="73"/>
                  <a:pt x="85" y="91"/>
                  <a:pt x="67" y="110"/>
                </a:cubicBezTo>
                <a:cubicBezTo>
                  <a:pt x="48" y="91"/>
                  <a:pt x="29" y="73"/>
                  <a:pt x="11" y="54"/>
                </a:cubicBezTo>
                <a:cubicBezTo>
                  <a:pt x="0" y="43"/>
                  <a:pt x="2" y="24"/>
                  <a:pt x="13" y="12"/>
                </a:cubicBezTo>
                <a:cubicBezTo>
                  <a:pt x="24" y="1"/>
                  <a:pt x="41" y="0"/>
                  <a:pt x="54" y="9"/>
                </a:cubicBezTo>
                <a:cubicBezTo>
                  <a:pt x="58" y="13"/>
                  <a:pt x="62" y="17"/>
                  <a:pt x="67" y="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10913065" y="316095"/>
            <a:ext cx="300038" cy="411162"/>
          </a:xfrm>
          <a:custGeom>
            <a:avLst/>
            <a:gdLst>
              <a:gd name="T0" fmla="*/ 80 w 80"/>
              <a:gd name="T1" fmla="*/ 107 h 107"/>
              <a:gd name="T2" fmla="*/ 60 w 80"/>
              <a:gd name="T3" fmla="*/ 85 h 107"/>
              <a:gd name="T4" fmla="*/ 40 w 80"/>
              <a:gd name="T5" fmla="*/ 66 h 107"/>
              <a:gd name="T6" fmla="*/ 0 w 80"/>
              <a:gd name="T7" fmla="*/ 105 h 107"/>
              <a:gd name="T8" fmla="*/ 0 w 80"/>
              <a:gd name="T9" fmla="*/ 0 h 107"/>
              <a:gd name="T10" fmla="*/ 80 w 80"/>
              <a:gd name="T11" fmla="*/ 0 h 107"/>
              <a:gd name="T12" fmla="*/ 80 w 80"/>
              <a:gd name="T13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80" y="107"/>
                </a:moveTo>
                <a:cubicBezTo>
                  <a:pt x="73" y="99"/>
                  <a:pt x="66" y="92"/>
                  <a:pt x="60" y="85"/>
                </a:cubicBezTo>
                <a:cubicBezTo>
                  <a:pt x="53" y="79"/>
                  <a:pt x="47" y="73"/>
                  <a:pt x="40" y="66"/>
                </a:cubicBezTo>
                <a:cubicBezTo>
                  <a:pt x="27" y="79"/>
                  <a:pt x="13" y="92"/>
                  <a:pt x="0" y="105"/>
                </a:cubicBezTo>
                <a:cubicBezTo>
                  <a:pt x="0" y="70"/>
                  <a:pt x="0" y="35"/>
                  <a:pt x="0" y="0"/>
                </a:cubicBezTo>
                <a:cubicBezTo>
                  <a:pt x="27" y="0"/>
                  <a:pt x="53" y="0"/>
                  <a:pt x="80" y="0"/>
                </a:cubicBezTo>
                <a:cubicBezTo>
                  <a:pt x="80" y="35"/>
                  <a:pt x="80" y="70"/>
                  <a:pt x="80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7852365" y="316095"/>
            <a:ext cx="387350" cy="411162"/>
          </a:xfrm>
          <a:custGeom>
            <a:avLst/>
            <a:gdLst>
              <a:gd name="T0" fmla="*/ 100 w 103"/>
              <a:gd name="T1" fmla="*/ 107 h 107"/>
              <a:gd name="T2" fmla="*/ 66 w 103"/>
              <a:gd name="T3" fmla="*/ 107 h 107"/>
              <a:gd name="T4" fmla="*/ 66 w 103"/>
              <a:gd name="T5" fmla="*/ 75 h 107"/>
              <a:gd name="T6" fmla="*/ 53 w 103"/>
              <a:gd name="T7" fmla="*/ 61 h 107"/>
              <a:gd name="T8" fmla="*/ 33 w 103"/>
              <a:gd name="T9" fmla="*/ 81 h 107"/>
              <a:gd name="T10" fmla="*/ 33 w 103"/>
              <a:gd name="T11" fmla="*/ 106 h 107"/>
              <a:gd name="T12" fmla="*/ 0 w 103"/>
              <a:gd name="T13" fmla="*/ 106 h 107"/>
              <a:gd name="T14" fmla="*/ 0 w 103"/>
              <a:gd name="T15" fmla="*/ 55 h 107"/>
              <a:gd name="T16" fmla="*/ 2 w 103"/>
              <a:gd name="T17" fmla="*/ 51 h 107"/>
              <a:gd name="T18" fmla="*/ 48 w 103"/>
              <a:gd name="T19" fmla="*/ 0 h 107"/>
              <a:gd name="T20" fmla="*/ 79 w 103"/>
              <a:gd name="T21" fmla="*/ 32 h 107"/>
              <a:gd name="T22" fmla="*/ 100 w 103"/>
              <a:gd name="T23" fmla="*/ 84 h 107"/>
              <a:gd name="T24" fmla="*/ 100 w 103"/>
              <a:gd name="T2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107">
                <a:moveTo>
                  <a:pt x="100" y="107"/>
                </a:moveTo>
                <a:cubicBezTo>
                  <a:pt x="88" y="107"/>
                  <a:pt x="78" y="107"/>
                  <a:pt x="66" y="107"/>
                </a:cubicBezTo>
                <a:cubicBezTo>
                  <a:pt x="66" y="96"/>
                  <a:pt x="66" y="85"/>
                  <a:pt x="66" y="75"/>
                </a:cubicBezTo>
                <a:cubicBezTo>
                  <a:pt x="66" y="64"/>
                  <a:pt x="64" y="62"/>
                  <a:pt x="53" y="61"/>
                </a:cubicBezTo>
                <a:cubicBezTo>
                  <a:pt x="34" y="61"/>
                  <a:pt x="33" y="62"/>
                  <a:pt x="33" y="81"/>
                </a:cubicBezTo>
                <a:cubicBezTo>
                  <a:pt x="33" y="89"/>
                  <a:pt x="33" y="97"/>
                  <a:pt x="33" y="106"/>
                </a:cubicBezTo>
                <a:cubicBezTo>
                  <a:pt x="22" y="106"/>
                  <a:pt x="11" y="106"/>
                  <a:pt x="0" y="106"/>
                </a:cubicBezTo>
                <a:cubicBezTo>
                  <a:pt x="0" y="89"/>
                  <a:pt x="0" y="72"/>
                  <a:pt x="0" y="55"/>
                </a:cubicBezTo>
                <a:cubicBezTo>
                  <a:pt x="0" y="53"/>
                  <a:pt x="1" y="52"/>
                  <a:pt x="2" y="51"/>
                </a:cubicBezTo>
                <a:cubicBezTo>
                  <a:pt x="17" y="34"/>
                  <a:pt x="32" y="17"/>
                  <a:pt x="48" y="0"/>
                </a:cubicBezTo>
                <a:cubicBezTo>
                  <a:pt x="59" y="11"/>
                  <a:pt x="68" y="23"/>
                  <a:pt x="79" y="32"/>
                </a:cubicBezTo>
                <a:cubicBezTo>
                  <a:pt x="96" y="46"/>
                  <a:pt x="103" y="63"/>
                  <a:pt x="100" y="84"/>
                </a:cubicBezTo>
                <a:cubicBezTo>
                  <a:pt x="99" y="91"/>
                  <a:pt x="100" y="99"/>
                  <a:pt x="100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11611565" y="581207"/>
            <a:ext cx="409575" cy="146050"/>
          </a:xfrm>
          <a:custGeom>
            <a:avLst/>
            <a:gdLst>
              <a:gd name="T0" fmla="*/ 109 w 109"/>
              <a:gd name="T1" fmla="*/ 38 h 38"/>
              <a:gd name="T2" fmla="*/ 2 w 109"/>
              <a:gd name="T3" fmla="*/ 38 h 38"/>
              <a:gd name="T4" fmla="*/ 8 w 109"/>
              <a:gd name="T5" fmla="*/ 8 h 38"/>
              <a:gd name="T6" fmla="*/ 27 w 109"/>
              <a:gd name="T7" fmla="*/ 0 h 38"/>
              <a:gd name="T8" fmla="*/ 83 w 109"/>
              <a:gd name="T9" fmla="*/ 0 h 38"/>
              <a:gd name="T10" fmla="*/ 109 w 109"/>
              <a:gd name="T11" fmla="*/ 25 h 38"/>
              <a:gd name="T12" fmla="*/ 109 w 10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38">
                <a:moveTo>
                  <a:pt x="109" y="38"/>
                </a:moveTo>
                <a:cubicBezTo>
                  <a:pt x="73" y="38"/>
                  <a:pt x="37" y="38"/>
                  <a:pt x="2" y="38"/>
                </a:cubicBezTo>
                <a:cubicBezTo>
                  <a:pt x="1" y="27"/>
                  <a:pt x="0" y="17"/>
                  <a:pt x="8" y="8"/>
                </a:cubicBezTo>
                <a:cubicBezTo>
                  <a:pt x="13" y="2"/>
                  <a:pt x="19" y="0"/>
                  <a:pt x="27" y="0"/>
                </a:cubicBezTo>
                <a:cubicBezTo>
                  <a:pt x="46" y="0"/>
                  <a:pt x="64" y="0"/>
                  <a:pt x="83" y="0"/>
                </a:cubicBezTo>
                <a:cubicBezTo>
                  <a:pt x="98" y="0"/>
                  <a:pt x="108" y="10"/>
                  <a:pt x="109" y="25"/>
                </a:cubicBezTo>
                <a:cubicBezTo>
                  <a:pt x="109" y="29"/>
                  <a:pt x="109" y="33"/>
                  <a:pt x="109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0"/>
          <p:cNvSpPr>
            <a:spLocks noEditPoints="1"/>
          </p:cNvSpPr>
          <p:nvPr userDrawn="1"/>
        </p:nvSpPr>
        <p:spPr bwMode="auto">
          <a:xfrm>
            <a:off x="8573090" y="300220"/>
            <a:ext cx="444500" cy="454024"/>
          </a:xfrm>
          <a:custGeom>
            <a:avLst/>
            <a:gdLst>
              <a:gd name="T0" fmla="*/ 89 w 118"/>
              <a:gd name="T1" fmla="*/ 81 h 118"/>
              <a:gd name="T2" fmla="*/ 114 w 118"/>
              <a:gd name="T3" fmla="*/ 106 h 118"/>
              <a:gd name="T4" fmla="*/ 116 w 118"/>
              <a:gd name="T5" fmla="*/ 114 h 118"/>
              <a:gd name="T6" fmla="*/ 107 w 118"/>
              <a:gd name="T7" fmla="*/ 113 h 118"/>
              <a:gd name="T8" fmla="*/ 83 w 118"/>
              <a:gd name="T9" fmla="*/ 87 h 118"/>
              <a:gd name="T10" fmla="*/ 37 w 118"/>
              <a:gd name="T11" fmla="*/ 96 h 118"/>
              <a:gd name="T12" fmla="*/ 12 w 118"/>
              <a:gd name="T13" fmla="*/ 76 h 118"/>
              <a:gd name="T14" fmla="*/ 20 w 118"/>
              <a:gd name="T15" fmla="*/ 17 h 118"/>
              <a:gd name="T16" fmla="*/ 82 w 118"/>
              <a:gd name="T17" fmla="*/ 15 h 118"/>
              <a:gd name="T18" fmla="*/ 89 w 118"/>
              <a:gd name="T19" fmla="*/ 81 h 118"/>
              <a:gd name="T20" fmla="*/ 52 w 118"/>
              <a:gd name="T21" fmla="*/ 14 h 118"/>
              <a:gd name="T22" fmla="*/ 15 w 118"/>
              <a:gd name="T23" fmla="*/ 50 h 118"/>
              <a:gd name="T24" fmla="*/ 51 w 118"/>
              <a:gd name="T25" fmla="*/ 89 h 118"/>
              <a:gd name="T26" fmla="*/ 89 w 118"/>
              <a:gd name="T27" fmla="*/ 52 h 118"/>
              <a:gd name="T28" fmla="*/ 52 w 118"/>
              <a:gd name="T29" fmla="*/ 1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8" h="118">
                <a:moveTo>
                  <a:pt x="89" y="81"/>
                </a:moveTo>
                <a:cubicBezTo>
                  <a:pt x="98" y="89"/>
                  <a:pt x="106" y="97"/>
                  <a:pt x="114" y="106"/>
                </a:cubicBezTo>
                <a:cubicBezTo>
                  <a:pt x="116" y="108"/>
                  <a:pt x="118" y="112"/>
                  <a:pt x="116" y="114"/>
                </a:cubicBezTo>
                <a:cubicBezTo>
                  <a:pt x="113" y="118"/>
                  <a:pt x="110" y="115"/>
                  <a:pt x="107" y="113"/>
                </a:cubicBezTo>
                <a:cubicBezTo>
                  <a:pt x="99" y="104"/>
                  <a:pt x="91" y="96"/>
                  <a:pt x="83" y="87"/>
                </a:cubicBezTo>
                <a:cubicBezTo>
                  <a:pt x="69" y="98"/>
                  <a:pt x="54" y="101"/>
                  <a:pt x="37" y="96"/>
                </a:cubicBezTo>
                <a:cubicBezTo>
                  <a:pt x="26" y="93"/>
                  <a:pt x="18" y="86"/>
                  <a:pt x="12" y="76"/>
                </a:cubicBezTo>
                <a:cubicBezTo>
                  <a:pt x="0" y="57"/>
                  <a:pt x="3" y="31"/>
                  <a:pt x="20" y="17"/>
                </a:cubicBezTo>
                <a:cubicBezTo>
                  <a:pt x="38" y="0"/>
                  <a:pt x="63" y="0"/>
                  <a:pt x="82" y="15"/>
                </a:cubicBezTo>
                <a:cubicBezTo>
                  <a:pt x="101" y="31"/>
                  <a:pt x="104" y="56"/>
                  <a:pt x="89" y="81"/>
                </a:cubicBezTo>
                <a:close/>
                <a:moveTo>
                  <a:pt x="52" y="14"/>
                </a:moveTo>
                <a:cubicBezTo>
                  <a:pt x="32" y="14"/>
                  <a:pt x="15" y="30"/>
                  <a:pt x="15" y="50"/>
                </a:cubicBezTo>
                <a:cubicBezTo>
                  <a:pt x="14" y="71"/>
                  <a:pt x="31" y="88"/>
                  <a:pt x="51" y="89"/>
                </a:cubicBezTo>
                <a:cubicBezTo>
                  <a:pt x="71" y="89"/>
                  <a:pt x="88" y="72"/>
                  <a:pt x="89" y="52"/>
                </a:cubicBezTo>
                <a:cubicBezTo>
                  <a:pt x="89" y="32"/>
                  <a:pt x="73" y="15"/>
                  <a:pt x="52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11713165" y="316095"/>
            <a:ext cx="211138" cy="214312"/>
          </a:xfrm>
          <a:custGeom>
            <a:avLst/>
            <a:gdLst>
              <a:gd name="T0" fmla="*/ 28 w 56"/>
              <a:gd name="T1" fmla="*/ 55 h 56"/>
              <a:gd name="T2" fmla="*/ 0 w 56"/>
              <a:gd name="T3" fmla="*/ 28 h 56"/>
              <a:gd name="T4" fmla="*/ 28 w 56"/>
              <a:gd name="T5" fmla="*/ 0 h 56"/>
              <a:gd name="T6" fmla="*/ 55 w 56"/>
              <a:gd name="T7" fmla="*/ 28 h 56"/>
              <a:gd name="T8" fmla="*/ 28 w 56"/>
              <a:gd name="T9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55"/>
                </a:moveTo>
                <a:cubicBezTo>
                  <a:pt x="13" y="56"/>
                  <a:pt x="0" y="43"/>
                  <a:pt x="0" y="28"/>
                </a:cubicBezTo>
                <a:cubicBezTo>
                  <a:pt x="0" y="13"/>
                  <a:pt x="13" y="0"/>
                  <a:pt x="28" y="0"/>
                </a:cubicBezTo>
                <a:cubicBezTo>
                  <a:pt x="43" y="0"/>
                  <a:pt x="55" y="13"/>
                  <a:pt x="55" y="28"/>
                </a:cubicBezTo>
                <a:cubicBezTo>
                  <a:pt x="56" y="42"/>
                  <a:pt x="43" y="55"/>
                  <a:pt x="28" y="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7902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redondeado 2"/>
          <p:cNvSpPr/>
          <p:nvPr userDrawn="1"/>
        </p:nvSpPr>
        <p:spPr>
          <a:xfrm>
            <a:off x="215153" y="165253"/>
            <a:ext cx="11805987" cy="65044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1379481" y="3547744"/>
            <a:ext cx="436563" cy="446087"/>
          </a:xfrm>
          <a:custGeom>
            <a:avLst/>
            <a:gdLst>
              <a:gd name="T0" fmla="*/ 110 w 116"/>
              <a:gd name="T1" fmla="*/ 112 h 116"/>
              <a:gd name="T2" fmla="*/ 101 w 116"/>
              <a:gd name="T3" fmla="*/ 109 h 116"/>
              <a:gd name="T4" fmla="*/ 70 w 116"/>
              <a:gd name="T5" fmla="*/ 109 h 116"/>
              <a:gd name="T6" fmla="*/ 12 w 116"/>
              <a:gd name="T7" fmla="*/ 84 h 116"/>
              <a:gd name="T8" fmla="*/ 21 w 116"/>
              <a:gd name="T9" fmla="*/ 20 h 116"/>
              <a:gd name="T10" fmla="*/ 85 w 116"/>
              <a:gd name="T11" fmla="*/ 13 h 116"/>
              <a:gd name="T12" fmla="*/ 108 w 116"/>
              <a:gd name="T13" fmla="*/ 72 h 116"/>
              <a:gd name="T14" fmla="*/ 108 w 116"/>
              <a:gd name="T15" fmla="*/ 104 h 116"/>
              <a:gd name="T16" fmla="*/ 110 w 116"/>
              <a:gd name="T17" fmla="*/ 11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110" y="112"/>
                </a:moveTo>
                <a:cubicBezTo>
                  <a:pt x="106" y="111"/>
                  <a:pt x="104" y="110"/>
                  <a:pt x="101" y="109"/>
                </a:cubicBezTo>
                <a:cubicBezTo>
                  <a:pt x="91" y="106"/>
                  <a:pt x="81" y="105"/>
                  <a:pt x="70" y="109"/>
                </a:cubicBezTo>
                <a:cubicBezTo>
                  <a:pt x="48" y="116"/>
                  <a:pt x="23" y="104"/>
                  <a:pt x="12" y="84"/>
                </a:cubicBezTo>
                <a:cubicBezTo>
                  <a:pt x="0" y="63"/>
                  <a:pt x="4" y="36"/>
                  <a:pt x="21" y="20"/>
                </a:cubicBezTo>
                <a:cubicBezTo>
                  <a:pt x="39" y="3"/>
                  <a:pt x="65" y="0"/>
                  <a:pt x="85" y="13"/>
                </a:cubicBezTo>
                <a:cubicBezTo>
                  <a:pt x="105" y="25"/>
                  <a:pt x="116" y="50"/>
                  <a:pt x="108" y="72"/>
                </a:cubicBezTo>
                <a:cubicBezTo>
                  <a:pt x="104" y="84"/>
                  <a:pt x="105" y="93"/>
                  <a:pt x="108" y="104"/>
                </a:cubicBezTo>
                <a:cubicBezTo>
                  <a:pt x="109" y="106"/>
                  <a:pt x="109" y="108"/>
                  <a:pt x="110" y="112"/>
                </a:cubicBezTo>
                <a:close/>
              </a:path>
            </a:pathLst>
          </a:custGeom>
          <a:solidFill>
            <a:srgbClr val="643D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11356476" y="4227459"/>
            <a:ext cx="500063" cy="423862"/>
          </a:xfrm>
          <a:custGeom>
            <a:avLst/>
            <a:gdLst>
              <a:gd name="T0" fmla="*/ 67 w 133"/>
              <a:gd name="T1" fmla="*/ 21 h 110"/>
              <a:gd name="T2" fmla="*/ 79 w 133"/>
              <a:gd name="T3" fmla="*/ 10 h 110"/>
              <a:gd name="T4" fmla="*/ 121 w 133"/>
              <a:gd name="T5" fmla="*/ 13 h 110"/>
              <a:gd name="T6" fmla="*/ 122 w 133"/>
              <a:gd name="T7" fmla="*/ 54 h 110"/>
              <a:gd name="T8" fmla="*/ 67 w 133"/>
              <a:gd name="T9" fmla="*/ 110 h 110"/>
              <a:gd name="T10" fmla="*/ 11 w 133"/>
              <a:gd name="T11" fmla="*/ 54 h 110"/>
              <a:gd name="T12" fmla="*/ 13 w 133"/>
              <a:gd name="T13" fmla="*/ 12 h 110"/>
              <a:gd name="T14" fmla="*/ 54 w 133"/>
              <a:gd name="T15" fmla="*/ 9 h 110"/>
              <a:gd name="T16" fmla="*/ 67 w 133"/>
              <a:gd name="T17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10">
                <a:moveTo>
                  <a:pt x="67" y="21"/>
                </a:moveTo>
                <a:cubicBezTo>
                  <a:pt x="71" y="18"/>
                  <a:pt x="75" y="14"/>
                  <a:pt x="79" y="10"/>
                </a:cubicBezTo>
                <a:cubicBezTo>
                  <a:pt x="92" y="0"/>
                  <a:pt x="109" y="1"/>
                  <a:pt x="121" y="13"/>
                </a:cubicBezTo>
                <a:cubicBezTo>
                  <a:pt x="132" y="24"/>
                  <a:pt x="133" y="43"/>
                  <a:pt x="122" y="54"/>
                </a:cubicBezTo>
                <a:cubicBezTo>
                  <a:pt x="104" y="73"/>
                  <a:pt x="85" y="91"/>
                  <a:pt x="67" y="110"/>
                </a:cubicBezTo>
                <a:cubicBezTo>
                  <a:pt x="48" y="91"/>
                  <a:pt x="29" y="73"/>
                  <a:pt x="11" y="54"/>
                </a:cubicBezTo>
                <a:cubicBezTo>
                  <a:pt x="0" y="43"/>
                  <a:pt x="2" y="24"/>
                  <a:pt x="13" y="12"/>
                </a:cubicBezTo>
                <a:cubicBezTo>
                  <a:pt x="24" y="1"/>
                  <a:pt x="41" y="0"/>
                  <a:pt x="54" y="9"/>
                </a:cubicBezTo>
                <a:cubicBezTo>
                  <a:pt x="58" y="13"/>
                  <a:pt x="62" y="17"/>
                  <a:pt x="67" y="21"/>
                </a:cubicBezTo>
                <a:close/>
              </a:path>
            </a:pathLst>
          </a:custGeom>
          <a:solidFill>
            <a:srgbClr val="643D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11456489" y="2914578"/>
            <a:ext cx="300038" cy="411162"/>
          </a:xfrm>
          <a:custGeom>
            <a:avLst/>
            <a:gdLst>
              <a:gd name="T0" fmla="*/ 80 w 80"/>
              <a:gd name="T1" fmla="*/ 107 h 107"/>
              <a:gd name="T2" fmla="*/ 60 w 80"/>
              <a:gd name="T3" fmla="*/ 85 h 107"/>
              <a:gd name="T4" fmla="*/ 40 w 80"/>
              <a:gd name="T5" fmla="*/ 66 h 107"/>
              <a:gd name="T6" fmla="*/ 0 w 80"/>
              <a:gd name="T7" fmla="*/ 105 h 107"/>
              <a:gd name="T8" fmla="*/ 0 w 80"/>
              <a:gd name="T9" fmla="*/ 0 h 107"/>
              <a:gd name="T10" fmla="*/ 80 w 80"/>
              <a:gd name="T11" fmla="*/ 0 h 107"/>
              <a:gd name="T12" fmla="*/ 80 w 80"/>
              <a:gd name="T13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80" y="107"/>
                </a:moveTo>
                <a:cubicBezTo>
                  <a:pt x="73" y="99"/>
                  <a:pt x="66" y="92"/>
                  <a:pt x="60" y="85"/>
                </a:cubicBezTo>
                <a:cubicBezTo>
                  <a:pt x="53" y="79"/>
                  <a:pt x="47" y="73"/>
                  <a:pt x="40" y="66"/>
                </a:cubicBezTo>
                <a:cubicBezTo>
                  <a:pt x="27" y="79"/>
                  <a:pt x="13" y="92"/>
                  <a:pt x="0" y="105"/>
                </a:cubicBezTo>
                <a:cubicBezTo>
                  <a:pt x="0" y="70"/>
                  <a:pt x="0" y="35"/>
                  <a:pt x="0" y="0"/>
                </a:cubicBezTo>
                <a:cubicBezTo>
                  <a:pt x="27" y="0"/>
                  <a:pt x="53" y="0"/>
                  <a:pt x="80" y="0"/>
                </a:cubicBezTo>
                <a:cubicBezTo>
                  <a:pt x="80" y="35"/>
                  <a:pt x="80" y="70"/>
                  <a:pt x="80" y="107"/>
                </a:cubicBezTo>
                <a:close/>
              </a:path>
            </a:pathLst>
          </a:custGeom>
          <a:solidFill>
            <a:srgbClr val="643D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11369177" y="4833338"/>
            <a:ext cx="387350" cy="411162"/>
          </a:xfrm>
          <a:custGeom>
            <a:avLst/>
            <a:gdLst>
              <a:gd name="T0" fmla="*/ 100 w 103"/>
              <a:gd name="T1" fmla="*/ 107 h 107"/>
              <a:gd name="T2" fmla="*/ 66 w 103"/>
              <a:gd name="T3" fmla="*/ 107 h 107"/>
              <a:gd name="T4" fmla="*/ 66 w 103"/>
              <a:gd name="T5" fmla="*/ 75 h 107"/>
              <a:gd name="T6" fmla="*/ 53 w 103"/>
              <a:gd name="T7" fmla="*/ 61 h 107"/>
              <a:gd name="T8" fmla="*/ 33 w 103"/>
              <a:gd name="T9" fmla="*/ 81 h 107"/>
              <a:gd name="T10" fmla="*/ 33 w 103"/>
              <a:gd name="T11" fmla="*/ 106 h 107"/>
              <a:gd name="T12" fmla="*/ 0 w 103"/>
              <a:gd name="T13" fmla="*/ 106 h 107"/>
              <a:gd name="T14" fmla="*/ 0 w 103"/>
              <a:gd name="T15" fmla="*/ 55 h 107"/>
              <a:gd name="T16" fmla="*/ 2 w 103"/>
              <a:gd name="T17" fmla="*/ 51 h 107"/>
              <a:gd name="T18" fmla="*/ 48 w 103"/>
              <a:gd name="T19" fmla="*/ 0 h 107"/>
              <a:gd name="T20" fmla="*/ 79 w 103"/>
              <a:gd name="T21" fmla="*/ 32 h 107"/>
              <a:gd name="T22" fmla="*/ 100 w 103"/>
              <a:gd name="T23" fmla="*/ 84 h 107"/>
              <a:gd name="T24" fmla="*/ 100 w 103"/>
              <a:gd name="T2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107">
                <a:moveTo>
                  <a:pt x="100" y="107"/>
                </a:moveTo>
                <a:cubicBezTo>
                  <a:pt x="88" y="107"/>
                  <a:pt x="78" y="107"/>
                  <a:pt x="66" y="107"/>
                </a:cubicBezTo>
                <a:cubicBezTo>
                  <a:pt x="66" y="96"/>
                  <a:pt x="66" y="85"/>
                  <a:pt x="66" y="75"/>
                </a:cubicBezTo>
                <a:cubicBezTo>
                  <a:pt x="66" y="64"/>
                  <a:pt x="64" y="62"/>
                  <a:pt x="53" y="61"/>
                </a:cubicBezTo>
                <a:cubicBezTo>
                  <a:pt x="34" y="61"/>
                  <a:pt x="33" y="62"/>
                  <a:pt x="33" y="81"/>
                </a:cubicBezTo>
                <a:cubicBezTo>
                  <a:pt x="33" y="89"/>
                  <a:pt x="33" y="97"/>
                  <a:pt x="33" y="106"/>
                </a:cubicBezTo>
                <a:cubicBezTo>
                  <a:pt x="22" y="106"/>
                  <a:pt x="11" y="106"/>
                  <a:pt x="0" y="106"/>
                </a:cubicBezTo>
                <a:cubicBezTo>
                  <a:pt x="0" y="89"/>
                  <a:pt x="0" y="72"/>
                  <a:pt x="0" y="55"/>
                </a:cubicBezTo>
                <a:cubicBezTo>
                  <a:pt x="0" y="53"/>
                  <a:pt x="1" y="52"/>
                  <a:pt x="2" y="51"/>
                </a:cubicBezTo>
                <a:cubicBezTo>
                  <a:pt x="17" y="34"/>
                  <a:pt x="32" y="17"/>
                  <a:pt x="48" y="0"/>
                </a:cubicBezTo>
                <a:cubicBezTo>
                  <a:pt x="59" y="11"/>
                  <a:pt x="68" y="23"/>
                  <a:pt x="79" y="32"/>
                </a:cubicBezTo>
                <a:cubicBezTo>
                  <a:pt x="96" y="46"/>
                  <a:pt x="103" y="63"/>
                  <a:pt x="100" y="84"/>
                </a:cubicBezTo>
                <a:cubicBezTo>
                  <a:pt x="99" y="91"/>
                  <a:pt x="100" y="99"/>
                  <a:pt x="100" y="107"/>
                </a:cubicBezTo>
                <a:close/>
              </a:path>
            </a:pathLst>
          </a:custGeom>
          <a:solidFill>
            <a:srgbClr val="643D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11392976" y="2356606"/>
            <a:ext cx="409575" cy="146050"/>
          </a:xfrm>
          <a:custGeom>
            <a:avLst/>
            <a:gdLst>
              <a:gd name="T0" fmla="*/ 109 w 109"/>
              <a:gd name="T1" fmla="*/ 38 h 38"/>
              <a:gd name="T2" fmla="*/ 2 w 109"/>
              <a:gd name="T3" fmla="*/ 38 h 38"/>
              <a:gd name="T4" fmla="*/ 8 w 109"/>
              <a:gd name="T5" fmla="*/ 8 h 38"/>
              <a:gd name="T6" fmla="*/ 27 w 109"/>
              <a:gd name="T7" fmla="*/ 0 h 38"/>
              <a:gd name="T8" fmla="*/ 83 w 109"/>
              <a:gd name="T9" fmla="*/ 0 h 38"/>
              <a:gd name="T10" fmla="*/ 109 w 109"/>
              <a:gd name="T11" fmla="*/ 25 h 38"/>
              <a:gd name="T12" fmla="*/ 109 w 10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38">
                <a:moveTo>
                  <a:pt x="109" y="38"/>
                </a:moveTo>
                <a:cubicBezTo>
                  <a:pt x="73" y="38"/>
                  <a:pt x="37" y="38"/>
                  <a:pt x="2" y="38"/>
                </a:cubicBezTo>
                <a:cubicBezTo>
                  <a:pt x="1" y="27"/>
                  <a:pt x="0" y="17"/>
                  <a:pt x="8" y="8"/>
                </a:cubicBezTo>
                <a:cubicBezTo>
                  <a:pt x="13" y="2"/>
                  <a:pt x="19" y="0"/>
                  <a:pt x="27" y="0"/>
                </a:cubicBezTo>
                <a:cubicBezTo>
                  <a:pt x="46" y="0"/>
                  <a:pt x="64" y="0"/>
                  <a:pt x="83" y="0"/>
                </a:cubicBezTo>
                <a:cubicBezTo>
                  <a:pt x="98" y="0"/>
                  <a:pt x="108" y="10"/>
                  <a:pt x="109" y="25"/>
                </a:cubicBezTo>
                <a:cubicBezTo>
                  <a:pt x="109" y="29"/>
                  <a:pt x="109" y="33"/>
                  <a:pt x="109" y="38"/>
                </a:cubicBezTo>
                <a:close/>
              </a:path>
            </a:pathLst>
          </a:custGeom>
          <a:solidFill>
            <a:srgbClr val="643D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0"/>
          <p:cNvSpPr>
            <a:spLocks noEditPoints="1"/>
          </p:cNvSpPr>
          <p:nvPr userDrawn="1"/>
        </p:nvSpPr>
        <p:spPr bwMode="auto">
          <a:xfrm>
            <a:off x="11358051" y="1401724"/>
            <a:ext cx="444500" cy="454024"/>
          </a:xfrm>
          <a:custGeom>
            <a:avLst/>
            <a:gdLst>
              <a:gd name="T0" fmla="*/ 89 w 118"/>
              <a:gd name="T1" fmla="*/ 81 h 118"/>
              <a:gd name="T2" fmla="*/ 114 w 118"/>
              <a:gd name="T3" fmla="*/ 106 h 118"/>
              <a:gd name="T4" fmla="*/ 116 w 118"/>
              <a:gd name="T5" fmla="*/ 114 h 118"/>
              <a:gd name="T6" fmla="*/ 107 w 118"/>
              <a:gd name="T7" fmla="*/ 113 h 118"/>
              <a:gd name="T8" fmla="*/ 83 w 118"/>
              <a:gd name="T9" fmla="*/ 87 h 118"/>
              <a:gd name="T10" fmla="*/ 37 w 118"/>
              <a:gd name="T11" fmla="*/ 96 h 118"/>
              <a:gd name="T12" fmla="*/ 12 w 118"/>
              <a:gd name="T13" fmla="*/ 76 h 118"/>
              <a:gd name="T14" fmla="*/ 20 w 118"/>
              <a:gd name="T15" fmla="*/ 17 h 118"/>
              <a:gd name="T16" fmla="*/ 82 w 118"/>
              <a:gd name="T17" fmla="*/ 15 h 118"/>
              <a:gd name="T18" fmla="*/ 89 w 118"/>
              <a:gd name="T19" fmla="*/ 81 h 118"/>
              <a:gd name="T20" fmla="*/ 52 w 118"/>
              <a:gd name="T21" fmla="*/ 14 h 118"/>
              <a:gd name="T22" fmla="*/ 15 w 118"/>
              <a:gd name="T23" fmla="*/ 50 h 118"/>
              <a:gd name="T24" fmla="*/ 51 w 118"/>
              <a:gd name="T25" fmla="*/ 89 h 118"/>
              <a:gd name="T26" fmla="*/ 89 w 118"/>
              <a:gd name="T27" fmla="*/ 52 h 118"/>
              <a:gd name="T28" fmla="*/ 52 w 118"/>
              <a:gd name="T29" fmla="*/ 1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8" h="118">
                <a:moveTo>
                  <a:pt x="89" y="81"/>
                </a:moveTo>
                <a:cubicBezTo>
                  <a:pt x="98" y="89"/>
                  <a:pt x="106" y="97"/>
                  <a:pt x="114" y="106"/>
                </a:cubicBezTo>
                <a:cubicBezTo>
                  <a:pt x="116" y="108"/>
                  <a:pt x="118" y="112"/>
                  <a:pt x="116" y="114"/>
                </a:cubicBezTo>
                <a:cubicBezTo>
                  <a:pt x="113" y="118"/>
                  <a:pt x="110" y="115"/>
                  <a:pt x="107" y="113"/>
                </a:cubicBezTo>
                <a:cubicBezTo>
                  <a:pt x="99" y="104"/>
                  <a:pt x="91" y="96"/>
                  <a:pt x="83" y="87"/>
                </a:cubicBezTo>
                <a:cubicBezTo>
                  <a:pt x="69" y="98"/>
                  <a:pt x="54" y="101"/>
                  <a:pt x="37" y="96"/>
                </a:cubicBezTo>
                <a:cubicBezTo>
                  <a:pt x="26" y="93"/>
                  <a:pt x="18" y="86"/>
                  <a:pt x="12" y="76"/>
                </a:cubicBezTo>
                <a:cubicBezTo>
                  <a:pt x="0" y="57"/>
                  <a:pt x="3" y="31"/>
                  <a:pt x="20" y="17"/>
                </a:cubicBezTo>
                <a:cubicBezTo>
                  <a:pt x="38" y="0"/>
                  <a:pt x="63" y="0"/>
                  <a:pt x="82" y="15"/>
                </a:cubicBezTo>
                <a:cubicBezTo>
                  <a:pt x="101" y="31"/>
                  <a:pt x="104" y="56"/>
                  <a:pt x="89" y="81"/>
                </a:cubicBezTo>
                <a:close/>
                <a:moveTo>
                  <a:pt x="52" y="14"/>
                </a:moveTo>
                <a:cubicBezTo>
                  <a:pt x="32" y="14"/>
                  <a:pt x="15" y="30"/>
                  <a:pt x="15" y="50"/>
                </a:cubicBezTo>
                <a:cubicBezTo>
                  <a:pt x="14" y="71"/>
                  <a:pt x="31" y="88"/>
                  <a:pt x="51" y="89"/>
                </a:cubicBezTo>
                <a:cubicBezTo>
                  <a:pt x="71" y="89"/>
                  <a:pt x="88" y="72"/>
                  <a:pt x="89" y="52"/>
                </a:cubicBezTo>
                <a:cubicBezTo>
                  <a:pt x="89" y="32"/>
                  <a:pt x="73" y="15"/>
                  <a:pt x="52" y="14"/>
                </a:cubicBezTo>
                <a:close/>
              </a:path>
            </a:pathLst>
          </a:custGeom>
          <a:solidFill>
            <a:srgbClr val="643D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11494576" y="2091494"/>
            <a:ext cx="211138" cy="214312"/>
          </a:xfrm>
          <a:custGeom>
            <a:avLst/>
            <a:gdLst>
              <a:gd name="T0" fmla="*/ 28 w 56"/>
              <a:gd name="T1" fmla="*/ 55 h 56"/>
              <a:gd name="T2" fmla="*/ 0 w 56"/>
              <a:gd name="T3" fmla="*/ 28 h 56"/>
              <a:gd name="T4" fmla="*/ 28 w 56"/>
              <a:gd name="T5" fmla="*/ 0 h 56"/>
              <a:gd name="T6" fmla="*/ 55 w 56"/>
              <a:gd name="T7" fmla="*/ 28 h 56"/>
              <a:gd name="T8" fmla="*/ 28 w 56"/>
              <a:gd name="T9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55"/>
                </a:moveTo>
                <a:cubicBezTo>
                  <a:pt x="13" y="56"/>
                  <a:pt x="0" y="43"/>
                  <a:pt x="0" y="28"/>
                </a:cubicBezTo>
                <a:cubicBezTo>
                  <a:pt x="0" y="13"/>
                  <a:pt x="13" y="0"/>
                  <a:pt x="28" y="0"/>
                </a:cubicBezTo>
                <a:cubicBezTo>
                  <a:pt x="43" y="0"/>
                  <a:pt x="55" y="13"/>
                  <a:pt x="55" y="28"/>
                </a:cubicBezTo>
                <a:cubicBezTo>
                  <a:pt x="56" y="42"/>
                  <a:pt x="43" y="55"/>
                  <a:pt x="28" y="55"/>
                </a:cubicBezTo>
                <a:close/>
              </a:path>
            </a:pathLst>
          </a:custGeom>
          <a:solidFill>
            <a:srgbClr val="643D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2389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643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redondeado 2"/>
          <p:cNvSpPr/>
          <p:nvPr userDrawn="1"/>
        </p:nvSpPr>
        <p:spPr>
          <a:xfrm>
            <a:off x="215153" y="165253"/>
            <a:ext cx="11805987" cy="65044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1379481" y="3547744"/>
            <a:ext cx="436563" cy="446087"/>
          </a:xfrm>
          <a:custGeom>
            <a:avLst/>
            <a:gdLst>
              <a:gd name="T0" fmla="*/ 110 w 116"/>
              <a:gd name="T1" fmla="*/ 112 h 116"/>
              <a:gd name="T2" fmla="*/ 101 w 116"/>
              <a:gd name="T3" fmla="*/ 109 h 116"/>
              <a:gd name="T4" fmla="*/ 70 w 116"/>
              <a:gd name="T5" fmla="*/ 109 h 116"/>
              <a:gd name="T6" fmla="*/ 12 w 116"/>
              <a:gd name="T7" fmla="*/ 84 h 116"/>
              <a:gd name="T8" fmla="*/ 21 w 116"/>
              <a:gd name="T9" fmla="*/ 20 h 116"/>
              <a:gd name="T10" fmla="*/ 85 w 116"/>
              <a:gd name="T11" fmla="*/ 13 h 116"/>
              <a:gd name="T12" fmla="*/ 108 w 116"/>
              <a:gd name="T13" fmla="*/ 72 h 116"/>
              <a:gd name="T14" fmla="*/ 108 w 116"/>
              <a:gd name="T15" fmla="*/ 104 h 116"/>
              <a:gd name="T16" fmla="*/ 110 w 116"/>
              <a:gd name="T17" fmla="*/ 11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110" y="112"/>
                </a:moveTo>
                <a:cubicBezTo>
                  <a:pt x="106" y="111"/>
                  <a:pt x="104" y="110"/>
                  <a:pt x="101" y="109"/>
                </a:cubicBezTo>
                <a:cubicBezTo>
                  <a:pt x="91" y="106"/>
                  <a:pt x="81" y="105"/>
                  <a:pt x="70" y="109"/>
                </a:cubicBezTo>
                <a:cubicBezTo>
                  <a:pt x="48" y="116"/>
                  <a:pt x="23" y="104"/>
                  <a:pt x="12" y="84"/>
                </a:cubicBezTo>
                <a:cubicBezTo>
                  <a:pt x="0" y="63"/>
                  <a:pt x="4" y="36"/>
                  <a:pt x="21" y="20"/>
                </a:cubicBezTo>
                <a:cubicBezTo>
                  <a:pt x="39" y="3"/>
                  <a:pt x="65" y="0"/>
                  <a:pt x="85" y="13"/>
                </a:cubicBezTo>
                <a:cubicBezTo>
                  <a:pt x="105" y="25"/>
                  <a:pt x="116" y="50"/>
                  <a:pt x="108" y="72"/>
                </a:cubicBezTo>
                <a:cubicBezTo>
                  <a:pt x="104" y="84"/>
                  <a:pt x="105" y="93"/>
                  <a:pt x="108" y="104"/>
                </a:cubicBezTo>
                <a:cubicBezTo>
                  <a:pt x="109" y="106"/>
                  <a:pt x="109" y="108"/>
                  <a:pt x="110" y="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11356476" y="4227459"/>
            <a:ext cx="500063" cy="423862"/>
          </a:xfrm>
          <a:custGeom>
            <a:avLst/>
            <a:gdLst>
              <a:gd name="T0" fmla="*/ 67 w 133"/>
              <a:gd name="T1" fmla="*/ 21 h 110"/>
              <a:gd name="T2" fmla="*/ 79 w 133"/>
              <a:gd name="T3" fmla="*/ 10 h 110"/>
              <a:gd name="T4" fmla="*/ 121 w 133"/>
              <a:gd name="T5" fmla="*/ 13 h 110"/>
              <a:gd name="T6" fmla="*/ 122 w 133"/>
              <a:gd name="T7" fmla="*/ 54 h 110"/>
              <a:gd name="T8" fmla="*/ 67 w 133"/>
              <a:gd name="T9" fmla="*/ 110 h 110"/>
              <a:gd name="T10" fmla="*/ 11 w 133"/>
              <a:gd name="T11" fmla="*/ 54 h 110"/>
              <a:gd name="T12" fmla="*/ 13 w 133"/>
              <a:gd name="T13" fmla="*/ 12 h 110"/>
              <a:gd name="T14" fmla="*/ 54 w 133"/>
              <a:gd name="T15" fmla="*/ 9 h 110"/>
              <a:gd name="T16" fmla="*/ 67 w 133"/>
              <a:gd name="T17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110">
                <a:moveTo>
                  <a:pt x="67" y="21"/>
                </a:moveTo>
                <a:cubicBezTo>
                  <a:pt x="71" y="18"/>
                  <a:pt x="75" y="14"/>
                  <a:pt x="79" y="10"/>
                </a:cubicBezTo>
                <a:cubicBezTo>
                  <a:pt x="92" y="0"/>
                  <a:pt x="109" y="1"/>
                  <a:pt x="121" y="13"/>
                </a:cubicBezTo>
                <a:cubicBezTo>
                  <a:pt x="132" y="24"/>
                  <a:pt x="133" y="43"/>
                  <a:pt x="122" y="54"/>
                </a:cubicBezTo>
                <a:cubicBezTo>
                  <a:pt x="104" y="73"/>
                  <a:pt x="85" y="91"/>
                  <a:pt x="67" y="110"/>
                </a:cubicBezTo>
                <a:cubicBezTo>
                  <a:pt x="48" y="91"/>
                  <a:pt x="29" y="73"/>
                  <a:pt x="11" y="54"/>
                </a:cubicBezTo>
                <a:cubicBezTo>
                  <a:pt x="0" y="43"/>
                  <a:pt x="2" y="24"/>
                  <a:pt x="13" y="12"/>
                </a:cubicBezTo>
                <a:cubicBezTo>
                  <a:pt x="24" y="1"/>
                  <a:pt x="41" y="0"/>
                  <a:pt x="54" y="9"/>
                </a:cubicBezTo>
                <a:cubicBezTo>
                  <a:pt x="58" y="13"/>
                  <a:pt x="62" y="17"/>
                  <a:pt x="67" y="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11456489" y="2914578"/>
            <a:ext cx="300038" cy="411162"/>
          </a:xfrm>
          <a:custGeom>
            <a:avLst/>
            <a:gdLst>
              <a:gd name="T0" fmla="*/ 80 w 80"/>
              <a:gd name="T1" fmla="*/ 107 h 107"/>
              <a:gd name="T2" fmla="*/ 60 w 80"/>
              <a:gd name="T3" fmla="*/ 85 h 107"/>
              <a:gd name="T4" fmla="*/ 40 w 80"/>
              <a:gd name="T5" fmla="*/ 66 h 107"/>
              <a:gd name="T6" fmla="*/ 0 w 80"/>
              <a:gd name="T7" fmla="*/ 105 h 107"/>
              <a:gd name="T8" fmla="*/ 0 w 80"/>
              <a:gd name="T9" fmla="*/ 0 h 107"/>
              <a:gd name="T10" fmla="*/ 80 w 80"/>
              <a:gd name="T11" fmla="*/ 0 h 107"/>
              <a:gd name="T12" fmla="*/ 80 w 80"/>
              <a:gd name="T13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80" y="107"/>
                </a:moveTo>
                <a:cubicBezTo>
                  <a:pt x="73" y="99"/>
                  <a:pt x="66" y="92"/>
                  <a:pt x="60" y="85"/>
                </a:cubicBezTo>
                <a:cubicBezTo>
                  <a:pt x="53" y="79"/>
                  <a:pt x="47" y="73"/>
                  <a:pt x="40" y="66"/>
                </a:cubicBezTo>
                <a:cubicBezTo>
                  <a:pt x="27" y="79"/>
                  <a:pt x="13" y="92"/>
                  <a:pt x="0" y="105"/>
                </a:cubicBezTo>
                <a:cubicBezTo>
                  <a:pt x="0" y="70"/>
                  <a:pt x="0" y="35"/>
                  <a:pt x="0" y="0"/>
                </a:cubicBezTo>
                <a:cubicBezTo>
                  <a:pt x="27" y="0"/>
                  <a:pt x="53" y="0"/>
                  <a:pt x="80" y="0"/>
                </a:cubicBezTo>
                <a:cubicBezTo>
                  <a:pt x="80" y="35"/>
                  <a:pt x="80" y="70"/>
                  <a:pt x="80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11369177" y="4833338"/>
            <a:ext cx="387350" cy="411162"/>
          </a:xfrm>
          <a:custGeom>
            <a:avLst/>
            <a:gdLst>
              <a:gd name="T0" fmla="*/ 100 w 103"/>
              <a:gd name="T1" fmla="*/ 107 h 107"/>
              <a:gd name="T2" fmla="*/ 66 w 103"/>
              <a:gd name="T3" fmla="*/ 107 h 107"/>
              <a:gd name="T4" fmla="*/ 66 w 103"/>
              <a:gd name="T5" fmla="*/ 75 h 107"/>
              <a:gd name="T6" fmla="*/ 53 w 103"/>
              <a:gd name="T7" fmla="*/ 61 h 107"/>
              <a:gd name="T8" fmla="*/ 33 w 103"/>
              <a:gd name="T9" fmla="*/ 81 h 107"/>
              <a:gd name="T10" fmla="*/ 33 w 103"/>
              <a:gd name="T11" fmla="*/ 106 h 107"/>
              <a:gd name="T12" fmla="*/ 0 w 103"/>
              <a:gd name="T13" fmla="*/ 106 h 107"/>
              <a:gd name="T14" fmla="*/ 0 w 103"/>
              <a:gd name="T15" fmla="*/ 55 h 107"/>
              <a:gd name="T16" fmla="*/ 2 w 103"/>
              <a:gd name="T17" fmla="*/ 51 h 107"/>
              <a:gd name="T18" fmla="*/ 48 w 103"/>
              <a:gd name="T19" fmla="*/ 0 h 107"/>
              <a:gd name="T20" fmla="*/ 79 w 103"/>
              <a:gd name="T21" fmla="*/ 32 h 107"/>
              <a:gd name="T22" fmla="*/ 100 w 103"/>
              <a:gd name="T23" fmla="*/ 84 h 107"/>
              <a:gd name="T24" fmla="*/ 100 w 103"/>
              <a:gd name="T2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107">
                <a:moveTo>
                  <a:pt x="100" y="107"/>
                </a:moveTo>
                <a:cubicBezTo>
                  <a:pt x="88" y="107"/>
                  <a:pt x="78" y="107"/>
                  <a:pt x="66" y="107"/>
                </a:cubicBezTo>
                <a:cubicBezTo>
                  <a:pt x="66" y="96"/>
                  <a:pt x="66" y="85"/>
                  <a:pt x="66" y="75"/>
                </a:cubicBezTo>
                <a:cubicBezTo>
                  <a:pt x="66" y="64"/>
                  <a:pt x="64" y="62"/>
                  <a:pt x="53" y="61"/>
                </a:cubicBezTo>
                <a:cubicBezTo>
                  <a:pt x="34" y="61"/>
                  <a:pt x="33" y="62"/>
                  <a:pt x="33" y="81"/>
                </a:cubicBezTo>
                <a:cubicBezTo>
                  <a:pt x="33" y="89"/>
                  <a:pt x="33" y="97"/>
                  <a:pt x="33" y="106"/>
                </a:cubicBezTo>
                <a:cubicBezTo>
                  <a:pt x="22" y="106"/>
                  <a:pt x="11" y="106"/>
                  <a:pt x="0" y="106"/>
                </a:cubicBezTo>
                <a:cubicBezTo>
                  <a:pt x="0" y="89"/>
                  <a:pt x="0" y="72"/>
                  <a:pt x="0" y="55"/>
                </a:cubicBezTo>
                <a:cubicBezTo>
                  <a:pt x="0" y="53"/>
                  <a:pt x="1" y="52"/>
                  <a:pt x="2" y="51"/>
                </a:cubicBezTo>
                <a:cubicBezTo>
                  <a:pt x="17" y="34"/>
                  <a:pt x="32" y="17"/>
                  <a:pt x="48" y="0"/>
                </a:cubicBezTo>
                <a:cubicBezTo>
                  <a:pt x="59" y="11"/>
                  <a:pt x="68" y="23"/>
                  <a:pt x="79" y="32"/>
                </a:cubicBezTo>
                <a:cubicBezTo>
                  <a:pt x="96" y="46"/>
                  <a:pt x="103" y="63"/>
                  <a:pt x="100" y="84"/>
                </a:cubicBezTo>
                <a:cubicBezTo>
                  <a:pt x="99" y="91"/>
                  <a:pt x="100" y="99"/>
                  <a:pt x="100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11392976" y="2356606"/>
            <a:ext cx="409575" cy="146050"/>
          </a:xfrm>
          <a:custGeom>
            <a:avLst/>
            <a:gdLst>
              <a:gd name="T0" fmla="*/ 109 w 109"/>
              <a:gd name="T1" fmla="*/ 38 h 38"/>
              <a:gd name="T2" fmla="*/ 2 w 109"/>
              <a:gd name="T3" fmla="*/ 38 h 38"/>
              <a:gd name="T4" fmla="*/ 8 w 109"/>
              <a:gd name="T5" fmla="*/ 8 h 38"/>
              <a:gd name="T6" fmla="*/ 27 w 109"/>
              <a:gd name="T7" fmla="*/ 0 h 38"/>
              <a:gd name="T8" fmla="*/ 83 w 109"/>
              <a:gd name="T9" fmla="*/ 0 h 38"/>
              <a:gd name="T10" fmla="*/ 109 w 109"/>
              <a:gd name="T11" fmla="*/ 25 h 38"/>
              <a:gd name="T12" fmla="*/ 109 w 10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38">
                <a:moveTo>
                  <a:pt x="109" y="38"/>
                </a:moveTo>
                <a:cubicBezTo>
                  <a:pt x="73" y="38"/>
                  <a:pt x="37" y="38"/>
                  <a:pt x="2" y="38"/>
                </a:cubicBezTo>
                <a:cubicBezTo>
                  <a:pt x="1" y="27"/>
                  <a:pt x="0" y="17"/>
                  <a:pt x="8" y="8"/>
                </a:cubicBezTo>
                <a:cubicBezTo>
                  <a:pt x="13" y="2"/>
                  <a:pt x="19" y="0"/>
                  <a:pt x="27" y="0"/>
                </a:cubicBezTo>
                <a:cubicBezTo>
                  <a:pt x="46" y="0"/>
                  <a:pt x="64" y="0"/>
                  <a:pt x="83" y="0"/>
                </a:cubicBezTo>
                <a:cubicBezTo>
                  <a:pt x="98" y="0"/>
                  <a:pt x="108" y="10"/>
                  <a:pt x="109" y="25"/>
                </a:cubicBezTo>
                <a:cubicBezTo>
                  <a:pt x="109" y="29"/>
                  <a:pt x="109" y="33"/>
                  <a:pt x="109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0"/>
          <p:cNvSpPr>
            <a:spLocks noEditPoints="1"/>
          </p:cNvSpPr>
          <p:nvPr userDrawn="1"/>
        </p:nvSpPr>
        <p:spPr bwMode="auto">
          <a:xfrm>
            <a:off x="11358051" y="1401724"/>
            <a:ext cx="444500" cy="454024"/>
          </a:xfrm>
          <a:custGeom>
            <a:avLst/>
            <a:gdLst>
              <a:gd name="T0" fmla="*/ 89 w 118"/>
              <a:gd name="T1" fmla="*/ 81 h 118"/>
              <a:gd name="T2" fmla="*/ 114 w 118"/>
              <a:gd name="T3" fmla="*/ 106 h 118"/>
              <a:gd name="T4" fmla="*/ 116 w 118"/>
              <a:gd name="T5" fmla="*/ 114 h 118"/>
              <a:gd name="T6" fmla="*/ 107 w 118"/>
              <a:gd name="T7" fmla="*/ 113 h 118"/>
              <a:gd name="T8" fmla="*/ 83 w 118"/>
              <a:gd name="T9" fmla="*/ 87 h 118"/>
              <a:gd name="T10" fmla="*/ 37 w 118"/>
              <a:gd name="T11" fmla="*/ 96 h 118"/>
              <a:gd name="T12" fmla="*/ 12 w 118"/>
              <a:gd name="T13" fmla="*/ 76 h 118"/>
              <a:gd name="T14" fmla="*/ 20 w 118"/>
              <a:gd name="T15" fmla="*/ 17 h 118"/>
              <a:gd name="T16" fmla="*/ 82 w 118"/>
              <a:gd name="T17" fmla="*/ 15 h 118"/>
              <a:gd name="T18" fmla="*/ 89 w 118"/>
              <a:gd name="T19" fmla="*/ 81 h 118"/>
              <a:gd name="T20" fmla="*/ 52 w 118"/>
              <a:gd name="T21" fmla="*/ 14 h 118"/>
              <a:gd name="T22" fmla="*/ 15 w 118"/>
              <a:gd name="T23" fmla="*/ 50 h 118"/>
              <a:gd name="T24" fmla="*/ 51 w 118"/>
              <a:gd name="T25" fmla="*/ 89 h 118"/>
              <a:gd name="T26" fmla="*/ 89 w 118"/>
              <a:gd name="T27" fmla="*/ 52 h 118"/>
              <a:gd name="T28" fmla="*/ 52 w 118"/>
              <a:gd name="T29" fmla="*/ 1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8" h="118">
                <a:moveTo>
                  <a:pt x="89" y="81"/>
                </a:moveTo>
                <a:cubicBezTo>
                  <a:pt x="98" y="89"/>
                  <a:pt x="106" y="97"/>
                  <a:pt x="114" y="106"/>
                </a:cubicBezTo>
                <a:cubicBezTo>
                  <a:pt x="116" y="108"/>
                  <a:pt x="118" y="112"/>
                  <a:pt x="116" y="114"/>
                </a:cubicBezTo>
                <a:cubicBezTo>
                  <a:pt x="113" y="118"/>
                  <a:pt x="110" y="115"/>
                  <a:pt x="107" y="113"/>
                </a:cubicBezTo>
                <a:cubicBezTo>
                  <a:pt x="99" y="104"/>
                  <a:pt x="91" y="96"/>
                  <a:pt x="83" y="87"/>
                </a:cubicBezTo>
                <a:cubicBezTo>
                  <a:pt x="69" y="98"/>
                  <a:pt x="54" y="101"/>
                  <a:pt x="37" y="96"/>
                </a:cubicBezTo>
                <a:cubicBezTo>
                  <a:pt x="26" y="93"/>
                  <a:pt x="18" y="86"/>
                  <a:pt x="12" y="76"/>
                </a:cubicBezTo>
                <a:cubicBezTo>
                  <a:pt x="0" y="57"/>
                  <a:pt x="3" y="31"/>
                  <a:pt x="20" y="17"/>
                </a:cubicBezTo>
                <a:cubicBezTo>
                  <a:pt x="38" y="0"/>
                  <a:pt x="63" y="0"/>
                  <a:pt x="82" y="15"/>
                </a:cubicBezTo>
                <a:cubicBezTo>
                  <a:pt x="101" y="31"/>
                  <a:pt x="104" y="56"/>
                  <a:pt x="89" y="81"/>
                </a:cubicBezTo>
                <a:close/>
                <a:moveTo>
                  <a:pt x="52" y="14"/>
                </a:moveTo>
                <a:cubicBezTo>
                  <a:pt x="32" y="14"/>
                  <a:pt x="15" y="30"/>
                  <a:pt x="15" y="50"/>
                </a:cubicBezTo>
                <a:cubicBezTo>
                  <a:pt x="14" y="71"/>
                  <a:pt x="31" y="88"/>
                  <a:pt x="51" y="89"/>
                </a:cubicBezTo>
                <a:cubicBezTo>
                  <a:pt x="71" y="89"/>
                  <a:pt x="88" y="72"/>
                  <a:pt x="89" y="52"/>
                </a:cubicBezTo>
                <a:cubicBezTo>
                  <a:pt x="89" y="32"/>
                  <a:pt x="73" y="15"/>
                  <a:pt x="52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11494576" y="2091494"/>
            <a:ext cx="211138" cy="214312"/>
          </a:xfrm>
          <a:custGeom>
            <a:avLst/>
            <a:gdLst>
              <a:gd name="T0" fmla="*/ 28 w 56"/>
              <a:gd name="T1" fmla="*/ 55 h 56"/>
              <a:gd name="T2" fmla="*/ 0 w 56"/>
              <a:gd name="T3" fmla="*/ 28 h 56"/>
              <a:gd name="T4" fmla="*/ 28 w 56"/>
              <a:gd name="T5" fmla="*/ 0 h 56"/>
              <a:gd name="T6" fmla="*/ 55 w 56"/>
              <a:gd name="T7" fmla="*/ 28 h 56"/>
              <a:gd name="T8" fmla="*/ 28 w 56"/>
              <a:gd name="T9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6">
                <a:moveTo>
                  <a:pt x="28" y="55"/>
                </a:moveTo>
                <a:cubicBezTo>
                  <a:pt x="13" y="56"/>
                  <a:pt x="0" y="43"/>
                  <a:pt x="0" y="28"/>
                </a:cubicBezTo>
                <a:cubicBezTo>
                  <a:pt x="0" y="13"/>
                  <a:pt x="13" y="0"/>
                  <a:pt x="28" y="0"/>
                </a:cubicBezTo>
                <a:cubicBezTo>
                  <a:pt x="43" y="0"/>
                  <a:pt x="55" y="13"/>
                  <a:pt x="55" y="28"/>
                </a:cubicBezTo>
                <a:cubicBezTo>
                  <a:pt x="56" y="42"/>
                  <a:pt x="43" y="55"/>
                  <a:pt x="28" y="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5313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"/>
          <p:cNvSpPr txBox="1">
            <a:spLocks noGrp="1"/>
          </p:cNvSpPr>
          <p:nvPr>
            <p:ph type="title"/>
          </p:nvPr>
        </p:nvSpPr>
        <p:spPr>
          <a:xfrm>
            <a:off x="956567" y="602572"/>
            <a:ext cx="10278800" cy="6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" name="Grupo 6"/>
          <p:cNvGrpSpPr/>
          <p:nvPr userDrawn="1"/>
        </p:nvGrpSpPr>
        <p:grpSpPr>
          <a:xfrm rot="5400000">
            <a:off x="-2986964" y="3109774"/>
            <a:ext cx="6650783" cy="45655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grpSp>
        <p:nvGrpSpPr>
          <p:cNvPr id="10" name="Grupo 9"/>
          <p:cNvGrpSpPr/>
          <p:nvPr userDrawn="1"/>
        </p:nvGrpSpPr>
        <p:grpSpPr>
          <a:xfrm rot="16200000">
            <a:off x="8533235" y="3103895"/>
            <a:ext cx="6650783" cy="456551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sp>
        <p:nvSpPr>
          <p:cNvPr id="13" name="Freeform 5"/>
          <p:cNvSpPr>
            <a:spLocks/>
          </p:cNvSpPr>
          <p:nvPr userDrawn="1"/>
        </p:nvSpPr>
        <p:spPr bwMode="auto">
          <a:xfrm rot="10800000">
            <a:off x="0" y="6780"/>
            <a:ext cx="12192000" cy="707568"/>
          </a:xfrm>
          <a:custGeom>
            <a:avLst/>
            <a:gdLst>
              <a:gd name="T0" fmla="*/ 3517 w 3562"/>
              <a:gd name="T1" fmla="*/ 135 h 135"/>
              <a:gd name="T2" fmla="*/ 46 w 3562"/>
              <a:gd name="T3" fmla="*/ 135 h 135"/>
              <a:gd name="T4" fmla="*/ 0 w 3562"/>
              <a:gd name="T5" fmla="*/ 90 h 135"/>
              <a:gd name="T6" fmla="*/ 0 w 3562"/>
              <a:gd name="T7" fmla="*/ 45 h 135"/>
              <a:gd name="T8" fmla="*/ 46 w 3562"/>
              <a:gd name="T9" fmla="*/ 0 h 135"/>
              <a:gd name="T10" fmla="*/ 3517 w 3562"/>
              <a:gd name="T11" fmla="*/ 0 h 135"/>
              <a:gd name="T12" fmla="*/ 3562 w 3562"/>
              <a:gd name="T13" fmla="*/ 45 h 135"/>
              <a:gd name="T14" fmla="*/ 3562 w 3562"/>
              <a:gd name="T15" fmla="*/ 90 h 135"/>
              <a:gd name="T16" fmla="*/ 3517 w 3562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2" h="135">
                <a:moveTo>
                  <a:pt x="3517" y="135"/>
                </a:moveTo>
                <a:cubicBezTo>
                  <a:pt x="46" y="135"/>
                  <a:pt x="46" y="135"/>
                  <a:pt x="46" y="135"/>
                </a:cubicBezTo>
                <a:cubicBezTo>
                  <a:pt x="21" y="135"/>
                  <a:pt x="0" y="115"/>
                  <a:pt x="0" y="9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3517" y="0"/>
                  <a:pt x="3517" y="0"/>
                  <a:pt x="3517" y="0"/>
                </a:cubicBezTo>
                <a:cubicBezTo>
                  <a:pt x="3542" y="0"/>
                  <a:pt x="3562" y="20"/>
                  <a:pt x="3562" y="45"/>
                </a:cubicBezTo>
                <a:cubicBezTo>
                  <a:pt x="3562" y="90"/>
                  <a:pt x="3562" y="90"/>
                  <a:pt x="3562" y="90"/>
                </a:cubicBezTo>
                <a:cubicBezTo>
                  <a:pt x="3562" y="115"/>
                  <a:pt x="3542" y="135"/>
                  <a:pt x="3517" y="13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</p:spTree>
    <p:extLst>
      <p:ext uri="{BB962C8B-B14F-4D97-AF65-F5344CB8AC3E}">
        <p14:creationId xmlns:p14="http://schemas.microsoft.com/office/powerpoint/2010/main" val="3573952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" name="Google Shape;4219;p29"/>
          <p:cNvSpPr txBox="1">
            <a:spLocks noGrp="1"/>
          </p:cNvSpPr>
          <p:nvPr>
            <p:ph type="subTitle" idx="1"/>
          </p:nvPr>
        </p:nvSpPr>
        <p:spPr>
          <a:xfrm>
            <a:off x="956567" y="3618167"/>
            <a:ext cx="48052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0" name="Google Shape;4220;p29"/>
          <p:cNvSpPr txBox="1">
            <a:spLocks noGrp="1"/>
          </p:cNvSpPr>
          <p:nvPr>
            <p:ph type="title"/>
          </p:nvPr>
        </p:nvSpPr>
        <p:spPr>
          <a:xfrm>
            <a:off x="956567" y="2402367"/>
            <a:ext cx="4478800" cy="1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>
            <a:off x="147149" y="5873838"/>
            <a:ext cx="11918731" cy="818175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grpSp>
        <p:nvGrpSpPr>
          <p:cNvPr id="13" name="Grupo 12"/>
          <p:cNvGrpSpPr/>
          <p:nvPr userDrawn="1"/>
        </p:nvGrpSpPr>
        <p:grpSpPr>
          <a:xfrm rot="10800000">
            <a:off x="147149" y="73747"/>
            <a:ext cx="11918731" cy="818175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3566775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"/>
          <p:cNvSpPr txBox="1">
            <a:spLocks noGrp="1"/>
          </p:cNvSpPr>
          <p:nvPr>
            <p:ph type="body" idx="1"/>
          </p:nvPr>
        </p:nvSpPr>
        <p:spPr>
          <a:xfrm>
            <a:off x="1067173" y="1961833"/>
            <a:ext cx="5346400" cy="3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915" name="Google Shape;915;p7"/>
          <p:cNvSpPr txBox="1">
            <a:spLocks noGrp="1"/>
          </p:cNvSpPr>
          <p:nvPr>
            <p:ph type="title"/>
          </p:nvPr>
        </p:nvSpPr>
        <p:spPr>
          <a:xfrm>
            <a:off x="956567" y="602572"/>
            <a:ext cx="10278800" cy="6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>
            <a:off x="147149" y="5873838"/>
            <a:ext cx="11918731" cy="818175"/>
            <a:chOff x="-2112963" y="2112963"/>
            <a:chExt cx="13366751" cy="917575"/>
          </a:xfrm>
          <a:solidFill>
            <a:srgbClr val="FF9A3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7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  <p:grpSp>
        <p:nvGrpSpPr>
          <p:cNvPr id="12" name="Grupo 11"/>
          <p:cNvGrpSpPr/>
          <p:nvPr userDrawn="1"/>
        </p:nvGrpSpPr>
        <p:grpSpPr>
          <a:xfrm rot="10800000">
            <a:off x="168171" y="201340"/>
            <a:ext cx="11918731" cy="1270107"/>
            <a:chOff x="-2112963" y="2112963"/>
            <a:chExt cx="13366751" cy="917575"/>
          </a:xfrm>
          <a:solidFill>
            <a:srgbClr val="7030A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-2112963" y="2519363"/>
              <a:ext cx="13366751" cy="511175"/>
            </a:xfrm>
            <a:custGeom>
              <a:avLst/>
              <a:gdLst>
                <a:gd name="T0" fmla="*/ 3517 w 3562"/>
                <a:gd name="T1" fmla="*/ 135 h 135"/>
                <a:gd name="T2" fmla="*/ 46 w 3562"/>
                <a:gd name="T3" fmla="*/ 135 h 135"/>
                <a:gd name="T4" fmla="*/ 0 w 3562"/>
                <a:gd name="T5" fmla="*/ 90 h 135"/>
                <a:gd name="T6" fmla="*/ 0 w 3562"/>
                <a:gd name="T7" fmla="*/ 45 h 135"/>
                <a:gd name="T8" fmla="*/ 46 w 3562"/>
                <a:gd name="T9" fmla="*/ 0 h 135"/>
                <a:gd name="T10" fmla="*/ 3517 w 3562"/>
                <a:gd name="T11" fmla="*/ 0 h 135"/>
                <a:gd name="T12" fmla="*/ 3562 w 3562"/>
                <a:gd name="T13" fmla="*/ 45 h 135"/>
                <a:gd name="T14" fmla="*/ 3562 w 3562"/>
                <a:gd name="T15" fmla="*/ 90 h 135"/>
                <a:gd name="T16" fmla="*/ 3517 w 3562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135">
                  <a:moveTo>
                    <a:pt x="3517" y="135"/>
                  </a:moveTo>
                  <a:cubicBezTo>
                    <a:pt x="46" y="135"/>
                    <a:pt x="46" y="135"/>
                    <a:pt x="46" y="135"/>
                  </a:cubicBezTo>
                  <a:cubicBezTo>
                    <a:pt x="21" y="135"/>
                    <a:pt x="0" y="115"/>
                    <a:pt x="0" y="9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3517" y="0"/>
                    <a:pt x="3517" y="0"/>
                    <a:pt x="3517" y="0"/>
                  </a:cubicBezTo>
                  <a:cubicBezTo>
                    <a:pt x="3542" y="0"/>
                    <a:pt x="3562" y="20"/>
                    <a:pt x="3562" y="45"/>
                  </a:cubicBezTo>
                  <a:cubicBezTo>
                    <a:pt x="3562" y="90"/>
                    <a:pt x="3562" y="90"/>
                    <a:pt x="3562" y="90"/>
                  </a:cubicBezTo>
                  <a:cubicBezTo>
                    <a:pt x="3562" y="115"/>
                    <a:pt x="3542" y="135"/>
                    <a:pt x="351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738437" y="2112963"/>
              <a:ext cx="3663950" cy="617538"/>
            </a:xfrm>
            <a:custGeom>
              <a:avLst/>
              <a:gdLst>
                <a:gd name="T0" fmla="*/ 943 w 976"/>
                <a:gd name="T1" fmla="*/ 163 h 163"/>
                <a:gd name="T2" fmla="*/ 34 w 976"/>
                <a:gd name="T3" fmla="*/ 163 h 163"/>
                <a:gd name="T4" fmla="*/ 0 w 976"/>
                <a:gd name="T5" fmla="*/ 129 h 163"/>
                <a:gd name="T6" fmla="*/ 0 w 976"/>
                <a:gd name="T7" fmla="*/ 33 h 163"/>
                <a:gd name="T8" fmla="*/ 34 w 976"/>
                <a:gd name="T9" fmla="*/ 0 h 163"/>
                <a:gd name="T10" fmla="*/ 943 w 976"/>
                <a:gd name="T11" fmla="*/ 0 h 163"/>
                <a:gd name="T12" fmla="*/ 976 w 976"/>
                <a:gd name="T13" fmla="*/ 33 h 163"/>
                <a:gd name="T14" fmla="*/ 976 w 976"/>
                <a:gd name="T15" fmla="*/ 129 h 163"/>
                <a:gd name="T16" fmla="*/ 943 w 976"/>
                <a:gd name="T1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6" h="163">
                  <a:moveTo>
                    <a:pt x="943" y="163"/>
                  </a:moveTo>
                  <a:cubicBezTo>
                    <a:pt x="34" y="163"/>
                    <a:pt x="34" y="163"/>
                    <a:pt x="34" y="163"/>
                  </a:cubicBezTo>
                  <a:cubicBezTo>
                    <a:pt x="15" y="163"/>
                    <a:pt x="0" y="148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62" y="0"/>
                    <a:pt x="976" y="15"/>
                    <a:pt x="976" y="33"/>
                  </a:cubicBezTo>
                  <a:cubicBezTo>
                    <a:pt x="976" y="129"/>
                    <a:pt x="976" y="129"/>
                    <a:pt x="976" y="129"/>
                  </a:cubicBezTo>
                  <a:cubicBezTo>
                    <a:pt x="976" y="148"/>
                    <a:pt x="962" y="163"/>
                    <a:pt x="94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2475475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>
          <a:xfrm>
            <a:off x="143339" y="148093"/>
            <a:ext cx="11905323" cy="688619"/>
            <a:chOff x="899592" y="1479222"/>
            <a:chExt cx="8928992" cy="876504"/>
          </a:xfrm>
        </p:grpSpPr>
        <p:sp>
          <p:nvSpPr>
            <p:cNvPr id="3" name="Tarjeta 2"/>
            <p:cNvSpPr/>
            <p:nvPr userDrawn="1"/>
          </p:nvSpPr>
          <p:spPr>
            <a:xfrm>
              <a:off x="899592" y="1491630"/>
              <a:ext cx="7453336" cy="864096"/>
            </a:xfrm>
            <a:prstGeom prst="flowChartPunchedCard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400"/>
            </a:p>
          </p:txBody>
        </p:sp>
        <p:sp>
          <p:nvSpPr>
            <p:cNvPr id="4" name="Tarjeta 3"/>
            <p:cNvSpPr/>
            <p:nvPr userDrawn="1"/>
          </p:nvSpPr>
          <p:spPr>
            <a:xfrm flipH="1">
              <a:off x="8460432" y="1479222"/>
              <a:ext cx="1368152" cy="876504"/>
            </a:xfrm>
            <a:prstGeom prst="flowChartPunchedCar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400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6659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66979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3" name="Google Shape;1763;p23"/>
          <p:cNvGrpSpPr/>
          <p:nvPr/>
        </p:nvGrpSpPr>
        <p:grpSpPr>
          <a:xfrm>
            <a:off x="101569" y="153218"/>
            <a:ext cx="12090528" cy="6534127"/>
            <a:chOff x="76177" y="114913"/>
            <a:chExt cx="9067896" cy="4900595"/>
          </a:xfrm>
        </p:grpSpPr>
        <p:grpSp>
          <p:nvGrpSpPr>
            <p:cNvPr id="1764" name="Google Shape;1764;p23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765" name="Google Shape;1765;p23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6" name="Google Shape;1766;p23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7" name="Google Shape;1767;p23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68" name="Google Shape;1768;p23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9" name="Google Shape;1769;p23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770" name="Google Shape;1770;p23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771" name="Google Shape;1771;p23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72" name="Google Shape;1772;p23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73" name="Google Shape;1773;p23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74" name="Google Shape;1774;p23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75" name="Google Shape;1775;p23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776" name="Google Shape;1776;p2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777" name="Google Shape;1777;p2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778" name="Google Shape;1778;p2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9" name="Google Shape;1779;p2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1780" name="Google Shape;1780;p23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781" name="Google Shape;1781;p23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2" name="Google Shape;1782;p23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3" name="Google Shape;1783;p23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4" name="Google Shape;1784;p23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5" name="Google Shape;1785;p23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6" name="Google Shape;1786;p23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7" name="Google Shape;1787;p23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8" name="Google Shape;1788;p23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89" name="Google Shape;1789;p23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0" name="Google Shape;1790;p23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1" name="Google Shape;1791;p23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2" name="Google Shape;1792;p23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3" name="Google Shape;1793;p23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4" name="Google Shape;1794;p23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5" name="Google Shape;1795;p23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6" name="Google Shape;1796;p23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7" name="Google Shape;1797;p23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8" name="Google Shape;1798;p23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9" name="Google Shape;1799;p23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00" name="Google Shape;1800;p23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801" name="Google Shape;1801;p23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2" name="Google Shape;1802;p23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3" name="Google Shape;1803;p23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4" name="Google Shape;1804;p23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5" name="Google Shape;1805;p23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6" name="Google Shape;1806;p23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7" name="Google Shape;1807;p23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8" name="Google Shape;1808;p23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9" name="Google Shape;1809;p23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0" name="Google Shape;1810;p23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1" name="Google Shape;1811;p23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2" name="Google Shape;1812;p23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3" name="Google Shape;1813;p23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4" name="Google Shape;1814;p23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5" name="Google Shape;1815;p23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6" name="Google Shape;1816;p23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7" name="Google Shape;1817;p23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8" name="Google Shape;1818;p23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9" name="Google Shape;1819;p23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20" name="Google Shape;1820;p23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821" name="Google Shape;1821;p2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822" name="Google Shape;1822;p2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823" name="Google Shape;1823;p2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24" name="Google Shape;1824;p2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  <p:sp>
        <p:nvSpPr>
          <p:cNvPr id="1825" name="Google Shape;1825;p23"/>
          <p:cNvSpPr txBox="1">
            <a:spLocks noGrp="1"/>
          </p:cNvSpPr>
          <p:nvPr>
            <p:ph type="title"/>
          </p:nvPr>
        </p:nvSpPr>
        <p:spPr>
          <a:xfrm>
            <a:off x="1011800" y="593367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6" name="Google Shape;1826;p23"/>
          <p:cNvSpPr txBox="1">
            <a:spLocks noGrp="1"/>
          </p:cNvSpPr>
          <p:nvPr>
            <p:ph type="title" idx="2"/>
          </p:nvPr>
        </p:nvSpPr>
        <p:spPr>
          <a:xfrm>
            <a:off x="4340400" y="3981600"/>
            <a:ext cx="35112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27" name="Google Shape;1827;p23"/>
          <p:cNvSpPr txBox="1">
            <a:spLocks noGrp="1"/>
          </p:cNvSpPr>
          <p:nvPr>
            <p:ph type="title" idx="3"/>
          </p:nvPr>
        </p:nvSpPr>
        <p:spPr>
          <a:xfrm>
            <a:off x="4416800" y="4588800"/>
            <a:ext cx="33584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28" name="Google Shape;1828;p23"/>
          <p:cNvSpPr txBox="1">
            <a:spLocks noGrp="1"/>
          </p:cNvSpPr>
          <p:nvPr>
            <p:ph type="title" idx="4"/>
          </p:nvPr>
        </p:nvSpPr>
        <p:spPr>
          <a:xfrm>
            <a:off x="878033" y="3981600"/>
            <a:ext cx="35116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29" name="Google Shape;1829;p23"/>
          <p:cNvSpPr txBox="1">
            <a:spLocks noGrp="1"/>
          </p:cNvSpPr>
          <p:nvPr>
            <p:ph type="title" idx="5"/>
          </p:nvPr>
        </p:nvSpPr>
        <p:spPr>
          <a:xfrm>
            <a:off x="954567" y="4588800"/>
            <a:ext cx="33584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30" name="Google Shape;1830;p23"/>
          <p:cNvSpPr txBox="1">
            <a:spLocks noGrp="1"/>
          </p:cNvSpPr>
          <p:nvPr>
            <p:ph type="title" idx="6"/>
          </p:nvPr>
        </p:nvSpPr>
        <p:spPr>
          <a:xfrm>
            <a:off x="7802567" y="3981600"/>
            <a:ext cx="35112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31" name="Google Shape;1831;p23"/>
          <p:cNvSpPr txBox="1">
            <a:spLocks noGrp="1"/>
          </p:cNvSpPr>
          <p:nvPr>
            <p:ph type="title" idx="7"/>
          </p:nvPr>
        </p:nvSpPr>
        <p:spPr>
          <a:xfrm>
            <a:off x="7879056" y="4588800"/>
            <a:ext cx="33584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32" name="Google Shape;1832;p23"/>
          <p:cNvSpPr txBox="1">
            <a:spLocks noGrp="1"/>
          </p:cNvSpPr>
          <p:nvPr>
            <p:ph type="title" idx="8" hasCustomPrompt="1"/>
          </p:nvPr>
        </p:nvSpPr>
        <p:spPr>
          <a:xfrm>
            <a:off x="1991000" y="2556700"/>
            <a:ext cx="12856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33" name="Google Shape;1833;p23"/>
          <p:cNvSpPr txBox="1">
            <a:spLocks noGrp="1"/>
          </p:cNvSpPr>
          <p:nvPr>
            <p:ph type="title" idx="9" hasCustomPrompt="1"/>
          </p:nvPr>
        </p:nvSpPr>
        <p:spPr>
          <a:xfrm>
            <a:off x="5453167" y="2556700"/>
            <a:ext cx="12856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34" name="Google Shape;1834;p23"/>
          <p:cNvSpPr txBox="1">
            <a:spLocks noGrp="1"/>
          </p:cNvSpPr>
          <p:nvPr>
            <p:ph type="title" idx="13" hasCustomPrompt="1"/>
          </p:nvPr>
        </p:nvSpPr>
        <p:spPr>
          <a:xfrm>
            <a:off x="8915233" y="2556700"/>
            <a:ext cx="12856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37730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1" y="4922445"/>
            <a:ext cx="12192000" cy="1935555"/>
          </a:xfrm>
          <a:prstGeom prst="rect">
            <a:avLst/>
          </a:prstGeom>
        </p:spPr>
      </p:pic>
      <p:grpSp>
        <p:nvGrpSpPr>
          <p:cNvPr id="2443" name="Google Shape;2443;p32"/>
          <p:cNvGrpSpPr/>
          <p:nvPr/>
        </p:nvGrpSpPr>
        <p:grpSpPr>
          <a:xfrm flipH="1">
            <a:off x="-30" y="280535"/>
            <a:ext cx="10851796" cy="282496"/>
            <a:chOff x="1005226" y="199492"/>
            <a:chExt cx="8138847" cy="211872"/>
          </a:xfrm>
        </p:grpSpPr>
        <p:sp>
          <p:nvSpPr>
            <p:cNvPr id="2444" name="Google Shape;2444;p32"/>
            <p:cNvSpPr/>
            <p:nvPr/>
          </p:nvSpPr>
          <p:spPr>
            <a:xfrm>
              <a:off x="4842450" y="199550"/>
              <a:ext cx="4301622" cy="14950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45" name="Google Shape;2445;p32"/>
            <p:cNvGrpSpPr/>
            <p:nvPr/>
          </p:nvGrpSpPr>
          <p:grpSpPr>
            <a:xfrm>
              <a:off x="1005226" y="199492"/>
              <a:ext cx="3295960" cy="211872"/>
              <a:chOff x="1018925" y="254356"/>
              <a:chExt cx="3295960" cy="211872"/>
            </a:xfrm>
          </p:grpSpPr>
          <p:sp>
            <p:nvSpPr>
              <p:cNvPr id="2446" name="Google Shape;2446;p32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7" name="Google Shape;2447;p32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" name="Freeform 5"/>
          <p:cNvSpPr>
            <a:spLocks/>
          </p:cNvSpPr>
          <p:nvPr/>
        </p:nvSpPr>
        <p:spPr bwMode="auto">
          <a:xfrm rot="16560300">
            <a:off x="8704354" y="2988428"/>
            <a:ext cx="6263961" cy="908889"/>
          </a:xfrm>
          <a:custGeom>
            <a:avLst/>
            <a:gdLst>
              <a:gd name="T0" fmla="*/ 247 w 969"/>
              <a:gd name="T1" fmla="*/ 110 h 138"/>
              <a:gd name="T2" fmla="*/ 104 w 969"/>
              <a:gd name="T3" fmla="*/ 115 h 138"/>
              <a:gd name="T4" fmla="*/ 56 w 969"/>
              <a:gd name="T5" fmla="*/ 130 h 138"/>
              <a:gd name="T6" fmla="*/ 10 w 969"/>
              <a:gd name="T7" fmla="*/ 123 h 138"/>
              <a:gd name="T8" fmla="*/ 8 w 969"/>
              <a:gd name="T9" fmla="*/ 72 h 138"/>
              <a:gd name="T10" fmla="*/ 49 w 969"/>
              <a:gd name="T11" fmla="*/ 61 h 138"/>
              <a:gd name="T12" fmla="*/ 222 w 969"/>
              <a:gd name="T13" fmla="*/ 57 h 138"/>
              <a:gd name="T14" fmla="*/ 284 w 969"/>
              <a:gd name="T15" fmla="*/ 57 h 138"/>
              <a:gd name="T16" fmla="*/ 304 w 969"/>
              <a:gd name="T17" fmla="*/ 57 h 138"/>
              <a:gd name="T18" fmla="*/ 479 w 969"/>
              <a:gd name="T19" fmla="*/ 41 h 138"/>
              <a:gd name="T20" fmla="*/ 952 w 969"/>
              <a:gd name="T21" fmla="*/ 1 h 138"/>
              <a:gd name="T22" fmla="*/ 969 w 969"/>
              <a:gd name="T23" fmla="*/ 5 h 138"/>
              <a:gd name="T24" fmla="*/ 953 w 969"/>
              <a:gd name="T25" fmla="*/ 15 h 138"/>
              <a:gd name="T26" fmla="*/ 554 w 969"/>
              <a:gd name="T27" fmla="*/ 59 h 138"/>
              <a:gd name="T28" fmla="*/ 379 w 969"/>
              <a:gd name="T29" fmla="*/ 85 h 138"/>
              <a:gd name="T30" fmla="*/ 333 w 969"/>
              <a:gd name="T31" fmla="*/ 91 h 138"/>
              <a:gd name="T32" fmla="*/ 275 w 969"/>
              <a:gd name="T33" fmla="*/ 104 h 138"/>
              <a:gd name="T34" fmla="*/ 247 w 969"/>
              <a:gd name="T35" fmla="*/ 11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9" h="138">
                <a:moveTo>
                  <a:pt x="247" y="110"/>
                </a:moveTo>
                <a:cubicBezTo>
                  <a:pt x="200" y="96"/>
                  <a:pt x="152" y="108"/>
                  <a:pt x="104" y="115"/>
                </a:cubicBezTo>
                <a:cubicBezTo>
                  <a:pt x="88" y="118"/>
                  <a:pt x="71" y="123"/>
                  <a:pt x="56" y="130"/>
                </a:cubicBezTo>
                <a:cubicBezTo>
                  <a:pt x="38" y="138"/>
                  <a:pt x="23" y="136"/>
                  <a:pt x="10" y="123"/>
                </a:cubicBezTo>
                <a:cubicBezTo>
                  <a:pt x="1" y="115"/>
                  <a:pt x="0" y="84"/>
                  <a:pt x="8" y="72"/>
                </a:cubicBezTo>
                <a:cubicBezTo>
                  <a:pt x="18" y="57"/>
                  <a:pt x="33" y="57"/>
                  <a:pt x="49" y="61"/>
                </a:cubicBezTo>
                <a:cubicBezTo>
                  <a:pt x="107" y="73"/>
                  <a:pt x="165" y="71"/>
                  <a:pt x="222" y="57"/>
                </a:cubicBezTo>
                <a:cubicBezTo>
                  <a:pt x="243" y="51"/>
                  <a:pt x="263" y="46"/>
                  <a:pt x="284" y="57"/>
                </a:cubicBezTo>
                <a:cubicBezTo>
                  <a:pt x="289" y="60"/>
                  <a:pt x="297" y="58"/>
                  <a:pt x="304" y="57"/>
                </a:cubicBezTo>
                <a:cubicBezTo>
                  <a:pt x="362" y="52"/>
                  <a:pt x="420" y="46"/>
                  <a:pt x="479" y="41"/>
                </a:cubicBezTo>
                <a:cubicBezTo>
                  <a:pt x="636" y="27"/>
                  <a:pt x="794" y="14"/>
                  <a:pt x="952" y="1"/>
                </a:cubicBezTo>
                <a:cubicBezTo>
                  <a:pt x="957" y="0"/>
                  <a:pt x="963" y="4"/>
                  <a:pt x="969" y="5"/>
                </a:cubicBezTo>
                <a:cubicBezTo>
                  <a:pt x="964" y="9"/>
                  <a:pt x="959" y="15"/>
                  <a:pt x="953" y="15"/>
                </a:cubicBezTo>
                <a:cubicBezTo>
                  <a:pt x="820" y="30"/>
                  <a:pt x="687" y="44"/>
                  <a:pt x="554" y="59"/>
                </a:cubicBezTo>
                <a:cubicBezTo>
                  <a:pt x="496" y="66"/>
                  <a:pt x="437" y="76"/>
                  <a:pt x="379" y="85"/>
                </a:cubicBezTo>
                <a:cubicBezTo>
                  <a:pt x="364" y="87"/>
                  <a:pt x="348" y="88"/>
                  <a:pt x="333" y="91"/>
                </a:cubicBezTo>
                <a:cubicBezTo>
                  <a:pt x="314" y="94"/>
                  <a:pt x="294" y="100"/>
                  <a:pt x="275" y="104"/>
                </a:cubicBezTo>
                <a:cubicBezTo>
                  <a:pt x="266" y="106"/>
                  <a:pt x="258" y="108"/>
                  <a:pt x="247" y="1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79321" y="4897195"/>
            <a:ext cx="1352956" cy="19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3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7B36-408D-4BFA-9C0D-33F5C96B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E4E5D-180E-4080-AB9A-5C560FF32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F8DE2-BE8B-474B-94FA-04CD5EA4A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F2E5B-CF74-4946-A4A8-7F3430F7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26/08/2023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E56EB-92D0-4192-BF7C-65BCDF59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A1537-03B6-4A13-A32B-F44E9527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37213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7"/>
          <p:cNvSpPr txBox="1">
            <a:spLocks noGrp="1"/>
          </p:cNvSpPr>
          <p:nvPr>
            <p:ph type="title"/>
          </p:nvPr>
        </p:nvSpPr>
        <p:spPr>
          <a:xfrm>
            <a:off x="1011700" y="593367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6" name="Grupo 65"/>
          <p:cNvGrpSpPr/>
          <p:nvPr userDrawn="1"/>
        </p:nvGrpSpPr>
        <p:grpSpPr>
          <a:xfrm>
            <a:off x="-27715" y="5125"/>
            <a:ext cx="2660505" cy="1105218"/>
            <a:chOff x="-1588" y="-7938"/>
            <a:chExt cx="2327276" cy="966789"/>
          </a:xfrm>
        </p:grpSpPr>
        <p:sp>
          <p:nvSpPr>
            <p:cNvPr id="6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2" name="Grupo 71"/>
          <p:cNvGrpSpPr/>
          <p:nvPr userDrawn="1"/>
        </p:nvGrpSpPr>
        <p:grpSpPr>
          <a:xfrm flipH="1">
            <a:off x="9694397" y="-11926"/>
            <a:ext cx="2523888" cy="1048465"/>
            <a:chOff x="-1588" y="-7938"/>
            <a:chExt cx="2327276" cy="966789"/>
          </a:xfrm>
        </p:grpSpPr>
        <p:sp>
          <p:nvSpPr>
            <p:cNvPr id="7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64545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n 76"/>
          <p:cNvPicPr>
            <a:picLocks noChangeAspect="1"/>
          </p:cNvPicPr>
          <p:nvPr userDrawn="1"/>
        </p:nvPicPr>
        <p:blipFill>
          <a:blip r:embed="rId3" cstate="email">
            <a:lum bright="33000" contrast="-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836" y="1746576"/>
            <a:ext cx="3229349" cy="3716373"/>
          </a:xfrm>
          <a:prstGeom prst="rect">
            <a:avLst/>
          </a:prstGeom>
        </p:spPr>
      </p:pic>
      <p:grpSp>
        <p:nvGrpSpPr>
          <p:cNvPr id="884" name="Google Shape;884;p13"/>
          <p:cNvGrpSpPr/>
          <p:nvPr/>
        </p:nvGrpSpPr>
        <p:grpSpPr>
          <a:xfrm>
            <a:off x="101569" y="153218"/>
            <a:ext cx="12090528" cy="6534127"/>
            <a:chOff x="76177" y="114913"/>
            <a:chExt cx="9067896" cy="4900595"/>
          </a:xfrm>
        </p:grpSpPr>
        <p:grpSp>
          <p:nvGrpSpPr>
            <p:cNvPr id="885" name="Google Shape;885;p13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886" name="Google Shape;886;p13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89" name="Google Shape;889;p13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90" name="Google Shape;890;p13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891" name="Google Shape;891;p13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892" name="Google Shape;892;p13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3" name="Google Shape;893;p13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4" name="Google Shape;894;p13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5" name="Google Shape;895;p13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96" name="Google Shape;896;p13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897" name="Google Shape;897;p1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898" name="Google Shape;898;p1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899" name="Google Shape;899;p1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00" name="Google Shape;900;p1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901" name="Google Shape;901;p13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902" name="Google Shape;902;p13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3" name="Google Shape;903;p13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4" name="Google Shape;904;p13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5" name="Google Shape;905;p13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6" name="Google Shape;906;p13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7" name="Google Shape;907;p13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8" name="Google Shape;908;p13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9" name="Google Shape;909;p13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0" name="Google Shape;910;p13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1" name="Google Shape;911;p13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2" name="Google Shape;912;p13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3" name="Google Shape;913;p13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4" name="Google Shape;914;p13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5" name="Google Shape;915;p13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6" name="Google Shape;916;p13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7" name="Google Shape;917;p13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8" name="Google Shape;918;p13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19" name="Google Shape;919;p13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0" name="Google Shape;920;p13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921" name="Google Shape;921;p13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922" name="Google Shape;922;p13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3" name="Google Shape;923;p13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4" name="Google Shape;924;p13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5" name="Google Shape;925;p13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6" name="Google Shape;926;p13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7" name="Google Shape;927;p13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8" name="Google Shape;928;p13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9" name="Google Shape;929;p13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0" name="Google Shape;930;p13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1" name="Google Shape;931;p13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2" name="Google Shape;932;p13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3" name="Google Shape;933;p13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4" name="Google Shape;934;p13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5" name="Google Shape;935;p13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6" name="Google Shape;936;p13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7" name="Google Shape;937;p13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8" name="Google Shape;938;p13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9" name="Google Shape;939;p13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40" name="Google Shape;940;p13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941" name="Google Shape;941;p13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942" name="Google Shape;942;p1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943" name="Google Shape;943;p1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944" name="Google Shape;944;p1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45" name="Google Shape;945;p1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  <p:sp>
        <p:nvSpPr>
          <p:cNvPr id="946" name="Google Shape;946;p13"/>
          <p:cNvSpPr txBox="1">
            <a:spLocks noGrp="1"/>
          </p:cNvSpPr>
          <p:nvPr>
            <p:ph type="title"/>
          </p:nvPr>
        </p:nvSpPr>
        <p:spPr>
          <a:xfrm>
            <a:off x="1011700" y="593367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3"/>
          <p:cNvSpPr txBox="1">
            <a:spLocks noGrp="1"/>
          </p:cNvSpPr>
          <p:nvPr>
            <p:ph type="title" idx="2" hasCustomPrompt="1"/>
          </p:nvPr>
        </p:nvSpPr>
        <p:spPr>
          <a:xfrm>
            <a:off x="1428333" y="2048633"/>
            <a:ext cx="11028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48" name="Google Shape;948;p13"/>
          <p:cNvSpPr txBox="1">
            <a:spLocks noGrp="1"/>
          </p:cNvSpPr>
          <p:nvPr>
            <p:ph type="title" idx="3"/>
          </p:nvPr>
        </p:nvSpPr>
        <p:spPr>
          <a:xfrm>
            <a:off x="2531233" y="2048633"/>
            <a:ext cx="3676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49" name="Google Shape;949;p13"/>
          <p:cNvSpPr txBox="1">
            <a:spLocks noGrp="1"/>
          </p:cNvSpPr>
          <p:nvPr>
            <p:ph type="title" idx="4"/>
          </p:nvPr>
        </p:nvSpPr>
        <p:spPr>
          <a:xfrm>
            <a:off x="2531233" y="2655833"/>
            <a:ext cx="3453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50" name="Google Shape;950;p13"/>
          <p:cNvSpPr txBox="1">
            <a:spLocks noGrp="1"/>
          </p:cNvSpPr>
          <p:nvPr>
            <p:ph type="title" idx="5" hasCustomPrompt="1"/>
          </p:nvPr>
        </p:nvSpPr>
        <p:spPr>
          <a:xfrm>
            <a:off x="6289233" y="2048633"/>
            <a:ext cx="11028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51" name="Google Shape;951;p13"/>
          <p:cNvSpPr txBox="1">
            <a:spLocks noGrp="1"/>
          </p:cNvSpPr>
          <p:nvPr>
            <p:ph type="title" idx="6"/>
          </p:nvPr>
        </p:nvSpPr>
        <p:spPr>
          <a:xfrm>
            <a:off x="7392133" y="2048633"/>
            <a:ext cx="3676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52" name="Google Shape;952;p13"/>
          <p:cNvSpPr txBox="1">
            <a:spLocks noGrp="1"/>
          </p:cNvSpPr>
          <p:nvPr>
            <p:ph type="title" idx="7"/>
          </p:nvPr>
        </p:nvSpPr>
        <p:spPr>
          <a:xfrm>
            <a:off x="7392133" y="2655833"/>
            <a:ext cx="3453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 idx="8" hasCustomPrompt="1"/>
          </p:nvPr>
        </p:nvSpPr>
        <p:spPr>
          <a:xfrm>
            <a:off x="1428333" y="4066633"/>
            <a:ext cx="11028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54" name="Google Shape;954;p13"/>
          <p:cNvSpPr txBox="1">
            <a:spLocks noGrp="1"/>
          </p:cNvSpPr>
          <p:nvPr>
            <p:ph type="title" idx="9"/>
          </p:nvPr>
        </p:nvSpPr>
        <p:spPr>
          <a:xfrm>
            <a:off x="2531233" y="4066633"/>
            <a:ext cx="3676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title" idx="13"/>
          </p:nvPr>
        </p:nvSpPr>
        <p:spPr>
          <a:xfrm>
            <a:off x="2531233" y="4673833"/>
            <a:ext cx="3453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56" name="Google Shape;956;p13"/>
          <p:cNvSpPr txBox="1">
            <a:spLocks noGrp="1"/>
          </p:cNvSpPr>
          <p:nvPr>
            <p:ph type="title" idx="14" hasCustomPrompt="1"/>
          </p:nvPr>
        </p:nvSpPr>
        <p:spPr>
          <a:xfrm>
            <a:off x="6289233" y="4066633"/>
            <a:ext cx="11028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title" idx="15"/>
          </p:nvPr>
        </p:nvSpPr>
        <p:spPr>
          <a:xfrm>
            <a:off x="7392133" y="4066633"/>
            <a:ext cx="3676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title" idx="16"/>
          </p:nvPr>
        </p:nvSpPr>
        <p:spPr>
          <a:xfrm>
            <a:off x="7392133" y="4673833"/>
            <a:ext cx="3453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1250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9"/>
          <p:cNvGrpSpPr/>
          <p:nvPr/>
        </p:nvGrpSpPr>
        <p:grpSpPr>
          <a:xfrm flipH="1">
            <a:off x="11648128" y="1379595"/>
            <a:ext cx="284864" cy="4007861"/>
            <a:chOff x="194306" y="1034696"/>
            <a:chExt cx="213648" cy="3005896"/>
          </a:xfrm>
        </p:grpSpPr>
        <p:sp>
          <p:nvSpPr>
            <p:cNvPr id="665" name="Google Shape;665;p9"/>
            <p:cNvSpPr/>
            <p:nvPr/>
          </p:nvSpPr>
          <p:spPr>
            <a:xfrm>
              <a:off x="196179" y="1165533"/>
              <a:ext cx="14921" cy="1487494"/>
            </a:xfrm>
            <a:custGeom>
              <a:avLst/>
              <a:gdLst/>
              <a:ahLst/>
              <a:cxnLst/>
              <a:rect l="l" t="t" r="r" b="b"/>
              <a:pathLst>
                <a:path w="462" h="46056" extrusionOk="0">
                  <a:moveTo>
                    <a:pt x="0" y="1"/>
                  </a:moveTo>
                  <a:lnTo>
                    <a:pt x="0" y="46056"/>
                  </a:lnTo>
                  <a:lnTo>
                    <a:pt x="462" y="46056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194306" y="1034696"/>
              <a:ext cx="213648" cy="143918"/>
            </a:xfrm>
            <a:custGeom>
              <a:avLst/>
              <a:gdLst/>
              <a:ahLst/>
              <a:cxnLst/>
              <a:rect l="l" t="t" r="r" b="b"/>
              <a:pathLst>
                <a:path w="6615" h="4456" extrusionOk="0">
                  <a:moveTo>
                    <a:pt x="3925" y="0"/>
                  </a:moveTo>
                  <a:lnTo>
                    <a:pt x="3498" y="35"/>
                  </a:lnTo>
                  <a:lnTo>
                    <a:pt x="3071" y="104"/>
                  </a:lnTo>
                  <a:cubicBezTo>
                    <a:pt x="2944" y="151"/>
                    <a:pt x="2805" y="174"/>
                    <a:pt x="2667" y="220"/>
                  </a:cubicBezTo>
                  <a:cubicBezTo>
                    <a:pt x="2136" y="404"/>
                    <a:pt x="1651" y="705"/>
                    <a:pt x="1259" y="1097"/>
                  </a:cubicBezTo>
                  <a:cubicBezTo>
                    <a:pt x="451" y="1859"/>
                    <a:pt x="1" y="2978"/>
                    <a:pt x="47" y="4052"/>
                  </a:cubicBezTo>
                  <a:cubicBezTo>
                    <a:pt x="47" y="4183"/>
                    <a:pt x="149" y="4272"/>
                    <a:pt x="258" y="4272"/>
                  </a:cubicBezTo>
                  <a:cubicBezTo>
                    <a:pt x="265" y="4272"/>
                    <a:pt x="271" y="4272"/>
                    <a:pt x="278" y="4271"/>
                  </a:cubicBezTo>
                  <a:cubicBezTo>
                    <a:pt x="405" y="4271"/>
                    <a:pt x="508" y="4167"/>
                    <a:pt x="508" y="4052"/>
                  </a:cubicBezTo>
                  <a:cubicBezTo>
                    <a:pt x="543" y="3094"/>
                    <a:pt x="1005" y="2182"/>
                    <a:pt x="1720" y="1605"/>
                  </a:cubicBezTo>
                  <a:cubicBezTo>
                    <a:pt x="2078" y="1316"/>
                    <a:pt x="2482" y="1085"/>
                    <a:pt x="2932" y="970"/>
                  </a:cubicBezTo>
                  <a:cubicBezTo>
                    <a:pt x="3048" y="935"/>
                    <a:pt x="3152" y="924"/>
                    <a:pt x="3267" y="901"/>
                  </a:cubicBezTo>
                  <a:lnTo>
                    <a:pt x="3590" y="855"/>
                  </a:lnTo>
                  <a:lnTo>
                    <a:pt x="3925" y="855"/>
                  </a:lnTo>
                  <a:cubicBezTo>
                    <a:pt x="4029" y="866"/>
                    <a:pt x="4133" y="866"/>
                    <a:pt x="4225" y="901"/>
                  </a:cubicBezTo>
                  <a:cubicBezTo>
                    <a:pt x="4618" y="982"/>
                    <a:pt x="4964" y="1224"/>
                    <a:pt x="5195" y="1547"/>
                  </a:cubicBezTo>
                  <a:cubicBezTo>
                    <a:pt x="5426" y="1847"/>
                    <a:pt x="5529" y="2263"/>
                    <a:pt x="5495" y="2609"/>
                  </a:cubicBezTo>
                  <a:cubicBezTo>
                    <a:pt x="5472" y="2898"/>
                    <a:pt x="5241" y="3128"/>
                    <a:pt x="4975" y="3186"/>
                  </a:cubicBezTo>
                  <a:cubicBezTo>
                    <a:pt x="4918" y="3209"/>
                    <a:pt x="4848" y="3209"/>
                    <a:pt x="4791" y="3209"/>
                  </a:cubicBezTo>
                  <a:cubicBezTo>
                    <a:pt x="4779" y="3209"/>
                    <a:pt x="4756" y="3186"/>
                    <a:pt x="4756" y="3175"/>
                  </a:cubicBezTo>
                  <a:cubicBezTo>
                    <a:pt x="4722" y="3152"/>
                    <a:pt x="4722" y="3117"/>
                    <a:pt x="4722" y="3094"/>
                  </a:cubicBezTo>
                  <a:cubicBezTo>
                    <a:pt x="4825" y="2725"/>
                    <a:pt x="4618" y="2355"/>
                    <a:pt x="4260" y="2240"/>
                  </a:cubicBezTo>
                  <a:cubicBezTo>
                    <a:pt x="4197" y="2222"/>
                    <a:pt x="4134" y="2213"/>
                    <a:pt x="4072" y="2213"/>
                  </a:cubicBezTo>
                  <a:cubicBezTo>
                    <a:pt x="3777" y="2213"/>
                    <a:pt x="3501" y="2406"/>
                    <a:pt x="3406" y="2701"/>
                  </a:cubicBezTo>
                  <a:cubicBezTo>
                    <a:pt x="3394" y="2771"/>
                    <a:pt x="3383" y="2828"/>
                    <a:pt x="3383" y="2898"/>
                  </a:cubicBezTo>
                  <a:lnTo>
                    <a:pt x="3383" y="3094"/>
                  </a:lnTo>
                  <a:cubicBezTo>
                    <a:pt x="3383" y="3579"/>
                    <a:pt x="3671" y="4040"/>
                    <a:pt x="4075" y="4271"/>
                  </a:cubicBezTo>
                  <a:cubicBezTo>
                    <a:pt x="4271" y="4387"/>
                    <a:pt x="4514" y="4456"/>
                    <a:pt x="4745" y="4456"/>
                  </a:cubicBezTo>
                  <a:cubicBezTo>
                    <a:pt x="4952" y="4456"/>
                    <a:pt x="5137" y="4433"/>
                    <a:pt x="5310" y="4375"/>
                  </a:cubicBezTo>
                  <a:cubicBezTo>
                    <a:pt x="6049" y="4144"/>
                    <a:pt x="6568" y="3452"/>
                    <a:pt x="6603" y="2701"/>
                  </a:cubicBezTo>
                  <a:cubicBezTo>
                    <a:pt x="6614" y="2020"/>
                    <a:pt x="6384" y="1420"/>
                    <a:pt x="5980" y="924"/>
                  </a:cubicBezTo>
                  <a:cubicBezTo>
                    <a:pt x="5576" y="451"/>
                    <a:pt x="4999" y="116"/>
                    <a:pt x="4387" y="35"/>
                  </a:cubicBezTo>
                  <a:cubicBezTo>
                    <a:pt x="4237" y="0"/>
                    <a:pt x="4087" y="0"/>
                    <a:pt x="3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196179" y="2421874"/>
              <a:ext cx="14921" cy="1487494"/>
            </a:xfrm>
            <a:custGeom>
              <a:avLst/>
              <a:gdLst/>
              <a:ahLst/>
              <a:cxnLst/>
              <a:rect l="l" t="t" r="r" b="b"/>
              <a:pathLst>
                <a:path w="462" h="46056" extrusionOk="0">
                  <a:moveTo>
                    <a:pt x="0" y="0"/>
                  </a:moveTo>
                  <a:lnTo>
                    <a:pt x="0" y="46055"/>
                  </a:lnTo>
                  <a:lnTo>
                    <a:pt x="462" y="46055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194306" y="3896287"/>
              <a:ext cx="213648" cy="144305"/>
            </a:xfrm>
            <a:custGeom>
              <a:avLst/>
              <a:gdLst/>
              <a:ahLst/>
              <a:cxnLst/>
              <a:rect l="l" t="t" r="r" b="b"/>
              <a:pathLst>
                <a:path w="6615" h="4468" extrusionOk="0">
                  <a:moveTo>
                    <a:pt x="4745" y="0"/>
                  </a:moveTo>
                  <a:cubicBezTo>
                    <a:pt x="4514" y="0"/>
                    <a:pt x="4271" y="81"/>
                    <a:pt x="4075" y="197"/>
                  </a:cubicBezTo>
                  <a:cubicBezTo>
                    <a:pt x="3671" y="427"/>
                    <a:pt x="3383" y="889"/>
                    <a:pt x="3383" y="1374"/>
                  </a:cubicBezTo>
                  <a:lnTo>
                    <a:pt x="3383" y="1559"/>
                  </a:lnTo>
                  <a:cubicBezTo>
                    <a:pt x="3383" y="1639"/>
                    <a:pt x="3394" y="1697"/>
                    <a:pt x="3406" y="1766"/>
                  </a:cubicBezTo>
                  <a:cubicBezTo>
                    <a:pt x="3501" y="2062"/>
                    <a:pt x="3777" y="2255"/>
                    <a:pt x="4072" y="2255"/>
                  </a:cubicBezTo>
                  <a:cubicBezTo>
                    <a:pt x="4134" y="2255"/>
                    <a:pt x="4197" y="2246"/>
                    <a:pt x="4260" y="2228"/>
                  </a:cubicBezTo>
                  <a:cubicBezTo>
                    <a:pt x="4618" y="2113"/>
                    <a:pt x="4825" y="1732"/>
                    <a:pt x="4722" y="1374"/>
                  </a:cubicBezTo>
                  <a:cubicBezTo>
                    <a:pt x="4722" y="1351"/>
                    <a:pt x="4722" y="1316"/>
                    <a:pt x="4756" y="1293"/>
                  </a:cubicBezTo>
                  <a:cubicBezTo>
                    <a:pt x="4756" y="1270"/>
                    <a:pt x="4779" y="1259"/>
                    <a:pt x="4791" y="1259"/>
                  </a:cubicBezTo>
                  <a:cubicBezTo>
                    <a:pt x="4848" y="1259"/>
                    <a:pt x="4918" y="1259"/>
                    <a:pt x="4975" y="1270"/>
                  </a:cubicBezTo>
                  <a:cubicBezTo>
                    <a:pt x="5241" y="1328"/>
                    <a:pt x="5472" y="1559"/>
                    <a:pt x="5495" y="1847"/>
                  </a:cubicBezTo>
                  <a:cubicBezTo>
                    <a:pt x="5529" y="2194"/>
                    <a:pt x="5426" y="2621"/>
                    <a:pt x="5195" y="2921"/>
                  </a:cubicBezTo>
                  <a:cubicBezTo>
                    <a:pt x="4964" y="3232"/>
                    <a:pt x="4618" y="3486"/>
                    <a:pt x="4225" y="3567"/>
                  </a:cubicBezTo>
                  <a:cubicBezTo>
                    <a:pt x="4133" y="3602"/>
                    <a:pt x="4029" y="3602"/>
                    <a:pt x="3925" y="3613"/>
                  </a:cubicBezTo>
                  <a:lnTo>
                    <a:pt x="3590" y="3613"/>
                  </a:lnTo>
                  <a:lnTo>
                    <a:pt x="3267" y="3567"/>
                  </a:lnTo>
                  <a:cubicBezTo>
                    <a:pt x="3152" y="3544"/>
                    <a:pt x="3048" y="3521"/>
                    <a:pt x="2932" y="3498"/>
                  </a:cubicBezTo>
                  <a:cubicBezTo>
                    <a:pt x="2482" y="3382"/>
                    <a:pt x="2078" y="3152"/>
                    <a:pt x="1720" y="2863"/>
                  </a:cubicBezTo>
                  <a:cubicBezTo>
                    <a:pt x="1005" y="2286"/>
                    <a:pt x="543" y="1374"/>
                    <a:pt x="508" y="404"/>
                  </a:cubicBezTo>
                  <a:cubicBezTo>
                    <a:pt x="508" y="289"/>
                    <a:pt x="405" y="197"/>
                    <a:pt x="278" y="197"/>
                  </a:cubicBezTo>
                  <a:cubicBezTo>
                    <a:pt x="267" y="194"/>
                    <a:pt x="256" y="193"/>
                    <a:pt x="245" y="193"/>
                  </a:cubicBezTo>
                  <a:cubicBezTo>
                    <a:pt x="141" y="193"/>
                    <a:pt x="47" y="289"/>
                    <a:pt x="47" y="404"/>
                  </a:cubicBezTo>
                  <a:cubicBezTo>
                    <a:pt x="1" y="1489"/>
                    <a:pt x="451" y="2598"/>
                    <a:pt x="1259" y="3371"/>
                  </a:cubicBezTo>
                  <a:cubicBezTo>
                    <a:pt x="1651" y="3752"/>
                    <a:pt x="2136" y="4063"/>
                    <a:pt x="2667" y="4248"/>
                  </a:cubicBezTo>
                  <a:cubicBezTo>
                    <a:pt x="2805" y="4294"/>
                    <a:pt x="2944" y="4317"/>
                    <a:pt x="3071" y="4364"/>
                  </a:cubicBezTo>
                  <a:lnTo>
                    <a:pt x="3498" y="4433"/>
                  </a:lnTo>
                  <a:lnTo>
                    <a:pt x="3925" y="4467"/>
                  </a:lnTo>
                  <a:cubicBezTo>
                    <a:pt x="4087" y="4467"/>
                    <a:pt x="4237" y="4467"/>
                    <a:pt x="4387" y="4433"/>
                  </a:cubicBezTo>
                  <a:cubicBezTo>
                    <a:pt x="4999" y="4352"/>
                    <a:pt x="5576" y="4017"/>
                    <a:pt x="5980" y="3544"/>
                  </a:cubicBezTo>
                  <a:cubicBezTo>
                    <a:pt x="6384" y="3048"/>
                    <a:pt x="6614" y="2447"/>
                    <a:pt x="6603" y="1766"/>
                  </a:cubicBezTo>
                  <a:cubicBezTo>
                    <a:pt x="6568" y="1016"/>
                    <a:pt x="6049" y="324"/>
                    <a:pt x="5310" y="93"/>
                  </a:cubicBezTo>
                  <a:cubicBezTo>
                    <a:pt x="5137" y="35"/>
                    <a:pt x="4952" y="0"/>
                    <a:pt x="4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" name="Google Shape;669;p9"/>
          <p:cNvGrpSpPr/>
          <p:nvPr/>
        </p:nvGrpSpPr>
        <p:grpSpPr>
          <a:xfrm flipH="1">
            <a:off x="-30" y="280535"/>
            <a:ext cx="10851796" cy="282496"/>
            <a:chOff x="1005226" y="199492"/>
            <a:chExt cx="8138847" cy="211872"/>
          </a:xfrm>
        </p:grpSpPr>
        <p:sp>
          <p:nvSpPr>
            <p:cNvPr id="670" name="Google Shape;670;p9"/>
            <p:cNvSpPr/>
            <p:nvPr/>
          </p:nvSpPr>
          <p:spPr>
            <a:xfrm>
              <a:off x="4842450" y="199550"/>
              <a:ext cx="4301622" cy="14950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1" name="Google Shape;671;p9"/>
            <p:cNvGrpSpPr/>
            <p:nvPr/>
          </p:nvGrpSpPr>
          <p:grpSpPr>
            <a:xfrm>
              <a:off x="1005226" y="199492"/>
              <a:ext cx="3295960" cy="211872"/>
              <a:chOff x="1018925" y="254356"/>
              <a:chExt cx="3295960" cy="211872"/>
            </a:xfrm>
          </p:grpSpPr>
          <p:sp>
            <p:nvSpPr>
              <p:cNvPr id="672" name="Google Shape;672;p9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14" name="Google Shape;714;p9"/>
          <p:cNvGrpSpPr/>
          <p:nvPr/>
        </p:nvGrpSpPr>
        <p:grpSpPr>
          <a:xfrm rot="10800000">
            <a:off x="-30" y="6294944"/>
            <a:ext cx="10851796" cy="282496"/>
            <a:chOff x="1005226" y="199492"/>
            <a:chExt cx="8138847" cy="211872"/>
          </a:xfrm>
        </p:grpSpPr>
        <p:sp>
          <p:nvSpPr>
            <p:cNvPr id="715" name="Google Shape;715;p9"/>
            <p:cNvSpPr/>
            <p:nvPr/>
          </p:nvSpPr>
          <p:spPr>
            <a:xfrm>
              <a:off x="4842450" y="199550"/>
              <a:ext cx="4301622" cy="14950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6" name="Google Shape;716;p9"/>
            <p:cNvGrpSpPr/>
            <p:nvPr/>
          </p:nvGrpSpPr>
          <p:grpSpPr>
            <a:xfrm>
              <a:off x="1005226" y="199492"/>
              <a:ext cx="3295960" cy="211872"/>
              <a:chOff x="1018925" y="254356"/>
              <a:chExt cx="3295960" cy="211872"/>
            </a:xfrm>
          </p:grpSpPr>
          <p:sp>
            <p:nvSpPr>
              <p:cNvPr id="717" name="Google Shape;717;p9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8" name="Google Shape;718;p9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9" name="Google Shape;719;p9"/>
          <p:cNvSpPr txBox="1">
            <a:spLocks noGrp="1"/>
          </p:cNvSpPr>
          <p:nvPr userDrawn="1">
            <p:ph type="title"/>
          </p:nvPr>
        </p:nvSpPr>
        <p:spPr>
          <a:xfrm>
            <a:off x="1398033" y="1938700"/>
            <a:ext cx="5393600" cy="17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10533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720" name="Google Shape;720;p9"/>
          <p:cNvSpPr txBox="1">
            <a:spLocks noGrp="1"/>
          </p:cNvSpPr>
          <p:nvPr userDrawn="1">
            <p:ph type="subTitle" idx="1"/>
          </p:nvPr>
        </p:nvSpPr>
        <p:spPr>
          <a:xfrm>
            <a:off x="1398033" y="3629467"/>
            <a:ext cx="4853200" cy="1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66" name="Imagen 6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766" y="5505456"/>
            <a:ext cx="1171943" cy="10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25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 hasCustomPrompt="1"/>
          </p:nvPr>
        </p:nvSpPr>
        <p:spPr>
          <a:xfrm>
            <a:off x="960000" y="2843467"/>
            <a:ext cx="1200000" cy="8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46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1"/>
          </p:nvPr>
        </p:nvSpPr>
        <p:spPr>
          <a:xfrm>
            <a:off x="2584400" y="2672467"/>
            <a:ext cx="3270000" cy="4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4892133"/>
            <a:ext cx="1200000" cy="8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46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3"/>
          </p:nvPr>
        </p:nvSpPr>
        <p:spPr>
          <a:xfrm>
            <a:off x="2584400" y="4688900"/>
            <a:ext cx="3270000" cy="4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6337200" y="2843467"/>
            <a:ext cx="1200000" cy="8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46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5"/>
          </p:nvPr>
        </p:nvSpPr>
        <p:spPr>
          <a:xfrm>
            <a:off x="7961600" y="2672467"/>
            <a:ext cx="3270000" cy="4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6" hasCustomPrompt="1"/>
          </p:nvPr>
        </p:nvSpPr>
        <p:spPr>
          <a:xfrm>
            <a:off x="6337200" y="4892133"/>
            <a:ext cx="1200000" cy="8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46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6667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7"/>
          </p:nvPr>
        </p:nvSpPr>
        <p:spPr>
          <a:xfrm>
            <a:off x="7961600" y="4688900"/>
            <a:ext cx="3270000" cy="4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732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2596600" y="3146867"/>
            <a:ext cx="327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3"/>
          </p:nvPr>
        </p:nvSpPr>
        <p:spPr>
          <a:xfrm>
            <a:off x="7961400" y="3146867"/>
            <a:ext cx="327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4"/>
          </p:nvPr>
        </p:nvSpPr>
        <p:spPr>
          <a:xfrm>
            <a:off x="2596600" y="5212600"/>
            <a:ext cx="327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7961400" y="5212600"/>
            <a:ext cx="327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" name="Grupo 26"/>
          <p:cNvGrpSpPr/>
          <p:nvPr userDrawn="1"/>
        </p:nvGrpSpPr>
        <p:grpSpPr>
          <a:xfrm>
            <a:off x="-52396" y="6143739"/>
            <a:ext cx="12310896" cy="785856"/>
            <a:chOff x="-52396" y="6143739"/>
            <a:chExt cx="12310896" cy="785856"/>
          </a:xfrm>
        </p:grpSpPr>
        <p:sp>
          <p:nvSpPr>
            <p:cNvPr id="28" name="Freeform 5"/>
            <p:cNvSpPr>
              <a:spLocks/>
            </p:cNvSpPr>
            <p:nvPr userDrawn="1"/>
          </p:nvSpPr>
          <p:spPr bwMode="auto">
            <a:xfrm>
              <a:off x="-34414" y="6143739"/>
              <a:ext cx="12292914" cy="785856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29" name="Freeform 6"/>
            <p:cNvSpPr>
              <a:spLocks/>
            </p:cNvSpPr>
            <p:nvPr userDrawn="1"/>
          </p:nvSpPr>
          <p:spPr bwMode="auto">
            <a:xfrm>
              <a:off x="-52396" y="6469815"/>
              <a:ext cx="6990484" cy="43522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auto">
            <a:xfrm>
              <a:off x="10356908" y="6591240"/>
              <a:ext cx="1843150" cy="313797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3286313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4"/>
          <p:cNvSpPr txBox="1">
            <a:spLocks noGrp="1"/>
          </p:cNvSpPr>
          <p:nvPr>
            <p:ph type="title"/>
          </p:nvPr>
        </p:nvSpPr>
        <p:spPr>
          <a:xfrm>
            <a:off x="960000" y="1864600"/>
            <a:ext cx="5136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31" name="Google Shape;531;p24"/>
          <p:cNvSpPr txBox="1">
            <a:spLocks noGrp="1"/>
          </p:cNvSpPr>
          <p:nvPr>
            <p:ph type="subTitle" idx="1"/>
          </p:nvPr>
        </p:nvSpPr>
        <p:spPr>
          <a:xfrm>
            <a:off x="960000" y="2872200"/>
            <a:ext cx="5136000" cy="21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-27715" y="5125"/>
            <a:ext cx="2660505" cy="1105218"/>
            <a:chOff x="-1588" y="-7938"/>
            <a:chExt cx="2327276" cy="96678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0" name="Grupo 19"/>
          <p:cNvGrpSpPr/>
          <p:nvPr userDrawn="1"/>
        </p:nvGrpSpPr>
        <p:grpSpPr>
          <a:xfrm flipH="1">
            <a:off x="9694397" y="-11926"/>
            <a:ext cx="2523888" cy="1048465"/>
            <a:chOff x="-1588" y="-7938"/>
            <a:chExt cx="2327276" cy="96678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88" y="0"/>
              <a:ext cx="2327276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6350" y="-7938"/>
              <a:ext cx="2319338" cy="701675"/>
            </a:xfrm>
            <a:custGeom>
              <a:avLst/>
              <a:gdLst>
                <a:gd name="T0" fmla="*/ 302 w 302"/>
                <a:gd name="T1" fmla="*/ 3 h 90"/>
                <a:gd name="T2" fmla="*/ 290 w 302"/>
                <a:gd name="T3" fmla="*/ 7 h 90"/>
                <a:gd name="T4" fmla="*/ 250 w 302"/>
                <a:gd name="T5" fmla="*/ 23 h 90"/>
                <a:gd name="T6" fmla="*/ 217 w 302"/>
                <a:gd name="T7" fmla="*/ 38 h 90"/>
                <a:gd name="T8" fmla="*/ 175 w 302"/>
                <a:gd name="T9" fmla="*/ 62 h 90"/>
                <a:gd name="T10" fmla="*/ 85 w 302"/>
                <a:gd name="T11" fmla="*/ 88 h 90"/>
                <a:gd name="T12" fmla="*/ 6 w 302"/>
                <a:gd name="T13" fmla="*/ 53 h 90"/>
                <a:gd name="T14" fmla="*/ 1 w 302"/>
                <a:gd name="T15" fmla="*/ 45 h 90"/>
                <a:gd name="T16" fmla="*/ 0 w 302"/>
                <a:gd name="T17" fmla="*/ 8 h 90"/>
                <a:gd name="T18" fmla="*/ 7 w 302"/>
                <a:gd name="T19" fmla="*/ 1 h 90"/>
                <a:gd name="T20" fmla="*/ 32 w 302"/>
                <a:gd name="T21" fmla="*/ 0 h 90"/>
                <a:gd name="T22" fmla="*/ 281 w 302"/>
                <a:gd name="T23" fmla="*/ 0 h 90"/>
                <a:gd name="T24" fmla="*/ 302 w 302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90">
                  <a:moveTo>
                    <a:pt x="302" y="3"/>
                  </a:moveTo>
                  <a:cubicBezTo>
                    <a:pt x="298" y="4"/>
                    <a:pt x="294" y="5"/>
                    <a:pt x="290" y="7"/>
                  </a:cubicBezTo>
                  <a:cubicBezTo>
                    <a:pt x="275" y="8"/>
                    <a:pt x="263" y="17"/>
                    <a:pt x="250" y="23"/>
                  </a:cubicBezTo>
                  <a:cubicBezTo>
                    <a:pt x="237" y="25"/>
                    <a:pt x="227" y="33"/>
                    <a:pt x="217" y="38"/>
                  </a:cubicBezTo>
                  <a:cubicBezTo>
                    <a:pt x="203" y="46"/>
                    <a:pt x="189" y="54"/>
                    <a:pt x="175" y="62"/>
                  </a:cubicBezTo>
                  <a:cubicBezTo>
                    <a:pt x="147" y="78"/>
                    <a:pt x="118" y="90"/>
                    <a:pt x="85" y="88"/>
                  </a:cubicBezTo>
                  <a:cubicBezTo>
                    <a:pt x="55" y="87"/>
                    <a:pt x="29" y="73"/>
                    <a:pt x="6" y="53"/>
                  </a:cubicBezTo>
                  <a:cubicBezTo>
                    <a:pt x="4" y="51"/>
                    <a:pt x="3" y="48"/>
                    <a:pt x="1" y="45"/>
                  </a:cubicBezTo>
                  <a:cubicBezTo>
                    <a:pt x="1" y="33"/>
                    <a:pt x="1" y="20"/>
                    <a:pt x="0" y="8"/>
                  </a:cubicBezTo>
                  <a:cubicBezTo>
                    <a:pt x="0" y="2"/>
                    <a:pt x="3" y="1"/>
                    <a:pt x="7" y="1"/>
                  </a:cubicBezTo>
                  <a:cubicBezTo>
                    <a:pt x="16" y="1"/>
                    <a:pt x="24" y="0"/>
                    <a:pt x="32" y="0"/>
                  </a:cubicBezTo>
                  <a:cubicBezTo>
                    <a:pt x="115" y="0"/>
                    <a:pt x="198" y="0"/>
                    <a:pt x="281" y="0"/>
                  </a:cubicBezTo>
                  <a:cubicBezTo>
                    <a:pt x="288" y="0"/>
                    <a:pt x="295" y="0"/>
                    <a:pt x="302" y="3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6350" y="179388"/>
              <a:ext cx="1889126" cy="779463"/>
            </a:xfrm>
            <a:custGeom>
              <a:avLst/>
              <a:gdLst>
                <a:gd name="T0" fmla="*/ 246 w 246"/>
                <a:gd name="T1" fmla="*/ 4 h 100"/>
                <a:gd name="T2" fmla="*/ 158 w 246"/>
                <a:gd name="T3" fmla="*/ 72 h 100"/>
                <a:gd name="T4" fmla="*/ 98 w 246"/>
                <a:gd name="T5" fmla="*/ 97 h 100"/>
                <a:gd name="T6" fmla="*/ 17 w 246"/>
                <a:gd name="T7" fmla="*/ 58 h 100"/>
                <a:gd name="T8" fmla="*/ 3 w 246"/>
                <a:gd name="T9" fmla="*/ 40 h 100"/>
                <a:gd name="T10" fmla="*/ 1 w 246"/>
                <a:gd name="T11" fmla="*/ 28 h 100"/>
                <a:gd name="T12" fmla="*/ 9 w 246"/>
                <a:gd name="T13" fmla="*/ 33 h 100"/>
                <a:gd name="T14" fmla="*/ 33 w 246"/>
                <a:gd name="T15" fmla="*/ 55 h 100"/>
                <a:gd name="T16" fmla="*/ 139 w 246"/>
                <a:gd name="T17" fmla="*/ 64 h 100"/>
                <a:gd name="T18" fmla="*/ 196 w 246"/>
                <a:gd name="T19" fmla="*/ 28 h 100"/>
                <a:gd name="T20" fmla="*/ 238 w 246"/>
                <a:gd name="T21" fmla="*/ 2 h 100"/>
                <a:gd name="T22" fmla="*/ 243 w 246"/>
                <a:gd name="T23" fmla="*/ 1 h 100"/>
                <a:gd name="T24" fmla="*/ 246 w 246"/>
                <a:gd name="T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00">
                  <a:moveTo>
                    <a:pt x="246" y="4"/>
                  </a:moveTo>
                  <a:cubicBezTo>
                    <a:pt x="217" y="27"/>
                    <a:pt x="188" y="50"/>
                    <a:pt x="158" y="72"/>
                  </a:cubicBezTo>
                  <a:cubicBezTo>
                    <a:pt x="141" y="85"/>
                    <a:pt x="121" y="95"/>
                    <a:pt x="98" y="97"/>
                  </a:cubicBezTo>
                  <a:cubicBezTo>
                    <a:pt x="64" y="100"/>
                    <a:pt x="39" y="83"/>
                    <a:pt x="17" y="58"/>
                  </a:cubicBezTo>
                  <a:cubicBezTo>
                    <a:pt x="12" y="53"/>
                    <a:pt x="8" y="46"/>
                    <a:pt x="3" y="40"/>
                  </a:cubicBezTo>
                  <a:cubicBezTo>
                    <a:pt x="2" y="36"/>
                    <a:pt x="0" y="32"/>
                    <a:pt x="1" y="28"/>
                  </a:cubicBezTo>
                  <a:cubicBezTo>
                    <a:pt x="6" y="26"/>
                    <a:pt x="7" y="30"/>
                    <a:pt x="9" y="33"/>
                  </a:cubicBezTo>
                  <a:cubicBezTo>
                    <a:pt x="17" y="40"/>
                    <a:pt x="24" y="48"/>
                    <a:pt x="33" y="55"/>
                  </a:cubicBezTo>
                  <a:cubicBezTo>
                    <a:pt x="67" y="81"/>
                    <a:pt x="102" y="80"/>
                    <a:pt x="139" y="64"/>
                  </a:cubicBezTo>
                  <a:cubicBezTo>
                    <a:pt x="160" y="54"/>
                    <a:pt x="178" y="41"/>
                    <a:pt x="196" y="28"/>
                  </a:cubicBezTo>
                  <a:cubicBezTo>
                    <a:pt x="210" y="19"/>
                    <a:pt x="224" y="11"/>
                    <a:pt x="238" y="2"/>
                  </a:cubicBezTo>
                  <a:cubicBezTo>
                    <a:pt x="240" y="1"/>
                    <a:pt x="241" y="0"/>
                    <a:pt x="243" y="1"/>
                  </a:cubicBezTo>
                  <a:cubicBezTo>
                    <a:pt x="245" y="1"/>
                    <a:pt x="246" y="2"/>
                    <a:pt x="24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4287" y="147638"/>
              <a:ext cx="1919288" cy="701675"/>
            </a:xfrm>
            <a:custGeom>
              <a:avLst/>
              <a:gdLst>
                <a:gd name="T0" fmla="*/ 242 w 250"/>
                <a:gd name="T1" fmla="*/ 6 h 90"/>
                <a:gd name="T2" fmla="*/ 179 w 250"/>
                <a:gd name="T3" fmla="*/ 47 h 90"/>
                <a:gd name="T4" fmla="*/ 112 w 250"/>
                <a:gd name="T5" fmla="*/ 80 h 90"/>
                <a:gd name="T6" fmla="*/ 7 w 250"/>
                <a:gd name="T7" fmla="*/ 40 h 90"/>
                <a:gd name="T8" fmla="*/ 0 w 250"/>
                <a:gd name="T9" fmla="*/ 32 h 90"/>
                <a:gd name="T10" fmla="*/ 0 w 250"/>
                <a:gd name="T11" fmla="*/ 25 h 90"/>
                <a:gd name="T12" fmla="*/ 51 w 250"/>
                <a:gd name="T13" fmla="*/ 58 h 90"/>
                <a:gd name="T14" fmla="*/ 134 w 250"/>
                <a:gd name="T15" fmla="*/ 57 h 90"/>
                <a:gd name="T16" fmla="*/ 234 w 250"/>
                <a:gd name="T17" fmla="*/ 5 h 90"/>
                <a:gd name="T18" fmla="*/ 249 w 250"/>
                <a:gd name="T19" fmla="*/ 0 h 90"/>
                <a:gd name="T20" fmla="*/ 242 w 250"/>
                <a:gd name="T21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90">
                  <a:moveTo>
                    <a:pt x="242" y="6"/>
                  </a:moveTo>
                  <a:cubicBezTo>
                    <a:pt x="220" y="18"/>
                    <a:pt x="200" y="33"/>
                    <a:pt x="179" y="47"/>
                  </a:cubicBezTo>
                  <a:cubicBezTo>
                    <a:pt x="158" y="61"/>
                    <a:pt x="137" y="74"/>
                    <a:pt x="112" y="80"/>
                  </a:cubicBezTo>
                  <a:cubicBezTo>
                    <a:pt x="68" y="90"/>
                    <a:pt x="35" y="72"/>
                    <a:pt x="7" y="40"/>
                  </a:cubicBezTo>
                  <a:cubicBezTo>
                    <a:pt x="5" y="37"/>
                    <a:pt x="4" y="33"/>
                    <a:pt x="0" y="32"/>
                  </a:cubicBezTo>
                  <a:cubicBezTo>
                    <a:pt x="0" y="30"/>
                    <a:pt x="0" y="28"/>
                    <a:pt x="0" y="25"/>
                  </a:cubicBezTo>
                  <a:cubicBezTo>
                    <a:pt x="16" y="38"/>
                    <a:pt x="32" y="51"/>
                    <a:pt x="51" y="58"/>
                  </a:cubicBezTo>
                  <a:cubicBezTo>
                    <a:pt x="79" y="69"/>
                    <a:pt x="106" y="67"/>
                    <a:pt x="134" y="57"/>
                  </a:cubicBezTo>
                  <a:cubicBezTo>
                    <a:pt x="170" y="45"/>
                    <a:pt x="200" y="22"/>
                    <a:pt x="234" y="5"/>
                  </a:cubicBezTo>
                  <a:cubicBezTo>
                    <a:pt x="239" y="3"/>
                    <a:pt x="243" y="0"/>
                    <a:pt x="249" y="0"/>
                  </a:cubicBezTo>
                  <a:cubicBezTo>
                    <a:pt x="250" y="5"/>
                    <a:pt x="245" y="5"/>
                    <a:pt x="242" y="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871663" y="39688"/>
              <a:ext cx="361950" cy="171450"/>
            </a:xfrm>
            <a:custGeom>
              <a:avLst/>
              <a:gdLst>
                <a:gd name="T0" fmla="*/ 0 w 47"/>
                <a:gd name="T1" fmla="*/ 20 h 22"/>
                <a:gd name="T2" fmla="*/ 7 w 47"/>
                <a:gd name="T3" fmla="*/ 14 h 22"/>
                <a:gd name="T4" fmla="*/ 47 w 47"/>
                <a:gd name="T5" fmla="*/ 1 h 22"/>
                <a:gd name="T6" fmla="*/ 3 w 47"/>
                <a:gd name="T7" fmla="*/ 22 h 22"/>
                <a:gd name="T8" fmla="*/ 0 w 47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2" y="18"/>
                    <a:pt x="5" y="16"/>
                    <a:pt x="7" y="14"/>
                  </a:cubicBezTo>
                  <a:cubicBezTo>
                    <a:pt x="20" y="9"/>
                    <a:pt x="32" y="0"/>
                    <a:pt x="47" y="1"/>
                  </a:cubicBezTo>
                  <a:cubicBezTo>
                    <a:pt x="31" y="6"/>
                    <a:pt x="17" y="14"/>
                    <a:pt x="3" y="22"/>
                  </a:cubicBezTo>
                  <a:cubicBezTo>
                    <a:pt x="2" y="21"/>
                    <a:pt x="1" y="21"/>
                    <a:pt x="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109329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"/>
          <p:cNvSpPr txBox="1">
            <a:spLocks noGrp="1"/>
          </p:cNvSpPr>
          <p:nvPr>
            <p:ph type="title"/>
          </p:nvPr>
        </p:nvSpPr>
        <p:spPr>
          <a:xfrm>
            <a:off x="1045767" y="694967"/>
            <a:ext cx="71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5"/>
          <p:cNvSpPr txBox="1">
            <a:spLocks noGrp="1"/>
          </p:cNvSpPr>
          <p:nvPr>
            <p:ph type="title" idx="2"/>
          </p:nvPr>
        </p:nvSpPr>
        <p:spPr>
          <a:xfrm>
            <a:off x="1191267" y="4065304"/>
            <a:ext cx="2946800" cy="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2" name="Google Shape;472;p15"/>
          <p:cNvSpPr txBox="1">
            <a:spLocks noGrp="1"/>
          </p:cNvSpPr>
          <p:nvPr>
            <p:ph type="subTitle" idx="1"/>
          </p:nvPr>
        </p:nvSpPr>
        <p:spPr>
          <a:xfrm>
            <a:off x="1191267" y="4575964"/>
            <a:ext cx="2946800" cy="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title" idx="3"/>
          </p:nvPr>
        </p:nvSpPr>
        <p:spPr>
          <a:xfrm>
            <a:off x="4622587" y="4065304"/>
            <a:ext cx="2946800" cy="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4"/>
          </p:nvPr>
        </p:nvSpPr>
        <p:spPr>
          <a:xfrm>
            <a:off x="4622587" y="4575964"/>
            <a:ext cx="2946800" cy="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title" idx="5"/>
          </p:nvPr>
        </p:nvSpPr>
        <p:spPr>
          <a:xfrm>
            <a:off x="8053907" y="4065304"/>
            <a:ext cx="2946800" cy="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subTitle" idx="6"/>
          </p:nvPr>
        </p:nvSpPr>
        <p:spPr>
          <a:xfrm>
            <a:off x="8053907" y="4575964"/>
            <a:ext cx="2946800" cy="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" name="Grupo 1"/>
          <p:cNvGrpSpPr/>
          <p:nvPr userDrawn="1"/>
        </p:nvGrpSpPr>
        <p:grpSpPr>
          <a:xfrm>
            <a:off x="-52396" y="6143739"/>
            <a:ext cx="12310896" cy="785856"/>
            <a:chOff x="-52396" y="6143739"/>
            <a:chExt cx="12310896" cy="78585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-34414" y="6143739"/>
              <a:ext cx="12292914" cy="785856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-52396" y="6469815"/>
              <a:ext cx="6990484" cy="43522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356908" y="6591240"/>
              <a:ext cx="1843150" cy="313797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25555491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9"/>
          <p:cNvSpPr txBox="1">
            <a:spLocks noGrp="1"/>
          </p:cNvSpPr>
          <p:nvPr>
            <p:ph type="subTitle" idx="1"/>
          </p:nvPr>
        </p:nvSpPr>
        <p:spPr>
          <a:xfrm>
            <a:off x="1045767" y="956700"/>
            <a:ext cx="36348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Black"/>
              <a:buNone/>
              <a:defRPr sz="2133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1" name="Google Shape;961;p29"/>
          <p:cNvSpPr txBox="1">
            <a:spLocks noGrp="1"/>
          </p:cNvSpPr>
          <p:nvPr>
            <p:ph type="body" idx="2"/>
          </p:nvPr>
        </p:nvSpPr>
        <p:spPr>
          <a:xfrm>
            <a:off x="1045767" y="2806700"/>
            <a:ext cx="4223200" cy="3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2" name="Google Shape;962;p29"/>
          <p:cNvSpPr txBox="1">
            <a:spLocks noGrp="1"/>
          </p:cNvSpPr>
          <p:nvPr>
            <p:ph type="title"/>
          </p:nvPr>
        </p:nvSpPr>
        <p:spPr>
          <a:xfrm>
            <a:off x="1045767" y="694967"/>
            <a:ext cx="71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890500"/>
            <a:ext cx="12192000" cy="116416"/>
          </a:xfrm>
          <a:prstGeom prst="rect">
            <a:avLst/>
          </a:pr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-15433"/>
            <a:ext cx="596498" cy="808566"/>
          </a:xfrm>
          <a:prstGeom prst="rect">
            <a:avLst/>
          </a:prstGeom>
          <a:solidFill>
            <a:srgbClr val="6AC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</p:spTree>
    <p:extLst>
      <p:ext uri="{BB962C8B-B14F-4D97-AF65-F5344CB8AC3E}">
        <p14:creationId xmlns:p14="http://schemas.microsoft.com/office/powerpoint/2010/main" val="2386808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"/>
          <p:cNvSpPr txBox="1">
            <a:spLocks noGrp="1"/>
          </p:cNvSpPr>
          <p:nvPr>
            <p:ph type="title"/>
          </p:nvPr>
        </p:nvSpPr>
        <p:spPr>
          <a:xfrm>
            <a:off x="1045767" y="694967"/>
            <a:ext cx="71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8288" y="905424"/>
            <a:ext cx="12192000" cy="116416"/>
          </a:xfrm>
          <a:prstGeom prst="rect">
            <a:avLst/>
          </a:pr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-8288" y="-509"/>
            <a:ext cx="596498" cy="808566"/>
          </a:xfrm>
          <a:prstGeom prst="rect">
            <a:avLst/>
          </a:pr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sz="2400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-52396" y="6143739"/>
            <a:ext cx="12310896" cy="785856"/>
            <a:chOff x="-52396" y="6143739"/>
            <a:chExt cx="12310896" cy="785856"/>
          </a:xfrm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-34414" y="6143739"/>
              <a:ext cx="12292914" cy="785856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-52396" y="6469815"/>
              <a:ext cx="6990484" cy="43522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0356908" y="6591240"/>
              <a:ext cx="1843150" cy="313797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1635861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576934" y="0"/>
            <a:ext cx="5664629" cy="24688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576934" y="4389107"/>
            <a:ext cx="5664629" cy="24688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576933" y="2468894"/>
            <a:ext cx="5678721" cy="19397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307582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26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EF79-D32A-4BAB-B275-51766C02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BD13B-9866-4095-AF93-F800E7DAB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0FA05-2B71-472D-8803-BBC61B544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78EAF-D1C8-40C5-B619-6DDB8E737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86623-86AF-46CB-863B-1FDA40444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D9644-3840-46DB-8112-A93408C2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26/08/2023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2D1568-6B89-4C02-B0BE-B9D9147A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84BE5-5AA5-45A8-8FF0-6BB0D965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61140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7" y="131814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94587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123486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7" y="1131598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0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80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67"/>
            <a:ext cx="2232248" cy="1861364"/>
            <a:chOff x="1476865" y="1876876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6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8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5" y="5849291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71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65" y="5403431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 sz="1400" dirty="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 dirty="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 dirty="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 dirty="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9" y="5216750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40" y="1296680"/>
            <a:ext cx="905777" cy="910369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43" y="545804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F7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1155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52C5-22F0-4915-9E19-9CDCA460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F6911-B1CD-4353-BD56-E4BB93D4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26/08/2023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4AC55-C92B-470E-ABE3-D5B810E6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4A563-8A66-4343-B336-FD7A40A8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-52396" y="6143739"/>
            <a:ext cx="12310896" cy="785856"/>
            <a:chOff x="-52396" y="6143739"/>
            <a:chExt cx="12310896" cy="785856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-34414" y="6143739"/>
              <a:ext cx="12292914" cy="785856"/>
            </a:xfrm>
            <a:custGeom>
              <a:avLst/>
              <a:gdLst>
                <a:gd name="T0" fmla="*/ 108 w 640"/>
                <a:gd name="T1" fmla="*/ 2 h 65"/>
                <a:gd name="T2" fmla="*/ 161 w 640"/>
                <a:gd name="T3" fmla="*/ 1 h 65"/>
                <a:gd name="T4" fmla="*/ 259 w 640"/>
                <a:gd name="T5" fmla="*/ 9 h 65"/>
                <a:gd name="T6" fmla="*/ 299 w 640"/>
                <a:gd name="T7" fmla="*/ 14 h 65"/>
                <a:gd name="T8" fmla="*/ 392 w 640"/>
                <a:gd name="T9" fmla="*/ 26 h 65"/>
                <a:gd name="T10" fmla="*/ 525 w 640"/>
                <a:gd name="T11" fmla="*/ 29 h 65"/>
                <a:gd name="T12" fmla="*/ 631 w 640"/>
                <a:gd name="T13" fmla="*/ 18 h 65"/>
                <a:gd name="T14" fmla="*/ 636 w 640"/>
                <a:gd name="T15" fmla="*/ 19 h 65"/>
                <a:gd name="T16" fmla="*/ 633 w 640"/>
                <a:gd name="T17" fmla="*/ 30 h 65"/>
                <a:gd name="T18" fmla="*/ 584 w 640"/>
                <a:gd name="T19" fmla="*/ 44 h 65"/>
                <a:gd name="T20" fmla="*/ 492 w 640"/>
                <a:gd name="T21" fmla="*/ 63 h 65"/>
                <a:gd name="T22" fmla="*/ 485 w 640"/>
                <a:gd name="T23" fmla="*/ 63 h 65"/>
                <a:gd name="T24" fmla="*/ 423 w 640"/>
                <a:gd name="T25" fmla="*/ 64 h 65"/>
                <a:gd name="T26" fmla="*/ 360 w 640"/>
                <a:gd name="T27" fmla="*/ 54 h 65"/>
                <a:gd name="T28" fmla="*/ 245 w 640"/>
                <a:gd name="T29" fmla="*/ 27 h 65"/>
                <a:gd name="T30" fmla="*/ 190 w 640"/>
                <a:gd name="T31" fmla="*/ 21 h 65"/>
                <a:gd name="T32" fmla="*/ 152 w 640"/>
                <a:gd name="T33" fmla="*/ 21 h 65"/>
                <a:gd name="T34" fmla="*/ 66 w 640"/>
                <a:gd name="T35" fmla="*/ 31 h 65"/>
                <a:gd name="T36" fmla="*/ 0 w 640"/>
                <a:gd name="T37" fmla="*/ 47 h 65"/>
                <a:gd name="T38" fmla="*/ 0 w 640"/>
                <a:gd name="T39" fmla="*/ 33 h 65"/>
                <a:gd name="T40" fmla="*/ 3 w 640"/>
                <a:gd name="T41" fmla="*/ 29 h 65"/>
                <a:gd name="T42" fmla="*/ 66 w 640"/>
                <a:gd name="T43" fmla="*/ 7 h 65"/>
                <a:gd name="T44" fmla="*/ 100 w 640"/>
                <a:gd name="T45" fmla="*/ 3 h 65"/>
                <a:gd name="T46" fmla="*/ 108 w 640"/>
                <a:gd name="T47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65">
                  <a:moveTo>
                    <a:pt x="108" y="2"/>
                  </a:moveTo>
                  <a:cubicBezTo>
                    <a:pt x="125" y="1"/>
                    <a:pt x="143" y="0"/>
                    <a:pt x="161" y="1"/>
                  </a:cubicBezTo>
                  <a:cubicBezTo>
                    <a:pt x="194" y="2"/>
                    <a:pt x="226" y="4"/>
                    <a:pt x="259" y="9"/>
                  </a:cubicBezTo>
                  <a:cubicBezTo>
                    <a:pt x="272" y="11"/>
                    <a:pt x="286" y="12"/>
                    <a:pt x="299" y="14"/>
                  </a:cubicBezTo>
                  <a:cubicBezTo>
                    <a:pt x="330" y="19"/>
                    <a:pt x="361" y="23"/>
                    <a:pt x="392" y="26"/>
                  </a:cubicBezTo>
                  <a:cubicBezTo>
                    <a:pt x="436" y="30"/>
                    <a:pt x="480" y="31"/>
                    <a:pt x="525" y="29"/>
                  </a:cubicBezTo>
                  <a:cubicBezTo>
                    <a:pt x="560" y="28"/>
                    <a:pt x="596" y="24"/>
                    <a:pt x="631" y="18"/>
                  </a:cubicBezTo>
                  <a:cubicBezTo>
                    <a:pt x="633" y="18"/>
                    <a:pt x="637" y="15"/>
                    <a:pt x="636" y="19"/>
                  </a:cubicBezTo>
                  <a:cubicBezTo>
                    <a:pt x="636" y="23"/>
                    <a:pt x="640" y="28"/>
                    <a:pt x="633" y="30"/>
                  </a:cubicBezTo>
                  <a:cubicBezTo>
                    <a:pt x="617" y="34"/>
                    <a:pt x="601" y="39"/>
                    <a:pt x="584" y="44"/>
                  </a:cubicBezTo>
                  <a:cubicBezTo>
                    <a:pt x="554" y="53"/>
                    <a:pt x="523" y="58"/>
                    <a:pt x="492" y="63"/>
                  </a:cubicBezTo>
                  <a:cubicBezTo>
                    <a:pt x="490" y="63"/>
                    <a:pt x="487" y="63"/>
                    <a:pt x="485" y="63"/>
                  </a:cubicBezTo>
                  <a:cubicBezTo>
                    <a:pt x="464" y="63"/>
                    <a:pt x="444" y="63"/>
                    <a:pt x="423" y="64"/>
                  </a:cubicBezTo>
                  <a:cubicBezTo>
                    <a:pt x="401" y="65"/>
                    <a:pt x="381" y="59"/>
                    <a:pt x="360" y="54"/>
                  </a:cubicBezTo>
                  <a:cubicBezTo>
                    <a:pt x="322" y="45"/>
                    <a:pt x="284" y="34"/>
                    <a:pt x="245" y="27"/>
                  </a:cubicBezTo>
                  <a:cubicBezTo>
                    <a:pt x="227" y="24"/>
                    <a:pt x="209" y="22"/>
                    <a:pt x="190" y="21"/>
                  </a:cubicBezTo>
                  <a:cubicBezTo>
                    <a:pt x="177" y="21"/>
                    <a:pt x="165" y="20"/>
                    <a:pt x="152" y="21"/>
                  </a:cubicBezTo>
                  <a:cubicBezTo>
                    <a:pt x="123" y="22"/>
                    <a:pt x="95" y="26"/>
                    <a:pt x="66" y="31"/>
                  </a:cubicBezTo>
                  <a:cubicBezTo>
                    <a:pt x="44" y="34"/>
                    <a:pt x="22" y="39"/>
                    <a:pt x="0" y="47"/>
                  </a:cubicBezTo>
                  <a:cubicBezTo>
                    <a:pt x="0" y="42"/>
                    <a:pt x="0" y="38"/>
                    <a:pt x="0" y="33"/>
                  </a:cubicBezTo>
                  <a:cubicBezTo>
                    <a:pt x="0" y="31"/>
                    <a:pt x="2" y="30"/>
                    <a:pt x="3" y="29"/>
                  </a:cubicBezTo>
                  <a:cubicBezTo>
                    <a:pt x="22" y="17"/>
                    <a:pt x="44" y="11"/>
                    <a:pt x="66" y="7"/>
                  </a:cubicBezTo>
                  <a:cubicBezTo>
                    <a:pt x="77" y="5"/>
                    <a:pt x="88" y="3"/>
                    <a:pt x="100" y="3"/>
                  </a:cubicBezTo>
                  <a:cubicBezTo>
                    <a:pt x="103" y="2"/>
                    <a:pt x="105" y="3"/>
                    <a:pt x="108" y="2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-52396" y="6469815"/>
              <a:ext cx="6990484" cy="435223"/>
            </a:xfrm>
            <a:custGeom>
              <a:avLst/>
              <a:gdLst>
                <a:gd name="T0" fmla="*/ 364 w 364"/>
                <a:gd name="T1" fmla="*/ 36 h 36"/>
                <a:gd name="T2" fmla="*/ 336 w 364"/>
                <a:gd name="T3" fmla="*/ 36 h 36"/>
                <a:gd name="T4" fmla="*/ 6 w 364"/>
                <a:gd name="T5" fmla="*/ 36 h 36"/>
                <a:gd name="T6" fmla="*/ 0 w 364"/>
                <a:gd name="T7" fmla="*/ 31 h 36"/>
                <a:gd name="T8" fmla="*/ 4 w 364"/>
                <a:gd name="T9" fmla="*/ 27 h 36"/>
                <a:gd name="T10" fmla="*/ 33 w 364"/>
                <a:gd name="T11" fmla="*/ 19 h 36"/>
                <a:gd name="T12" fmla="*/ 78 w 364"/>
                <a:gd name="T13" fmla="*/ 10 h 36"/>
                <a:gd name="T14" fmla="*/ 191 w 364"/>
                <a:gd name="T15" fmla="*/ 3 h 36"/>
                <a:gd name="T16" fmla="*/ 233 w 364"/>
                <a:gd name="T17" fmla="*/ 7 h 36"/>
                <a:gd name="T18" fmla="*/ 333 w 364"/>
                <a:gd name="T19" fmla="*/ 28 h 36"/>
                <a:gd name="T20" fmla="*/ 364 w 36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36">
                  <a:moveTo>
                    <a:pt x="364" y="36"/>
                  </a:moveTo>
                  <a:cubicBezTo>
                    <a:pt x="355" y="36"/>
                    <a:pt x="345" y="36"/>
                    <a:pt x="336" y="36"/>
                  </a:cubicBezTo>
                  <a:cubicBezTo>
                    <a:pt x="226" y="36"/>
                    <a:pt x="116" y="36"/>
                    <a:pt x="6" y="36"/>
                  </a:cubicBezTo>
                  <a:cubicBezTo>
                    <a:pt x="2" y="36"/>
                    <a:pt x="0" y="36"/>
                    <a:pt x="0" y="31"/>
                  </a:cubicBezTo>
                  <a:cubicBezTo>
                    <a:pt x="1" y="28"/>
                    <a:pt x="2" y="28"/>
                    <a:pt x="4" y="27"/>
                  </a:cubicBezTo>
                  <a:cubicBezTo>
                    <a:pt x="13" y="24"/>
                    <a:pt x="23" y="22"/>
                    <a:pt x="33" y="19"/>
                  </a:cubicBezTo>
                  <a:cubicBezTo>
                    <a:pt x="48" y="15"/>
                    <a:pt x="63" y="13"/>
                    <a:pt x="78" y="10"/>
                  </a:cubicBezTo>
                  <a:cubicBezTo>
                    <a:pt x="115" y="4"/>
                    <a:pt x="153" y="0"/>
                    <a:pt x="191" y="3"/>
                  </a:cubicBezTo>
                  <a:cubicBezTo>
                    <a:pt x="205" y="3"/>
                    <a:pt x="219" y="5"/>
                    <a:pt x="233" y="7"/>
                  </a:cubicBezTo>
                  <a:cubicBezTo>
                    <a:pt x="267" y="12"/>
                    <a:pt x="300" y="20"/>
                    <a:pt x="333" y="28"/>
                  </a:cubicBezTo>
                  <a:cubicBezTo>
                    <a:pt x="343" y="31"/>
                    <a:pt x="354" y="33"/>
                    <a:pt x="364" y="36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0356908" y="6591240"/>
              <a:ext cx="1843150" cy="313797"/>
            </a:xfrm>
            <a:custGeom>
              <a:avLst/>
              <a:gdLst>
                <a:gd name="T0" fmla="*/ 0 w 96"/>
                <a:gd name="T1" fmla="*/ 26 h 26"/>
                <a:gd name="T2" fmla="*/ 13 w 96"/>
                <a:gd name="T3" fmla="*/ 23 h 26"/>
                <a:gd name="T4" fmla="*/ 90 w 96"/>
                <a:gd name="T5" fmla="*/ 2 h 26"/>
                <a:gd name="T6" fmla="*/ 96 w 96"/>
                <a:gd name="T7" fmla="*/ 6 h 26"/>
                <a:gd name="T8" fmla="*/ 96 w 96"/>
                <a:gd name="T9" fmla="*/ 23 h 26"/>
                <a:gd name="T10" fmla="*/ 92 w 96"/>
                <a:gd name="T11" fmla="*/ 26 h 26"/>
                <a:gd name="T12" fmla="*/ 0 w 96"/>
                <a:gd name="T13" fmla="*/ 26 h 26"/>
                <a:gd name="T14" fmla="*/ 0 w 9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cubicBezTo>
                    <a:pt x="4" y="25"/>
                    <a:pt x="8" y="24"/>
                    <a:pt x="13" y="23"/>
                  </a:cubicBezTo>
                  <a:cubicBezTo>
                    <a:pt x="39" y="17"/>
                    <a:pt x="65" y="9"/>
                    <a:pt x="90" y="2"/>
                  </a:cubicBezTo>
                  <a:cubicBezTo>
                    <a:pt x="95" y="0"/>
                    <a:pt x="96" y="1"/>
                    <a:pt x="96" y="6"/>
                  </a:cubicBezTo>
                  <a:cubicBezTo>
                    <a:pt x="95" y="11"/>
                    <a:pt x="96" y="17"/>
                    <a:pt x="96" y="23"/>
                  </a:cubicBezTo>
                  <a:cubicBezTo>
                    <a:pt x="96" y="25"/>
                    <a:pt x="95" y="26"/>
                    <a:pt x="92" y="26"/>
                  </a:cubicBezTo>
                  <a:cubicBezTo>
                    <a:pt x="62" y="26"/>
                    <a:pt x="3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 sz="2400"/>
            </a:p>
          </p:txBody>
        </p:sp>
      </p:grpSp>
    </p:spTree>
    <p:extLst>
      <p:ext uri="{BB962C8B-B14F-4D97-AF65-F5344CB8AC3E}">
        <p14:creationId xmlns:p14="http://schemas.microsoft.com/office/powerpoint/2010/main" val="81841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E0DDF-B1A2-4CD4-BC17-B4FE6DC8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26/08/2023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E0F54-7DF6-4498-949F-AB164875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51C4C-2860-48F4-8436-0C9F828A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2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AE9F-289A-486B-A218-DDFC2CAD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9CE6-E564-4C1E-9E2F-427F1A42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EE4-B6FE-4DC1-886C-8F4847FEC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277D1-E0BF-471A-9259-CAFAA658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26/08/2023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25A6E-4AA6-4A86-A297-34E39418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7CBC5-F06B-440E-AF83-6AD3A321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6780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52D3-8497-4385-B0D4-86B594BF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7AB3-426B-4E18-A1B9-117E860BB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8E739-D663-4F29-8822-466BD31AB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959F0-EC60-4173-94E6-3F5589D3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F6DD-C119-41B0-B92E-FCD3EAAA1174}" type="datetimeFigureOut">
              <a:rPr lang="en-PH" smtClean="0"/>
              <a:t>26/08/2023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1D60C-0C1F-4AE9-894D-ED491A1A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CCE8D-AF96-4D2C-9D86-8446795E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1641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2AB48C-4846-46A4-B4A3-D75AFB72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5953C-19B3-4158-B2F9-15646B8FD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7D0D5-782C-4BAC-9567-0C7BE40E7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F6DD-C119-41B0-B92E-FCD3EAAA1174}" type="datetimeFigureOut">
              <a:rPr lang="en-PH" smtClean="0"/>
              <a:t>26/08/2023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94C44-BEDC-4650-97D8-B68139D73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1D82-0BD0-4F39-BC89-7CF68B854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A6551-699C-4E07-A0EE-41EEC369090E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980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8" r:id="rId14"/>
    <p:sldLayoutId id="2147483695" r:id="rId15"/>
    <p:sldLayoutId id="2147483696" r:id="rId16"/>
    <p:sldLayoutId id="2147483694" r:id="rId17"/>
    <p:sldLayoutId id="2147483697" r:id="rId18"/>
    <p:sldLayoutId id="2147483676" r:id="rId19"/>
    <p:sldLayoutId id="2147483677" r:id="rId20"/>
    <p:sldLayoutId id="2147483662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71" r:id="rId30"/>
    <p:sldLayoutId id="2147483679" r:id="rId31"/>
    <p:sldLayoutId id="2147483686" r:id="rId32"/>
    <p:sldLayoutId id="2147483687" r:id="rId33"/>
    <p:sldLayoutId id="2147483672" r:id="rId34"/>
    <p:sldLayoutId id="2147483673" r:id="rId35"/>
    <p:sldLayoutId id="2147483674" r:id="rId36"/>
    <p:sldLayoutId id="2147483675" r:id="rId37"/>
    <p:sldLayoutId id="2147483680" r:id="rId38"/>
    <p:sldLayoutId id="2147483681" r:id="rId39"/>
    <p:sldLayoutId id="2147483683" r:id="rId40"/>
    <p:sldLayoutId id="2147483684" r:id="rId41"/>
    <p:sldLayoutId id="2147483685" r:id="rId42"/>
    <p:sldLayoutId id="2147483688" r:id="rId43"/>
    <p:sldLayoutId id="2147483689" r:id="rId44"/>
    <p:sldLayoutId id="2147483691" r:id="rId45"/>
    <p:sldLayoutId id="2147483692" r:id="rId46"/>
    <p:sldLayoutId id="2147483693" r:id="rId47"/>
    <p:sldLayoutId id="2147483698" r:id="rId48"/>
    <p:sldLayoutId id="2147483699" r:id="rId49"/>
    <p:sldLayoutId id="2147483700" r:id="rId50"/>
    <p:sldLayoutId id="2147483701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3C46302-5CC2-4FA2-979B-C2D96696BD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9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822"/>
            <a:ext cx="12192000" cy="6864822"/>
          </a:xfrm>
          <a:prstGeom prst="rect">
            <a:avLst/>
          </a:prstGeom>
        </p:spPr>
      </p:pic>
      <p:sp>
        <p:nvSpPr>
          <p:cNvPr id="9" name="Rombo 8">
            <a:extLst>
              <a:ext uri="{FF2B5EF4-FFF2-40B4-BE49-F238E27FC236}">
                <a16:creationId xmlns:a16="http://schemas.microsoft.com/office/drawing/2014/main" id="{6AD49731-6A15-4A70-90C7-212366448DEE}"/>
              </a:ext>
            </a:extLst>
          </p:cNvPr>
          <p:cNvSpPr/>
          <p:nvPr/>
        </p:nvSpPr>
        <p:spPr>
          <a:xfrm>
            <a:off x="3813408" y="1041359"/>
            <a:ext cx="4439717" cy="5658379"/>
          </a:xfrm>
          <a:prstGeom prst="diamond">
            <a:avLst/>
          </a:prstGeom>
          <a:solidFill>
            <a:schemeClr val="tx1">
              <a:lumMod val="50000"/>
              <a:lumOff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TextBox 59">
            <a:extLst>
              <a:ext uri="{FF2B5EF4-FFF2-40B4-BE49-F238E27FC236}">
                <a16:creationId xmlns:a16="http://schemas.microsoft.com/office/drawing/2014/main" id="{099E0157-3FA1-4FCB-9710-8592D37AFA44}"/>
              </a:ext>
            </a:extLst>
          </p:cNvPr>
          <p:cNvSpPr txBox="1"/>
          <p:nvPr/>
        </p:nvSpPr>
        <p:spPr>
          <a:xfrm>
            <a:off x="3832252" y="6098568"/>
            <a:ext cx="443971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1D"/>
                </a:solidFill>
              </a:rPr>
              <a:t>slidesppt.net</a:t>
            </a:r>
            <a:endParaRPr lang="ko-KR" altLang="en-US" sz="2000" b="1" dirty="0">
              <a:solidFill>
                <a:srgbClr val="FF001D"/>
              </a:solidFill>
            </a:endParaRPr>
          </a:p>
        </p:txBody>
      </p:sp>
      <p:sp>
        <p:nvSpPr>
          <p:cNvPr id="16" name="Flecha: cheurón 15">
            <a:extLst>
              <a:ext uri="{FF2B5EF4-FFF2-40B4-BE49-F238E27FC236}">
                <a16:creationId xmlns:a16="http://schemas.microsoft.com/office/drawing/2014/main" id="{84B9861A-FD85-4C82-8176-FB39B62983DD}"/>
              </a:ext>
            </a:extLst>
          </p:cNvPr>
          <p:cNvSpPr/>
          <p:nvPr/>
        </p:nvSpPr>
        <p:spPr>
          <a:xfrm rot="10800000" flipH="1">
            <a:off x="7180092" y="-6821"/>
            <a:ext cx="4876800" cy="6857999"/>
          </a:xfrm>
          <a:prstGeom prst="chevron">
            <a:avLst/>
          </a:pr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>
              <a:solidFill>
                <a:schemeClr val="tx1"/>
              </a:solidFill>
            </a:endParaRPr>
          </a:p>
        </p:txBody>
      </p:sp>
      <p:sp>
        <p:nvSpPr>
          <p:cNvPr id="17" name="Flecha: cheurón 16">
            <a:extLst>
              <a:ext uri="{FF2B5EF4-FFF2-40B4-BE49-F238E27FC236}">
                <a16:creationId xmlns:a16="http://schemas.microsoft.com/office/drawing/2014/main" id="{921127EE-4150-42D5-BF8A-77B5C13661FE}"/>
              </a:ext>
            </a:extLst>
          </p:cNvPr>
          <p:cNvSpPr/>
          <p:nvPr/>
        </p:nvSpPr>
        <p:spPr>
          <a:xfrm flipH="1">
            <a:off x="47328" y="-1"/>
            <a:ext cx="4876800" cy="6857999"/>
          </a:xfrm>
          <a:prstGeom prst="chevron">
            <a:avLst/>
          </a:prstGeom>
          <a:solidFill>
            <a:srgbClr val="00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>
              <a:solidFill>
                <a:schemeClr val="tx1"/>
              </a:solidFill>
            </a:endParaRP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221B7B10-DA1F-4161-8045-D9EE0E0E6CA1}"/>
              </a:ext>
            </a:extLst>
          </p:cNvPr>
          <p:cNvSpPr txBox="1"/>
          <p:nvPr/>
        </p:nvSpPr>
        <p:spPr>
          <a:xfrm>
            <a:off x="4249086" y="4508049"/>
            <a:ext cx="363028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F7FF"/>
                </a:solidFill>
                <a:latin typeface="DK Lemon Yellow Sun" panose="02000000000000000000" pitchFamily="50" charset="0"/>
                <a:cs typeface="Arial" pitchFamily="34" charset="0"/>
              </a:rPr>
              <a:t>Free Template</a:t>
            </a:r>
            <a:endParaRPr lang="ko-KR" altLang="en-US" sz="4000" b="1" dirty="0">
              <a:solidFill>
                <a:srgbClr val="00F7FF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7BB5B2B-6DA6-44EA-B72C-E9E9F2270364}"/>
              </a:ext>
            </a:extLst>
          </p:cNvPr>
          <p:cNvSpPr txBox="1"/>
          <p:nvPr/>
        </p:nvSpPr>
        <p:spPr>
          <a:xfrm>
            <a:off x="3523695" y="3280644"/>
            <a:ext cx="505682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TIKTOK</a:t>
            </a:r>
            <a:endParaRPr lang="ko-KR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직사각형 83">
            <a:extLst>
              <a:ext uri="{FF2B5EF4-FFF2-40B4-BE49-F238E27FC236}">
                <a16:creationId xmlns:a16="http://schemas.microsoft.com/office/drawing/2014/main" id="{AF95E25A-AF11-48E3-9AFB-964783A004EF}"/>
              </a:ext>
            </a:extLst>
          </p:cNvPr>
          <p:cNvSpPr/>
          <p:nvPr/>
        </p:nvSpPr>
        <p:spPr>
          <a:xfrm>
            <a:off x="4835386" y="5300857"/>
            <a:ext cx="2433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80C4542-C580-4A4C-B9C7-0AD0B163A3A4}"/>
              </a:ext>
            </a:extLst>
          </p:cNvPr>
          <p:cNvGrpSpPr/>
          <p:nvPr/>
        </p:nvGrpSpPr>
        <p:grpSpPr>
          <a:xfrm>
            <a:off x="4011612" y="560347"/>
            <a:ext cx="4168775" cy="457199"/>
            <a:chOff x="4148137" y="173594"/>
            <a:chExt cx="4168775" cy="457199"/>
          </a:xfrm>
          <a:solidFill>
            <a:schemeClr val="tx1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384925" y="173594"/>
              <a:ext cx="436563" cy="446087"/>
            </a:xfrm>
            <a:custGeom>
              <a:avLst/>
              <a:gdLst>
                <a:gd name="T0" fmla="*/ 110 w 116"/>
                <a:gd name="T1" fmla="*/ 112 h 116"/>
                <a:gd name="T2" fmla="*/ 101 w 116"/>
                <a:gd name="T3" fmla="*/ 109 h 116"/>
                <a:gd name="T4" fmla="*/ 70 w 116"/>
                <a:gd name="T5" fmla="*/ 109 h 116"/>
                <a:gd name="T6" fmla="*/ 12 w 116"/>
                <a:gd name="T7" fmla="*/ 84 h 116"/>
                <a:gd name="T8" fmla="*/ 21 w 116"/>
                <a:gd name="T9" fmla="*/ 20 h 116"/>
                <a:gd name="T10" fmla="*/ 85 w 116"/>
                <a:gd name="T11" fmla="*/ 13 h 116"/>
                <a:gd name="T12" fmla="*/ 108 w 116"/>
                <a:gd name="T13" fmla="*/ 72 h 116"/>
                <a:gd name="T14" fmla="*/ 108 w 116"/>
                <a:gd name="T15" fmla="*/ 104 h 116"/>
                <a:gd name="T16" fmla="*/ 110 w 116"/>
                <a:gd name="T17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6">
                  <a:moveTo>
                    <a:pt x="110" y="112"/>
                  </a:moveTo>
                  <a:cubicBezTo>
                    <a:pt x="106" y="111"/>
                    <a:pt x="104" y="110"/>
                    <a:pt x="101" y="109"/>
                  </a:cubicBezTo>
                  <a:cubicBezTo>
                    <a:pt x="91" y="106"/>
                    <a:pt x="81" y="105"/>
                    <a:pt x="70" y="109"/>
                  </a:cubicBezTo>
                  <a:cubicBezTo>
                    <a:pt x="48" y="116"/>
                    <a:pt x="23" y="104"/>
                    <a:pt x="12" y="84"/>
                  </a:cubicBezTo>
                  <a:cubicBezTo>
                    <a:pt x="0" y="63"/>
                    <a:pt x="4" y="36"/>
                    <a:pt x="21" y="20"/>
                  </a:cubicBezTo>
                  <a:cubicBezTo>
                    <a:pt x="39" y="3"/>
                    <a:pt x="65" y="0"/>
                    <a:pt x="85" y="13"/>
                  </a:cubicBezTo>
                  <a:cubicBezTo>
                    <a:pt x="105" y="25"/>
                    <a:pt x="116" y="50"/>
                    <a:pt x="108" y="72"/>
                  </a:cubicBezTo>
                  <a:cubicBezTo>
                    <a:pt x="104" y="84"/>
                    <a:pt x="105" y="93"/>
                    <a:pt x="108" y="104"/>
                  </a:cubicBezTo>
                  <a:cubicBezTo>
                    <a:pt x="109" y="106"/>
                    <a:pt x="109" y="108"/>
                    <a:pt x="110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5595937" y="179944"/>
              <a:ext cx="500063" cy="423862"/>
            </a:xfrm>
            <a:custGeom>
              <a:avLst/>
              <a:gdLst>
                <a:gd name="T0" fmla="*/ 67 w 133"/>
                <a:gd name="T1" fmla="*/ 21 h 110"/>
                <a:gd name="T2" fmla="*/ 79 w 133"/>
                <a:gd name="T3" fmla="*/ 10 h 110"/>
                <a:gd name="T4" fmla="*/ 121 w 133"/>
                <a:gd name="T5" fmla="*/ 13 h 110"/>
                <a:gd name="T6" fmla="*/ 122 w 133"/>
                <a:gd name="T7" fmla="*/ 54 h 110"/>
                <a:gd name="T8" fmla="*/ 67 w 133"/>
                <a:gd name="T9" fmla="*/ 110 h 110"/>
                <a:gd name="T10" fmla="*/ 11 w 133"/>
                <a:gd name="T11" fmla="*/ 54 h 110"/>
                <a:gd name="T12" fmla="*/ 13 w 133"/>
                <a:gd name="T13" fmla="*/ 12 h 110"/>
                <a:gd name="T14" fmla="*/ 54 w 133"/>
                <a:gd name="T15" fmla="*/ 9 h 110"/>
                <a:gd name="T16" fmla="*/ 67 w 133"/>
                <a:gd name="T17" fmla="*/ 2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10">
                  <a:moveTo>
                    <a:pt x="67" y="21"/>
                  </a:moveTo>
                  <a:cubicBezTo>
                    <a:pt x="71" y="18"/>
                    <a:pt x="75" y="14"/>
                    <a:pt x="79" y="10"/>
                  </a:cubicBezTo>
                  <a:cubicBezTo>
                    <a:pt x="92" y="0"/>
                    <a:pt x="109" y="1"/>
                    <a:pt x="121" y="13"/>
                  </a:cubicBezTo>
                  <a:cubicBezTo>
                    <a:pt x="132" y="24"/>
                    <a:pt x="133" y="43"/>
                    <a:pt x="122" y="54"/>
                  </a:cubicBezTo>
                  <a:cubicBezTo>
                    <a:pt x="104" y="73"/>
                    <a:pt x="85" y="91"/>
                    <a:pt x="67" y="110"/>
                  </a:cubicBezTo>
                  <a:cubicBezTo>
                    <a:pt x="48" y="91"/>
                    <a:pt x="29" y="73"/>
                    <a:pt x="11" y="54"/>
                  </a:cubicBezTo>
                  <a:cubicBezTo>
                    <a:pt x="0" y="43"/>
                    <a:pt x="2" y="24"/>
                    <a:pt x="13" y="12"/>
                  </a:cubicBezTo>
                  <a:cubicBezTo>
                    <a:pt x="24" y="1"/>
                    <a:pt x="41" y="0"/>
                    <a:pt x="54" y="9"/>
                  </a:cubicBezTo>
                  <a:cubicBezTo>
                    <a:pt x="58" y="13"/>
                    <a:pt x="62" y="17"/>
                    <a:pt x="6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7208837" y="192644"/>
              <a:ext cx="300038" cy="411162"/>
            </a:xfrm>
            <a:custGeom>
              <a:avLst/>
              <a:gdLst>
                <a:gd name="T0" fmla="*/ 80 w 80"/>
                <a:gd name="T1" fmla="*/ 107 h 107"/>
                <a:gd name="T2" fmla="*/ 60 w 80"/>
                <a:gd name="T3" fmla="*/ 85 h 107"/>
                <a:gd name="T4" fmla="*/ 40 w 80"/>
                <a:gd name="T5" fmla="*/ 66 h 107"/>
                <a:gd name="T6" fmla="*/ 0 w 80"/>
                <a:gd name="T7" fmla="*/ 105 h 107"/>
                <a:gd name="T8" fmla="*/ 0 w 80"/>
                <a:gd name="T9" fmla="*/ 0 h 107"/>
                <a:gd name="T10" fmla="*/ 80 w 80"/>
                <a:gd name="T11" fmla="*/ 0 h 107"/>
                <a:gd name="T12" fmla="*/ 80 w 80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07">
                  <a:moveTo>
                    <a:pt x="80" y="107"/>
                  </a:moveTo>
                  <a:cubicBezTo>
                    <a:pt x="73" y="99"/>
                    <a:pt x="66" y="92"/>
                    <a:pt x="60" y="85"/>
                  </a:cubicBezTo>
                  <a:cubicBezTo>
                    <a:pt x="53" y="79"/>
                    <a:pt x="47" y="73"/>
                    <a:pt x="40" y="66"/>
                  </a:cubicBezTo>
                  <a:cubicBezTo>
                    <a:pt x="27" y="79"/>
                    <a:pt x="13" y="92"/>
                    <a:pt x="0" y="105"/>
                  </a:cubicBezTo>
                  <a:cubicBezTo>
                    <a:pt x="0" y="70"/>
                    <a:pt x="0" y="35"/>
                    <a:pt x="0" y="0"/>
                  </a:cubicBezTo>
                  <a:cubicBezTo>
                    <a:pt x="27" y="0"/>
                    <a:pt x="53" y="0"/>
                    <a:pt x="80" y="0"/>
                  </a:cubicBezTo>
                  <a:cubicBezTo>
                    <a:pt x="80" y="35"/>
                    <a:pt x="80" y="70"/>
                    <a:pt x="80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4148137" y="192644"/>
              <a:ext cx="387350" cy="411162"/>
            </a:xfrm>
            <a:custGeom>
              <a:avLst/>
              <a:gdLst>
                <a:gd name="T0" fmla="*/ 100 w 103"/>
                <a:gd name="T1" fmla="*/ 107 h 107"/>
                <a:gd name="T2" fmla="*/ 66 w 103"/>
                <a:gd name="T3" fmla="*/ 107 h 107"/>
                <a:gd name="T4" fmla="*/ 66 w 103"/>
                <a:gd name="T5" fmla="*/ 75 h 107"/>
                <a:gd name="T6" fmla="*/ 53 w 103"/>
                <a:gd name="T7" fmla="*/ 61 h 107"/>
                <a:gd name="T8" fmla="*/ 33 w 103"/>
                <a:gd name="T9" fmla="*/ 81 h 107"/>
                <a:gd name="T10" fmla="*/ 33 w 103"/>
                <a:gd name="T11" fmla="*/ 106 h 107"/>
                <a:gd name="T12" fmla="*/ 0 w 103"/>
                <a:gd name="T13" fmla="*/ 106 h 107"/>
                <a:gd name="T14" fmla="*/ 0 w 103"/>
                <a:gd name="T15" fmla="*/ 55 h 107"/>
                <a:gd name="T16" fmla="*/ 2 w 103"/>
                <a:gd name="T17" fmla="*/ 51 h 107"/>
                <a:gd name="T18" fmla="*/ 48 w 103"/>
                <a:gd name="T19" fmla="*/ 0 h 107"/>
                <a:gd name="T20" fmla="*/ 79 w 103"/>
                <a:gd name="T21" fmla="*/ 32 h 107"/>
                <a:gd name="T22" fmla="*/ 100 w 103"/>
                <a:gd name="T23" fmla="*/ 84 h 107"/>
                <a:gd name="T24" fmla="*/ 100 w 103"/>
                <a:gd name="T2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7">
                  <a:moveTo>
                    <a:pt x="100" y="107"/>
                  </a:moveTo>
                  <a:cubicBezTo>
                    <a:pt x="88" y="107"/>
                    <a:pt x="78" y="107"/>
                    <a:pt x="66" y="107"/>
                  </a:cubicBezTo>
                  <a:cubicBezTo>
                    <a:pt x="66" y="96"/>
                    <a:pt x="66" y="85"/>
                    <a:pt x="66" y="75"/>
                  </a:cubicBezTo>
                  <a:cubicBezTo>
                    <a:pt x="66" y="64"/>
                    <a:pt x="64" y="62"/>
                    <a:pt x="53" y="61"/>
                  </a:cubicBezTo>
                  <a:cubicBezTo>
                    <a:pt x="34" y="61"/>
                    <a:pt x="33" y="62"/>
                    <a:pt x="33" y="81"/>
                  </a:cubicBezTo>
                  <a:cubicBezTo>
                    <a:pt x="33" y="89"/>
                    <a:pt x="33" y="97"/>
                    <a:pt x="33" y="106"/>
                  </a:cubicBezTo>
                  <a:cubicBezTo>
                    <a:pt x="22" y="106"/>
                    <a:pt x="11" y="106"/>
                    <a:pt x="0" y="106"/>
                  </a:cubicBezTo>
                  <a:cubicBezTo>
                    <a:pt x="0" y="89"/>
                    <a:pt x="0" y="72"/>
                    <a:pt x="0" y="55"/>
                  </a:cubicBezTo>
                  <a:cubicBezTo>
                    <a:pt x="0" y="53"/>
                    <a:pt x="1" y="52"/>
                    <a:pt x="2" y="51"/>
                  </a:cubicBezTo>
                  <a:cubicBezTo>
                    <a:pt x="17" y="34"/>
                    <a:pt x="32" y="17"/>
                    <a:pt x="48" y="0"/>
                  </a:cubicBezTo>
                  <a:cubicBezTo>
                    <a:pt x="59" y="11"/>
                    <a:pt x="68" y="23"/>
                    <a:pt x="79" y="32"/>
                  </a:cubicBezTo>
                  <a:cubicBezTo>
                    <a:pt x="96" y="46"/>
                    <a:pt x="103" y="63"/>
                    <a:pt x="100" y="84"/>
                  </a:cubicBezTo>
                  <a:cubicBezTo>
                    <a:pt x="99" y="91"/>
                    <a:pt x="100" y="99"/>
                    <a:pt x="100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7907337" y="457756"/>
              <a:ext cx="409575" cy="146050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4868862" y="176769"/>
              <a:ext cx="444500" cy="454024"/>
            </a:xfrm>
            <a:custGeom>
              <a:avLst/>
              <a:gdLst>
                <a:gd name="T0" fmla="*/ 89 w 118"/>
                <a:gd name="T1" fmla="*/ 81 h 118"/>
                <a:gd name="T2" fmla="*/ 114 w 118"/>
                <a:gd name="T3" fmla="*/ 106 h 118"/>
                <a:gd name="T4" fmla="*/ 116 w 118"/>
                <a:gd name="T5" fmla="*/ 114 h 118"/>
                <a:gd name="T6" fmla="*/ 107 w 118"/>
                <a:gd name="T7" fmla="*/ 113 h 118"/>
                <a:gd name="T8" fmla="*/ 83 w 118"/>
                <a:gd name="T9" fmla="*/ 87 h 118"/>
                <a:gd name="T10" fmla="*/ 37 w 118"/>
                <a:gd name="T11" fmla="*/ 96 h 118"/>
                <a:gd name="T12" fmla="*/ 12 w 118"/>
                <a:gd name="T13" fmla="*/ 76 h 118"/>
                <a:gd name="T14" fmla="*/ 20 w 118"/>
                <a:gd name="T15" fmla="*/ 17 h 118"/>
                <a:gd name="T16" fmla="*/ 82 w 118"/>
                <a:gd name="T17" fmla="*/ 15 h 118"/>
                <a:gd name="T18" fmla="*/ 89 w 118"/>
                <a:gd name="T19" fmla="*/ 81 h 118"/>
                <a:gd name="T20" fmla="*/ 52 w 118"/>
                <a:gd name="T21" fmla="*/ 14 h 118"/>
                <a:gd name="T22" fmla="*/ 15 w 118"/>
                <a:gd name="T23" fmla="*/ 50 h 118"/>
                <a:gd name="T24" fmla="*/ 51 w 118"/>
                <a:gd name="T25" fmla="*/ 89 h 118"/>
                <a:gd name="T26" fmla="*/ 89 w 118"/>
                <a:gd name="T27" fmla="*/ 52 h 118"/>
                <a:gd name="T28" fmla="*/ 52 w 118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18">
                  <a:moveTo>
                    <a:pt x="89" y="81"/>
                  </a:moveTo>
                  <a:cubicBezTo>
                    <a:pt x="98" y="89"/>
                    <a:pt x="106" y="97"/>
                    <a:pt x="114" y="106"/>
                  </a:cubicBezTo>
                  <a:cubicBezTo>
                    <a:pt x="116" y="108"/>
                    <a:pt x="118" y="112"/>
                    <a:pt x="116" y="114"/>
                  </a:cubicBezTo>
                  <a:cubicBezTo>
                    <a:pt x="113" y="118"/>
                    <a:pt x="110" y="115"/>
                    <a:pt x="107" y="113"/>
                  </a:cubicBezTo>
                  <a:cubicBezTo>
                    <a:pt x="99" y="104"/>
                    <a:pt x="91" y="96"/>
                    <a:pt x="83" y="87"/>
                  </a:cubicBezTo>
                  <a:cubicBezTo>
                    <a:pt x="69" y="98"/>
                    <a:pt x="54" y="101"/>
                    <a:pt x="37" y="96"/>
                  </a:cubicBezTo>
                  <a:cubicBezTo>
                    <a:pt x="26" y="93"/>
                    <a:pt x="18" y="86"/>
                    <a:pt x="12" y="76"/>
                  </a:cubicBezTo>
                  <a:cubicBezTo>
                    <a:pt x="0" y="57"/>
                    <a:pt x="3" y="31"/>
                    <a:pt x="20" y="17"/>
                  </a:cubicBezTo>
                  <a:cubicBezTo>
                    <a:pt x="38" y="0"/>
                    <a:pt x="63" y="0"/>
                    <a:pt x="82" y="15"/>
                  </a:cubicBezTo>
                  <a:cubicBezTo>
                    <a:pt x="101" y="31"/>
                    <a:pt x="104" y="56"/>
                    <a:pt x="89" y="81"/>
                  </a:cubicBezTo>
                  <a:close/>
                  <a:moveTo>
                    <a:pt x="52" y="14"/>
                  </a:moveTo>
                  <a:cubicBezTo>
                    <a:pt x="32" y="14"/>
                    <a:pt x="15" y="30"/>
                    <a:pt x="15" y="50"/>
                  </a:cubicBezTo>
                  <a:cubicBezTo>
                    <a:pt x="14" y="71"/>
                    <a:pt x="31" y="88"/>
                    <a:pt x="51" y="89"/>
                  </a:cubicBezTo>
                  <a:cubicBezTo>
                    <a:pt x="71" y="89"/>
                    <a:pt x="88" y="72"/>
                    <a:pt x="89" y="52"/>
                  </a:cubicBezTo>
                  <a:cubicBezTo>
                    <a:pt x="89" y="32"/>
                    <a:pt x="73" y="15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8008937" y="192644"/>
              <a:ext cx="211138" cy="214312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07F6D430-003E-44C3-B101-5B44ECC413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435" y="1873192"/>
            <a:ext cx="1197346" cy="1397086"/>
          </a:xfrm>
          <a:prstGeom prst="rect">
            <a:avLst/>
          </a:prstGeom>
        </p:spPr>
      </p:pic>
      <p:grpSp>
        <p:nvGrpSpPr>
          <p:cNvPr id="18" name="Gráfico 10">
            <a:extLst>
              <a:ext uri="{FF2B5EF4-FFF2-40B4-BE49-F238E27FC236}">
                <a16:creationId xmlns:a16="http://schemas.microsoft.com/office/drawing/2014/main" id="{57EF7AC4-6C0E-4B7B-AA11-DE5228947848}"/>
              </a:ext>
            </a:extLst>
          </p:cNvPr>
          <p:cNvGrpSpPr/>
          <p:nvPr/>
        </p:nvGrpSpPr>
        <p:grpSpPr>
          <a:xfrm>
            <a:off x="10968104" y="210270"/>
            <a:ext cx="932729" cy="932729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9" name="Forma libre: forma 30">
              <a:extLst>
                <a:ext uri="{FF2B5EF4-FFF2-40B4-BE49-F238E27FC236}">
                  <a16:creationId xmlns:a16="http://schemas.microsoft.com/office/drawing/2014/main" id="{451476F8-A18B-49FC-B3A5-350186FFF152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F7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0" name="Forma libre: forma 31">
              <a:extLst>
                <a:ext uri="{FF2B5EF4-FFF2-40B4-BE49-F238E27FC236}">
                  <a16:creationId xmlns:a16="http://schemas.microsoft.com/office/drawing/2014/main" id="{711CB7EB-781D-41E2-BD99-4407C03E6314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6C9C9EA-C8B3-46BB-ABFF-F71C58F1FFE0}"/>
              </a:ext>
            </a:extLst>
          </p:cNvPr>
          <p:cNvSpPr/>
          <p:nvPr/>
        </p:nvSpPr>
        <p:spPr>
          <a:xfrm>
            <a:off x="2233243" y="292297"/>
            <a:ext cx="7578970" cy="640744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id="{54829B5E-9E96-4DBE-BA4A-E94D5342A1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964" y="1808889"/>
            <a:ext cx="4440216" cy="402394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A807A8B-B77D-4FD7-9EC2-4D6D51AB8458}"/>
              </a:ext>
            </a:extLst>
          </p:cNvPr>
          <p:cNvGrpSpPr/>
          <p:nvPr/>
        </p:nvGrpSpPr>
        <p:grpSpPr>
          <a:xfrm>
            <a:off x="2722292" y="2699841"/>
            <a:ext cx="2876315" cy="923331"/>
            <a:chOff x="6210996" y="1433695"/>
            <a:chExt cx="1493001" cy="6568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036203-52FB-4FD8-B76A-0B7C11D2EC3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091190-E052-41F4-AC18-1B763EC4366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1D5F6-1EF5-4654-9B05-A418D46C4B4A}"/>
              </a:ext>
            </a:extLst>
          </p:cNvPr>
          <p:cNvGrpSpPr/>
          <p:nvPr/>
        </p:nvGrpSpPr>
        <p:grpSpPr>
          <a:xfrm>
            <a:off x="3682292" y="5710090"/>
            <a:ext cx="3097633" cy="923331"/>
            <a:chOff x="6210996" y="1433695"/>
            <a:chExt cx="1493001" cy="6568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108F2F-E4E7-4563-A4C4-4F5D78F5104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16A70-51E7-445E-A65B-9FB85A9A3D1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FB1268-C379-41A6-AA66-48BB08718CB6}"/>
              </a:ext>
            </a:extLst>
          </p:cNvPr>
          <p:cNvGrpSpPr/>
          <p:nvPr/>
        </p:nvGrpSpPr>
        <p:grpSpPr>
          <a:xfrm>
            <a:off x="3682292" y="1194716"/>
            <a:ext cx="3097633" cy="923331"/>
            <a:chOff x="6210996" y="1433695"/>
            <a:chExt cx="1493001" cy="65687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3F4854-86E0-40F4-B063-68DED2833E7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C493A4-FFFE-4C85-B6F2-31F08F23CF2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0D823F-5DD3-44A0-9697-0642D9E6C672}"/>
              </a:ext>
            </a:extLst>
          </p:cNvPr>
          <p:cNvGrpSpPr/>
          <p:nvPr/>
        </p:nvGrpSpPr>
        <p:grpSpPr>
          <a:xfrm>
            <a:off x="2722292" y="4204966"/>
            <a:ext cx="2876315" cy="923331"/>
            <a:chOff x="6210996" y="1433695"/>
            <a:chExt cx="1493001" cy="65687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C710F9-1F57-46A6-A3BE-BBD9400FF8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E9EA2F-7F98-4FF6-9DF3-4625C945F4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4E77F15-57F8-475F-890D-96E70C889ECD}"/>
              </a:ext>
            </a:extLst>
          </p:cNvPr>
          <p:cNvSpPr txBox="1"/>
          <p:nvPr/>
        </p:nvSpPr>
        <p:spPr>
          <a:xfrm>
            <a:off x="634132" y="2104070"/>
            <a:ext cx="1890731" cy="415498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49" name="직사각형 1">
            <a:extLst>
              <a:ext uri="{FF2B5EF4-FFF2-40B4-BE49-F238E27FC236}">
                <a16:creationId xmlns:a16="http://schemas.microsoft.com/office/drawing/2014/main" id="{0ABF7816-7AD5-4D7E-AA46-5186EF96FCD1}"/>
              </a:ext>
            </a:extLst>
          </p:cNvPr>
          <p:cNvSpPr/>
          <p:nvPr/>
        </p:nvSpPr>
        <p:spPr>
          <a:xfrm>
            <a:off x="781161" y="622350"/>
            <a:ext cx="34874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DK Lemon Yellow Sun" panose="02000000000000000000" pitchFamily="50" charset="0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latin typeface="DK Lemon Yellow Sun" panose="02000000000000000000" pitchFamily="50" charset="0"/>
                <a:cs typeface="Arial" pitchFamily="34" charset="0"/>
              </a:rPr>
              <a:t>S</a:t>
            </a:r>
            <a:r>
              <a:rPr lang="en-US" altLang="ko-KR" sz="4800" b="1" dirty="0">
                <a:latin typeface="DK Lemon Yellow Sun" panose="02000000000000000000" pitchFamily="50" charset="0"/>
                <a:cs typeface="Arial" pitchFamily="34" charset="0"/>
              </a:rPr>
              <a:t>LIDE</a:t>
            </a:r>
            <a:endParaRPr lang="ko-KR" altLang="en-US" sz="4800" b="1" dirty="0">
              <a:latin typeface="DK Lemon Yellow Sun" panose="02000000000000000000" pitchFamily="50" charset="0"/>
              <a:cs typeface="Arial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6999316" y="1333215"/>
            <a:ext cx="1961804" cy="2358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799020" y="2838340"/>
            <a:ext cx="1806505" cy="1384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5796030" y="4101237"/>
            <a:ext cx="1809501" cy="2422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24" idx="3"/>
          </p:cNvCxnSpPr>
          <p:nvPr/>
        </p:nvCxnSpPr>
        <p:spPr>
          <a:xfrm flipV="1">
            <a:off x="6779925" y="5159580"/>
            <a:ext cx="1316671" cy="6890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980363" y="633413"/>
            <a:ext cx="3994150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2" name="Freeform 26"/>
          <p:cNvSpPr>
            <a:spLocks noEditPoints="1"/>
          </p:cNvSpPr>
          <p:nvPr/>
        </p:nvSpPr>
        <p:spPr bwMode="auto">
          <a:xfrm>
            <a:off x="10798176" y="806450"/>
            <a:ext cx="720725" cy="647700"/>
          </a:xfrm>
          <a:custGeom>
            <a:avLst/>
            <a:gdLst>
              <a:gd name="T0" fmla="*/ 0 w 79"/>
              <a:gd name="T1" fmla="*/ 57 h 71"/>
              <a:gd name="T2" fmla="*/ 11 w 79"/>
              <a:gd name="T3" fmla="*/ 45 h 71"/>
              <a:gd name="T4" fmla="*/ 15 w 79"/>
              <a:gd name="T5" fmla="*/ 42 h 71"/>
              <a:gd name="T6" fmla="*/ 16 w 79"/>
              <a:gd name="T7" fmla="*/ 39 h 71"/>
              <a:gd name="T8" fmla="*/ 19 w 79"/>
              <a:gd name="T9" fmla="*/ 29 h 71"/>
              <a:gd name="T10" fmla="*/ 17 w 79"/>
              <a:gd name="T11" fmla="*/ 29 h 71"/>
              <a:gd name="T12" fmla="*/ 11 w 79"/>
              <a:gd name="T13" fmla="*/ 19 h 71"/>
              <a:gd name="T14" fmla="*/ 17 w 79"/>
              <a:gd name="T15" fmla="*/ 16 h 71"/>
              <a:gd name="T16" fmla="*/ 24 w 79"/>
              <a:gd name="T17" fmla="*/ 14 h 71"/>
              <a:gd name="T18" fmla="*/ 39 w 79"/>
              <a:gd name="T19" fmla="*/ 5 h 71"/>
              <a:gd name="T20" fmla="*/ 49 w 79"/>
              <a:gd name="T21" fmla="*/ 17 h 71"/>
              <a:gd name="T22" fmla="*/ 59 w 79"/>
              <a:gd name="T23" fmla="*/ 9 h 71"/>
              <a:gd name="T24" fmla="*/ 72 w 79"/>
              <a:gd name="T25" fmla="*/ 5 h 71"/>
              <a:gd name="T26" fmla="*/ 72 w 79"/>
              <a:gd name="T27" fmla="*/ 10 h 71"/>
              <a:gd name="T28" fmla="*/ 76 w 79"/>
              <a:gd name="T29" fmla="*/ 17 h 71"/>
              <a:gd name="T30" fmla="*/ 79 w 79"/>
              <a:gd name="T31" fmla="*/ 19 h 71"/>
              <a:gd name="T32" fmla="*/ 69 w 79"/>
              <a:gd name="T33" fmla="*/ 29 h 71"/>
              <a:gd name="T34" fmla="*/ 64 w 79"/>
              <a:gd name="T35" fmla="*/ 32 h 71"/>
              <a:gd name="T36" fmla="*/ 61 w 79"/>
              <a:gd name="T37" fmla="*/ 44 h 71"/>
              <a:gd name="T38" fmla="*/ 62 w 79"/>
              <a:gd name="T39" fmla="*/ 45 h 71"/>
              <a:gd name="T40" fmla="*/ 69 w 79"/>
              <a:gd name="T41" fmla="*/ 47 h 71"/>
              <a:gd name="T42" fmla="*/ 60 w 79"/>
              <a:gd name="T43" fmla="*/ 57 h 71"/>
              <a:gd name="T44" fmla="*/ 55 w 79"/>
              <a:gd name="T45" fmla="*/ 60 h 71"/>
              <a:gd name="T46" fmla="*/ 41 w 79"/>
              <a:gd name="T47" fmla="*/ 68 h 71"/>
              <a:gd name="T48" fmla="*/ 41 w 79"/>
              <a:gd name="T49" fmla="*/ 68 h 71"/>
              <a:gd name="T50" fmla="*/ 42 w 79"/>
              <a:gd name="T51" fmla="*/ 57 h 71"/>
              <a:gd name="T52" fmla="*/ 24 w 79"/>
              <a:gd name="T53" fmla="*/ 57 h 71"/>
              <a:gd name="T54" fmla="*/ 20 w 79"/>
              <a:gd name="T55" fmla="*/ 63 h 71"/>
              <a:gd name="T56" fmla="*/ 8 w 79"/>
              <a:gd name="T57" fmla="*/ 69 h 71"/>
              <a:gd name="T58" fmla="*/ 7 w 79"/>
              <a:gd name="T59" fmla="*/ 66 h 71"/>
              <a:gd name="T60" fmla="*/ 9 w 79"/>
              <a:gd name="T61" fmla="*/ 60 h 71"/>
              <a:gd name="T62" fmla="*/ 6 w 79"/>
              <a:gd name="T63" fmla="*/ 56 h 71"/>
              <a:gd name="T64" fmla="*/ 0 w 79"/>
              <a:gd name="T65" fmla="*/ 57 h 71"/>
              <a:gd name="T66" fmla="*/ 27 w 79"/>
              <a:gd name="T67" fmla="*/ 45 h 71"/>
              <a:gd name="T68" fmla="*/ 45 w 79"/>
              <a:gd name="T69" fmla="*/ 45 h 71"/>
              <a:gd name="T70" fmla="*/ 48 w 79"/>
              <a:gd name="T71" fmla="*/ 43 h 71"/>
              <a:gd name="T72" fmla="*/ 52 w 79"/>
              <a:gd name="T73" fmla="*/ 31 h 71"/>
              <a:gd name="T74" fmla="*/ 51 w 79"/>
              <a:gd name="T75" fmla="*/ 29 h 71"/>
              <a:gd name="T76" fmla="*/ 33 w 79"/>
              <a:gd name="T77" fmla="*/ 29 h 71"/>
              <a:gd name="T78" fmla="*/ 31 w 79"/>
              <a:gd name="T79" fmla="*/ 31 h 71"/>
              <a:gd name="T80" fmla="*/ 27 w 79"/>
              <a:gd name="T81" fmla="*/ 4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9" h="71">
                <a:moveTo>
                  <a:pt x="0" y="57"/>
                </a:moveTo>
                <a:cubicBezTo>
                  <a:pt x="2" y="46"/>
                  <a:pt x="1" y="46"/>
                  <a:pt x="11" y="45"/>
                </a:cubicBezTo>
                <a:cubicBezTo>
                  <a:pt x="13" y="45"/>
                  <a:pt x="14" y="43"/>
                  <a:pt x="15" y="42"/>
                </a:cubicBezTo>
                <a:cubicBezTo>
                  <a:pt x="15" y="41"/>
                  <a:pt x="15" y="40"/>
                  <a:pt x="16" y="39"/>
                </a:cubicBezTo>
                <a:cubicBezTo>
                  <a:pt x="17" y="36"/>
                  <a:pt x="18" y="33"/>
                  <a:pt x="19" y="29"/>
                </a:cubicBezTo>
                <a:cubicBezTo>
                  <a:pt x="18" y="29"/>
                  <a:pt x="17" y="29"/>
                  <a:pt x="17" y="29"/>
                </a:cubicBezTo>
                <a:cubicBezTo>
                  <a:pt x="7" y="28"/>
                  <a:pt x="7" y="28"/>
                  <a:pt x="11" y="19"/>
                </a:cubicBezTo>
                <a:cubicBezTo>
                  <a:pt x="12" y="16"/>
                  <a:pt x="15" y="17"/>
                  <a:pt x="17" y="16"/>
                </a:cubicBezTo>
                <a:cubicBezTo>
                  <a:pt x="20" y="16"/>
                  <a:pt x="22" y="17"/>
                  <a:pt x="24" y="14"/>
                </a:cubicBezTo>
                <a:cubicBezTo>
                  <a:pt x="28" y="4"/>
                  <a:pt x="28" y="4"/>
                  <a:pt x="39" y="5"/>
                </a:cubicBezTo>
                <a:cubicBezTo>
                  <a:pt x="37" y="17"/>
                  <a:pt x="37" y="16"/>
                  <a:pt x="49" y="17"/>
                </a:cubicBezTo>
                <a:cubicBezTo>
                  <a:pt x="54" y="17"/>
                  <a:pt x="58" y="16"/>
                  <a:pt x="59" y="9"/>
                </a:cubicBezTo>
                <a:cubicBezTo>
                  <a:pt x="61" y="0"/>
                  <a:pt x="68" y="7"/>
                  <a:pt x="72" y="5"/>
                </a:cubicBezTo>
                <a:cubicBezTo>
                  <a:pt x="73" y="7"/>
                  <a:pt x="72" y="8"/>
                  <a:pt x="72" y="10"/>
                </a:cubicBezTo>
                <a:cubicBezTo>
                  <a:pt x="70" y="14"/>
                  <a:pt x="69" y="18"/>
                  <a:pt x="76" y="17"/>
                </a:cubicBezTo>
                <a:cubicBezTo>
                  <a:pt x="78" y="16"/>
                  <a:pt x="79" y="17"/>
                  <a:pt x="79" y="19"/>
                </a:cubicBezTo>
                <a:cubicBezTo>
                  <a:pt x="78" y="25"/>
                  <a:pt x="75" y="28"/>
                  <a:pt x="69" y="29"/>
                </a:cubicBezTo>
                <a:cubicBezTo>
                  <a:pt x="66" y="29"/>
                  <a:pt x="65" y="30"/>
                  <a:pt x="64" y="32"/>
                </a:cubicBezTo>
                <a:cubicBezTo>
                  <a:pt x="63" y="36"/>
                  <a:pt x="62" y="40"/>
                  <a:pt x="61" y="44"/>
                </a:cubicBezTo>
                <a:cubicBezTo>
                  <a:pt x="61" y="44"/>
                  <a:pt x="62" y="44"/>
                  <a:pt x="62" y="45"/>
                </a:cubicBezTo>
                <a:cubicBezTo>
                  <a:pt x="64" y="46"/>
                  <a:pt x="69" y="42"/>
                  <a:pt x="69" y="47"/>
                </a:cubicBezTo>
                <a:cubicBezTo>
                  <a:pt x="70" y="53"/>
                  <a:pt x="66" y="57"/>
                  <a:pt x="60" y="57"/>
                </a:cubicBezTo>
                <a:cubicBezTo>
                  <a:pt x="58" y="57"/>
                  <a:pt x="56" y="57"/>
                  <a:pt x="55" y="60"/>
                </a:cubicBezTo>
                <a:cubicBezTo>
                  <a:pt x="51" y="70"/>
                  <a:pt x="51" y="70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0" y="64"/>
                  <a:pt x="45" y="59"/>
                  <a:pt x="42" y="57"/>
                </a:cubicBezTo>
                <a:cubicBezTo>
                  <a:pt x="37" y="55"/>
                  <a:pt x="30" y="56"/>
                  <a:pt x="24" y="57"/>
                </a:cubicBezTo>
                <a:cubicBezTo>
                  <a:pt x="21" y="57"/>
                  <a:pt x="21" y="61"/>
                  <a:pt x="20" y="63"/>
                </a:cubicBezTo>
                <a:cubicBezTo>
                  <a:pt x="19" y="68"/>
                  <a:pt x="12" y="71"/>
                  <a:pt x="8" y="69"/>
                </a:cubicBezTo>
                <a:cubicBezTo>
                  <a:pt x="6" y="68"/>
                  <a:pt x="7" y="67"/>
                  <a:pt x="7" y="66"/>
                </a:cubicBezTo>
                <a:cubicBezTo>
                  <a:pt x="7" y="64"/>
                  <a:pt x="8" y="62"/>
                  <a:pt x="9" y="60"/>
                </a:cubicBezTo>
                <a:cubicBezTo>
                  <a:pt x="10" y="58"/>
                  <a:pt x="9" y="56"/>
                  <a:pt x="6" y="56"/>
                </a:cubicBezTo>
                <a:cubicBezTo>
                  <a:pt x="4" y="57"/>
                  <a:pt x="2" y="57"/>
                  <a:pt x="0" y="57"/>
                </a:cubicBezTo>
                <a:close/>
                <a:moveTo>
                  <a:pt x="27" y="45"/>
                </a:moveTo>
                <a:cubicBezTo>
                  <a:pt x="33" y="45"/>
                  <a:pt x="39" y="45"/>
                  <a:pt x="45" y="45"/>
                </a:cubicBezTo>
                <a:cubicBezTo>
                  <a:pt x="46" y="45"/>
                  <a:pt x="48" y="45"/>
                  <a:pt x="48" y="43"/>
                </a:cubicBezTo>
                <a:cubicBezTo>
                  <a:pt x="49" y="39"/>
                  <a:pt x="51" y="35"/>
                  <a:pt x="52" y="31"/>
                </a:cubicBezTo>
                <a:cubicBezTo>
                  <a:pt x="53" y="29"/>
                  <a:pt x="52" y="29"/>
                  <a:pt x="51" y="29"/>
                </a:cubicBezTo>
                <a:cubicBezTo>
                  <a:pt x="45" y="29"/>
                  <a:pt x="39" y="29"/>
                  <a:pt x="33" y="29"/>
                </a:cubicBezTo>
                <a:cubicBezTo>
                  <a:pt x="32" y="29"/>
                  <a:pt x="31" y="30"/>
                  <a:pt x="31" y="31"/>
                </a:cubicBezTo>
                <a:cubicBezTo>
                  <a:pt x="29" y="35"/>
                  <a:pt x="28" y="40"/>
                  <a:pt x="27" y="45"/>
                </a:cubicBezTo>
                <a:close/>
              </a:path>
            </a:pathLst>
          </a:custGeom>
          <a:solidFill>
            <a:srgbClr val="6AC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3" name="Freeform 35"/>
          <p:cNvSpPr>
            <a:spLocks/>
          </p:cNvSpPr>
          <p:nvPr/>
        </p:nvSpPr>
        <p:spPr bwMode="auto">
          <a:xfrm>
            <a:off x="11044238" y="1071563"/>
            <a:ext cx="236538" cy="146050"/>
          </a:xfrm>
          <a:custGeom>
            <a:avLst/>
            <a:gdLst>
              <a:gd name="T0" fmla="*/ 0 w 26"/>
              <a:gd name="T1" fmla="*/ 16 h 16"/>
              <a:gd name="T2" fmla="*/ 4 w 26"/>
              <a:gd name="T3" fmla="*/ 2 h 16"/>
              <a:gd name="T4" fmla="*/ 6 w 26"/>
              <a:gd name="T5" fmla="*/ 0 h 16"/>
              <a:gd name="T6" fmla="*/ 24 w 26"/>
              <a:gd name="T7" fmla="*/ 0 h 16"/>
              <a:gd name="T8" fmla="*/ 25 w 26"/>
              <a:gd name="T9" fmla="*/ 2 h 16"/>
              <a:gd name="T10" fmla="*/ 21 w 26"/>
              <a:gd name="T11" fmla="*/ 14 h 16"/>
              <a:gd name="T12" fmla="*/ 18 w 26"/>
              <a:gd name="T13" fmla="*/ 16 h 16"/>
              <a:gd name="T14" fmla="*/ 0 w 26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16">
                <a:moveTo>
                  <a:pt x="0" y="16"/>
                </a:moveTo>
                <a:cubicBezTo>
                  <a:pt x="1" y="11"/>
                  <a:pt x="2" y="6"/>
                  <a:pt x="4" y="2"/>
                </a:cubicBezTo>
                <a:cubicBezTo>
                  <a:pt x="4" y="1"/>
                  <a:pt x="5" y="0"/>
                  <a:pt x="6" y="0"/>
                </a:cubicBezTo>
                <a:cubicBezTo>
                  <a:pt x="12" y="0"/>
                  <a:pt x="18" y="0"/>
                  <a:pt x="24" y="0"/>
                </a:cubicBezTo>
                <a:cubicBezTo>
                  <a:pt x="25" y="0"/>
                  <a:pt x="26" y="0"/>
                  <a:pt x="25" y="2"/>
                </a:cubicBezTo>
                <a:cubicBezTo>
                  <a:pt x="24" y="6"/>
                  <a:pt x="22" y="10"/>
                  <a:pt x="21" y="14"/>
                </a:cubicBezTo>
                <a:cubicBezTo>
                  <a:pt x="21" y="16"/>
                  <a:pt x="19" y="16"/>
                  <a:pt x="18" y="16"/>
                </a:cubicBezTo>
                <a:cubicBezTo>
                  <a:pt x="12" y="16"/>
                  <a:pt x="6" y="16"/>
                  <a:pt x="0" y="16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65"/>
          <p:cNvSpPr txBox="1">
            <a:spLocks noGrp="1"/>
          </p:cNvSpPr>
          <p:nvPr>
            <p:ph type="body" sz="quarter" idx="10"/>
          </p:nvPr>
        </p:nvSpPr>
        <p:spPr>
          <a:xfrm>
            <a:off x="6700532" y="3739687"/>
            <a:ext cx="4248822" cy="72424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1600" dirty="0">
                <a:solidFill>
                  <a:srgbClr val="E62155"/>
                </a:solidFill>
              </a:rPr>
              <a:t>You can replace the image on the screen with your own work. Just delete this one and add yours</a:t>
            </a:r>
            <a:endParaRPr sz="1600" dirty="0">
              <a:solidFill>
                <a:srgbClr val="E62155"/>
              </a:solidFill>
            </a:endParaRPr>
          </a:p>
        </p:txBody>
      </p:sp>
      <p:sp>
        <p:nvSpPr>
          <p:cNvPr id="2644" name="Google Shape;2644;p65"/>
          <p:cNvSpPr txBox="1">
            <a:spLocks noGrp="1"/>
          </p:cNvSpPr>
          <p:nvPr>
            <p:ph type="title" idx="4294967295"/>
          </p:nvPr>
        </p:nvSpPr>
        <p:spPr>
          <a:xfrm>
            <a:off x="5746603" y="2222955"/>
            <a:ext cx="6156679" cy="144236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8800" b="1" dirty="0">
                <a:solidFill>
                  <a:srgbClr val="E62155"/>
                </a:solidFill>
              </a:rPr>
              <a:t>Mobile</a:t>
            </a:r>
            <a:r>
              <a:rPr lang="en" sz="8800" b="1" dirty="0">
                <a:solidFill>
                  <a:srgbClr val="6AC4D0"/>
                </a:solidFill>
              </a:rPr>
              <a:t> App</a:t>
            </a:r>
            <a:endParaRPr sz="8800" b="1" dirty="0">
              <a:solidFill>
                <a:srgbClr val="6AC4D0"/>
              </a:solidFill>
            </a:endParaRPr>
          </a:p>
        </p:txBody>
      </p:sp>
      <p:sp>
        <p:nvSpPr>
          <p:cNvPr id="13" name="Google Shape;2645;p65"/>
          <p:cNvSpPr txBox="1">
            <a:spLocks/>
          </p:cNvSpPr>
          <p:nvPr/>
        </p:nvSpPr>
        <p:spPr>
          <a:xfrm>
            <a:off x="5857448" y="4538301"/>
            <a:ext cx="5934990" cy="13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lvl="0" indent="-22860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2800" dirty="0"/>
              <a:t>You can replace the image on the screen with your own work. Just delete this one and add yours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8D3DDE-2501-4441-83D6-9B90D5D110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0923"/>
            <a:ext cx="5394910" cy="52226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826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16EF41-2F02-40C0-B8CE-4591E65A4CF1}"/>
              </a:ext>
            </a:extLst>
          </p:cNvPr>
          <p:cNvGrpSpPr/>
          <p:nvPr/>
        </p:nvGrpSpPr>
        <p:grpSpPr>
          <a:xfrm>
            <a:off x="922661" y="5055851"/>
            <a:ext cx="1642458" cy="773808"/>
            <a:chOff x="3186410" y="5138142"/>
            <a:chExt cx="1314870" cy="7738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F87E02-CF50-4FD7-AD37-48A359186A69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AF419B-3747-4754-BE67-5A11DE74C746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62155"/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8B121-81C9-4670-8136-29B91F5C0054}"/>
              </a:ext>
            </a:extLst>
          </p:cNvPr>
          <p:cNvGrpSpPr/>
          <p:nvPr/>
        </p:nvGrpSpPr>
        <p:grpSpPr>
          <a:xfrm>
            <a:off x="2761741" y="5055851"/>
            <a:ext cx="1642458" cy="773808"/>
            <a:chOff x="3186410" y="5138142"/>
            <a:chExt cx="1314870" cy="7738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DDB346-111A-4433-B49B-33E403318134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94C1EB-B732-4789-9D3B-228FA887F4BC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62155"/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1F23B5-1B42-49C4-AC09-B3E9CECEDBE8}"/>
              </a:ext>
            </a:extLst>
          </p:cNvPr>
          <p:cNvGrpSpPr/>
          <p:nvPr/>
        </p:nvGrpSpPr>
        <p:grpSpPr>
          <a:xfrm>
            <a:off x="4600821" y="5055851"/>
            <a:ext cx="1642458" cy="773808"/>
            <a:chOff x="3186410" y="5138142"/>
            <a:chExt cx="1314870" cy="7738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62220F-A0F7-43BC-A0CB-4ECA091BC07E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EF234E-E68D-40BC-BDE1-BD88BE2FE985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62155"/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AFBB0F4-C7A7-425D-9C58-18783B6FC965}"/>
              </a:ext>
            </a:extLst>
          </p:cNvPr>
          <p:cNvSpPr txBox="1"/>
          <p:nvPr/>
        </p:nvSpPr>
        <p:spPr>
          <a:xfrm>
            <a:off x="922662" y="1622616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898AA5-9954-4EAC-AF05-5BEA8CE5EAA3}"/>
              </a:ext>
            </a:extLst>
          </p:cNvPr>
          <p:cNvSpPr txBox="1"/>
          <p:nvPr/>
        </p:nvSpPr>
        <p:spPr>
          <a:xfrm>
            <a:off x="922661" y="2891158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F2BE603-2E46-5512-BD4B-DDA2388AFC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34038" y="1060451"/>
            <a:ext cx="6164263" cy="4545012"/>
            <a:chOff x="3549" y="668"/>
            <a:chExt cx="3883" cy="2863"/>
          </a:xfrm>
        </p:grpSpPr>
        <p:grpSp>
          <p:nvGrpSpPr>
            <p:cNvPr id="7" name="Group 205">
              <a:extLst>
                <a:ext uri="{FF2B5EF4-FFF2-40B4-BE49-F238E27FC236}">
                  <a16:creationId xmlns:a16="http://schemas.microsoft.com/office/drawing/2014/main" id="{5962B1F6-194F-105F-E704-033C31919F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9" y="668"/>
              <a:ext cx="3883" cy="2863"/>
              <a:chOff x="3549" y="668"/>
              <a:chExt cx="3883" cy="2863"/>
            </a:xfrm>
          </p:grpSpPr>
          <p:sp>
            <p:nvSpPr>
              <p:cNvPr id="199" name="Freeform 5">
                <a:extLst>
                  <a:ext uri="{FF2B5EF4-FFF2-40B4-BE49-F238E27FC236}">
                    <a16:creationId xmlns:a16="http://schemas.microsoft.com/office/drawing/2014/main" id="{C0760CC1-69AF-DB88-DF93-796B448A9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668"/>
                <a:ext cx="3883" cy="2863"/>
              </a:xfrm>
              <a:custGeom>
                <a:avLst/>
                <a:gdLst>
                  <a:gd name="T0" fmla="*/ 462 w 698"/>
                  <a:gd name="T1" fmla="*/ 486 h 514"/>
                  <a:gd name="T2" fmla="*/ 432 w 698"/>
                  <a:gd name="T3" fmla="*/ 496 h 514"/>
                  <a:gd name="T4" fmla="*/ 302 w 698"/>
                  <a:gd name="T5" fmla="*/ 496 h 514"/>
                  <a:gd name="T6" fmla="*/ 239 w 698"/>
                  <a:gd name="T7" fmla="*/ 487 h 514"/>
                  <a:gd name="T8" fmla="*/ 198 w 698"/>
                  <a:gd name="T9" fmla="*/ 505 h 514"/>
                  <a:gd name="T10" fmla="*/ 155 w 698"/>
                  <a:gd name="T11" fmla="*/ 486 h 514"/>
                  <a:gd name="T12" fmla="*/ 61 w 698"/>
                  <a:gd name="T13" fmla="*/ 298 h 514"/>
                  <a:gd name="T14" fmla="*/ 57 w 698"/>
                  <a:gd name="T15" fmla="*/ 292 h 514"/>
                  <a:gd name="T16" fmla="*/ 46 w 698"/>
                  <a:gd name="T17" fmla="*/ 268 h 514"/>
                  <a:gd name="T18" fmla="*/ 31 w 698"/>
                  <a:gd name="T19" fmla="*/ 240 h 514"/>
                  <a:gd name="T20" fmla="*/ 25 w 698"/>
                  <a:gd name="T21" fmla="*/ 226 h 514"/>
                  <a:gd name="T22" fmla="*/ 17 w 698"/>
                  <a:gd name="T23" fmla="*/ 210 h 514"/>
                  <a:gd name="T24" fmla="*/ 7 w 698"/>
                  <a:gd name="T25" fmla="*/ 187 h 514"/>
                  <a:gd name="T26" fmla="*/ 112 w 698"/>
                  <a:gd name="T27" fmla="*/ 104 h 514"/>
                  <a:gd name="T28" fmla="*/ 142 w 698"/>
                  <a:gd name="T29" fmla="*/ 89 h 514"/>
                  <a:gd name="T30" fmla="*/ 183 w 698"/>
                  <a:gd name="T31" fmla="*/ 102 h 514"/>
                  <a:gd name="T32" fmla="*/ 211 w 698"/>
                  <a:gd name="T33" fmla="*/ 157 h 514"/>
                  <a:gd name="T34" fmla="*/ 226 w 698"/>
                  <a:gd name="T35" fmla="*/ 185 h 514"/>
                  <a:gd name="T36" fmla="*/ 225 w 698"/>
                  <a:gd name="T37" fmla="*/ 150 h 514"/>
                  <a:gd name="T38" fmla="*/ 226 w 698"/>
                  <a:gd name="T39" fmla="*/ 138 h 514"/>
                  <a:gd name="T40" fmla="*/ 225 w 698"/>
                  <a:gd name="T41" fmla="*/ 101 h 514"/>
                  <a:gd name="T42" fmla="*/ 226 w 698"/>
                  <a:gd name="T43" fmla="*/ 86 h 514"/>
                  <a:gd name="T44" fmla="*/ 225 w 698"/>
                  <a:gd name="T45" fmla="*/ 70 h 514"/>
                  <a:gd name="T46" fmla="*/ 226 w 698"/>
                  <a:gd name="T47" fmla="*/ 37 h 514"/>
                  <a:gd name="T48" fmla="*/ 266 w 698"/>
                  <a:gd name="T49" fmla="*/ 0 h 514"/>
                  <a:gd name="T50" fmla="*/ 436 w 698"/>
                  <a:gd name="T51" fmla="*/ 0 h 514"/>
                  <a:gd name="T52" fmla="*/ 472 w 698"/>
                  <a:gd name="T53" fmla="*/ 38 h 514"/>
                  <a:gd name="T54" fmla="*/ 473 w 698"/>
                  <a:gd name="T55" fmla="*/ 117 h 514"/>
                  <a:gd name="T56" fmla="*/ 472 w 698"/>
                  <a:gd name="T57" fmla="*/ 172 h 514"/>
                  <a:gd name="T58" fmla="*/ 478 w 698"/>
                  <a:gd name="T59" fmla="*/ 174 h 514"/>
                  <a:gd name="T60" fmla="*/ 490 w 698"/>
                  <a:gd name="T61" fmla="*/ 148 h 514"/>
                  <a:gd name="T62" fmla="*/ 496 w 698"/>
                  <a:gd name="T63" fmla="*/ 140 h 514"/>
                  <a:gd name="T64" fmla="*/ 496 w 698"/>
                  <a:gd name="T65" fmla="*/ 134 h 514"/>
                  <a:gd name="T66" fmla="*/ 515 w 698"/>
                  <a:gd name="T67" fmla="*/ 101 h 514"/>
                  <a:gd name="T68" fmla="*/ 579 w 698"/>
                  <a:gd name="T69" fmla="*/ 101 h 514"/>
                  <a:gd name="T70" fmla="*/ 625 w 698"/>
                  <a:gd name="T71" fmla="*/ 123 h 514"/>
                  <a:gd name="T72" fmla="*/ 690 w 698"/>
                  <a:gd name="T73" fmla="*/ 188 h 514"/>
                  <a:gd name="T74" fmla="*/ 663 w 698"/>
                  <a:gd name="T75" fmla="*/ 247 h 514"/>
                  <a:gd name="T76" fmla="*/ 644 w 698"/>
                  <a:gd name="T77" fmla="*/ 285 h 514"/>
                  <a:gd name="T78" fmla="*/ 543 w 698"/>
                  <a:gd name="T79" fmla="*/ 491 h 514"/>
                  <a:gd name="T80" fmla="*/ 492 w 698"/>
                  <a:gd name="T81" fmla="*/ 501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98" h="514">
                    <a:moveTo>
                      <a:pt x="492" y="501"/>
                    </a:moveTo>
                    <a:cubicBezTo>
                      <a:pt x="482" y="496"/>
                      <a:pt x="472" y="491"/>
                      <a:pt x="462" y="486"/>
                    </a:cubicBezTo>
                    <a:cubicBezTo>
                      <a:pt x="461" y="485"/>
                      <a:pt x="460" y="485"/>
                      <a:pt x="459" y="486"/>
                    </a:cubicBezTo>
                    <a:cubicBezTo>
                      <a:pt x="452" y="493"/>
                      <a:pt x="442" y="496"/>
                      <a:pt x="432" y="496"/>
                    </a:cubicBezTo>
                    <a:cubicBezTo>
                      <a:pt x="408" y="496"/>
                      <a:pt x="383" y="496"/>
                      <a:pt x="359" y="496"/>
                    </a:cubicBezTo>
                    <a:cubicBezTo>
                      <a:pt x="340" y="496"/>
                      <a:pt x="321" y="496"/>
                      <a:pt x="302" y="496"/>
                    </a:cubicBezTo>
                    <a:cubicBezTo>
                      <a:pt x="290" y="496"/>
                      <a:pt x="278" y="496"/>
                      <a:pt x="266" y="496"/>
                    </a:cubicBezTo>
                    <a:cubicBezTo>
                      <a:pt x="256" y="496"/>
                      <a:pt x="246" y="493"/>
                      <a:pt x="239" y="487"/>
                    </a:cubicBezTo>
                    <a:cubicBezTo>
                      <a:pt x="237" y="485"/>
                      <a:pt x="236" y="486"/>
                      <a:pt x="235" y="487"/>
                    </a:cubicBezTo>
                    <a:cubicBezTo>
                      <a:pt x="223" y="493"/>
                      <a:pt x="210" y="499"/>
                      <a:pt x="198" y="505"/>
                    </a:cubicBezTo>
                    <a:cubicBezTo>
                      <a:pt x="185" y="512"/>
                      <a:pt x="173" y="510"/>
                      <a:pt x="162" y="499"/>
                    </a:cubicBezTo>
                    <a:cubicBezTo>
                      <a:pt x="159" y="496"/>
                      <a:pt x="156" y="491"/>
                      <a:pt x="155" y="486"/>
                    </a:cubicBezTo>
                    <a:cubicBezTo>
                      <a:pt x="144" y="464"/>
                      <a:pt x="133" y="443"/>
                      <a:pt x="122" y="421"/>
                    </a:cubicBezTo>
                    <a:cubicBezTo>
                      <a:pt x="102" y="380"/>
                      <a:pt x="82" y="339"/>
                      <a:pt x="61" y="298"/>
                    </a:cubicBezTo>
                    <a:cubicBezTo>
                      <a:pt x="61" y="297"/>
                      <a:pt x="60" y="295"/>
                      <a:pt x="59" y="294"/>
                    </a:cubicBezTo>
                    <a:cubicBezTo>
                      <a:pt x="58" y="293"/>
                      <a:pt x="57" y="293"/>
                      <a:pt x="57" y="292"/>
                    </a:cubicBezTo>
                    <a:cubicBezTo>
                      <a:pt x="53" y="285"/>
                      <a:pt x="50" y="278"/>
                      <a:pt x="46" y="271"/>
                    </a:cubicBezTo>
                    <a:cubicBezTo>
                      <a:pt x="46" y="270"/>
                      <a:pt x="46" y="269"/>
                      <a:pt x="46" y="268"/>
                    </a:cubicBezTo>
                    <a:cubicBezTo>
                      <a:pt x="46" y="265"/>
                      <a:pt x="45" y="263"/>
                      <a:pt x="42" y="262"/>
                    </a:cubicBezTo>
                    <a:cubicBezTo>
                      <a:pt x="38" y="254"/>
                      <a:pt x="35" y="247"/>
                      <a:pt x="31" y="240"/>
                    </a:cubicBezTo>
                    <a:cubicBezTo>
                      <a:pt x="31" y="238"/>
                      <a:pt x="30" y="237"/>
                      <a:pt x="30" y="236"/>
                    </a:cubicBezTo>
                    <a:cubicBezTo>
                      <a:pt x="29" y="232"/>
                      <a:pt x="28" y="227"/>
                      <a:pt x="25" y="226"/>
                    </a:cubicBezTo>
                    <a:cubicBezTo>
                      <a:pt x="21" y="223"/>
                      <a:pt x="20" y="218"/>
                      <a:pt x="18" y="215"/>
                    </a:cubicBezTo>
                    <a:cubicBezTo>
                      <a:pt x="17" y="213"/>
                      <a:pt x="16" y="212"/>
                      <a:pt x="17" y="210"/>
                    </a:cubicBezTo>
                    <a:cubicBezTo>
                      <a:pt x="18" y="209"/>
                      <a:pt x="17" y="208"/>
                      <a:pt x="16" y="207"/>
                    </a:cubicBezTo>
                    <a:cubicBezTo>
                      <a:pt x="13" y="200"/>
                      <a:pt x="9" y="194"/>
                      <a:pt x="7" y="187"/>
                    </a:cubicBezTo>
                    <a:cubicBezTo>
                      <a:pt x="0" y="172"/>
                      <a:pt x="6" y="157"/>
                      <a:pt x="21" y="149"/>
                    </a:cubicBezTo>
                    <a:cubicBezTo>
                      <a:pt x="51" y="134"/>
                      <a:pt x="82" y="119"/>
                      <a:pt x="112" y="104"/>
                    </a:cubicBezTo>
                    <a:cubicBezTo>
                      <a:pt x="113" y="104"/>
                      <a:pt x="114" y="103"/>
                      <a:pt x="115" y="103"/>
                    </a:cubicBezTo>
                    <a:cubicBezTo>
                      <a:pt x="124" y="98"/>
                      <a:pt x="133" y="94"/>
                      <a:pt x="142" y="89"/>
                    </a:cubicBezTo>
                    <a:cubicBezTo>
                      <a:pt x="153" y="84"/>
                      <a:pt x="163" y="84"/>
                      <a:pt x="173" y="90"/>
                    </a:cubicBezTo>
                    <a:cubicBezTo>
                      <a:pt x="178" y="93"/>
                      <a:pt x="181" y="97"/>
                      <a:pt x="183" y="102"/>
                    </a:cubicBezTo>
                    <a:cubicBezTo>
                      <a:pt x="192" y="120"/>
                      <a:pt x="201" y="137"/>
                      <a:pt x="209" y="154"/>
                    </a:cubicBezTo>
                    <a:cubicBezTo>
                      <a:pt x="210" y="155"/>
                      <a:pt x="210" y="156"/>
                      <a:pt x="211" y="157"/>
                    </a:cubicBezTo>
                    <a:cubicBezTo>
                      <a:pt x="211" y="157"/>
                      <a:pt x="212" y="158"/>
                      <a:pt x="212" y="158"/>
                    </a:cubicBezTo>
                    <a:cubicBezTo>
                      <a:pt x="217" y="167"/>
                      <a:pt x="221" y="176"/>
                      <a:pt x="226" y="185"/>
                    </a:cubicBezTo>
                    <a:cubicBezTo>
                      <a:pt x="225" y="182"/>
                      <a:pt x="225" y="180"/>
                      <a:pt x="225" y="178"/>
                    </a:cubicBezTo>
                    <a:cubicBezTo>
                      <a:pt x="225" y="168"/>
                      <a:pt x="225" y="159"/>
                      <a:pt x="225" y="150"/>
                    </a:cubicBezTo>
                    <a:cubicBezTo>
                      <a:pt x="225" y="149"/>
                      <a:pt x="225" y="147"/>
                      <a:pt x="226" y="146"/>
                    </a:cubicBezTo>
                    <a:cubicBezTo>
                      <a:pt x="226" y="143"/>
                      <a:pt x="226" y="140"/>
                      <a:pt x="226" y="138"/>
                    </a:cubicBezTo>
                    <a:cubicBezTo>
                      <a:pt x="225" y="136"/>
                      <a:pt x="225" y="134"/>
                      <a:pt x="225" y="132"/>
                    </a:cubicBezTo>
                    <a:cubicBezTo>
                      <a:pt x="225" y="122"/>
                      <a:pt x="226" y="112"/>
                      <a:pt x="225" y="101"/>
                    </a:cubicBezTo>
                    <a:cubicBezTo>
                      <a:pt x="225" y="101"/>
                      <a:pt x="226" y="101"/>
                      <a:pt x="226" y="100"/>
                    </a:cubicBezTo>
                    <a:cubicBezTo>
                      <a:pt x="227" y="96"/>
                      <a:pt x="227" y="91"/>
                      <a:pt x="226" y="86"/>
                    </a:cubicBezTo>
                    <a:cubicBezTo>
                      <a:pt x="226" y="86"/>
                      <a:pt x="225" y="85"/>
                      <a:pt x="225" y="85"/>
                    </a:cubicBezTo>
                    <a:cubicBezTo>
                      <a:pt x="225" y="80"/>
                      <a:pt x="225" y="75"/>
                      <a:pt x="225" y="70"/>
                    </a:cubicBezTo>
                    <a:cubicBezTo>
                      <a:pt x="225" y="68"/>
                      <a:pt x="225" y="67"/>
                      <a:pt x="226" y="65"/>
                    </a:cubicBezTo>
                    <a:cubicBezTo>
                      <a:pt x="226" y="56"/>
                      <a:pt x="226" y="46"/>
                      <a:pt x="226" y="37"/>
                    </a:cubicBezTo>
                    <a:cubicBezTo>
                      <a:pt x="226" y="19"/>
                      <a:pt x="239" y="3"/>
                      <a:pt x="257" y="0"/>
                    </a:cubicBezTo>
                    <a:cubicBezTo>
                      <a:pt x="260" y="0"/>
                      <a:pt x="263" y="0"/>
                      <a:pt x="266" y="0"/>
                    </a:cubicBezTo>
                    <a:cubicBezTo>
                      <a:pt x="321" y="0"/>
                      <a:pt x="377" y="0"/>
                      <a:pt x="432" y="0"/>
                    </a:cubicBezTo>
                    <a:cubicBezTo>
                      <a:pt x="434" y="0"/>
                      <a:pt x="435" y="0"/>
                      <a:pt x="436" y="0"/>
                    </a:cubicBezTo>
                    <a:cubicBezTo>
                      <a:pt x="454" y="0"/>
                      <a:pt x="467" y="13"/>
                      <a:pt x="471" y="28"/>
                    </a:cubicBezTo>
                    <a:cubicBezTo>
                      <a:pt x="471" y="31"/>
                      <a:pt x="472" y="35"/>
                      <a:pt x="472" y="38"/>
                    </a:cubicBezTo>
                    <a:cubicBezTo>
                      <a:pt x="472" y="63"/>
                      <a:pt x="472" y="88"/>
                      <a:pt x="472" y="113"/>
                    </a:cubicBezTo>
                    <a:cubicBezTo>
                      <a:pt x="473" y="114"/>
                      <a:pt x="473" y="116"/>
                      <a:pt x="473" y="117"/>
                    </a:cubicBezTo>
                    <a:cubicBezTo>
                      <a:pt x="473" y="134"/>
                      <a:pt x="473" y="151"/>
                      <a:pt x="473" y="169"/>
                    </a:cubicBezTo>
                    <a:cubicBezTo>
                      <a:pt x="473" y="170"/>
                      <a:pt x="473" y="171"/>
                      <a:pt x="472" y="172"/>
                    </a:cubicBezTo>
                    <a:cubicBezTo>
                      <a:pt x="471" y="175"/>
                      <a:pt x="472" y="179"/>
                      <a:pt x="472" y="183"/>
                    </a:cubicBezTo>
                    <a:cubicBezTo>
                      <a:pt x="475" y="180"/>
                      <a:pt x="478" y="179"/>
                      <a:pt x="478" y="174"/>
                    </a:cubicBezTo>
                    <a:cubicBezTo>
                      <a:pt x="478" y="173"/>
                      <a:pt x="479" y="171"/>
                      <a:pt x="480" y="170"/>
                    </a:cubicBezTo>
                    <a:cubicBezTo>
                      <a:pt x="483" y="163"/>
                      <a:pt x="487" y="156"/>
                      <a:pt x="490" y="148"/>
                    </a:cubicBezTo>
                    <a:cubicBezTo>
                      <a:pt x="491" y="148"/>
                      <a:pt x="492" y="147"/>
                      <a:pt x="493" y="146"/>
                    </a:cubicBezTo>
                    <a:cubicBezTo>
                      <a:pt x="494" y="144"/>
                      <a:pt x="495" y="142"/>
                      <a:pt x="496" y="140"/>
                    </a:cubicBezTo>
                    <a:cubicBezTo>
                      <a:pt x="496" y="138"/>
                      <a:pt x="497" y="137"/>
                      <a:pt x="496" y="136"/>
                    </a:cubicBezTo>
                    <a:cubicBezTo>
                      <a:pt x="495" y="136"/>
                      <a:pt x="496" y="135"/>
                      <a:pt x="496" y="134"/>
                    </a:cubicBezTo>
                    <a:cubicBezTo>
                      <a:pt x="498" y="131"/>
                      <a:pt x="498" y="126"/>
                      <a:pt x="501" y="124"/>
                    </a:cubicBezTo>
                    <a:cubicBezTo>
                      <a:pt x="509" y="118"/>
                      <a:pt x="510" y="108"/>
                      <a:pt x="515" y="101"/>
                    </a:cubicBezTo>
                    <a:cubicBezTo>
                      <a:pt x="523" y="86"/>
                      <a:pt x="539" y="81"/>
                      <a:pt x="554" y="89"/>
                    </a:cubicBezTo>
                    <a:cubicBezTo>
                      <a:pt x="563" y="93"/>
                      <a:pt x="571" y="97"/>
                      <a:pt x="579" y="101"/>
                    </a:cubicBezTo>
                    <a:cubicBezTo>
                      <a:pt x="580" y="101"/>
                      <a:pt x="581" y="102"/>
                      <a:pt x="583" y="102"/>
                    </a:cubicBezTo>
                    <a:cubicBezTo>
                      <a:pt x="597" y="109"/>
                      <a:pt x="611" y="116"/>
                      <a:pt x="625" y="123"/>
                    </a:cubicBezTo>
                    <a:cubicBezTo>
                      <a:pt x="642" y="131"/>
                      <a:pt x="659" y="140"/>
                      <a:pt x="676" y="148"/>
                    </a:cubicBezTo>
                    <a:cubicBezTo>
                      <a:pt x="692" y="156"/>
                      <a:pt x="698" y="172"/>
                      <a:pt x="690" y="188"/>
                    </a:cubicBezTo>
                    <a:cubicBezTo>
                      <a:pt x="682" y="206"/>
                      <a:pt x="673" y="225"/>
                      <a:pt x="664" y="243"/>
                    </a:cubicBezTo>
                    <a:cubicBezTo>
                      <a:pt x="665" y="244"/>
                      <a:pt x="664" y="246"/>
                      <a:pt x="663" y="247"/>
                    </a:cubicBezTo>
                    <a:cubicBezTo>
                      <a:pt x="659" y="257"/>
                      <a:pt x="654" y="267"/>
                      <a:pt x="649" y="277"/>
                    </a:cubicBezTo>
                    <a:cubicBezTo>
                      <a:pt x="647" y="280"/>
                      <a:pt x="647" y="283"/>
                      <a:pt x="644" y="285"/>
                    </a:cubicBezTo>
                    <a:cubicBezTo>
                      <a:pt x="642" y="286"/>
                      <a:pt x="642" y="288"/>
                      <a:pt x="641" y="290"/>
                    </a:cubicBezTo>
                    <a:cubicBezTo>
                      <a:pt x="609" y="357"/>
                      <a:pt x="576" y="424"/>
                      <a:pt x="543" y="491"/>
                    </a:cubicBezTo>
                    <a:cubicBezTo>
                      <a:pt x="536" y="506"/>
                      <a:pt x="518" y="514"/>
                      <a:pt x="502" y="505"/>
                    </a:cubicBezTo>
                    <a:cubicBezTo>
                      <a:pt x="499" y="504"/>
                      <a:pt x="495" y="502"/>
                      <a:pt x="492" y="501"/>
                    </a:cubicBez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0" name="Freeform 6">
                <a:extLst>
                  <a:ext uri="{FF2B5EF4-FFF2-40B4-BE49-F238E27FC236}">
                    <a16:creationId xmlns:a16="http://schemas.microsoft.com/office/drawing/2014/main" id="{1342552D-C615-083E-AD32-79E7E4D3E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" y="1982"/>
                <a:ext cx="78" cy="145"/>
              </a:xfrm>
              <a:custGeom>
                <a:avLst/>
                <a:gdLst>
                  <a:gd name="T0" fmla="*/ 1 w 14"/>
                  <a:gd name="T1" fmla="*/ 0 h 26"/>
                  <a:gd name="T2" fmla="*/ 12 w 14"/>
                  <a:gd name="T3" fmla="*/ 23 h 26"/>
                  <a:gd name="T4" fmla="*/ 13 w 14"/>
                  <a:gd name="T5" fmla="*/ 26 h 26"/>
                  <a:gd name="T6" fmla="*/ 12 w 14"/>
                  <a:gd name="T7" fmla="*/ 25 h 26"/>
                  <a:gd name="T8" fmla="*/ 1 w 14"/>
                  <a:gd name="T9" fmla="*/ 3 h 26"/>
                  <a:gd name="T10" fmla="*/ 1 w 14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6">
                    <a:moveTo>
                      <a:pt x="1" y="0"/>
                    </a:moveTo>
                    <a:cubicBezTo>
                      <a:pt x="5" y="7"/>
                      <a:pt x="9" y="15"/>
                      <a:pt x="12" y="23"/>
                    </a:cubicBezTo>
                    <a:cubicBezTo>
                      <a:pt x="13" y="24"/>
                      <a:pt x="14" y="25"/>
                      <a:pt x="13" y="26"/>
                    </a:cubicBezTo>
                    <a:cubicBezTo>
                      <a:pt x="13" y="26"/>
                      <a:pt x="12" y="25"/>
                      <a:pt x="12" y="25"/>
                    </a:cubicBezTo>
                    <a:cubicBezTo>
                      <a:pt x="8" y="18"/>
                      <a:pt x="4" y="10"/>
                      <a:pt x="1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F3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1" name="Freeform 7">
                <a:extLst>
                  <a:ext uri="{FF2B5EF4-FFF2-40B4-BE49-F238E27FC236}">
                    <a16:creationId xmlns:a16="http://schemas.microsoft.com/office/drawing/2014/main" id="{5039C325-0963-118D-F914-5DB6C9A2D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1" y="2021"/>
                <a:ext cx="117" cy="240"/>
              </a:xfrm>
              <a:custGeom>
                <a:avLst/>
                <a:gdLst>
                  <a:gd name="T0" fmla="*/ 0 w 21"/>
                  <a:gd name="T1" fmla="*/ 42 h 43"/>
                  <a:gd name="T2" fmla="*/ 9 w 21"/>
                  <a:gd name="T3" fmla="*/ 22 h 43"/>
                  <a:gd name="T4" fmla="*/ 20 w 21"/>
                  <a:gd name="T5" fmla="*/ 0 h 43"/>
                  <a:gd name="T6" fmla="*/ 21 w 21"/>
                  <a:gd name="T7" fmla="*/ 3 h 43"/>
                  <a:gd name="T8" fmla="*/ 2 w 21"/>
                  <a:gd name="T9" fmla="*/ 41 h 43"/>
                  <a:gd name="T10" fmla="*/ 0 w 21"/>
                  <a:gd name="T11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3">
                    <a:moveTo>
                      <a:pt x="0" y="42"/>
                    </a:moveTo>
                    <a:cubicBezTo>
                      <a:pt x="2" y="35"/>
                      <a:pt x="6" y="29"/>
                      <a:pt x="9" y="22"/>
                    </a:cubicBezTo>
                    <a:cubicBezTo>
                      <a:pt x="13" y="15"/>
                      <a:pt x="17" y="8"/>
                      <a:pt x="20" y="0"/>
                    </a:cubicBezTo>
                    <a:cubicBezTo>
                      <a:pt x="21" y="1"/>
                      <a:pt x="21" y="2"/>
                      <a:pt x="21" y="3"/>
                    </a:cubicBezTo>
                    <a:cubicBezTo>
                      <a:pt x="14" y="16"/>
                      <a:pt x="8" y="28"/>
                      <a:pt x="2" y="41"/>
                    </a:cubicBezTo>
                    <a:cubicBezTo>
                      <a:pt x="2" y="42"/>
                      <a:pt x="1" y="43"/>
                      <a:pt x="0" y="42"/>
                    </a:cubicBezTo>
                    <a:close/>
                  </a:path>
                </a:pathLst>
              </a:custGeom>
              <a:solidFill>
                <a:srgbClr val="303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Freeform 8">
                <a:extLst>
                  <a:ext uri="{FF2B5EF4-FFF2-40B4-BE49-F238E27FC236}">
                    <a16:creationId xmlns:a16="http://schemas.microsoft.com/office/drawing/2014/main" id="{029132CA-C61D-A076-0014-155ABF107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2161"/>
                <a:ext cx="78" cy="145"/>
              </a:xfrm>
              <a:custGeom>
                <a:avLst/>
                <a:gdLst>
                  <a:gd name="T0" fmla="*/ 1 w 14"/>
                  <a:gd name="T1" fmla="*/ 0 h 26"/>
                  <a:gd name="T2" fmla="*/ 14 w 14"/>
                  <a:gd name="T3" fmla="*/ 26 h 26"/>
                  <a:gd name="T4" fmla="*/ 11 w 14"/>
                  <a:gd name="T5" fmla="*/ 24 h 26"/>
                  <a:gd name="T6" fmla="*/ 1 w 14"/>
                  <a:gd name="T7" fmla="*/ 3 h 26"/>
                  <a:gd name="T8" fmla="*/ 1 w 1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6">
                    <a:moveTo>
                      <a:pt x="1" y="0"/>
                    </a:moveTo>
                    <a:cubicBezTo>
                      <a:pt x="6" y="9"/>
                      <a:pt x="10" y="17"/>
                      <a:pt x="14" y="26"/>
                    </a:cubicBezTo>
                    <a:cubicBezTo>
                      <a:pt x="12" y="26"/>
                      <a:pt x="12" y="25"/>
                      <a:pt x="11" y="24"/>
                    </a:cubicBezTo>
                    <a:cubicBezTo>
                      <a:pt x="8" y="17"/>
                      <a:pt x="4" y="10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2F2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3" name="Freeform 9">
                <a:extLst>
                  <a:ext uri="{FF2B5EF4-FFF2-40B4-BE49-F238E27FC236}">
                    <a16:creationId xmlns:a16="http://schemas.microsoft.com/office/drawing/2014/main" id="{C911AD4F-1D8B-228E-F3ED-143869067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" y="1297"/>
                <a:ext cx="17" cy="329"/>
              </a:xfrm>
              <a:custGeom>
                <a:avLst/>
                <a:gdLst>
                  <a:gd name="T0" fmla="*/ 1 w 3"/>
                  <a:gd name="T1" fmla="*/ 59 h 59"/>
                  <a:gd name="T2" fmla="*/ 1 w 3"/>
                  <a:gd name="T3" fmla="*/ 55 h 59"/>
                  <a:gd name="T4" fmla="*/ 1 w 3"/>
                  <a:gd name="T5" fmla="*/ 0 h 59"/>
                  <a:gd name="T6" fmla="*/ 3 w 3"/>
                  <a:gd name="T7" fmla="*/ 4 h 59"/>
                  <a:gd name="T8" fmla="*/ 3 w 3"/>
                  <a:gd name="T9" fmla="*/ 55 h 59"/>
                  <a:gd name="T10" fmla="*/ 1 w 3"/>
                  <a:gd name="T1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9">
                    <a:moveTo>
                      <a:pt x="1" y="59"/>
                    </a:moveTo>
                    <a:cubicBezTo>
                      <a:pt x="0" y="58"/>
                      <a:pt x="1" y="56"/>
                      <a:pt x="1" y="55"/>
                    </a:cubicBezTo>
                    <a:cubicBezTo>
                      <a:pt x="1" y="37"/>
                      <a:pt x="1" y="18"/>
                      <a:pt x="1" y="0"/>
                    </a:cubicBezTo>
                    <a:cubicBezTo>
                      <a:pt x="3" y="0"/>
                      <a:pt x="3" y="2"/>
                      <a:pt x="3" y="4"/>
                    </a:cubicBezTo>
                    <a:cubicBezTo>
                      <a:pt x="3" y="21"/>
                      <a:pt x="3" y="38"/>
                      <a:pt x="3" y="55"/>
                    </a:cubicBezTo>
                    <a:cubicBezTo>
                      <a:pt x="3" y="57"/>
                      <a:pt x="3" y="58"/>
                      <a:pt x="1" y="59"/>
                    </a:cubicBezTo>
                    <a:close/>
                  </a:path>
                </a:pathLst>
              </a:custGeom>
              <a:solidFill>
                <a:srgbClr val="2F2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4" name="Freeform 10">
                <a:extLst>
                  <a:ext uri="{FF2B5EF4-FFF2-40B4-BE49-F238E27FC236}">
                    <a16:creationId xmlns:a16="http://schemas.microsoft.com/office/drawing/2014/main" id="{43537D4F-DCC3-7557-FB48-0AB694285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" y="1492"/>
                <a:ext cx="77" cy="145"/>
              </a:xfrm>
              <a:custGeom>
                <a:avLst/>
                <a:gdLst>
                  <a:gd name="T0" fmla="*/ 13 w 14"/>
                  <a:gd name="T1" fmla="*/ 0 h 26"/>
                  <a:gd name="T2" fmla="*/ 13 w 14"/>
                  <a:gd name="T3" fmla="*/ 3 h 26"/>
                  <a:gd name="T4" fmla="*/ 1 w 14"/>
                  <a:gd name="T5" fmla="*/ 26 h 26"/>
                  <a:gd name="T6" fmla="*/ 1 w 14"/>
                  <a:gd name="T7" fmla="*/ 23 h 26"/>
                  <a:gd name="T8" fmla="*/ 12 w 14"/>
                  <a:gd name="T9" fmla="*/ 1 h 26"/>
                  <a:gd name="T10" fmla="*/ 13 w 14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6">
                    <a:moveTo>
                      <a:pt x="13" y="0"/>
                    </a:moveTo>
                    <a:cubicBezTo>
                      <a:pt x="14" y="1"/>
                      <a:pt x="13" y="2"/>
                      <a:pt x="13" y="3"/>
                    </a:cubicBezTo>
                    <a:cubicBezTo>
                      <a:pt x="9" y="11"/>
                      <a:pt x="5" y="19"/>
                      <a:pt x="1" y="26"/>
                    </a:cubicBezTo>
                    <a:cubicBezTo>
                      <a:pt x="0" y="26"/>
                      <a:pt x="0" y="24"/>
                      <a:pt x="1" y="23"/>
                    </a:cubicBezTo>
                    <a:cubicBezTo>
                      <a:pt x="4" y="16"/>
                      <a:pt x="8" y="8"/>
                      <a:pt x="12" y="1"/>
                    </a:cubicBezTo>
                    <a:cubicBezTo>
                      <a:pt x="12" y="1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303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5" name="Freeform 11">
                <a:extLst>
                  <a:ext uri="{FF2B5EF4-FFF2-40B4-BE49-F238E27FC236}">
                    <a16:creationId xmlns:a16="http://schemas.microsoft.com/office/drawing/2014/main" id="{38BE05AB-937E-F5B2-7420-D4E195AB3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3" y="1481"/>
                <a:ext cx="83" cy="229"/>
              </a:xfrm>
              <a:custGeom>
                <a:avLst/>
                <a:gdLst>
                  <a:gd name="T0" fmla="*/ 15 w 15"/>
                  <a:gd name="T1" fmla="*/ 0 h 41"/>
                  <a:gd name="T2" fmla="*/ 15 w 15"/>
                  <a:gd name="T3" fmla="*/ 41 h 41"/>
                  <a:gd name="T4" fmla="*/ 15 w 15"/>
                  <a:gd name="T5" fmla="*/ 41 h 41"/>
                  <a:gd name="T6" fmla="*/ 0 w 15"/>
                  <a:gd name="T7" fmla="*/ 11 h 41"/>
                  <a:gd name="T8" fmla="*/ 3 w 15"/>
                  <a:gd name="T9" fmla="*/ 13 h 41"/>
                  <a:gd name="T10" fmla="*/ 10 w 15"/>
                  <a:gd name="T11" fmla="*/ 28 h 41"/>
                  <a:gd name="T12" fmla="*/ 13 w 15"/>
                  <a:gd name="T13" fmla="*/ 31 h 41"/>
                  <a:gd name="T14" fmla="*/ 13 w 15"/>
                  <a:gd name="T15" fmla="*/ 4 h 41"/>
                  <a:gd name="T16" fmla="*/ 15 w 15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15" y="0"/>
                    </a:moveTo>
                    <a:cubicBezTo>
                      <a:pt x="15" y="13"/>
                      <a:pt x="15" y="27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0" y="31"/>
                      <a:pt x="5" y="21"/>
                      <a:pt x="0" y="11"/>
                    </a:cubicBezTo>
                    <a:cubicBezTo>
                      <a:pt x="2" y="10"/>
                      <a:pt x="2" y="12"/>
                      <a:pt x="3" y="13"/>
                    </a:cubicBezTo>
                    <a:cubicBezTo>
                      <a:pt x="5" y="18"/>
                      <a:pt x="8" y="23"/>
                      <a:pt x="10" y="28"/>
                    </a:cubicBezTo>
                    <a:cubicBezTo>
                      <a:pt x="11" y="29"/>
                      <a:pt x="11" y="30"/>
                      <a:pt x="13" y="31"/>
                    </a:cubicBezTo>
                    <a:cubicBezTo>
                      <a:pt x="13" y="22"/>
                      <a:pt x="13" y="13"/>
                      <a:pt x="13" y="4"/>
                    </a:cubicBezTo>
                    <a:cubicBezTo>
                      <a:pt x="13" y="2"/>
                      <a:pt x="13" y="0"/>
                      <a:pt x="15" y="0"/>
                    </a:cubicBezTo>
                    <a:close/>
                  </a:path>
                </a:pathLst>
              </a:custGeom>
              <a:solidFill>
                <a:srgbClr val="2F3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6" name="Freeform 12">
                <a:extLst>
                  <a:ext uri="{FF2B5EF4-FFF2-40B4-BE49-F238E27FC236}">
                    <a16:creationId xmlns:a16="http://schemas.microsoft.com/office/drawing/2014/main" id="{C00567B0-F663-60C7-277A-273AC39F1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" y="1230"/>
                <a:ext cx="17" cy="207"/>
              </a:xfrm>
              <a:custGeom>
                <a:avLst/>
                <a:gdLst>
                  <a:gd name="T0" fmla="*/ 1 w 3"/>
                  <a:gd name="T1" fmla="*/ 0 h 37"/>
                  <a:gd name="T2" fmla="*/ 2 w 3"/>
                  <a:gd name="T3" fmla="*/ 3 h 37"/>
                  <a:gd name="T4" fmla="*/ 2 w 3"/>
                  <a:gd name="T5" fmla="*/ 37 h 37"/>
                  <a:gd name="T6" fmla="*/ 0 w 3"/>
                  <a:gd name="T7" fmla="*/ 34 h 37"/>
                  <a:gd name="T8" fmla="*/ 0 w 3"/>
                  <a:gd name="T9" fmla="*/ 3 h 37"/>
                  <a:gd name="T10" fmla="*/ 1 w 3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7">
                    <a:moveTo>
                      <a:pt x="1" y="0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2" y="14"/>
                      <a:pt x="2" y="25"/>
                      <a:pt x="2" y="37"/>
                    </a:cubicBezTo>
                    <a:cubicBezTo>
                      <a:pt x="0" y="37"/>
                      <a:pt x="0" y="36"/>
                      <a:pt x="0" y="34"/>
                    </a:cubicBezTo>
                    <a:cubicBezTo>
                      <a:pt x="0" y="24"/>
                      <a:pt x="0" y="1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2F3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7" name="Freeform 13">
                <a:extLst>
                  <a:ext uri="{FF2B5EF4-FFF2-40B4-BE49-F238E27FC236}">
                    <a16:creationId xmlns:a16="http://schemas.microsoft.com/office/drawing/2014/main" id="{296555B2-ED65-5E7D-844B-C89F9ABB3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" y="1030"/>
                <a:ext cx="17" cy="111"/>
              </a:xfrm>
              <a:custGeom>
                <a:avLst/>
                <a:gdLst>
                  <a:gd name="T0" fmla="*/ 2 w 3"/>
                  <a:gd name="T1" fmla="*/ 0 h 20"/>
                  <a:gd name="T2" fmla="*/ 2 w 3"/>
                  <a:gd name="T3" fmla="*/ 17 h 20"/>
                  <a:gd name="T4" fmla="*/ 1 w 3"/>
                  <a:gd name="T5" fmla="*/ 20 h 20"/>
                  <a:gd name="T6" fmla="*/ 0 w 3"/>
                  <a:gd name="T7" fmla="*/ 17 h 20"/>
                  <a:gd name="T8" fmla="*/ 0 w 3"/>
                  <a:gd name="T9" fmla="*/ 4 h 20"/>
                  <a:gd name="T10" fmla="*/ 2 w 3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0">
                    <a:moveTo>
                      <a:pt x="2" y="0"/>
                    </a:moveTo>
                    <a:cubicBezTo>
                      <a:pt x="2" y="6"/>
                      <a:pt x="2" y="11"/>
                      <a:pt x="2" y="17"/>
                    </a:cubicBezTo>
                    <a:cubicBezTo>
                      <a:pt x="2" y="18"/>
                      <a:pt x="3" y="20"/>
                      <a:pt x="1" y="20"/>
                    </a:cubicBezTo>
                    <a:cubicBezTo>
                      <a:pt x="0" y="20"/>
                      <a:pt x="0" y="19"/>
                      <a:pt x="0" y="17"/>
                    </a:cubicBezTo>
                    <a:cubicBezTo>
                      <a:pt x="0" y="13"/>
                      <a:pt x="0" y="8"/>
                      <a:pt x="0" y="4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2F2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8" name="Freeform 14">
                <a:extLst>
                  <a:ext uri="{FF2B5EF4-FFF2-40B4-BE49-F238E27FC236}">
                    <a16:creationId xmlns:a16="http://schemas.microsoft.com/office/drawing/2014/main" id="{0F94BDFE-715E-8E16-FDF7-A741217B1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679"/>
                <a:ext cx="1340" cy="2741"/>
              </a:xfrm>
              <a:custGeom>
                <a:avLst/>
                <a:gdLst>
                  <a:gd name="T0" fmla="*/ 31 w 241"/>
                  <a:gd name="T1" fmla="*/ 491 h 492"/>
                  <a:gd name="T2" fmla="*/ 10 w 241"/>
                  <a:gd name="T3" fmla="*/ 481 h 492"/>
                  <a:gd name="T4" fmla="*/ 1 w 241"/>
                  <a:gd name="T5" fmla="*/ 456 h 492"/>
                  <a:gd name="T6" fmla="*/ 0 w 241"/>
                  <a:gd name="T7" fmla="*/ 407 h 492"/>
                  <a:gd name="T8" fmla="*/ 1 w 241"/>
                  <a:gd name="T9" fmla="*/ 343 h 492"/>
                  <a:gd name="T10" fmla="*/ 1 w 241"/>
                  <a:gd name="T11" fmla="*/ 294 h 492"/>
                  <a:gd name="T12" fmla="*/ 1 w 241"/>
                  <a:gd name="T13" fmla="*/ 222 h 492"/>
                  <a:gd name="T14" fmla="*/ 1 w 241"/>
                  <a:gd name="T15" fmla="*/ 200 h 492"/>
                  <a:gd name="T16" fmla="*/ 1 w 241"/>
                  <a:gd name="T17" fmla="*/ 31 h 492"/>
                  <a:gd name="T18" fmla="*/ 22 w 241"/>
                  <a:gd name="T19" fmla="*/ 3 h 492"/>
                  <a:gd name="T20" fmla="*/ 34 w 241"/>
                  <a:gd name="T21" fmla="*/ 1 h 492"/>
                  <a:gd name="T22" fmla="*/ 210 w 241"/>
                  <a:gd name="T23" fmla="*/ 1 h 492"/>
                  <a:gd name="T24" fmla="*/ 240 w 241"/>
                  <a:gd name="T25" fmla="*/ 27 h 492"/>
                  <a:gd name="T26" fmla="*/ 241 w 241"/>
                  <a:gd name="T27" fmla="*/ 36 h 492"/>
                  <a:gd name="T28" fmla="*/ 241 w 241"/>
                  <a:gd name="T29" fmla="*/ 183 h 492"/>
                  <a:gd name="T30" fmla="*/ 241 w 241"/>
                  <a:gd name="T31" fmla="*/ 455 h 492"/>
                  <a:gd name="T32" fmla="*/ 235 w 241"/>
                  <a:gd name="T33" fmla="*/ 477 h 492"/>
                  <a:gd name="T34" fmla="*/ 214 w 241"/>
                  <a:gd name="T35" fmla="*/ 490 h 492"/>
                  <a:gd name="T36" fmla="*/ 211 w 241"/>
                  <a:gd name="T37" fmla="*/ 491 h 492"/>
                  <a:gd name="T38" fmla="*/ 207 w 241"/>
                  <a:gd name="T39" fmla="*/ 491 h 492"/>
                  <a:gd name="T40" fmla="*/ 34 w 241"/>
                  <a:gd name="T41" fmla="*/ 491 h 492"/>
                  <a:gd name="T42" fmla="*/ 31 w 241"/>
                  <a:gd name="T43" fmla="*/ 491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1" h="492">
                    <a:moveTo>
                      <a:pt x="31" y="491"/>
                    </a:moveTo>
                    <a:cubicBezTo>
                      <a:pt x="23" y="490"/>
                      <a:pt x="16" y="487"/>
                      <a:pt x="10" y="481"/>
                    </a:cubicBezTo>
                    <a:cubicBezTo>
                      <a:pt x="3" y="474"/>
                      <a:pt x="1" y="465"/>
                      <a:pt x="1" y="456"/>
                    </a:cubicBezTo>
                    <a:cubicBezTo>
                      <a:pt x="0" y="439"/>
                      <a:pt x="0" y="423"/>
                      <a:pt x="0" y="407"/>
                    </a:cubicBezTo>
                    <a:cubicBezTo>
                      <a:pt x="0" y="386"/>
                      <a:pt x="0" y="364"/>
                      <a:pt x="1" y="343"/>
                    </a:cubicBezTo>
                    <a:cubicBezTo>
                      <a:pt x="1" y="327"/>
                      <a:pt x="1" y="310"/>
                      <a:pt x="1" y="294"/>
                    </a:cubicBezTo>
                    <a:cubicBezTo>
                      <a:pt x="1" y="270"/>
                      <a:pt x="1" y="246"/>
                      <a:pt x="1" y="222"/>
                    </a:cubicBezTo>
                    <a:cubicBezTo>
                      <a:pt x="1" y="215"/>
                      <a:pt x="0" y="208"/>
                      <a:pt x="1" y="200"/>
                    </a:cubicBezTo>
                    <a:cubicBezTo>
                      <a:pt x="2" y="144"/>
                      <a:pt x="1" y="87"/>
                      <a:pt x="1" y="31"/>
                    </a:cubicBezTo>
                    <a:cubicBezTo>
                      <a:pt x="1" y="20"/>
                      <a:pt x="11" y="7"/>
                      <a:pt x="22" y="3"/>
                    </a:cubicBezTo>
                    <a:cubicBezTo>
                      <a:pt x="26" y="1"/>
                      <a:pt x="30" y="1"/>
                      <a:pt x="34" y="1"/>
                    </a:cubicBezTo>
                    <a:cubicBezTo>
                      <a:pt x="93" y="1"/>
                      <a:pt x="151" y="0"/>
                      <a:pt x="210" y="1"/>
                    </a:cubicBezTo>
                    <a:cubicBezTo>
                      <a:pt x="225" y="1"/>
                      <a:pt x="237" y="13"/>
                      <a:pt x="240" y="27"/>
                    </a:cubicBezTo>
                    <a:cubicBezTo>
                      <a:pt x="241" y="30"/>
                      <a:pt x="241" y="33"/>
                      <a:pt x="241" y="36"/>
                    </a:cubicBezTo>
                    <a:cubicBezTo>
                      <a:pt x="241" y="85"/>
                      <a:pt x="241" y="134"/>
                      <a:pt x="241" y="183"/>
                    </a:cubicBezTo>
                    <a:cubicBezTo>
                      <a:pt x="241" y="273"/>
                      <a:pt x="241" y="364"/>
                      <a:pt x="241" y="455"/>
                    </a:cubicBezTo>
                    <a:cubicBezTo>
                      <a:pt x="241" y="463"/>
                      <a:pt x="240" y="470"/>
                      <a:pt x="235" y="477"/>
                    </a:cubicBezTo>
                    <a:cubicBezTo>
                      <a:pt x="230" y="484"/>
                      <a:pt x="223" y="488"/>
                      <a:pt x="214" y="490"/>
                    </a:cubicBezTo>
                    <a:cubicBezTo>
                      <a:pt x="213" y="491"/>
                      <a:pt x="212" y="491"/>
                      <a:pt x="211" y="491"/>
                    </a:cubicBezTo>
                    <a:cubicBezTo>
                      <a:pt x="210" y="492"/>
                      <a:pt x="209" y="491"/>
                      <a:pt x="207" y="491"/>
                    </a:cubicBezTo>
                    <a:cubicBezTo>
                      <a:pt x="150" y="491"/>
                      <a:pt x="92" y="491"/>
                      <a:pt x="34" y="491"/>
                    </a:cubicBezTo>
                    <a:cubicBezTo>
                      <a:pt x="33" y="491"/>
                      <a:pt x="32" y="492"/>
                      <a:pt x="31" y="491"/>
                    </a:cubicBezTo>
                    <a:close/>
                  </a:path>
                </a:pathLst>
              </a:custGeom>
              <a:solidFill>
                <a:srgbClr val="020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Freeform 15">
                <a:extLst>
                  <a:ext uri="{FF2B5EF4-FFF2-40B4-BE49-F238E27FC236}">
                    <a16:creationId xmlns:a16="http://schemas.microsoft.com/office/drawing/2014/main" id="{B8CDBBB4-AFB2-FFCE-E3B2-E88F6E821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5" y="1147"/>
                <a:ext cx="1273" cy="2351"/>
              </a:xfrm>
              <a:custGeom>
                <a:avLst/>
                <a:gdLst>
                  <a:gd name="T0" fmla="*/ 9 w 229"/>
                  <a:gd name="T1" fmla="*/ 364 h 422"/>
                  <a:gd name="T2" fmla="*/ 11 w 229"/>
                  <a:gd name="T3" fmla="*/ 353 h 422"/>
                  <a:gd name="T4" fmla="*/ 16 w 229"/>
                  <a:gd name="T5" fmla="*/ 357 h 422"/>
                  <a:gd name="T6" fmla="*/ 74 w 229"/>
                  <a:gd name="T7" fmla="*/ 385 h 422"/>
                  <a:gd name="T8" fmla="*/ 84 w 229"/>
                  <a:gd name="T9" fmla="*/ 370 h 422"/>
                  <a:gd name="T10" fmla="*/ 94 w 229"/>
                  <a:gd name="T11" fmla="*/ 349 h 422"/>
                  <a:gd name="T12" fmla="*/ 112 w 229"/>
                  <a:gd name="T13" fmla="*/ 311 h 422"/>
                  <a:gd name="T14" fmla="*/ 128 w 229"/>
                  <a:gd name="T15" fmla="*/ 277 h 422"/>
                  <a:gd name="T16" fmla="*/ 165 w 229"/>
                  <a:gd name="T17" fmla="*/ 201 h 422"/>
                  <a:gd name="T18" fmla="*/ 204 w 229"/>
                  <a:gd name="T19" fmla="*/ 121 h 422"/>
                  <a:gd name="T20" fmla="*/ 217 w 229"/>
                  <a:gd name="T21" fmla="*/ 96 h 422"/>
                  <a:gd name="T22" fmla="*/ 213 w 229"/>
                  <a:gd name="T23" fmla="*/ 81 h 422"/>
                  <a:gd name="T24" fmla="*/ 211 w 229"/>
                  <a:gd name="T25" fmla="*/ 80 h 422"/>
                  <a:gd name="T26" fmla="*/ 212 w 229"/>
                  <a:gd name="T27" fmla="*/ 76 h 422"/>
                  <a:gd name="T28" fmla="*/ 201 w 229"/>
                  <a:gd name="T29" fmla="*/ 70 h 422"/>
                  <a:gd name="T30" fmla="*/ 196 w 229"/>
                  <a:gd name="T31" fmla="*/ 68 h 422"/>
                  <a:gd name="T32" fmla="*/ 190 w 229"/>
                  <a:gd name="T33" fmla="*/ 68 h 422"/>
                  <a:gd name="T34" fmla="*/ 182 w 229"/>
                  <a:gd name="T35" fmla="*/ 74 h 422"/>
                  <a:gd name="T36" fmla="*/ 170 w 229"/>
                  <a:gd name="T37" fmla="*/ 70 h 422"/>
                  <a:gd name="T38" fmla="*/ 164 w 229"/>
                  <a:gd name="T39" fmla="*/ 67 h 422"/>
                  <a:gd name="T40" fmla="*/ 146 w 229"/>
                  <a:gd name="T41" fmla="*/ 58 h 422"/>
                  <a:gd name="T42" fmla="*/ 109 w 229"/>
                  <a:gd name="T43" fmla="*/ 40 h 422"/>
                  <a:gd name="T44" fmla="*/ 100 w 229"/>
                  <a:gd name="T45" fmla="*/ 32 h 422"/>
                  <a:gd name="T46" fmla="*/ 99 w 229"/>
                  <a:gd name="T47" fmla="*/ 20 h 422"/>
                  <a:gd name="T48" fmla="*/ 76 w 229"/>
                  <a:gd name="T49" fmla="*/ 11 h 422"/>
                  <a:gd name="T50" fmla="*/ 67 w 229"/>
                  <a:gd name="T51" fmla="*/ 16 h 422"/>
                  <a:gd name="T52" fmla="*/ 65 w 229"/>
                  <a:gd name="T53" fmla="*/ 21 h 422"/>
                  <a:gd name="T54" fmla="*/ 62 w 229"/>
                  <a:gd name="T55" fmla="*/ 28 h 422"/>
                  <a:gd name="T56" fmla="*/ 65 w 229"/>
                  <a:gd name="T57" fmla="*/ 32 h 422"/>
                  <a:gd name="T58" fmla="*/ 63 w 229"/>
                  <a:gd name="T59" fmla="*/ 34 h 422"/>
                  <a:gd name="T60" fmla="*/ 57 w 229"/>
                  <a:gd name="T61" fmla="*/ 34 h 422"/>
                  <a:gd name="T62" fmla="*/ 53 w 229"/>
                  <a:gd name="T63" fmla="*/ 40 h 422"/>
                  <a:gd name="T64" fmla="*/ 35 w 229"/>
                  <a:gd name="T65" fmla="*/ 78 h 422"/>
                  <a:gd name="T66" fmla="*/ 31 w 229"/>
                  <a:gd name="T67" fmla="*/ 90 h 422"/>
                  <a:gd name="T68" fmla="*/ 54 w 229"/>
                  <a:gd name="T69" fmla="*/ 92 h 422"/>
                  <a:gd name="T70" fmla="*/ 29 w 229"/>
                  <a:gd name="T71" fmla="*/ 94 h 422"/>
                  <a:gd name="T72" fmla="*/ 22 w 229"/>
                  <a:gd name="T73" fmla="*/ 104 h 422"/>
                  <a:gd name="T74" fmla="*/ 20 w 229"/>
                  <a:gd name="T75" fmla="*/ 112 h 422"/>
                  <a:gd name="T76" fmla="*/ 19 w 229"/>
                  <a:gd name="T77" fmla="*/ 116 h 422"/>
                  <a:gd name="T78" fmla="*/ 11 w 229"/>
                  <a:gd name="T79" fmla="*/ 126 h 422"/>
                  <a:gd name="T80" fmla="*/ 9 w 229"/>
                  <a:gd name="T81" fmla="*/ 122 h 422"/>
                  <a:gd name="T82" fmla="*/ 53 w 229"/>
                  <a:gd name="T83" fmla="*/ 17 h 422"/>
                  <a:gd name="T84" fmla="*/ 89 w 229"/>
                  <a:gd name="T85" fmla="*/ 4 h 422"/>
                  <a:gd name="T86" fmla="*/ 212 w 229"/>
                  <a:gd name="T87" fmla="*/ 63 h 422"/>
                  <a:gd name="T88" fmla="*/ 226 w 229"/>
                  <a:gd name="T89" fmla="*/ 100 h 422"/>
                  <a:gd name="T90" fmla="*/ 150 w 229"/>
                  <a:gd name="T91" fmla="*/ 256 h 422"/>
                  <a:gd name="T92" fmla="*/ 79 w 229"/>
                  <a:gd name="T93" fmla="*/ 402 h 422"/>
                  <a:gd name="T94" fmla="*/ 41 w 229"/>
                  <a:gd name="T95" fmla="*/ 418 h 422"/>
                  <a:gd name="T96" fmla="*/ 1 w 229"/>
                  <a:gd name="T97" fmla="*/ 395 h 422"/>
                  <a:gd name="T98" fmla="*/ 11 w 229"/>
                  <a:gd name="T99" fmla="*/ 388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9" h="422">
                    <a:moveTo>
                      <a:pt x="7" y="385"/>
                    </a:moveTo>
                    <a:cubicBezTo>
                      <a:pt x="9" y="378"/>
                      <a:pt x="9" y="371"/>
                      <a:pt x="9" y="364"/>
                    </a:cubicBezTo>
                    <a:cubicBezTo>
                      <a:pt x="9" y="361"/>
                      <a:pt x="9" y="358"/>
                      <a:pt x="9" y="356"/>
                    </a:cubicBezTo>
                    <a:cubicBezTo>
                      <a:pt x="9" y="354"/>
                      <a:pt x="9" y="353"/>
                      <a:pt x="11" y="353"/>
                    </a:cubicBezTo>
                    <a:cubicBezTo>
                      <a:pt x="12" y="352"/>
                      <a:pt x="13" y="353"/>
                      <a:pt x="13" y="354"/>
                    </a:cubicBezTo>
                    <a:cubicBezTo>
                      <a:pt x="14" y="356"/>
                      <a:pt x="15" y="356"/>
                      <a:pt x="16" y="357"/>
                    </a:cubicBezTo>
                    <a:cubicBezTo>
                      <a:pt x="32" y="365"/>
                      <a:pt x="48" y="372"/>
                      <a:pt x="64" y="380"/>
                    </a:cubicBezTo>
                    <a:cubicBezTo>
                      <a:pt x="68" y="382"/>
                      <a:pt x="71" y="383"/>
                      <a:pt x="74" y="385"/>
                    </a:cubicBezTo>
                    <a:cubicBezTo>
                      <a:pt x="76" y="386"/>
                      <a:pt x="77" y="386"/>
                      <a:pt x="77" y="384"/>
                    </a:cubicBezTo>
                    <a:cubicBezTo>
                      <a:pt x="80" y="379"/>
                      <a:pt x="82" y="375"/>
                      <a:pt x="84" y="370"/>
                    </a:cubicBezTo>
                    <a:cubicBezTo>
                      <a:pt x="84" y="368"/>
                      <a:pt x="85" y="367"/>
                      <a:pt x="85" y="365"/>
                    </a:cubicBezTo>
                    <a:cubicBezTo>
                      <a:pt x="88" y="360"/>
                      <a:pt x="91" y="354"/>
                      <a:pt x="94" y="349"/>
                    </a:cubicBezTo>
                    <a:cubicBezTo>
                      <a:pt x="99" y="338"/>
                      <a:pt x="105" y="326"/>
                      <a:pt x="110" y="315"/>
                    </a:cubicBezTo>
                    <a:cubicBezTo>
                      <a:pt x="111" y="314"/>
                      <a:pt x="111" y="312"/>
                      <a:pt x="112" y="311"/>
                    </a:cubicBezTo>
                    <a:cubicBezTo>
                      <a:pt x="116" y="303"/>
                      <a:pt x="120" y="295"/>
                      <a:pt x="124" y="287"/>
                    </a:cubicBezTo>
                    <a:cubicBezTo>
                      <a:pt x="125" y="283"/>
                      <a:pt x="127" y="280"/>
                      <a:pt x="128" y="277"/>
                    </a:cubicBezTo>
                    <a:cubicBezTo>
                      <a:pt x="139" y="255"/>
                      <a:pt x="149" y="233"/>
                      <a:pt x="160" y="212"/>
                    </a:cubicBezTo>
                    <a:cubicBezTo>
                      <a:pt x="162" y="208"/>
                      <a:pt x="164" y="204"/>
                      <a:pt x="165" y="201"/>
                    </a:cubicBezTo>
                    <a:cubicBezTo>
                      <a:pt x="176" y="180"/>
                      <a:pt x="186" y="159"/>
                      <a:pt x="196" y="138"/>
                    </a:cubicBezTo>
                    <a:cubicBezTo>
                      <a:pt x="199" y="132"/>
                      <a:pt x="201" y="126"/>
                      <a:pt x="204" y="121"/>
                    </a:cubicBezTo>
                    <a:cubicBezTo>
                      <a:pt x="207" y="115"/>
                      <a:pt x="210" y="109"/>
                      <a:pt x="213" y="103"/>
                    </a:cubicBezTo>
                    <a:cubicBezTo>
                      <a:pt x="215" y="101"/>
                      <a:pt x="215" y="98"/>
                      <a:pt x="217" y="96"/>
                    </a:cubicBezTo>
                    <a:cubicBezTo>
                      <a:pt x="220" y="90"/>
                      <a:pt x="219" y="84"/>
                      <a:pt x="215" y="79"/>
                    </a:cubicBezTo>
                    <a:cubicBezTo>
                      <a:pt x="214" y="79"/>
                      <a:pt x="214" y="81"/>
                      <a:pt x="213" y="81"/>
                    </a:cubicBezTo>
                    <a:cubicBezTo>
                      <a:pt x="213" y="82"/>
                      <a:pt x="212" y="82"/>
                      <a:pt x="211" y="82"/>
                    </a:cubicBezTo>
                    <a:cubicBezTo>
                      <a:pt x="211" y="82"/>
                      <a:pt x="210" y="81"/>
                      <a:pt x="211" y="80"/>
                    </a:cubicBezTo>
                    <a:cubicBezTo>
                      <a:pt x="211" y="80"/>
                      <a:pt x="211" y="80"/>
                      <a:pt x="211" y="80"/>
                    </a:cubicBezTo>
                    <a:cubicBezTo>
                      <a:pt x="211" y="78"/>
                      <a:pt x="213" y="77"/>
                      <a:pt x="212" y="76"/>
                    </a:cubicBezTo>
                    <a:cubicBezTo>
                      <a:pt x="211" y="74"/>
                      <a:pt x="209" y="74"/>
                      <a:pt x="208" y="73"/>
                    </a:cubicBezTo>
                    <a:cubicBezTo>
                      <a:pt x="206" y="72"/>
                      <a:pt x="203" y="71"/>
                      <a:pt x="201" y="70"/>
                    </a:cubicBezTo>
                    <a:cubicBezTo>
                      <a:pt x="201" y="70"/>
                      <a:pt x="200" y="69"/>
                      <a:pt x="199" y="69"/>
                    </a:cubicBezTo>
                    <a:cubicBezTo>
                      <a:pt x="198" y="68"/>
                      <a:pt x="197" y="68"/>
                      <a:pt x="196" y="68"/>
                    </a:cubicBezTo>
                    <a:cubicBezTo>
                      <a:pt x="196" y="67"/>
                      <a:pt x="195" y="67"/>
                      <a:pt x="194" y="66"/>
                    </a:cubicBezTo>
                    <a:cubicBezTo>
                      <a:pt x="193" y="65"/>
                      <a:pt x="191" y="66"/>
                      <a:pt x="190" y="68"/>
                    </a:cubicBezTo>
                    <a:cubicBezTo>
                      <a:pt x="189" y="70"/>
                      <a:pt x="188" y="71"/>
                      <a:pt x="186" y="73"/>
                    </a:cubicBezTo>
                    <a:cubicBezTo>
                      <a:pt x="185" y="74"/>
                      <a:pt x="184" y="74"/>
                      <a:pt x="182" y="74"/>
                    </a:cubicBezTo>
                    <a:cubicBezTo>
                      <a:pt x="181" y="74"/>
                      <a:pt x="179" y="74"/>
                      <a:pt x="178" y="73"/>
                    </a:cubicBezTo>
                    <a:cubicBezTo>
                      <a:pt x="175" y="72"/>
                      <a:pt x="173" y="71"/>
                      <a:pt x="170" y="70"/>
                    </a:cubicBezTo>
                    <a:cubicBezTo>
                      <a:pt x="169" y="69"/>
                      <a:pt x="167" y="68"/>
                      <a:pt x="166" y="68"/>
                    </a:cubicBezTo>
                    <a:cubicBezTo>
                      <a:pt x="165" y="67"/>
                      <a:pt x="165" y="67"/>
                      <a:pt x="164" y="67"/>
                    </a:cubicBezTo>
                    <a:cubicBezTo>
                      <a:pt x="160" y="64"/>
                      <a:pt x="155" y="63"/>
                      <a:pt x="151" y="60"/>
                    </a:cubicBezTo>
                    <a:cubicBezTo>
                      <a:pt x="149" y="60"/>
                      <a:pt x="148" y="59"/>
                      <a:pt x="146" y="58"/>
                    </a:cubicBezTo>
                    <a:cubicBezTo>
                      <a:pt x="136" y="53"/>
                      <a:pt x="125" y="48"/>
                      <a:pt x="115" y="43"/>
                    </a:cubicBezTo>
                    <a:cubicBezTo>
                      <a:pt x="113" y="42"/>
                      <a:pt x="111" y="41"/>
                      <a:pt x="109" y="40"/>
                    </a:cubicBezTo>
                    <a:cubicBezTo>
                      <a:pt x="107" y="39"/>
                      <a:pt x="105" y="38"/>
                      <a:pt x="103" y="37"/>
                    </a:cubicBezTo>
                    <a:cubicBezTo>
                      <a:pt x="102" y="36"/>
                      <a:pt x="100" y="34"/>
                      <a:pt x="100" y="32"/>
                    </a:cubicBezTo>
                    <a:cubicBezTo>
                      <a:pt x="99" y="29"/>
                      <a:pt x="100" y="26"/>
                      <a:pt x="101" y="23"/>
                    </a:cubicBezTo>
                    <a:cubicBezTo>
                      <a:pt x="102" y="22"/>
                      <a:pt x="100" y="21"/>
                      <a:pt x="99" y="20"/>
                    </a:cubicBezTo>
                    <a:cubicBezTo>
                      <a:pt x="94" y="17"/>
                      <a:pt x="87" y="15"/>
                      <a:pt x="82" y="12"/>
                    </a:cubicBezTo>
                    <a:cubicBezTo>
                      <a:pt x="80" y="11"/>
                      <a:pt x="78" y="12"/>
                      <a:pt x="76" y="11"/>
                    </a:cubicBezTo>
                    <a:cubicBezTo>
                      <a:pt x="75" y="12"/>
                      <a:pt x="74" y="12"/>
                      <a:pt x="73" y="12"/>
                    </a:cubicBezTo>
                    <a:cubicBezTo>
                      <a:pt x="71" y="13"/>
                      <a:pt x="68" y="13"/>
                      <a:pt x="67" y="16"/>
                    </a:cubicBezTo>
                    <a:cubicBezTo>
                      <a:pt x="67" y="17"/>
                      <a:pt x="66" y="17"/>
                      <a:pt x="67" y="18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3" y="21"/>
                      <a:pt x="60" y="25"/>
                      <a:pt x="60" y="27"/>
                    </a:cubicBezTo>
                    <a:cubicBezTo>
                      <a:pt x="60" y="28"/>
                      <a:pt x="61" y="28"/>
                      <a:pt x="62" y="28"/>
                    </a:cubicBezTo>
                    <a:cubicBezTo>
                      <a:pt x="63" y="29"/>
                      <a:pt x="66" y="29"/>
                      <a:pt x="65" y="31"/>
                    </a:cubicBezTo>
                    <a:cubicBezTo>
                      <a:pt x="65" y="31"/>
                      <a:pt x="65" y="32"/>
                      <a:pt x="65" y="32"/>
                    </a:cubicBezTo>
                    <a:cubicBezTo>
                      <a:pt x="63" y="32"/>
                      <a:pt x="61" y="30"/>
                      <a:pt x="59" y="31"/>
                    </a:cubicBezTo>
                    <a:cubicBezTo>
                      <a:pt x="60" y="32"/>
                      <a:pt x="62" y="32"/>
                      <a:pt x="63" y="34"/>
                    </a:cubicBezTo>
                    <a:cubicBezTo>
                      <a:pt x="63" y="34"/>
                      <a:pt x="63" y="34"/>
                      <a:pt x="62" y="35"/>
                    </a:cubicBezTo>
                    <a:cubicBezTo>
                      <a:pt x="61" y="36"/>
                      <a:pt x="59" y="34"/>
                      <a:pt x="57" y="34"/>
                    </a:cubicBezTo>
                    <a:cubicBezTo>
                      <a:pt x="58" y="36"/>
                      <a:pt x="58" y="37"/>
                      <a:pt x="57" y="37"/>
                    </a:cubicBezTo>
                    <a:cubicBezTo>
                      <a:pt x="55" y="37"/>
                      <a:pt x="54" y="39"/>
                      <a:pt x="53" y="40"/>
                    </a:cubicBezTo>
                    <a:cubicBezTo>
                      <a:pt x="47" y="52"/>
                      <a:pt x="42" y="65"/>
                      <a:pt x="35" y="77"/>
                    </a:cubicBezTo>
                    <a:cubicBezTo>
                      <a:pt x="35" y="77"/>
                      <a:pt x="35" y="77"/>
                      <a:pt x="35" y="78"/>
                    </a:cubicBezTo>
                    <a:cubicBezTo>
                      <a:pt x="34" y="81"/>
                      <a:pt x="32" y="84"/>
                      <a:pt x="31" y="87"/>
                    </a:cubicBezTo>
                    <a:cubicBezTo>
                      <a:pt x="30" y="88"/>
                      <a:pt x="29" y="89"/>
                      <a:pt x="31" y="90"/>
                    </a:cubicBezTo>
                    <a:cubicBezTo>
                      <a:pt x="37" y="90"/>
                      <a:pt x="43" y="90"/>
                      <a:pt x="50" y="90"/>
                    </a:cubicBezTo>
                    <a:cubicBezTo>
                      <a:pt x="52" y="90"/>
                      <a:pt x="54" y="89"/>
                      <a:pt x="54" y="92"/>
                    </a:cubicBezTo>
                    <a:cubicBezTo>
                      <a:pt x="54" y="94"/>
                      <a:pt x="52" y="94"/>
                      <a:pt x="50" y="94"/>
                    </a:cubicBezTo>
                    <a:cubicBezTo>
                      <a:pt x="43" y="94"/>
                      <a:pt x="36" y="94"/>
                      <a:pt x="29" y="94"/>
                    </a:cubicBezTo>
                    <a:cubicBezTo>
                      <a:pt x="27" y="94"/>
                      <a:pt x="27" y="95"/>
                      <a:pt x="26" y="96"/>
                    </a:cubicBezTo>
                    <a:cubicBezTo>
                      <a:pt x="25" y="98"/>
                      <a:pt x="23" y="101"/>
                      <a:pt x="22" y="104"/>
                    </a:cubicBezTo>
                    <a:cubicBezTo>
                      <a:pt x="21" y="106"/>
                      <a:pt x="20" y="108"/>
                      <a:pt x="19" y="110"/>
                    </a:cubicBezTo>
                    <a:cubicBezTo>
                      <a:pt x="19" y="111"/>
                      <a:pt x="19" y="112"/>
                      <a:pt x="20" y="112"/>
                    </a:cubicBezTo>
                    <a:cubicBezTo>
                      <a:pt x="21" y="113"/>
                      <a:pt x="21" y="114"/>
                      <a:pt x="22" y="115"/>
                    </a:cubicBezTo>
                    <a:cubicBezTo>
                      <a:pt x="21" y="117"/>
                      <a:pt x="20" y="116"/>
                      <a:pt x="19" y="116"/>
                    </a:cubicBezTo>
                    <a:cubicBezTo>
                      <a:pt x="17" y="115"/>
                      <a:pt x="17" y="116"/>
                      <a:pt x="16" y="117"/>
                    </a:cubicBezTo>
                    <a:cubicBezTo>
                      <a:pt x="14" y="120"/>
                      <a:pt x="13" y="123"/>
                      <a:pt x="11" y="126"/>
                    </a:cubicBezTo>
                    <a:cubicBezTo>
                      <a:pt x="11" y="127"/>
                      <a:pt x="10" y="128"/>
                      <a:pt x="9" y="129"/>
                    </a:cubicBezTo>
                    <a:cubicBezTo>
                      <a:pt x="8" y="127"/>
                      <a:pt x="9" y="124"/>
                      <a:pt x="9" y="122"/>
                    </a:cubicBezTo>
                    <a:cubicBezTo>
                      <a:pt x="7" y="112"/>
                      <a:pt x="10" y="103"/>
                      <a:pt x="15" y="95"/>
                    </a:cubicBezTo>
                    <a:cubicBezTo>
                      <a:pt x="28" y="69"/>
                      <a:pt x="40" y="43"/>
                      <a:pt x="53" y="17"/>
                    </a:cubicBezTo>
                    <a:cubicBezTo>
                      <a:pt x="56" y="11"/>
                      <a:pt x="59" y="7"/>
                      <a:pt x="64" y="4"/>
                    </a:cubicBezTo>
                    <a:cubicBezTo>
                      <a:pt x="73" y="0"/>
                      <a:pt x="81" y="0"/>
                      <a:pt x="89" y="4"/>
                    </a:cubicBezTo>
                    <a:cubicBezTo>
                      <a:pt x="107" y="13"/>
                      <a:pt x="125" y="21"/>
                      <a:pt x="142" y="30"/>
                    </a:cubicBezTo>
                    <a:cubicBezTo>
                      <a:pt x="165" y="41"/>
                      <a:pt x="189" y="52"/>
                      <a:pt x="212" y="63"/>
                    </a:cubicBezTo>
                    <a:cubicBezTo>
                      <a:pt x="221" y="68"/>
                      <a:pt x="227" y="74"/>
                      <a:pt x="228" y="84"/>
                    </a:cubicBezTo>
                    <a:cubicBezTo>
                      <a:pt x="229" y="90"/>
                      <a:pt x="228" y="95"/>
                      <a:pt x="226" y="100"/>
                    </a:cubicBezTo>
                    <a:cubicBezTo>
                      <a:pt x="217" y="119"/>
                      <a:pt x="208" y="138"/>
                      <a:pt x="198" y="157"/>
                    </a:cubicBezTo>
                    <a:cubicBezTo>
                      <a:pt x="182" y="190"/>
                      <a:pt x="166" y="223"/>
                      <a:pt x="150" y="256"/>
                    </a:cubicBezTo>
                    <a:cubicBezTo>
                      <a:pt x="139" y="280"/>
                      <a:pt x="127" y="304"/>
                      <a:pt x="115" y="328"/>
                    </a:cubicBezTo>
                    <a:cubicBezTo>
                      <a:pt x="103" y="353"/>
                      <a:pt x="91" y="377"/>
                      <a:pt x="79" y="402"/>
                    </a:cubicBezTo>
                    <a:cubicBezTo>
                      <a:pt x="76" y="408"/>
                      <a:pt x="73" y="414"/>
                      <a:pt x="67" y="417"/>
                    </a:cubicBezTo>
                    <a:cubicBezTo>
                      <a:pt x="58" y="422"/>
                      <a:pt x="49" y="422"/>
                      <a:pt x="41" y="418"/>
                    </a:cubicBezTo>
                    <a:cubicBezTo>
                      <a:pt x="28" y="411"/>
                      <a:pt x="15" y="405"/>
                      <a:pt x="2" y="399"/>
                    </a:cubicBezTo>
                    <a:cubicBezTo>
                      <a:pt x="0" y="398"/>
                      <a:pt x="0" y="397"/>
                      <a:pt x="1" y="395"/>
                    </a:cubicBezTo>
                    <a:cubicBezTo>
                      <a:pt x="3" y="393"/>
                      <a:pt x="4" y="389"/>
                      <a:pt x="7" y="387"/>
                    </a:cubicBezTo>
                    <a:cubicBezTo>
                      <a:pt x="8" y="386"/>
                      <a:pt x="10" y="388"/>
                      <a:pt x="11" y="388"/>
                    </a:cubicBezTo>
                    <a:cubicBezTo>
                      <a:pt x="10" y="387"/>
                      <a:pt x="8" y="387"/>
                      <a:pt x="7" y="385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Freeform 16">
                <a:extLst>
                  <a:ext uri="{FF2B5EF4-FFF2-40B4-BE49-F238E27FC236}">
                    <a16:creationId xmlns:a16="http://schemas.microsoft.com/office/drawing/2014/main" id="{AF75FA3D-7E6C-19C0-5D0E-4CD6BE843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1136"/>
                <a:ext cx="1296" cy="2379"/>
              </a:xfrm>
              <a:custGeom>
                <a:avLst/>
                <a:gdLst>
                  <a:gd name="T0" fmla="*/ 223 w 233"/>
                  <a:gd name="T1" fmla="*/ 373 h 427"/>
                  <a:gd name="T2" fmla="*/ 225 w 233"/>
                  <a:gd name="T3" fmla="*/ 388 h 427"/>
                  <a:gd name="T4" fmla="*/ 225 w 233"/>
                  <a:gd name="T5" fmla="*/ 390 h 427"/>
                  <a:gd name="T6" fmla="*/ 233 w 233"/>
                  <a:gd name="T7" fmla="*/ 400 h 427"/>
                  <a:gd name="T8" fmla="*/ 193 w 233"/>
                  <a:gd name="T9" fmla="*/ 420 h 427"/>
                  <a:gd name="T10" fmla="*/ 128 w 233"/>
                  <a:gd name="T11" fmla="*/ 350 h 427"/>
                  <a:gd name="T12" fmla="*/ 25 w 233"/>
                  <a:gd name="T13" fmla="*/ 142 h 427"/>
                  <a:gd name="T14" fmla="*/ 19 w 233"/>
                  <a:gd name="T15" fmla="*/ 67 h 427"/>
                  <a:gd name="T16" fmla="*/ 178 w 233"/>
                  <a:gd name="T17" fmla="*/ 18 h 427"/>
                  <a:gd name="T18" fmla="*/ 216 w 233"/>
                  <a:gd name="T19" fmla="*/ 95 h 427"/>
                  <a:gd name="T20" fmla="*/ 223 w 233"/>
                  <a:gd name="T21" fmla="*/ 130 h 427"/>
                  <a:gd name="T22" fmla="*/ 219 w 233"/>
                  <a:gd name="T23" fmla="*/ 130 h 427"/>
                  <a:gd name="T24" fmla="*/ 212 w 233"/>
                  <a:gd name="T25" fmla="*/ 111 h 427"/>
                  <a:gd name="T26" fmla="*/ 208 w 233"/>
                  <a:gd name="T27" fmla="*/ 102 h 427"/>
                  <a:gd name="T28" fmla="*/ 202 w 233"/>
                  <a:gd name="T29" fmla="*/ 89 h 427"/>
                  <a:gd name="T30" fmla="*/ 187 w 233"/>
                  <a:gd name="T31" fmla="*/ 60 h 427"/>
                  <a:gd name="T32" fmla="*/ 174 w 233"/>
                  <a:gd name="T33" fmla="*/ 33 h 427"/>
                  <a:gd name="T34" fmla="*/ 147 w 233"/>
                  <a:gd name="T35" fmla="*/ 16 h 427"/>
                  <a:gd name="T36" fmla="*/ 132 w 233"/>
                  <a:gd name="T37" fmla="*/ 28 h 427"/>
                  <a:gd name="T38" fmla="*/ 126 w 233"/>
                  <a:gd name="T39" fmla="*/ 41 h 427"/>
                  <a:gd name="T40" fmla="*/ 56 w 233"/>
                  <a:gd name="T41" fmla="*/ 75 h 427"/>
                  <a:gd name="T42" fmla="*/ 37 w 233"/>
                  <a:gd name="T43" fmla="*/ 70 h 427"/>
                  <a:gd name="T44" fmla="*/ 15 w 233"/>
                  <a:gd name="T45" fmla="*/ 99 h 427"/>
                  <a:gd name="T46" fmla="*/ 29 w 233"/>
                  <a:gd name="T47" fmla="*/ 126 h 427"/>
                  <a:gd name="T48" fmla="*/ 63 w 233"/>
                  <a:gd name="T49" fmla="*/ 195 h 427"/>
                  <a:gd name="T50" fmla="*/ 75 w 233"/>
                  <a:gd name="T51" fmla="*/ 219 h 427"/>
                  <a:gd name="T52" fmla="*/ 108 w 233"/>
                  <a:gd name="T53" fmla="*/ 286 h 427"/>
                  <a:gd name="T54" fmla="*/ 126 w 233"/>
                  <a:gd name="T55" fmla="*/ 322 h 427"/>
                  <a:gd name="T56" fmla="*/ 147 w 233"/>
                  <a:gd name="T57" fmla="*/ 364 h 427"/>
                  <a:gd name="T58" fmla="*/ 161 w 233"/>
                  <a:gd name="T59" fmla="*/ 386 h 427"/>
                  <a:gd name="T60" fmla="*/ 190 w 233"/>
                  <a:gd name="T61" fmla="*/ 372 h 427"/>
                  <a:gd name="T62" fmla="*/ 219 w 233"/>
                  <a:gd name="T63" fmla="*/ 358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3" h="427">
                    <a:moveTo>
                      <a:pt x="223" y="357"/>
                    </a:moveTo>
                    <a:cubicBezTo>
                      <a:pt x="223" y="363"/>
                      <a:pt x="223" y="368"/>
                      <a:pt x="223" y="373"/>
                    </a:cubicBezTo>
                    <a:cubicBezTo>
                      <a:pt x="223" y="377"/>
                      <a:pt x="224" y="381"/>
                      <a:pt x="225" y="385"/>
                    </a:cubicBezTo>
                    <a:cubicBezTo>
                      <a:pt x="225" y="386"/>
                      <a:pt x="225" y="387"/>
                      <a:pt x="225" y="388"/>
                    </a:cubicBezTo>
                    <a:cubicBezTo>
                      <a:pt x="225" y="389"/>
                      <a:pt x="224" y="389"/>
                      <a:pt x="223" y="390"/>
                    </a:cubicBezTo>
                    <a:cubicBezTo>
                      <a:pt x="224" y="390"/>
                      <a:pt x="225" y="389"/>
                      <a:pt x="225" y="390"/>
                    </a:cubicBezTo>
                    <a:cubicBezTo>
                      <a:pt x="227" y="390"/>
                      <a:pt x="227" y="392"/>
                      <a:pt x="228" y="393"/>
                    </a:cubicBezTo>
                    <a:cubicBezTo>
                      <a:pt x="230" y="396"/>
                      <a:pt x="231" y="398"/>
                      <a:pt x="233" y="400"/>
                    </a:cubicBezTo>
                    <a:cubicBezTo>
                      <a:pt x="226" y="404"/>
                      <a:pt x="219" y="407"/>
                      <a:pt x="212" y="410"/>
                    </a:cubicBezTo>
                    <a:cubicBezTo>
                      <a:pt x="206" y="414"/>
                      <a:pt x="199" y="417"/>
                      <a:pt x="193" y="420"/>
                    </a:cubicBezTo>
                    <a:cubicBezTo>
                      <a:pt x="179" y="427"/>
                      <a:pt x="164" y="421"/>
                      <a:pt x="156" y="407"/>
                    </a:cubicBezTo>
                    <a:cubicBezTo>
                      <a:pt x="147" y="388"/>
                      <a:pt x="138" y="369"/>
                      <a:pt x="128" y="350"/>
                    </a:cubicBezTo>
                    <a:cubicBezTo>
                      <a:pt x="106" y="306"/>
                      <a:pt x="84" y="262"/>
                      <a:pt x="62" y="217"/>
                    </a:cubicBezTo>
                    <a:cubicBezTo>
                      <a:pt x="50" y="192"/>
                      <a:pt x="37" y="167"/>
                      <a:pt x="25" y="142"/>
                    </a:cubicBezTo>
                    <a:cubicBezTo>
                      <a:pt x="19" y="129"/>
                      <a:pt x="13" y="117"/>
                      <a:pt x="7" y="105"/>
                    </a:cubicBezTo>
                    <a:cubicBezTo>
                      <a:pt x="0" y="92"/>
                      <a:pt x="4" y="75"/>
                      <a:pt x="19" y="67"/>
                    </a:cubicBezTo>
                    <a:cubicBezTo>
                      <a:pt x="60" y="47"/>
                      <a:pt x="102" y="26"/>
                      <a:pt x="144" y="5"/>
                    </a:cubicBezTo>
                    <a:cubicBezTo>
                      <a:pt x="155" y="0"/>
                      <a:pt x="172" y="5"/>
                      <a:pt x="178" y="18"/>
                    </a:cubicBezTo>
                    <a:cubicBezTo>
                      <a:pt x="189" y="41"/>
                      <a:pt x="201" y="64"/>
                      <a:pt x="212" y="87"/>
                    </a:cubicBezTo>
                    <a:cubicBezTo>
                      <a:pt x="214" y="90"/>
                      <a:pt x="215" y="92"/>
                      <a:pt x="216" y="95"/>
                    </a:cubicBezTo>
                    <a:cubicBezTo>
                      <a:pt x="224" y="111"/>
                      <a:pt x="224" y="111"/>
                      <a:pt x="223" y="128"/>
                    </a:cubicBezTo>
                    <a:cubicBezTo>
                      <a:pt x="223" y="129"/>
                      <a:pt x="224" y="130"/>
                      <a:pt x="223" y="130"/>
                    </a:cubicBezTo>
                    <a:cubicBezTo>
                      <a:pt x="222" y="130"/>
                      <a:pt x="221" y="131"/>
                      <a:pt x="221" y="131"/>
                    </a:cubicBezTo>
                    <a:cubicBezTo>
                      <a:pt x="219" y="132"/>
                      <a:pt x="218" y="131"/>
                      <a:pt x="219" y="130"/>
                    </a:cubicBezTo>
                    <a:cubicBezTo>
                      <a:pt x="221" y="125"/>
                      <a:pt x="218" y="122"/>
                      <a:pt x="216" y="119"/>
                    </a:cubicBezTo>
                    <a:cubicBezTo>
                      <a:pt x="215" y="116"/>
                      <a:pt x="214" y="114"/>
                      <a:pt x="212" y="111"/>
                    </a:cubicBezTo>
                    <a:cubicBezTo>
                      <a:pt x="212" y="110"/>
                      <a:pt x="212" y="110"/>
                      <a:pt x="211" y="109"/>
                    </a:cubicBezTo>
                    <a:cubicBezTo>
                      <a:pt x="210" y="106"/>
                      <a:pt x="208" y="105"/>
                      <a:pt x="208" y="102"/>
                    </a:cubicBezTo>
                    <a:cubicBezTo>
                      <a:pt x="207" y="101"/>
                      <a:pt x="207" y="100"/>
                      <a:pt x="206" y="99"/>
                    </a:cubicBezTo>
                    <a:cubicBezTo>
                      <a:pt x="205" y="96"/>
                      <a:pt x="203" y="93"/>
                      <a:pt x="202" y="89"/>
                    </a:cubicBezTo>
                    <a:cubicBezTo>
                      <a:pt x="201" y="89"/>
                      <a:pt x="201" y="89"/>
                      <a:pt x="201" y="88"/>
                    </a:cubicBezTo>
                    <a:cubicBezTo>
                      <a:pt x="196" y="79"/>
                      <a:pt x="191" y="70"/>
                      <a:pt x="187" y="60"/>
                    </a:cubicBezTo>
                    <a:cubicBezTo>
                      <a:pt x="185" y="55"/>
                      <a:pt x="182" y="49"/>
                      <a:pt x="179" y="44"/>
                    </a:cubicBezTo>
                    <a:cubicBezTo>
                      <a:pt x="177" y="40"/>
                      <a:pt x="175" y="36"/>
                      <a:pt x="174" y="33"/>
                    </a:cubicBezTo>
                    <a:cubicBezTo>
                      <a:pt x="171" y="28"/>
                      <a:pt x="169" y="22"/>
                      <a:pt x="165" y="18"/>
                    </a:cubicBezTo>
                    <a:cubicBezTo>
                      <a:pt x="160" y="13"/>
                      <a:pt x="154" y="12"/>
                      <a:pt x="147" y="16"/>
                    </a:cubicBezTo>
                    <a:cubicBezTo>
                      <a:pt x="143" y="18"/>
                      <a:pt x="138" y="20"/>
                      <a:pt x="134" y="22"/>
                    </a:cubicBezTo>
                    <a:cubicBezTo>
                      <a:pt x="130" y="24"/>
                      <a:pt x="130" y="24"/>
                      <a:pt x="132" y="28"/>
                    </a:cubicBezTo>
                    <a:cubicBezTo>
                      <a:pt x="132" y="28"/>
                      <a:pt x="132" y="29"/>
                      <a:pt x="132" y="29"/>
                    </a:cubicBezTo>
                    <a:cubicBezTo>
                      <a:pt x="133" y="35"/>
                      <a:pt x="131" y="39"/>
                      <a:pt x="126" y="41"/>
                    </a:cubicBezTo>
                    <a:cubicBezTo>
                      <a:pt x="112" y="48"/>
                      <a:pt x="99" y="54"/>
                      <a:pt x="86" y="61"/>
                    </a:cubicBezTo>
                    <a:cubicBezTo>
                      <a:pt x="76" y="66"/>
                      <a:pt x="66" y="71"/>
                      <a:pt x="56" y="75"/>
                    </a:cubicBezTo>
                    <a:cubicBezTo>
                      <a:pt x="50" y="79"/>
                      <a:pt x="45" y="77"/>
                      <a:pt x="42" y="71"/>
                    </a:cubicBezTo>
                    <a:cubicBezTo>
                      <a:pt x="40" y="69"/>
                      <a:pt x="39" y="69"/>
                      <a:pt x="37" y="70"/>
                    </a:cubicBezTo>
                    <a:cubicBezTo>
                      <a:pt x="32" y="72"/>
                      <a:pt x="28" y="75"/>
                      <a:pt x="23" y="77"/>
                    </a:cubicBezTo>
                    <a:cubicBezTo>
                      <a:pt x="14" y="82"/>
                      <a:pt x="11" y="89"/>
                      <a:pt x="15" y="99"/>
                    </a:cubicBezTo>
                    <a:cubicBezTo>
                      <a:pt x="17" y="102"/>
                      <a:pt x="19" y="106"/>
                      <a:pt x="21" y="110"/>
                    </a:cubicBezTo>
                    <a:cubicBezTo>
                      <a:pt x="23" y="115"/>
                      <a:pt x="26" y="121"/>
                      <a:pt x="29" y="126"/>
                    </a:cubicBezTo>
                    <a:cubicBezTo>
                      <a:pt x="31" y="128"/>
                      <a:pt x="31" y="130"/>
                      <a:pt x="32" y="133"/>
                    </a:cubicBezTo>
                    <a:cubicBezTo>
                      <a:pt x="43" y="153"/>
                      <a:pt x="53" y="175"/>
                      <a:pt x="63" y="195"/>
                    </a:cubicBezTo>
                    <a:cubicBezTo>
                      <a:pt x="67" y="202"/>
                      <a:pt x="70" y="209"/>
                      <a:pt x="73" y="216"/>
                    </a:cubicBezTo>
                    <a:cubicBezTo>
                      <a:pt x="74" y="217"/>
                      <a:pt x="74" y="218"/>
                      <a:pt x="75" y="219"/>
                    </a:cubicBezTo>
                    <a:cubicBezTo>
                      <a:pt x="77" y="223"/>
                      <a:pt x="79" y="228"/>
                      <a:pt x="82" y="232"/>
                    </a:cubicBezTo>
                    <a:cubicBezTo>
                      <a:pt x="91" y="250"/>
                      <a:pt x="99" y="268"/>
                      <a:pt x="108" y="286"/>
                    </a:cubicBezTo>
                    <a:cubicBezTo>
                      <a:pt x="112" y="293"/>
                      <a:pt x="116" y="301"/>
                      <a:pt x="119" y="308"/>
                    </a:cubicBezTo>
                    <a:cubicBezTo>
                      <a:pt x="121" y="313"/>
                      <a:pt x="124" y="317"/>
                      <a:pt x="126" y="322"/>
                    </a:cubicBezTo>
                    <a:cubicBezTo>
                      <a:pt x="129" y="328"/>
                      <a:pt x="132" y="334"/>
                      <a:pt x="135" y="340"/>
                    </a:cubicBezTo>
                    <a:cubicBezTo>
                      <a:pt x="139" y="348"/>
                      <a:pt x="143" y="356"/>
                      <a:pt x="147" y="364"/>
                    </a:cubicBezTo>
                    <a:cubicBezTo>
                      <a:pt x="150" y="371"/>
                      <a:pt x="154" y="378"/>
                      <a:pt x="157" y="385"/>
                    </a:cubicBezTo>
                    <a:cubicBezTo>
                      <a:pt x="158" y="387"/>
                      <a:pt x="159" y="387"/>
                      <a:pt x="161" y="386"/>
                    </a:cubicBezTo>
                    <a:cubicBezTo>
                      <a:pt x="169" y="382"/>
                      <a:pt x="177" y="377"/>
                      <a:pt x="186" y="374"/>
                    </a:cubicBezTo>
                    <a:cubicBezTo>
                      <a:pt x="187" y="373"/>
                      <a:pt x="188" y="372"/>
                      <a:pt x="190" y="372"/>
                    </a:cubicBezTo>
                    <a:cubicBezTo>
                      <a:pt x="194" y="370"/>
                      <a:pt x="198" y="368"/>
                      <a:pt x="202" y="366"/>
                    </a:cubicBezTo>
                    <a:cubicBezTo>
                      <a:pt x="208" y="363"/>
                      <a:pt x="213" y="360"/>
                      <a:pt x="219" y="358"/>
                    </a:cubicBezTo>
                    <a:cubicBezTo>
                      <a:pt x="220" y="357"/>
                      <a:pt x="222" y="356"/>
                      <a:pt x="223" y="357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1" name="Freeform 17">
                <a:extLst>
                  <a:ext uri="{FF2B5EF4-FFF2-40B4-BE49-F238E27FC236}">
                    <a16:creationId xmlns:a16="http://schemas.microsoft.com/office/drawing/2014/main" id="{00F3EDD2-D719-951F-173E-ED5352175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2244"/>
                <a:ext cx="489" cy="964"/>
              </a:xfrm>
              <a:custGeom>
                <a:avLst/>
                <a:gdLst>
                  <a:gd name="T0" fmla="*/ 87 w 88"/>
                  <a:gd name="T1" fmla="*/ 158 h 173"/>
                  <a:gd name="T2" fmla="*/ 83 w 88"/>
                  <a:gd name="T3" fmla="*/ 159 h 173"/>
                  <a:gd name="T4" fmla="*/ 58 w 88"/>
                  <a:gd name="T5" fmla="*/ 172 h 173"/>
                  <a:gd name="T6" fmla="*/ 54 w 88"/>
                  <a:gd name="T7" fmla="*/ 173 h 173"/>
                  <a:gd name="T8" fmla="*/ 49 w 88"/>
                  <a:gd name="T9" fmla="*/ 164 h 173"/>
                  <a:gd name="T10" fmla="*/ 47 w 88"/>
                  <a:gd name="T11" fmla="*/ 161 h 173"/>
                  <a:gd name="T12" fmla="*/ 41 w 88"/>
                  <a:gd name="T13" fmla="*/ 157 h 173"/>
                  <a:gd name="T14" fmla="*/ 39 w 88"/>
                  <a:gd name="T15" fmla="*/ 157 h 173"/>
                  <a:gd name="T16" fmla="*/ 37 w 88"/>
                  <a:gd name="T17" fmla="*/ 155 h 173"/>
                  <a:gd name="T18" fmla="*/ 36 w 88"/>
                  <a:gd name="T19" fmla="*/ 154 h 173"/>
                  <a:gd name="T20" fmla="*/ 30 w 88"/>
                  <a:gd name="T21" fmla="*/ 140 h 173"/>
                  <a:gd name="T22" fmla="*/ 30 w 88"/>
                  <a:gd name="T23" fmla="*/ 138 h 173"/>
                  <a:gd name="T24" fmla="*/ 31 w 88"/>
                  <a:gd name="T25" fmla="*/ 138 h 173"/>
                  <a:gd name="T26" fmla="*/ 33 w 88"/>
                  <a:gd name="T27" fmla="*/ 139 h 173"/>
                  <a:gd name="T28" fmla="*/ 35 w 88"/>
                  <a:gd name="T29" fmla="*/ 137 h 173"/>
                  <a:gd name="T30" fmla="*/ 33 w 88"/>
                  <a:gd name="T31" fmla="*/ 139 h 173"/>
                  <a:gd name="T32" fmla="*/ 29 w 88"/>
                  <a:gd name="T33" fmla="*/ 138 h 173"/>
                  <a:gd name="T34" fmla="*/ 28 w 88"/>
                  <a:gd name="T35" fmla="*/ 138 h 173"/>
                  <a:gd name="T36" fmla="*/ 20 w 88"/>
                  <a:gd name="T37" fmla="*/ 117 h 173"/>
                  <a:gd name="T38" fmla="*/ 17 w 88"/>
                  <a:gd name="T39" fmla="*/ 103 h 173"/>
                  <a:gd name="T40" fmla="*/ 15 w 88"/>
                  <a:gd name="T41" fmla="*/ 94 h 173"/>
                  <a:gd name="T42" fmla="*/ 11 w 88"/>
                  <a:gd name="T43" fmla="*/ 73 h 173"/>
                  <a:gd name="T44" fmla="*/ 9 w 88"/>
                  <a:gd name="T45" fmla="*/ 69 h 173"/>
                  <a:gd name="T46" fmla="*/ 9 w 88"/>
                  <a:gd name="T47" fmla="*/ 68 h 173"/>
                  <a:gd name="T48" fmla="*/ 5 w 88"/>
                  <a:gd name="T49" fmla="*/ 54 h 173"/>
                  <a:gd name="T50" fmla="*/ 2 w 88"/>
                  <a:gd name="T51" fmla="*/ 54 h 173"/>
                  <a:gd name="T52" fmla="*/ 0 w 88"/>
                  <a:gd name="T53" fmla="*/ 53 h 173"/>
                  <a:gd name="T54" fmla="*/ 0 w 88"/>
                  <a:gd name="T55" fmla="*/ 51 h 173"/>
                  <a:gd name="T56" fmla="*/ 4 w 88"/>
                  <a:gd name="T57" fmla="*/ 48 h 173"/>
                  <a:gd name="T58" fmla="*/ 5 w 88"/>
                  <a:gd name="T59" fmla="*/ 45 h 173"/>
                  <a:gd name="T60" fmla="*/ 2 w 88"/>
                  <a:gd name="T61" fmla="*/ 34 h 173"/>
                  <a:gd name="T62" fmla="*/ 3 w 88"/>
                  <a:gd name="T63" fmla="*/ 32 h 173"/>
                  <a:gd name="T64" fmla="*/ 4 w 88"/>
                  <a:gd name="T65" fmla="*/ 21 h 173"/>
                  <a:gd name="T66" fmla="*/ 5 w 88"/>
                  <a:gd name="T67" fmla="*/ 14 h 173"/>
                  <a:gd name="T68" fmla="*/ 15 w 88"/>
                  <a:gd name="T69" fmla="*/ 8 h 173"/>
                  <a:gd name="T70" fmla="*/ 22 w 88"/>
                  <a:gd name="T71" fmla="*/ 3 h 173"/>
                  <a:gd name="T72" fmla="*/ 26 w 88"/>
                  <a:gd name="T73" fmla="*/ 1 h 173"/>
                  <a:gd name="T74" fmla="*/ 25 w 88"/>
                  <a:gd name="T75" fmla="*/ 4 h 173"/>
                  <a:gd name="T76" fmla="*/ 26 w 88"/>
                  <a:gd name="T77" fmla="*/ 11 h 173"/>
                  <a:gd name="T78" fmla="*/ 37 w 88"/>
                  <a:gd name="T79" fmla="*/ 23 h 173"/>
                  <a:gd name="T80" fmla="*/ 49 w 88"/>
                  <a:gd name="T81" fmla="*/ 41 h 173"/>
                  <a:gd name="T82" fmla="*/ 51 w 88"/>
                  <a:gd name="T83" fmla="*/ 46 h 173"/>
                  <a:gd name="T84" fmla="*/ 56 w 88"/>
                  <a:gd name="T85" fmla="*/ 48 h 173"/>
                  <a:gd name="T86" fmla="*/ 58 w 88"/>
                  <a:gd name="T87" fmla="*/ 46 h 173"/>
                  <a:gd name="T88" fmla="*/ 64 w 88"/>
                  <a:gd name="T89" fmla="*/ 47 h 173"/>
                  <a:gd name="T90" fmla="*/ 69 w 88"/>
                  <a:gd name="T91" fmla="*/ 46 h 173"/>
                  <a:gd name="T92" fmla="*/ 73 w 88"/>
                  <a:gd name="T93" fmla="*/ 45 h 173"/>
                  <a:gd name="T94" fmla="*/ 82 w 88"/>
                  <a:gd name="T95" fmla="*/ 55 h 173"/>
                  <a:gd name="T96" fmla="*/ 85 w 88"/>
                  <a:gd name="T97" fmla="*/ 45 h 173"/>
                  <a:gd name="T98" fmla="*/ 87 w 88"/>
                  <a:gd name="T99" fmla="*/ 45 h 173"/>
                  <a:gd name="T100" fmla="*/ 87 w 88"/>
                  <a:gd name="T101" fmla="*/ 119 h 173"/>
                  <a:gd name="T102" fmla="*/ 87 w 88"/>
                  <a:gd name="T103" fmla="*/ 125 h 173"/>
                  <a:gd name="T104" fmla="*/ 84 w 88"/>
                  <a:gd name="T105" fmla="*/ 125 h 173"/>
                  <a:gd name="T106" fmla="*/ 87 w 88"/>
                  <a:gd name="T107" fmla="*/ 125 h 173"/>
                  <a:gd name="T108" fmla="*/ 87 w 88"/>
                  <a:gd name="T109" fmla="*/ 143 h 173"/>
                  <a:gd name="T110" fmla="*/ 87 w 88"/>
                  <a:gd name="T111" fmla="*/ 15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8" h="173">
                    <a:moveTo>
                      <a:pt x="87" y="158"/>
                    </a:moveTo>
                    <a:cubicBezTo>
                      <a:pt x="86" y="158"/>
                      <a:pt x="84" y="159"/>
                      <a:pt x="83" y="159"/>
                    </a:cubicBezTo>
                    <a:cubicBezTo>
                      <a:pt x="75" y="164"/>
                      <a:pt x="66" y="168"/>
                      <a:pt x="58" y="172"/>
                    </a:cubicBezTo>
                    <a:cubicBezTo>
                      <a:pt x="57" y="173"/>
                      <a:pt x="55" y="173"/>
                      <a:pt x="54" y="173"/>
                    </a:cubicBezTo>
                    <a:cubicBezTo>
                      <a:pt x="51" y="171"/>
                      <a:pt x="51" y="167"/>
                      <a:pt x="49" y="164"/>
                    </a:cubicBezTo>
                    <a:cubicBezTo>
                      <a:pt x="48" y="163"/>
                      <a:pt x="47" y="162"/>
                      <a:pt x="47" y="161"/>
                    </a:cubicBezTo>
                    <a:cubicBezTo>
                      <a:pt x="45" y="158"/>
                      <a:pt x="44" y="156"/>
                      <a:pt x="41" y="157"/>
                    </a:cubicBezTo>
                    <a:cubicBezTo>
                      <a:pt x="40" y="158"/>
                      <a:pt x="40" y="157"/>
                      <a:pt x="39" y="157"/>
                    </a:cubicBezTo>
                    <a:cubicBezTo>
                      <a:pt x="38" y="156"/>
                      <a:pt x="38" y="156"/>
                      <a:pt x="37" y="155"/>
                    </a:cubicBezTo>
                    <a:cubicBezTo>
                      <a:pt x="37" y="155"/>
                      <a:pt x="37" y="155"/>
                      <a:pt x="36" y="154"/>
                    </a:cubicBezTo>
                    <a:cubicBezTo>
                      <a:pt x="31" y="151"/>
                      <a:pt x="30" y="146"/>
                      <a:pt x="30" y="140"/>
                    </a:cubicBezTo>
                    <a:cubicBezTo>
                      <a:pt x="29" y="139"/>
                      <a:pt x="29" y="139"/>
                      <a:pt x="30" y="138"/>
                    </a:cubicBezTo>
                    <a:cubicBezTo>
                      <a:pt x="31" y="137"/>
                      <a:pt x="31" y="138"/>
                      <a:pt x="31" y="138"/>
                    </a:cubicBezTo>
                    <a:cubicBezTo>
                      <a:pt x="32" y="139"/>
                      <a:pt x="32" y="140"/>
                      <a:pt x="33" y="139"/>
                    </a:cubicBezTo>
                    <a:cubicBezTo>
                      <a:pt x="34" y="138"/>
                      <a:pt x="35" y="138"/>
                      <a:pt x="35" y="137"/>
                    </a:cubicBezTo>
                    <a:cubicBezTo>
                      <a:pt x="34" y="138"/>
                      <a:pt x="34" y="139"/>
                      <a:pt x="33" y="139"/>
                    </a:cubicBezTo>
                    <a:cubicBezTo>
                      <a:pt x="31" y="140"/>
                      <a:pt x="31" y="136"/>
                      <a:pt x="29" y="138"/>
                    </a:cubicBezTo>
                    <a:cubicBezTo>
                      <a:pt x="29" y="138"/>
                      <a:pt x="29" y="138"/>
                      <a:pt x="28" y="138"/>
                    </a:cubicBezTo>
                    <a:cubicBezTo>
                      <a:pt x="26" y="130"/>
                      <a:pt x="22" y="124"/>
                      <a:pt x="20" y="117"/>
                    </a:cubicBezTo>
                    <a:cubicBezTo>
                      <a:pt x="18" y="112"/>
                      <a:pt x="18" y="107"/>
                      <a:pt x="17" y="103"/>
                    </a:cubicBezTo>
                    <a:cubicBezTo>
                      <a:pt x="16" y="100"/>
                      <a:pt x="16" y="97"/>
                      <a:pt x="15" y="94"/>
                    </a:cubicBezTo>
                    <a:cubicBezTo>
                      <a:pt x="13" y="87"/>
                      <a:pt x="12" y="80"/>
                      <a:pt x="11" y="73"/>
                    </a:cubicBezTo>
                    <a:cubicBezTo>
                      <a:pt x="11" y="71"/>
                      <a:pt x="11" y="70"/>
                      <a:pt x="9" y="69"/>
                    </a:cubicBezTo>
                    <a:cubicBezTo>
                      <a:pt x="9" y="69"/>
                      <a:pt x="9" y="69"/>
                      <a:pt x="9" y="68"/>
                    </a:cubicBezTo>
                    <a:cubicBezTo>
                      <a:pt x="9" y="63"/>
                      <a:pt x="5" y="59"/>
                      <a:pt x="5" y="54"/>
                    </a:cubicBezTo>
                    <a:cubicBezTo>
                      <a:pt x="4" y="53"/>
                      <a:pt x="3" y="54"/>
                      <a:pt x="2" y="54"/>
                    </a:cubicBezTo>
                    <a:cubicBezTo>
                      <a:pt x="1" y="54"/>
                      <a:pt x="0" y="54"/>
                      <a:pt x="0" y="53"/>
                    </a:cubicBezTo>
                    <a:cubicBezTo>
                      <a:pt x="0" y="52"/>
                      <a:pt x="0" y="51"/>
                      <a:pt x="0" y="51"/>
                    </a:cubicBezTo>
                    <a:cubicBezTo>
                      <a:pt x="2" y="50"/>
                      <a:pt x="3" y="49"/>
                      <a:pt x="4" y="48"/>
                    </a:cubicBezTo>
                    <a:cubicBezTo>
                      <a:pt x="6" y="48"/>
                      <a:pt x="6" y="47"/>
                      <a:pt x="5" y="45"/>
                    </a:cubicBezTo>
                    <a:cubicBezTo>
                      <a:pt x="3" y="42"/>
                      <a:pt x="4" y="38"/>
                      <a:pt x="2" y="34"/>
                    </a:cubicBezTo>
                    <a:cubicBezTo>
                      <a:pt x="2" y="33"/>
                      <a:pt x="2" y="33"/>
                      <a:pt x="3" y="32"/>
                    </a:cubicBezTo>
                    <a:cubicBezTo>
                      <a:pt x="5" y="29"/>
                      <a:pt x="4" y="25"/>
                      <a:pt x="4" y="21"/>
                    </a:cubicBezTo>
                    <a:cubicBezTo>
                      <a:pt x="4" y="19"/>
                      <a:pt x="4" y="16"/>
                      <a:pt x="5" y="14"/>
                    </a:cubicBezTo>
                    <a:cubicBezTo>
                      <a:pt x="8" y="11"/>
                      <a:pt x="11" y="9"/>
                      <a:pt x="15" y="8"/>
                    </a:cubicBezTo>
                    <a:cubicBezTo>
                      <a:pt x="18" y="7"/>
                      <a:pt x="20" y="5"/>
                      <a:pt x="22" y="3"/>
                    </a:cubicBezTo>
                    <a:cubicBezTo>
                      <a:pt x="23" y="1"/>
                      <a:pt x="24" y="0"/>
                      <a:pt x="26" y="1"/>
                    </a:cubicBezTo>
                    <a:cubicBezTo>
                      <a:pt x="27" y="2"/>
                      <a:pt x="26" y="3"/>
                      <a:pt x="25" y="4"/>
                    </a:cubicBezTo>
                    <a:cubicBezTo>
                      <a:pt x="24" y="6"/>
                      <a:pt x="24" y="9"/>
                      <a:pt x="26" y="11"/>
                    </a:cubicBezTo>
                    <a:cubicBezTo>
                      <a:pt x="30" y="15"/>
                      <a:pt x="33" y="19"/>
                      <a:pt x="37" y="23"/>
                    </a:cubicBezTo>
                    <a:cubicBezTo>
                      <a:pt x="42" y="29"/>
                      <a:pt x="45" y="35"/>
                      <a:pt x="49" y="41"/>
                    </a:cubicBezTo>
                    <a:cubicBezTo>
                      <a:pt x="49" y="43"/>
                      <a:pt x="50" y="45"/>
                      <a:pt x="51" y="46"/>
                    </a:cubicBezTo>
                    <a:cubicBezTo>
                      <a:pt x="52" y="48"/>
                      <a:pt x="54" y="49"/>
                      <a:pt x="56" y="48"/>
                    </a:cubicBezTo>
                    <a:cubicBezTo>
                      <a:pt x="57" y="48"/>
                      <a:pt x="58" y="47"/>
                      <a:pt x="58" y="46"/>
                    </a:cubicBezTo>
                    <a:cubicBezTo>
                      <a:pt x="60" y="45"/>
                      <a:pt x="62" y="45"/>
                      <a:pt x="64" y="47"/>
                    </a:cubicBezTo>
                    <a:cubicBezTo>
                      <a:pt x="66" y="50"/>
                      <a:pt x="67" y="49"/>
                      <a:pt x="69" y="46"/>
                    </a:cubicBezTo>
                    <a:cubicBezTo>
                      <a:pt x="70" y="45"/>
                      <a:pt x="71" y="44"/>
                      <a:pt x="73" y="45"/>
                    </a:cubicBezTo>
                    <a:cubicBezTo>
                      <a:pt x="79" y="48"/>
                      <a:pt x="80" y="48"/>
                      <a:pt x="82" y="55"/>
                    </a:cubicBezTo>
                    <a:cubicBezTo>
                      <a:pt x="82" y="51"/>
                      <a:pt x="82" y="47"/>
                      <a:pt x="85" y="45"/>
                    </a:cubicBezTo>
                    <a:cubicBezTo>
                      <a:pt x="86" y="45"/>
                      <a:pt x="87" y="44"/>
                      <a:pt x="87" y="45"/>
                    </a:cubicBezTo>
                    <a:cubicBezTo>
                      <a:pt x="87" y="70"/>
                      <a:pt x="87" y="94"/>
                      <a:pt x="87" y="119"/>
                    </a:cubicBezTo>
                    <a:cubicBezTo>
                      <a:pt x="87" y="121"/>
                      <a:pt x="86" y="123"/>
                      <a:pt x="87" y="125"/>
                    </a:cubicBezTo>
                    <a:cubicBezTo>
                      <a:pt x="86" y="126"/>
                      <a:pt x="85" y="124"/>
                      <a:pt x="84" y="125"/>
                    </a:cubicBezTo>
                    <a:cubicBezTo>
                      <a:pt x="85" y="126"/>
                      <a:pt x="86" y="125"/>
                      <a:pt x="87" y="125"/>
                    </a:cubicBezTo>
                    <a:cubicBezTo>
                      <a:pt x="88" y="131"/>
                      <a:pt x="87" y="137"/>
                      <a:pt x="87" y="143"/>
                    </a:cubicBezTo>
                    <a:cubicBezTo>
                      <a:pt x="87" y="148"/>
                      <a:pt x="87" y="153"/>
                      <a:pt x="87" y="158"/>
                    </a:cubicBezTo>
                    <a:close/>
                  </a:path>
                </a:pathLst>
              </a:custGeom>
              <a:solidFill>
                <a:srgbClr val="1507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Freeform 18">
                <a:extLst>
                  <a:ext uri="{FF2B5EF4-FFF2-40B4-BE49-F238E27FC236}">
                    <a16:creationId xmlns:a16="http://schemas.microsoft.com/office/drawing/2014/main" id="{8A629125-C1D4-8FBF-B20A-5BF02D304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" y="2629"/>
                <a:ext cx="578" cy="468"/>
              </a:xfrm>
              <a:custGeom>
                <a:avLst/>
                <a:gdLst>
                  <a:gd name="T0" fmla="*/ 104 w 104"/>
                  <a:gd name="T1" fmla="*/ 45 h 84"/>
                  <a:gd name="T2" fmla="*/ 85 w 104"/>
                  <a:gd name="T3" fmla="*/ 83 h 84"/>
                  <a:gd name="T4" fmla="*/ 80 w 104"/>
                  <a:gd name="T5" fmla="*/ 81 h 84"/>
                  <a:gd name="T6" fmla="*/ 80 w 104"/>
                  <a:gd name="T7" fmla="*/ 79 h 84"/>
                  <a:gd name="T8" fmla="*/ 79 w 104"/>
                  <a:gd name="T9" fmla="*/ 81 h 84"/>
                  <a:gd name="T10" fmla="*/ 74 w 104"/>
                  <a:gd name="T11" fmla="*/ 79 h 84"/>
                  <a:gd name="T12" fmla="*/ 75 w 104"/>
                  <a:gd name="T13" fmla="*/ 76 h 84"/>
                  <a:gd name="T14" fmla="*/ 71 w 104"/>
                  <a:gd name="T15" fmla="*/ 76 h 84"/>
                  <a:gd name="T16" fmla="*/ 68 w 104"/>
                  <a:gd name="T17" fmla="*/ 72 h 84"/>
                  <a:gd name="T18" fmla="*/ 55 w 104"/>
                  <a:gd name="T19" fmla="*/ 60 h 84"/>
                  <a:gd name="T20" fmla="*/ 45 w 104"/>
                  <a:gd name="T21" fmla="*/ 57 h 84"/>
                  <a:gd name="T22" fmla="*/ 40 w 104"/>
                  <a:gd name="T23" fmla="*/ 54 h 84"/>
                  <a:gd name="T24" fmla="*/ 38 w 104"/>
                  <a:gd name="T25" fmla="*/ 50 h 84"/>
                  <a:gd name="T26" fmla="*/ 37 w 104"/>
                  <a:gd name="T27" fmla="*/ 50 h 84"/>
                  <a:gd name="T28" fmla="*/ 32 w 104"/>
                  <a:gd name="T29" fmla="*/ 48 h 84"/>
                  <a:gd name="T30" fmla="*/ 29 w 104"/>
                  <a:gd name="T31" fmla="*/ 49 h 84"/>
                  <a:gd name="T32" fmla="*/ 19 w 104"/>
                  <a:gd name="T33" fmla="*/ 47 h 84"/>
                  <a:gd name="T34" fmla="*/ 17 w 104"/>
                  <a:gd name="T35" fmla="*/ 43 h 84"/>
                  <a:gd name="T36" fmla="*/ 19 w 104"/>
                  <a:gd name="T37" fmla="*/ 42 h 84"/>
                  <a:gd name="T38" fmla="*/ 15 w 104"/>
                  <a:gd name="T39" fmla="*/ 42 h 84"/>
                  <a:gd name="T40" fmla="*/ 13 w 104"/>
                  <a:gd name="T41" fmla="*/ 48 h 84"/>
                  <a:gd name="T42" fmla="*/ 18 w 104"/>
                  <a:gd name="T43" fmla="*/ 51 h 84"/>
                  <a:gd name="T44" fmla="*/ 18 w 104"/>
                  <a:gd name="T45" fmla="*/ 54 h 84"/>
                  <a:gd name="T46" fmla="*/ 16 w 104"/>
                  <a:gd name="T47" fmla="*/ 55 h 84"/>
                  <a:gd name="T48" fmla="*/ 5 w 104"/>
                  <a:gd name="T49" fmla="*/ 51 h 84"/>
                  <a:gd name="T50" fmla="*/ 5 w 104"/>
                  <a:gd name="T51" fmla="*/ 50 h 84"/>
                  <a:gd name="T52" fmla="*/ 3 w 104"/>
                  <a:gd name="T53" fmla="*/ 48 h 84"/>
                  <a:gd name="T54" fmla="*/ 0 w 104"/>
                  <a:gd name="T55" fmla="*/ 46 h 84"/>
                  <a:gd name="T56" fmla="*/ 0 w 104"/>
                  <a:gd name="T57" fmla="*/ 10 h 84"/>
                  <a:gd name="T58" fmla="*/ 8 w 104"/>
                  <a:gd name="T59" fmla="*/ 14 h 84"/>
                  <a:gd name="T60" fmla="*/ 18 w 104"/>
                  <a:gd name="T61" fmla="*/ 17 h 84"/>
                  <a:gd name="T62" fmla="*/ 20 w 104"/>
                  <a:gd name="T63" fmla="*/ 16 h 84"/>
                  <a:gd name="T64" fmla="*/ 35 w 104"/>
                  <a:gd name="T65" fmla="*/ 22 h 84"/>
                  <a:gd name="T66" fmla="*/ 39 w 104"/>
                  <a:gd name="T67" fmla="*/ 27 h 84"/>
                  <a:gd name="T68" fmla="*/ 49 w 104"/>
                  <a:gd name="T69" fmla="*/ 32 h 84"/>
                  <a:gd name="T70" fmla="*/ 53 w 104"/>
                  <a:gd name="T71" fmla="*/ 27 h 84"/>
                  <a:gd name="T72" fmla="*/ 57 w 104"/>
                  <a:gd name="T73" fmla="*/ 12 h 84"/>
                  <a:gd name="T74" fmla="*/ 60 w 104"/>
                  <a:gd name="T75" fmla="*/ 8 h 84"/>
                  <a:gd name="T76" fmla="*/ 72 w 104"/>
                  <a:gd name="T77" fmla="*/ 4 h 84"/>
                  <a:gd name="T78" fmla="*/ 81 w 104"/>
                  <a:gd name="T79" fmla="*/ 7 h 84"/>
                  <a:gd name="T80" fmla="*/ 83 w 104"/>
                  <a:gd name="T81" fmla="*/ 9 h 84"/>
                  <a:gd name="T82" fmla="*/ 81 w 104"/>
                  <a:gd name="T83" fmla="*/ 10 h 84"/>
                  <a:gd name="T84" fmla="*/ 70 w 104"/>
                  <a:gd name="T85" fmla="*/ 13 h 84"/>
                  <a:gd name="T86" fmla="*/ 62 w 104"/>
                  <a:gd name="T87" fmla="*/ 18 h 84"/>
                  <a:gd name="T88" fmla="*/ 58 w 104"/>
                  <a:gd name="T89" fmla="*/ 32 h 84"/>
                  <a:gd name="T90" fmla="*/ 61 w 104"/>
                  <a:gd name="T91" fmla="*/ 40 h 84"/>
                  <a:gd name="T92" fmla="*/ 79 w 104"/>
                  <a:gd name="T93" fmla="*/ 54 h 84"/>
                  <a:gd name="T94" fmla="*/ 99 w 104"/>
                  <a:gd name="T95" fmla="*/ 44 h 84"/>
                  <a:gd name="T96" fmla="*/ 101 w 104"/>
                  <a:gd name="T97" fmla="*/ 41 h 84"/>
                  <a:gd name="T98" fmla="*/ 104 w 104"/>
                  <a:gd name="T99" fmla="*/ 4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4" h="84">
                    <a:moveTo>
                      <a:pt x="104" y="45"/>
                    </a:moveTo>
                    <a:cubicBezTo>
                      <a:pt x="98" y="58"/>
                      <a:pt x="91" y="70"/>
                      <a:pt x="85" y="83"/>
                    </a:cubicBezTo>
                    <a:cubicBezTo>
                      <a:pt x="83" y="84"/>
                      <a:pt x="82" y="82"/>
                      <a:pt x="80" y="81"/>
                    </a:cubicBezTo>
                    <a:cubicBezTo>
                      <a:pt x="80" y="80"/>
                      <a:pt x="80" y="80"/>
                      <a:pt x="80" y="79"/>
                    </a:cubicBezTo>
                    <a:cubicBezTo>
                      <a:pt x="79" y="80"/>
                      <a:pt x="80" y="80"/>
                      <a:pt x="79" y="81"/>
                    </a:cubicBezTo>
                    <a:cubicBezTo>
                      <a:pt x="77" y="82"/>
                      <a:pt x="76" y="80"/>
                      <a:pt x="74" y="79"/>
                    </a:cubicBezTo>
                    <a:cubicBezTo>
                      <a:pt x="73" y="78"/>
                      <a:pt x="75" y="77"/>
                      <a:pt x="75" y="76"/>
                    </a:cubicBezTo>
                    <a:cubicBezTo>
                      <a:pt x="74" y="76"/>
                      <a:pt x="73" y="76"/>
                      <a:pt x="71" y="76"/>
                    </a:cubicBezTo>
                    <a:cubicBezTo>
                      <a:pt x="69" y="76"/>
                      <a:pt x="70" y="73"/>
                      <a:pt x="68" y="72"/>
                    </a:cubicBezTo>
                    <a:cubicBezTo>
                      <a:pt x="63" y="69"/>
                      <a:pt x="60" y="64"/>
                      <a:pt x="55" y="60"/>
                    </a:cubicBezTo>
                    <a:cubicBezTo>
                      <a:pt x="52" y="58"/>
                      <a:pt x="49" y="56"/>
                      <a:pt x="45" y="57"/>
                    </a:cubicBezTo>
                    <a:cubicBezTo>
                      <a:pt x="43" y="57"/>
                      <a:pt x="41" y="56"/>
                      <a:pt x="40" y="54"/>
                    </a:cubicBezTo>
                    <a:cubicBezTo>
                      <a:pt x="39" y="53"/>
                      <a:pt x="37" y="52"/>
                      <a:pt x="38" y="50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5" y="49"/>
                      <a:pt x="33" y="49"/>
                      <a:pt x="32" y="48"/>
                    </a:cubicBezTo>
                    <a:cubicBezTo>
                      <a:pt x="31" y="49"/>
                      <a:pt x="30" y="50"/>
                      <a:pt x="29" y="49"/>
                    </a:cubicBezTo>
                    <a:cubicBezTo>
                      <a:pt x="26" y="48"/>
                      <a:pt x="22" y="48"/>
                      <a:pt x="19" y="47"/>
                    </a:cubicBezTo>
                    <a:cubicBezTo>
                      <a:pt x="17" y="46"/>
                      <a:pt x="16" y="45"/>
                      <a:pt x="17" y="43"/>
                    </a:cubicBezTo>
                    <a:cubicBezTo>
                      <a:pt x="17" y="42"/>
                      <a:pt x="19" y="43"/>
                      <a:pt x="19" y="42"/>
                    </a:cubicBezTo>
                    <a:cubicBezTo>
                      <a:pt x="16" y="39"/>
                      <a:pt x="16" y="39"/>
                      <a:pt x="15" y="42"/>
                    </a:cubicBezTo>
                    <a:cubicBezTo>
                      <a:pt x="16" y="45"/>
                      <a:pt x="16" y="45"/>
                      <a:pt x="13" y="48"/>
                    </a:cubicBezTo>
                    <a:cubicBezTo>
                      <a:pt x="15" y="49"/>
                      <a:pt x="17" y="50"/>
                      <a:pt x="18" y="51"/>
                    </a:cubicBezTo>
                    <a:cubicBezTo>
                      <a:pt x="19" y="52"/>
                      <a:pt x="19" y="53"/>
                      <a:pt x="18" y="54"/>
                    </a:cubicBezTo>
                    <a:cubicBezTo>
                      <a:pt x="17" y="55"/>
                      <a:pt x="17" y="55"/>
                      <a:pt x="16" y="55"/>
                    </a:cubicBezTo>
                    <a:cubicBezTo>
                      <a:pt x="12" y="54"/>
                      <a:pt x="10" y="50"/>
                      <a:pt x="5" y="51"/>
                    </a:cubicBezTo>
                    <a:cubicBezTo>
                      <a:pt x="5" y="51"/>
                      <a:pt x="5" y="50"/>
                      <a:pt x="5" y="50"/>
                    </a:cubicBezTo>
                    <a:cubicBezTo>
                      <a:pt x="6" y="48"/>
                      <a:pt x="4" y="48"/>
                      <a:pt x="3" y="48"/>
                    </a:cubicBezTo>
                    <a:cubicBezTo>
                      <a:pt x="2" y="48"/>
                      <a:pt x="1" y="47"/>
                      <a:pt x="0" y="46"/>
                    </a:cubicBezTo>
                    <a:cubicBezTo>
                      <a:pt x="0" y="34"/>
                      <a:pt x="0" y="22"/>
                      <a:pt x="0" y="10"/>
                    </a:cubicBezTo>
                    <a:cubicBezTo>
                      <a:pt x="3" y="9"/>
                      <a:pt x="6" y="11"/>
                      <a:pt x="8" y="14"/>
                    </a:cubicBezTo>
                    <a:cubicBezTo>
                      <a:pt x="11" y="17"/>
                      <a:pt x="14" y="18"/>
                      <a:pt x="18" y="17"/>
                    </a:cubicBezTo>
                    <a:cubicBezTo>
                      <a:pt x="18" y="17"/>
                      <a:pt x="19" y="16"/>
                      <a:pt x="20" y="16"/>
                    </a:cubicBezTo>
                    <a:cubicBezTo>
                      <a:pt x="25" y="19"/>
                      <a:pt x="31" y="18"/>
                      <a:pt x="35" y="22"/>
                    </a:cubicBezTo>
                    <a:cubicBezTo>
                      <a:pt x="37" y="23"/>
                      <a:pt x="38" y="25"/>
                      <a:pt x="39" y="27"/>
                    </a:cubicBezTo>
                    <a:cubicBezTo>
                      <a:pt x="40" y="30"/>
                      <a:pt x="45" y="33"/>
                      <a:pt x="49" y="32"/>
                    </a:cubicBezTo>
                    <a:cubicBezTo>
                      <a:pt x="51" y="32"/>
                      <a:pt x="53" y="30"/>
                      <a:pt x="53" y="27"/>
                    </a:cubicBezTo>
                    <a:cubicBezTo>
                      <a:pt x="53" y="21"/>
                      <a:pt x="56" y="17"/>
                      <a:pt x="57" y="12"/>
                    </a:cubicBezTo>
                    <a:cubicBezTo>
                      <a:pt x="58" y="11"/>
                      <a:pt x="59" y="9"/>
                      <a:pt x="60" y="8"/>
                    </a:cubicBezTo>
                    <a:cubicBezTo>
                      <a:pt x="62" y="2"/>
                      <a:pt x="67" y="0"/>
                      <a:pt x="72" y="4"/>
                    </a:cubicBezTo>
                    <a:cubicBezTo>
                      <a:pt x="75" y="6"/>
                      <a:pt x="78" y="7"/>
                      <a:pt x="81" y="7"/>
                    </a:cubicBezTo>
                    <a:cubicBezTo>
                      <a:pt x="82" y="7"/>
                      <a:pt x="84" y="7"/>
                      <a:pt x="83" y="9"/>
                    </a:cubicBezTo>
                    <a:cubicBezTo>
                      <a:pt x="83" y="10"/>
                      <a:pt x="82" y="10"/>
                      <a:pt x="81" y="10"/>
                    </a:cubicBezTo>
                    <a:cubicBezTo>
                      <a:pt x="77" y="9"/>
                      <a:pt x="73" y="11"/>
                      <a:pt x="70" y="13"/>
                    </a:cubicBezTo>
                    <a:cubicBezTo>
                      <a:pt x="67" y="14"/>
                      <a:pt x="64" y="16"/>
                      <a:pt x="62" y="18"/>
                    </a:cubicBezTo>
                    <a:cubicBezTo>
                      <a:pt x="57" y="22"/>
                      <a:pt x="57" y="27"/>
                      <a:pt x="58" y="32"/>
                    </a:cubicBezTo>
                    <a:cubicBezTo>
                      <a:pt x="58" y="35"/>
                      <a:pt x="59" y="38"/>
                      <a:pt x="61" y="40"/>
                    </a:cubicBezTo>
                    <a:cubicBezTo>
                      <a:pt x="65" y="47"/>
                      <a:pt x="71" y="52"/>
                      <a:pt x="79" y="54"/>
                    </a:cubicBezTo>
                    <a:cubicBezTo>
                      <a:pt x="88" y="56"/>
                      <a:pt x="96" y="54"/>
                      <a:pt x="99" y="44"/>
                    </a:cubicBezTo>
                    <a:cubicBezTo>
                      <a:pt x="100" y="43"/>
                      <a:pt x="100" y="42"/>
                      <a:pt x="101" y="41"/>
                    </a:cubicBezTo>
                    <a:cubicBezTo>
                      <a:pt x="102" y="42"/>
                      <a:pt x="103" y="44"/>
                      <a:pt x="104" y="45"/>
                    </a:cubicBezTo>
                    <a:close/>
                  </a:path>
                </a:pathLst>
              </a:custGeom>
              <a:solidFill>
                <a:srgbClr val="8A6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Freeform 19">
                <a:extLst>
                  <a:ext uri="{FF2B5EF4-FFF2-40B4-BE49-F238E27FC236}">
                    <a16:creationId xmlns:a16="http://schemas.microsoft.com/office/drawing/2014/main" id="{05139FE8-F802-EDB4-4FBE-AD41EF05B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" y="1721"/>
                <a:ext cx="317" cy="312"/>
              </a:xfrm>
              <a:custGeom>
                <a:avLst/>
                <a:gdLst>
                  <a:gd name="T0" fmla="*/ 0 w 57"/>
                  <a:gd name="T1" fmla="*/ 26 h 56"/>
                  <a:gd name="T2" fmla="*/ 6 w 57"/>
                  <a:gd name="T3" fmla="*/ 14 h 56"/>
                  <a:gd name="T4" fmla="*/ 17 w 57"/>
                  <a:gd name="T5" fmla="*/ 16 h 56"/>
                  <a:gd name="T6" fmla="*/ 21 w 57"/>
                  <a:gd name="T7" fmla="*/ 17 h 56"/>
                  <a:gd name="T8" fmla="*/ 29 w 57"/>
                  <a:gd name="T9" fmla="*/ 16 h 56"/>
                  <a:gd name="T10" fmla="*/ 31 w 57"/>
                  <a:gd name="T11" fmla="*/ 11 h 56"/>
                  <a:gd name="T12" fmla="*/ 32 w 57"/>
                  <a:gd name="T13" fmla="*/ 8 h 56"/>
                  <a:gd name="T14" fmla="*/ 42 w 57"/>
                  <a:gd name="T15" fmla="*/ 2 h 56"/>
                  <a:gd name="T16" fmla="*/ 51 w 57"/>
                  <a:gd name="T17" fmla="*/ 4 h 56"/>
                  <a:gd name="T18" fmla="*/ 54 w 57"/>
                  <a:gd name="T19" fmla="*/ 10 h 56"/>
                  <a:gd name="T20" fmla="*/ 53 w 57"/>
                  <a:gd name="T21" fmla="*/ 13 h 56"/>
                  <a:gd name="T22" fmla="*/ 51 w 57"/>
                  <a:gd name="T23" fmla="*/ 21 h 56"/>
                  <a:gd name="T24" fmla="*/ 49 w 57"/>
                  <a:gd name="T25" fmla="*/ 23 h 56"/>
                  <a:gd name="T26" fmla="*/ 56 w 57"/>
                  <a:gd name="T27" fmla="*/ 28 h 56"/>
                  <a:gd name="T28" fmla="*/ 53 w 57"/>
                  <a:gd name="T29" fmla="*/ 39 h 56"/>
                  <a:gd name="T30" fmla="*/ 47 w 57"/>
                  <a:gd name="T31" fmla="*/ 43 h 56"/>
                  <a:gd name="T32" fmla="*/ 30 w 57"/>
                  <a:gd name="T33" fmla="*/ 48 h 56"/>
                  <a:gd name="T34" fmla="*/ 14 w 57"/>
                  <a:gd name="T35" fmla="*/ 53 h 56"/>
                  <a:gd name="T36" fmla="*/ 4 w 57"/>
                  <a:gd name="T37" fmla="*/ 53 h 56"/>
                  <a:gd name="T38" fmla="*/ 2 w 57"/>
                  <a:gd name="T39" fmla="*/ 55 h 56"/>
                  <a:gd name="T40" fmla="*/ 0 w 57"/>
                  <a:gd name="T41" fmla="*/ 56 h 56"/>
                  <a:gd name="T42" fmla="*/ 0 w 57"/>
                  <a:gd name="T43" fmla="*/ 29 h 56"/>
                  <a:gd name="T44" fmla="*/ 0 w 57"/>
                  <a:gd name="T45" fmla="*/ 2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56">
                    <a:moveTo>
                      <a:pt x="0" y="26"/>
                    </a:moveTo>
                    <a:cubicBezTo>
                      <a:pt x="2" y="22"/>
                      <a:pt x="4" y="18"/>
                      <a:pt x="6" y="14"/>
                    </a:cubicBezTo>
                    <a:cubicBezTo>
                      <a:pt x="10" y="13"/>
                      <a:pt x="13" y="15"/>
                      <a:pt x="17" y="16"/>
                    </a:cubicBezTo>
                    <a:cubicBezTo>
                      <a:pt x="18" y="16"/>
                      <a:pt x="19" y="16"/>
                      <a:pt x="21" y="17"/>
                    </a:cubicBezTo>
                    <a:cubicBezTo>
                      <a:pt x="24" y="17"/>
                      <a:pt x="27" y="17"/>
                      <a:pt x="29" y="16"/>
                    </a:cubicBezTo>
                    <a:cubicBezTo>
                      <a:pt x="32" y="15"/>
                      <a:pt x="33" y="14"/>
                      <a:pt x="31" y="11"/>
                    </a:cubicBezTo>
                    <a:cubicBezTo>
                      <a:pt x="30" y="9"/>
                      <a:pt x="30" y="8"/>
                      <a:pt x="32" y="8"/>
                    </a:cubicBezTo>
                    <a:cubicBezTo>
                      <a:pt x="36" y="6"/>
                      <a:pt x="39" y="4"/>
                      <a:pt x="42" y="2"/>
                    </a:cubicBezTo>
                    <a:cubicBezTo>
                      <a:pt x="44" y="0"/>
                      <a:pt x="50" y="1"/>
                      <a:pt x="51" y="4"/>
                    </a:cubicBezTo>
                    <a:cubicBezTo>
                      <a:pt x="51" y="7"/>
                      <a:pt x="52" y="8"/>
                      <a:pt x="54" y="10"/>
                    </a:cubicBezTo>
                    <a:cubicBezTo>
                      <a:pt x="54" y="11"/>
                      <a:pt x="54" y="12"/>
                      <a:pt x="53" y="13"/>
                    </a:cubicBezTo>
                    <a:cubicBezTo>
                      <a:pt x="52" y="15"/>
                      <a:pt x="52" y="18"/>
                      <a:pt x="51" y="21"/>
                    </a:cubicBezTo>
                    <a:cubicBezTo>
                      <a:pt x="51" y="22"/>
                      <a:pt x="50" y="22"/>
                      <a:pt x="49" y="23"/>
                    </a:cubicBezTo>
                    <a:cubicBezTo>
                      <a:pt x="51" y="25"/>
                      <a:pt x="55" y="25"/>
                      <a:pt x="56" y="28"/>
                    </a:cubicBezTo>
                    <a:cubicBezTo>
                      <a:pt x="57" y="32"/>
                      <a:pt x="55" y="35"/>
                      <a:pt x="53" y="39"/>
                    </a:cubicBezTo>
                    <a:cubicBezTo>
                      <a:pt x="52" y="41"/>
                      <a:pt x="50" y="42"/>
                      <a:pt x="47" y="43"/>
                    </a:cubicBezTo>
                    <a:cubicBezTo>
                      <a:pt x="41" y="44"/>
                      <a:pt x="35" y="46"/>
                      <a:pt x="30" y="48"/>
                    </a:cubicBezTo>
                    <a:cubicBezTo>
                      <a:pt x="24" y="49"/>
                      <a:pt x="19" y="50"/>
                      <a:pt x="14" y="53"/>
                    </a:cubicBezTo>
                    <a:cubicBezTo>
                      <a:pt x="11" y="54"/>
                      <a:pt x="8" y="55"/>
                      <a:pt x="4" y="53"/>
                    </a:cubicBezTo>
                    <a:cubicBezTo>
                      <a:pt x="3" y="53"/>
                      <a:pt x="3" y="54"/>
                      <a:pt x="2" y="55"/>
                    </a:cubicBezTo>
                    <a:cubicBezTo>
                      <a:pt x="1" y="55"/>
                      <a:pt x="1" y="56"/>
                      <a:pt x="0" y="56"/>
                    </a:cubicBezTo>
                    <a:cubicBezTo>
                      <a:pt x="0" y="47"/>
                      <a:pt x="0" y="38"/>
                      <a:pt x="0" y="29"/>
                    </a:cubicBezTo>
                    <a:cubicBezTo>
                      <a:pt x="0" y="28"/>
                      <a:pt x="0" y="27"/>
                      <a:pt x="0" y="26"/>
                    </a:cubicBezTo>
                    <a:close/>
                  </a:path>
                </a:pathLst>
              </a:custGeom>
              <a:solidFill>
                <a:srgbClr val="776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Freeform 20">
                <a:extLst>
                  <a:ext uri="{FF2B5EF4-FFF2-40B4-BE49-F238E27FC236}">
                    <a16:creationId xmlns:a16="http://schemas.microsoft.com/office/drawing/2014/main" id="{CA41A03A-EF5D-A922-EEBA-3CCB13A4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" y="2852"/>
                <a:ext cx="472" cy="356"/>
              </a:xfrm>
              <a:custGeom>
                <a:avLst/>
                <a:gdLst>
                  <a:gd name="T0" fmla="*/ 80 w 85"/>
                  <a:gd name="T1" fmla="*/ 41 h 64"/>
                  <a:gd name="T2" fmla="*/ 85 w 85"/>
                  <a:gd name="T3" fmla="*/ 43 h 64"/>
                  <a:gd name="T4" fmla="*/ 75 w 85"/>
                  <a:gd name="T5" fmla="*/ 64 h 64"/>
                  <a:gd name="T6" fmla="*/ 73 w 85"/>
                  <a:gd name="T7" fmla="*/ 59 h 64"/>
                  <a:gd name="T8" fmla="*/ 71 w 85"/>
                  <a:gd name="T9" fmla="*/ 57 h 64"/>
                  <a:gd name="T10" fmla="*/ 63 w 85"/>
                  <a:gd name="T11" fmla="*/ 51 h 64"/>
                  <a:gd name="T12" fmla="*/ 54 w 85"/>
                  <a:gd name="T13" fmla="*/ 56 h 64"/>
                  <a:gd name="T14" fmla="*/ 53 w 85"/>
                  <a:gd name="T15" fmla="*/ 59 h 64"/>
                  <a:gd name="T16" fmla="*/ 49 w 85"/>
                  <a:gd name="T17" fmla="*/ 56 h 64"/>
                  <a:gd name="T18" fmla="*/ 44 w 85"/>
                  <a:gd name="T19" fmla="*/ 53 h 64"/>
                  <a:gd name="T20" fmla="*/ 43 w 85"/>
                  <a:gd name="T21" fmla="*/ 50 h 64"/>
                  <a:gd name="T22" fmla="*/ 37 w 85"/>
                  <a:gd name="T23" fmla="*/ 42 h 64"/>
                  <a:gd name="T24" fmla="*/ 33 w 85"/>
                  <a:gd name="T25" fmla="*/ 40 h 64"/>
                  <a:gd name="T26" fmla="*/ 22 w 85"/>
                  <a:gd name="T27" fmla="*/ 29 h 64"/>
                  <a:gd name="T28" fmla="*/ 19 w 85"/>
                  <a:gd name="T29" fmla="*/ 24 h 64"/>
                  <a:gd name="T30" fmla="*/ 17 w 85"/>
                  <a:gd name="T31" fmla="*/ 23 h 64"/>
                  <a:gd name="T32" fmla="*/ 10 w 85"/>
                  <a:gd name="T33" fmla="*/ 19 h 64"/>
                  <a:gd name="T34" fmla="*/ 0 w 85"/>
                  <a:gd name="T35" fmla="*/ 9 h 64"/>
                  <a:gd name="T36" fmla="*/ 0 w 85"/>
                  <a:gd name="T37" fmla="*/ 6 h 64"/>
                  <a:gd name="T38" fmla="*/ 0 w 85"/>
                  <a:gd name="T39" fmla="*/ 6 h 64"/>
                  <a:gd name="T40" fmla="*/ 1 w 85"/>
                  <a:gd name="T41" fmla="*/ 6 h 64"/>
                  <a:gd name="T42" fmla="*/ 5 w 85"/>
                  <a:gd name="T43" fmla="*/ 10 h 64"/>
                  <a:gd name="T44" fmla="*/ 9 w 85"/>
                  <a:gd name="T45" fmla="*/ 10 h 64"/>
                  <a:gd name="T46" fmla="*/ 16 w 85"/>
                  <a:gd name="T47" fmla="*/ 14 h 64"/>
                  <a:gd name="T48" fmla="*/ 17 w 85"/>
                  <a:gd name="T49" fmla="*/ 14 h 64"/>
                  <a:gd name="T50" fmla="*/ 18 w 85"/>
                  <a:gd name="T51" fmla="*/ 12 h 64"/>
                  <a:gd name="T52" fmla="*/ 14 w 85"/>
                  <a:gd name="T53" fmla="*/ 9 h 64"/>
                  <a:gd name="T54" fmla="*/ 12 w 85"/>
                  <a:gd name="T55" fmla="*/ 8 h 64"/>
                  <a:gd name="T56" fmla="*/ 14 w 85"/>
                  <a:gd name="T57" fmla="*/ 6 h 64"/>
                  <a:gd name="T58" fmla="*/ 14 w 85"/>
                  <a:gd name="T59" fmla="*/ 2 h 64"/>
                  <a:gd name="T60" fmla="*/ 17 w 85"/>
                  <a:gd name="T61" fmla="*/ 3 h 64"/>
                  <a:gd name="T62" fmla="*/ 24 w 85"/>
                  <a:gd name="T63" fmla="*/ 7 h 64"/>
                  <a:gd name="T64" fmla="*/ 29 w 85"/>
                  <a:gd name="T65" fmla="*/ 8 h 64"/>
                  <a:gd name="T66" fmla="*/ 32 w 85"/>
                  <a:gd name="T67" fmla="*/ 6 h 64"/>
                  <a:gd name="T68" fmla="*/ 37 w 85"/>
                  <a:gd name="T69" fmla="*/ 10 h 64"/>
                  <a:gd name="T70" fmla="*/ 40 w 85"/>
                  <a:gd name="T71" fmla="*/ 9 h 64"/>
                  <a:gd name="T72" fmla="*/ 38 w 85"/>
                  <a:gd name="T73" fmla="*/ 13 h 64"/>
                  <a:gd name="T74" fmla="*/ 40 w 85"/>
                  <a:gd name="T75" fmla="*/ 12 h 64"/>
                  <a:gd name="T76" fmla="*/ 46 w 85"/>
                  <a:gd name="T77" fmla="*/ 15 h 64"/>
                  <a:gd name="T78" fmla="*/ 48 w 85"/>
                  <a:gd name="T79" fmla="*/ 15 h 64"/>
                  <a:gd name="T80" fmla="*/ 59 w 85"/>
                  <a:gd name="T81" fmla="*/ 22 h 64"/>
                  <a:gd name="T82" fmla="*/ 61 w 85"/>
                  <a:gd name="T83" fmla="*/ 24 h 64"/>
                  <a:gd name="T84" fmla="*/ 68 w 85"/>
                  <a:gd name="T85" fmla="*/ 30 h 64"/>
                  <a:gd name="T86" fmla="*/ 69 w 85"/>
                  <a:gd name="T87" fmla="*/ 32 h 64"/>
                  <a:gd name="T88" fmla="*/ 71 w 85"/>
                  <a:gd name="T89" fmla="*/ 36 h 64"/>
                  <a:gd name="T90" fmla="*/ 75 w 85"/>
                  <a:gd name="T91" fmla="*/ 35 h 64"/>
                  <a:gd name="T92" fmla="*/ 76 w 85"/>
                  <a:gd name="T93" fmla="*/ 35 h 64"/>
                  <a:gd name="T94" fmla="*/ 74 w 85"/>
                  <a:gd name="T95" fmla="*/ 38 h 64"/>
                  <a:gd name="T96" fmla="*/ 79 w 85"/>
                  <a:gd name="T97" fmla="*/ 40 h 64"/>
                  <a:gd name="T98" fmla="*/ 80 w 85"/>
                  <a:gd name="T99" fmla="*/ 4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5" h="64">
                    <a:moveTo>
                      <a:pt x="80" y="41"/>
                    </a:moveTo>
                    <a:cubicBezTo>
                      <a:pt x="83" y="40"/>
                      <a:pt x="83" y="43"/>
                      <a:pt x="85" y="43"/>
                    </a:cubicBezTo>
                    <a:cubicBezTo>
                      <a:pt x="82" y="50"/>
                      <a:pt x="79" y="57"/>
                      <a:pt x="75" y="64"/>
                    </a:cubicBezTo>
                    <a:cubicBezTo>
                      <a:pt x="73" y="63"/>
                      <a:pt x="74" y="61"/>
                      <a:pt x="73" y="59"/>
                    </a:cubicBezTo>
                    <a:cubicBezTo>
                      <a:pt x="72" y="59"/>
                      <a:pt x="72" y="58"/>
                      <a:pt x="71" y="57"/>
                    </a:cubicBezTo>
                    <a:cubicBezTo>
                      <a:pt x="69" y="53"/>
                      <a:pt x="66" y="51"/>
                      <a:pt x="63" y="51"/>
                    </a:cubicBezTo>
                    <a:cubicBezTo>
                      <a:pt x="59" y="51"/>
                      <a:pt x="56" y="53"/>
                      <a:pt x="54" y="56"/>
                    </a:cubicBezTo>
                    <a:cubicBezTo>
                      <a:pt x="54" y="57"/>
                      <a:pt x="54" y="58"/>
                      <a:pt x="53" y="59"/>
                    </a:cubicBezTo>
                    <a:cubicBezTo>
                      <a:pt x="51" y="59"/>
                      <a:pt x="50" y="57"/>
                      <a:pt x="49" y="56"/>
                    </a:cubicBezTo>
                    <a:cubicBezTo>
                      <a:pt x="47" y="55"/>
                      <a:pt x="47" y="53"/>
                      <a:pt x="44" y="53"/>
                    </a:cubicBezTo>
                    <a:cubicBezTo>
                      <a:pt x="43" y="53"/>
                      <a:pt x="45" y="50"/>
                      <a:pt x="43" y="50"/>
                    </a:cubicBezTo>
                    <a:cubicBezTo>
                      <a:pt x="44" y="45"/>
                      <a:pt x="41" y="43"/>
                      <a:pt x="37" y="42"/>
                    </a:cubicBezTo>
                    <a:cubicBezTo>
                      <a:pt x="35" y="41"/>
                      <a:pt x="34" y="41"/>
                      <a:pt x="33" y="40"/>
                    </a:cubicBezTo>
                    <a:cubicBezTo>
                      <a:pt x="30" y="36"/>
                      <a:pt x="25" y="33"/>
                      <a:pt x="22" y="29"/>
                    </a:cubicBezTo>
                    <a:cubicBezTo>
                      <a:pt x="20" y="28"/>
                      <a:pt x="19" y="27"/>
                      <a:pt x="19" y="24"/>
                    </a:cubicBezTo>
                    <a:cubicBezTo>
                      <a:pt x="20" y="23"/>
                      <a:pt x="18" y="23"/>
                      <a:pt x="17" y="23"/>
                    </a:cubicBezTo>
                    <a:cubicBezTo>
                      <a:pt x="15" y="20"/>
                      <a:pt x="12" y="20"/>
                      <a:pt x="10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0" y="10"/>
                      <a:pt x="10" y="3"/>
                      <a:pt x="5" y="10"/>
                    </a:cubicBezTo>
                    <a:cubicBezTo>
                      <a:pt x="7" y="10"/>
                      <a:pt x="8" y="10"/>
                      <a:pt x="9" y="10"/>
                    </a:cubicBezTo>
                    <a:cubicBezTo>
                      <a:pt x="11" y="12"/>
                      <a:pt x="14" y="13"/>
                      <a:pt x="16" y="14"/>
                    </a:cubicBezTo>
                    <a:cubicBezTo>
                      <a:pt x="16" y="14"/>
                      <a:pt x="17" y="15"/>
                      <a:pt x="17" y="14"/>
                    </a:cubicBezTo>
                    <a:cubicBezTo>
                      <a:pt x="17" y="13"/>
                      <a:pt x="20" y="12"/>
                      <a:pt x="18" y="12"/>
                    </a:cubicBezTo>
                    <a:cubicBezTo>
                      <a:pt x="17" y="11"/>
                      <a:pt x="16" y="9"/>
                      <a:pt x="14" y="9"/>
                    </a:cubicBezTo>
                    <a:cubicBezTo>
                      <a:pt x="13" y="9"/>
                      <a:pt x="12" y="8"/>
                      <a:pt x="12" y="8"/>
                    </a:cubicBezTo>
                    <a:cubicBezTo>
                      <a:pt x="11" y="6"/>
                      <a:pt x="13" y="7"/>
                      <a:pt x="14" y="6"/>
                    </a:cubicBezTo>
                    <a:cubicBezTo>
                      <a:pt x="16" y="5"/>
                      <a:pt x="14" y="3"/>
                      <a:pt x="14" y="2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8" y="6"/>
                      <a:pt x="20" y="7"/>
                      <a:pt x="24" y="7"/>
                    </a:cubicBezTo>
                    <a:cubicBezTo>
                      <a:pt x="26" y="7"/>
                      <a:pt x="27" y="7"/>
                      <a:pt x="29" y="8"/>
                    </a:cubicBezTo>
                    <a:cubicBezTo>
                      <a:pt x="31" y="10"/>
                      <a:pt x="31" y="7"/>
                      <a:pt x="32" y="6"/>
                    </a:cubicBezTo>
                    <a:cubicBezTo>
                      <a:pt x="32" y="9"/>
                      <a:pt x="34" y="10"/>
                      <a:pt x="37" y="10"/>
                    </a:cubicBezTo>
                    <a:cubicBezTo>
                      <a:pt x="38" y="10"/>
                      <a:pt x="39" y="9"/>
                      <a:pt x="40" y="9"/>
                    </a:cubicBezTo>
                    <a:cubicBezTo>
                      <a:pt x="39" y="11"/>
                      <a:pt x="39" y="12"/>
                      <a:pt x="38" y="13"/>
                    </a:cubicBezTo>
                    <a:cubicBezTo>
                      <a:pt x="39" y="13"/>
                      <a:pt x="39" y="12"/>
                      <a:pt x="40" y="12"/>
                    </a:cubicBezTo>
                    <a:cubicBezTo>
                      <a:pt x="40" y="15"/>
                      <a:pt x="43" y="16"/>
                      <a:pt x="46" y="15"/>
                    </a:cubicBezTo>
                    <a:cubicBezTo>
                      <a:pt x="47" y="15"/>
                      <a:pt x="47" y="15"/>
                      <a:pt x="48" y="15"/>
                    </a:cubicBezTo>
                    <a:cubicBezTo>
                      <a:pt x="52" y="17"/>
                      <a:pt x="55" y="20"/>
                      <a:pt x="59" y="22"/>
                    </a:cubicBezTo>
                    <a:cubicBezTo>
                      <a:pt x="60" y="23"/>
                      <a:pt x="60" y="23"/>
                      <a:pt x="61" y="24"/>
                    </a:cubicBezTo>
                    <a:cubicBezTo>
                      <a:pt x="62" y="27"/>
                      <a:pt x="65" y="29"/>
                      <a:pt x="68" y="30"/>
                    </a:cubicBezTo>
                    <a:cubicBezTo>
                      <a:pt x="69" y="31"/>
                      <a:pt x="69" y="31"/>
                      <a:pt x="69" y="32"/>
                    </a:cubicBezTo>
                    <a:cubicBezTo>
                      <a:pt x="68" y="35"/>
                      <a:pt x="68" y="35"/>
                      <a:pt x="71" y="36"/>
                    </a:cubicBezTo>
                    <a:cubicBezTo>
                      <a:pt x="72" y="34"/>
                      <a:pt x="74" y="36"/>
                      <a:pt x="75" y="35"/>
                    </a:cubicBezTo>
                    <a:cubicBezTo>
                      <a:pt x="75" y="34"/>
                      <a:pt x="76" y="35"/>
                      <a:pt x="76" y="35"/>
                    </a:cubicBezTo>
                    <a:cubicBezTo>
                      <a:pt x="76" y="37"/>
                      <a:pt x="76" y="38"/>
                      <a:pt x="74" y="38"/>
                    </a:cubicBezTo>
                    <a:cubicBezTo>
                      <a:pt x="76" y="40"/>
                      <a:pt x="77" y="40"/>
                      <a:pt x="79" y="40"/>
                    </a:cubicBezTo>
                    <a:cubicBezTo>
                      <a:pt x="80" y="41"/>
                      <a:pt x="80" y="41"/>
                      <a:pt x="80" y="41"/>
                    </a:cubicBezTo>
                    <a:close/>
                  </a:path>
                </a:pathLst>
              </a:custGeom>
              <a:solidFill>
                <a:srgbClr val="7C6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5" name="Freeform 21">
                <a:extLst>
                  <a:ext uri="{FF2B5EF4-FFF2-40B4-BE49-F238E27FC236}">
                    <a16:creationId xmlns:a16="http://schemas.microsoft.com/office/drawing/2014/main" id="{7469B62D-7229-4F36-BEC2-3BA81C9F5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" y="2183"/>
                <a:ext cx="384" cy="329"/>
              </a:xfrm>
              <a:custGeom>
                <a:avLst/>
                <a:gdLst>
                  <a:gd name="T0" fmla="*/ 1 w 69"/>
                  <a:gd name="T1" fmla="*/ 46 h 59"/>
                  <a:gd name="T2" fmla="*/ 1 w 69"/>
                  <a:gd name="T3" fmla="*/ 44 h 59"/>
                  <a:gd name="T4" fmla="*/ 1 w 69"/>
                  <a:gd name="T5" fmla="*/ 13 h 59"/>
                  <a:gd name="T6" fmla="*/ 1 w 69"/>
                  <a:gd name="T7" fmla="*/ 10 h 59"/>
                  <a:gd name="T8" fmla="*/ 3 w 69"/>
                  <a:gd name="T9" fmla="*/ 11 h 59"/>
                  <a:gd name="T10" fmla="*/ 21 w 69"/>
                  <a:gd name="T11" fmla="*/ 19 h 59"/>
                  <a:gd name="T12" fmla="*/ 32 w 69"/>
                  <a:gd name="T13" fmla="*/ 7 h 59"/>
                  <a:gd name="T14" fmla="*/ 32 w 69"/>
                  <a:gd name="T15" fmla="*/ 5 h 59"/>
                  <a:gd name="T16" fmla="*/ 35 w 69"/>
                  <a:gd name="T17" fmla="*/ 3 h 59"/>
                  <a:gd name="T18" fmla="*/ 39 w 69"/>
                  <a:gd name="T19" fmla="*/ 1 h 59"/>
                  <a:gd name="T20" fmla="*/ 40 w 69"/>
                  <a:gd name="T21" fmla="*/ 0 h 59"/>
                  <a:gd name="T22" fmla="*/ 41 w 69"/>
                  <a:gd name="T23" fmla="*/ 2 h 59"/>
                  <a:gd name="T24" fmla="*/ 44 w 69"/>
                  <a:gd name="T25" fmla="*/ 3 h 59"/>
                  <a:gd name="T26" fmla="*/ 51 w 69"/>
                  <a:gd name="T27" fmla="*/ 3 h 59"/>
                  <a:gd name="T28" fmla="*/ 58 w 69"/>
                  <a:gd name="T29" fmla="*/ 6 h 59"/>
                  <a:gd name="T30" fmla="*/ 62 w 69"/>
                  <a:gd name="T31" fmla="*/ 6 h 59"/>
                  <a:gd name="T32" fmla="*/ 63 w 69"/>
                  <a:gd name="T33" fmla="*/ 11 h 59"/>
                  <a:gd name="T34" fmla="*/ 67 w 69"/>
                  <a:gd name="T35" fmla="*/ 16 h 59"/>
                  <a:gd name="T36" fmla="*/ 68 w 69"/>
                  <a:gd name="T37" fmla="*/ 17 h 59"/>
                  <a:gd name="T38" fmla="*/ 68 w 69"/>
                  <a:gd name="T39" fmla="*/ 23 h 59"/>
                  <a:gd name="T40" fmla="*/ 63 w 69"/>
                  <a:gd name="T41" fmla="*/ 22 h 59"/>
                  <a:gd name="T42" fmla="*/ 56 w 69"/>
                  <a:gd name="T43" fmla="*/ 20 h 59"/>
                  <a:gd name="T44" fmla="*/ 48 w 69"/>
                  <a:gd name="T45" fmla="*/ 23 h 59"/>
                  <a:gd name="T46" fmla="*/ 39 w 69"/>
                  <a:gd name="T47" fmla="*/ 35 h 59"/>
                  <a:gd name="T48" fmla="*/ 40 w 69"/>
                  <a:gd name="T49" fmla="*/ 51 h 59"/>
                  <a:gd name="T50" fmla="*/ 39 w 69"/>
                  <a:gd name="T51" fmla="*/ 58 h 59"/>
                  <a:gd name="T52" fmla="*/ 38 w 69"/>
                  <a:gd name="T53" fmla="*/ 57 h 59"/>
                  <a:gd name="T54" fmla="*/ 34 w 69"/>
                  <a:gd name="T55" fmla="*/ 56 h 59"/>
                  <a:gd name="T56" fmla="*/ 31 w 69"/>
                  <a:gd name="T57" fmla="*/ 49 h 59"/>
                  <a:gd name="T58" fmla="*/ 5 w 69"/>
                  <a:gd name="T59" fmla="*/ 44 h 59"/>
                  <a:gd name="T60" fmla="*/ 1 w 69"/>
                  <a:gd name="T61" fmla="*/ 4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9" h="59">
                    <a:moveTo>
                      <a:pt x="1" y="46"/>
                    </a:moveTo>
                    <a:cubicBezTo>
                      <a:pt x="1" y="45"/>
                      <a:pt x="1" y="45"/>
                      <a:pt x="1" y="44"/>
                    </a:cubicBezTo>
                    <a:cubicBezTo>
                      <a:pt x="1" y="33"/>
                      <a:pt x="1" y="23"/>
                      <a:pt x="1" y="13"/>
                    </a:cubicBezTo>
                    <a:cubicBezTo>
                      <a:pt x="1" y="12"/>
                      <a:pt x="0" y="11"/>
                      <a:pt x="1" y="10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8" y="16"/>
                      <a:pt x="14" y="18"/>
                      <a:pt x="21" y="19"/>
                    </a:cubicBezTo>
                    <a:cubicBezTo>
                      <a:pt x="30" y="19"/>
                      <a:pt x="32" y="17"/>
                      <a:pt x="32" y="7"/>
                    </a:cubicBezTo>
                    <a:cubicBezTo>
                      <a:pt x="32" y="7"/>
                      <a:pt x="32" y="6"/>
                      <a:pt x="32" y="5"/>
                    </a:cubicBezTo>
                    <a:cubicBezTo>
                      <a:pt x="32" y="3"/>
                      <a:pt x="34" y="3"/>
                      <a:pt x="35" y="3"/>
                    </a:cubicBezTo>
                    <a:cubicBezTo>
                      <a:pt x="37" y="3"/>
                      <a:pt x="38" y="3"/>
                      <a:pt x="39" y="1"/>
                    </a:cubicBezTo>
                    <a:cubicBezTo>
                      <a:pt x="39" y="1"/>
                      <a:pt x="39" y="0"/>
                      <a:pt x="40" y="0"/>
                    </a:cubicBezTo>
                    <a:cubicBezTo>
                      <a:pt x="41" y="0"/>
                      <a:pt x="41" y="1"/>
                      <a:pt x="41" y="2"/>
                    </a:cubicBezTo>
                    <a:cubicBezTo>
                      <a:pt x="42" y="3"/>
                      <a:pt x="43" y="3"/>
                      <a:pt x="44" y="3"/>
                    </a:cubicBezTo>
                    <a:cubicBezTo>
                      <a:pt x="46" y="3"/>
                      <a:pt x="48" y="3"/>
                      <a:pt x="51" y="3"/>
                    </a:cubicBezTo>
                    <a:cubicBezTo>
                      <a:pt x="53" y="4"/>
                      <a:pt x="56" y="4"/>
                      <a:pt x="58" y="6"/>
                    </a:cubicBezTo>
                    <a:cubicBezTo>
                      <a:pt x="59" y="7"/>
                      <a:pt x="61" y="6"/>
                      <a:pt x="62" y="6"/>
                    </a:cubicBezTo>
                    <a:cubicBezTo>
                      <a:pt x="63" y="7"/>
                      <a:pt x="62" y="10"/>
                      <a:pt x="63" y="11"/>
                    </a:cubicBezTo>
                    <a:cubicBezTo>
                      <a:pt x="64" y="13"/>
                      <a:pt x="65" y="15"/>
                      <a:pt x="67" y="16"/>
                    </a:cubicBezTo>
                    <a:cubicBezTo>
                      <a:pt x="67" y="16"/>
                      <a:pt x="67" y="16"/>
                      <a:pt x="68" y="17"/>
                    </a:cubicBezTo>
                    <a:cubicBezTo>
                      <a:pt x="68" y="19"/>
                      <a:pt x="69" y="21"/>
                      <a:pt x="68" y="23"/>
                    </a:cubicBezTo>
                    <a:cubicBezTo>
                      <a:pt x="66" y="24"/>
                      <a:pt x="65" y="23"/>
                      <a:pt x="63" y="22"/>
                    </a:cubicBezTo>
                    <a:cubicBezTo>
                      <a:pt x="61" y="21"/>
                      <a:pt x="59" y="20"/>
                      <a:pt x="56" y="20"/>
                    </a:cubicBezTo>
                    <a:cubicBezTo>
                      <a:pt x="53" y="20"/>
                      <a:pt x="50" y="21"/>
                      <a:pt x="48" y="23"/>
                    </a:cubicBezTo>
                    <a:cubicBezTo>
                      <a:pt x="43" y="26"/>
                      <a:pt x="40" y="30"/>
                      <a:pt x="39" y="35"/>
                    </a:cubicBezTo>
                    <a:cubicBezTo>
                      <a:pt x="36" y="41"/>
                      <a:pt x="36" y="46"/>
                      <a:pt x="40" y="51"/>
                    </a:cubicBezTo>
                    <a:cubicBezTo>
                      <a:pt x="41" y="54"/>
                      <a:pt x="42" y="56"/>
                      <a:pt x="39" y="58"/>
                    </a:cubicBezTo>
                    <a:cubicBezTo>
                      <a:pt x="38" y="59"/>
                      <a:pt x="38" y="58"/>
                      <a:pt x="38" y="57"/>
                    </a:cubicBezTo>
                    <a:cubicBezTo>
                      <a:pt x="37" y="54"/>
                      <a:pt x="35" y="57"/>
                      <a:pt x="34" y="56"/>
                    </a:cubicBezTo>
                    <a:cubicBezTo>
                      <a:pt x="32" y="54"/>
                      <a:pt x="32" y="51"/>
                      <a:pt x="31" y="49"/>
                    </a:cubicBezTo>
                    <a:cubicBezTo>
                      <a:pt x="25" y="42"/>
                      <a:pt x="13" y="39"/>
                      <a:pt x="5" y="44"/>
                    </a:cubicBezTo>
                    <a:cubicBezTo>
                      <a:pt x="4" y="45"/>
                      <a:pt x="3" y="46"/>
                      <a:pt x="1" y="46"/>
                    </a:cubicBezTo>
                    <a:close/>
                  </a:path>
                </a:pathLst>
              </a:custGeom>
              <a:solidFill>
                <a:srgbClr val="B99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Freeform 22">
                <a:extLst>
                  <a:ext uri="{FF2B5EF4-FFF2-40B4-BE49-F238E27FC236}">
                    <a16:creationId xmlns:a16="http://schemas.microsoft.com/office/drawing/2014/main" id="{51EB608C-FA32-EC7B-6E7B-1492A0F78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" y="2523"/>
                <a:ext cx="534" cy="295"/>
              </a:xfrm>
              <a:custGeom>
                <a:avLst/>
                <a:gdLst>
                  <a:gd name="T0" fmla="*/ 83 w 96"/>
                  <a:gd name="T1" fmla="*/ 28 h 53"/>
                  <a:gd name="T2" fmla="*/ 76 w 96"/>
                  <a:gd name="T3" fmla="*/ 26 h 53"/>
                  <a:gd name="T4" fmla="*/ 72 w 96"/>
                  <a:gd name="T5" fmla="*/ 24 h 53"/>
                  <a:gd name="T6" fmla="*/ 61 w 96"/>
                  <a:gd name="T7" fmla="*/ 26 h 53"/>
                  <a:gd name="T8" fmla="*/ 57 w 96"/>
                  <a:gd name="T9" fmla="*/ 35 h 53"/>
                  <a:gd name="T10" fmla="*/ 54 w 96"/>
                  <a:gd name="T11" fmla="*/ 47 h 53"/>
                  <a:gd name="T12" fmla="*/ 46 w 96"/>
                  <a:gd name="T13" fmla="*/ 52 h 53"/>
                  <a:gd name="T14" fmla="*/ 37 w 96"/>
                  <a:gd name="T15" fmla="*/ 45 h 53"/>
                  <a:gd name="T16" fmla="*/ 27 w 96"/>
                  <a:gd name="T17" fmla="*/ 39 h 53"/>
                  <a:gd name="T18" fmla="*/ 27 w 96"/>
                  <a:gd name="T19" fmla="*/ 39 h 53"/>
                  <a:gd name="T20" fmla="*/ 12 w 96"/>
                  <a:gd name="T21" fmla="*/ 37 h 53"/>
                  <a:gd name="T22" fmla="*/ 9 w 96"/>
                  <a:gd name="T23" fmla="*/ 35 h 53"/>
                  <a:gd name="T24" fmla="*/ 0 w 96"/>
                  <a:gd name="T25" fmla="*/ 29 h 53"/>
                  <a:gd name="T26" fmla="*/ 0 w 96"/>
                  <a:gd name="T27" fmla="*/ 16 h 53"/>
                  <a:gd name="T28" fmla="*/ 4 w 96"/>
                  <a:gd name="T29" fmla="*/ 17 h 53"/>
                  <a:gd name="T30" fmla="*/ 26 w 96"/>
                  <a:gd name="T31" fmla="*/ 16 h 53"/>
                  <a:gd name="T32" fmla="*/ 33 w 96"/>
                  <a:gd name="T33" fmla="*/ 3 h 53"/>
                  <a:gd name="T34" fmla="*/ 34 w 96"/>
                  <a:gd name="T35" fmla="*/ 1 h 53"/>
                  <a:gd name="T36" fmla="*/ 36 w 96"/>
                  <a:gd name="T37" fmla="*/ 1 h 53"/>
                  <a:gd name="T38" fmla="*/ 36 w 96"/>
                  <a:gd name="T39" fmla="*/ 4 h 53"/>
                  <a:gd name="T40" fmla="*/ 27 w 96"/>
                  <a:gd name="T41" fmla="*/ 19 h 53"/>
                  <a:gd name="T42" fmla="*/ 25 w 96"/>
                  <a:gd name="T43" fmla="*/ 24 h 53"/>
                  <a:gd name="T44" fmla="*/ 29 w 96"/>
                  <a:gd name="T45" fmla="*/ 27 h 53"/>
                  <a:gd name="T46" fmla="*/ 40 w 96"/>
                  <a:gd name="T47" fmla="*/ 30 h 53"/>
                  <a:gd name="T48" fmla="*/ 50 w 96"/>
                  <a:gd name="T49" fmla="*/ 33 h 53"/>
                  <a:gd name="T50" fmla="*/ 53 w 96"/>
                  <a:gd name="T51" fmla="*/ 31 h 53"/>
                  <a:gd name="T52" fmla="*/ 65 w 96"/>
                  <a:gd name="T53" fmla="*/ 18 h 53"/>
                  <a:gd name="T54" fmla="*/ 79 w 96"/>
                  <a:gd name="T55" fmla="*/ 18 h 53"/>
                  <a:gd name="T56" fmla="*/ 85 w 96"/>
                  <a:gd name="T57" fmla="*/ 22 h 53"/>
                  <a:gd name="T58" fmla="*/ 95 w 96"/>
                  <a:gd name="T59" fmla="*/ 30 h 53"/>
                  <a:gd name="T60" fmla="*/ 95 w 96"/>
                  <a:gd name="T61" fmla="*/ 34 h 53"/>
                  <a:gd name="T62" fmla="*/ 93 w 96"/>
                  <a:gd name="T63" fmla="*/ 34 h 53"/>
                  <a:gd name="T64" fmla="*/ 83 w 96"/>
                  <a:gd name="T65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6" h="53">
                    <a:moveTo>
                      <a:pt x="83" y="28"/>
                    </a:moveTo>
                    <a:cubicBezTo>
                      <a:pt x="81" y="26"/>
                      <a:pt x="78" y="28"/>
                      <a:pt x="76" y="26"/>
                    </a:cubicBezTo>
                    <a:cubicBezTo>
                      <a:pt x="75" y="25"/>
                      <a:pt x="73" y="25"/>
                      <a:pt x="72" y="24"/>
                    </a:cubicBezTo>
                    <a:cubicBezTo>
                      <a:pt x="68" y="21"/>
                      <a:pt x="63" y="21"/>
                      <a:pt x="61" y="26"/>
                    </a:cubicBezTo>
                    <a:cubicBezTo>
                      <a:pt x="60" y="29"/>
                      <a:pt x="58" y="32"/>
                      <a:pt x="57" y="35"/>
                    </a:cubicBezTo>
                    <a:cubicBezTo>
                      <a:pt x="56" y="39"/>
                      <a:pt x="54" y="43"/>
                      <a:pt x="54" y="47"/>
                    </a:cubicBezTo>
                    <a:cubicBezTo>
                      <a:pt x="54" y="51"/>
                      <a:pt x="50" y="53"/>
                      <a:pt x="46" y="52"/>
                    </a:cubicBezTo>
                    <a:cubicBezTo>
                      <a:pt x="42" y="51"/>
                      <a:pt x="39" y="50"/>
                      <a:pt x="37" y="45"/>
                    </a:cubicBezTo>
                    <a:cubicBezTo>
                      <a:pt x="35" y="41"/>
                      <a:pt x="32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2" y="35"/>
                      <a:pt x="17" y="38"/>
                      <a:pt x="12" y="37"/>
                    </a:cubicBezTo>
                    <a:cubicBezTo>
                      <a:pt x="10" y="37"/>
                      <a:pt x="9" y="36"/>
                      <a:pt x="9" y="35"/>
                    </a:cubicBezTo>
                    <a:cubicBezTo>
                      <a:pt x="7" y="31"/>
                      <a:pt x="3" y="30"/>
                      <a:pt x="0" y="29"/>
                    </a:cubicBezTo>
                    <a:cubicBezTo>
                      <a:pt x="0" y="25"/>
                      <a:pt x="0" y="20"/>
                      <a:pt x="0" y="16"/>
                    </a:cubicBezTo>
                    <a:cubicBezTo>
                      <a:pt x="2" y="15"/>
                      <a:pt x="3" y="16"/>
                      <a:pt x="4" y="17"/>
                    </a:cubicBezTo>
                    <a:cubicBezTo>
                      <a:pt x="12" y="21"/>
                      <a:pt x="19" y="20"/>
                      <a:pt x="26" y="16"/>
                    </a:cubicBezTo>
                    <a:cubicBezTo>
                      <a:pt x="31" y="14"/>
                      <a:pt x="33" y="9"/>
                      <a:pt x="33" y="3"/>
                    </a:cubicBezTo>
                    <a:cubicBezTo>
                      <a:pt x="33" y="2"/>
                      <a:pt x="33" y="1"/>
                      <a:pt x="34" y="1"/>
                    </a:cubicBezTo>
                    <a:cubicBezTo>
                      <a:pt x="35" y="0"/>
                      <a:pt x="36" y="1"/>
                      <a:pt x="36" y="1"/>
                    </a:cubicBezTo>
                    <a:cubicBezTo>
                      <a:pt x="36" y="2"/>
                      <a:pt x="36" y="3"/>
                      <a:pt x="36" y="4"/>
                    </a:cubicBezTo>
                    <a:cubicBezTo>
                      <a:pt x="36" y="11"/>
                      <a:pt x="32" y="15"/>
                      <a:pt x="27" y="19"/>
                    </a:cubicBezTo>
                    <a:cubicBezTo>
                      <a:pt x="25" y="20"/>
                      <a:pt x="24" y="21"/>
                      <a:pt x="25" y="24"/>
                    </a:cubicBezTo>
                    <a:cubicBezTo>
                      <a:pt x="26" y="26"/>
                      <a:pt x="27" y="27"/>
                      <a:pt x="29" y="27"/>
                    </a:cubicBezTo>
                    <a:cubicBezTo>
                      <a:pt x="33" y="27"/>
                      <a:pt x="36" y="28"/>
                      <a:pt x="40" y="30"/>
                    </a:cubicBezTo>
                    <a:cubicBezTo>
                      <a:pt x="43" y="32"/>
                      <a:pt x="47" y="32"/>
                      <a:pt x="50" y="33"/>
                    </a:cubicBezTo>
                    <a:cubicBezTo>
                      <a:pt x="52" y="33"/>
                      <a:pt x="53" y="32"/>
                      <a:pt x="53" y="31"/>
                    </a:cubicBezTo>
                    <a:cubicBezTo>
                      <a:pt x="55" y="24"/>
                      <a:pt x="61" y="22"/>
                      <a:pt x="65" y="18"/>
                    </a:cubicBezTo>
                    <a:cubicBezTo>
                      <a:pt x="68" y="15"/>
                      <a:pt x="76" y="15"/>
                      <a:pt x="79" y="18"/>
                    </a:cubicBezTo>
                    <a:cubicBezTo>
                      <a:pt x="81" y="20"/>
                      <a:pt x="83" y="21"/>
                      <a:pt x="85" y="22"/>
                    </a:cubicBezTo>
                    <a:cubicBezTo>
                      <a:pt x="90" y="23"/>
                      <a:pt x="92" y="27"/>
                      <a:pt x="95" y="30"/>
                    </a:cubicBezTo>
                    <a:cubicBezTo>
                      <a:pt x="96" y="31"/>
                      <a:pt x="96" y="33"/>
                      <a:pt x="95" y="34"/>
                    </a:cubicBezTo>
                    <a:cubicBezTo>
                      <a:pt x="94" y="34"/>
                      <a:pt x="94" y="34"/>
                      <a:pt x="93" y="34"/>
                    </a:cubicBezTo>
                    <a:cubicBezTo>
                      <a:pt x="90" y="32"/>
                      <a:pt x="86" y="31"/>
                      <a:pt x="83" y="28"/>
                    </a:cubicBezTo>
                    <a:close/>
                  </a:path>
                </a:pathLst>
              </a:custGeom>
              <a:solidFill>
                <a:srgbClr val="9E7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23">
                <a:extLst>
                  <a:ext uri="{FF2B5EF4-FFF2-40B4-BE49-F238E27FC236}">
                    <a16:creationId xmlns:a16="http://schemas.microsoft.com/office/drawing/2014/main" id="{2337F3E7-C60E-8663-F6EA-937C980DF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" y="2228"/>
                <a:ext cx="339" cy="278"/>
              </a:xfrm>
              <a:custGeom>
                <a:avLst/>
                <a:gdLst>
                  <a:gd name="T0" fmla="*/ 61 w 61"/>
                  <a:gd name="T1" fmla="*/ 48 h 50"/>
                  <a:gd name="T2" fmla="*/ 60 w 61"/>
                  <a:gd name="T3" fmla="*/ 48 h 50"/>
                  <a:gd name="T4" fmla="*/ 53 w 61"/>
                  <a:gd name="T5" fmla="*/ 48 h 50"/>
                  <a:gd name="T6" fmla="*/ 46 w 61"/>
                  <a:gd name="T7" fmla="*/ 47 h 50"/>
                  <a:gd name="T8" fmla="*/ 35 w 61"/>
                  <a:gd name="T9" fmla="*/ 47 h 50"/>
                  <a:gd name="T10" fmla="*/ 33 w 61"/>
                  <a:gd name="T11" fmla="*/ 46 h 50"/>
                  <a:gd name="T12" fmla="*/ 27 w 61"/>
                  <a:gd name="T13" fmla="*/ 37 h 50"/>
                  <a:gd name="T14" fmla="*/ 14 w 61"/>
                  <a:gd name="T15" fmla="*/ 21 h 50"/>
                  <a:gd name="T16" fmla="*/ 4 w 61"/>
                  <a:gd name="T17" fmla="*/ 9 h 50"/>
                  <a:gd name="T18" fmla="*/ 1 w 61"/>
                  <a:gd name="T19" fmla="*/ 4 h 50"/>
                  <a:gd name="T20" fmla="*/ 2 w 61"/>
                  <a:gd name="T21" fmla="*/ 3 h 50"/>
                  <a:gd name="T22" fmla="*/ 9 w 61"/>
                  <a:gd name="T23" fmla="*/ 7 h 50"/>
                  <a:gd name="T24" fmla="*/ 12 w 61"/>
                  <a:gd name="T25" fmla="*/ 10 h 50"/>
                  <a:gd name="T26" fmla="*/ 19 w 61"/>
                  <a:gd name="T27" fmla="*/ 20 h 50"/>
                  <a:gd name="T28" fmla="*/ 30 w 61"/>
                  <a:gd name="T29" fmla="*/ 30 h 50"/>
                  <a:gd name="T30" fmla="*/ 36 w 61"/>
                  <a:gd name="T31" fmla="*/ 30 h 50"/>
                  <a:gd name="T32" fmla="*/ 43 w 61"/>
                  <a:gd name="T33" fmla="*/ 29 h 50"/>
                  <a:gd name="T34" fmla="*/ 46 w 61"/>
                  <a:gd name="T35" fmla="*/ 28 h 50"/>
                  <a:gd name="T36" fmla="*/ 46 w 61"/>
                  <a:gd name="T37" fmla="*/ 24 h 50"/>
                  <a:gd name="T38" fmla="*/ 35 w 61"/>
                  <a:gd name="T39" fmla="*/ 7 h 50"/>
                  <a:gd name="T40" fmla="*/ 40 w 61"/>
                  <a:gd name="T41" fmla="*/ 4 h 50"/>
                  <a:gd name="T42" fmla="*/ 44 w 61"/>
                  <a:gd name="T43" fmla="*/ 2 h 50"/>
                  <a:gd name="T44" fmla="*/ 53 w 61"/>
                  <a:gd name="T45" fmla="*/ 4 h 50"/>
                  <a:gd name="T46" fmla="*/ 61 w 61"/>
                  <a:gd name="T47" fmla="*/ 16 h 50"/>
                  <a:gd name="T48" fmla="*/ 61 w 61"/>
                  <a:gd name="T49" fmla="*/ 22 h 50"/>
                  <a:gd name="T50" fmla="*/ 55 w 61"/>
                  <a:gd name="T51" fmla="*/ 17 h 50"/>
                  <a:gd name="T52" fmla="*/ 51 w 61"/>
                  <a:gd name="T53" fmla="*/ 14 h 50"/>
                  <a:gd name="T54" fmla="*/ 49 w 61"/>
                  <a:gd name="T55" fmla="*/ 14 h 50"/>
                  <a:gd name="T56" fmla="*/ 49 w 61"/>
                  <a:gd name="T57" fmla="*/ 16 h 50"/>
                  <a:gd name="T58" fmla="*/ 55 w 61"/>
                  <a:gd name="T59" fmla="*/ 25 h 50"/>
                  <a:gd name="T60" fmla="*/ 58 w 61"/>
                  <a:gd name="T61" fmla="*/ 31 h 50"/>
                  <a:gd name="T62" fmla="*/ 61 w 61"/>
                  <a:gd name="T63" fmla="*/ 35 h 50"/>
                  <a:gd name="T64" fmla="*/ 61 w 61"/>
                  <a:gd name="T65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1" h="50">
                    <a:moveTo>
                      <a:pt x="61" y="48"/>
                    </a:moveTo>
                    <a:cubicBezTo>
                      <a:pt x="61" y="48"/>
                      <a:pt x="60" y="48"/>
                      <a:pt x="60" y="48"/>
                    </a:cubicBezTo>
                    <a:cubicBezTo>
                      <a:pt x="58" y="50"/>
                      <a:pt x="55" y="49"/>
                      <a:pt x="53" y="48"/>
                    </a:cubicBezTo>
                    <a:cubicBezTo>
                      <a:pt x="51" y="47"/>
                      <a:pt x="49" y="46"/>
                      <a:pt x="46" y="47"/>
                    </a:cubicBezTo>
                    <a:cubicBezTo>
                      <a:pt x="43" y="48"/>
                      <a:pt x="39" y="46"/>
                      <a:pt x="35" y="47"/>
                    </a:cubicBezTo>
                    <a:cubicBezTo>
                      <a:pt x="34" y="48"/>
                      <a:pt x="33" y="47"/>
                      <a:pt x="33" y="46"/>
                    </a:cubicBezTo>
                    <a:cubicBezTo>
                      <a:pt x="31" y="43"/>
                      <a:pt x="28" y="41"/>
                      <a:pt x="27" y="37"/>
                    </a:cubicBezTo>
                    <a:cubicBezTo>
                      <a:pt x="24" y="31"/>
                      <a:pt x="19" y="26"/>
                      <a:pt x="14" y="21"/>
                    </a:cubicBezTo>
                    <a:cubicBezTo>
                      <a:pt x="10" y="17"/>
                      <a:pt x="8" y="13"/>
                      <a:pt x="4" y="9"/>
                    </a:cubicBezTo>
                    <a:cubicBezTo>
                      <a:pt x="3" y="8"/>
                      <a:pt x="0" y="7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4" y="5"/>
                      <a:pt x="6" y="7"/>
                      <a:pt x="9" y="7"/>
                    </a:cubicBezTo>
                    <a:cubicBezTo>
                      <a:pt x="11" y="7"/>
                      <a:pt x="11" y="9"/>
                      <a:pt x="12" y="10"/>
                    </a:cubicBezTo>
                    <a:cubicBezTo>
                      <a:pt x="13" y="14"/>
                      <a:pt x="15" y="17"/>
                      <a:pt x="19" y="20"/>
                    </a:cubicBezTo>
                    <a:cubicBezTo>
                      <a:pt x="23" y="23"/>
                      <a:pt x="26" y="26"/>
                      <a:pt x="30" y="30"/>
                    </a:cubicBezTo>
                    <a:cubicBezTo>
                      <a:pt x="32" y="31"/>
                      <a:pt x="33" y="32"/>
                      <a:pt x="36" y="30"/>
                    </a:cubicBezTo>
                    <a:cubicBezTo>
                      <a:pt x="38" y="29"/>
                      <a:pt x="40" y="29"/>
                      <a:pt x="43" y="29"/>
                    </a:cubicBezTo>
                    <a:cubicBezTo>
                      <a:pt x="44" y="29"/>
                      <a:pt x="46" y="29"/>
                      <a:pt x="46" y="28"/>
                    </a:cubicBezTo>
                    <a:cubicBezTo>
                      <a:pt x="47" y="26"/>
                      <a:pt x="47" y="25"/>
                      <a:pt x="46" y="24"/>
                    </a:cubicBezTo>
                    <a:cubicBezTo>
                      <a:pt x="42" y="18"/>
                      <a:pt x="39" y="12"/>
                      <a:pt x="35" y="7"/>
                    </a:cubicBezTo>
                    <a:cubicBezTo>
                      <a:pt x="35" y="4"/>
                      <a:pt x="38" y="4"/>
                      <a:pt x="40" y="4"/>
                    </a:cubicBezTo>
                    <a:cubicBezTo>
                      <a:pt x="42" y="4"/>
                      <a:pt x="43" y="4"/>
                      <a:pt x="44" y="2"/>
                    </a:cubicBezTo>
                    <a:cubicBezTo>
                      <a:pt x="48" y="0"/>
                      <a:pt x="50" y="0"/>
                      <a:pt x="53" y="4"/>
                    </a:cubicBezTo>
                    <a:cubicBezTo>
                      <a:pt x="55" y="8"/>
                      <a:pt x="58" y="12"/>
                      <a:pt x="61" y="16"/>
                    </a:cubicBezTo>
                    <a:cubicBezTo>
                      <a:pt x="61" y="18"/>
                      <a:pt x="61" y="20"/>
                      <a:pt x="61" y="22"/>
                    </a:cubicBezTo>
                    <a:cubicBezTo>
                      <a:pt x="59" y="21"/>
                      <a:pt x="57" y="19"/>
                      <a:pt x="55" y="17"/>
                    </a:cubicBezTo>
                    <a:cubicBezTo>
                      <a:pt x="54" y="16"/>
                      <a:pt x="52" y="15"/>
                      <a:pt x="51" y="14"/>
                    </a:cubicBezTo>
                    <a:cubicBezTo>
                      <a:pt x="50" y="14"/>
                      <a:pt x="49" y="13"/>
                      <a:pt x="49" y="14"/>
                    </a:cubicBezTo>
                    <a:cubicBezTo>
                      <a:pt x="48" y="14"/>
                      <a:pt x="48" y="15"/>
                      <a:pt x="49" y="16"/>
                    </a:cubicBezTo>
                    <a:cubicBezTo>
                      <a:pt x="51" y="19"/>
                      <a:pt x="53" y="22"/>
                      <a:pt x="55" y="25"/>
                    </a:cubicBezTo>
                    <a:cubicBezTo>
                      <a:pt x="56" y="27"/>
                      <a:pt x="57" y="29"/>
                      <a:pt x="58" y="31"/>
                    </a:cubicBezTo>
                    <a:cubicBezTo>
                      <a:pt x="58" y="33"/>
                      <a:pt x="59" y="34"/>
                      <a:pt x="61" y="35"/>
                    </a:cubicBezTo>
                    <a:cubicBezTo>
                      <a:pt x="61" y="39"/>
                      <a:pt x="61" y="43"/>
                      <a:pt x="61" y="48"/>
                    </a:cubicBezTo>
                    <a:close/>
                  </a:path>
                </a:pathLst>
              </a:custGeom>
              <a:solidFill>
                <a:srgbClr val="851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24">
                <a:extLst>
                  <a:ext uri="{FF2B5EF4-FFF2-40B4-BE49-F238E27FC236}">
                    <a16:creationId xmlns:a16="http://schemas.microsoft.com/office/drawing/2014/main" id="{55E751CB-F06F-B024-DF3A-7FE96235E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" y="1938"/>
                <a:ext cx="300" cy="184"/>
              </a:xfrm>
              <a:custGeom>
                <a:avLst/>
                <a:gdLst>
                  <a:gd name="T0" fmla="*/ 0 w 54"/>
                  <a:gd name="T1" fmla="*/ 17 h 33"/>
                  <a:gd name="T2" fmla="*/ 1 w 54"/>
                  <a:gd name="T3" fmla="*/ 15 h 33"/>
                  <a:gd name="T4" fmla="*/ 5 w 54"/>
                  <a:gd name="T5" fmla="*/ 14 h 33"/>
                  <a:gd name="T6" fmla="*/ 12 w 54"/>
                  <a:gd name="T7" fmla="*/ 13 h 33"/>
                  <a:gd name="T8" fmla="*/ 22 w 54"/>
                  <a:gd name="T9" fmla="*/ 10 h 33"/>
                  <a:gd name="T10" fmla="*/ 28 w 54"/>
                  <a:gd name="T11" fmla="*/ 8 h 33"/>
                  <a:gd name="T12" fmla="*/ 37 w 54"/>
                  <a:gd name="T13" fmla="*/ 6 h 33"/>
                  <a:gd name="T14" fmla="*/ 46 w 54"/>
                  <a:gd name="T15" fmla="*/ 3 h 33"/>
                  <a:gd name="T16" fmla="*/ 53 w 54"/>
                  <a:gd name="T17" fmla="*/ 0 h 33"/>
                  <a:gd name="T18" fmla="*/ 53 w 54"/>
                  <a:gd name="T19" fmla="*/ 4 h 33"/>
                  <a:gd name="T20" fmla="*/ 47 w 54"/>
                  <a:gd name="T21" fmla="*/ 16 h 33"/>
                  <a:gd name="T22" fmla="*/ 43 w 54"/>
                  <a:gd name="T23" fmla="*/ 18 h 33"/>
                  <a:gd name="T24" fmla="*/ 42 w 54"/>
                  <a:gd name="T25" fmla="*/ 18 h 33"/>
                  <a:gd name="T26" fmla="*/ 25 w 54"/>
                  <a:gd name="T27" fmla="*/ 25 h 33"/>
                  <a:gd name="T28" fmla="*/ 8 w 54"/>
                  <a:gd name="T29" fmla="*/ 31 h 33"/>
                  <a:gd name="T30" fmla="*/ 0 w 54"/>
                  <a:gd name="T31" fmla="*/ 33 h 33"/>
                  <a:gd name="T32" fmla="*/ 0 w 54"/>
                  <a:gd name="T33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33">
                    <a:moveTo>
                      <a:pt x="0" y="17"/>
                    </a:moveTo>
                    <a:cubicBezTo>
                      <a:pt x="1" y="17"/>
                      <a:pt x="1" y="16"/>
                      <a:pt x="1" y="15"/>
                    </a:cubicBezTo>
                    <a:cubicBezTo>
                      <a:pt x="2" y="13"/>
                      <a:pt x="3" y="13"/>
                      <a:pt x="5" y="14"/>
                    </a:cubicBezTo>
                    <a:cubicBezTo>
                      <a:pt x="7" y="15"/>
                      <a:pt x="9" y="15"/>
                      <a:pt x="12" y="13"/>
                    </a:cubicBezTo>
                    <a:cubicBezTo>
                      <a:pt x="15" y="12"/>
                      <a:pt x="18" y="10"/>
                      <a:pt x="22" y="10"/>
                    </a:cubicBezTo>
                    <a:cubicBezTo>
                      <a:pt x="24" y="10"/>
                      <a:pt x="26" y="9"/>
                      <a:pt x="28" y="8"/>
                    </a:cubicBezTo>
                    <a:cubicBezTo>
                      <a:pt x="31" y="7"/>
                      <a:pt x="34" y="6"/>
                      <a:pt x="37" y="6"/>
                    </a:cubicBezTo>
                    <a:cubicBezTo>
                      <a:pt x="40" y="5"/>
                      <a:pt x="43" y="3"/>
                      <a:pt x="46" y="3"/>
                    </a:cubicBezTo>
                    <a:cubicBezTo>
                      <a:pt x="49" y="3"/>
                      <a:pt x="51" y="2"/>
                      <a:pt x="53" y="0"/>
                    </a:cubicBezTo>
                    <a:cubicBezTo>
                      <a:pt x="54" y="1"/>
                      <a:pt x="54" y="3"/>
                      <a:pt x="53" y="4"/>
                    </a:cubicBezTo>
                    <a:cubicBezTo>
                      <a:pt x="50" y="7"/>
                      <a:pt x="49" y="12"/>
                      <a:pt x="47" y="16"/>
                    </a:cubicBezTo>
                    <a:cubicBezTo>
                      <a:pt x="46" y="17"/>
                      <a:pt x="45" y="19"/>
                      <a:pt x="43" y="18"/>
                    </a:cubicBezTo>
                    <a:cubicBezTo>
                      <a:pt x="43" y="17"/>
                      <a:pt x="42" y="18"/>
                      <a:pt x="42" y="18"/>
                    </a:cubicBezTo>
                    <a:cubicBezTo>
                      <a:pt x="37" y="22"/>
                      <a:pt x="31" y="23"/>
                      <a:pt x="25" y="25"/>
                    </a:cubicBezTo>
                    <a:cubicBezTo>
                      <a:pt x="20" y="27"/>
                      <a:pt x="14" y="29"/>
                      <a:pt x="8" y="31"/>
                    </a:cubicBezTo>
                    <a:cubicBezTo>
                      <a:pt x="5" y="31"/>
                      <a:pt x="3" y="33"/>
                      <a:pt x="0" y="33"/>
                    </a:cubicBezTo>
                    <a:cubicBezTo>
                      <a:pt x="0" y="28"/>
                      <a:pt x="0" y="23"/>
                      <a:pt x="0" y="17"/>
                    </a:cubicBezTo>
                    <a:close/>
                  </a:path>
                </a:pathLst>
              </a:custGeom>
              <a:solidFill>
                <a:srgbClr val="A09A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25">
                <a:extLst>
                  <a:ext uri="{FF2B5EF4-FFF2-40B4-BE49-F238E27FC236}">
                    <a16:creationId xmlns:a16="http://schemas.microsoft.com/office/drawing/2014/main" id="{2182B4E5-6A0F-A4A5-3927-0E7F54DCD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" y="2400"/>
                <a:ext cx="195" cy="190"/>
              </a:xfrm>
              <a:custGeom>
                <a:avLst/>
                <a:gdLst>
                  <a:gd name="T0" fmla="*/ 1 w 35"/>
                  <a:gd name="T1" fmla="*/ 7 h 34"/>
                  <a:gd name="T2" fmla="*/ 21 w 35"/>
                  <a:gd name="T3" fmla="*/ 3 h 34"/>
                  <a:gd name="T4" fmla="*/ 34 w 35"/>
                  <a:gd name="T5" fmla="*/ 17 h 34"/>
                  <a:gd name="T6" fmla="*/ 32 w 35"/>
                  <a:gd name="T7" fmla="*/ 19 h 34"/>
                  <a:gd name="T8" fmla="*/ 31 w 35"/>
                  <a:gd name="T9" fmla="*/ 17 h 34"/>
                  <a:gd name="T10" fmla="*/ 30 w 35"/>
                  <a:gd name="T11" fmla="*/ 14 h 34"/>
                  <a:gd name="T12" fmla="*/ 27 w 35"/>
                  <a:gd name="T13" fmla="*/ 19 h 34"/>
                  <a:gd name="T14" fmla="*/ 27 w 35"/>
                  <a:gd name="T15" fmla="*/ 19 h 34"/>
                  <a:gd name="T16" fmla="*/ 30 w 35"/>
                  <a:gd name="T17" fmla="*/ 16 h 34"/>
                  <a:gd name="T18" fmla="*/ 31 w 35"/>
                  <a:gd name="T19" fmla="*/ 21 h 34"/>
                  <a:gd name="T20" fmla="*/ 32 w 35"/>
                  <a:gd name="T21" fmla="*/ 20 h 34"/>
                  <a:gd name="T22" fmla="*/ 34 w 35"/>
                  <a:gd name="T23" fmla="*/ 20 h 34"/>
                  <a:gd name="T24" fmla="*/ 34 w 35"/>
                  <a:gd name="T25" fmla="*/ 23 h 34"/>
                  <a:gd name="T26" fmla="*/ 33 w 35"/>
                  <a:gd name="T27" fmla="*/ 25 h 34"/>
                  <a:gd name="T28" fmla="*/ 2 w 35"/>
                  <a:gd name="T29" fmla="*/ 25 h 34"/>
                  <a:gd name="T30" fmla="*/ 1 w 35"/>
                  <a:gd name="T31" fmla="*/ 22 h 34"/>
                  <a:gd name="T32" fmla="*/ 1 w 35"/>
                  <a:gd name="T33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4">
                    <a:moveTo>
                      <a:pt x="1" y="7"/>
                    </a:moveTo>
                    <a:cubicBezTo>
                      <a:pt x="7" y="1"/>
                      <a:pt x="14" y="0"/>
                      <a:pt x="21" y="3"/>
                    </a:cubicBezTo>
                    <a:cubicBezTo>
                      <a:pt x="28" y="5"/>
                      <a:pt x="34" y="9"/>
                      <a:pt x="34" y="17"/>
                    </a:cubicBezTo>
                    <a:cubicBezTo>
                      <a:pt x="34" y="18"/>
                      <a:pt x="33" y="19"/>
                      <a:pt x="32" y="19"/>
                    </a:cubicBezTo>
                    <a:cubicBezTo>
                      <a:pt x="30" y="19"/>
                      <a:pt x="31" y="18"/>
                      <a:pt x="31" y="17"/>
                    </a:cubicBezTo>
                    <a:cubicBezTo>
                      <a:pt x="31" y="16"/>
                      <a:pt x="31" y="15"/>
                      <a:pt x="30" y="14"/>
                    </a:cubicBezTo>
                    <a:cubicBezTo>
                      <a:pt x="28" y="15"/>
                      <a:pt x="28" y="17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6"/>
                      <a:pt x="30" y="16"/>
                    </a:cubicBezTo>
                    <a:cubicBezTo>
                      <a:pt x="32" y="17"/>
                      <a:pt x="30" y="19"/>
                      <a:pt x="31" y="21"/>
                    </a:cubicBezTo>
                    <a:cubicBezTo>
                      <a:pt x="31" y="21"/>
                      <a:pt x="31" y="20"/>
                      <a:pt x="32" y="20"/>
                    </a:cubicBezTo>
                    <a:cubicBezTo>
                      <a:pt x="33" y="20"/>
                      <a:pt x="33" y="19"/>
                      <a:pt x="34" y="20"/>
                    </a:cubicBezTo>
                    <a:cubicBezTo>
                      <a:pt x="35" y="21"/>
                      <a:pt x="34" y="22"/>
                      <a:pt x="34" y="23"/>
                    </a:cubicBezTo>
                    <a:cubicBezTo>
                      <a:pt x="34" y="23"/>
                      <a:pt x="33" y="24"/>
                      <a:pt x="33" y="25"/>
                    </a:cubicBezTo>
                    <a:cubicBezTo>
                      <a:pt x="26" y="34"/>
                      <a:pt x="10" y="32"/>
                      <a:pt x="2" y="25"/>
                    </a:cubicBezTo>
                    <a:cubicBezTo>
                      <a:pt x="2" y="24"/>
                      <a:pt x="1" y="24"/>
                      <a:pt x="1" y="22"/>
                    </a:cubicBezTo>
                    <a:cubicBezTo>
                      <a:pt x="0" y="17"/>
                      <a:pt x="0" y="12"/>
                      <a:pt x="1" y="7"/>
                    </a:cubicBezTo>
                    <a:close/>
                  </a:path>
                </a:pathLst>
              </a:custGeom>
              <a:solidFill>
                <a:srgbClr val="241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26">
                <a:extLst>
                  <a:ext uri="{FF2B5EF4-FFF2-40B4-BE49-F238E27FC236}">
                    <a16:creationId xmlns:a16="http://schemas.microsoft.com/office/drawing/2014/main" id="{1B2C6FD4-F8A2-92F3-0C1F-878129C3B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" y="2021"/>
                <a:ext cx="272" cy="190"/>
              </a:xfrm>
              <a:custGeom>
                <a:avLst/>
                <a:gdLst>
                  <a:gd name="T0" fmla="*/ 0 w 49"/>
                  <a:gd name="T1" fmla="*/ 18 h 34"/>
                  <a:gd name="T2" fmla="*/ 25 w 49"/>
                  <a:gd name="T3" fmla="*/ 9 h 34"/>
                  <a:gd name="T4" fmla="*/ 37 w 49"/>
                  <a:gd name="T5" fmla="*/ 5 h 34"/>
                  <a:gd name="T6" fmla="*/ 42 w 49"/>
                  <a:gd name="T7" fmla="*/ 0 h 34"/>
                  <a:gd name="T8" fmla="*/ 47 w 49"/>
                  <a:gd name="T9" fmla="*/ 1 h 34"/>
                  <a:gd name="T10" fmla="*/ 45 w 49"/>
                  <a:gd name="T11" fmla="*/ 13 h 34"/>
                  <a:gd name="T12" fmla="*/ 42 w 49"/>
                  <a:gd name="T13" fmla="*/ 19 h 34"/>
                  <a:gd name="T14" fmla="*/ 42 w 49"/>
                  <a:gd name="T15" fmla="*/ 21 h 34"/>
                  <a:gd name="T16" fmla="*/ 36 w 49"/>
                  <a:gd name="T17" fmla="*/ 26 h 34"/>
                  <a:gd name="T18" fmla="*/ 37 w 49"/>
                  <a:gd name="T19" fmla="*/ 30 h 34"/>
                  <a:gd name="T20" fmla="*/ 38 w 49"/>
                  <a:gd name="T21" fmla="*/ 31 h 34"/>
                  <a:gd name="T22" fmla="*/ 37 w 49"/>
                  <a:gd name="T23" fmla="*/ 33 h 34"/>
                  <a:gd name="T24" fmla="*/ 31 w 49"/>
                  <a:gd name="T25" fmla="*/ 34 h 34"/>
                  <a:gd name="T26" fmla="*/ 30 w 49"/>
                  <a:gd name="T27" fmla="*/ 32 h 34"/>
                  <a:gd name="T28" fmla="*/ 22 w 49"/>
                  <a:gd name="T29" fmla="*/ 24 h 34"/>
                  <a:gd name="T30" fmla="*/ 6 w 49"/>
                  <a:gd name="T31" fmla="*/ 25 h 34"/>
                  <a:gd name="T32" fmla="*/ 0 w 49"/>
                  <a:gd name="T33" fmla="*/ 31 h 34"/>
                  <a:gd name="T34" fmla="*/ 0 w 49"/>
                  <a:gd name="T35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34">
                    <a:moveTo>
                      <a:pt x="0" y="18"/>
                    </a:moveTo>
                    <a:cubicBezTo>
                      <a:pt x="8" y="14"/>
                      <a:pt x="16" y="12"/>
                      <a:pt x="25" y="9"/>
                    </a:cubicBezTo>
                    <a:cubicBezTo>
                      <a:pt x="29" y="8"/>
                      <a:pt x="33" y="6"/>
                      <a:pt x="37" y="5"/>
                    </a:cubicBezTo>
                    <a:cubicBezTo>
                      <a:pt x="39" y="5"/>
                      <a:pt x="42" y="3"/>
                      <a:pt x="42" y="0"/>
                    </a:cubicBezTo>
                    <a:cubicBezTo>
                      <a:pt x="43" y="2"/>
                      <a:pt x="45" y="2"/>
                      <a:pt x="47" y="1"/>
                    </a:cubicBezTo>
                    <a:cubicBezTo>
                      <a:pt x="49" y="6"/>
                      <a:pt x="47" y="10"/>
                      <a:pt x="45" y="13"/>
                    </a:cubicBezTo>
                    <a:cubicBezTo>
                      <a:pt x="43" y="15"/>
                      <a:pt x="42" y="17"/>
                      <a:pt x="42" y="19"/>
                    </a:cubicBezTo>
                    <a:cubicBezTo>
                      <a:pt x="42" y="20"/>
                      <a:pt x="42" y="20"/>
                      <a:pt x="42" y="21"/>
                    </a:cubicBezTo>
                    <a:cubicBezTo>
                      <a:pt x="39" y="22"/>
                      <a:pt x="38" y="24"/>
                      <a:pt x="36" y="26"/>
                    </a:cubicBezTo>
                    <a:cubicBezTo>
                      <a:pt x="36" y="28"/>
                      <a:pt x="35" y="29"/>
                      <a:pt x="37" y="30"/>
                    </a:cubicBezTo>
                    <a:cubicBezTo>
                      <a:pt x="37" y="30"/>
                      <a:pt x="38" y="30"/>
                      <a:pt x="38" y="31"/>
                    </a:cubicBezTo>
                    <a:cubicBezTo>
                      <a:pt x="39" y="32"/>
                      <a:pt x="38" y="32"/>
                      <a:pt x="37" y="33"/>
                    </a:cubicBezTo>
                    <a:cubicBezTo>
                      <a:pt x="35" y="33"/>
                      <a:pt x="33" y="32"/>
                      <a:pt x="31" y="34"/>
                    </a:cubicBezTo>
                    <a:cubicBezTo>
                      <a:pt x="30" y="34"/>
                      <a:pt x="30" y="33"/>
                      <a:pt x="30" y="32"/>
                    </a:cubicBezTo>
                    <a:cubicBezTo>
                      <a:pt x="29" y="27"/>
                      <a:pt x="26" y="25"/>
                      <a:pt x="22" y="24"/>
                    </a:cubicBezTo>
                    <a:cubicBezTo>
                      <a:pt x="17" y="21"/>
                      <a:pt x="11" y="21"/>
                      <a:pt x="6" y="25"/>
                    </a:cubicBezTo>
                    <a:cubicBezTo>
                      <a:pt x="3" y="26"/>
                      <a:pt x="2" y="29"/>
                      <a:pt x="0" y="31"/>
                    </a:cubicBezTo>
                    <a:cubicBezTo>
                      <a:pt x="0" y="27"/>
                      <a:pt x="0" y="23"/>
                      <a:pt x="0" y="18"/>
                    </a:cubicBezTo>
                    <a:close/>
                  </a:path>
                </a:pathLst>
              </a:custGeom>
              <a:solidFill>
                <a:srgbClr val="AD7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27">
                <a:extLst>
                  <a:ext uri="{FF2B5EF4-FFF2-40B4-BE49-F238E27FC236}">
                    <a16:creationId xmlns:a16="http://schemas.microsoft.com/office/drawing/2014/main" id="{8F6A0987-8A02-55C0-C871-7F2B8A722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" y="1799"/>
                <a:ext cx="145" cy="211"/>
              </a:xfrm>
              <a:custGeom>
                <a:avLst/>
                <a:gdLst>
                  <a:gd name="T0" fmla="*/ 24 w 26"/>
                  <a:gd name="T1" fmla="*/ 12 h 38"/>
                  <a:gd name="T2" fmla="*/ 25 w 26"/>
                  <a:gd name="T3" fmla="*/ 15 h 38"/>
                  <a:gd name="T4" fmla="*/ 25 w 26"/>
                  <a:gd name="T5" fmla="*/ 32 h 38"/>
                  <a:gd name="T6" fmla="*/ 22 w 26"/>
                  <a:gd name="T7" fmla="*/ 36 h 38"/>
                  <a:gd name="T8" fmla="*/ 14 w 26"/>
                  <a:gd name="T9" fmla="*/ 37 h 38"/>
                  <a:gd name="T10" fmla="*/ 7 w 26"/>
                  <a:gd name="T11" fmla="*/ 34 h 38"/>
                  <a:gd name="T12" fmla="*/ 4 w 26"/>
                  <a:gd name="T13" fmla="*/ 31 h 38"/>
                  <a:gd name="T14" fmla="*/ 1 w 26"/>
                  <a:gd name="T15" fmla="*/ 22 h 38"/>
                  <a:gd name="T16" fmla="*/ 0 w 26"/>
                  <a:gd name="T17" fmla="*/ 11 h 38"/>
                  <a:gd name="T18" fmla="*/ 1 w 26"/>
                  <a:gd name="T19" fmla="*/ 8 h 38"/>
                  <a:gd name="T20" fmla="*/ 3 w 26"/>
                  <a:gd name="T21" fmla="*/ 2 h 38"/>
                  <a:gd name="T22" fmla="*/ 7 w 26"/>
                  <a:gd name="T23" fmla="*/ 4 h 38"/>
                  <a:gd name="T24" fmla="*/ 12 w 26"/>
                  <a:gd name="T25" fmla="*/ 9 h 38"/>
                  <a:gd name="T26" fmla="*/ 19 w 26"/>
                  <a:gd name="T27" fmla="*/ 14 h 38"/>
                  <a:gd name="T28" fmla="*/ 22 w 26"/>
                  <a:gd name="T29" fmla="*/ 13 h 38"/>
                  <a:gd name="T30" fmla="*/ 24 w 26"/>
                  <a:gd name="T31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8">
                    <a:moveTo>
                      <a:pt x="24" y="12"/>
                    </a:moveTo>
                    <a:cubicBezTo>
                      <a:pt x="26" y="12"/>
                      <a:pt x="25" y="14"/>
                      <a:pt x="25" y="15"/>
                    </a:cubicBezTo>
                    <a:cubicBezTo>
                      <a:pt x="25" y="21"/>
                      <a:pt x="25" y="26"/>
                      <a:pt x="25" y="32"/>
                    </a:cubicBezTo>
                    <a:cubicBezTo>
                      <a:pt x="25" y="35"/>
                      <a:pt x="24" y="35"/>
                      <a:pt x="22" y="36"/>
                    </a:cubicBezTo>
                    <a:cubicBezTo>
                      <a:pt x="20" y="37"/>
                      <a:pt x="17" y="37"/>
                      <a:pt x="14" y="37"/>
                    </a:cubicBezTo>
                    <a:cubicBezTo>
                      <a:pt x="11" y="38"/>
                      <a:pt x="9" y="36"/>
                      <a:pt x="7" y="34"/>
                    </a:cubicBezTo>
                    <a:cubicBezTo>
                      <a:pt x="5" y="34"/>
                      <a:pt x="5" y="32"/>
                      <a:pt x="4" y="31"/>
                    </a:cubicBezTo>
                    <a:cubicBezTo>
                      <a:pt x="2" y="29"/>
                      <a:pt x="1" y="25"/>
                      <a:pt x="1" y="22"/>
                    </a:cubicBezTo>
                    <a:cubicBezTo>
                      <a:pt x="1" y="18"/>
                      <a:pt x="2" y="15"/>
                      <a:pt x="0" y="11"/>
                    </a:cubicBezTo>
                    <a:cubicBezTo>
                      <a:pt x="0" y="10"/>
                      <a:pt x="1" y="9"/>
                      <a:pt x="1" y="8"/>
                    </a:cubicBezTo>
                    <a:cubicBezTo>
                      <a:pt x="2" y="6"/>
                      <a:pt x="2" y="4"/>
                      <a:pt x="3" y="2"/>
                    </a:cubicBezTo>
                    <a:cubicBezTo>
                      <a:pt x="5" y="0"/>
                      <a:pt x="6" y="3"/>
                      <a:pt x="7" y="4"/>
                    </a:cubicBezTo>
                    <a:cubicBezTo>
                      <a:pt x="9" y="5"/>
                      <a:pt x="11" y="7"/>
                      <a:pt x="12" y="9"/>
                    </a:cubicBezTo>
                    <a:cubicBezTo>
                      <a:pt x="13" y="12"/>
                      <a:pt x="16" y="13"/>
                      <a:pt x="19" y="14"/>
                    </a:cubicBezTo>
                    <a:cubicBezTo>
                      <a:pt x="20" y="15"/>
                      <a:pt x="21" y="14"/>
                      <a:pt x="22" y="13"/>
                    </a:cubicBezTo>
                    <a:cubicBezTo>
                      <a:pt x="23" y="13"/>
                      <a:pt x="23" y="12"/>
                      <a:pt x="24" y="12"/>
                    </a:cubicBezTo>
                    <a:close/>
                  </a:path>
                </a:pathLst>
              </a:custGeom>
              <a:solidFill>
                <a:srgbClr val="772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28">
                <a:extLst>
                  <a:ext uri="{FF2B5EF4-FFF2-40B4-BE49-F238E27FC236}">
                    <a16:creationId xmlns:a16="http://schemas.microsoft.com/office/drawing/2014/main" id="{DFF90E4E-0F40-1BAF-F6C0-B3606E4A0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5" y="3024"/>
                <a:ext cx="200" cy="162"/>
              </a:xfrm>
              <a:custGeom>
                <a:avLst/>
                <a:gdLst>
                  <a:gd name="T0" fmla="*/ 24 w 36"/>
                  <a:gd name="T1" fmla="*/ 8 h 29"/>
                  <a:gd name="T2" fmla="*/ 31 w 36"/>
                  <a:gd name="T3" fmla="*/ 12 h 29"/>
                  <a:gd name="T4" fmla="*/ 34 w 36"/>
                  <a:gd name="T5" fmla="*/ 19 h 29"/>
                  <a:gd name="T6" fmla="*/ 30 w 36"/>
                  <a:gd name="T7" fmla="*/ 25 h 29"/>
                  <a:gd name="T8" fmla="*/ 25 w 36"/>
                  <a:gd name="T9" fmla="*/ 27 h 29"/>
                  <a:gd name="T10" fmla="*/ 21 w 36"/>
                  <a:gd name="T11" fmla="*/ 25 h 29"/>
                  <a:gd name="T12" fmla="*/ 20 w 36"/>
                  <a:gd name="T13" fmla="*/ 25 h 29"/>
                  <a:gd name="T14" fmla="*/ 11 w 36"/>
                  <a:gd name="T15" fmla="*/ 22 h 29"/>
                  <a:gd name="T16" fmla="*/ 3 w 36"/>
                  <a:gd name="T17" fmla="*/ 17 h 29"/>
                  <a:gd name="T18" fmla="*/ 1 w 36"/>
                  <a:gd name="T19" fmla="*/ 11 h 29"/>
                  <a:gd name="T20" fmla="*/ 5 w 36"/>
                  <a:gd name="T21" fmla="*/ 3 h 29"/>
                  <a:gd name="T22" fmla="*/ 10 w 36"/>
                  <a:gd name="T23" fmla="*/ 2 h 29"/>
                  <a:gd name="T24" fmla="*/ 17 w 36"/>
                  <a:gd name="T25" fmla="*/ 5 h 29"/>
                  <a:gd name="T26" fmla="*/ 24 w 36"/>
                  <a:gd name="T27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29">
                    <a:moveTo>
                      <a:pt x="24" y="8"/>
                    </a:moveTo>
                    <a:cubicBezTo>
                      <a:pt x="26" y="9"/>
                      <a:pt x="29" y="10"/>
                      <a:pt x="31" y="12"/>
                    </a:cubicBezTo>
                    <a:cubicBezTo>
                      <a:pt x="36" y="14"/>
                      <a:pt x="36" y="14"/>
                      <a:pt x="34" y="19"/>
                    </a:cubicBezTo>
                    <a:cubicBezTo>
                      <a:pt x="33" y="21"/>
                      <a:pt x="31" y="23"/>
                      <a:pt x="30" y="25"/>
                    </a:cubicBezTo>
                    <a:cubicBezTo>
                      <a:pt x="29" y="28"/>
                      <a:pt x="27" y="29"/>
                      <a:pt x="25" y="27"/>
                    </a:cubicBezTo>
                    <a:cubicBezTo>
                      <a:pt x="23" y="27"/>
                      <a:pt x="22" y="26"/>
                      <a:pt x="21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8" y="22"/>
                      <a:pt x="13" y="27"/>
                      <a:pt x="11" y="22"/>
                    </a:cubicBezTo>
                    <a:cubicBezTo>
                      <a:pt x="10" y="19"/>
                      <a:pt x="6" y="18"/>
                      <a:pt x="3" y="17"/>
                    </a:cubicBezTo>
                    <a:cubicBezTo>
                      <a:pt x="0" y="15"/>
                      <a:pt x="0" y="14"/>
                      <a:pt x="1" y="11"/>
                    </a:cubicBezTo>
                    <a:cubicBezTo>
                      <a:pt x="2" y="9"/>
                      <a:pt x="4" y="6"/>
                      <a:pt x="5" y="3"/>
                    </a:cubicBezTo>
                    <a:cubicBezTo>
                      <a:pt x="6" y="1"/>
                      <a:pt x="8" y="0"/>
                      <a:pt x="10" y="2"/>
                    </a:cubicBezTo>
                    <a:cubicBezTo>
                      <a:pt x="12" y="3"/>
                      <a:pt x="15" y="4"/>
                      <a:pt x="17" y="5"/>
                    </a:cubicBezTo>
                    <a:cubicBezTo>
                      <a:pt x="20" y="5"/>
                      <a:pt x="22" y="7"/>
                      <a:pt x="24" y="8"/>
                    </a:cubicBezTo>
                    <a:close/>
                  </a:path>
                </a:pathLst>
              </a:custGeom>
              <a:solidFill>
                <a:srgbClr val="E73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29">
                <a:extLst>
                  <a:ext uri="{FF2B5EF4-FFF2-40B4-BE49-F238E27FC236}">
                    <a16:creationId xmlns:a16="http://schemas.microsoft.com/office/drawing/2014/main" id="{8F3CF317-D31B-21B4-8494-2848EE6EF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1866"/>
                <a:ext cx="195" cy="350"/>
              </a:xfrm>
              <a:custGeom>
                <a:avLst/>
                <a:gdLst>
                  <a:gd name="T0" fmla="*/ 14 w 35"/>
                  <a:gd name="T1" fmla="*/ 19 h 63"/>
                  <a:gd name="T2" fmla="*/ 23 w 35"/>
                  <a:gd name="T3" fmla="*/ 25 h 63"/>
                  <a:gd name="T4" fmla="*/ 32 w 35"/>
                  <a:gd name="T5" fmla="*/ 26 h 63"/>
                  <a:gd name="T6" fmla="*/ 34 w 35"/>
                  <a:gd name="T7" fmla="*/ 28 h 63"/>
                  <a:gd name="T8" fmla="*/ 34 w 35"/>
                  <a:gd name="T9" fmla="*/ 52 h 63"/>
                  <a:gd name="T10" fmla="*/ 31 w 35"/>
                  <a:gd name="T11" fmla="*/ 50 h 63"/>
                  <a:gd name="T12" fmla="*/ 34 w 35"/>
                  <a:gd name="T13" fmla="*/ 60 h 63"/>
                  <a:gd name="T14" fmla="*/ 34 w 35"/>
                  <a:gd name="T15" fmla="*/ 62 h 63"/>
                  <a:gd name="T16" fmla="*/ 32 w 35"/>
                  <a:gd name="T17" fmla="*/ 61 h 63"/>
                  <a:gd name="T18" fmla="*/ 23 w 35"/>
                  <a:gd name="T19" fmla="*/ 53 h 63"/>
                  <a:gd name="T20" fmla="*/ 20 w 35"/>
                  <a:gd name="T21" fmla="*/ 53 h 63"/>
                  <a:gd name="T22" fmla="*/ 14 w 35"/>
                  <a:gd name="T23" fmla="*/ 49 h 63"/>
                  <a:gd name="T24" fmla="*/ 16 w 35"/>
                  <a:gd name="T25" fmla="*/ 45 h 63"/>
                  <a:gd name="T26" fmla="*/ 23 w 35"/>
                  <a:gd name="T27" fmla="*/ 38 h 63"/>
                  <a:gd name="T28" fmla="*/ 24 w 35"/>
                  <a:gd name="T29" fmla="*/ 37 h 63"/>
                  <a:gd name="T30" fmla="*/ 21 w 35"/>
                  <a:gd name="T31" fmla="*/ 32 h 63"/>
                  <a:gd name="T32" fmla="*/ 17 w 35"/>
                  <a:gd name="T33" fmla="*/ 30 h 63"/>
                  <a:gd name="T34" fmla="*/ 3 w 35"/>
                  <a:gd name="T35" fmla="*/ 9 h 63"/>
                  <a:gd name="T36" fmla="*/ 0 w 35"/>
                  <a:gd name="T37" fmla="*/ 2 h 63"/>
                  <a:gd name="T38" fmla="*/ 3 w 35"/>
                  <a:gd name="T39" fmla="*/ 3 h 63"/>
                  <a:gd name="T40" fmla="*/ 12 w 35"/>
                  <a:gd name="T41" fmla="*/ 17 h 63"/>
                  <a:gd name="T42" fmla="*/ 14 w 35"/>
                  <a:gd name="T43" fmla="*/ 1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63">
                    <a:moveTo>
                      <a:pt x="14" y="19"/>
                    </a:moveTo>
                    <a:cubicBezTo>
                      <a:pt x="17" y="22"/>
                      <a:pt x="19" y="25"/>
                      <a:pt x="23" y="25"/>
                    </a:cubicBezTo>
                    <a:cubicBezTo>
                      <a:pt x="26" y="26"/>
                      <a:pt x="29" y="26"/>
                      <a:pt x="32" y="26"/>
                    </a:cubicBezTo>
                    <a:cubicBezTo>
                      <a:pt x="34" y="25"/>
                      <a:pt x="34" y="26"/>
                      <a:pt x="34" y="28"/>
                    </a:cubicBezTo>
                    <a:cubicBezTo>
                      <a:pt x="34" y="36"/>
                      <a:pt x="34" y="44"/>
                      <a:pt x="34" y="52"/>
                    </a:cubicBezTo>
                    <a:cubicBezTo>
                      <a:pt x="33" y="52"/>
                      <a:pt x="33" y="50"/>
                      <a:pt x="31" y="50"/>
                    </a:cubicBezTo>
                    <a:cubicBezTo>
                      <a:pt x="34" y="53"/>
                      <a:pt x="35" y="57"/>
                      <a:pt x="34" y="60"/>
                    </a:cubicBezTo>
                    <a:cubicBezTo>
                      <a:pt x="34" y="61"/>
                      <a:pt x="35" y="62"/>
                      <a:pt x="34" y="62"/>
                    </a:cubicBezTo>
                    <a:cubicBezTo>
                      <a:pt x="33" y="63"/>
                      <a:pt x="32" y="62"/>
                      <a:pt x="32" y="61"/>
                    </a:cubicBezTo>
                    <a:cubicBezTo>
                      <a:pt x="30" y="58"/>
                      <a:pt x="25" y="57"/>
                      <a:pt x="23" y="53"/>
                    </a:cubicBezTo>
                    <a:cubicBezTo>
                      <a:pt x="23" y="52"/>
                      <a:pt x="21" y="53"/>
                      <a:pt x="20" y="53"/>
                    </a:cubicBezTo>
                    <a:cubicBezTo>
                      <a:pt x="18" y="51"/>
                      <a:pt x="17" y="50"/>
                      <a:pt x="14" y="49"/>
                    </a:cubicBezTo>
                    <a:cubicBezTo>
                      <a:pt x="14" y="47"/>
                      <a:pt x="15" y="46"/>
                      <a:pt x="16" y="45"/>
                    </a:cubicBezTo>
                    <a:cubicBezTo>
                      <a:pt x="19" y="43"/>
                      <a:pt x="20" y="40"/>
                      <a:pt x="23" y="38"/>
                    </a:cubicBezTo>
                    <a:cubicBezTo>
                      <a:pt x="24" y="38"/>
                      <a:pt x="24" y="37"/>
                      <a:pt x="24" y="37"/>
                    </a:cubicBezTo>
                    <a:cubicBezTo>
                      <a:pt x="25" y="34"/>
                      <a:pt x="24" y="33"/>
                      <a:pt x="21" y="32"/>
                    </a:cubicBezTo>
                    <a:cubicBezTo>
                      <a:pt x="20" y="31"/>
                      <a:pt x="19" y="31"/>
                      <a:pt x="17" y="30"/>
                    </a:cubicBezTo>
                    <a:cubicBezTo>
                      <a:pt x="12" y="23"/>
                      <a:pt x="8" y="16"/>
                      <a:pt x="3" y="9"/>
                    </a:cubicBezTo>
                    <a:cubicBezTo>
                      <a:pt x="2" y="7"/>
                      <a:pt x="0" y="5"/>
                      <a:pt x="0" y="2"/>
                    </a:cubicBezTo>
                    <a:cubicBezTo>
                      <a:pt x="1" y="0"/>
                      <a:pt x="2" y="2"/>
                      <a:pt x="3" y="3"/>
                    </a:cubicBezTo>
                    <a:cubicBezTo>
                      <a:pt x="6" y="8"/>
                      <a:pt x="9" y="13"/>
                      <a:pt x="12" y="17"/>
                    </a:cubicBezTo>
                    <a:cubicBezTo>
                      <a:pt x="12" y="18"/>
                      <a:pt x="12" y="19"/>
                      <a:pt x="14" y="19"/>
                    </a:cubicBezTo>
                    <a:close/>
                  </a:path>
                </a:pathLst>
              </a:custGeom>
              <a:solidFill>
                <a:srgbClr val="A18C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Freeform 30">
                <a:extLst>
                  <a:ext uri="{FF2B5EF4-FFF2-40B4-BE49-F238E27FC236}">
                    <a16:creationId xmlns:a16="http://schemas.microsoft.com/office/drawing/2014/main" id="{0EFCEE51-5293-98CF-65E0-90FD26339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" y="2111"/>
                <a:ext cx="184" cy="206"/>
              </a:xfrm>
              <a:custGeom>
                <a:avLst/>
                <a:gdLst>
                  <a:gd name="T0" fmla="*/ 13 w 33"/>
                  <a:gd name="T1" fmla="*/ 4 h 37"/>
                  <a:gd name="T2" fmla="*/ 18 w 33"/>
                  <a:gd name="T3" fmla="*/ 9 h 37"/>
                  <a:gd name="T4" fmla="*/ 29 w 33"/>
                  <a:gd name="T5" fmla="*/ 23 h 37"/>
                  <a:gd name="T6" fmla="*/ 32 w 33"/>
                  <a:gd name="T7" fmla="*/ 37 h 37"/>
                  <a:gd name="T8" fmla="*/ 25 w 33"/>
                  <a:gd name="T9" fmla="*/ 29 h 37"/>
                  <a:gd name="T10" fmla="*/ 22 w 33"/>
                  <a:gd name="T11" fmla="*/ 24 h 37"/>
                  <a:gd name="T12" fmla="*/ 17 w 33"/>
                  <a:gd name="T13" fmla="*/ 23 h 37"/>
                  <a:gd name="T14" fmla="*/ 9 w 33"/>
                  <a:gd name="T15" fmla="*/ 26 h 37"/>
                  <a:gd name="T16" fmla="*/ 6 w 33"/>
                  <a:gd name="T17" fmla="*/ 28 h 37"/>
                  <a:gd name="T18" fmla="*/ 1 w 33"/>
                  <a:gd name="T19" fmla="*/ 26 h 37"/>
                  <a:gd name="T20" fmla="*/ 2 w 33"/>
                  <a:gd name="T21" fmla="*/ 22 h 37"/>
                  <a:gd name="T22" fmla="*/ 4 w 33"/>
                  <a:gd name="T23" fmla="*/ 17 h 37"/>
                  <a:gd name="T24" fmla="*/ 6 w 33"/>
                  <a:gd name="T25" fmla="*/ 14 h 37"/>
                  <a:gd name="T26" fmla="*/ 5 w 33"/>
                  <a:gd name="T27" fmla="*/ 7 h 37"/>
                  <a:gd name="T28" fmla="*/ 1 w 33"/>
                  <a:gd name="T29" fmla="*/ 3 h 37"/>
                  <a:gd name="T30" fmla="*/ 1 w 33"/>
                  <a:gd name="T31" fmla="*/ 1 h 37"/>
                  <a:gd name="T32" fmla="*/ 3 w 33"/>
                  <a:gd name="T33" fmla="*/ 0 h 37"/>
                  <a:gd name="T34" fmla="*/ 13 w 33"/>
                  <a:gd name="T35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7">
                    <a:moveTo>
                      <a:pt x="13" y="4"/>
                    </a:moveTo>
                    <a:cubicBezTo>
                      <a:pt x="15" y="5"/>
                      <a:pt x="17" y="6"/>
                      <a:pt x="18" y="9"/>
                    </a:cubicBezTo>
                    <a:cubicBezTo>
                      <a:pt x="23" y="13"/>
                      <a:pt x="26" y="18"/>
                      <a:pt x="29" y="23"/>
                    </a:cubicBezTo>
                    <a:cubicBezTo>
                      <a:pt x="32" y="27"/>
                      <a:pt x="33" y="32"/>
                      <a:pt x="32" y="37"/>
                    </a:cubicBezTo>
                    <a:cubicBezTo>
                      <a:pt x="29" y="35"/>
                      <a:pt x="27" y="33"/>
                      <a:pt x="25" y="29"/>
                    </a:cubicBezTo>
                    <a:cubicBezTo>
                      <a:pt x="25" y="27"/>
                      <a:pt x="23" y="25"/>
                      <a:pt x="22" y="24"/>
                    </a:cubicBezTo>
                    <a:cubicBezTo>
                      <a:pt x="21" y="22"/>
                      <a:pt x="19" y="21"/>
                      <a:pt x="17" y="23"/>
                    </a:cubicBezTo>
                    <a:cubicBezTo>
                      <a:pt x="15" y="26"/>
                      <a:pt x="12" y="26"/>
                      <a:pt x="9" y="26"/>
                    </a:cubicBezTo>
                    <a:cubicBezTo>
                      <a:pt x="7" y="26"/>
                      <a:pt x="6" y="27"/>
                      <a:pt x="6" y="28"/>
                    </a:cubicBezTo>
                    <a:cubicBezTo>
                      <a:pt x="3" y="30"/>
                      <a:pt x="2" y="28"/>
                      <a:pt x="1" y="26"/>
                    </a:cubicBezTo>
                    <a:cubicBezTo>
                      <a:pt x="0" y="25"/>
                      <a:pt x="1" y="23"/>
                      <a:pt x="2" y="22"/>
                    </a:cubicBezTo>
                    <a:cubicBezTo>
                      <a:pt x="4" y="21"/>
                      <a:pt x="5" y="19"/>
                      <a:pt x="4" y="17"/>
                    </a:cubicBezTo>
                    <a:cubicBezTo>
                      <a:pt x="4" y="16"/>
                      <a:pt x="5" y="15"/>
                      <a:pt x="6" y="14"/>
                    </a:cubicBezTo>
                    <a:cubicBezTo>
                      <a:pt x="9" y="11"/>
                      <a:pt x="8" y="9"/>
                      <a:pt x="5" y="7"/>
                    </a:cubicBezTo>
                    <a:cubicBezTo>
                      <a:pt x="3" y="5"/>
                      <a:pt x="1" y="5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7" y="0"/>
                      <a:pt x="9" y="3"/>
                      <a:pt x="13" y="4"/>
                    </a:cubicBezTo>
                    <a:close/>
                  </a:path>
                </a:pathLst>
              </a:custGeom>
              <a:solidFill>
                <a:srgbClr val="831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Freeform 31">
                <a:extLst>
                  <a:ext uri="{FF2B5EF4-FFF2-40B4-BE49-F238E27FC236}">
                    <a16:creationId xmlns:a16="http://schemas.microsoft.com/office/drawing/2014/main" id="{5A699720-8801-5DEC-9B7F-2A15DF401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" y="2523"/>
                <a:ext cx="200" cy="117"/>
              </a:xfrm>
              <a:custGeom>
                <a:avLst/>
                <a:gdLst>
                  <a:gd name="T0" fmla="*/ 1 w 36"/>
                  <a:gd name="T1" fmla="*/ 0 h 21"/>
                  <a:gd name="T2" fmla="*/ 33 w 36"/>
                  <a:gd name="T3" fmla="*/ 2 h 21"/>
                  <a:gd name="T4" fmla="*/ 34 w 36"/>
                  <a:gd name="T5" fmla="*/ 3 h 21"/>
                  <a:gd name="T6" fmla="*/ 32 w 36"/>
                  <a:gd name="T7" fmla="*/ 13 h 21"/>
                  <a:gd name="T8" fmla="*/ 18 w 36"/>
                  <a:gd name="T9" fmla="*/ 20 h 21"/>
                  <a:gd name="T10" fmla="*/ 1 w 36"/>
                  <a:gd name="T11" fmla="*/ 16 h 21"/>
                  <a:gd name="T12" fmla="*/ 1 w 36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1">
                    <a:moveTo>
                      <a:pt x="1" y="0"/>
                    </a:moveTo>
                    <a:cubicBezTo>
                      <a:pt x="9" y="10"/>
                      <a:pt x="24" y="11"/>
                      <a:pt x="33" y="2"/>
                    </a:cubicBezTo>
                    <a:cubicBezTo>
                      <a:pt x="33" y="2"/>
                      <a:pt x="34" y="2"/>
                      <a:pt x="34" y="3"/>
                    </a:cubicBezTo>
                    <a:cubicBezTo>
                      <a:pt x="36" y="5"/>
                      <a:pt x="34" y="10"/>
                      <a:pt x="32" y="13"/>
                    </a:cubicBezTo>
                    <a:cubicBezTo>
                      <a:pt x="28" y="18"/>
                      <a:pt x="23" y="19"/>
                      <a:pt x="18" y="20"/>
                    </a:cubicBezTo>
                    <a:cubicBezTo>
                      <a:pt x="11" y="21"/>
                      <a:pt x="6" y="19"/>
                      <a:pt x="1" y="16"/>
                    </a:cubicBezTo>
                    <a:cubicBezTo>
                      <a:pt x="1" y="11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D17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32">
                <a:extLst>
                  <a:ext uri="{FF2B5EF4-FFF2-40B4-BE49-F238E27FC236}">
                    <a16:creationId xmlns:a16="http://schemas.microsoft.com/office/drawing/2014/main" id="{13F00AF8-C5D6-44FC-3536-6E57A15B1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138"/>
                <a:ext cx="162" cy="106"/>
              </a:xfrm>
              <a:custGeom>
                <a:avLst/>
                <a:gdLst>
                  <a:gd name="T0" fmla="*/ 3 w 29"/>
                  <a:gd name="T1" fmla="*/ 4 h 19"/>
                  <a:gd name="T2" fmla="*/ 11 w 29"/>
                  <a:gd name="T3" fmla="*/ 0 h 19"/>
                  <a:gd name="T4" fmla="*/ 22 w 29"/>
                  <a:gd name="T5" fmla="*/ 3 h 19"/>
                  <a:gd name="T6" fmla="*/ 28 w 29"/>
                  <a:gd name="T7" fmla="*/ 13 h 19"/>
                  <a:gd name="T8" fmla="*/ 29 w 29"/>
                  <a:gd name="T9" fmla="*/ 15 h 19"/>
                  <a:gd name="T10" fmla="*/ 21 w 29"/>
                  <a:gd name="T11" fmla="*/ 19 h 19"/>
                  <a:gd name="T12" fmla="*/ 3 w 29"/>
                  <a:gd name="T13" fmla="*/ 13 h 19"/>
                  <a:gd name="T14" fmla="*/ 1 w 29"/>
                  <a:gd name="T15" fmla="*/ 8 h 19"/>
                  <a:gd name="T16" fmla="*/ 3 w 29"/>
                  <a:gd name="T17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9">
                    <a:moveTo>
                      <a:pt x="3" y="4"/>
                    </a:moveTo>
                    <a:cubicBezTo>
                      <a:pt x="4" y="1"/>
                      <a:pt x="8" y="0"/>
                      <a:pt x="11" y="0"/>
                    </a:cubicBezTo>
                    <a:cubicBezTo>
                      <a:pt x="15" y="0"/>
                      <a:pt x="19" y="1"/>
                      <a:pt x="22" y="3"/>
                    </a:cubicBezTo>
                    <a:cubicBezTo>
                      <a:pt x="27" y="5"/>
                      <a:pt x="28" y="9"/>
                      <a:pt x="28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7" y="18"/>
                      <a:pt x="24" y="19"/>
                      <a:pt x="21" y="19"/>
                    </a:cubicBezTo>
                    <a:cubicBezTo>
                      <a:pt x="14" y="19"/>
                      <a:pt x="8" y="18"/>
                      <a:pt x="3" y="13"/>
                    </a:cubicBezTo>
                    <a:cubicBezTo>
                      <a:pt x="2" y="12"/>
                      <a:pt x="0" y="10"/>
                      <a:pt x="1" y="8"/>
                    </a:cubicBezTo>
                    <a:cubicBezTo>
                      <a:pt x="4" y="7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242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33">
                <a:extLst>
                  <a:ext uri="{FF2B5EF4-FFF2-40B4-BE49-F238E27FC236}">
                    <a16:creationId xmlns:a16="http://schemas.microsoft.com/office/drawing/2014/main" id="{CB5B597E-3959-F3BA-400F-A15E72A42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" y="2183"/>
                <a:ext cx="189" cy="111"/>
              </a:xfrm>
              <a:custGeom>
                <a:avLst/>
                <a:gdLst>
                  <a:gd name="T0" fmla="*/ 5 w 34"/>
                  <a:gd name="T1" fmla="*/ 0 h 20"/>
                  <a:gd name="T2" fmla="*/ 9 w 34"/>
                  <a:gd name="T3" fmla="*/ 5 h 20"/>
                  <a:gd name="T4" fmla="*/ 24 w 34"/>
                  <a:gd name="T5" fmla="*/ 10 h 20"/>
                  <a:gd name="T6" fmla="*/ 33 w 34"/>
                  <a:gd name="T7" fmla="*/ 7 h 20"/>
                  <a:gd name="T8" fmla="*/ 20 w 34"/>
                  <a:gd name="T9" fmla="*/ 19 h 20"/>
                  <a:gd name="T10" fmla="*/ 1 w 34"/>
                  <a:gd name="T11" fmla="*/ 10 h 20"/>
                  <a:gd name="T12" fmla="*/ 5 w 34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0">
                    <a:moveTo>
                      <a:pt x="5" y="0"/>
                    </a:moveTo>
                    <a:cubicBezTo>
                      <a:pt x="5" y="2"/>
                      <a:pt x="7" y="4"/>
                      <a:pt x="9" y="5"/>
                    </a:cubicBezTo>
                    <a:cubicBezTo>
                      <a:pt x="13" y="9"/>
                      <a:pt x="18" y="10"/>
                      <a:pt x="24" y="10"/>
                    </a:cubicBezTo>
                    <a:cubicBezTo>
                      <a:pt x="27" y="11"/>
                      <a:pt x="30" y="9"/>
                      <a:pt x="33" y="7"/>
                    </a:cubicBezTo>
                    <a:cubicBezTo>
                      <a:pt x="34" y="16"/>
                      <a:pt x="31" y="20"/>
                      <a:pt x="20" y="19"/>
                    </a:cubicBezTo>
                    <a:cubicBezTo>
                      <a:pt x="13" y="19"/>
                      <a:pt x="6" y="16"/>
                      <a:pt x="1" y="10"/>
                    </a:cubicBezTo>
                    <a:cubicBezTo>
                      <a:pt x="0" y="4"/>
                      <a:pt x="1" y="1"/>
                      <a:pt x="5" y="0"/>
                    </a:cubicBezTo>
                    <a:close/>
                  </a:path>
                </a:pathLst>
              </a:custGeom>
              <a:solidFill>
                <a:srgbClr val="247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34">
                <a:extLst>
                  <a:ext uri="{FF2B5EF4-FFF2-40B4-BE49-F238E27FC236}">
                    <a16:creationId xmlns:a16="http://schemas.microsoft.com/office/drawing/2014/main" id="{64E6A1C1-36B2-B97B-4DBF-D1F1013A4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7" y="3130"/>
                <a:ext cx="134" cy="128"/>
              </a:xfrm>
              <a:custGeom>
                <a:avLst/>
                <a:gdLst>
                  <a:gd name="T0" fmla="*/ 4 w 24"/>
                  <a:gd name="T1" fmla="*/ 9 h 23"/>
                  <a:gd name="T2" fmla="*/ 14 w 24"/>
                  <a:gd name="T3" fmla="*/ 0 h 23"/>
                  <a:gd name="T4" fmla="*/ 24 w 24"/>
                  <a:gd name="T5" fmla="*/ 9 h 23"/>
                  <a:gd name="T6" fmla="*/ 13 w 24"/>
                  <a:gd name="T7" fmla="*/ 21 h 23"/>
                  <a:gd name="T8" fmla="*/ 8 w 24"/>
                  <a:gd name="T9" fmla="*/ 19 h 23"/>
                  <a:gd name="T10" fmla="*/ 6 w 24"/>
                  <a:gd name="T11" fmla="*/ 20 h 23"/>
                  <a:gd name="T12" fmla="*/ 2 w 24"/>
                  <a:gd name="T13" fmla="*/ 18 h 23"/>
                  <a:gd name="T14" fmla="*/ 3 w 24"/>
                  <a:gd name="T15" fmla="*/ 15 h 23"/>
                  <a:gd name="T16" fmla="*/ 4 w 24"/>
                  <a:gd name="T17" fmla="*/ 13 h 23"/>
                  <a:gd name="T18" fmla="*/ 4 w 24"/>
                  <a:gd name="T1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3">
                    <a:moveTo>
                      <a:pt x="4" y="9"/>
                    </a:moveTo>
                    <a:cubicBezTo>
                      <a:pt x="5" y="4"/>
                      <a:pt x="9" y="0"/>
                      <a:pt x="14" y="0"/>
                    </a:cubicBezTo>
                    <a:cubicBezTo>
                      <a:pt x="19" y="0"/>
                      <a:pt x="23" y="4"/>
                      <a:pt x="24" y="9"/>
                    </a:cubicBezTo>
                    <a:cubicBezTo>
                      <a:pt x="23" y="17"/>
                      <a:pt x="20" y="20"/>
                      <a:pt x="13" y="21"/>
                    </a:cubicBezTo>
                    <a:cubicBezTo>
                      <a:pt x="11" y="21"/>
                      <a:pt x="10" y="20"/>
                      <a:pt x="8" y="19"/>
                    </a:cubicBezTo>
                    <a:cubicBezTo>
                      <a:pt x="7" y="19"/>
                      <a:pt x="7" y="18"/>
                      <a:pt x="6" y="20"/>
                    </a:cubicBezTo>
                    <a:cubicBezTo>
                      <a:pt x="3" y="23"/>
                      <a:pt x="3" y="19"/>
                      <a:pt x="2" y="18"/>
                    </a:cubicBezTo>
                    <a:cubicBezTo>
                      <a:pt x="0" y="17"/>
                      <a:pt x="2" y="16"/>
                      <a:pt x="3" y="15"/>
                    </a:cubicBezTo>
                    <a:cubicBezTo>
                      <a:pt x="5" y="15"/>
                      <a:pt x="4" y="14"/>
                      <a:pt x="4" y="13"/>
                    </a:cubicBezTo>
                    <a:cubicBezTo>
                      <a:pt x="3" y="12"/>
                      <a:pt x="3" y="10"/>
                      <a:pt x="4" y="9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35">
                <a:extLst>
                  <a:ext uri="{FF2B5EF4-FFF2-40B4-BE49-F238E27FC236}">
                    <a16:creationId xmlns:a16="http://schemas.microsoft.com/office/drawing/2014/main" id="{DC2E7E22-B9FB-6621-6B8A-F21B777AC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" y="1749"/>
                <a:ext cx="105" cy="139"/>
              </a:xfrm>
              <a:custGeom>
                <a:avLst/>
                <a:gdLst>
                  <a:gd name="T0" fmla="*/ 18 w 19"/>
                  <a:gd name="T1" fmla="*/ 21 h 25"/>
                  <a:gd name="T2" fmla="*/ 11 w 19"/>
                  <a:gd name="T3" fmla="*/ 23 h 25"/>
                  <a:gd name="T4" fmla="*/ 4 w 19"/>
                  <a:gd name="T5" fmla="*/ 17 h 25"/>
                  <a:gd name="T6" fmla="*/ 1 w 19"/>
                  <a:gd name="T7" fmla="*/ 14 h 25"/>
                  <a:gd name="T8" fmla="*/ 3 w 19"/>
                  <a:gd name="T9" fmla="*/ 1 h 25"/>
                  <a:gd name="T10" fmla="*/ 5 w 19"/>
                  <a:gd name="T11" fmla="*/ 1 h 25"/>
                  <a:gd name="T12" fmla="*/ 9 w 19"/>
                  <a:gd name="T13" fmla="*/ 1 h 25"/>
                  <a:gd name="T14" fmla="*/ 16 w 19"/>
                  <a:gd name="T15" fmla="*/ 15 h 25"/>
                  <a:gd name="T16" fmla="*/ 15 w 19"/>
                  <a:gd name="T17" fmla="*/ 20 h 25"/>
                  <a:gd name="T18" fmla="*/ 19 w 19"/>
                  <a:gd name="T19" fmla="*/ 20 h 25"/>
                  <a:gd name="T20" fmla="*/ 18 w 19"/>
                  <a:gd name="T21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5">
                    <a:moveTo>
                      <a:pt x="18" y="21"/>
                    </a:moveTo>
                    <a:cubicBezTo>
                      <a:pt x="15" y="25"/>
                      <a:pt x="15" y="25"/>
                      <a:pt x="11" y="23"/>
                    </a:cubicBezTo>
                    <a:cubicBezTo>
                      <a:pt x="8" y="21"/>
                      <a:pt x="5" y="20"/>
                      <a:pt x="4" y="17"/>
                    </a:cubicBezTo>
                    <a:cubicBezTo>
                      <a:pt x="4" y="15"/>
                      <a:pt x="2" y="15"/>
                      <a:pt x="1" y="14"/>
                    </a:cubicBezTo>
                    <a:cubicBezTo>
                      <a:pt x="0" y="9"/>
                      <a:pt x="2" y="5"/>
                      <a:pt x="3" y="1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7" y="1"/>
                      <a:pt x="8" y="0"/>
                      <a:pt x="9" y="1"/>
                    </a:cubicBezTo>
                    <a:cubicBezTo>
                      <a:pt x="11" y="5"/>
                      <a:pt x="13" y="10"/>
                      <a:pt x="16" y="15"/>
                    </a:cubicBezTo>
                    <a:cubicBezTo>
                      <a:pt x="18" y="17"/>
                      <a:pt x="15" y="19"/>
                      <a:pt x="15" y="20"/>
                    </a:cubicBezTo>
                    <a:cubicBezTo>
                      <a:pt x="17" y="23"/>
                      <a:pt x="17" y="16"/>
                      <a:pt x="19" y="20"/>
                    </a:cubicBezTo>
                    <a:cubicBezTo>
                      <a:pt x="18" y="21"/>
                      <a:pt x="18" y="21"/>
                      <a:pt x="18" y="21"/>
                    </a:cubicBezTo>
                    <a:close/>
                  </a:path>
                </a:pathLst>
              </a:custGeom>
              <a:solidFill>
                <a:srgbClr val="BCA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36">
                <a:extLst>
                  <a:ext uri="{FF2B5EF4-FFF2-40B4-BE49-F238E27FC236}">
                    <a16:creationId xmlns:a16="http://schemas.microsoft.com/office/drawing/2014/main" id="{8A109F7C-5F73-6EF8-1CC3-B4334F73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3" y="2289"/>
                <a:ext cx="83" cy="134"/>
              </a:xfrm>
              <a:custGeom>
                <a:avLst/>
                <a:gdLst>
                  <a:gd name="T0" fmla="*/ 15 w 15"/>
                  <a:gd name="T1" fmla="*/ 24 h 24"/>
                  <a:gd name="T2" fmla="*/ 12 w 15"/>
                  <a:gd name="T3" fmla="*/ 22 h 24"/>
                  <a:gd name="T4" fmla="*/ 3 w 15"/>
                  <a:gd name="T5" fmla="*/ 7 h 24"/>
                  <a:gd name="T6" fmla="*/ 2 w 15"/>
                  <a:gd name="T7" fmla="*/ 2 h 24"/>
                  <a:gd name="T8" fmla="*/ 6 w 15"/>
                  <a:gd name="T9" fmla="*/ 3 h 24"/>
                  <a:gd name="T10" fmla="*/ 15 w 15"/>
                  <a:gd name="T11" fmla="*/ 11 h 24"/>
                  <a:gd name="T12" fmla="*/ 15 w 15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4">
                    <a:moveTo>
                      <a:pt x="15" y="24"/>
                    </a:moveTo>
                    <a:cubicBezTo>
                      <a:pt x="14" y="24"/>
                      <a:pt x="12" y="24"/>
                      <a:pt x="12" y="22"/>
                    </a:cubicBezTo>
                    <a:cubicBezTo>
                      <a:pt x="10" y="16"/>
                      <a:pt x="6" y="12"/>
                      <a:pt x="3" y="7"/>
                    </a:cubicBezTo>
                    <a:cubicBezTo>
                      <a:pt x="2" y="5"/>
                      <a:pt x="0" y="3"/>
                      <a:pt x="2" y="2"/>
                    </a:cubicBezTo>
                    <a:cubicBezTo>
                      <a:pt x="3" y="0"/>
                      <a:pt x="5" y="2"/>
                      <a:pt x="6" y="3"/>
                    </a:cubicBezTo>
                    <a:cubicBezTo>
                      <a:pt x="9" y="5"/>
                      <a:pt x="12" y="8"/>
                      <a:pt x="15" y="11"/>
                    </a:cubicBezTo>
                    <a:cubicBezTo>
                      <a:pt x="15" y="15"/>
                      <a:pt x="15" y="20"/>
                      <a:pt x="15" y="24"/>
                    </a:cubicBezTo>
                    <a:close/>
                  </a:path>
                </a:pathLst>
              </a:custGeom>
              <a:solidFill>
                <a:srgbClr val="9B1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37">
                <a:extLst>
                  <a:ext uri="{FF2B5EF4-FFF2-40B4-BE49-F238E27FC236}">
                    <a16:creationId xmlns:a16="http://schemas.microsoft.com/office/drawing/2014/main" id="{0C8A46F1-5155-00F5-B04E-D1B51C1B3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0" y="3414"/>
                <a:ext cx="1001" cy="6"/>
              </a:xfrm>
              <a:custGeom>
                <a:avLst/>
                <a:gdLst>
                  <a:gd name="T0" fmla="*/ 0 w 180"/>
                  <a:gd name="T1" fmla="*/ 0 h 1"/>
                  <a:gd name="T2" fmla="*/ 180 w 180"/>
                  <a:gd name="T3" fmla="*/ 0 h 1"/>
                  <a:gd name="T4" fmla="*/ 176 w 180"/>
                  <a:gd name="T5" fmla="*/ 1 h 1"/>
                  <a:gd name="T6" fmla="*/ 4 w 180"/>
                  <a:gd name="T7" fmla="*/ 1 h 1"/>
                  <a:gd name="T8" fmla="*/ 0 w 180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">
                    <a:moveTo>
                      <a:pt x="0" y="0"/>
                    </a:moveTo>
                    <a:cubicBezTo>
                      <a:pt x="60" y="0"/>
                      <a:pt x="120" y="0"/>
                      <a:pt x="180" y="0"/>
                    </a:cubicBezTo>
                    <a:cubicBezTo>
                      <a:pt x="179" y="1"/>
                      <a:pt x="177" y="1"/>
                      <a:pt x="176" y="1"/>
                    </a:cubicBezTo>
                    <a:cubicBezTo>
                      <a:pt x="119" y="1"/>
                      <a:pt x="61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36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Freeform 38">
                <a:extLst>
                  <a:ext uri="{FF2B5EF4-FFF2-40B4-BE49-F238E27FC236}">
                    <a16:creationId xmlns:a16="http://schemas.microsoft.com/office/drawing/2014/main" id="{E94F69D8-C343-E02E-6922-2D22F18FB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7" y="2969"/>
                <a:ext cx="111" cy="100"/>
              </a:xfrm>
              <a:custGeom>
                <a:avLst/>
                <a:gdLst>
                  <a:gd name="T0" fmla="*/ 20 w 20"/>
                  <a:gd name="T1" fmla="*/ 18 h 18"/>
                  <a:gd name="T2" fmla="*/ 13 w 20"/>
                  <a:gd name="T3" fmla="*/ 15 h 18"/>
                  <a:gd name="T4" fmla="*/ 6 w 20"/>
                  <a:gd name="T5" fmla="*/ 7 h 18"/>
                  <a:gd name="T6" fmla="*/ 3 w 20"/>
                  <a:gd name="T7" fmla="*/ 8 h 18"/>
                  <a:gd name="T8" fmla="*/ 2 w 20"/>
                  <a:gd name="T9" fmla="*/ 8 h 18"/>
                  <a:gd name="T10" fmla="*/ 1 w 20"/>
                  <a:gd name="T11" fmla="*/ 7 h 18"/>
                  <a:gd name="T12" fmla="*/ 0 w 20"/>
                  <a:gd name="T13" fmla="*/ 2 h 18"/>
                  <a:gd name="T14" fmla="*/ 5 w 20"/>
                  <a:gd name="T15" fmla="*/ 2 h 18"/>
                  <a:gd name="T16" fmla="*/ 7 w 20"/>
                  <a:gd name="T17" fmla="*/ 1 h 18"/>
                  <a:gd name="T18" fmla="*/ 8 w 20"/>
                  <a:gd name="T19" fmla="*/ 3 h 18"/>
                  <a:gd name="T20" fmla="*/ 8 w 20"/>
                  <a:gd name="T21" fmla="*/ 7 h 18"/>
                  <a:gd name="T22" fmla="*/ 20 w 20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8">
                    <a:moveTo>
                      <a:pt x="20" y="18"/>
                    </a:moveTo>
                    <a:cubicBezTo>
                      <a:pt x="18" y="17"/>
                      <a:pt x="15" y="16"/>
                      <a:pt x="13" y="15"/>
                    </a:cubicBezTo>
                    <a:cubicBezTo>
                      <a:pt x="11" y="12"/>
                      <a:pt x="8" y="10"/>
                      <a:pt x="6" y="7"/>
                    </a:cubicBezTo>
                    <a:cubicBezTo>
                      <a:pt x="4" y="6"/>
                      <a:pt x="4" y="7"/>
                      <a:pt x="3" y="8"/>
                    </a:cubicBezTo>
                    <a:cubicBezTo>
                      <a:pt x="3" y="8"/>
                      <a:pt x="2" y="9"/>
                      <a:pt x="2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3" y="5"/>
                      <a:pt x="1" y="3"/>
                      <a:pt x="0" y="2"/>
                    </a:cubicBezTo>
                    <a:cubicBezTo>
                      <a:pt x="2" y="0"/>
                      <a:pt x="3" y="1"/>
                      <a:pt x="5" y="2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6" y="5"/>
                      <a:pt x="7" y="6"/>
                      <a:pt x="8" y="7"/>
                    </a:cubicBezTo>
                    <a:cubicBezTo>
                      <a:pt x="12" y="11"/>
                      <a:pt x="17" y="14"/>
                      <a:pt x="20" y="18"/>
                    </a:cubicBezTo>
                    <a:close/>
                  </a:path>
                </a:pathLst>
              </a:custGeom>
              <a:solidFill>
                <a:srgbClr val="807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Freeform 39">
                <a:extLst>
                  <a:ext uri="{FF2B5EF4-FFF2-40B4-BE49-F238E27FC236}">
                    <a16:creationId xmlns:a16="http://schemas.microsoft.com/office/drawing/2014/main" id="{4BCE48C5-A16F-DBA9-281F-E8D9318A0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" y="2902"/>
                <a:ext cx="61" cy="67"/>
              </a:xfrm>
              <a:custGeom>
                <a:avLst/>
                <a:gdLst>
                  <a:gd name="T0" fmla="*/ 1 w 11"/>
                  <a:gd name="T1" fmla="*/ 0 h 12"/>
                  <a:gd name="T2" fmla="*/ 11 w 11"/>
                  <a:gd name="T3" fmla="*/ 9 h 12"/>
                  <a:gd name="T4" fmla="*/ 11 w 11"/>
                  <a:gd name="T5" fmla="*/ 10 h 12"/>
                  <a:gd name="T6" fmla="*/ 8 w 11"/>
                  <a:gd name="T7" fmla="*/ 9 h 12"/>
                  <a:gd name="T8" fmla="*/ 5 w 11"/>
                  <a:gd name="T9" fmla="*/ 11 h 12"/>
                  <a:gd name="T10" fmla="*/ 4 w 11"/>
                  <a:gd name="T11" fmla="*/ 8 h 12"/>
                  <a:gd name="T12" fmla="*/ 1 w 11"/>
                  <a:gd name="T13" fmla="*/ 4 h 12"/>
                  <a:gd name="T14" fmla="*/ 1 w 11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1" y="0"/>
                    </a:moveTo>
                    <a:cubicBezTo>
                      <a:pt x="4" y="3"/>
                      <a:pt x="7" y="6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1"/>
                      <a:pt x="8" y="12"/>
                      <a:pt x="8" y="9"/>
                    </a:cubicBezTo>
                    <a:cubicBezTo>
                      <a:pt x="7" y="9"/>
                      <a:pt x="7" y="11"/>
                      <a:pt x="5" y="11"/>
                    </a:cubicBezTo>
                    <a:cubicBezTo>
                      <a:pt x="3" y="10"/>
                      <a:pt x="5" y="9"/>
                      <a:pt x="4" y="8"/>
                    </a:cubicBezTo>
                    <a:cubicBezTo>
                      <a:pt x="2" y="9"/>
                      <a:pt x="0" y="7"/>
                      <a:pt x="1" y="4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9C98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Freeform 40">
                <a:extLst>
                  <a:ext uri="{FF2B5EF4-FFF2-40B4-BE49-F238E27FC236}">
                    <a16:creationId xmlns:a16="http://schemas.microsoft.com/office/drawing/2014/main" id="{FDE6BFB1-7DA5-D3DA-3E26-447278BDA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" y="2952"/>
                <a:ext cx="45" cy="28"/>
              </a:xfrm>
              <a:custGeom>
                <a:avLst/>
                <a:gdLst>
                  <a:gd name="T0" fmla="*/ 0 w 8"/>
                  <a:gd name="T1" fmla="*/ 1 h 5"/>
                  <a:gd name="T2" fmla="*/ 0 w 8"/>
                  <a:gd name="T3" fmla="*/ 0 h 5"/>
                  <a:gd name="T4" fmla="*/ 8 w 8"/>
                  <a:gd name="T5" fmla="*/ 5 h 5"/>
                  <a:gd name="T6" fmla="*/ 3 w 8"/>
                  <a:gd name="T7" fmla="*/ 5 h 5"/>
                  <a:gd name="T8" fmla="*/ 0 w 8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3" y="1"/>
                      <a:pt x="6" y="1"/>
                      <a:pt x="8" y="5"/>
                    </a:cubicBezTo>
                    <a:cubicBezTo>
                      <a:pt x="6" y="5"/>
                      <a:pt x="5" y="5"/>
                      <a:pt x="3" y="5"/>
                    </a:cubicBezTo>
                    <a:cubicBezTo>
                      <a:pt x="2" y="4"/>
                      <a:pt x="0" y="4"/>
                      <a:pt x="0" y="1"/>
                    </a:cubicBezTo>
                    <a:close/>
                  </a:path>
                </a:pathLst>
              </a:custGeom>
              <a:solidFill>
                <a:srgbClr val="CD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Freeform 41">
                <a:extLst>
                  <a:ext uri="{FF2B5EF4-FFF2-40B4-BE49-F238E27FC236}">
                    <a16:creationId xmlns:a16="http://schemas.microsoft.com/office/drawing/2014/main" id="{511C69B9-5A1A-5E15-B19A-0E74D9322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8" y="3292"/>
                <a:ext cx="39" cy="28"/>
              </a:xfrm>
              <a:custGeom>
                <a:avLst/>
                <a:gdLst>
                  <a:gd name="T0" fmla="*/ 1 w 7"/>
                  <a:gd name="T1" fmla="*/ 0 h 5"/>
                  <a:gd name="T2" fmla="*/ 6 w 7"/>
                  <a:gd name="T3" fmla="*/ 3 h 5"/>
                  <a:gd name="T4" fmla="*/ 7 w 7"/>
                  <a:gd name="T5" fmla="*/ 4 h 5"/>
                  <a:gd name="T6" fmla="*/ 6 w 7"/>
                  <a:gd name="T7" fmla="*/ 4 h 5"/>
                  <a:gd name="T8" fmla="*/ 1 w 7"/>
                  <a:gd name="T9" fmla="*/ 2 h 5"/>
                  <a:gd name="T10" fmla="*/ 1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1" y="0"/>
                    </a:moveTo>
                    <a:cubicBezTo>
                      <a:pt x="3" y="1"/>
                      <a:pt x="4" y="2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6" y="5"/>
                      <a:pt x="6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42">
                <a:extLst>
                  <a:ext uri="{FF2B5EF4-FFF2-40B4-BE49-F238E27FC236}">
                    <a16:creationId xmlns:a16="http://schemas.microsoft.com/office/drawing/2014/main" id="{2DF27F44-7844-7712-1AF6-03AF7987F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" y="3297"/>
                <a:ext cx="28" cy="23"/>
              </a:xfrm>
              <a:custGeom>
                <a:avLst/>
                <a:gdLst>
                  <a:gd name="T0" fmla="*/ 4 w 5"/>
                  <a:gd name="T1" fmla="*/ 2 h 4"/>
                  <a:gd name="T2" fmla="*/ 1 w 5"/>
                  <a:gd name="T3" fmla="*/ 3 h 4"/>
                  <a:gd name="T4" fmla="*/ 4 w 5"/>
                  <a:gd name="T5" fmla="*/ 0 h 4"/>
                  <a:gd name="T6" fmla="*/ 4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2"/>
                      <a:pt x="1" y="4"/>
                      <a:pt x="1" y="3"/>
                    </a:cubicBezTo>
                    <a:cubicBezTo>
                      <a:pt x="0" y="1"/>
                      <a:pt x="3" y="1"/>
                      <a:pt x="4" y="0"/>
                    </a:cubicBezTo>
                    <a:cubicBezTo>
                      <a:pt x="5" y="0"/>
                      <a:pt x="5" y="1"/>
                      <a:pt x="4" y="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Freeform 43">
                <a:extLst>
                  <a:ext uri="{FF2B5EF4-FFF2-40B4-BE49-F238E27FC236}">
                    <a16:creationId xmlns:a16="http://schemas.microsoft.com/office/drawing/2014/main" id="{EABF81F8-CE28-8761-B0DA-F6D1F21DC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" y="1230"/>
                <a:ext cx="1201" cy="1655"/>
              </a:xfrm>
              <a:custGeom>
                <a:avLst/>
                <a:gdLst>
                  <a:gd name="T0" fmla="*/ 216 w 216"/>
                  <a:gd name="T1" fmla="*/ 67 h 297"/>
                  <a:gd name="T2" fmla="*/ 216 w 216"/>
                  <a:gd name="T3" fmla="*/ 112 h 297"/>
                  <a:gd name="T4" fmla="*/ 210 w 216"/>
                  <a:gd name="T5" fmla="*/ 113 h 297"/>
                  <a:gd name="T6" fmla="*/ 166 w 216"/>
                  <a:gd name="T7" fmla="*/ 95 h 297"/>
                  <a:gd name="T8" fmla="*/ 162 w 216"/>
                  <a:gd name="T9" fmla="*/ 94 h 297"/>
                  <a:gd name="T10" fmla="*/ 161 w 216"/>
                  <a:gd name="T11" fmla="*/ 98 h 297"/>
                  <a:gd name="T12" fmla="*/ 161 w 216"/>
                  <a:gd name="T13" fmla="*/ 199 h 297"/>
                  <a:gd name="T14" fmla="*/ 152 w 216"/>
                  <a:gd name="T15" fmla="*/ 238 h 297"/>
                  <a:gd name="T16" fmla="*/ 101 w 216"/>
                  <a:gd name="T17" fmla="*/ 286 h 297"/>
                  <a:gd name="T18" fmla="*/ 20 w 216"/>
                  <a:gd name="T19" fmla="*/ 283 h 297"/>
                  <a:gd name="T20" fmla="*/ 14 w 216"/>
                  <a:gd name="T21" fmla="*/ 279 h 297"/>
                  <a:gd name="T22" fmla="*/ 10 w 216"/>
                  <a:gd name="T23" fmla="*/ 276 h 297"/>
                  <a:gd name="T24" fmla="*/ 0 w 216"/>
                  <a:gd name="T25" fmla="*/ 264 h 297"/>
                  <a:gd name="T26" fmla="*/ 0 w 216"/>
                  <a:gd name="T27" fmla="*/ 179 h 297"/>
                  <a:gd name="T28" fmla="*/ 0 w 216"/>
                  <a:gd name="T29" fmla="*/ 154 h 297"/>
                  <a:gd name="T30" fmla="*/ 8 w 216"/>
                  <a:gd name="T31" fmla="*/ 144 h 297"/>
                  <a:gd name="T32" fmla="*/ 67 w 216"/>
                  <a:gd name="T33" fmla="*/ 113 h 297"/>
                  <a:gd name="T34" fmla="*/ 78 w 216"/>
                  <a:gd name="T35" fmla="*/ 114 h 297"/>
                  <a:gd name="T36" fmla="*/ 78 w 216"/>
                  <a:gd name="T37" fmla="*/ 117 h 297"/>
                  <a:gd name="T38" fmla="*/ 78 w 216"/>
                  <a:gd name="T39" fmla="*/ 150 h 297"/>
                  <a:gd name="T40" fmla="*/ 73 w 216"/>
                  <a:gd name="T41" fmla="*/ 154 h 297"/>
                  <a:gd name="T42" fmla="*/ 21 w 216"/>
                  <a:gd name="T43" fmla="*/ 194 h 297"/>
                  <a:gd name="T44" fmla="*/ 37 w 216"/>
                  <a:gd name="T45" fmla="*/ 230 h 297"/>
                  <a:gd name="T46" fmla="*/ 44 w 216"/>
                  <a:gd name="T47" fmla="*/ 235 h 297"/>
                  <a:gd name="T48" fmla="*/ 45 w 216"/>
                  <a:gd name="T49" fmla="*/ 236 h 297"/>
                  <a:gd name="T50" fmla="*/ 60 w 216"/>
                  <a:gd name="T51" fmla="*/ 247 h 297"/>
                  <a:gd name="T52" fmla="*/ 115 w 216"/>
                  <a:gd name="T53" fmla="*/ 233 h 297"/>
                  <a:gd name="T54" fmla="*/ 123 w 216"/>
                  <a:gd name="T55" fmla="*/ 207 h 297"/>
                  <a:gd name="T56" fmla="*/ 123 w 216"/>
                  <a:gd name="T57" fmla="*/ 10 h 297"/>
                  <a:gd name="T58" fmla="*/ 123 w 216"/>
                  <a:gd name="T59" fmla="*/ 6 h 297"/>
                  <a:gd name="T60" fmla="*/ 128 w 216"/>
                  <a:gd name="T61" fmla="*/ 1 h 297"/>
                  <a:gd name="T62" fmla="*/ 160 w 216"/>
                  <a:gd name="T63" fmla="*/ 1 h 297"/>
                  <a:gd name="T64" fmla="*/ 163 w 216"/>
                  <a:gd name="T65" fmla="*/ 4 h 297"/>
                  <a:gd name="T66" fmla="*/ 178 w 216"/>
                  <a:gd name="T67" fmla="*/ 35 h 297"/>
                  <a:gd name="T68" fmla="*/ 193 w 216"/>
                  <a:gd name="T69" fmla="*/ 49 h 297"/>
                  <a:gd name="T70" fmla="*/ 196 w 216"/>
                  <a:gd name="T71" fmla="*/ 51 h 297"/>
                  <a:gd name="T72" fmla="*/ 216 w 216"/>
                  <a:gd name="T73" fmla="*/ 6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6" h="297">
                    <a:moveTo>
                      <a:pt x="216" y="67"/>
                    </a:moveTo>
                    <a:cubicBezTo>
                      <a:pt x="216" y="82"/>
                      <a:pt x="216" y="97"/>
                      <a:pt x="216" y="112"/>
                    </a:cubicBezTo>
                    <a:cubicBezTo>
                      <a:pt x="214" y="113"/>
                      <a:pt x="212" y="113"/>
                      <a:pt x="210" y="113"/>
                    </a:cubicBezTo>
                    <a:cubicBezTo>
                      <a:pt x="194" y="109"/>
                      <a:pt x="179" y="104"/>
                      <a:pt x="166" y="95"/>
                    </a:cubicBezTo>
                    <a:cubicBezTo>
                      <a:pt x="165" y="94"/>
                      <a:pt x="163" y="93"/>
                      <a:pt x="162" y="94"/>
                    </a:cubicBezTo>
                    <a:cubicBezTo>
                      <a:pt x="161" y="94"/>
                      <a:pt x="161" y="96"/>
                      <a:pt x="161" y="98"/>
                    </a:cubicBezTo>
                    <a:cubicBezTo>
                      <a:pt x="161" y="131"/>
                      <a:pt x="161" y="165"/>
                      <a:pt x="161" y="199"/>
                    </a:cubicBezTo>
                    <a:cubicBezTo>
                      <a:pt x="161" y="212"/>
                      <a:pt x="158" y="225"/>
                      <a:pt x="152" y="238"/>
                    </a:cubicBezTo>
                    <a:cubicBezTo>
                      <a:pt x="141" y="261"/>
                      <a:pt x="124" y="277"/>
                      <a:pt x="101" y="286"/>
                    </a:cubicBezTo>
                    <a:cubicBezTo>
                      <a:pt x="74" y="297"/>
                      <a:pt x="47" y="296"/>
                      <a:pt x="20" y="283"/>
                    </a:cubicBezTo>
                    <a:cubicBezTo>
                      <a:pt x="18" y="282"/>
                      <a:pt x="16" y="280"/>
                      <a:pt x="14" y="279"/>
                    </a:cubicBezTo>
                    <a:cubicBezTo>
                      <a:pt x="12" y="278"/>
                      <a:pt x="11" y="277"/>
                      <a:pt x="10" y="276"/>
                    </a:cubicBezTo>
                    <a:cubicBezTo>
                      <a:pt x="6" y="272"/>
                      <a:pt x="2" y="269"/>
                      <a:pt x="0" y="264"/>
                    </a:cubicBezTo>
                    <a:cubicBezTo>
                      <a:pt x="0" y="236"/>
                      <a:pt x="0" y="207"/>
                      <a:pt x="0" y="179"/>
                    </a:cubicBezTo>
                    <a:cubicBezTo>
                      <a:pt x="0" y="171"/>
                      <a:pt x="0" y="162"/>
                      <a:pt x="0" y="154"/>
                    </a:cubicBezTo>
                    <a:cubicBezTo>
                      <a:pt x="2" y="150"/>
                      <a:pt x="5" y="147"/>
                      <a:pt x="8" y="144"/>
                    </a:cubicBezTo>
                    <a:cubicBezTo>
                      <a:pt x="24" y="126"/>
                      <a:pt x="44" y="116"/>
                      <a:pt x="67" y="113"/>
                    </a:cubicBezTo>
                    <a:cubicBezTo>
                      <a:pt x="71" y="112"/>
                      <a:pt x="74" y="112"/>
                      <a:pt x="78" y="114"/>
                    </a:cubicBezTo>
                    <a:cubicBezTo>
                      <a:pt x="78" y="115"/>
                      <a:pt x="78" y="116"/>
                      <a:pt x="78" y="117"/>
                    </a:cubicBezTo>
                    <a:cubicBezTo>
                      <a:pt x="78" y="128"/>
                      <a:pt x="78" y="139"/>
                      <a:pt x="78" y="150"/>
                    </a:cubicBezTo>
                    <a:cubicBezTo>
                      <a:pt x="78" y="155"/>
                      <a:pt x="78" y="155"/>
                      <a:pt x="73" y="154"/>
                    </a:cubicBezTo>
                    <a:cubicBezTo>
                      <a:pt x="47" y="149"/>
                      <a:pt x="23" y="168"/>
                      <a:pt x="21" y="194"/>
                    </a:cubicBezTo>
                    <a:cubicBezTo>
                      <a:pt x="20" y="209"/>
                      <a:pt x="26" y="221"/>
                      <a:pt x="37" y="230"/>
                    </a:cubicBezTo>
                    <a:cubicBezTo>
                      <a:pt x="39" y="232"/>
                      <a:pt x="42" y="233"/>
                      <a:pt x="44" y="235"/>
                    </a:cubicBezTo>
                    <a:cubicBezTo>
                      <a:pt x="44" y="235"/>
                      <a:pt x="44" y="236"/>
                      <a:pt x="45" y="236"/>
                    </a:cubicBezTo>
                    <a:cubicBezTo>
                      <a:pt x="50" y="240"/>
                      <a:pt x="54" y="245"/>
                      <a:pt x="60" y="247"/>
                    </a:cubicBezTo>
                    <a:cubicBezTo>
                      <a:pt x="80" y="257"/>
                      <a:pt x="103" y="251"/>
                      <a:pt x="115" y="233"/>
                    </a:cubicBezTo>
                    <a:cubicBezTo>
                      <a:pt x="121" y="225"/>
                      <a:pt x="123" y="216"/>
                      <a:pt x="123" y="207"/>
                    </a:cubicBezTo>
                    <a:cubicBezTo>
                      <a:pt x="123" y="141"/>
                      <a:pt x="123" y="75"/>
                      <a:pt x="123" y="10"/>
                    </a:cubicBezTo>
                    <a:cubicBezTo>
                      <a:pt x="123" y="9"/>
                      <a:pt x="123" y="7"/>
                      <a:pt x="123" y="6"/>
                    </a:cubicBezTo>
                    <a:cubicBezTo>
                      <a:pt x="123" y="2"/>
                      <a:pt x="123" y="1"/>
                      <a:pt x="128" y="1"/>
                    </a:cubicBezTo>
                    <a:cubicBezTo>
                      <a:pt x="138" y="1"/>
                      <a:pt x="149" y="0"/>
                      <a:pt x="160" y="1"/>
                    </a:cubicBezTo>
                    <a:cubicBezTo>
                      <a:pt x="162" y="2"/>
                      <a:pt x="162" y="3"/>
                      <a:pt x="163" y="4"/>
                    </a:cubicBezTo>
                    <a:cubicBezTo>
                      <a:pt x="166" y="16"/>
                      <a:pt x="171" y="26"/>
                      <a:pt x="178" y="35"/>
                    </a:cubicBezTo>
                    <a:cubicBezTo>
                      <a:pt x="182" y="40"/>
                      <a:pt x="188" y="44"/>
                      <a:pt x="193" y="49"/>
                    </a:cubicBezTo>
                    <a:cubicBezTo>
                      <a:pt x="194" y="50"/>
                      <a:pt x="195" y="51"/>
                      <a:pt x="196" y="51"/>
                    </a:cubicBezTo>
                    <a:cubicBezTo>
                      <a:pt x="202" y="57"/>
                      <a:pt x="209" y="62"/>
                      <a:pt x="216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Freeform 44">
                <a:extLst>
                  <a:ext uri="{FF2B5EF4-FFF2-40B4-BE49-F238E27FC236}">
                    <a16:creationId xmlns:a16="http://schemas.microsoft.com/office/drawing/2014/main" id="{8ACCCC42-58F7-1E6C-1A8B-FC31D623C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0" y="1169"/>
                <a:ext cx="651" cy="1488"/>
              </a:xfrm>
              <a:custGeom>
                <a:avLst/>
                <a:gdLst>
                  <a:gd name="T0" fmla="*/ 116 w 117"/>
                  <a:gd name="T1" fmla="*/ 13 h 267"/>
                  <a:gd name="T2" fmla="*/ 81 w 117"/>
                  <a:gd name="T3" fmla="*/ 13 h 267"/>
                  <a:gd name="T4" fmla="*/ 79 w 117"/>
                  <a:gd name="T5" fmla="*/ 15 h 267"/>
                  <a:gd name="T6" fmla="*/ 79 w 117"/>
                  <a:gd name="T7" fmla="*/ 18 h 267"/>
                  <a:gd name="T8" fmla="*/ 79 w 117"/>
                  <a:gd name="T9" fmla="*/ 220 h 267"/>
                  <a:gd name="T10" fmla="*/ 45 w 117"/>
                  <a:gd name="T11" fmla="*/ 263 h 267"/>
                  <a:gd name="T12" fmla="*/ 0 w 117"/>
                  <a:gd name="T13" fmla="*/ 247 h 267"/>
                  <a:gd name="T14" fmla="*/ 22 w 117"/>
                  <a:gd name="T15" fmla="*/ 251 h 267"/>
                  <a:gd name="T16" fmla="*/ 63 w 117"/>
                  <a:gd name="T17" fmla="*/ 207 h 267"/>
                  <a:gd name="T18" fmla="*/ 63 w 117"/>
                  <a:gd name="T19" fmla="*/ 53 h 267"/>
                  <a:gd name="T20" fmla="*/ 63 w 117"/>
                  <a:gd name="T21" fmla="*/ 3 h 267"/>
                  <a:gd name="T22" fmla="*/ 66 w 117"/>
                  <a:gd name="T23" fmla="*/ 0 h 267"/>
                  <a:gd name="T24" fmla="*/ 112 w 117"/>
                  <a:gd name="T25" fmla="*/ 0 h 267"/>
                  <a:gd name="T26" fmla="*/ 116 w 117"/>
                  <a:gd name="T27" fmla="*/ 3 h 267"/>
                  <a:gd name="T28" fmla="*/ 117 w 117"/>
                  <a:gd name="T29" fmla="*/ 12 h 267"/>
                  <a:gd name="T30" fmla="*/ 116 w 117"/>
                  <a:gd name="T31" fmla="*/ 13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267">
                    <a:moveTo>
                      <a:pt x="116" y="13"/>
                    </a:moveTo>
                    <a:cubicBezTo>
                      <a:pt x="104" y="13"/>
                      <a:pt x="93" y="13"/>
                      <a:pt x="81" y="13"/>
                    </a:cubicBezTo>
                    <a:cubicBezTo>
                      <a:pt x="79" y="13"/>
                      <a:pt x="78" y="13"/>
                      <a:pt x="79" y="15"/>
                    </a:cubicBezTo>
                    <a:cubicBezTo>
                      <a:pt x="79" y="16"/>
                      <a:pt x="79" y="17"/>
                      <a:pt x="79" y="18"/>
                    </a:cubicBezTo>
                    <a:cubicBezTo>
                      <a:pt x="79" y="85"/>
                      <a:pt x="79" y="153"/>
                      <a:pt x="79" y="220"/>
                    </a:cubicBezTo>
                    <a:cubicBezTo>
                      <a:pt x="79" y="240"/>
                      <a:pt x="65" y="258"/>
                      <a:pt x="45" y="263"/>
                    </a:cubicBezTo>
                    <a:cubicBezTo>
                      <a:pt x="28" y="267"/>
                      <a:pt x="9" y="260"/>
                      <a:pt x="0" y="247"/>
                    </a:cubicBezTo>
                    <a:cubicBezTo>
                      <a:pt x="7" y="250"/>
                      <a:pt x="14" y="252"/>
                      <a:pt x="22" y="251"/>
                    </a:cubicBezTo>
                    <a:cubicBezTo>
                      <a:pt x="45" y="250"/>
                      <a:pt x="63" y="231"/>
                      <a:pt x="63" y="207"/>
                    </a:cubicBezTo>
                    <a:cubicBezTo>
                      <a:pt x="63" y="156"/>
                      <a:pt x="63" y="104"/>
                      <a:pt x="63" y="53"/>
                    </a:cubicBezTo>
                    <a:cubicBezTo>
                      <a:pt x="63" y="36"/>
                      <a:pt x="63" y="20"/>
                      <a:pt x="63" y="3"/>
                    </a:cubicBezTo>
                    <a:cubicBezTo>
                      <a:pt x="63" y="1"/>
                      <a:pt x="63" y="0"/>
                      <a:pt x="66" y="0"/>
                    </a:cubicBezTo>
                    <a:cubicBezTo>
                      <a:pt x="82" y="0"/>
                      <a:pt x="97" y="0"/>
                      <a:pt x="112" y="0"/>
                    </a:cubicBezTo>
                    <a:cubicBezTo>
                      <a:pt x="115" y="0"/>
                      <a:pt x="116" y="0"/>
                      <a:pt x="116" y="3"/>
                    </a:cubicBezTo>
                    <a:cubicBezTo>
                      <a:pt x="115" y="6"/>
                      <a:pt x="116" y="9"/>
                      <a:pt x="117" y="12"/>
                    </a:cubicBezTo>
                    <a:cubicBezTo>
                      <a:pt x="116" y="12"/>
                      <a:pt x="116" y="13"/>
                      <a:pt x="116" y="13"/>
                    </a:cubicBezTo>
                    <a:close/>
                  </a:path>
                </a:pathLst>
              </a:custGeom>
              <a:solidFill>
                <a:srgbClr val="6EC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Freeform 45">
                <a:extLst>
                  <a:ext uri="{FF2B5EF4-FFF2-40B4-BE49-F238E27FC236}">
                    <a16:creationId xmlns:a16="http://schemas.microsoft.com/office/drawing/2014/main" id="{B586B3E2-9BB0-E4BC-C046-4C4CF4740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" y="1737"/>
                <a:ext cx="1123" cy="1259"/>
              </a:xfrm>
              <a:custGeom>
                <a:avLst/>
                <a:gdLst>
                  <a:gd name="T0" fmla="*/ 0 w 202"/>
                  <a:gd name="T1" fmla="*/ 188 h 226"/>
                  <a:gd name="T2" fmla="*/ 3 w 202"/>
                  <a:gd name="T3" fmla="*/ 189 h 226"/>
                  <a:gd name="T4" fmla="*/ 143 w 202"/>
                  <a:gd name="T5" fmla="*/ 132 h 226"/>
                  <a:gd name="T6" fmla="*/ 147 w 202"/>
                  <a:gd name="T7" fmla="*/ 106 h 226"/>
                  <a:gd name="T8" fmla="*/ 147 w 202"/>
                  <a:gd name="T9" fmla="*/ 4 h 226"/>
                  <a:gd name="T10" fmla="*/ 147 w 202"/>
                  <a:gd name="T11" fmla="*/ 0 h 226"/>
                  <a:gd name="T12" fmla="*/ 202 w 202"/>
                  <a:gd name="T13" fmla="*/ 21 h 226"/>
                  <a:gd name="T14" fmla="*/ 202 w 202"/>
                  <a:gd name="T15" fmla="*/ 28 h 226"/>
                  <a:gd name="T16" fmla="*/ 199 w 202"/>
                  <a:gd name="T17" fmla="*/ 30 h 226"/>
                  <a:gd name="T18" fmla="*/ 167 w 202"/>
                  <a:gd name="T19" fmla="*/ 16 h 226"/>
                  <a:gd name="T20" fmla="*/ 162 w 202"/>
                  <a:gd name="T21" fmla="*/ 12 h 226"/>
                  <a:gd name="T22" fmla="*/ 162 w 202"/>
                  <a:gd name="T23" fmla="*/ 16 h 226"/>
                  <a:gd name="T24" fmla="*/ 162 w 202"/>
                  <a:gd name="T25" fmla="*/ 118 h 226"/>
                  <a:gd name="T26" fmla="*/ 141 w 202"/>
                  <a:gd name="T27" fmla="*/ 178 h 226"/>
                  <a:gd name="T28" fmla="*/ 11 w 202"/>
                  <a:gd name="T29" fmla="*/ 197 h 226"/>
                  <a:gd name="T30" fmla="*/ 0 w 202"/>
                  <a:gd name="T31" fmla="*/ 18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2" h="226">
                    <a:moveTo>
                      <a:pt x="0" y="188"/>
                    </a:moveTo>
                    <a:cubicBezTo>
                      <a:pt x="1" y="188"/>
                      <a:pt x="2" y="189"/>
                      <a:pt x="3" y="189"/>
                    </a:cubicBezTo>
                    <a:cubicBezTo>
                      <a:pt x="57" y="220"/>
                      <a:pt x="125" y="192"/>
                      <a:pt x="143" y="132"/>
                    </a:cubicBezTo>
                    <a:cubicBezTo>
                      <a:pt x="145" y="124"/>
                      <a:pt x="147" y="115"/>
                      <a:pt x="147" y="106"/>
                    </a:cubicBezTo>
                    <a:cubicBezTo>
                      <a:pt x="147" y="72"/>
                      <a:pt x="147" y="38"/>
                      <a:pt x="147" y="4"/>
                    </a:cubicBezTo>
                    <a:cubicBezTo>
                      <a:pt x="147" y="3"/>
                      <a:pt x="147" y="2"/>
                      <a:pt x="147" y="0"/>
                    </a:cubicBezTo>
                    <a:cubicBezTo>
                      <a:pt x="164" y="11"/>
                      <a:pt x="182" y="19"/>
                      <a:pt x="202" y="21"/>
                    </a:cubicBezTo>
                    <a:cubicBezTo>
                      <a:pt x="202" y="24"/>
                      <a:pt x="202" y="26"/>
                      <a:pt x="202" y="28"/>
                    </a:cubicBezTo>
                    <a:cubicBezTo>
                      <a:pt x="202" y="30"/>
                      <a:pt x="201" y="31"/>
                      <a:pt x="199" y="30"/>
                    </a:cubicBezTo>
                    <a:cubicBezTo>
                      <a:pt x="188" y="27"/>
                      <a:pt x="177" y="22"/>
                      <a:pt x="167" y="16"/>
                    </a:cubicBezTo>
                    <a:cubicBezTo>
                      <a:pt x="166" y="15"/>
                      <a:pt x="164" y="14"/>
                      <a:pt x="162" y="12"/>
                    </a:cubicBezTo>
                    <a:cubicBezTo>
                      <a:pt x="162" y="14"/>
                      <a:pt x="162" y="15"/>
                      <a:pt x="162" y="16"/>
                    </a:cubicBezTo>
                    <a:cubicBezTo>
                      <a:pt x="162" y="50"/>
                      <a:pt x="162" y="84"/>
                      <a:pt x="162" y="118"/>
                    </a:cubicBezTo>
                    <a:cubicBezTo>
                      <a:pt x="162" y="140"/>
                      <a:pt x="155" y="160"/>
                      <a:pt x="141" y="178"/>
                    </a:cubicBezTo>
                    <a:cubicBezTo>
                      <a:pt x="109" y="218"/>
                      <a:pt x="53" y="226"/>
                      <a:pt x="11" y="197"/>
                    </a:cubicBezTo>
                    <a:cubicBezTo>
                      <a:pt x="7" y="194"/>
                      <a:pt x="3" y="191"/>
                      <a:pt x="0" y="188"/>
                    </a:cubicBezTo>
                    <a:close/>
                  </a:path>
                </a:pathLst>
              </a:custGeom>
              <a:solidFill>
                <a:srgbClr val="E62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Freeform 46">
                <a:extLst>
                  <a:ext uri="{FF2B5EF4-FFF2-40B4-BE49-F238E27FC236}">
                    <a16:creationId xmlns:a16="http://schemas.microsoft.com/office/drawing/2014/main" id="{FD11523D-9E78-7DF3-358E-084DEAB3F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" y="1860"/>
                <a:ext cx="450" cy="680"/>
              </a:xfrm>
              <a:custGeom>
                <a:avLst/>
                <a:gdLst>
                  <a:gd name="T0" fmla="*/ 32 w 81"/>
                  <a:gd name="T1" fmla="*/ 122 h 122"/>
                  <a:gd name="T2" fmla="*/ 13 w 81"/>
                  <a:gd name="T3" fmla="*/ 103 h 122"/>
                  <a:gd name="T4" fmla="*/ 45 w 81"/>
                  <a:gd name="T5" fmla="*/ 40 h 122"/>
                  <a:gd name="T6" fmla="*/ 65 w 81"/>
                  <a:gd name="T7" fmla="*/ 41 h 122"/>
                  <a:gd name="T8" fmla="*/ 65 w 81"/>
                  <a:gd name="T9" fmla="*/ 0 h 122"/>
                  <a:gd name="T10" fmla="*/ 66 w 81"/>
                  <a:gd name="T11" fmla="*/ 0 h 122"/>
                  <a:gd name="T12" fmla="*/ 78 w 81"/>
                  <a:gd name="T13" fmla="*/ 1 h 122"/>
                  <a:gd name="T14" fmla="*/ 81 w 81"/>
                  <a:gd name="T15" fmla="*/ 3 h 122"/>
                  <a:gd name="T16" fmla="*/ 81 w 81"/>
                  <a:gd name="T17" fmla="*/ 52 h 122"/>
                  <a:gd name="T18" fmla="*/ 78 w 81"/>
                  <a:gd name="T19" fmla="*/ 53 h 122"/>
                  <a:gd name="T20" fmla="*/ 36 w 81"/>
                  <a:gd name="T21" fmla="*/ 65 h 122"/>
                  <a:gd name="T22" fmla="*/ 30 w 81"/>
                  <a:gd name="T23" fmla="*/ 119 h 122"/>
                  <a:gd name="T24" fmla="*/ 32 w 81"/>
                  <a:gd name="T2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22">
                    <a:moveTo>
                      <a:pt x="32" y="122"/>
                    </a:moveTo>
                    <a:cubicBezTo>
                      <a:pt x="23" y="118"/>
                      <a:pt x="17" y="111"/>
                      <a:pt x="13" y="103"/>
                    </a:cubicBezTo>
                    <a:cubicBezTo>
                      <a:pt x="0" y="76"/>
                      <a:pt x="16" y="45"/>
                      <a:pt x="45" y="40"/>
                    </a:cubicBezTo>
                    <a:cubicBezTo>
                      <a:pt x="52" y="39"/>
                      <a:pt x="58" y="39"/>
                      <a:pt x="65" y="41"/>
                    </a:cubicBezTo>
                    <a:cubicBezTo>
                      <a:pt x="65" y="28"/>
                      <a:pt x="65" y="14"/>
                      <a:pt x="65" y="0"/>
                    </a:cubicBezTo>
                    <a:cubicBezTo>
                      <a:pt x="65" y="0"/>
                      <a:pt x="65" y="0"/>
                      <a:pt x="66" y="0"/>
                    </a:cubicBezTo>
                    <a:cubicBezTo>
                      <a:pt x="70" y="0"/>
                      <a:pt x="74" y="0"/>
                      <a:pt x="78" y="1"/>
                    </a:cubicBezTo>
                    <a:cubicBezTo>
                      <a:pt x="80" y="1"/>
                      <a:pt x="81" y="1"/>
                      <a:pt x="81" y="3"/>
                    </a:cubicBezTo>
                    <a:cubicBezTo>
                      <a:pt x="81" y="19"/>
                      <a:pt x="81" y="35"/>
                      <a:pt x="81" y="52"/>
                    </a:cubicBezTo>
                    <a:cubicBezTo>
                      <a:pt x="81" y="55"/>
                      <a:pt x="79" y="54"/>
                      <a:pt x="78" y="53"/>
                    </a:cubicBezTo>
                    <a:cubicBezTo>
                      <a:pt x="62" y="50"/>
                      <a:pt x="48" y="54"/>
                      <a:pt x="36" y="65"/>
                    </a:cubicBezTo>
                    <a:cubicBezTo>
                      <a:pt x="22" y="79"/>
                      <a:pt x="19" y="102"/>
                      <a:pt x="30" y="119"/>
                    </a:cubicBezTo>
                    <a:cubicBezTo>
                      <a:pt x="31" y="120"/>
                      <a:pt x="31" y="121"/>
                      <a:pt x="32" y="122"/>
                    </a:cubicBezTo>
                    <a:close/>
                  </a:path>
                </a:pathLst>
              </a:custGeom>
              <a:solidFill>
                <a:srgbClr val="E62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Freeform 47">
                <a:extLst>
                  <a:ext uri="{FF2B5EF4-FFF2-40B4-BE49-F238E27FC236}">
                    <a16:creationId xmlns:a16="http://schemas.microsoft.com/office/drawing/2014/main" id="{F373D680-1525-1151-E297-DBC200035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" y="1788"/>
                <a:ext cx="434" cy="300"/>
              </a:xfrm>
              <a:custGeom>
                <a:avLst/>
                <a:gdLst>
                  <a:gd name="T0" fmla="*/ 78 w 78"/>
                  <a:gd name="T1" fmla="*/ 13 h 54"/>
                  <a:gd name="T2" fmla="*/ 77 w 78"/>
                  <a:gd name="T3" fmla="*/ 13 h 54"/>
                  <a:gd name="T4" fmla="*/ 29 w 78"/>
                  <a:gd name="T5" fmla="*/ 28 h 54"/>
                  <a:gd name="T6" fmla="*/ 0 w 78"/>
                  <a:gd name="T7" fmla="*/ 54 h 54"/>
                  <a:gd name="T8" fmla="*/ 0 w 78"/>
                  <a:gd name="T9" fmla="*/ 26 h 54"/>
                  <a:gd name="T10" fmla="*/ 2 w 78"/>
                  <a:gd name="T11" fmla="*/ 23 h 54"/>
                  <a:gd name="T12" fmla="*/ 52 w 78"/>
                  <a:gd name="T13" fmla="*/ 1 h 54"/>
                  <a:gd name="T14" fmla="*/ 75 w 78"/>
                  <a:gd name="T15" fmla="*/ 1 h 54"/>
                  <a:gd name="T16" fmla="*/ 78 w 78"/>
                  <a:gd name="T17" fmla="*/ 4 h 54"/>
                  <a:gd name="T18" fmla="*/ 78 w 78"/>
                  <a:gd name="T1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54">
                    <a:moveTo>
                      <a:pt x="78" y="13"/>
                    </a:moveTo>
                    <a:cubicBezTo>
                      <a:pt x="77" y="13"/>
                      <a:pt x="77" y="13"/>
                      <a:pt x="77" y="13"/>
                    </a:cubicBezTo>
                    <a:cubicBezTo>
                      <a:pt x="60" y="13"/>
                      <a:pt x="44" y="19"/>
                      <a:pt x="29" y="28"/>
                    </a:cubicBezTo>
                    <a:cubicBezTo>
                      <a:pt x="17" y="35"/>
                      <a:pt x="8" y="44"/>
                      <a:pt x="0" y="54"/>
                    </a:cubicBezTo>
                    <a:cubicBezTo>
                      <a:pt x="0" y="45"/>
                      <a:pt x="0" y="36"/>
                      <a:pt x="0" y="26"/>
                    </a:cubicBezTo>
                    <a:cubicBezTo>
                      <a:pt x="0" y="25"/>
                      <a:pt x="1" y="24"/>
                      <a:pt x="2" y="23"/>
                    </a:cubicBezTo>
                    <a:cubicBezTo>
                      <a:pt x="17" y="11"/>
                      <a:pt x="33" y="4"/>
                      <a:pt x="52" y="1"/>
                    </a:cubicBezTo>
                    <a:cubicBezTo>
                      <a:pt x="60" y="0"/>
                      <a:pt x="67" y="0"/>
                      <a:pt x="75" y="1"/>
                    </a:cubicBezTo>
                    <a:cubicBezTo>
                      <a:pt x="77" y="1"/>
                      <a:pt x="78" y="2"/>
                      <a:pt x="78" y="4"/>
                    </a:cubicBezTo>
                    <a:cubicBezTo>
                      <a:pt x="77" y="7"/>
                      <a:pt x="78" y="10"/>
                      <a:pt x="78" y="13"/>
                    </a:cubicBezTo>
                    <a:close/>
                  </a:path>
                </a:pathLst>
              </a:custGeom>
              <a:solidFill>
                <a:srgbClr val="6EC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Freeform 48">
                <a:extLst>
                  <a:ext uri="{FF2B5EF4-FFF2-40B4-BE49-F238E27FC236}">
                    <a16:creationId xmlns:a16="http://schemas.microsoft.com/office/drawing/2014/main" id="{DBD8CE0D-095A-3DB1-F3F9-74F45FC44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5" y="1236"/>
                <a:ext cx="178" cy="267"/>
              </a:xfrm>
              <a:custGeom>
                <a:avLst/>
                <a:gdLst>
                  <a:gd name="T0" fmla="*/ 0 w 32"/>
                  <a:gd name="T1" fmla="*/ 1 h 48"/>
                  <a:gd name="T2" fmla="*/ 1 w 32"/>
                  <a:gd name="T3" fmla="*/ 0 h 48"/>
                  <a:gd name="T4" fmla="*/ 12 w 32"/>
                  <a:gd name="T5" fmla="*/ 0 h 48"/>
                  <a:gd name="T6" fmla="*/ 15 w 32"/>
                  <a:gd name="T7" fmla="*/ 2 h 48"/>
                  <a:gd name="T8" fmla="*/ 31 w 32"/>
                  <a:gd name="T9" fmla="*/ 47 h 48"/>
                  <a:gd name="T10" fmla="*/ 32 w 32"/>
                  <a:gd name="T11" fmla="*/ 48 h 48"/>
                  <a:gd name="T12" fmla="*/ 1 w 32"/>
                  <a:gd name="T13" fmla="*/ 4 h 48"/>
                  <a:gd name="T14" fmla="*/ 0 w 32"/>
                  <a:gd name="T15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48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4" y="0"/>
                      <a:pt x="8" y="0"/>
                      <a:pt x="12" y="0"/>
                    </a:cubicBezTo>
                    <a:cubicBezTo>
                      <a:pt x="14" y="0"/>
                      <a:pt x="15" y="0"/>
                      <a:pt x="15" y="2"/>
                    </a:cubicBezTo>
                    <a:cubicBezTo>
                      <a:pt x="15" y="19"/>
                      <a:pt x="21" y="34"/>
                      <a:pt x="31" y="47"/>
                    </a:cubicBezTo>
                    <a:cubicBezTo>
                      <a:pt x="32" y="47"/>
                      <a:pt x="31" y="48"/>
                      <a:pt x="32" y="48"/>
                    </a:cubicBezTo>
                    <a:cubicBezTo>
                      <a:pt x="15" y="37"/>
                      <a:pt x="5" y="22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E62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Freeform 49">
                <a:extLst>
                  <a:ext uri="{FF2B5EF4-FFF2-40B4-BE49-F238E27FC236}">
                    <a16:creationId xmlns:a16="http://schemas.microsoft.com/office/drawing/2014/main" id="{053F3004-73C2-5F13-0DCE-7B8FCFE24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0" y="768"/>
                <a:ext cx="184" cy="28"/>
              </a:xfrm>
              <a:custGeom>
                <a:avLst/>
                <a:gdLst>
                  <a:gd name="T0" fmla="*/ 17 w 33"/>
                  <a:gd name="T1" fmla="*/ 0 h 5"/>
                  <a:gd name="T2" fmla="*/ 30 w 33"/>
                  <a:gd name="T3" fmla="*/ 0 h 5"/>
                  <a:gd name="T4" fmla="*/ 33 w 33"/>
                  <a:gd name="T5" fmla="*/ 3 h 5"/>
                  <a:gd name="T6" fmla="*/ 30 w 33"/>
                  <a:gd name="T7" fmla="*/ 5 h 5"/>
                  <a:gd name="T8" fmla="*/ 3 w 33"/>
                  <a:gd name="T9" fmla="*/ 5 h 5"/>
                  <a:gd name="T10" fmla="*/ 0 w 33"/>
                  <a:gd name="T11" fmla="*/ 2 h 5"/>
                  <a:gd name="T12" fmla="*/ 3 w 33"/>
                  <a:gd name="T13" fmla="*/ 0 h 5"/>
                  <a:gd name="T14" fmla="*/ 17 w 3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">
                    <a:moveTo>
                      <a:pt x="17" y="0"/>
                    </a:moveTo>
                    <a:cubicBezTo>
                      <a:pt x="21" y="0"/>
                      <a:pt x="25" y="0"/>
                      <a:pt x="30" y="0"/>
                    </a:cubicBezTo>
                    <a:cubicBezTo>
                      <a:pt x="31" y="0"/>
                      <a:pt x="33" y="1"/>
                      <a:pt x="33" y="3"/>
                    </a:cubicBezTo>
                    <a:cubicBezTo>
                      <a:pt x="33" y="5"/>
                      <a:pt x="31" y="5"/>
                      <a:pt x="30" y="5"/>
                    </a:cubicBezTo>
                    <a:cubicBezTo>
                      <a:pt x="21" y="5"/>
                      <a:pt x="12" y="5"/>
                      <a:pt x="3" y="5"/>
                    </a:cubicBezTo>
                    <a:cubicBezTo>
                      <a:pt x="2" y="5"/>
                      <a:pt x="0" y="5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8" y="0"/>
                      <a:pt x="12" y="0"/>
                      <a:pt x="17" y="0"/>
                    </a:cubicBezTo>
                    <a:close/>
                  </a:path>
                </a:pathLst>
              </a:custGeom>
              <a:solidFill>
                <a:srgbClr val="545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Freeform 50">
                <a:extLst>
                  <a:ext uri="{FF2B5EF4-FFF2-40B4-BE49-F238E27FC236}">
                    <a16:creationId xmlns:a16="http://schemas.microsoft.com/office/drawing/2014/main" id="{B65D6823-7D5C-59C3-367E-131704726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0" y="1515"/>
                <a:ext cx="111" cy="89"/>
              </a:xfrm>
              <a:custGeom>
                <a:avLst/>
                <a:gdLst>
                  <a:gd name="T0" fmla="*/ 20 w 20"/>
                  <a:gd name="T1" fmla="*/ 16 h 16"/>
                  <a:gd name="T2" fmla="*/ 0 w 20"/>
                  <a:gd name="T3" fmla="*/ 0 h 16"/>
                  <a:gd name="T4" fmla="*/ 18 w 20"/>
                  <a:gd name="T5" fmla="*/ 8 h 16"/>
                  <a:gd name="T6" fmla="*/ 20 w 20"/>
                  <a:gd name="T7" fmla="*/ 10 h 16"/>
                  <a:gd name="T8" fmla="*/ 20 w 20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0" y="16"/>
                    </a:moveTo>
                    <a:cubicBezTo>
                      <a:pt x="12" y="12"/>
                      <a:pt x="5" y="7"/>
                      <a:pt x="0" y="0"/>
                    </a:cubicBezTo>
                    <a:cubicBezTo>
                      <a:pt x="6" y="3"/>
                      <a:pt x="12" y="7"/>
                      <a:pt x="18" y="8"/>
                    </a:cubicBezTo>
                    <a:cubicBezTo>
                      <a:pt x="19" y="8"/>
                      <a:pt x="20" y="9"/>
                      <a:pt x="20" y="10"/>
                    </a:cubicBezTo>
                    <a:cubicBezTo>
                      <a:pt x="20" y="12"/>
                      <a:pt x="20" y="14"/>
                      <a:pt x="20" y="16"/>
                    </a:cubicBezTo>
                    <a:close/>
                  </a:path>
                </a:pathLst>
              </a:custGeom>
              <a:solidFill>
                <a:srgbClr val="6EC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Freeform 51">
                <a:extLst>
                  <a:ext uri="{FF2B5EF4-FFF2-40B4-BE49-F238E27FC236}">
                    <a16:creationId xmlns:a16="http://schemas.microsoft.com/office/drawing/2014/main" id="{5505FEFD-5B95-8F7E-9194-FD3F71CBB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" y="768"/>
                <a:ext cx="34" cy="33"/>
              </a:xfrm>
              <a:custGeom>
                <a:avLst/>
                <a:gdLst>
                  <a:gd name="T0" fmla="*/ 3 w 6"/>
                  <a:gd name="T1" fmla="*/ 6 h 6"/>
                  <a:gd name="T2" fmla="*/ 0 w 6"/>
                  <a:gd name="T3" fmla="*/ 3 h 6"/>
                  <a:gd name="T4" fmla="*/ 3 w 6"/>
                  <a:gd name="T5" fmla="*/ 0 h 6"/>
                  <a:gd name="T6" fmla="*/ 6 w 6"/>
                  <a:gd name="T7" fmla="*/ 3 h 6"/>
                  <a:gd name="T8" fmla="*/ 3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4"/>
                      <a:pt x="5" y="6"/>
                      <a:pt x="3" y="6"/>
                    </a:cubicBezTo>
                    <a:close/>
                  </a:path>
                </a:pathLst>
              </a:custGeom>
              <a:solidFill>
                <a:srgbClr val="555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Freeform 52">
                <a:extLst>
                  <a:ext uri="{FF2B5EF4-FFF2-40B4-BE49-F238E27FC236}">
                    <a16:creationId xmlns:a16="http://schemas.microsoft.com/office/drawing/2014/main" id="{644790D1-1304-487F-B925-E46E31C4E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" y="746"/>
                <a:ext cx="156" cy="50"/>
              </a:xfrm>
              <a:custGeom>
                <a:avLst/>
                <a:gdLst>
                  <a:gd name="T0" fmla="*/ 0 w 28"/>
                  <a:gd name="T1" fmla="*/ 9 h 9"/>
                  <a:gd name="T2" fmla="*/ 0 w 28"/>
                  <a:gd name="T3" fmla="*/ 2 h 9"/>
                  <a:gd name="T4" fmla="*/ 2 w 28"/>
                  <a:gd name="T5" fmla="*/ 0 h 9"/>
                  <a:gd name="T6" fmla="*/ 28 w 28"/>
                  <a:gd name="T7" fmla="*/ 1 h 9"/>
                  <a:gd name="T8" fmla="*/ 5 w 28"/>
                  <a:gd name="T9" fmla="*/ 1 h 9"/>
                  <a:gd name="T10" fmla="*/ 1 w 28"/>
                  <a:gd name="T11" fmla="*/ 5 h 9"/>
                  <a:gd name="T12" fmla="*/ 0 w 28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9">
                    <a:moveTo>
                      <a:pt x="0" y="9"/>
                    </a:moveTo>
                    <a:cubicBezTo>
                      <a:pt x="0" y="6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9" y="0"/>
                      <a:pt x="28" y="1"/>
                    </a:cubicBezTo>
                    <a:cubicBezTo>
                      <a:pt x="20" y="1"/>
                      <a:pt x="13" y="1"/>
                      <a:pt x="5" y="1"/>
                    </a:cubicBezTo>
                    <a:cubicBezTo>
                      <a:pt x="2" y="1"/>
                      <a:pt x="1" y="2"/>
                      <a:pt x="1" y="5"/>
                    </a:cubicBezTo>
                    <a:cubicBezTo>
                      <a:pt x="1" y="6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2D33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Freeform 53">
                <a:extLst>
                  <a:ext uri="{FF2B5EF4-FFF2-40B4-BE49-F238E27FC236}">
                    <a16:creationId xmlns:a16="http://schemas.microsoft.com/office/drawing/2014/main" id="{E578A5FA-DFEF-228C-5B9C-6C817469F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" y="2701"/>
                <a:ext cx="56" cy="67"/>
              </a:xfrm>
              <a:custGeom>
                <a:avLst/>
                <a:gdLst>
                  <a:gd name="T0" fmla="*/ 0 w 10"/>
                  <a:gd name="T1" fmla="*/ 0 h 12"/>
                  <a:gd name="T2" fmla="*/ 10 w 10"/>
                  <a:gd name="T3" fmla="*/ 12 h 12"/>
                  <a:gd name="T4" fmla="*/ 1 w 10"/>
                  <a:gd name="T5" fmla="*/ 5 h 12"/>
                  <a:gd name="T6" fmla="*/ 0 w 1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0"/>
                    </a:moveTo>
                    <a:cubicBezTo>
                      <a:pt x="4" y="4"/>
                      <a:pt x="7" y="8"/>
                      <a:pt x="10" y="12"/>
                    </a:cubicBezTo>
                    <a:cubicBezTo>
                      <a:pt x="7" y="10"/>
                      <a:pt x="4" y="8"/>
                      <a:pt x="1" y="5"/>
                    </a:cubicBezTo>
                    <a:cubicBezTo>
                      <a:pt x="0" y="4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2C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Freeform 54">
                <a:extLst>
                  <a:ext uri="{FF2B5EF4-FFF2-40B4-BE49-F238E27FC236}">
                    <a16:creationId xmlns:a16="http://schemas.microsoft.com/office/drawing/2014/main" id="{B5698534-28E0-94A0-5EE8-B07456939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6" y="746"/>
                <a:ext cx="150" cy="5"/>
              </a:xfrm>
              <a:custGeom>
                <a:avLst/>
                <a:gdLst>
                  <a:gd name="T0" fmla="*/ 27 w 27"/>
                  <a:gd name="T1" fmla="*/ 1 h 1"/>
                  <a:gd name="T2" fmla="*/ 0 w 27"/>
                  <a:gd name="T3" fmla="*/ 1 h 1"/>
                  <a:gd name="T4" fmla="*/ 0 w 27"/>
                  <a:gd name="T5" fmla="*/ 0 h 1"/>
                  <a:gd name="T6" fmla="*/ 27 w 27"/>
                  <a:gd name="T7" fmla="*/ 0 h 1"/>
                  <a:gd name="T8" fmla="*/ 27 w 27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">
                    <a:moveTo>
                      <a:pt x="27" y="1"/>
                    </a:moveTo>
                    <a:cubicBezTo>
                      <a:pt x="18" y="1"/>
                      <a:pt x="9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ubicBezTo>
                      <a:pt x="27" y="0"/>
                      <a:pt x="27" y="1"/>
                      <a:pt x="27" y="1"/>
                    </a:cubicBezTo>
                    <a:close/>
                  </a:path>
                </a:pathLst>
              </a:custGeom>
              <a:solidFill>
                <a:srgbClr val="262F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9" name="Freeform 55">
                <a:extLst>
                  <a:ext uri="{FF2B5EF4-FFF2-40B4-BE49-F238E27FC236}">
                    <a16:creationId xmlns:a16="http://schemas.microsoft.com/office/drawing/2014/main" id="{C0E30964-5027-4059-5EDD-6127CA90F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9" y="1877"/>
                <a:ext cx="411" cy="390"/>
              </a:xfrm>
              <a:custGeom>
                <a:avLst/>
                <a:gdLst>
                  <a:gd name="T0" fmla="*/ 74 w 74"/>
                  <a:gd name="T1" fmla="*/ 7 h 70"/>
                  <a:gd name="T2" fmla="*/ 47 w 74"/>
                  <a:gd name="T3" fmla="*/ 63 h 70"/>
                  <a:gd name="T4" fmla="*/ 43 w 74"/>
                  <a:gd name="T5" fmla="*/ 70 h 70"/>
                  <a:gd name="T6" fmla="*/ 30 w 74"/>
                  <a:gd name="T7" fmla="*/ 62 h 70"/>
                  <a:gd name="T8" fmla="*/ 9 w 74"/>
                  <a:gd name="T9" fmla="*/ 49 h 70"/>
                  <a:gd name="T10" fmla="*/ 5 w 74"/>
                  <a:gd name="T11" fmla="*/ 47 h 70"/>
                  <a:gd name="T12" fmla="*/ 4 w 74"/>
                  <a:gd name="T13" fmla="*/ 45 h 70"/>
                  <a:gd name="T14" fmla="*/ 4 w 74"/>
                  <a:gd name="T15" fmla="*/ 44 h 70"/>
                  <a:gd name="T16" fmla="*/ 3 w 74"/>
                  <a:gd name="T17" fmla="*/ 36 h 70"/>
                  <a:gd name="T18" fmla="*/ 2 w 74"/>
                  <a:gd name="T19" fmla="*/ 30 h 70"/>
                  <a:gd name="T20" fmla="*/ 2 w 74"/>
                  <a:gd name="T21" fmla="*/ 29 h 70"/>
                  <a:gd name="T22" fmla="*/ 0 w 74"/>
                  <a:gd name="T23" fmla="*/ 25 h 70"/>
                  <a:gd name="T24" fmla="*/ 3 w 74"/>
                  <a:gd name="T25" fmla="*/ 19 h 70"/>
                  <a:gd name="T26" fmla="*/ 4 w 74"/>
                  <a:gd name="T27" fmla="*/ 8 h 70"/>
                  <a:gd name="T28" fmla="*/ 6 w 74"/>
                  <a:gd name="T29" fmla="*/ 5 h 70"/>
                  <a:gd name="T30" fmla="*/ 8 w 74"/>
                  <a:gd name="T31" fmla="*/ 5 h 70"/>
                  <a:gd name="T32" fmla="*/ 9 w 74"/>
                  <a:gd name="T33" fmla="*/ 8 h 70"/>
                  <a:gd name="T34" fmla="*/ 13 w 74"/>
                  <a:gd name="T35" fmla="*/ 9 h 70"/>
                  <a:gd name="T36" fmla="*/ 14 w 74"/>
                  <a:gd name="T37" fmla="*/ 10 h 70"/>
                  <a:gd name="T38" fmla="*/ 18 w 74"/>
                  <a:gd name="T39" fmla="*/ 14 h 70"/>
                  <a:gd name="T40" fmla="*/ 21 w 74"/>
                  <a:gd name="T41" fmla="*/ 16 h 70"/>
                  <a:gd name="T42" fmla="*/ 30 w 74"/>
                  <a:gd name="T43" fmla="*/ 14 h 70"/>
                  <a:gd name="T44" fmla="*/ 36 w 74"/>
                  <a:gd name="T45" fmla="*/ 9 h 70"/>
                  <a:gd name="T46" fmla="*/ 38 w 74"/>
                  <a:gd name="T47" fmla="*/ 9 h 70"/>
                  <a:gd name="T48" fmla="*/ 42 w 74"/>
                  <a:gd name="T49" fmla="*/ 12 h 70"/>
                  <a:gd name="T50" fmla="*/ 43 w 74"/>
                  <a:gd name="T51" fmla="*/ 9 h 70"/>
                  <a:gd name="T52" fmla="*/ 44 w 74"/>
                  <a:gd name="T53" fmla="*/ 7 h 70"/>
                  <a:gd name="T54" fmla="*/ 46 w 74"/>
                  <a:gd name="T55" fmla="*/ 6 h 70"/>
                  <a:gd name="T56" fmla="*/ 47 w 74"/>
                  <a:gd name="T57" fmla="*/ 3 h 70"/>
                  <a:gd name="T58" fmla="*/ 49 w 74"/>
                  <a:gd name="T59" fmla="*/ 4 h 70"/>
                  <a:gd name="T60" fmla="*/ 53 w 74"/>
                  <a:gd name="T61" fmla="*/ 3 h 70"/>
                  <a:gd name="T62" fmla="*/ 54 w 74"/>
                  <a:gd name="T63" fmla="*/ 2 h 70"/>
                  <a:gd name="T64" fmla="*/ 58 w 74"/>
                  <a:gd name="T65" fmla="*/ 2 h 70"/>
                  <a:gd name="T66" fmla="*/ 59 w 74"/>
                  <a:gd name="T67" fmla="*/ 3 h 70"/>
                  <a:gd name="T68" fmla="*/ 67 w 74"/>
                  <a:gd name="T69" fmla="*/ 2 h 70"/>
                  <a:gd name="T70" fmla="*/ 74 w 74"/>
                  <a:gd name="T71" fmla="*/ 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70">
                    <a:moveTo>
                      <a:pt x="74" y="7"/>
                    </a:moveTo>
                    <a:cubicBezTo>
                      <a:pt x="65" y="26"/>
                      <a:pt x="56" y="44"/>
                      <a:pt x="47" y="63"/>
                    </a:cubicBezTo>
                    <a:cubicBezTo>
                      <a:pt x="46" y="65"/>
                      <a:pt x="45" y="68"/>
                      <a:pt x="43" y="70"/>
                    </a:cubicBezTo>
                    <a:cubicBezTo>
                      <a:pt x="39" y="67"/>
                      <a:pt x="34" y="65"/>
                      <a:pt x="30" y="62"/>
                    </a:cubicBezTo>
                    <a:cubicBezTo>
                      <a:pt x="23" y="58"/>
                      <a:pt x="16" y="54"/>
                      <a:pt x="9" y="49"/>
                    </a:cubicBezTo>
                    <a:cubicBezTo>
                      <a:pt x="8" y="48"/>
                      <a:pt x="7" y="47"/>
                      <a:pt x="5" y="47"/>
                    </a:cubicBezTo>
                    <a:cubicBezTo>
                      <a:pt x="5" y="47"/>
                      <a:pt x="5" y="46"/>
                      <a:pt x="4" y="45"/>
                    </a:cubicBezTo>
                    <a:cubicBezTo>
                      <a:pt x="4" y="45"/>
                      <a:pt x="4" y="44"/>
                      <a:pt x="4" y="44"/>
                    </a:cubicBezTo>
                    <a:cubicBezTo>
                      <a:pt x="2" y="41"/>
                      <a:pt x="2" y="39"/>
                      <a:pt x="3" y="36"/>
                    </a:cubicBezTo>
                    <a:cubicBezTo>
                      <a:pt x="3" y="34"/>
                      <a:pt x="3" y="32"/>
                      <a:pt x="2" y="30"/>
                    </a:cubicBezTo>
                    <a:cubicBezTo>
                      <a:pt x="2" y="30"/>
                      <a:pt x="2" y="30"/>
                      <a:pt x="2" y="29"/>
                    </a:cubicBezTo>
                    <a:cubicBezTo>
                      <a:pt x="2" y="27"/>
                      <a:pt x="2" y="26"/>
                      <a:pt x="0" y="25"/>
                    </a:cubicBezTo>
                    <a:cubicBezTo>
                      <a:pt x="2" y="23"/>
                      <a:pt x="3" y="21"/>
                      <a:pt x="3" y="19"/>
                    </a:cubicBezTo>
                    <a:cubicBezTo>
                      <a:pt x="3" y="15"/>
                      <a:pt x="3" y="11"/>
                      <a:pt x="4" y="8"/>
                    </a:cubicBezTo>
                    <a:cubicBezTo>
                      <a:pt x="5" y="7"/>
                      <a:pt x="5" y="5"/>
                      <a:pt x="6" y="5"/>
                    </a:cubicBezTo>
                    <a:cubicBezTo>
                      <a:pt x="7" y="4"/>
                      <a:pt x="8" y="5"/>
                      <a:pt x="8" y="5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11" y="6"/>
                      <a:pt x="12" y="9"/>
                      <a:pt x="13" y="9"/>
                    </a:cubicBezTo>
                    <a:cubicBezTo>
                      <a:pt x="13" y="9"/>
                      <a:pt x="14" y="10"/>
                      <a:pt x="14" y="10"/>
                    </a:cubicBezTo>
                    <a:cubicBezTo>
                      <a:pt x="14" y="13"/>
                      <a:pt x="16" y="14"/>
                      <a:pt x="18" y="14"/>
                    </a:cubicBezTo>
                    <a:cubicBezTo>
                      <a:pt x="19" y="15"/>
                      <a:pt x="20" y="15"/>
                      <a:pt x="21" y="16"/>
                    </a:cubicBezTo>
                    <a:cubicBezTo>
                      <a:pt x="24" y="18"/>
                      <a:pt x="28" y="18"/>
                      <a:pt x="30" y="14"/>
                    </a:cubicBezTo>
                    <a:cubicBezTo>
                      <a:pt x="31" y="12"/>
                      <a:pt x="34" y="11"/>
                      <a:pt x="36" y="9"/>
                    </a:cubicBezTo>
                    <a:cubicBezTo>
                      <a:pt x="36" y="8"/>
                      <a:pt x="37" y="8"/>
                      <a:pt x="38" y="9"/>
                    </a:cubicBezTo>
                    <a:cubicBezTo>
                      <a:pt x="39" y="10"/>
                      <a:pt x="41" y="10"/>
                      <a:pt x="42" y="12"/>
                    </a:cubicBezTo>
                    <a:cubicBezTo>
                      <a:pt x="43" y="11"/>
                      <a:pt x="43" y="10"/>
                      <a:pt x="43" y="9"/>
                    </a:cubicBezTo>
                    <a:cubicBezTo>
                      <a:pt x="43" y="8"/>
                      <a:pt x="44" y="7"/>
                      <a:pt x="44" y="7"/>
                    </a:cubicBezTo>
                    <a:cubicBezTo>
                      <a:pt x="46" y="8"/>
                      <a:pt x="46" y="7"/>
                      <a:pt x="46" y="6"/>
                    </a:cubicBezTo>
                    <a:cubicBezTo>
                      <a:pt x="46" y="5"/>
                      <a:pt x="46" y="4"/>
                      <a:pt x="47" y="3"/>
                    </a:cubicBezTo>
                    <a:cubicBezTo>
                      <a:pt x="48" y="3"/>
                      <a:pt x="49" y="3"/>
                      <a:pt x="49" y="4"/>
                    </a:cubicBezTo>
                    <a:cubicBezTo>
                      <a:pt x="51" y="6"/>
                      <a:pt x="52" y="5"/>
                      <a:pt x="53" y="3"/>
                    </a:cubicBezTo>
                    <a:cubicBezTo>
                      <a:pt x="54" y="3"/>
                      <a:pt x="54" y="3"/>
                      <a:pt x="54" y="2"/>
                    </a:cubicBezTo>
                    <a:cubicBezTo>
                      <a:pt x="56" y="0"/>
                      <a:pt x="56" y="0"/>
                      <a:pt x="58" y="2"/>
                    </a:cubicBezTo>
                    <a:cubicBezTo>
                      <a:pt x="58" y="3"/>
                      <a:pt x="58" y="3"/>
                      <a:pt x="59" y="3"/>
                    </a:cubicBezTo>
                    <a:cubicBezTo>
                      <a:pt x="61" y="0"/>
                      <a:pt x="64" y="2"/>
                      <a:pt x="67" y="2"/>
                    </a:cubicBezTo>
                    <a:cubicBezTo>
                      <a:pt x="69" y="4"/>
                      <a:pt x="72" y="4"/>
                      <a:pt x="74" y="7"/>
                    </a:cubicBezTo>
                    <a:close/>
                  </a:path>
                </a:pathLst>
              </a:custGeom>
              <a:solidFill>
                <a:srgbClr val="A7A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Freeform 56">
                <a:extLst>
                  <a:ext uri="{FF2B5EF4-FFF2-40B4-BE49-F238E27FC236}">
                    <a16:creationId xmlns:a16="http://schemas.microsoft.com/office/drawing/2014/main" id="{65322A99-E0BB-6BE5-E965-ABC9AF016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0" y="2127"/>
                <a:ext cx="328" cy="624"/>
              </a:xfrm>
              <a:custGeom>
                <a:avLst/>
                <a:gdLst>
                  <a:gd name="T0" fmla="*/ 22 w 59"/>
                  <a:gd name="T1" fmla="*/ 2 h 112"/>
                  <a:gd name="T2" fmla="*/ 28 w 59"/>
                  <a:gd name="T3" fmla="*/ 5 h 112"/>
                  <a:gd name="T4" fmla="*/ 40 w 59"/>
                  <a:gd name="T5" fmla="*/ 12 h 112"/>
                  <a:gd name="T6" fmla="*/ 46 w 59"/>
                  <a:gd name="T7" fmla="*/ 16 h 112"/>
                  <a:gd name="T8" fmla="*/ 57 w 59"/>
                  <a:gd name="T9" fmla="*/ 23 h 112"/>
                  <a:gd name="T10" fmla="*/ 59 w 59"/>
                  <a:gd name="T11" fmla="*/ 25 h 112"/>
                  <a:gd name="T12" fmla="*/ 50 w 59"/>
                  <a:gd name="T13" fmla="*/ 43 h 112"/>
                  <a:gd name="T14" fmla="*/ 21 w 59"/>
                  <a:gd name="T15" fmla="*/ 103 h 112"/>
                  <a:gd name="T16" fmla="*/ 17 w 59"/>
                  <a:gd name="T17" fmla="*/ 111 h 112"/>
                  <a:gd name="T18" fmla="*/ 8 w 59"/>
                  <a:gd name="T19" fmla="*/ 104 h 112"/>
                  <a:gd name="T20" fmla="*/ 13 w 59"/>
                  <a:gd name="T21" fmla="*/ 101 h 112"/>
                  <a:gd name="T22" fmla="*/ 17 w 59"/>
                  <a:gd name="T23" fmla="*/ 97 h 112"/>
                  <a:gd name="T24" fmla="*/ 13 w 59"/>
                  <a:gd name="T25" fmla="*/ 94 h 112"/>
                  <a:gd name="T26" fmla="*/ 11 w 59"/>
                  <a:gd name="T27" fmla="*/ 92 h 112"/>
                  <a:gd name="T28" fmla="*/ 17 w 59"/>
                  <a:gd name="T29" fmla="*/ 84 h 112"/>
                  <a:gd name="T30" fmla="*/ 23 w 59"/>
                  <a:gd name="T31" fmla="*/ 80 h 112"/>
                  <a:gd name="T32" fmla="*/ 32 w 59"/>
                  <a:gd name="T33" fmla="*/ 73 h 112"/>
                  <a:gd name="T34" fmla="*/ 29 w 59"/>
                  <a:gd name="T35" fmla="*/ 63 h 112"/>
                  <a:gd name="T36" fmla="*/ 18 w 59"/>
                  <a:gd name="T37" fmla="*/ 62 h 112"/>
                  <a:gd name="T38" fmla="*/ 15 w 59"/>
                  <a:gd name="T39" fmla="*/ 64 h 112"/>
                  <a:gd name="T40" fmla="*/ 12 w 59"/>
                  <a:gd name="T41" fmla="*/ 55 h 112"/>
                  <a:gd name="T42" fmla="*/ 10 w 59"/>
                  <a:gd name="T43" fmla="*/ 50 h 112"/>
                  <a:gd name="T44" fmla="*/ 6 w 59"/>
                  <a:gd name="T45" fmla="*/ 43 h 112"/>
                  <a:gd name="T46" fmla="*/ 4 w 59"/>
                  <a:gd name="T47" fmla="*/ 41 h 112"/>
                  <a:gd name="T48" fmla="*/ 0 w 59"/>
                  <a:gd name="T49" fmla="*/ 36 h 112"/>
                  <a:gd name="T50" fmla="*/ 3 w 59"/>
                  <a:gd name="T51" fmla="*/ 26 h 112"/>
                  <a:gd name="T52" fmla="*/ 6 w 59"/>
                  <a:gd name="T53" fmla="*/ 19 h 112"/>
                  <a:gd name="T54" fmla="*/ 10 w 59"/>
                  <a:gd name="T55" fmla="*/ 16 h 112"/>
                  <a:gd name="T56" fmla="*/ 12 w 59"/>
                  <a:gd name="T57" fmla="*/ 16 h 112"/>
                  <a:gd name="T58" fmla="*/ 11 w 59"/>
                  <a:gd name="T59" fmla="*/ 14 h 112"/>
                  <a:gd name="T60" fmla="*/ 12 w 59"/>
                  <a:gd name="T61" fmla="*/ 10 h 112"/>
                  <a:gd name="T62" fmla="*/ 17 w 59"/>
                  <a:gd name="T63" fmla="*/ 4 h 112"/>
                  <a:gd name="T64" fmla="*/ 22 w 59"/>
                  <a:gd name="T65" fmla="*/ 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" h="112">
                    <a:moveTo>
                      <a:pt x="22" y="2"/>
                    </a:moveTo>
                    <a:cubicBezTo>
                      <a:pt x="25" y="1"/>
                      <a:pt x="26" y="4"/>
                      <a:pt x="28" y="5"/>
                    </a:cubicBezTo>
                    <a:cubicBezTo>
                      <a:pt x="32" y="7"/>
                      <a:pt x="35" y="10"/>
                      <a:pt x="40" y="12"/>
                    </a:cubicBezTo>
                    <a:cubicBezTo>
                      <a:pt x="42" y="12"/>
                      <a:pt x="43" y="15"/>
                      <a:pt x="46" y="16"/>
                    </a:cubicBezTo>
                    <a:cubicBezTo>
                      <a:pt x="50" y="18"/>
                      <a:pt x="53" y="21"/>
                      <a:pt x="57" y="23"/>
                    </a:cubicBezTo>
                    <a:cubicBezTo>
                      <a:pt x="58" y="23"/>
                      <a:pt x="59" y="24"/>
                      <a:pt x="59" y="25"/>
                    </a:cubicBezTo>
                    <a:cubicBezTo>
                      <a:pt x="56" y="31"/>
                      <a:pt x="53" y="37"/>
                      <a:pt x="50" y="43"/>
                    </a:cubicBezTo>
                    <a:cubicBezTo>
                      <a:pt x="41" y="63"/>
                      <a:pt x="31" y="83"/>
                      <a:pt x="21" y="103"/>
                    </a:cubicBezTo>
                    <a:cubicBezTo>
                      <a:pt x="20" y="106"/>
                      <a:pt x="19" y="109"/>
                      <a:pt x="17" y="111"/>
                    </a:cubicBezTo>
                    <a:cubicBezTo>
                      <a:pt x="12" y="112"/>
                      <a:pt x="8" y="109"/>
                      <a:pt x="8" y="104"/>
                    </a:cubicBezTo>
                    <a:cubicBezTo>
                      <a:pt x="9" y="102"/>
                      <a:pt x="11" y="102"/>
                      <a:pt x="13" y="101"/>
                    </a:cubicBezTo>
                    <a:cubicBezTo>
                      <a:pt x="15" y="100"/>
                      <a:pt x="17" y="99"/>
                      <a:pt x="17" y="97"/>
                    </a:cubicBezTo>
                    <a:cubicBezTo>
                      <a:pt x="17" y="95"/>
                      <a:pt x="15" y="94"/>
                      <a:pt x="13" y="94"/>
                    </a:cubicBezTo>
                    <a:cubicBezTo>
                      <a:pt x="12" y="93"/>
                      <a:pt x="11" y="93"/>
                      <a:pt x="11" y="92"/>
                    </a:cubicBezTo>
                    <a:cubicBezTo>
                      <a:pt x="13" y="89"/>
                      <a:pt x="15" y="87"/>
                      <a:pt x="17" y="84"/>
                    </a:cubicBezTo>
                    <a:cubicBezTo>
                      <a:pt x="20" y="83"/>
                      <a:pt x="22" y="82"/>
                      <a:pt x="23" y="80"/>
                    </a:cubicBezTo>
                    <a:cubicBezTo>
                      <a:pt x="27" y="79"/>
                      <a:pt x="31" y="77"/>
                      <a:pt x="32" y="73"/>
                    </a:cubicBezTo>
                    <a:cubicBezTo>
                      <a:pt x="33" y="70"/>
                      <a:pt x="32" y="66"/>
                      <a:pt x="29" y="63"/>
                    </a:cubicBezTo>
                    <a:cubicBezTo>
                      <a:pt x="26" y="61"/>
                      <a:pt x="22" y="60"/>
                      <a:pt x="18" y="62"/>
                    </a:cubicBezTo>
                    <a:cubicBezTo>
                      <a:pt x="17" y="63"/>
                      <a:pt x="16" y="64"/>
                      <a:pt x="15" y="64"/>
                    </a:cubicBezTo>
                    <a:cubicBezTo>
                      <a:pt x="13" y="61"/>
                      <a:pt x="12" y="58"/>
                      <a:pt x="12" y="55"/>
                    </a:cubicBezTo>
                    <a:cubicBezTo>
                      <a:pt x="12" y="53"/>
                      <a:pt x="10" y="52"/>
                      <a:pt x="10" y="50"/>
                    </a:cubicBezTo>
                    <a:cubicBezTo>
                      <a:pt x="11" y="46"/>
                      <a:pt x="8" y="45"/>
                      <a:pt x="6" y="43"/>
                    </a:cubicBezTo>
                    <a:cubicBezTo>
                      <a:pt x="5" y="43"/>
                      <a:pt x="4" y="42"/>
                      <a:pt x="4" y="41"/>
                    </a:cubicBezTo>
                    <a:cubicBezTo>
                      <a:pt x="2" y="40"/>
                      <a:pt x="0" y="39"/>
                      <a:pt x="0" y="36"/>
                    </a:cubicBezTo>
                    <a:cubicBezTo>
                      <a:pt x="0" y="32"/>
                      <a:pt x="0" y="29"/>
                      <a:pt x="3" y="26"/>
                    </a:cubicBezTo>
                    <a:cubicBezTo>
                      <a:pt x="5" y="24"/>
                      <a:pt x="6" y="22"/>
                      <a:pt x="6" y="19"/>
                    </a:cubicBezTo>
                    <a:cubicBezTo>
                      <a:pt x="5" y="16"/>
                      <a:pt x="6" y="16"/>
                      <a:pt x="10" y="16"/>
                    </a:cubicBezTo>
                    <a:cubicBezTo>
                      <a:pt x="10" y="16"/>
                      <a:pt x="11" y="17"/>
                      <a:pt x="12" y="16"/>
                    </a:cubicBezTo>
                    <a:cubicBezTo>
                      <a:pt x="13" y="15"/>
                      <a:pt x="12" y="14"/>
                      <a:pt x="11" y="14"/>
                    </a:cubicBezTo>
                    <a:cubicBezTo>
                      <a:pt x="9" y="12"/>
                      <a:pt x="9" y="11"/>
                      <a:pt x="12" y="10"/>
                    </a:cubicBezTo>
                    <a:cubicBezTo>
                      <a:pt x="15" y="9"/>
                      <a:pt x="16" y="6"/>
                      <a:pt x="17" y="4"/>
                    </a:cubicBezTo>
                    <a:cubicBezTo>
                      <a:pt x="18" y="2"/>
                      <a:pt x="19" y="0"/>
                      <a:pt x="22" y="2"/>
                    </a:cubicBezTo>
                    <a:close/>
                  </a:path>
                </a:pathLst>
              </a:custGeom>
              <a:solidFill>
                <a:srgbClr val="C1A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Freeform 57">
                <a:extLst>
                  <a:ext uri="{FF2B5EF4-FFF2-40B4-BE49-F238E27FC236}">
                    <a16:creationId xmlns:a16="http://schemas.microsoft.com/office/drawing/2014/main" id="{5DC50C6E-3B52-AB12-2CEA-70E2D974C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" y="1598"/>
                <a:ext cx="490" cy="279"/>
              </a:xfrm>
              <a:custGeom>
                <a:avLst/>
                <a:gdLst>
                  <a:gd name="T0" fmla="*/ 88 w 88"/>
                  <a:gd name="T1" fmla="*/ 22 h 50"/>
                  <a:gd name="T2" fmla="*/ 79 w 88"/>
                  <a:gd name="T3" fmla="*/ 40 h 50"/>
                  <a:gd name="T4" fmla="*/ 64 w 88"/>
                  <a:gd name="T5" fmla="*/ 44 h 50"/>
                  <a:gd name="T6" fmla="*/ 61 w 88"/>
                  <a:gd name="T7" fmla="*/ 48 h 50"/>
                  <a:gd name="T8" fmla="*/ 57 w 88"/>
                  <a:gd name="T9" fmla="*/ 50 h 50"/>
                  <a:gd name="T10" fmla="*/ 51 w 88"/>
                  <a:gd name="T11" fmla="*/ 48 h 50"/>
                  <a:gd name="T12" fmla="*/ 25 w 88"/>
                  <a:gd name="T13" fmla="*/ 34 h 50"/>
                  <a:gd name="T14" fmla="*/ 19 w 88"/>
                  <a:gd name="T15" fmla="*/ 35 h 50"/>
                  <a:gd name="T16" fmla="*/ 8 w 88"/>
                  <a:gd name="T17" fmla="*/ 39 h 50"/>
                  <a:gd name="T18" fmla="*/ 4 w 88"/>
                  <a:gd name="T19" fmla="*/ 36 h 50"/>
                  <a:gd name="T20" fmla="*/ 1 w 88"/>
                  <a:gd name="T21" fmla="*/ 28 h 50"/>
                  <a:gd name="T22" fmla="*/ 0 w 88"/>
                  <a:gd name="T23" fmla="*/ 24 h 50"/>
                  <a:gd name="T24" fmla="*/ 0 w 88"/>
                  <a:gd name="T25" fmla="*/ 23 h 50"/>
                  <a:gd name="T26" fmla="*/ 7 w 88"/>
                  <a:gd name="T27" fmla="*/ 20 h 50"/>
                  <a:gd name="T28" fmla="*/ 20 w 88"/>
                  <a:gd name="T29" fmla="*/ 20 h 50"/>
                  <a:gd name="T30" fmla="*/ 24 w 88"/>
                  <a:gd name="T31" fmla="*/ 18 h 50"/>
                  <a:gd name="T32" fmla="*/ 34 w 88"/>
                  <a:gd name="T33" fmla="*/ 16 h 50"/>
                  <a:gd name="T34" fmla="*/ 35 w 88"/>
                  <a:gd name="T35" fmla="*/ 13 h 50"/>
                  <a:gd name="T36" fmla="*/ 30 w 88"/>
                  <a:gd name="T37" fmla="*/ 9 h 50"/>
                  <a:gd name="T38" fmla="*/ 27 w 88"/>
                  <a:gd name="T39" fmla="*/ 7 h 50"/>
                  <a:gd name="T40" fmla="*/ 31 w 88"/>
                  <a:gd name="T41" fmla="*/ 3 h 50"/>
                  <a:gd name="T42" fmla="*/ 34 w 88"/>
                  <a:gd name="T43" fmla="*/ 2 h 50"/>
                  <a:gd name="T44" fmla="*/ 37 w 88"/>
                  <a:gd name="T45" fmla="*/ 3 h 50"/>
                  <a:gd name="T46" fmla="*/ 37 w 88"/>
                  <a:gd name="T47" fmla="*/ 4 h 50"/>
                  <a:gd name="T48" fmla="*/ 38 w 88"/>
                  <a:gd name="T49" fmla="*/ 8 h 50"/>
                  <a:gd name="T50" fmla="*/ 43 w 88"/>
                  <a:gd name="T51" fmla="*/ 6 h 50"/>
                  <a:gd name="T52" fmla="*/ 45 w 88"/>
                  <a:gd name="T53" fmla="*/ 3 h 50"/>
                  <a:gd name="T54" fmla="*/ 49 w 88"/>
                  <a:gd name="T55" fmla="*/ 1 h 50"/>
                  <a:gd name="T56" fmla="*/ 49 w 88"/>
                  <a:gd name="T57" fmla="*/ 6 h 50"/>
                  <a:gd name="T58" fmla="*/ 45 w 88"/>
                  <a:gd name="T59" fmla="*/ 15 h 50"/>
                  <a:gd name="T60" fmla="*/ 46 w 88"/>
                  <a:gd name="T61" fmla="*/ 20 h 50"/>
                  <a:gd name="T62" fmla="*/ 46 w 88"/>
                  <a:gd name="T63" fmla="*/ 24 h 50"/>
                  <a:gd name="T64" fmla="*/ 58 w 88"/>
                  <a:gd name="T65" fmla="*/ 17 h 50"/>
                  <a:gd name="T66" fmla="*/ 64 w 88"/>
                  <a:gd name="T67" fmla="*/ 10 h 50"/>
                  <a:gd name="T68" fmla="*/ 75 w 88"/>
                  <a:gd name="T69" fmla="*/ 14 h 50"/>
                  <a:gd name="T70" fmla="*/ 74 w 88"/>
                  <a:gd name="T71" fmla="*/ 20 h 50"/>
                  <a:gd name="T72" fmla="*/ 74 w 88"/>
                  <a:gd name="T73" fmla="*/ 21 h 50"/>
                  <a:gd name="T74" fmla="*/ 77 w 88"/>
                  <a:gd name="T75" fmla="*/ 23 h 50"/>
                  <a:gd name="T76" fmla="*/ 80 w 88"/>
                  <a:gd name="T77" fmla="*/ 18 h 50"/>
                  <a:gd name="T78" fmla="*/ 88 w 88"/>
                  <a:gd name="T7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8" h="50">
                    <a:moveTo>
                      <a:pt x="88" y="22"/>
                    </a:moveTo>
                    <a:cubicBezTo>
                      <a:pt x="85" y="28"/>
                      <a:pt x="82" y="34"/>
                      <a:pt x="79" y="40"/>
                    </a:cubicBezTo>
                    <a:cubicBezTo>
                      <a:pt x="73" y="39"/>
                      <a:pt x="69" y="41"/>
                      <a:pt x="64" y="44"/>
                    </a:cubicBezTo>
                    <a:cubicBezTo>
                      <a:pt x="63" y="45"/>
                      <a:pt x="62" y="46"/>
                      <a:pt x="61" y="48"/>
                    </a:cubicBezTo>
                    <a:cubicBezTo>
                      <a:pt x="60" y="49"/>
                      <a:pt x="59" y="50"/>
                      <a:pt x="57" y="50"/>
                    </a:cubicBezTo>
                    <a:cubicBezTo>
                      <a:pt x="55" y="50"/>
                      <a:pt x="53" y="49"/>
                      <a:pt x="51" y="48"/>
                    </a:cubicBezTo>
                    <a:cubicBezTo>
                      <a:pt x="43" y="43"/>
                      <a:pt x="34" y="39"/>
                      <a:pt x="25" y="34"/>
                    </a:cubicBezTo>
                    <a:cubicBezTo>
                      <a:pt x="23" y="33"/>
                      <a:pt x="21" y="34"/>
                      <a:pt x="19" y="35"/>
                    </a:cubicBezTo>
                    <a:cubicBezTo>
                      <a:pt x="15" y="36"/>
                      <a:pt x="12" y="38"/>
                      <a:pt x="8" y="39"/>
                    </a:cubicBezTo>
                    <a:cubicBezTo>
                      <a:pt x="4" y="40"/>
                      <a:pt x="4" y="40"/>
                      <a:pt x="4" y="36"/>
                    </a:cubicBezTo>
                    <a:cubicBezTo>
                      <a:pt x="4" y="33"/>
                      <a:pt x="2" y="31"/>
                      <a:pt x="1" y="28"/>
                    </a:cubicBezTo>
                    <a:cubicBezTo>
                      <a:pt x="0" y="27"/>
                      <a:pt x="0" y="25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17"/>
                      <a:pt x="3" y="16"/>
                      <a:pt x="7" y="20"/>
                    </a:cubicBezTo>
                    <a:cubicBezTo>
                      <a:pt x="13" y="24"/>
                      <a:pt x="14" y="24"/>
                      <a:pt x="20" y="20"/>
                    </a:cubicBezTo>
                    <a:cubicBezTo>
                      <a:pt x="21" y="19"/>
                      <a:pt x="23" y="18"/>
                      <a:pt x="24" y="18"/>
                    </a:cubicBezTo>
                    <a:cubicBezTo>
                      <a:pt x="28" y="18"/>
                      <a:pt x="31" y="17"/>
                      <a:pt x="34" y="16"/>
                    </a:cubicBezTo>
                    <a:cubicBezTo>
                      <a:pt x="35" y="15"/>
                      <a:pt x="35" y="15"/>
                      <a:pt x="35" y="13"/>
                    </a:cubicBezTo>
                    <a:cubicBezTo>
                      <a:pt x="34" y="11"/>
                      <a:pt x="32" y="10"/>
                      <a:pt x="30" y="9"/>
                    </a:cubicBezTo>
                    <a:cubicBezTo>
                      <a:pt x="29" y="8"/>
                      <a:pt x="27" y="8"/>
                      <a:pt x="27" y="7"/>
                    </a:cubicBezTo>
                    <a:cubicBezTo>
                      <a:pt x="28" y="5"/>
                      <a:pt x="30" y="4"/>
                      <a:pt x="31" y="3"/>
                    </a:cubicBezTo>
                    <a:cubicBezTo>
                      <a:pt x="32" y="2"/>
                      <a:pt x="33" y="2"/>
                      <a:pt x="34" y="2"/>
                    </a:cubicBezTo>
                    <a:cubicBezTo>
                      <a:pt x="35" y="2"/>
                      <a:pt x="36" y="2"/>
                      <a:pt x="37" y="3"/>
                    </a:cubicBezTo>
                    <a:cubicBezTo>
                      <a:pt x="37" y="3"/>
                      <a:pt x="37" y="4"/>
                      <a:pt x="37" y="4"/>
                    </a:cubicBezTo>
                    <a:cubicBezTo>
                      <a:pt x="37" y="5"/>
                      <a:pt x="36" y="7"/>
                      <a:pt x="38" y="8"/>
                    </a:cubicBezTo>
                    <a:cubicBezTo>
                      <a:pt x="40" y="9"/>
                      <a:pt x="42" y="7"/>
                      <a:pt x="43" y="6"/>
                    </a:cubicBezTo>
                    <a:cubicBezTo>
                      <a:pt x="44" y="5"/>
                      <a:pt x="44" y="4"/>
                      <a:pt x="45" y="3"/>
                    </a:cubicBezTo>
                    <a:cubicBezTo>
                      <a:pt x="46" y="2"/>
                      <a:pt x="47" y="0"/>
                      <a:pt x="49" y="1"/>
                    </a:cubicBezTo>
                    <a:cubicBezTo>
                      <a:pt x="51" y="2"/>
                      <a:pt x="50" y="4"/>
                      <a:pt x="49" y="6"/>
                    </a:cubicBezTo>
                    <a:cubicBezTo>
                      <a:pt x="48" y="9"/>
                      <a:pt x="46" y="12"/>
                      <a:pt x="45" y="15"/>
                    </a:cubicBezTo>
                    <a:cubicBezTo>
                      <a:pt x="45" y="17"/>
                      <a:pt x="44" y="19"/>
                      <a:pt x="46" y="20"/>
                    </a:cubicBezTo>
                    <a:cubicBezTo>
                      <a:pt x="47" y="21"/>
                      <a:pt x="46" y="23"/>
                      <a:pt x="46" y="24"/>
                    </a:cubicBezTo>
                    <a:cubicBezTo>
                      <a:pt x="51" y="24"/>
                      <a:pt x="56" y="22"/>
                      <a:pt x="58" y="17"/>
                    </a:cubicBezTo>
                    <a:cubicBezTo>
                      <a:pt x="60" y="14"/>
                      <a:pt x="62" y="12"/>
                      <a:pt x="64" y="10"/>
                    </a:cubicBezTo>
                    <a:cubicBezTo>
                      <a:pt x="67" y="7"/>
                      <a:pt x="74" y="10"/>
                      <a:pt x="75" y="14"/>
                    </a:cubicBezTo>
                    <a:cubicBezTo>
                      <a:pt x="75" y="16"/>
                      <a:pt x="72" y="17"/>
                      <a:pt x="74" y="20"/>
                    </a:cubicBezTo>
                    <a:cubicBezTo>
                      <a:pt x="74" y="20"/>
                      <a:pt x="74" y="21"/>
                      <a:pt x="74" y="21"/>
                    </a:cubicBezTo>
                    <a:cubicBezTo>
                      <a:pt x="75" y="22"/>
                      <a:pt x="77" y="21"/>
                      <a:pt x="77" y="23"/>
                    </a:cubicBezTo>
                    <a:cubicBezTo>
                      <a:pt x="77" y="21"/>
                      <a:pt x="78" y="20"/>
                      <a:pt x="80" y="18"/>
                    </a:cubicBezTo>
                    <a:cubicBezTo>
                      <a:pt x="83" y="18"/>
                      <a:pt x="86" y="20"/>
                      <a:pt x="88" y="22"/>
                    </a:cubicBezTo>
                    <a:close/>
                  </a:path>
                </a:pathLst>
              </a:custGeom>
              <a:solidFill>
                <a:srgbClr val="675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58">
                <a:extLst>
                  <a:ext uri="{FF2B5EF4-FFF2-40B4-BE49-F238E27FC236}">
                    <a16:creationId xmlns:a16="http://schemas.microsoft.com/office/drawing/2014/main" id="{60B315A7-A303-57B3-10D7-C2DD5AFAD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4" y="2378"/>
                <a:ext cx="450" cy="501"/>
              </a:xfrm>
              <a:custGeom>
                <a:avLst/>
                <a:gdLst>
                  <a:gd name="T0" fmla="*/ 73 w 81"/>
                  <a:gd name="T1" fmla="*/ 59 h 90"/>
                  <a:gd name="T2" fmla="*/ 81 w 81"/>
                  <a:gd name="T3" fmla="*/ 66 h 90"/>
                  <a:gd name="T4" fmla="*/ 70 w 81"/>
                  <a:gd name="T5" fmla="*/ 90 h 90"/>
                  <a:gd name="T6" fmla="*/ 67 w 81"/>
                  <a:gd name="T7" fmla="*/ 87 h 90"/>
                  <a:gd name="T8" fmla="*/ 67 w 81"/>
                  <a:gd name="T9" fmla="*/ 84 h 90"/>
                  <a:gd name="T10" fmla="*/ 67 w 81"/>
                  <a:gd name="T11" fmla="*/ 77 h 90"/>
                  <a:gd name="T12" fmla="*/ 63 w 81"/>
                  <a:gd name="T13" fmla="*/ 64 h 90"/>
                  <a:gd name="T14" fmla="*/ 60 w 81"/>
                  <a:gd name="T15" fmla="*/ 53 h 90"/>
                  <a:gd name="T16" fmla="*/ 45 w 81"/>
                  <a:gd name="T17" fmla="*/ 39 h 90"/>
                  <a:gd name="T18" fmla="*/ 34 w 81"/>
                  <a:gd name="T19" fmla="*/ 38 h 90"/>
                  <a:gd name="T20" fmla="*/ 28 w 81"/>
                  <a:gd name="T21" fmla="*/ 41 h 90"/>
                  <a:gd name="T22" fmla="*/ 15 w 81"/>
                  <a:gd name="T23" fmla="*/ 44 h 90"/>
                  <a:gd name="T24" fmla="*/ 5 w 81"/>
                  <a:gd name="T25" fmla="*/ 44 h 90"/>
                  <a:gd name="T26" fmla="*/ 3 w 81"/>
                  <a:gd name="T27" fmla="*/ 41 h 90"/>
                  <a:gd name="T28" fmla="*/ 7 w 81"/>
                  <a:gd name="T29" fmla="*/ 33 h 90"/>
                  <a:gd name="T30" fmla="*/ 8 w 81"/>
                  <a:gd name="T31" fmla="*/ 29 h 90"/>
                  <a:gd name="T32" fmla="*/ 9 w 81"/>
                  <a:gd name="T33" fmla="*/ 26 h 90"/>
                  <a:gd name="T34" fmla="*/ 6 w 81"/>
                  <a:gd name="T35" fmla="*/ 28 h 90"/>
                  <a:gd name="T36" fmla="*/ 4 w 81"/>
                  <a:gd name="T37" fmla="*/ 28 h 90"/>
                  <a:gd name="T38" fmla="*/ 4 w 81"/>
                  <a:gd name="T39" fmla="*/ 24 h 90"/>
                  <a:gd name="T40" fmla="*/ 4 w 81"/>
                  <a:gd name="T41" fmla="*/ 23 h 90"/>
                  <a:gd name="T42" fmla="*/ 4 w 81"/>
                  <a:gd name="T43" fmla="*/ 16 h 90"/>
                  <a:gd name="T44" fmla="*/ 4 w 81"/>
                  <a:gd name="T45" fmla="*/ 0 h 90"/>
                  <a:gd name="T46" fmla="*/ 6 w 81"/>
                  <a:gd name="T47" fmla="*/ 3 h 90"/>
                  <a:gd name="T48" fmla="*/ 8 w 81"/>
                  <a:gd name="T49" fmla="*/ 6 h 90"/>
                  <a:gd name="T50" fmla="*/ 14 w 81"/>
                  <a:gd name="T51" fmla="*/ 15 h 90"/>
                  <a:gd name="T52" fmla="*/ 33 w 81"/>
                  <a:gd name="T53" fmla="*/ 24 h 90"/>
                  <a:gd name="T54" fmla="*/ 42 w 81"/>
                  <a:gd name="T55" fmla="*/ 20 h 90"/>
                  <a:gd name="T56" fmla="*/ 45 w 81"/>
                  <a:gd name="T57" fmla="*/ 11 h 90"/>
                  <a:gd name="T58" fmla="*/ 54 w 81"/>
                  <a:gd name="T59" fmla="*/ 8 h 90"/>
                  <a:gd name="T60" fmla="*/ 56 w 81"/>
                  <a:gd name="T61" fmla="*/ 7 h 90"/>
                  <a:gd name="T62" fmla="*/ 58 w 81"/>
                  <a:gd name="T63" fmla="*/ 7 h 90"/>
                  <a:gd name="T64" fmla="*/ 66 w 81"/>
                  <a:gd name="T65" fmla="*/ 12 h 90"/>
                  <a:gd name="T66" fmla="*/ 62 w 81"/>
                  <a:gd name="T67" fmla="*/ 13 h 90"/>
                  <a:gd name="T68" fmla="*/ 56 w 81"/>
                  <a:gd name="T69" fmla="*/ 15 h 90"/>
                  <a:gd name="T70" fmla="*/ 52 w 81"/>
                  <a:gd name="T71" fmla="*/ 18 h 90"/>
                  <a:gd name="T72" fmla="*/ 51 w 81"/>
                  <a:gd name="T73" fmla="*/ 37 h 90"/>
                  <a:gd name="T74" fmla="*/ 66 w 81"/>
                  <a:gd name="T75" fmla="*/ 46 h 90"/>
                  <a:gd name="T76" fmla="*/ 68 w 81"/>
                  <a:gd name="T77" fmla="*/ 47 h 90"/>
                  <a:gd name="T78" fmla="*/ 69 w 81"/>
                  <a:gd name="T79" fmla="*/ 51 h 90"/>
                  <a:gd name="T80" fmla="*/ 73 w 81"/>
                  <a:gd name="T81" fmla="*/ 5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1" h="90">
                    <a:moveTo>
                      <a:pt x="73" y="59"/>
                    </a:moveTo>
                    <a:cubicBezTo>
                      <a:pt x="73" y="64"/>
                      <a:pt x="77" y="65"/>
                      <a:pt x="81" y="66"/>
                    </a:cubicBezTo>
                    <a:cubicBezTo>
                      <a:pt x="77" y="74"/>
                      <a:pt x="74" y="82"/>
                      <a:pt x="70" y="90"/>
                    </a:cubicBezTo>
                    <a:cubicBezTo>
                      <a:pt x="69" y="89"/>
                      <a:pt x="67" y="89"/>
                      <a:pt x="67" y="87"/>
                    </a:cubicBezTo>
                    <a:cubicBezTo>
                      <a:pt x="66" y="86"/>
                      <a:pt x="66" y="85"/>
                      <a:pt x="67" y="84"/>
                    </a:cubicBezTo>
                    <a:cubicBezTo>
                      <a:pt x="67" y="82"/>
                      <a:pt x="67" y="80"/>
                      <a:pt x="67" y="77"/>
                    </a:cubicBezTo>
                    <a:cubicBezTo>
                      <a:pt x="67" y="72"/>
                      <a:pt x="65" y="68"/>
                      <a:pt x="63" y="64"/>
                    </a:cubicBezTo>
                    <a:cubicBezTo>
                      <a:pt x="64" y="60"/>
                      <a:pt x="63" y="56"/>
                      <a:pt x="60" y="53"/>
                    </a:cubicBezTo>
                    <a:cubicBezTo>
                      <a:pt x="55" y="48"/>
                      <a:pt x="50" y="43"/>
                      <a:pt x="45" y="39"/>
                    </a:cubicBezTo>
                    <a:cubicBezTo>
                      <a:pt x="41" y="36"/>
                      <a:pt x="37" y="37"/>
                      <a:pt x="34" y="38"/>
                    </a:cubicBezTo>
                    <a:cubicBezTo>
                      <a:pt x="32" y="38"/>
                      <a:pt x="29" y="39"/>
                      <a:pt x="28" y="41"/>
                    </a:cubicBezTo>
                    <a:cubicBezTo>
                      <a:pt x="24" y="44"/>
                      <a:pt x="19" y="44"/>
                      <a:pt x="15" y="44"/>
                    </a:cubicBezTo>
                    <a:cubicBezTo>
                      <a:pt x="12" y="43"/>
                      <a:pt x="9" y="43"/>
                      <a:pt x="5" y="44"/>
                    </a:cubicBezTo>
                    <a:cubicBezTo>
                      <a:pt x="3" y="45"/>
                      <a:pt x="2" y="43"/>
                      <a:pt x="3" y="41"/>
                    </a:cubicBezTo>
                    <a:cubicBezTo>
                      <a:pt x="4" y="38"/>
                      <a:pt x="5" y="35"/>
                      <a:pt x="7" y="33"/>
                    </a:cubicBezTo>
                    <a:cubicBezTo>
                      <a:pt x="9" y="32"/>
                      <a:pt x="9" y="31"/>
                      <a:pt x="8" y="29"/>
                    </a:cubicBezTo>
                    <a:cubicBezTo>
                      <a:pt x="6" y="28"/>
                      <a:pt x="6" y="26"/>
                      <a:pt x="9" y="26"/>
                    </a:cubicBezTo>
                    <a:cubicBezTo>
                      <a:pt x="7" y="25"/>
                      <a:pt x="7" y="27"/>
                      <a:pt x="6" y="28"/>
                    </a:cubicBezTo>
                    <a:cubicBezTo>
                      <a:pt x="5" y="28"/>
                      <a:pt x="4" y="28"/>
                      <a:pt x="4" y="28"/>
                    </a:cubicBezTo>
                    <a:cubicBezTo>
                      <a:pt x="3" y="26"/>
                      <a:pt x="4" y="25"/>
                      <a:pt x="4" y="24"/>
                    </a:cubicBezTo>
                    <a:cubicBezTo>
                      <a:pt x="4" y="24"/>
                      <a:pt x="4" y="24"/>
                      <a:pt x="4" y="23"/>
                    </a:cubicBezTo>
                    <a:cubicBezTo>
                      <a:pt x="5" y="21"/>
                      <a:pt x="6" y="19"/>
                      <a:pt x="4" y="16"/>
                    </a:cubicBezTo>
                    <a:cubicBezTo>
                      <a:pt x="0" y="11"/>
                      <a:pt x="0" y="4"/>
                      <a:pt x="4" y="0"/>
                    </a:cubicBezTo>
                    <a:cubicBezTo>
                      <a:pt x="6" y="0"/>
                      <a:pt x="6" y="2"/>
                      <a:pt x="6" y="3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10"/>
                      <a:pt x="11" y="13"/>
                      <a:pt x="14" y="15"/>
                    </a:cubicBezTo>
                    <a:cubicBezTo>
                      <a:pt x="19" y="19"/>
                      <a:pt x="26" y="22"/>
                      <a:pt x="33" y="24"/>
                    </a:cubicBezTo>
                    <a:cubicBezTo>
                      <a:pt x="37" y="26"/>
                      <a:pt x="40" y="24"/>
                      <a:pt x="42" y="20"/>
                    </a:cubicBezTo>
                    <a:cubicBezTo>
                      <a:pt x="44" y="18"/>
                      <a:pt x="44" y="15"/>
                      <a:pt x="45" y="11"/>
                    </a:cubicBezTo>
                    <a:cubicBezTo>
                      <a:pt x="47" y="9"/>
                      <a:pt x="50" y="7"/>
                      <a:pt x="54" y="8"/>
                    </a:cubicBezTo>
                    <a:cubicBezTo>
                      <a:pt x="55" y="8"/>
                      <a:pt x="55" y="8"/>
                      <a:pt x="56" y="7"/>
                    </a:cubicBezTo>
                    <a:cubicBezTo>
                      <a:pt x="57" y="7"/>
                      <a:pt x="57" y="7"/>
                      <a:pt x="58" y="7"/>
                    </a:cubicBezTo>
                    <a:cubicBezTo>
                      <a:pt x="60" y="7"/>
                      <a:pt x="65" y="10"/>
                      <a:pt x="66" y="12"/>
                    </a:cubicBezTo>
                    <a:cubicBezTo>
                      <a:pt x="65" y="13"/>
                      <a:pt x="64" y="13"/>
                      <a:pt x="62" y="13"/>
                    </a:cubicBezTo>
                    <a:cubicBezTo>
                      <a:pt x="60" y="13"/>
                      <a:pt x="58" y="14"/>
                      <a:pt x="56" y="15"/>
                    </a:cubicBezTo>
                    <a:cubicBezTo>
                      <a:pt x="55" y="16"/>
                      <a:pt x="53" y="17"/>
                      <a:pt x="52" y="18"/>
                    </a:cubicBezTo>
                    <a:cubicBezTo>
                      <a:pt x="45" y="25"/>
                      <a:pt x="45" y="30"/>
                      <a:pt x="51" y="37"/>
                    </a:cubicBezTo>
                    <a:cubicBezTo>
                      <a:pt x="56" y="41"/>
                      <a:pt x="60" y="44"/>
                      <a:pt x="66" y="46"/>
                    </a:cubicBezTo>
                    <a:cubicBezTo>
                      <a:pt x="67" y="46"/>
                      <a:pt x="68" y="47"/>
                      <a:pt x="68" y="47"/>
                    </a:cubicBezTo>
                    <a:cubicBezTo>
                      <a:pt x="69" y="48"/>
                      <a:pt x="69" y="50"/>
                      <a:pt x="69" y="51"/>
                    </a:cubicBezTo>
                    <a:cubicBezTo>
                      <a:pt x="69" y="54"/>
                      <a:pt x="70" y="57"/>
                      <a:pt x="73" y="59"/>
                    </a:cubicBezTo>
                    <a:close/>
                  </a:path>
                </a:pathLst>
              </a:custGeom>
              <a:solidFill>
                <a:srgbClr val="B19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59">
                <a:extLst>
                  <a:ext uri="{FF2B5EF4-FFF2-40B4-BE49-F238E27FC236}">
                    <a16:creationId xmlns:a16="http://schemas.microsoft.com/office/drawing/2014/main" id="{5C7D3E8E-B19A-1688-8A3B-5715203C2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8" y="1615"/>
                <a:ext cx="551" cy="206"/>
              </a:xfrm>
              <a:custGeom>
                <a:avLst/>
                <a:gdLst>
                  <a:gd name="T0" fmla="*/ 48 w 99"/>
                  <a:gd name="T1" fmla="*/ 29 h 37"/>
                  <a:gd name="T2" fmla="*/ 44 w 99"/>
                  <a:gd name="T3" fmla="*/ 23 h 37"/>
                  <a:gd name="T4" fmla="*/ 37 w 99"/>
                  <a:gd name="T5" fmla="*/ 21 h 37"/>
                  <a:gd name="T6" fmla="*/ 26 w 99"/>
                  <a:gd name="T7" fmla="*/ 28 h 37"/>
                  <a:gd name="T8" fmla="*/ 26 w 99"/>
                  <a:gd name="T9" fmla="*/ 30 h 37"/>
                  <a:gd name="T10" fmla="*/ 25 w 99"/>
                  <a:gd name="T11" fmla="*/ 35 h 37"/>
                  <a:gd name="T12" fmla="*/ 15 w 99"/>
                  <a:gd name="T13" fmla="*/ 37 h 37"/>
                  <a:gd name="T14" fmla="*/ 0 w 99"/>
                  <a:gd name="T15" fmla="*/ 33 h 37"/>
                  <a:gd name="T16" fmla="*/ 4 w 99"/>
                  <a:gd name="T17" fmla="*/ 31 h 37"/>
                  <a:gd name="T18" fmla="*/ 7 w 99"/>
                  <a:gd name="T19" fmla="*/ 31 h 37"/>
                  <a:gd name="T20" fmla="*/ 7 w 99"/>
                  <a:gd name="T21" fmla="*/ 31 h 37"/>
                  <a:gd name="T22" fmla="*/ 11 w 99"/>
                  <a:gd name="T23" fmla="*/ 33 h 37"/>
                  <a:gd name="T24" fmla="*/ 14 w 99"/>
                  <a:gd name="T25" fmla="*/ 32 h 37"/>
                  <a:gd name="T26" fmla="*/ 14 w 99"/>
                  <a:gd name="T27" fmla="*/ 29 h 37"/>
                  <a:gd name="T28" fmla="*/ 7 w 99"/>
                  <a:gd name="T29" fmla="*/ 20 h 37"/>
                  <a:gd name="T30" fmla="*/ 11 w 99"/>
                  <a:gd name="T31" fmla="*/ 10 h 37"/>
                  <a:gd name="T32" fmla="*/ 12 w 99"/>
                  <a:gd name="T33" fmla="*/ 10 h 37"/>
                  <a:gd name="T34" fmla="*/ 17 w 99"/>
                  <a:gd name="T35" fmla="*/ 10 h 37"/>
                  <a:gd name="T36" fmla="*/ 30 w 99"/>
                  <a:gd name="T37" fmla="*/ 10 h 37"/>
                  <a:gd name="T38" fmla="*/ 47 w 99"/>
                  <a:gd name="T39" fmla="*/ 9 h 37"/>
                  <a:gd name="T40" fmla="*/ 49 w 99"/>
                  <a:gd name="T41" fmla="*/ 9 h 37"/>
                  <a:gd name="T42" fmla="*/ 61 w 99"/>
                  <a:gd name="T43" fmla="*/ 6 h 37"/>
                  <a:gd name="T44" fmla="*/ 75 w 99"/>
                  <a:gd name="T45" fmla="*/ 4 h 37"/>
                  <a:gd name="T46" fmla="*/ 77 w 99"/>
                  <a:gd name="T47" fmla="*/ 4 h 37"/>
                  <a:gd name="T48" fmla="*/ 85 w 99"/>
                  <a:gd name="T49" fmla="*/ 2 h 37"/>
                  <a:gd name="T50" fmla="*/ 86 w 99"/>
                  <a:gd name="T51" fmla="*/ 3 h 37"/>
                  <a:gd name="T52" fmla="*/ 90 w 99"/>
                  <a:gd name="T53" fmla="*/ 1 h 37"/>
                  <a:gd name="T54" fmla="*/ 98 w 99"/>
                  <a:gd name="T55" fmla="*/ 4 h 37"/>
                  <a:gd name="T56" fmla="*/ 97 w 99"/>
                  <a:gd name="T57" fmla="*/ 7 h 37"/>
                  <a:gd name="T58" fmla="*/ 94 w 99"/>
                  <a:gd name="T59" fmla="*/ 7 h 37"/>
                  <a:gd name="T60" fmla="*/ 85 w 99"/>
                  <a:gd name="T61" fmla="*/ 9 h 37"/>
                  <a:gd name="T62" fmla="*/ 80 w 99"/>
                  <a:gd name="T63" fmla="*/ 9 h 37"/>
                  <a:gd name="T64" fmla="*/ 70 w 99"/>
                  <a:gd name="T65" fmla="*/ 10 h 37"/>
                  <a:gd name="T66" fmla="*/ 64 w 99"/>
                  <a:gd name="T67" fmla="*/ 13 h 37"/>
                  <a:gd name="T68" fmla="*/ 50 w 99"/>
                  <a:gd name="T69" fmla="*/ 27 h 37"/>
                  <a:gd name="T70" fmla="*/ 48 w 99"/>
                  <a:gd name="T71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9" h="37">
                    <a:moveTo>
                      <a:pt x="48" y="29"/>
                    </a:moveTo>
                    <a:cubicBezTo>
                      <a:pt x="46" y="28"/>
                      <a:pt x="43" y="27"/>
                      <a:pt x="44" y="23"/>
                    </a:cubicBezTo>
                    <a:cubicBezTo>
                      <a:pt x="45" y="22"/>
                      <a:pt x="38" y="20"/>
                      <a:pt x="37" y="21"/>
                    </a:cubicBezTo>
                    <a:cubicBezTo>
                      <a:pt x="34" y="24"/>
                      <a:pt x="30" y="26"/>
                      <a:pt x="26" y="28"/>
                    </a:cubicBezTo>
                    <a:cubicBezTo>
                      <a:pt x="24" y="28"/>
                      <a:pt x="25" y="29"/>
                      <a:pt x="26" y="30"/>
                    </a:cubicBezTo>
                    <a:cubicBezTo>
                      <a:pt x="28" y="32"/>
                      <a:pt x="28" y="33"/>
                      <a:pt x="25" y="35"/>
                    </a:cubicBezTo>
                    <a:cubicBezTo>
                      <a:pt x="22" y="37"/>
                      <a:pt x="19" y="37"/>
                      <a:pt x="15" y="37"/>
                    </a:cubicBezTo>
                    <a:cubicBezTo>
                      <a:pt x="10" y="36"/>
                      <a:pt x="5" y="34"/>
                      <a:pt x="0" y="33"/>
                    </a:cubicBezTo>
                    <a:cubicBezTo>
                      <a:pt x="1" y="31"/>
                      <a:pt x="2" y="30"/>
                      <a:pt x="4" y="31"/>
                    </a:cubicBezTo>
                    <a:cubicBezTo>
                      <a:pt x="5" y="31"/>
                      <a:pt x="6" y="32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10" y="32"/>
                      <a:pt x="11" y="33"/>
                    </a:cubicBezTo>
                    <a:cubicBezTo>
                      <a:pt x="12" y="33"/>
                      <a:pt x="14" y="33"/>
                      <a:pt x="14" y="32"/>
                    </a:cubicBezTo>
                    <a:cubicBezTo>
                      <a:pt x="15" y="31"/>
                      <a:pt x="14" y="30"/>
                      <a:pt x="14" y="29"/>
                    </a:cubicBezTo>
                    <a:cubicBezTo>
                      <a:pt x="10" y="27"/>
                      <a:pt x="9" y="23"/>
                      <a:pt x="7" y="20"/>
                    </a:cubicBezTo>
                    <a:cubicBezTo>
                      <a:pt x="8" y="16"/>
                      <a:pt x="10" y="13"/>
                      <a:pt x="11" y="10"/>
                    </a:cubicBezTo>
                    <a:cubicBezTo>
                      <a:pt x="11" y="10"/>
                      <a:pt x="12" y="9"/>
                      <a:pt x="12" y="10"/>
                    </a:cubicBezTo>
                    <a:cubicBezTo>
                      <a:pt x="14" y="11"/>
                      <a:pt x="15" y="10"/>
                      <a:pt x="17" y="10"/>
                    </a:cubicBezTo>
                    <a:cubicBezTo>
                      <a:pt x="21" y="9"/>
                      <a:pt x="26" y="9"/>
                      <a:pt x="30" y="10"/>
                    </a:cubicBezTo>
                    <a:cubicBezTo>
                      <a:pt x="36" y="10"/>
                      <a:pt x="42" y="8"/>
                      <a:pt x="47" y="9"/>
                    </a:cubicBezTo>
                    <a:cubicBezTo>
                      <a:pt x="48" y="9"/>
                      <a:pt x="48" y="9"/>
                      <a:pt x="49" y="9"/>
                    </a:cubicBezTo>
                    <a:cubicBezTo>
                      <a:pt x="52" y="6"/>
                      <a:pt x="57" y="6"/>
                      <a:pt x="61" y="6"/>
                    </a:cubicBezTo>
                    <a:cubicBezTo>
                      <a:pt x="66" y="6"/>
                      <a:pt x="70" y="3"/>
                      <a:pt x="75" y="4"/>
                    </a:cubicBezTo>
                    <a:cubicBezTo>
                      <a:pt x="76" y="4"/>
                      <a:pt x="76" y="4"/>
                      <a:pt x="77" y="4"/>
                    </a:cubicBezTo>
                    <a:cubicBezTo>
                      <a:pt x="79" y="0"/>
                      <a:pt x="82" y="1"/>
                      <a:pt x="85" y="2"/>
                    </a:cubicBezTo>
                    <a:cubicBezTo>
                      <a:pt x="85" y="3"/>
                      <a:pt x="86" y="3"/>
                      <a:pt x="86" y="3"/>
                    </a:cubicBezTo>
                    <a:cubicBezTo>
                      <a:pt x="89" y="4"/>
                      <a:pt x="90" y="4"/>
                      <a:pt x="90" y="1"/>
                    </a:cubicBezTo>
                    <a:cubicBezTo>
                      <a:pt x="93" y="0"/>
                      <a:pt x="95" y="2"/>
                      <a:pt x="98" y="4"/>
                    </a:cubicBezTo>
                    <a:cubicBezTo>
                      <a:pt x="99" y="5"/>
                      <a:pt x="98" y="6"/>
                      <a:pt x="97" y="7"/>
                    </a:cubicBezTo>
                    <a:cubicBezTo>
                      <a:pt x="96" y="7"/>
                      <a:pt x="95" y="7"/>
                      <a:pt x="94" y="7"/>
                    </a:cubicBezTo>
                    <a:cubicBezTo>
                      <a:pt x="91" y="7"/>
                      <a:pt x="88" y="7"/>
                      <a:pt x="85" y="9"/>
                    </a:cubicBezTo>
                    <a:cubicBezTo>
                      <a:pt x="84" y="10"/>
                      <a:pt x="82" y="10"/>
                      <a:pt x="80" y="9"/>
                    </a:cubicBezTo>
                    <a:cubicBezTo>
                      <a:pt x="77" y="7"/>
                      <a:pt x="73" y="8"/>
                      <a:pt x="70" y="10"/>
                    </a:cubicBezTo>
                    <a:cubicBezTo>
                      <a:pt x="68" y="11"/>
                      <a:pt x="66" y="12"/>
                      <a:pt x="64" y="13"/>
                    </a:cubicBezTo>
                    <a:cubicBezTo>
                      <a:pt x="59" y="17"/>
                      <a:pt x="54" y="21"/>
                      <a:pt x="50" y="27"/>
                    </a:cubicBezTo>
                    <a:cubicBezTo>
                      <a:pt x="50" y="28"/>
                      <a:pt x="49" y="29"/>
                      <a:pt x="48" y="29"/>
                    </a:cubicBezTo>
                    <a:close/>
                  </a:path>
                </a:pathLst>
              </a:custGeom>
              <a:solidFill>
                <a:srgbClr val="6C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60">
                <a:extLst>
                  <a:ext uri="{FF2B5EF4-FFF2-40B4-BE49-F238E27FC236}">
                    <a16:creationId xmlns:a16="http://schemas.microsoft.com/office/drawing/2014/main" id="{11E8D84F-04EA-346C-FD3F-1D8DB4F84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5" y="1325"/>
                <a:ext cx="495" cy="351"/>
              </a:xfrm>
              <a:custGeom>
                <a:avLst/>
                <a:gdLst>
                  <a:gd name="T0" fmla="*/ 78 w 89"/>
                  <a:gd name="T1" fmla="*/ 53 h 63"/>
                  <a:gd name="T2" fmla="*/ 79 w 89"/>
                  <a:gd name="T3" fmla="*/ 56 h 63"/>
                  <a:gd name="T4" fmla="*/ 75 w 89"/>
                  <a:gd name="T5" fmla="*/ 56 h 63"/>
                  <a:gd name="T6" fmla="*/ 68 w 89"/>
                  <a:gd name="T7" fmla="*/ 54 h 63"/>
                  <a:gd name="T8" fmla="*/ 66 w 89"/>
                  <a:gd name="T9" fmla="*/ 55 h 63"/>
                  <a:gd name="T10" fmla="*/ 62 w 89"/>
                  <a:gd name="T11" fmla="*/ 57 h 63"/>
                  <a:gd name="T12" fmla="*/ 54 w 89"/>
                  <a:gd name="T13" fmla="*/ 58 h 63"/>
                  <a:gd name="T14" fmla="*/ 45 w 89"/>
                  <a:gd name="T15" fmla="*/ 59 h 63"/>
                  <a:gd name="T16" fmla="*/ 38 w 89"/>
                  <a:gd name="T17" fmla="*/ 61 h 63"/>
                  <a:gd name="T18" fmla="*/ 35 w 89"/>
                  <a:gd name="T19" fmla="*/ 62 h 63"/>
                  <a:gd name="T20" fmla="*/ 17 w 89"/>
                  <a:gd name="T21" fmla="*/ 62 h 63"/>
                  <a:gd name="T22" fmla="*/ 3 w 89"/>
                  <a:gd name="T23" fmla="*/ 62 h 63"/>
                  <a:gd name="T24" fmla="*/ 0 w 89"/>
                  <a:gd name="T25" fmla="*/ 62 h 63"/>
                  <a:gd name="T26" fmla="*/ 22 w 89"/>
                  <a:gd name="T27" fmla="*/ 61 h 63"/>
                  <a:gd name="T28" fmla="*/ 25 w 89"/>
                  <a:gd name="T29" fmla="*/ 61 h 63"/>
                  <a:gd name="T30" fmla="*/ 27 w 89"/>
                  <a:gd name="T31" fmla="*/ 60 h 63"/>
                  <a:gd name="T32" fmla="*/ 25 w 89"/>
                  <a:gd name="T33" fmla="*/ 59 h 63"/>
                  <a:gd name="T34" fmla="*/ 17 w 89"/>
                  <a:gd name="T35" fmla="*/ 59 h 63"/>
                  <a:gd name="T36" fmla="*/ 5 w 89"/>
                  <a:gd name="T37" fmla="*/ 59 h 63"/>
                  <a:gd name="T38" fmla="*/ 1 w 89"/>
                  <a:gd name="T39" fmla="*/ 58 h 63"/>
                  <a:gd name="T40" fmla="*/ 6 w 89"/>
                  <a:gd name="T41" fmla="*/ 57 h 63"/>
                  <a:gd name="T42" fmla="*/ 27 w 89"/>
                  <a:gd name="T43" fmla="*/ 57 h 63"/>
                  <a:gd name="T44" fmla="*/ 30 w 89"/>
                  <a:gd name="T45" fmla="*/ 57 h 63"/>
                  <a:gd name="T46" fmla="*/ 32 w 89"/>
                  <a:gd name="T47" fmla="*/ 54 h 63"/>
                  <a:gd name="T48" fmla="*/ 31 w 89"/>
                  <a:gd name="T49" fmla="*/ 53 h 63"/>
                  <a:gd name="T50" fmla="*/ 33 w 89"/>
                  <a:gd name="T51" fmla="*/ 47 h 63"/>
                  <a:gd name="T52" fmla="*/ 39 w 89"/>
                  <a:gd name="T53" fmla="*/ 47 h 63"/>
                  <a:gd name="T54" fmla="*/ 53 w 89"/>
                  <a:gd name="T55" fmla="*/ 47 h 63"/>
                  <a:gd name="T56" fmla="*/ 57 w 89"/>
                  <a:gd name="T57" fmla="*/ 45 h 63"/>
                  <a:gd name="T58" fmla="*/ 58 w 89"/>
                  <a:gd name="T59" fmla="*/ 40 h 63"/>
                  <a:gd name="T60" fmla="*/ 72 w 89"/>
                  <a:gd name="T61" fmla="*/ 2 h 63"/>
                  <a:gd name="T62" fmla="*/ 74 w 89"/>
                  <a:gd name="T63" fmla="*/ 0 h 63"/>
                  <a:gd name="T64" fmla="*/ 76 w 89"/>
                  <a:gd name="T65" fmla="*/ 4 h 63"/>
                  <a:gd name="T66" fmla="*/ 76 w 89"/>
                  <a:gd name="T67" fmla="*/ 8 h 63"/>
                  <a:gd name="T68" fmla="*/ 67 w 89"/>
                  <a:gd name="T69" fmla="*/ 34 h 63"/>
                  <a:gd name="T70" fmla="*/ 66 w 89"/>
                  <a:gd name="T71" fmla="*/ 40 h 63"/>
                  <a:gd name="T72" fmla="*/ 67 w 89"/>
                  <a:gd name="T73" fmla="*/ 39 h 63"/>
                  <a:gd name="T74" fmla="*/ 67 w 89"/>
                  <a:gd name="T75" fmla="*/ 41 h 63"/>
                  <a:gd name="T76" fmla="*/ 71 w 89"/>
                  <a:gd name="T77" fmla="*/ 36 h 63"/>
                  <a:gd name="T78" fmla="*/ 81 w 89"/>
                  <a:gd name="T79" fmla="*/ 10 h 63"/>
                  <a:gd name="T80" fmla="*/ 83 w 89"/>
                  <a:gd name="T81" fmla="*/ 7 h 63"/>
                  <a:gd name="T82" fmla="*/ 88 w 89"/>
                  <a:gd name="T83" fmla="*/ 10 h 63"/>
                  <a:gd name="T84" fmla="*/ 87 w 89"/>
                  <a:gd name="T85" fmla="*/ 16 h 63"/>
                  <a:gd name="T86" fmla="*/ 84 w 89"/>
                  <a:gd name="T87" fmla="*/ 21 h 63"/>
                  <a:gd name="T88" fmla="*/ 80 w 89"/>
                  <a:gd name="T89" fmla="*/ 23 h 63"/>
                  <a:gd name="T90" fmla="*/ 82 w 89"/>
                  <a:gd name="T91" fmla="*/ 23 h 63"/>
                  <a:gd name="T92" fmla="*/ 82 w 89"/>
                  <a:gd name="T93" fmla="*/ 27 h 63"/>
                  <a:gd name="T94" fmla="*/ 77 w 89"/>
                  <a:gd name="T95" fmla="*/ 42 h 63"/>
                  <a:gd name="T96" fmla="*/ 76 w 89"/>
                  <a:gd name="T97" fmla="*/ 44 h 63"/>
                  <a:gd name="T98" fmla="*/ 78 w 89"/>
                  <a:gd name="T9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9" h="63">
                    <a:moveTo>
                      <a:pt x="78" y="53"/>
                    </a:moveTo>
                    <a:cubicBezTo>
                      <a:pt x="78" y="54"/>
                      <a:pt x="80" y="54"/>
                      <a:pt x="79" y="56"/>
                    </a:cubicBezTo>
                    <a:cubicBezTo>
                      <a:pt x="78" y="57"/>
                      <a:pt x="76" y="57"/>
                      <a:pt x="75" y="56"/>
                    </a:cubicBezTo>
                    <a:cubicBezTo>
                      <a:pt x="72" y="55"/>
                      <a:pt x="70" y="54"/>
                      <a:pt x="68" y="54"/>
                    </a:cubicBezTo>
                    <a:cubicBezTo>
                      <a:pt x="67" y="54"/>
                      <a:pt x="66" y="54"/>
                      <a:pt x="66" y="55"/>
                    </a:cubicBezTo>
                    <a:cubicBezTo>
                      <a:pt x="66" y="59"/>
                      <a:pt x="64" y="57"/>
                      <a:pt x="62" y="57"/>
                    </a:cubicBezTo>
                    <a:cubicBezTo>
                      <a:pt x="59" y="57"/>
                      <a:pt x="57" y="57"/>
                      <a:pt x="54" y="58"/>
                    </a:cubicBezTo>
                    <a:cubicBezTo>
                      <a:pt x="51" y="59"/>
                      <a:pt x="48" y="59"/>
                      <a:pt x="45" y="59"/>
                    </a:cubicBezTo>
                    <a:cubicBezTo>
                      <a:pt x="42" y="59"/>
                      <a:pt x="39" y="59"/>
                      <a:pt x="38" y="61"/>
                    </a:cubicBezTo>
                    <a:cubicBezTo>
                      <a:pt x="37" y="63"/>
                      <a:pt x="35" y="62"/>
                      <a:pt x="35" y="62"/>
                    </a:cubicBezTo>
                    <a:cubicBezTo>
                      <a:pt x="29" y="61"/>
                      <a:pt x="23" y="63"/>
                      <a:pt x="17" y="62"/>
                    </a:cubicBezTo>
                    <a:cubicBezTo>
                      <a:pt x="12" y="61"/>
                      <a:pt x="7" y="62"/>
                      <a:pt x="3" y="62"/>
                    </a:cubicBezTo>
                    <a:cubicBezTo>
                      <a:pt x="2" y="62"/>
                      <a:pt x="1" y="63"/>
                      <a:pt x="0" y="62"/>
                    </a:cubicBezTo>
                    <a:cubicBezTo>
                      <a:pt x="7" y="60"/>
                      <a:pt x="15" y="61"/>
                      <a:pt x="22" y="61"/>
                    </a:cubicBezTo>
                    <a:cubicBezTo>
                      <a:pt x="23" y="61"/>
                      <a:pt x="24" y="61"/>
                      <a:pt x="25" y="61"/>
                    </a:cubicBezTo>
                    <a:cubicBezTo>
                      <a:pt x="26" y="61"/>
                      <a:pt x="27" y="61"/>
                      <a:pt x="27" y="60"/>
                    </a:cubicBezTo>
                    <a:cubicBezTo>
                      <a:pt x="27" y="59"/>
                      <a:pt x="26" y="59"/>
                      <a:pt x="25" y="59"/>
                    </a:cubicBezTo>
                    <a:cubicBezTo>
                      <a:pt x="22" y="59"/>
                      <a:pt x="20" y="59"/>
                      <a:pt x="17" y="59"/>
                    </a:cubicBezTo>
                    <a:cubicBezTo>
                      <a:pt x="13" y="59"/>
                      <a:pt x="9" y="59"/>
                      <a:pt x="5" y="59"/>
                    </a:cubicBezTo>
                    <a:cubicBezTo>
                      <a:pt x="3" y="59"/>
                      <a:pt x="2" y="60"/>
                      <a:pt x="1" y="58"/>
                    </a:cubicBezTo>
                    <a:cubicBezTo>
                      <a:pt x="3" y="57"/>
                      <a:pt x="4" y="57"/>
                      <a:pt x="6" y="57"/>
                    </a:cubicBezTo>
                    <a:cubicBezTo>
                      <a:pt x="13" y="57"/>
                      <a:pt x="20" y="57"/>
                      <a:pt x="27" y="57"/>
                    </a:cubicBezTo>
                    <a:cubicBezTo>
                      <a:pt x="28" y="57"/>
                      <a:pt x="29" y="57"/>
                      <a:pt x="30" y="57"/>
                    </a:cubicBezTo>
                    <a:cubicBezTo>
                      <a:pt x="32" y="57"/>
                      <a:pt x="33" y="56"/>
                      <a:pt x="32" y="54"/>
                    </a:cubicBezTo>
                    <a:cubicBezTo>
                      <a:pt x="31" y="54"/>
                      <a:pt x="31" y="53"/>
                      <a:pt x="31" y="53"/>
                    </a:cubicBezTo>
                    <a:cubicBezTo>
                      <a:pt x="31" y="50"/>
                      <a:pt x="31" y="49"/>
                      <a:pt x="33" y="47"/>
                    </a:cubicBezTo>
                    <a:cubicBezTo>
                      <a:pt x="35" y="47"/>
                      <a:pt x="37" y="47"/>
                      <a:pt x="39" y="47"/>
                    </a:cubicBezTo>
                    <a:cubicBezTo>
                      <a:pt x="44" y="46"/>
                      <a:pt x="48" y="46"/>
                      <a:pt x="53" y="47"/>
                    </a:cubicBezTo>
                    <a:cubicBezTo>
                      <a:pt x="55" y="48"/>
                      <a:pt x="56" y="47"/>
                      <a:pt x="57" y="45"/>
                    </a:cubicBezTo>
                    <a:cubicBezTo>
                      <a:pt x="57" y="43"/>
                      <a:pt x="58" y="41"/>
                      <a:pt x="58" y="40"/>
                    </a:cubicBezTo>
                    <a:cubicBezTo>
                      <a:pt x="63" y="27"/>
                      <a:pt x="67" y="15"/>
                      <a:pt x="72" y="2"/>
                    </a:cubicBezTo>
                    <a:cubicBezTo>
                      <a:pt x="72" y="1"/>
                      <a:pt x="72" y="0"/>
                      <a:pt x="74" y="0"/>
                    </a:cubicBezTo>
                    <a:cubicBezTo>
                      <a:pt x="74" y="2"/>
                      <a:pt x="75" y="3"/>
                      <a:pt x="76" y="4"/>
                    </a:cubicBezTo>
                    <a:cubicBezTo>
                      <a:pt x="77" y="6"/>
                      <a:pt x="77" y="7"/>
                      <a:pt x="76" y="8"/>
                    </a:cubicBezTo>
                    <a:cubicBezTo>
                      <a:pt x="73" y="17"/>
                      <a:pt x="70" y="25"/>
                      <a:pt x="67" y="34"/>
                    </a:cubicBezTo>
                    <a:cubicBezTo>
                      <a:pt x="66" y="36"/>
                      <a:pt x="65" y="38"/>
                      <a:pt x="66" y="40"/>
                    </a:cubicBezTo>
                    <a:cubicBezTo>
                      <a:pt x="66" y="40"/>
                      <a:pt x="66" y="38"/>
                      <a:pt x="67" y="39"/>
                    </a:cubicBezTo>
                    <a:cubicBezTo>
                      <a:pt x="68" y="39"/>
                      <a:pt x="68" y="40"/>
                      <a:pt x="67" y="41"/>
                    </a:cubicBezTo>
                    <a:cubicBezTo>
                      <a:pt x="69" y="40"/>
                      <a:pt x="70" y="38"/>
                      <a:pt x="71" y="36"/>
                    </a:cubicBezTo>
                    <a:cubicBezTo>
                      <a:pt x="74" y="27"/>
                      <a:pt x="77" y="19"/>
                      <a:pt x="81" y="10"/>
                    </a:cubicBezTo>
                    <a:cubicBezTo>
                      <a:pt x="81" y="9"/>
                      <a:pt x="81" y="8"/>
                      <a:pt x="83" y="7"/>
                    </a:cubicBezTo>
                    <a:cubicBezTo>
                      <a:pt x="84" y="8"/>
                      <a:pt x="86" y="9"/>
                      <a:pt x="88" y="10"/>
                    </a:cubicBezTo>
                    <a:cubicBezTo>
                      <a:pt x="89" y="12"/>
                      <a:pt x="87" y="14"/>
                      <a:pt x="87" y="16"/>
                    </a:cubicBezTo>
                    <a:cubicBezTo>
                      <a:pt x="86" y="18"/>
                      <a:pt x="86" y="20"/>
                      <a:pt x="84" y="21"/>
                    </a:cubicBezTo>
                    <a:cubicBezTo>
                      <a:pt x="83" y="22"/>
                      <a:pt x="81" y="21"/>
                      <a:pt x="80" y="23"/>
                    </a:cubicBezTo>
                    <a:cubicBezTo>
                      <a:pt x="81" y="23"/>
                      <a:pt x="82" y="23"/>
                      <a:pt x="82" y="23"/>
                    </a:cubicBezTo>
                    <a:cubicBezTo>
                      <a:pt x="83" y="25"/>
                      <a:pt x="83" y="26"/>
                      <a:pt x="82" y="27"/>
                    </a:cubicBezTo>
                    <a:cubicBezTo>
                      <a:pt x="80" y="32"/>
                      <a:pt x="79" y="37"/>
                      <a:pt x="77" y="42"/>
                    </a:cubicBezTo>
                    <a:cubicBezTo>
                      <a:pt x="76" y="43"/>
                      <a:pt x="76" y="43"/>
                      <a:pt x="76" y="44"/>
                    </a:cubicBezTo>
                    <a:cubicBezTo>
                      <a:pt x="74" y="48"/>
                      <a:pt x="74" y="51"/>
                      <a:pt x="78" y="53"/>
                    </a:cubicBezTo>
                    <a:close/>
                  </a:path>
                </a:pathLst>
              </a:custGeom>
              <a:solidFill>
                <a:srgbClr val="64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5" name="Freeform 61">
                <a:extLst>
                  <a:ext uri="{FF2B5EF4-FFF2-40B4-BE49-F238E27FC236}">
                    <a16:creationId xmlns:a16="http://schemas.microsoft.com/office/drawing/2014/main" id="{5F6DC8EF-0C1A-8C0E-B749-88B7F46A8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0" y="1503"/>
                <a:ext cx="317" cy="240"/>
              </a:xfrm>
              <a:custGeom>
                <a:avLst/>
                <a:gdLst>
                  <a:gd name="T0" fmla="*/ 53 w 57"/>
                  <a:gd name="T1" fmla="*/ 39 h 43"/>
                  <a:gd name="T2" fmla="*/ 45 w 57"/>
                  <a:gd name="T3" fmla="*/ 36 h 43"/>
                  <a:gd name="T4" fmla="*/ 40 w 57"/>
                  <a:gd name="T5" fmla="*/ 32 h 43"/>
                  <a:gd name="T6" fmla="*/ 33 w 57"/>
                  <a:gd name="T7" fmla="*/ 27 h 43"/>
                  <a:gd name="T8" fmla="*/ 29 w 57"/>
                  <a:gd name="T9" fmla="*/ 28 h 43"/>
                  <a:gd name="T10" fmla="*/ 22 w 57"/>
                  <a:gd name="T11" fmla="*/ 37 h 43"/>
                  <a:gd name="T12" fmla="*/ 15 w 57"/>
                  <a:gd name="T13" fmla="*/ 41 h 43"/>
                  <a:gd name="T14" fmla="*/ 13 w 57"/>
                  <a:gd name="T15" fmla="*/ 42 h 43"/>
                  <a:gd name="T16" fmla="*/ 9 w 57"/>
                  <a:gd name="T17" fmla="*/ 42 h 43"/>
                  <a:gd name="T18" fmla="*/ 10 w 57"/>
                  <a:gd name="T19" fmla="*/ 39 h 43"/>
                  <a:gd name="T20" fmla="*/ 10 w 57"/>
                  <a:gd name="T21" fmla="*/ 38 h 43"/>
                  <a:gd name="T22" fmla="*/ 9 w 57"/>
                  <a:gd name="T23" fmla="*/ 33 h 43"/>
                  <a:gd name="T24" fmla="*/ 14 w 57"/>
                  <a:gd name="T25" fmla="*/ 22 h 43"/>
                  <a:gd name="T26" fmla="*/ 14 w 57"/>
                  <a:gd name="T27" fmla="*/ 19 h 43"/>
                  <a:gd name="T28" fmla="*/ 11 w 57"/>
                  <a:gd name="T29" fmla="*/ 20 h 43"/>
                  <a:gd name="T30" fmla="*/ 6 w 57"/>
                  <a:gd name="T31" fmla="*/ 26 h 43"/>
                  <a:gd name="T32" fmla="*/ 2 w 57"/>
                  <a:gd name="T33" fmla="*/ 26 h 43"/>
                  <a:gd name="T34" fmla="*/ 1 w 57"/>
                  <a:gd name="T35" fmla="*/ 22 h 43"/>
                  <a:gd name="T36" fmla="*/ 1 w 57"/>
                  <a:gd name="T37" fmla="*/ 20 h 43"/>
                  <a:gd name="T38" fmla="*/ 3 w 57"/>
                  <a:gd name="T39" fmla="*/ 17 h 43"/>
                  <a:gd name="T40" fmla="*/ 6 w 57"/>
                  <a:gd name="T41" fmla="*/ 9 h 43"/>
                  <a:gd name="T42" fmla="*/ 9 w 57"/>
                  <a:gd name="T43" fmla="*/ 5 h 43"/>
                  <a:gd name="T44" fmla="*/ 17 w 57"/>
                  <a:gd name="T45" fmla="*/ 9 h 43"/>
                  <a:gd name="T46" fmla="*/ 16 w 57"/>
                  <a:gd name="T47" fmla="*/ 12 h 43"/>
                  <a:gd name="T48" fmla="*/ 16 w 57"/>
                  <a:gd name="T49" fmla="*/ 15 h 43"/>
                  <a:gd name="T50" fmla="*/ 18 w 57"/>
                  <a:gd name="T51" fmla="*/ 13 h 43"/>
                  <a:gd name="T52" fmla="*/ 22 w 57"/>
                  <a:gd name="T53" fmla="*/ 9 h 43"/>
                  <a:gd name="T54" fmla="*/ 28 w 57"/>
                  <a:gd name="T55" fmla="*/ 5 h 43"/>
                  <a:gd name="T56" fmla="*/ 36 w 57"/>
                  <a:gd name="T57" fmla="*/ 3 h 43"/>
                  <a:gd name="T58" fmla="*/ 32 w 57"/>
                  <a:gd name="T59" fmla="*/ 10 h 43"/>
                  <a:gd name="T60" fmla="*/ 29 w 57"/>
                  <a:gd name="T61" fmla="*/ 11 h 43"/>
                  <a:gd name="T62" fmla="*/ 28 w 57"/>
                  <a:gd name="T63" fmla="*/ 11 h 43"/>
                  <a:gd name="T64" fmla="*/ 29 w 57"/>
                  <a:gd name="T65" fmla="*/ 12 h 43"/>
                  <a:gd name="T66" fmla="*/ 29 w 57"/>
                  <a:gd name="T67" fmla="*/ 18 h 43"/>
                  <a:gd name="T68" fmla="*/ 32 w 57"/>
                  <a:gd name="T69" fmla="*/ 13 h 43"/>
                  <a:gd name="T70" fmla="*/ 36 w 57"/>
                  <a:gd name="T71" fmla="*/ 12 h 43"/>
                  <a:gd name="T72" fmla="*/ 35 w 57"/>
                  <a:gd name="T73" fmla="*/ 15 h 43"/>
                  <a:gd name="T74" fmla="*/ 35 w 57"/>
                  <a:gd name="T75" fmla="*/ 17 h 43"/>
                  <a:gd name="T76" fmla="*/ 38 w 57"/>
                  <a:gd name="T77" fmla="*/ 24 h 43"/>
                  <a:gd name="T78" fmla="*/ 40 w 57"/>
                  <a:gd name="T79" fmla="*/ 25 h 43"/>
                  <a:gd name="T80" fmla="*/ 45 w 57"/>
                  <a:gd name="T81" fmla="*/ 24 h 43"/>
                  <a:gd name="T82" fmla="*/ 47 w 57"/>
                  <a:gd name="T83" fmla="*/ 22 h 43"/>
                  <a:gd name="T84" fmla="*/ 48 w 57"/>
                  <a:gd name="T85" fmla="*/ 25 h 43"/>
                  <a:gd name="T86" fmla="*/ 50 w 57"/>
                  <a:gd name="T87" fmla="*/ 27 h 43"/>
                  <a:gd name="T88" fmla="*/ 54 w 57"/>
                  <a:gd name="T89" fmla="*/ 29 h 43"/>
                  <a:gd name="T90" fmla="*/ 56 w 57"/>
                  <a:gd name="T91" fmla="*/ 32 h 43"/>
                  <a:gd name="T92" fmla="*/ 53 w 57"/>
                  <a:gd name="T93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" h="43">
                    <a:moveTo>
                      <a:pt x="53" y="39"/>
                    </a:moveTo>
                    <a:cubicBezTo>
                      <a:pt x="50" y="38"/>
                      <a:pt x="48" y="36"/>
                      <a:pt x="45" y="36"/>
                    </a:cubicBezTo>
                    <a:cubicBezTo>
                      <a:pt x="43" y="34"/>
                      <a:pt x="42" y="33"/>
                      <a:pt x="40" y="32"/>
                    </a:cubicBezTo>
                    <a:cubicBezTo>
                      <a:pt x="40" y="27"/>
                      <a:pt x="35" y="28"/>
                      <a:pt x="33" y="27"/>
                    </a:cubicBezTo>
                    <a:cubicBezTo>
                      <a:pt x="31" y="25"/>
                      <a:pt x="30" y="27"/>
                      <a:pt x="29" y="28"/>
                    </a:cubicBezTo>
                    <a:cubicBezTo>
                      <a:pt x="26" y="31"/>
                      <a:pt x="24" y="34"/>
                      <a:pt x="22" y="37"/>
                    </a:cubicBezTo>
                    <a:cubicBezTo>
                      <a:pt x="20" y="40"/>
                      <a:pt x="18" y="41"/>
                      <a:pt x="15" y="41"/>
                    </a:cubicBezTo>
                    <a:cubicBezTo>
                      <a:pt x="15" y="41"/>
                      <a:pt x="14" y="42"/>
                      <a:pt x="13" y="42"/>
                    </a:cubicBezTo>
                    <a:cubicBezTo>
                      <a:pt x="12" y="42"/>
                      <a:pt x="10" y="43"/>
                      <a:pt x="9" y="42"/>
                    </a:cubicBezTo>
                    <a:cubicBezTo>
                      <a:pt x="8" y="41"/>
                      <a:pt x="10" y="41"/>
                      <a:pt x="10" y="39"/>
                    </a:cubicBezTo>
                    <a:cubicBezTo>
                      <a:pt x="10" y="39"/>
                      <a:pt x="11" y="38"/>
                      <a:pt x="10" y="38"/>
                    </a:cubicBezTo>
                    <a:cubicBezTo>
                      <a:pt x="7" y="36"/>
                      <a:pt x="9" y="34"/>
                      <a:pt x="9" y="33"/>
                    </a:cubicBezTo>
                    <a:cubicBezTo>
                      <a:pt x="11" y="29"/>
                      <a:pt x="12" y="25"/>
                      <a:pt x="14" y="22"/>
                    </a:cubicBezTo>
                    <a:cubicBezTo>
                      <a:pt x="15" y="20"/>
                      <a:pt x="15" y="19"/>
                      <a:pt x="14" y="19"/>
                    </a:cubicBezTo>
                    <a:cubicBezTo>
                      <a:pt x="12" y="18"/>
                      <a:pt x="12" y="19"/>
                      <a:pt x="11" y="20"/>
                    </a:cubicBezTo>
                    <a:cubicBezTo>
                      <a:pt x="10" y="22"/>
                      <a:pt x="9" y="25"/>
                      <a:pt x="6" y="26"/>
                    </a:cubicBezTo>
                    <a:cubicBezTo>
                      <a:pt x="4" y="26"/>
                      <a:pt x="3" y="27"/>
                      <a:pt x="2" y="26"/>
                    </a:cubicBezTo>
                    <a:cubicBezTo>
                      <a:pt x="0" y="25"/>
                      <a:pt x="1" y="23"/>
                      <a:pt x="1" y="22"/>
                    </a:cubicBezTo>
                    <a:cubicBezTo>
                      <a:pt x="1" y="21"/>
                      <a:pt x="1" y="21"/>
                      <a:pt x="1" y="20"/>
                    </a:cubicBezTo>
                    <a:cubicBezTo>
                      <a:pt x="1" y="19"/>
                      <a:pt x="2" y="18"/>
                      <a:pt x="3" y="17"/>
                    </a:cubicBezTo>
                    <a:cubicBezTo>
                      <a:pt x="4" y="15"/>
                      <a:pt x="5" y="12"/>
                      <a:pt x="6" y="9"/>
                    </a:cubicBezTo>
                    <a:cubicBezTo>
                      <a:pt x="7" y="8"/>
                      <a:pt x="7" y="5"/>
                      <a:pt x="9" y="5"/>
                    </a:cubicBezTo>
                    <a:cubicBezTo>
                      <a:pt x="12" y="6"/>
                      <a:pt x="14" y="7"/>
                      <a:pt x="17" y="9"/>
                    </a:cubicBezTo>
                    <a:cubicBezTo>
                      <a:pt x="18" y="10"/>
                      <a:pt x="16" y="11"/>
                      <a:pt x="16" y="12"/>
                    </a:cubicBezTo>
                    <a:cubicBezTo>
                      <a:pt x="16" y="13"/>
                      <a:pt x="15" y="14"/>
                      <a:pt x="16" y="15"/>
                    </a:cubicBezTo>
                    <a:cubicBezTo>
                      <a:pt x="17" y="15"/>
                      <a:pt x="18" y="14"/>
                      <a:pt x="18" y="13"/>
                    </a:cubicBezTo>
                    <a:cubicBezTo>
                      <a:pt x="19" y="11"/>
                      <a:pt x="20" y="10"/>
                      <a:pt x="22" y="9"/>
                    </a:cubicBezTo>
                    <a:cubicBezTo>
                      <a:pt x="25" y="9"/>
                      <a:pt x="26" y="7"/>
                      <a:pt x="28" y="5"/>
                    </a:cubicBezTo>
                    <a:cubicBezTo>
                      <a:pt x="31" y="0"/>
                      <a:pt x="31" y="0"/>
                      <a:pt x="36" y="3"/>
                    </a:cubicBezTo>
                    <a:cubicBezTo>
                      <a:pt x="36" y="5"/>
                      <a:pt x="34" y="9"/>
                      <a:pt x="32" y="10"/>
                    </a:cubicBezTo>
                    <a:cubicBezTo>
                      <a:pt x="31" y="10"/>
                      <a:pt x="30" y="11"/>
                      <a:pt x="29" y="11"/>
                    </a:cubicBezTo>
                    <a:cubicBezTo>
                      <a:pt x="29" y="11"/>
                      <a:pt x="29" y="11"/>
                      <a:pt x="28" y="11"/>
                    </a:cubicBezTo>
                    <a:cubicBezTo>
                      <a:pt x="29" y="11"/>
                      <a:pt x="29" y="11"/>
                      <a:pt x="29" y="12"/>
                    </a:cubicBezTo>
                    <a:cubicBezTo>
                      <a:pt x="31" y="13"/>
                      <a:pt x="30" y="15"/>
                      <a:pt x="29" y="18"/>
                    </a:cubicBezTo>
                    <a:cubicBezTo>
                      <a:pt x="31" y="16"/>
                      <a:pt x="31" y="14"/>
                      <a:pt x="32" y="13"/>
                    </a:cubicBezTo>
                    <a:cubicBezTo>
                      <a:pt x="33" y="11"/>
                      <a:pt x="35" y="10"/>
                      <a:pt x="36" y="12"/>
                    </a:cubicBezTo>
                    <a:cubicBezTo>
                      <a:pt x="36" y="13"/>
                      <a:pt x="35" y="14"/>
                      <a:pt x="35" y="15"/>
                    </a:cubicBezTo>
                    <a:cubicBezTo>
                      <a:pt x="35" y="16"/>
                      <a:pt x="35" y="16"/>
                      <a:pt x="35" y="17"/>
                    </a:cubicBezTo>
                    <a:cubicBezTo>
                      <a:pt x="33" y="22"/>
                      <a:pt x="33" y="22"/>
                      <a:pt x="38" y="24"/>
                    </a:cubicBezTo>
                    <a:cubicBezTo>
                      <a:pt x="38" y="24"/>
                      <a:pt x="39" y="24"/>
                      <a:pt x="40" y="25"/>
                    </a:cubicBezTo>
                    <a:cubicBezTo>
                      <a:pt x="42" y="26"/>
                      <a:pt x="43" y="26"/>
                      <a:pt x="45" y="24"/>
                    </a:cubicBezTo>
                    <a:cubicBezTo>
                      <a:pt x="45" y="23"/>
                      <a:pt x="46" y="22"/>
                      <a:pt x="47" y="22"/>
                    </a:cubicBezTo>
                    <a:cubicBezTo>
                      <a:pt x="49" y="22"/>
                      <a:pt x="48" y="24"/>
                      <a:pt x="48" y="25"/>
                    </a:cubicBezTo>
                    <a:cubicBezTo>
                      <a:pt x="48" y="26"/>
                      <a:pt x="49" y="26"/>
                      <a:pt x="50" y="27"/>
                    </a:cubicBezTo>
                    <a:cubicBezTo>
                      <a:pt x="51" y="28"/>
                      <a:pt x="53" y="28"/>
                      <a:pt x="54" y="29"/>
                    </a:cubicBezTo>
                    <a:cubicBezTo>
                      <a:pt x="55" y="30"/>
                      <a:pt x="57" y="30"/>
                      <a:pt x="56" y="32"/>
                    </a:cubicBezTo>
                    <a:cubicBezTo>
                      <a:pt x="56" y="34"/>
                      <a:pt x="54" y="37"/>
                      <a:pt x="53" y="39"/>
                    </a:cubicBezTo>
                    <a:close/>
                  </a:path>
                </a:pathLst>
              </a:custGeom>
              <a:solidFill>
                <a:srgbClr val="3D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Freeform 62">
                <a:extLst>
                  <a:ext uri="{FF2B5EF4-FFF2-40B4-BE49-F238E27FC236}">
                    <a16:creationId xmlns:a16="http://schemas.microsoft.com/office/drawing/2014/main" id="{AC3C9783-908D-788F-C96F-71E00878B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9" y="1325"/>
                <a:ext cx="195" cy="256"/>
              </a:xfrm>
              <a:custGeom>
                <a:avLst/>
                <a:gdLst>
                  <a:gd name="T0" fmla="*/ 0 w 35"/>
                  <a:gd name="T1" fmla="*/ 45 h 46"/>
                  <a:gd name="T2" fmla="*/ 18 w 35"/>
                  <a:gd name="T3" fmla="*/ 6 h 46"/>
                  <a:gd name="T4" fmla="*/ 22 w 35"/>
                  <a:gd name="T5" fmla="*/ 5 h 46"/>
                  <a:gd name="T6" fmla="*/ 21 w 35"/>
                  <a:gd name="T7" fmla="*/ 2 h 46"/>
                  <a:gd name="T8" fmla="*/ 24 w 35"/>
                  <a:gd name="T9" fmla="*/ 2 h 46"/>
                  <a:gd name="T10" fmla="*/ 27 w 35"/>
                  <a:gd name="T11" fmla="*/ 2 h 46"/>
                  <a:gd name="T12" fmla="*/ 35 w 35"/>
                  <a:gd name="T13" fmla="*/ 9 h 46"/>
                  <a:gd name="T14" fmla="*/ 35 w 35"/>
                  <a:gd name="T15" fmla="*/ 10 h 46"/>
                  <a:gd name="T16" fmla="*/ 35 w 35"/>
                  <a:gd name="T17" fmla="*/ 14 h 46"/>
                  <a:gd name="T18" fmla="*/ 28 w 35"/>
                  <a:gd name="T19" fmla="*/ 32 h 46"/>
                  <a:gd name="T20" fmla="*/ 25 w 35"/>
                  <a:gd name="T21" fmla="*/ 41 h 46"/>
                  <a:gd name="T22" fmla="*/ 17 w 35"/>
                  <a:gd name="T23" fmla="*/ 46 h 46"/>
                  <a:gd name="T24" fmla="*/ 2 w 35"/>
                  <a:gd name="T25" fmla="*/ 46 h 46"/>
                  <a:gd name="T26" fmla="*/ 0 w 35"/>
                  <a:gd name="T2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46">
                    <a:moveTo>
                      <a:pt x="0" y="45"/>
                    </a:moveTo>
                    <a:cubicBezTo>
                      <a:pt x="6" y="32"/>
                      <a:pt x="12" y="19"/>
                      <a:pt x="18" y="6"/>
                    </a:cubicBezTo>
                    <a:cubicBezTo>
                      <a:pt x="19" y="5"/>
                      <a:pt x="19" y="3"/>
                      <a:pt x="22" y="5"/>
                    </a:cubicBezTo>
                    <a:cubicBezTo>
                      <a:pt x="23" y="3"/>
                      <a:pt x="19" y="4"/>
                      <a:pt x="21" y="2"/>
                    </a:cubicBezTo>
                    <a:cubicBezTo>
                      <a:pt x="22" y="0"/>
                      <a:pt x="23" y="2"/>
                      <a:pt x="24" y="2"/>
                    </a:cubicBezTo>
                    <a:cubicBezTo>
                      <a:pt x="25" y="2"/>
                      <a:pt x="26" y="2"/>
                      <a:pt x="27" y="2"/>
                    </a:cubicBezTo>
                    <a:cubicBezTo>
                      <a:pt x="28" y="7"/>
                      <a:pt x="32" y="8"/>
                      <a:pt x="35" y="9"/>
                    </a:cubicBezTo>
                    <a:cubicBezTo>
                      <a:pt x="35" y="9"/>
                      <a:pt x="35" y="9"/>
                      <a:pt x="35" y="10"/>
                    </a:cubicBezTo>
                    <a:cubicBezTo>
                      <a:pt x="35" y="11"/>
                      <a:pt x="35" y="13"/>
                      <a:pt x="35" y="14"/>
                    </a:cubicBezTo>
                    <a:cubicBezTo>
                      <a:pt x="32" y="20"/>
                      <a:pt x="31" y="26"/>
                      <a:pt x="28" y="32"/>
                    </a:cubicBezTo>
                    <a:cubicBezTo>
                      <a:pt x="27" y="34"/>
                      <a:pt x="27" y="38"/>
                      <a:pt x="25" y="41"/>
                    </a:cubicBezTo>
                    <a:cubicBezTo>
                      <a:pt x="23" y="46"/>
                      <a:pt x="23" y="46"/>
                      <a:pt x="17" y="46"/>
                    </a:cubicBezTo>
                    <a:cubicBezTo>
                      <a:pt x="12" y="46"/>
                      <a:pt x="7" y="45"/>
                      <a:pt x="2" y="46"/>
                    </a:cubicBezTo>
                    <a:cubicBezTo>
                      <a:pt x="1" y="46"/>
                      <a:pt x="0" y="45"/>
                      <a:pt x="0" y="45"/>
                    </a:cubicBezTo>
                    <a:close/>
                  </a:path>
                </a:pathLst>
              </a:custGeom>
              <a:solidFill>
                <a:srgbClr val="906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Freeform 63">
                <a:extLst>
                  <a:ext uri="{FF2B5EF4-FFF2-40B4-BE49-F238E27FC236}">
                    <a16:creationId xmlns:a16="http://schemas.microsoft.com/office/drawing/2014/main" id="{5496C1A7-492F-A8F1-89E9-4D90009FA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" y="1381"/>
                <a:ext cx="189" cy="206"/>
              </a:xfrm>
              <a:custGeom>
                <a:avLst/>
                <a:gdLst>
                  <a:gd name="T0" fmla="*/ 1 w 34"/>
                  <a:gd name="T1" fmla="*/ 6 h 37"/>
                  <a:gd name="T2" fmla="*/ 3 w 34"/>
                  <a:gd name="T3" fmla="*/ 0 h 37"/>
                  <a:gd name="T4" fmla="*/ 34 w 34"/>
                  <a:gd name="T5" fmla="*/ 16 h 37"/>
                  <a:gd name="T6" fmla="*/ 30 w 34"/>
                  <a:gd name="T7" fmla="*/ 26 h 37"/>
                  <a:gd name="T8" fmla="*/ 28 w 34"/>
                  <a:gd name="T9" fmla="*/ 31 h 37"/>
                  <a:gd name="T10" fmla="*/ 23 w 34"/>
                  <a:gd name="T11" fmla="*/ 36 h 37"/>
                  <a:gd name="T12" fmla="*/ 21 w 34"/>
                  <a:gd name="T13" fmla="*/ 37 h 37"/>
                  <a:gd name="T14" fmla="*/ 18 w 34"/>
                  <a:gd name="T15" fmla="*/ 37 h 37"/>
                  <a:gd name="T16" fmla="*/ 3 w 34"/>
                  <a:gd name="T17" fmla="*/ 34 h 37"/>
                  <a:gd name="T18" fmla="*/ 1 w 34"/>
                  <a:gd name="T19" fmla="*/ 33 h 37"/>
                  <a:gd name="T20" fmla="*/ 3 w 34"/>
                  <a:gd name="T21" fmla="*/ 30 h 37"/>
                  <a:gd name="T22" fmla="*/ 13 w 34"/>
                  <a:gd name="T23" fmla="*/ 24 h 37"/>
                  <a:gd name="T24" fmla="*/ 18 w 34"/>
                  <a:gd name="T25" fmla="*/ 24 h 37"/>
                  <a:gd name="T26" fmla="*/ 19 w 34"/>
                  <a:gd name="T27" fmla="*/ 26 h 37"/>
                  <a:gd name="T28" fmla="*/ 20 w 34"/>
                  <a:gd name="T29" fmla="*/ 25 h 37"/>
                  <a:gd name="T30" fmla="*/ 18 w 34"/>
                  <a:gd name="T31" fmla="*/ 23 h 37"/>
                  <a:gd name="T32" fmla="*/ 12 w 34"/>
                  <a:gd name="T33" fmla="*/ 21 h 37"/>
                  <a:gd name="T34" fmla="*/ 10 w 34"/>
                  <a:gd name="T35" fmla="*/ 18 h 37"/>
                  <a:gd name="T36" fmla="*/ 7 w 34"/>
                  <a:gd name="T37" fmla="*/ 11 h 37"/>
                  <a:gd name="T38" fmla="*/ 1 w 34"/>
                  <a:gd name="T3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37">
                    <a:moveTo>
                      <a:pt x="1" y="6"/>
                    </a:moveTo>
                    <a:cubicBezTo>
                      <a:pt x="2" y="4"/>
                      <a:pt x="2" y="2"/>
                      <a:pt x="3" y="0"/>
                    </a:cubicBezTo>
                    <a:cubicBezTo>
                      <a:pt x="13" y="5"/>
                      <a:pt x="24" y="10"/>
                      <a:pt x="34" y="16"/>
                    </a:cubicBezTo>
                    <a:cubicBezTo>
                      <a:pt x="32" y="19"/>
                      <a:pt x="31" y="22"/>
                      <a:pt x="30" y="26"/>
                    </a:cubicBezTo>
                    <a:cubicBezTo>
                      <a:pt x="29" y="28"/>
                      <a:pt x="29" y="30"/>
                      <a:pt x="28" y="31"/>
                    </a:cubicBezTo>
                    <a:cubicBezTo>
                      <a:pt x="27" y="34"/>
                      <a:pt x="26" y="36"/>
                      <a:pt x="23" y="36"/>
                    </a:cubicBezTo>
                    <a:cubicBezTo>
                      <a:pt x="22" y="36"/>
                      <a:pt x="22" y="37"/>
                      <a:pt x="21" y="37"/>
                    </a:cubicBezTo>
                    <a:cubicBezTo>
                      <a:pt x="20" y="37"/>
                      <a:pt x="19" y="37"/>
                      <a:pt x="18" y="37"/>
                    </a:cubicBezTo>
                    <a:cubicBezTo>
                      <a:pt x="14" y="34"/>
                      <a:pt x="9" y="34"/>
                      <a:pt x="3" y="34"/>
                    </a:cubicBezTo>
                    <a:cubicBezTo>
                      <a:pt x="2" y="34"/>
                      <a:pt x="1" y="34"/>
                      <a:pt x="1" y="33"/>
                    </a:cubicBezTo>
                    <a:cubicBezTo>
                      <a:pt x="0" y="31"/>
                      <a:pt x="1" y="30"/>
                      <a:pt x="3" y="30"/>
                    </a:cubicBezTo>
                    <a:cubicBezTo>
                      <a:pt x="7" y="28"/>
                      <a:pt x="10" y="26"/>
                      <a:pt x="13" y="24"/>
                    </a:cubicBezTo>
                    <a:cubicBezTo>
                      <a:pt x="15" y="21"/>
                      <a:pt x="15" y="21"/>
                      <a:pt x="18" y="24"/>
                    </a:cubicBezTo>
                    <a:cubicBezTo>
                      <a:pt x="18" y="25"/>
                      <a:pt x="18" y="26"/>
                      <a:pt x="19" y="26"/>
                    </a:cubicBezTo>
                    <a:cubicBezTo>
                      <a:pt x="19" y="26"/>
                      <a:pt x="20" y="25"/>
                      <a:pt x="20" y="25"/>
                    </a:cubicBezTo>
                    <a:cubicBezTo>
                      <a:pt x="20" y="24"/>
                      <a:pt x="19" y="24"/>
                      <a:pt x="18" y="23"/>
                    </a:cubicBezTo>
                    <a:cubicBezTo>
                      <a:pt x="16" y="22"/>
                      <a:pt x="15" y="21"/>
                      <a:pt x="12" y="21"/>
                    </a:cubicBezTo>
                    <a:cubicBezTo>
                      <a:pt x="10" y="21"/>
                      <a:pt x="10" y="19"/>
                      <a:pt x="10" y="18"/>
                    </a:cubicBezTo>
                    <a:cubicBezTo>
                      <a:pt x="9" y="16"/>
                      <a:pt x="8" y="13"/>
                      <a:pt x="7" y="11"/>
                    </a:cubicBezTo>
                    <a:cubicBezTo>
                      <a:pt x="6" y="9"/>
                      <a:pt x="4" y="7"/>
                      <a:pt x="1" y="6"/>
                    </a:cubicBezTo>
                    <a:close/>
                  </a:path>
                </a:pathLst>
              </a:custGeom>
              <a:solidFill>
                <a:srgbClr val="75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Freeform 64">
                <a:extLst>
                  <a:ext uri="{FF2B5EF4-FFF2-40B4-BE49-F238E27FC236}">
                    <a16:creationId xmlns:a16="http://schemas.microsoft.com/office/drawing/2014/main" id="{4D336EFE-F152-D391-3E5C-8C7C27B50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2" y="1197"/>
                <a:ext cx="206" cy="401"/>
              </a:xfrm>
              <a:custGeom>
                <a:avLst/>
                <a:gdLst>
                  <a:gd name="T0" fmla="*/ 20 w 37"/>
                  <a:gd name="T1" fmla="*/ 63 h 72"/>
                  <a:gd name="T2" fmla="*/ 19 w 37"/>
                  <a:gd name="T3" fmla="*/ 68 h 72"/>
                  <a:gd name="T4" fmla="*/ 13 w 37"/>
                  <a:gd name="T5" fmla="*/ 71 h 72"/>
                  <a:gd name="T6" fmla="*/ 1 w 37"/>
                  <a:gd name="T7" fmla="*/ 71 h 72"/>
                  <a:gd name="T8" fmla="*/ 0 w 37"/>
                  <a:gd name="T9" fmla="*/ 68 h 72"/>
                  <a:gd name="T10" fmla="*/ 3 w 37"/>
                  <a:gd name="T11" fmla="*/ 60 h 72"/>
                  <a:gd name="T12" fmla="*/ 6 w 37"/>
                  <a:gd name="T13" fmla="*/ 50 h 72"/>
                  <a:gd name="T14" fmla="*/ 9 w 37"/>
                  <a:gd name="T15" fmla="*/ 42 h 72"/>
                  <a:gd name="T16" fmla="*/ 12 w 37"/>
                  <a:gd name="T17" fmla="*/ 40 h 72"/>
                  <a:gd name="T18" fmla="*/ 14 w 37"/>
                  <a:gd name="T19" fmla="*/ 44 h 72"/>
                  <a:gd name="T20" fmla="*/ 9 w 37"/>
                  <a:gd name="T21" fmla="*/ 56 h 72"/>
                  <a:gd name="T22" fmla="*/ 9 w 37"/>
                  <a:gd name="T23" fmla="*/ 51 h 72"/>
                  <a:gd name="T24" fmla="*/ 11 w 37"/>
                  <a:gd name="T25" fmla="*/ 45 h 72"/>
                  <a:gd name="T26" fmla="*/ 6 w 37"/>
                  <a:gd name="T27" fmla="*/ 61 h 72"/>
                  <a:gd name="T28" fmla="*/ 9 w 37"/>
                  <a:gd name="T29" fmla="*/ 55 h 72"/>
                  <a:gd name="T30" fmla="*/ 8 w 37"/>
                  <a:gd name="T31" fmla="*/ 61 h 72"/>
                  <a:gd name="T32" fmla="*/ 14 w 37"/>
                  <a:gd name="T33" fmla="*/ 42 h 72"/>
                  <a:gd name="T34" fmla="*/ 15 w 37"/>
                  <a:gd name="T35" fmla="*/ 40 h 72"/>
                  <a:gd name="T36" fmla="*/ 18 w 37"/>
                  <a:gd name="T37" fmla="*/ 31 h 72"/>
                  <a:gd name="T38" fmla="*/ 22 w 37"/>
                  <a:gd name="T39" fmla="*/ 23 h 72"/>
                  <a:gd name="T40" fmla="*/ 24 w 37"/>
                  <a:gd name="T41" fmla="*/ 20 h 72"/>
                  <a:gd name="T42" fmla="*/ 24 w 37"/>
                  <a:gd name="T43" fmla="*/ 15 h 72"/>
                  <a:gd name="T44" fmla="*/ 24 w 37"/>
                  <a:gd name="T45" fmla="*/ 14 h 72"/>
                  <a:gd name="T46" fmla="*/ 24 w 37"/>
                  <a:gd name="T47" fmla="*/ 13 h 72"/>
                  <a:gd name="T48" fmla="*/ 23 w 37"/>
                  <a:gd name="T49" fmla="*/ 14 h 72"/>
                  <a:gd name="T50" fmla="*/ 21 w 37"/>
                  <a:gd name="T51" fmla="*/ 15 h 72"/>
                  <a:gd name="T52" fmla="*/ 19 w 37"/>
                  <a:gd name="T53" fmla="*/ 11 h 72"/>
                  <a:gd name="T54" fmla="*/ 16 w 37"/>
                  <a:gd name="T55" fmla="*/ 6 h 72"/>
                  <a:gd name="T56" fmla="*/ 12 w 37"/>
                  <a:gd name="T57" fmla="*/ 5 h 72"/>
                  <a:gd name="T58" fmla="*/ 10 w 37"/>
                  <a:gd name="T59" fmla="*/ 2 h 72"/>
                  <a:gd name="T60" fmla="*/ 25 w 37"/>
                  <a:gd name="T61" fmla="*/ 6 h 72"/>
                  <a:gd name="T62" fmla="*/ 35 w 37"/>
                  <a:gd name="T63" fmla="*/ 11 h 72"/>
                  <a:gd name="T64" fmla="*/ 36 w 37"/>
                  <a:gd name="T65" fmla="*/ 15 h 72"/>
                  <a:gd name="T66" fmla="*/ 36 w 37"/>
                  <a:gd name="T67" fmla="*/ 15 h 72"/>
                  <a:gd name="T68" fmla="*/ 29 w 37"/>
                  <a:gd name="T69" fmla="*/ 20 h 72"/>
                  <a:gd name="T70" fmla="*/ 28 w 37"/>
                  <a:gd name="T71" fmla="*/ 22 h 72"/>
                  <a:gd name="T72" fmla="*/ 16 w 37"/>
                  <a:gd name="T73" fmla="*/ 57 h 72"/>
                  <a:gd name="T74" fmla="*/ 16 w 37"/>
                  <a:gd name="T75" fmla="*/ 62 h 72"/>
                  <a:gd name="T76" fmla="*/ 18 w 37"/>
                  <a:gd name="T77" fmla="*/ 57 h 72"/>
                  <a:gd name="T78" fmla="*/ 19 w 37"/>
                  <a:gd name="T79" fmla="*/ 61 h 72"/>
                  <a:gd name="T80" fmla="*/ 20 w 37"/>
                  <a:gd name="T81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" h="72">
                    <a:moveTo>
                      <a:pt x="20" y="63"/>
                    </a:moveTo>
                    <a:cubicBezTo>
                      <a:pt x="20" y="65"/>
                      <a:pt x="19" y="66"/>
                      <a:pt x="19" y="68"/>
                    </a:cubicBezTo>
                    <a:cubicBezTo>
                      <a:pt x="18" y="70"/>
                      <a:pt x="17" y="72"/>
                      <a:pt x="13" y="71"/>
                    </a:cubicBezTo>
                    <a:cubicBezTo>
                      <a:pt x="9" y="70"/>
                      <a:pt x="5" y="70"/>
                      <a:pt x="1" y="71"/>
                    </a:cubicBezTo>
                    <a:cubicBezTo>
                      <a:pt x="0" y="70"/>
                      <a:pt x="0" y="69"/>
                      <a:pt x="0" y="68"/>
                    </a:cubicBezTo>
                    <a:cubicBezTo>
                      <a:pt x="1" y="65"/>
                      <a:pt x="2" y="63"/>
                      <a:pt x="3" y="60"/>
                    </a:cubicBezTo>
                    <a:cubicBezTo>
                      <a:pt x="4" y="57"/>
                      <a:pt x="5" y="54"/>
                      <a:pt x="6" y="50"/>
                    </a:cubicBezTo>
                    <a:cubicBezTo>
                      <a:pt x="7" y="48"/>
                      <a:pt x="8" y="45"/>
                      <a:pt x="9" y="42"/>
                    </a:cubicBezTo>
                    <a:cubicBezTo>
                      <a:pt x="9" y="41"/>
                      <a:pt x="10" y="39"/>
                      <a:pt x="12" y="40"/>
                    </a:cubicBezTo>
                    <a:cubicBezTo>
                      <a:pt x="14" y="40"/>
                      <a:pt x="15" y="42"/>
                      <a:pt x="14" y="44"/>
                    </a:cubicBezTo>
                    <a:cubicBezTo>
                      <a:pt x="12" y="48"/>
                      <a:pt x="11" y="52"/>
                      <a:pt x="9" y="56"/>
                    </a:cubicBezTo>
                    <a:cubicBezTo>
                      <a:pt x="7" y="54"/>
                      <a:pt x="8" y="53"/>
                      <a:pt x="9" y="51"/>
                    </a:cubicBezTo>
                    <a:cubicBezTo>
                      <a:pt x="10" y="49"/>
                      <a:pt x="10" y="47"/>
                      <a:pt x="11" y="45"/>
                    </a:cubicBezTo>
                    <a:cubicBezTo>
                      <a:pt x="9" y="50"/>
                      <a:pt x="8" y="55"/>
                      <a:pt x="6" y="61"/>
                    </a:cubicBezTo>
                    <a:cubicBezTo>
                      <a:pt x="7" y="59"/>
                      <a:pt x="6" y="56"/>
                      <a:pt x="9" y="55"/>
                    </a:cubicBezTo>
                    <a:cubicBezTo>
                      <a:pt x="10" y="57"/>
                      <a:pt x="9" y="58"/>
                      <a:pt x="8" y="61"/>
                    </a:cubicBezTo>
                    <a:cubicBezTo>
                      <a:pt x="10" y="54"/>
                      <a:pt x="13" y="48"/>
                      <a:pt x="14" y="42"/>
                    </a:cubicBezTo>
                    <a:cubicBezTo>
                      <a:pt x="14" y="41"/>
                      <a:pt x="14" y="41"/>
                      <a:pt x="15" y="40"/>
                    </a:cubicBezTo>
                    <a:cubicBezTo>
                      <a:pt x="17" y="38"/>
                      <a:pt x="18" y="35"/>
                      <a:pt x="18" y="31"/>
                    </a:cubicBezTo>
                    <a:cubicBezTo>
                      <a:pt x="20" y="29"/>
                      <a:pt x="21" y="26"/>
                      <a:pt x="22" y="23"/>
                    </a:cubicBezTo>
                    <a:cubicBezTo>
                      <a:pt x="22" y="22"/>
                      <a:pt x="23" y="21"/>
                      <a:pt x="24" y="20"/>
                    </a:cubicBezTo>
                    <a:cubicBezTo>
                      <a:pt x="27" y="18"/>
                      <a:pt x="27" y="17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4" y="13"/>
                      <a:pt x="24" y="14"/>
                      <a:pt x="23" y="14"/>
                    </a:cubicBezTo>
                    <a:cubicBezTo>
                      <a:pt x="23" y="14"/>
                      <a:pt x="22" y="15"/>
                      <a:pt x="21" y="15"/>
                    </a:cubicBezTo>
                    <a:cubicBezTo>
                      <a:pt x="19" y="14"/>
                      <a:pt x="19" y="13"/>
                      <a:pt x="19" y="11"/>
                    </a:cubicBezTo>
                    <a:cubicBezTo>
                      <a:pt x="20" y="8"/>
                      <a:pt x="19" y="7"/>
                      <a:pt x="16" y="6"/>
                    </a:cubicBezTo>
                    <a:cubicBezTo>
                      <a:pt x="15" y="5"/>
                      <a:pt x="14" y="5"/>
                      <a:pt x="12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6" y="0"/>
                      <a:pt x="20" y="4"/>
                      <a:pt x="25" y="6"/>
                    </a:cubicBezTo>
                    <a:cubicBezTo>
                      <a:pt x="28" y="8"/>
                      <a:pt x="31" y="10"/>
                      <a:pt x="35" y="11"/>
                    </a:cubicBezTo>
                    <a:cubicBezTo>
                      <a:pt x="37" y="12"/>
                      <a:pt x="37" y="13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1" y="13"/>
                      <a:pt x="30" y="17"/>
                      <a:pt x="29" y="20"/>
                    </a:cubicBezTo>
                    <a:cubicBezTo>
                      <a:pt x="29" y="21"/>
                      <a:pt x="28" y="22"/>
                      <a:pt x="28" y="22"/>
                    </a:cubicBezTo>
                    <a:cubicBezTo>
                      <a:pt x="24" y="34"/>
                      <a:pt x="20" y="46"/>
                      <a:pt x="16" y="57"/>
                    </a:cubicBezTo>
                    <a:cubicBezTo>
                      <a:pt x="16" y="59"/>
                      <a:pt x="15" y="61"/>
                      <a:pt x="16" y="62"/>
                    </a:cubicBezTo>
                    <a:cubicBezTo>
                      <a:pt x="17" y="60"/>
                      <a:pt x="17" y="58"/>
                      <a:pt x="18" y="57"/>
                    </a:cubicBezTo>
                    <a:cubicBezTo>
                      <a:pt x="21" y="58"/>
                      <a:pt x="18" y="60"/>
                      <a:pt x="19" y="61"/>
                    </a:cubicBezTo>
                    <a:cubicBezTo>
                      <a:pt x="20" y="62"/>
                      <a:pt x="20" y="63"/>
                      <a:pt x="20" y="63"/>
                    </a:cubicBezTo>
                    <a:close/>
                  </a:path>
                </a:pathLst>
              </a:custGeom>
              <a:solidFill>
                <a:srgbClr val="462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Freeform 65">
                <a:extLst>
                  <a:ext uri="{FF2B5EF4-FFF2-40B4-BE49-F238E27FC236}">
                    <a16:creationId xmlns:a16="http://schemas.microsoft.com/office/drawing/2014/main" id="{F28ED1DF-6BD5-C321-3D10-6DC1CF6C6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0" y="1520"/>
                <a:ext cx="184" cy="162"/>
              </a:xfrm>
              <a:custGeom>
                <a:avLst/>
                <a:gdLst>
                  <a:gd name="T0" fmla="*/ 9 w 33"/>
                  <a:gd name="T1" fmla="*/ 10 h 29"/>
                  <a:gd name="T2" fmla="*/ 5 w 33"/>
                  <a:gd name="T3" fmla="*/ 11 h 29"/>
                  <a:gd name="T4" fmla="*/ 3 w 33"/>
                  <a:gd name="T5" fmla="*/ 15 h 29"/>
                  <a:gd name="T6" fmla="*/ 1 w 33"/>
                  <a:gd name="T7" fmla="*/ 16 h 29"/>
                  <a:gd name="T8" fmla="*/ 1 w 33"/>
                  <a:gd name="T9" fmla="*/ 14 h 29"/>
                  <a:gd name="T10" fmla="*/ 2 w 33"/>
                  <a:gd name="T11" fmla="*/ 8 h 29"/>
                  <a:gd name="T12" fmla="*/ 2 w 33"/>
                  <a:gd name="T13" fmla="*/ 8 h 29"/>
                  <a:gd name="T14" fmla="*/ 2 w 33"/>
                  <a:gd name="T15" fmla="*/ 8 h 29"/>
                  <a:gd name="T16" fmla="*/ 9 w 33"/>
                  <a:gd name="T17" fmla="*/ 0 h 29"/>
                  <a:gd name="T18" fmla="*/ 11 w 33"/>
                  <a:gd name="T19" fmla="*/ 2 h 29"/>
                  <a:gd name="T20" fmla="*/ 9 w 33"/>
                  <a:gd name="T21" fmla="*/ 4 h 29"/>
                  <a:gd name="T22" fmla="*/ 9 w 33"/>
                  <a:gd name="T23" fmla="*/ 7 h 29"/>
                  <a:gd name="T24" fmla="*/ 11 w 33"/>
                  <a:gd name="T25" fmla="*/ 6 h 29"/>
                  <a:gd name="T26" fmla="*/ 13 w 33"/>
                  <a:gd name="T27" fmla="*/ 2 h 29"/>
                  <a:gd name="T28" fmla="*/ 23 w 33"/>
                  <a:gd name="T29" fmla="*/ 7 h 29"/>
                  <a:gd name="T30" fmla="*/ 24 w 33"/>
                  <a:gd name="T31" fmla="*/ 11 h 29"/>
                  <a:gd name="T32" fmla="*/ 24 w 33"/>
                  <a:gd name="T33" fmla="*/ 15 h 29"/>
                  <a:gd name="T34" fmla="*/ 27 w 33"/>
                  <a:gd name="T35" fmla="*/ 10 h 29"/>
                  <a:gd name="T36" fmla="*/ 29 w 33"/>
                  <a:gd name="T37" fmla="*/ 29 h 29"/>
                  <a:gd name="T38" fmla="*/ 23 w 33"/>
                  <a:gd name="T39" fmla="*/ 25 h 29"/>
                  <a:gd name="T40" fmla="*/ 21 w 33"/>
                  <a:gd name="T41" fmla="*/ 21 h 29"/>
                  <a:gd name="T42" fmla="*/ 20 w 33"/>
                  <a:gd name="T43" fmla="*/ 19 h 29"/>
                  <a:gd name="T44" fmla="*/ 19 w 33"/>
                  <a:gd name="T45" fmla="*/ 20 h 29"/>
                  <a:gd name="T46" fmla="*/ 18 w 33"/>
                  <a:gd name="T47" fmla="*/ 21 h 29"/>
                  <a:gd name="T48" fmla="*/ 13 w 33"/>
                  <a:gd name="T49" fmla="*/ 23 h 29"/>
                  <a:gd name="T50" fmla="*/ 7 w 33"/>
                  <a:gd name="T51" fmla="*/ 20 h 29"/>
                  <a:gd name="T52" fmla="*/ 6 w 33"/>
                  <a:gd name="T53" fmla="*/ 16 h 29"/>
                  <a:gd name="T54" fmla="*/ 8 w 33"/>
                  <a:gd name="T55" fmla="*/ 11 h 29"/>
                  <a:gd name="T56" fmla="*/ 9 w 33"/>
                  <a:gd name="T57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" h="29">
                    <a:moveTo>
                      <a:pt x="9" y="10"/>
                    </a:moveTo>
                    <a:cubicBezTo>
                      <a:pt x="7" y="8"/>
                      <a:pt x="6" y="9"/>
                      <a:pt x="5" y="11"/>
                    </a:cubicBezTo>
                    <a:cubicBezTo>
                      <a:pt x="5" y="12"/>
                      <a:pt x="4" y="14"/>
                      <a:pt x="3" y="15"/>
                    </a:cubicBezTo>
                    <a:cubicBezTo>
                      <a:pt x="2" y="16"/>
                      <a:pt x="2" y="16"/>
                      <a:pt x="1" y="16"/>
                    </a:cubicBezTo>
                    <a:cubicBezTo>
                      <a:pt x="0" y="15"/>
                      <a:pt x="1" y="15"/>
                      <a:pt x="1" y="14"/>
                    </a:cubicBezTo>
                    <a:cubicBezTo>
                      <a:pt x="3" y="12"/>
                      <a:pt x="3" y="10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6"/>
                      <a:pt x="8" y="4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9" y="3"/>
                      <a:pt x="9" y="4"/>
                    </a:cubicBezTo>
                    <a:cubicBezTo>
                      <a:pt x="9" y="5"/>
                      <a:pt x="8" y="6"/>
                      <a:pt x="9" y="7"/>
                    </a:cubicBezTo>
                    <a:cubicBezTo>
                      <a:pt x="10" y="7"/>
                      <a:pt x="10" y="6"/>
                      <a:pt x="11" y="6"/>
                    </a:cubicBezTo>
                    <a:cubicBezTo>
                      <a:pt x="12" y="4"/>
                      <a:pt x="12" y="3"/>
                      <a:pt x="13" y="2"/>
                    </a:cubicBezTo>
                    <a:cubicBezTo>
                      <a:pt x="17" y="4"/>
                      <a:pt x="20" y="6"/>
                      <a:pt x="23" y="7"/>
                    </a:cubicBezTo>
                    <a:cubicBezTo>
                      <a:pt x="26" y="8"/>
                      <a:pt x="26" y="9"/>
                      <a:pt x="24" y="11"/>
                    </a:cubicBezTo>
                    <a:cubicBezTo>
                      <a:pt x="24" y="12"/>
                      <a:pt x="23" y="13"/>
                      <a:pt x="24" y="15"/>
                    </a:cubicBezTo>
                    <a:cubicBezTo>
                      <a:pt x="25" y="14"/>
                      <a:pt x="26" y="12"/>
                      <a:pt x="27" y="10"/>
                    </a:cubicBezTo>
                    <a:cubicBezTo>
                      <a:pt x="32" y="13"/>
                      <a:pt x="33" y="24"/>
                      <a:pt x="29" y="29"/>
                    </a:cubicBezTo>
                    <a:cubicBezTo>
                      <a:pt x="28" y="26"/>
                      <a:pt x="25" y="26"/>
                      <a:pt x="23" y="25"/>
                    </a:cubicBezTo>
                    <a:cubicBezTo>
                      <a:pt x="21" y="24"/>
                      <a:pt x="19" y="23"/>
                      <a:pt x="21" y="21"/>
                    </a:cubicBezTo>
                    <a:cubicBezTo>
                      <a:pt x="21" y="20"/>
                      <a:pt x="21" y="20"/>
                      <a:pt x="20" y="19"/>
                    </a:cubicBezTo>
                    <a:cubicBezTo>
                      <a:pt x="20" y="19"/>
                      <a:pt x="19" y="19"/>
                      <a:pt x="19" y="20"/>
                    </a:cubicBezTo>
                    <a:cubicBezTo>
                      <a:pt x="19" y="20"/>
                      <a:pt x="18" y="21"/>
                      <a:pt x="18" y="21"/>
                    </a:cubicBezTo>
                    <a:cubicBezTo>
                      <a:pt x="17" y="24"/>
                      <a:pt x="15" y="25"/>
                      <a:pt x="13" y="23"/>
                    </a:cubicBezTo>
                    <a:cubicBezTo>
                      <a:pt x="11" y="21"/>
                      <a:pt x="9" y="21"/>
                      <a:pt x="7" y="20"/>
                    </a:cubicBezTo>
                    <a:cubicBezTo>
                      <a:pt x="5" y="19"/>
                      <a:pt x="5" y="18"/>
                      <a:pt x="6" y="16"/>
                    </a:cubicBezTo>
                    <a:cubicBezTo>
                      <a:pt x="7" y="15"/>
                      <a:pt x="8" y="13"/>
                      <a:pt x="8" y="11"/>
                    </a:cubicBezTo>
                    <a:cubicBezTo>
                      <a:pt x="8" y="11"/>
                      <a:pt x="10" y="11"/>
                      <a:pt x="9" y="10"/>
                    </a:cubicBezTo>
                    <a:close/>
                  </a:path>
                </a:pathLst>
              </a:custGeom>
              <a:solidFill>
                <a:srgbClr val="514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Freeform 66">
                <a:extLst>
                  <a:ext uri="{FF2B5EF4-FFF2-40B4-BE49-F238E27FC236}">
                    <a16:creationId xmlns:a16="http://schemas.microsoft.com/office/drawing/2014/main" id="{AEA74207-1B3E-38E1-3471-6585EB04E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0" y="1576"/>
                <a:ext cx="195" cy="78"/>
              </a:xfrm>
              <a:custGeom>
                <a:avLst/>
                <a:gdLst>
                  <a:gd name="T0" fmla="*/ 30 w 35"/>
                  <a:gd name="T1" fmla="*/ 7 h 14"/>
                  <a:gd name="T2" fmla="*/ 33 w 35"/>
                  <a:gd name="T3" fmla="*/ 12 h 14"/>
                  <a:gd name="T4" fmla="*/ 27 w 35"/>
                  <a:gd name="T5" fmla="*/ 13 h 14"/>
                  <a:gd name="T6" fmla="*/ 0 w 35"/>
                  <a:gd name="T7" fmla="*/ 13 h 14"/>
                  <a:gd name="T8" fmla="*/ 7 w 35"/>
                  <a:gd name="T9" fmla="*/ 0 h 14"/>
                  <a:gd name="T10" fmla="*/ 28 w 35"/>
                  <a:gd name="T11" fmla="*/ 1 h 14"/>
                  <a:gd name="T12" fmla="*/ 30 w 35"/>
                  <a:gd name="T13" fmla="*/ 4 h 14"/>
                  <a:gd name="T14" fmla="*/ 29 w 35"/>
                  <a:gd name="T15" fmla="*/ 7 h 14"/>
                  <a:gd name="T16" fmla="*/ 30 w 35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4">
                    <a:moveTo>
                      <a:pt x="30" y="7"/>
                    </a:moveTo>
                    <a:cubicBezTo>
                      <a:pt x="31" y="9"/>
                      <a:pt x="35" y="9"/>
                      <a:pt x="33" y="12"/>
                    </a:cubicBezTo>
                    <a:cubicBezTo>
                      <a:pt x="31" y="14"/>
                      <a:pt x="29" y="13"/>
                      <a:pt x="27" y="13"/>
                    </a:cubicBezTo>
                    <a:cubicBezTo>
                      <a:pt x="18" y="13"/>
                      <a:pt x="9" y="13"/>
                      <a:pt x="0" y="13"/>
                    </a:cubicBezTo>
                    <a:cubicBezTo>
                      <a:pt x="2" y="9"/>
                      <a:pt x="4" y="5"/>
                      <a:pt x="7" y="0"/>
                    </a:cubicBezTo>
                    <a:cubicBezTo>
                      <a:pt x="14" y="0"/>
                      <a:pt x="21" y="1"/>
                      <a:pt x="28" y="1"/>
                    </a:cubicBezTo>
                    <a:cubicBezTo>
                      <a:pt x="30" y="1"/>
                      <a:pt x="30" y="2"/>
                      <a:pt x="30" y="4"/>
                    </a:cubicBezTo>
                    <a:cubicBezTo>
                      <a:pt x="30" y="5"/>
                      <a:pt x="29" y="6"/>
                      <a:pt x="29" y="7"/>
                    </a:cubicBezTo>
                    <a:cubicBezTo>
                      <a:pt x="29" y="9"/>
                      <a:pt x="30" y="6"/>
                      <a:pt x="30" y="7"/>
                    </a:cubicBezTo>
                    <a:close/>
                  </a:path>
                </a:pathLst>
              </a:custGeom>
              <a:solidFill>
                <a:srgbClr val="906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67">
                <a:extLst>
                  <a:ext uri="{FF2B5EF4-FFF2-40B4-BE49-F238E27FC236}">
                    <a16:creationId xmlns:a16="http://schemas.microsoft.com/office/drawing/2014/main" id="{F3CF8A1C-D58B-AAD0-D35E-F7EAA588D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" y="1203"/>
                <a:ext cx="128" cy="178"/>
              </a:xfrm>
              <a:custGeom>
                <a:avLst/>
                <a:gdLst>
                  <a:gd name="T0" fmla="*/ 7 w 23"/>
                  <a:gd name="T1" fmla="*/ 1 h 32"/>
                  <a:gd name="T2" fmla="*/ 10 w 23"/>
                  <a:gd name="T3" fmla="*/ 3 h 32"/>
                  <a:gd name="T4" fmla="*/ 17 w 23"/>
                  <a:gd name="T5" fmla="*/ 6 h 32"/>
                  <a:gd name="T6" fmla="*/ 17 w 23"/>
                  <a:gd name="T7" fmla="*/ 9 h 32"/>
                  <a:gd name="T8" fmla="*/ 18 w 23"/>
                  <a:gd name="T9" fmla="*/ 13 h 32"/>
                  <a:gd name="T10" fmla="*/ 15 w 23"/>
                  <a:gd name="T11" fmla="*/ 23 h 32"/>
                  <a:gd name="T12" fmla="*/ 20 w 23"/>
                  <a:gd name="T13" fmla="*/ 12 h 32"/>
                  <a:gd name="T14" fmla="*/ 22 w 23"/>
                  <a:gd name="T15" fmla="*/ 9 h 32"/>
                  <a:gd name="T16" fmla="*/ 21 w 23"/>
                  <a:gd name="T17" fmla="*/ 14 h 32"/>
                  <a:gd name="T18" fmla="*/ 22 w 23"/>
                  <a:gd name="T19" fmla="*/ 18 h 32"/>
                  <a:gd name="T20" fmla="*/ 22 w 23"/>
                  <a:gd name="T21" fmla="*/ 18 h 32"/>
                  <a:gd name="T22" fmla="*/ 21 w 23"/>
                  <a:gd name="T23" fmla="*/ 19 h 32"/>
                  <a:gd name="T24" fmla="*/ 19 w 23"/>
                  <a:gd name="T25" fmla="*/ 25 h 32"/>
                  <a:gd name="T26" fmla="*/ 15 w 23"/>
                  <a:gd name="T27" fmla="*/ 31 h 32"/>
                  <a:gd name="T28" fmla="*/ 10 w 23"/>
                  <a:gd name="T29" fmla="*/ 28 h 32"/>
                  <a:gd name="T30" fmla="*/ 7 w 23"/>
                  <a:gd name="T31" fmla="*/ 24 h 32"/>
                  <a:gd name="T32" fmla="*/ 7 w 23"/>
                  <a:gd name="T33" fmla="*/ 20 h 32"/>
                  <a:gd name="T34" fmla="*/ 6 w 23"/>
                  <a:gd name="T35" fmla="*/ 19 h 32"/>
                  <a:gd name="T36" fmla="*/ 2 w 23"/>
                  <a:gd name="T37" fmla="*/ 11 h 32"/>
                  <a:gd name="T38" fmla="*/ 4 w 23"/>
                  <a:gd name="T39" fmla="*/ 1 h 32"/>
                  <a:gd name="T40" fmla="*/ 7 w 23"/>
                  <a:gd name="T4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32">
                    <a:moveTo>
                      <a:pt x="7" y="1"/>
                    </a:moveTo>
                    <a:cubicBezTo>
                      <a:pt x="8" y="2"/>
                      <a:pt x="8" y="3"/>
                      <a:pt x="10" y="3"/>
                    </a:cubicBezTo>
                    <a:cubicBezTo>
                      <a:pt x="12" y="3"/>
                      <a:pt x="15" y="5"/>
                      <a:pt x="17" y="6"/>
                    </a:cubicBezTo>
                    <a:cubicBezTo>
                      <a:pt x="18" y="7"/>
                      <a:pt x="17" y="8"/>
                      <a:pt x="17" y="9"/>
                    </a:cubicBezTo>
                    <a:cubicBezTo>
                      <a:pt x="17" y="10"/>
                      <a:pt x="16" y="12"/>
                      <a:pt x="18" y="13"/>
                    </a:cubicBezTo>
                    <a:cubicBezTo>
                      <a:pt x="17" y="17"/>
                      <a:pt x="15" y="20"/>
                      <a:pt x="15" y="23"/>
                    </a:cubicBezTo>
                    <a:cubicBezTo>
                      <a:pt x="15" y="19"/>
                      <a:pt x="18" y="16"/>
                      <a:pt x="20" y="12"/>
                    </a:cubicBezTo>
                    <a:cubicBezTo>
                      <a:pt x="21" y="12"/>
                      <a:pt x="21" y="10"/>
                      <a:pt x="22" y="9"/>
                    </a:cubicBezTo>
                    <a:cubicBezTo>
                      <a:pt x="23" y="11"/>
                      <a:pt x="21" y="13"/>
                      <a:pt x="21" y="14"/>
                    </a:cubicBezTo>
                    <a:cubicBezTo>
                      <a:pt x="22" y="16"/>
                      <a:pt x="21" y="17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20" y="21"/>
                      <a:pt x="19" y="23"/>
                      <a:pt x="19" y="25"/>
                    </a:cubicBezTo>
                    <a:cubicBezTo>
                      <a:pt x="18" y="27"/>
                      <a:pt x="17" y="29"/>
                      <a:pt x="15" y="31"/>
                    </a:cubicBezTo>
                    <a:cubicBezTo>
                      <a:pt x="11" y="32"/>
                      <a:pt x="11" y="32"/>
                      <a:pt x="10" y="28"/>
                    </a:cubicBezTo>
                    <a:cubicBezTo>
                      <a:pt x="9" y="26"/>
                      <a:pt x="6" y="27"/>
                      <a:pt x="7" y="24"/>
                    </a:cubicBezTo>
                    <a:cubicBezTo>
                      <a:pt x="10" y="22"/>
                      <a:pt x="10" y="21"/>
                      <a:pt x="7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0" y="17"/>
                      <a:pt x="0" y="16"/>
                      <a:pt x="2" y="11"/>
                    </a:cubicBezTo>
                    <a:cubicBezTo>
                      <a:pt x="3" y="8"/>
                      <a:pt x="3" y="4"/>
                      <a:pt x="4" y="1"/>
                    </a:cubicBezTo>
                    <a:cubicBezTo>
                      <a:pt x="5" y="0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rgbClr val="5F61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68">
                <a:extLst>
                  <a:ext uri="{FF2B5EF4-FFF2-40B4-BE49-F238E27FC236}">
                    <a16:creationId xmlns:a16="http://schemas.microsoft.com/office/drawing/2014/main" id="{D234EEB8-CB65-3330-0451-D82B8CF1E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5" y="1347"/>
                <a:ext cx="111" cy="212"/>
              </a:xfrm>
              <a:custGeom>
                <a:avLst/>
                <a:gdLst>
                  <a:gd name="T0" fmla="*/ 20 w 20"/>
                  <a:gd name="T1" fmla="*/ 3 h 38"/>
                  <a:gd name="T2" fmla="*/ 9 w 20"/>
                  <a:gd name="T3" fmla="*/ 32 h 38"/>
                  <a:gd name="T4" fmla="*/ 4 w 20"/>
                  <a:gd name="T5" fmla="*/ 38 h 38"/>
                  <a:gd name="T6" fmla="*/ 4 w 20"/>
                  <a:gd name="T7" fmla="*/ 35 h 38"/>
                  <a:gd name="T8" fmla="*/ 2 w 20"/>
                  <a:gd name="T9" fmla="*/ 36 h 38"/>
                  <a:gd name="T10" fmla="*/ 1 w 20"/>
                  <a:gd name="T11" fmla="*/ 34 h 38"/>
                  <a:gd name="T12" fmla="*/ 12 w 20"/>
                  <a:gd name="T13" fmla="*/ 5 h 38"/>
                  <a:gd name="T14" fmla="*/ 13 w 20"/>
                  <a:gd name="T15" fmla="*/ 0 h 38"/>
                  <a:gd name="T16" fmla="*/ 20 w 20"/>
                  <a:gd name="T1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8">
                    <a:moveTo>
                      <a:pt x="20" y="3"/>
                    </a:moveTo>
                    <a:cubicBezTo>
                      <a:pt x="16" y="13"/>
                      <a:pt x="12" y="22"/>
                      <a:pt x="9" y="32"/>
                    </a:cubicBezTo>
                    <a:cubicBezTo>
                      <a:pt x="8" y="34"/>
                      <a:pt x="7" y="37"/>
                      <a:pt x="4" y="38"/>
                    </a:cubicBezTo>
                    <a:cubicBezTo>
                      <a:pt x="4" y="37"/>
                      <a:pt x="4" y="36"/>
                      <a:pt x="4" y="35"/>
                    </a:cubicBezTo>
                    <a:cubicBezTo>
                      <a:pt x="3" y="35"/>
                      <a:pt x="4" y="37"/>
                      <a:pt x="2" y="36"/>
                    </a:cubicBezTo>
                    <a:cubicBezTo>
                      <a:pt x="0" y="35"/>
                      <a:pt x="1" y="35"/>
                      <a:pt x="1" y="34"/>
                    </a:cubicBezTo>
                    <a:cubicBezTo>
                      <a:pt x="5" y="24"/>
                      <a:pt x="9" y="14"/>
                      <a:pt x="12" y="5"/>
                    </a:cubicBezTo>
                    <a:cubicBezTo>
                      <a:pt x="13" y="3"/>
                      <a:pt x="13" y="2"/>
                      <a:pt x="13" y="0"/>
                    </a:cubicBezTo>
                    <a:cubicBezTo>
                      <a:pt x="15" y="1"/>
                      <a:pt x="17" y="2"/>
                      <a:pt x="20" y="3"/>
                    </a:cubicBezTo>
                    <a:close/>
                  </a:path>
                </a:pathLst>
              </a:custGeom>
              <a:solidFill>
                <a:srgbClr val="7A7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69">
                <a:extLst>
                  <a:ext uri="{FF2B5EF4-FFF2-40B4-BE49-F238E27FC236}">
                    <a16:creationId xmlns:a16="http://schemas.microsoft.com/office/drawing/2014/main" id="{5A828D7B-1DAA-8648-52AB-0D933C410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7" y="1208"/>
                <a:ext cx="123" cy="162"/>
              </a:xfrm>
              <a:custGeom>
                <a:avLst/>
                <a:gdLst>
                  <a:gd name="T0" fmla="*/ 15 w 22"/>
                  <a:gd name="T1" fmla="*/ 0 h 29"/>
                  <a:gd name="T2" fmla="*/ 15 w 22"/>
                  <a:gd name="T3" fmla="*/ 3 h 29"/>
                  <a:gd name="T4" fmla="*/ 13 w 22"/>
                  <a:gd name="T5" fmla="*/ 13 h 29"/>
                  <a:gd name="T6" fmla="*/ 14 w 22"/>
                  <a:gd name="T7" fmla="*/ 16 h 29"/>
                  <a:gd name="T8" fmla="*/ 20 w 22"/>
                  <a:gd name="T9" fmla="*/ 19 h 29"/>
                  <a:gd name="T10" fmla="*/ 21 w 22"/>
                  <a:gd name="T11" fmla="*/ 22 h 29"/>
                  <a:gd name="T12" fmla="*/ 19 w 22"/>
                  <a:gd name="T13" fmla="*/ 23 h 29"/>
                  <a:gd name="T14" fmla="*/ 16 w 22"/>
                  <a:gd name="T15" fmla="*/ 27 h 29"/>
                  <a:gd name="T16" fmla="*/ 15 w 22"/>
                  <a:gd name="T17" fmla="*/ 29 h 29"/>
                  <a:gd name="T18" fmla="*/ 13 w 22"/>
                  <a:gd name="T19" fmla="*/ 25 h 29"/>
                  <a:gd name="T20" fmla="*/ 13 w 22"/>
                  <a:gd name="T21" fmla="*/ 25 h 29"/>
                  <a:gd name="T22" fmla="*/ 9 w 22"/>
                  <a:gd name="T23" fmla="*/ 21 h 29"/>
                  <a:gd name="T24" fmla="*/ 7 w 22"/>
                  <a:gd name="T25" fmla="*/ 20 h 29"/>
                  <a:gd name="T26" fmla="*/ 3 w 22"/>
                  <a:gd name="T27" fmla="*/ 18 h 29"/>
                  <a:gd name="T28" fmla="*/ 1 w 22"/>
                  <a:gd name="T29" fmla="*/ 15 h 29"/>
                  <a:gd name="T30" fmla="*/ 4 w 22"/>
                  <a:gd name="T31" fmla="*/ 10 h 29"/>
                  <a:gd name="T32" fmla="*/ 7 w 22"/>
                  <a:gd name="T33" fmla="*/ 9 h 29"/>
                  <a:gd name="T34" fmla="*/ 8 w 22"/>
                  <a:gd name="T35" fmla="*/ 8 h 29"/>
                  <a:gd name="T36" fmla="*/ 6 w 22"/>
                  <a:gd name="T37" fmla="*/ 6 h 29"/>
                  <a:gd name="T38" fmla="*/ 15 w 22"/>
                  <a:gd name="T3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29">
                    <a:moveTo>
                      <a:pt x="15" y="0"/>
                    </a:moveTo>
                    <a:cubicBezTo>
                      <a:pt x="17" y="1"/>
                      <a:pt x="16" y="2"/>
                      <a:pt x="15" y="3"/>
                    </a:cubicBezTo>
                    <a:cubicBezTo>
                      <a:pt x="14" y="6"/>
                      <a:pt x="14" y="10"/>
                      <a:pt x="13" y="13"/>
                    </a:cubicBezTo>
                    <a:cubicBezTo>
                      <a:pt x="12" y="14"/>
                      <a:pt x="13" y="15"/>
                      <a:pt x="14" y="16"/>
                    </a:cubicBezTo>
                    <a:cubicBezTo>
                      <a:pt x="16" y="17"/>
                      <a:pt x="18" y="17"/>
                      <a:pt x="20" y="19"/>
                    </a:cubicBezTo>
                    <a:cubicBezTo>
                      <a:pt x="21" y="20"/>
                      <a:pt x="22" y="20"/>
                      <a:pt x="21" y="22"/>
                    </a:cubicBezTo>
                    <a:cubicBezTo>
                      <a:pt x="21" y="23"/>
                      <a:pt x="20" y="24"/>
                      <a:pt x="19" y="23"/>
                    </a:cubicBezTo>
                    <a:cubicBezTo>
                      <a:pt x="17" y="24"/>
                      <a:pt x="17" y="26"/>
                      <a:pt x="16" y="27"/>
                    </a:cubicBezTo>
                    <a:cubicBezTo>
                      <a:pt x="16" y="28"/>
                      <a:pt x="15" y="29"/>
                      <a:pt x="15" y="29"/>
                    </a:cubicBezTo>
                    <a:cubicBezTo>
                      <a:pt x="12" y="29"/>
                      <a:pt x="13" y="27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2"/>
                      <a:pt x="12" y="21"/>
                      <a:pt x="9" y="21"/>
                    </a:cubicBezTo>
                    <a:cubicBezTo>
                      <a:pt x="8" y="21"/>
                      <a:pt x="7" y="21"/>
                      <a:pt x="7" y="20"/>
                    </a:cubicBezTo>
                    <a:cubicBezTo>
                      <a:pt x="6" y="18"/>
                      <a:pt x="4" y="18"/>
                      <a:pt x="3" y="18"/>
                    </a:cubicBezTo>
                    <a:cubicBezTo>
                      <a:pt x="0" y="17"/>
                      <a:pt x="0" y="16"/>
                      <a:pt x="1" y="15"/>
                    </a:cubicBezTo>
                    <a:cubicBezTo>
                      <a:pt x="2" y="13"/>
                      <a:pt x="3" y="12"/>
                      <a:pt x="4" y="10"/>
                    </a:cubicBezTo>
                    <a:cubicBezTo>
                      <a:pt x="4" y="9"/>
                      <a:pt x="5" y="7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9" y="7"/>
                      <a:pt x="6" y="7"/>
                      <a:pt x="6" y="6"/>
                    </a:cubicBezTo>
                    <a:cubicBezTo>
                      <a:pt x="9" y="4"/>
                      <a:pt x="11" y="0"/>
                      <a:pt x="15" y="0"/>
                    </a:cubicBezTo>
                    <a:close/>
                  </a:path>
                </a:pathLst>
              </a:custGeom>
              <a:solidFill>
                <a:srgbClr val="906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Freeform 70">
                <a:extLst>
                  <a:ext uri="{FF2B5EF4-FFF2-40B4-BE49-F238E27FC236}">
                    <a16:creationId xmlns:a16="http://schemas.microsoft.com/office/drawing/2014/main" id="{4651E7AB-6A8F-BB59-F485-11CD8E3A8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" y="1810"/>
                <a:ext cx="123" cy="106"/>
              </a:xfrm>
              <a:custGeom>
                <a:avLst/>
                <a:gdLst>
                  <a:gd name="T0" fmla="*/ 0 w 22"/>
                  <a:gd name="T1" fmla="*/ 12 h 19"/>
                  <a:gd name="T2" fmla="*/ 3 w 22"/>
                  <a:gd name="T3" fmla="*/ 9 h 19"/>
                  <a:gd name="T4" fmla="*/ 16 w 22"/>
                  <a:gd name="T5" fmla="*/ 1 h 19"/>
                  <a:gd name="T6" fmla="*/ 22 w 22"/>
                  <a:gd name="T7" fmla="*/ 2 h 19"/>
                  <a:gd name="T8" fmla="*/ 14 w 22"/>
                  <a:gd name="T9" fmla="*/ 19 h 19"/>
                  <a:gd name="T10" fmla="*/ 7 w 22"/>
                  <a:gd name="T11" fmla="*/ 15 h 19"/>
                  <a:gd name="T12" fmla="*/ 1 w 22"/>
                  <a:gd name="T13" fmla="*/ 13 h 19"/>
                  <a:gd name="T14" fmla="*/ 0 w 22"/>
                  <a:gd name="T1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9">
                    <a:moveTo>
                      <a:pt x="0" y="12"/>
                    </a:moveTo>
                    <a:cubicBezTo>
                      <a:pt x="2" y="11"/>
                      <a:pt x="2" y="10"/>
                      <a:pt x="3" y="9"/>
                    </a:cubicBezTo>
                    <a:cubicBezTo>
                      <a:pt x="6" y="5"/>
                      <a:pt x="11" y="2"/>
                      <a:pt x="16" y="1"/>
                    </a:cubicBezTo>
                    <a:cubicBezTo>
                      <a:pt x="18" y="0"/>
                      <a:pt x="20" y="1"/>
                      <a:pt x="22" y="2"/>
                    </a:cubicBezTo>
                    <a:cubicBezTo>
                      <a:pt x="19" y="8"/>
                      <a:pt x="17" y="13"/>
                      <a:pt x="14" y="19"/>
                    </a:cubicBezTo>
                    <a:cubicBezTo>
                      <a:pt x="11" y="18"/>
                      <a:pt x="9" y="16"/>
                      <a:pt x="7" y="15"/>
                    </a:cubicBezTo>
                    <a:cubicBezTo>
                      <a:pt x="5" y="15"/>
                      <a:pt x="3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8A6B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Freeform 71">
                <a:extLst>
                  <a:ext uri="{FF2B5EF4-FFF2-40B4-BE49-F238E27FC236}">
                    <a16:creationId xmlns:a16="http://schemas.microsoft.com/office/drawing/2014/main" id="{6CC36012-CD68-417B-2110-E923A99EF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7" y="1481"/>
                <a:ext cx="105" cy="112"/>
              </a:xfrm>
              <a:custGeom>
                <a:avLst/>
                <a:gdLst>
                  <a:gd name="T0" fmla="*/ 5 w 19"/>
                  <a:gd name="T1" fmla="*/ 0 h 20"/>
                  <a:gd name="T2" fmla="*/ 19 w 19"/>
                  <a:gd name="T3" fmla="*/ 7 h 20"/>
                  <a:gd name="T4" fmla="*/ 15 w 19"/>
                  <a:gd name="T5" fmla="*/ 18 h 20"/>
                  <a:gd name="T6" fmla="*/ 11 w 19"/>
                  <a:gd name="T7" fmla="*/ 19 h 20"/>
                  <a:gd name="T8" fmla="*/ 10 w 19"/>
                  <a:gd name="T9" fmla="*/ 18 h 20"/>
                  <a:gd name="T10" fmla="*/ 8 w 19"/>
                  <a:gd name="T11" fmla="*/ 16 h 20"/>
                  <a:gd name="T12" fmla="*/ 3 w 19"/>
                  <a:gd name="T13" fmla="*/ 15 h 20"/>
                  <a:gd name="T14" fmla="*/ 0 w 19"/>
                  <a:gd name="T15" fmla="*/ 12 h 20"/>
                  <a:gd name="T16" fmla="*/ 5 w 19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0">
                    <a:moveTo>
                      <a:pt x="5" y="0"/>
                    </a:moveTo>
                    <a:cubicBezTo>
                      <a:pt x="10" y="2"/>
                      <a:pt x="15" y="3"/>
                      <a:pt x="19" y="7"/>
                    </a:cubicBezTo>
                    <a:cubicBezTo>
                      <a:pt x="19" y="11"/>
                      <a:pt x="17" y="15"/>
                      <a:pt x="15" y="18"/>
                    </a:cubicBezTo>
                    <a:cubicBezTo>
                      <a:pt x="14" y="20"/>
                      <a:pt x="12" y="19"/>
                      <a:pt x="11" y="19"/>
                    </a:cubicBezTo>
                    <a:cubicBezTo>
                      <a:pt x="11" y="19"/>
                      <a:pt x="10" y="19"/>
                      <a:pt x="10" y="18"/>
                    </a:cubicBezTo>
                    <a:cubicBezTo>
                      <a:pt x="10" y="17"/>
                      <a:pt x="10" y="17"/>
                      <a:pt x="8" y="16"/>
                    </a:cubicBezTo>
                    <a:cubicBezTo>
                      <a:pt x="6" y="16"/>
                      <a:pt x="4" y="16"/>
                      <a:pt x="3" y="15"/>
                    </a:cubicBezTo>
                    <a:cubicBezTo>
                      <a:pt x="2" y="14"/>
                      <a:pt x="1" y="14"/>
                      <a:pt x="0" y="12"/>
                    </a:cubicBezTo>
                    <a:cubicBezTo>
                      <a:pt x="2" y="8"/>
                      <a:pt x="3" y="4"/>
                      <a:pt x="5" y="0"/>
                    </a:cubicBezTo>
                    <a:close/>
                  </a:path>
                </a:pathLst>
              </a:custGeom>
              <a:solidFill>
                <a:srgbClr val="584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72">
                <a:extLst>
                  <a:ext uri="{FF2B5EF4-FFF2-40B4-BE49-F238E27FC236}">
                    <a16:creationId xmlns:a16="http://schemas.microsoft.com/office/drawing/2014/main" id="{22F17410-C0AB-3F03-6D9F-27761DCE9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4" y="1470"/>
                <a:ext cx="101" cy="139"/>
              </a:xfrm>
              <a:custGeom>
                <a:avLst/>
                <a:gdLst>
                  <a:gd name="T0" fmla="*/ 18 w 18"/>
                  <a:gd name="T1" fmla="*/ 2 h 25"/>
                  <a:gd name="T2" fmla="*/ 13 w 18"/>
                  <a:gd name="T3" fmla="*/ 14 h 25"/>
                  <a:gd name="T4" fmla="*/ 13 w 18"/>
                  <a:gd name="T5" fmla="*/ 19 h 25"/>
                  <a:gd name="T6" fmla="*/ 9 w 18"/>
                  <a:gd name="T7" fmla="*/ 25 h 25"/>
                  <a:gd name="T8" fmla="*/ 0 w 18"/>
                  <a:gd name="T9" fmla="*/ 21 h 25"/>
                  <a:gd name="T10" fmla="*/ 2 w 18"/>
                  <a:gd name="T11" fmla="*/ 19 h 25"/>
                  <a:gd name="T12" fmla="*/ 5 w 18"/>
                  <a:gd name="T13" fmla="*/ 16 h 25"/>
                  <a:gd name="T14" fmla="*/ 10 w 18"/>
                  <a:gd name="T15" fmla="*/ 3 h 25"/>
                  <a:gd name="T16" fmla="*/ 13 w 18"/>
                  <a:gd name="T17" fmla="*/ 0 h 25"/>
                  <a:gd name="T18" fmla="*/ 18 w 18"/>
                  <a:gd name="T1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2"/>
                    </a:moveTo>
                    <a:cubicBezTo>
                      <a:pt x="17" y="6"/>
                      <a:pt x="16" y="11"/>
                      <a:pt x="13" y="14"/>
                    </a:cubicBezTo>
                    <a:cubicBezTo>
                      <a:pt x="13" y="16"/>
                      <a:pt x="13" y="17"/>
                      <a:pt x="13" y="19"/>
                    </a:cubicBezTo>
                    <a:cubicBezTo>
                      <a:pt x="13" y="21"/>
                      <a:pt x="13" y="24"/>
                      <a:pt x="9" y="25"/>
                    </a:cubicBezTo>
                    <a:cubicBezTo>
                      <a:pt x="6" y="24"/>
                      <a:pt x="3" y="23"/>
                      <a:pt x="0" y="21"/>
                    </a:cubicBezTo>
                    <a:cubicBezTo>
                      <a:pt x="0" y="19"/>
                      <a:pt x="0" y="19"/>
                      <a:pt x="2" y="19"/>
                    </a:cubicBezTo>
                    <a:cubicBezTo>
                      <a:pt x="4" y="19"/>
                      <a:pt x="5" y="18"/>
                      <a:pt x="5" y="16"/>
                    </a:cubicBezTo>
                    <a:cubicBezTo>
                      <a:pt x="7" y="12"/>
                      <a:pt x="9" y="7"/>
                      <a:pt x="10" y="3"/>
                    </a:cubicBezTo>
                    <a:cubicBezTo>
                      <a:pt x="11" y="1"/>
                      <a:pt x="11" y="0"/>
                      <a:pt x="13" y="0"/>
                    </a:cubicBezTo>
                    <a:cubicBezTo>
                      <a:pt x="15" y="0"/>
                      <a:pt x="16" y="1"/>
                      <a:pt x="18" y="2"/>
                    </a:cubicBezTo>
                    <a:close/>
                  </a:path>
                </a:pathLst>
              </a:custGeom>
              <a:solidFill>
                <a:srgbClr val="4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Freeform 73">
                <a:extLst>
                  <a:ext uri="{FF2B5EF4-FFF2-40B4-BE49-F238E27FC236}">
                    <a16:creationId xmlns:a16="http://schemas.microsoft.com/office/drawing/2014/main" id="{87763066-8CA3-E375-23AD-4B0738DE1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9" y="1342"/>
                <a:ext cx="217" cy="295"/>
              </a:xfrm>
              <a:custGeom>
                <a:avLst/>
                <a:gdLst>
                  <a:gd name="T0" fmla="*/ 37 w 39"/>
                  <a:gd name="T1" fmla="*/ 1 h 53"/>
                  <a:gd name="T2" fmla="*/ 37 w 39"/>
                  <a:gd name="T3" fmla="*/ 5 h 53"/>
                  <a:gd name="T4" fmla="*/ 37 w 39"/>
                  <a:gd name="T5" fmla="*/ 9 h 53"/>
                  <a:gd name="T6" fmla="*/ 34 w 39"/>
                  <a:gd name="T7" fmla="*/ 19 h 53"/>
                  <a:gd name="T8" fmla="*/ 31 w 39"/>
                  <a:gd name="T9" fmla="*/ 30 h 53"/>
                  <a:gd name="T10" fmla="*/ 27 w 39"/>
                  <a:gd name="T11" fmla="*/ 42 h 53"/>
                  <a:gd name="T12" fmla="*/ 25 w 39"/>
                  <a:gd name="T13" fmla="*/ 45 h 53"/>
                  <a:gd name="T14" fmla="*/ 23 w 39"/>
                  <a:gd name="T15" fmla="*/ 49 h 53"/>
                  <a:gd name="T16" fmla="*/ 22 w 39"/>
                  <a:gd name="T17" fmla="*/ 52 h 53"/>
                  <a:gd name="T18" fmla="*/ 21 w 39"/>
                  <a:gd name="T19" fmla="*/ 48 h 53"/>
                  <a:gd name="T20" fmla="*/ 22 w 39"/>
                  <a:gd name="T21" fmla="*/ 46 h 53"/>
                  <a:gd name="T22" fmla="*/ 20 w 39"/>
                  <a:gd name="T23" fmla="*/ 44 h 53"/>
                  <a:gd name="T24" fmla="*/ 0 w 39"/>
                  <a:gd name="T25" fmla="*/ 42 h 53"/>
                  <a:gd name="T26" fmla="*/ 0 w 39"/>
                  <a:gd name="T27" fmla="*/ 42 h 53"/>
                  <a:gd name="T28" fmla="*/ 20 w 39"/>
                  <a:gd name="T29" fmla="*/ 42 h 53"/>
                  <a:gd name="T30" fmla="*/ 24 w 39"/>
                  <a:gd name="T31" fmla="*/ 39 h 53"/>
                  <a:gd name="T32" fmla="*/ 31 w 39"/>
                  <a:gd name="T33" fmla="*/ 17 h 53"/>
                  <a:gd name="T34" fmla="*/ 35 w 39"/>
                  <a:gd name="T35" fmla="*/ 6 h 53"/>
                  <a:gd name="T36" fmla="*/ 34 w 39"/>
                  <a:gd name="T37" fmla="*/ 5 h 53"/>
                  <a:gd name="T38" fmla="*/ 37 w 39"/>
                  <a:gd name="T3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3">
                    <a:moveTo>
                      <a:pt x="37" y="1"/>
                    </a:moveTo>
                    <a:cubicBezTo>
                      <a:pt x="38" y="2"/>
                      <a:pt x="35" y="4"/>
                      <a:pt x="37" y="5"/>
                    </a:cubicBezTo>
                    <a:cubicBezTo>
                      <a:pt x="39" y="6"/>
                      <a:pt x="37" y="8"/>
                      <a:pt x="37" y="9"/>
                    </a:cubicBezTo>
                    <a:cubicBezTo>
                      <a:pt x="36" y="13"/>
                      <a:pt x="34" y="15"/>
                      <a:pt x="34" y="19"/>
                    </a:cubicBezTo>
                    <a:cubicBezTo>
                      <a:pt x="33" y="23"/>
                      <a:pt x="32" y="26"/>
                      <a:pt x="31" y="30"/>
                    </a:cubicBezTo>
                    <a:cubicBezTo>
                      <a:pt x="29" y="34"/>
                      <a:pt x="28" y="38"/>
                      <a:pt x="27" y="42"/>
                    </a:cubicBezTo>
                    <a:cubicBezTo>
                      <a:pt x="26" y="43"/>
                      <a:pt x="26" y="44"/>
                      <a:pt x="25" y="45"/>
                    </a:cubicBezTo>
                    <a:cubicBezTo>
                      <a:pt x="24" y="46"/>
                      <a:pt x="24" y="48"/>
                      <a:pt x="23" y="49"/>
                    </a:cubicBezTo>
                    <a:cubicBezTo>
                      <a:pt x="22" y="50"/>
                      <a:pt x="24" y="53"/>
                      <a:pt x="22" y="52"/>
                    </a:cubicBezTo>
                    <a:cubicBezTo>
                      <a:pt x="20" y="52"/>
                      <a:pt x="21" y="50"/>
                      <a:pt x="21" y="48"/>
                    </a:cubicBezTo>
                    <a:cubicBezTo>
                      <a:pt x="21" y="47"/>
                      <a:pt x="22" y="47"/>
                      <a:pt x="22" y="46"/>
                    </a:cubicBezTo>
                    <a:cubicBezTo>
                      <a:pt x="23" y="44"/>
                      <a:pt x="22" y="44"/>
                      <a:pt x="20" y="44"/>
                    </a:cubicBezTo>
                    <a:cubicBezTo>
                      <a:pt x="13" y="43"/>
                      <a:pt x="6" y="44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" y="41"/>
                      <a:pt x="13" y="42"/>
                      <a:pt x="20" y="42"/>
                    </a:cubicBezTo>
                    <a:cubicBezTo>
                      <a:pt x="22" y="42"/>
                      <a:pt x="23" y="42"/>
                      <a:pt x="24" y="39"/>
                    </a:cubicBezTo>
                    <a:cubicBezTo>
                      <a:pt x="26" y="32"/>
                      <a:pt x="28" y="25"/>
                      <a:pt x="31" y="17"/>
                    </a:cubicBezTo>
                    <a:cubicBezTo>
                      <a:pt x="32" y="14"/>
                      <a:pt x="34" y="10"/>
                      <a:pt x="35" y="6"/>
                    </a:cubicBezTo>
                    <a:cubicBezTo>
                      <a:pt x="35" y="6"/>
                      <a:pt x="34" y="5"/>
                      <a:pt x="34" y="5"/>
                    </a:cubicBezTo>
                    <a:cubicBezTo>
                      <a:pt x="33" y="1"/>
                      <a:pt x="34" y="0"/>
                      <a:pt x="37" y="1"/>
                    </a:cubicBezTo>
                    <a:close/>
                  </a:path>
                </a:pathLst>
              </a:custGeom>
              <a:solidFill>
                <a:srgbClr val="AD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Freeform 74">
                <a:extLst>
                  <a:ext uri="{FF2B5EF4-FFF2-40B4-BE49-F238E27FC236}">
                    <a16:creationId xmlns:a16="http://schemas.microsoft.com/office/drawing/2014/main" id="{7B59ABB2-F969-37B6-2A33-E12491655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1264"/>
                <a:ext cx="95" cy="284"/>
              </a:xfrm>
              <a:custGeom>
                <a:avLst/>
                <a:gdLst>
                  <a:gd name="T0" fmla="*/ 8 w 17"/>
                  <a:gd name="T1" fmla="*/ 10 h 51"/>
                  <a:gd name="T2" fmla="*/ 10 w 17"/>
                  <a:gd name="T3" fmla="*/ 4 h 51"/>
                  <a:gd name="T4" fmla="*/ 15 w 17"/>
                  <a:gd name="T5" fmla="*/ 2 h 51"/>
                  <a:gd name="T6" fmla="*/ 17 w 17"/>
                  <a:gd name="T7" fmla="*/ 3 h 51"/>
                  <a:gd name="T8" fmla="*/ 16 w 17"/>
                  <a:gd name="T9" fmla="*/ 11 h 51"/>
                  <a:gd name="T10" fmla="*/ 1 w 17"/>
                  <a:gd name="T11" fmla="*/ 51 h 51"/>
                  <a:gd name="T12" fmla="*/ 0 w 17"/>
                  <a:gd name="T13" fmla="*/ 50 h 51"/>
                  <a:gd name="T14" fmla="*/ 5 w 17"/>
                  <a:gd name="T15" fmla="*/ 33 h 51"/>
                  <a:gd name="T16" fmla="*/ 6 w 17"/>
                  <a:gd name="T17" fmla="*/ 27 h 51"/>
                  <a:gd name="T18" fmla="*/ 12 w 17"/>
                  <a:gd name="T19" fmla="*/ 9 h 51"/>
                  <a:gd name="T20" fmla="*/ 12 w 17"/>
                  <a:gd name="T21" fmla="*/ 9 h 51"/>
                  <a:gd name="T22" fmla="*/ 12 w 17"/>
                  <a:gd name="T23" fmla="*/ 11 h 51"/>
                  <a:gd name="T24" fmla="*/ 8 w 17"/>
                  <a:gd name="T25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51">
                    <a:moveTo>
                      <a:pt x="8" y="10"/>
                    </a:moveTo>
                    <a:cubicBezTo>
                      <a:pt x="9" y="8"/>
                      <a:pt x="9" y="6"/>
                      <a:pt x="10" y="4"/>
                    </a:cubicBezTo>
                    <a:cubicBezTo>
                      <a:pt x="11" y="2"/>
                      <a:pt x="12" y="0"/>
                      <a:pt x="15" y="2"/>
                    </a:cubicBezTo>
                    <a:cubicBezTo>
                      <a:pt x="15" y="2"/>
                      <a:pt x="16" y="2"/>
                      <a:pt x="17" y="3"/>
                    </a:cubicBezTo>
                    <a:cubicBezTo>
                      <a:pt x="15" y="5"/>
                      <a:pt x="15" y="8"/>
                      <a:pt x="16" y="11"/>
                    </a:cubicBezTo>
                    <a:cubicBezTo>
                      <a:pt x="11" y="25"/>
                      <a:pt x="6" y="38"/>
                      <a:pt x="1" y="51"/>
                    </a:cubicBezTo>
                    <a:cubicBezTo>
                      <a:pt x="1" y="51"/>
                      <a:pt x="0" y="50"/>
                      <a:pt x="0" y="50"/>
                    </a:cubicBezTo>
                    <a:cubicBezTo>
                      <a:pt x="0" y="44"/>
                      <a:pt x="3" y="38"/>
                      <a:pt x="5" y="33"/>
                    </a:cubicBezTo>
                    <a:cubicBezTo>
                      <a:pt x="6" y="31"/>
                      <a:pt x="6" y="29"/>
                      <a:pt x="6" y="27"/>
                    </a:cubicBezTo>
                    <a:cubicBezTo>
                      <a:pt x="7" y="21"/>
                      <a:pt x="10" y="15"/>
                      <a:pt x="12" y="9"/>
                    </a:cubicBezTo>
                    <a:cubicBezTo>
                      <a:pt x="13" y="8"/>
                      <a:pt x="12" y="9"/>
                      <a:pt x="12" y="9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0" y="13"/>
                      <a:pt x="9" y="12"/>
                      <a:pt x="8" y="10"/>
                    </a:cubicBezTo>
                    <a:close/>
                  </a:path>
                </a:pathLst>
              </a:custGeom>
              <a:solidFill>
                <a:srgbClr val="564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75">
                <a:extLst>
                  <a:ext uri="{FF2B5EF4-FFF2-40B4-BE49-F238E27FC236}">
                    <a16:creationId xmlns:a16="http://schemas.microsoft.com/office/drawing/2014/main" id="{CB101A2F-9835-2A5E-7DB4-F6F05BDAB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3" y="1370"/>
                <a:ext cx="145" cy="78"/>
              </a:xfrm>
              <a:custGeom>
                <a:avLst/>
                <a:gdLst>
                  <a:gd name="T0" fmla="*/ 3 w 26"/>
                  <a:gd name="T1" fmla="*/ 0 h 14"/>
                  <a:gd name="T2" fmla="*/ 4 w 26"/>
                  <a:gd name="T3" fmla="*/ 1 h 14"/>
                  <a:gd name="T4" fmla="*/ 22 w 26"/>
                  <a:gd name="T5" fmla="*/ 9 h 14"/>
                  <a:gd name="T6" fmla="*/ 24 w 26"/>
                  <a:gd name="T7" fmla="*/ 10 h 14"/>
                  <a:gd name="T8" fmla="*/ 25 w 26"/>
                  <a:gd name="T9" fmla="*/ 13 h 14"/>
                  <a:gd name="T10" fmla="*/ 22 w 26"/>
                  <a:gd name="T11" fmla="*/ 13 h 14"/>
                  <a:gd name="T12" fmla="*/ 10 w 26"/>
                  <a:gd name="T13" fmla="*/ 8 h 14"/>
                  <a:gd name="T14" fmla="*/ 2 w 26"/>
                  <a:gd name="T15" fmla="*/ 3 h 14"/>
                  <a:gd name="T16" fmla="*/ 1 w 26"/>
                  <a:gd name="T17" fmla="*/ 1 h 14"/>
                  <a:gd name="T18" fmla="*/ 3 w 26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4">
                    <a:moveTo>
                      <a:pt x="3" y="0"/>
                    </a:moveTo>
                    <a:cubicBezTo>
                      <a:pt x="3" y="0"/>
                      <a:pt x="4" y="0"/>
                      <a:pt x="4" y="1"/>
                    </a:cubicBezTo>
                    <a:cubicBezTo>
                      <a:pt x="10" y="3"/>
                      <a:pt x="16" y="6"/>
                      <a:pt x="22" y="9"/>
                    </a:cubicBezTo>
                    <a:cubicBezTo>
                      <a:pt x="23" y="10"/>
                      <a:pt x="23" y="10"/>
                      <a:pt x="24" y="10"/>
                    </a:cubicBezTo>
                    <a:cubicBezTo>
                      <a:pt x="24" y="11"/>
                      <a:pt x="26" y="11"/>
                      <a:pt x="25" y="13"/>
                    </a:cubicBezTo>
                    <a:cubicBezTo>
                      <a:pt x="24" y="14"/>
                      <a:pt x="23" y="14"/>
                      <a:pt x="22" y="13"/>
                    </a:cubicBezTo>
                    <a:cubicBezTo>
                      <a:pt x="18" y="11"/>
                      <a:pt x="14" y="9"/>
                      <a:pt x="10" y="8"/>
                    </a:cubicBezTo>
                    <a:cubicBezTo>
                      <a:pt x="8" y="6"/>
                      <a:pt x="5" y="5"/>
                      <a:pt x="2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555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76">
                <a:extLst>
                  <a:ext uri="{FF2B5EF4-FFF2-40B4-BE49-F238E27FC236}">
                    <a16:creationId xmlns:a16="http://schemas.microsoft.com/office/drawing/2014/main" id="{D1F6D435-A0F5-2AA7-71D3-B1888D763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5" y="1726"/>
                <a:ext cx="72" cy="78"/>
              </a:xfrm>
              <a:custGeom>
                <a:avLst/>
                <a:gdLst>
                  <a:gd name="T0" fmla="*/ 4 w 13"/>
                  <a:gd name="T1" fmla="*/ 0 h 14"/>
                  <a:gd name="T2" fmla="*/ 12 w 13"/>
                  <a:gd name="T3" fmla="*/ 10 h 14"/>
                  <a:gd name="T4" fmla="*/ 11 w 13"/>
                  <a:gd name="T5" fmla="*/ 13 h 14"/>
                  <a:gd name="T6" fmla="*/ 7 w 13"/>
                  <a:gd name="T7" fmla="*/ 13 h 14"/>
                  <a:gd name="T8" fmla="*/ 4 w 13"/>
                  <a:gd name="T9" fmla="*/ 11 h 14"/>
                  <a:gd name="T10" fmla="*/ 1 w 13"/>
                  <a:gd name="T11" fmla="*/ 6 h 14"/>
                  <a:gd name="T12" fmla="*/ 4 w 1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4">
                    <a:moveTo>
                      <a:pt x="4" y="0"/>
                    </a:moveTo>
                    <a:cubicBezTo>
                      <a:pt x="7" y="3"/>
                      <a:pt x="9" y="7"/>
                      <a:pt x="12" y="10"/>
                    </a:cubicBezTo>
                    <a:cubicBezTo>
                      <a:pt x="13" y="11"/>
                      <a:pt x="13" y="13"/>
                      <a:pt x="11" y="13"/>
                    </a:cubicBezTo>
                    <a:cubicBezTo>
                      <a:pt x="10" y="14"/>
                      <a:pt x="8" y="14"/>
                      <a:pt x="7" y="13"/>
                    </a:cubicBezTo>
                    <a:cubicBezTo>
                      <a:pt x="6" y="12"/>
                      <a:pt x="5" y="12"/>
                      <a:pt x="4" y="11"/>
                    </a:cubicBezTo>
                    <a:cubicBezTo>
                      <a:pt x="3" y="9"/>
                      <a:pt x="0" y="9"/>
                      <a:pt x="1" y="6"/>
                    </a:cubicBezTo>
                    <a:cubicBezTo>
                      <a:pt x="2" y="4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D78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Freeform 77">
                <a:extLst>
                  <a:ext uri="{FF2B5EF4-FFF2-40B4-BE49-F238E27FC236}">
                    <a16:creationId xmlns:a16="http://schemas.microsoft.com/office/drawing/2014/main" id="{E2465BB1-1D8F-4850-26F1-43F0C99CE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5" y="1520"/>
                <a:ext cx="55" cy="89"/>
              </a:xfrm>
              <a:custGeom>
                <a:avLst/>
                <a:gdLst>
                  <a:gd name="T0" fmla="*/ 10 w 10"/>
                  <a:gd name="T1" fmla="*/ 2 h 16"/>
                  <a:gd name="T2" fmla="*/ 7 w 10"/>
                  <a:gd name="T3" fmla="*/ 10 h 16"/>
                  <a:gd name="T4" fmla="*/ 4 w 10"/>
                  <a:gd name="T5" fmla="*/ 15 h 16"/>
                  <a:gd name="T6" fmla="*/ 1 w 10"/>
                  <a:gd name="T7" fmla="*/ 13 h 16"/>
                  <a:gd name="T8" fmla="*/ 6 w 10"/>
                  <a:gd name="T9" fmla="*/ 0 h 16"/>
                  <a:gd name="T10" fmla="*/ 10 w 10"/>
                  <a:gd name="T1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6">
                    <a:moveTo>
                      <a:pt x="10" y="2"/>
                    </a:moveTo>
                    <a:cubicBezTo>
                      <a:pt x="8" y="4"/>
                      <a:pt x="8" y="7"/>
                      <a:pt x="7" y="10"/>
                    </a:cubicBezTo>
                    <a:cubicBezTo>
                      <a:pt x="6" y="11"/>
                      <a:pt x="6" y="13"/>
                      <a:pt x="4" y="15"/>
                    </a:cubicBezTo>
                    <a:cubicBezTo>
                      <a:pt x="1" y="16"/>
                      <a:pt x="0" y="15"/>
                      <a:pt x="1" y="13"/>
                    </a:cubicBezTo>
                    <a:cubicBezTo>
                      <a:pt x="2" y="9"/>
                      <a:pt x="3" y="4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lose/>
                  </a:path>
                </a:pathLst>
              </a:custGeom>
              <a:solidFill>
                <a:srgbClr val="7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78">
                <a:extLst>
                  <a:ext uri="{FF2B5EF4-FFF2-40B4-BE49-F238E27FC236}">
                    <a16:creationId xmlns:a16="http://schemas.microsoft.com/office/drawing/2014/main" id="{72DAE5C1-6DFD-4DF7-A016-148D5DEE3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2" y="1308"/>
                <a:ext cx="83" cy="73"/>
              </a:xfrm>
              <a:custGeom>
                <a:avLst/>
                <a:gdLst>
                  <a:gd name="T0" fmla="*/ 15 w 15"/>
                  <a:gd name="T1" fmla="*/ 7 h 13"/>
                  <a:gd name="T2" fmla="*/ 13 w 15"/>
                  <a:gd name="T3" fmla="*/ 11 h 13"/>
                  <a:gd name="T4" fmla="*/ 9 w 15"/>
                  <a:gd name="T5" fmla="*/ 11 h 13"/>
                  <a:gd name="T6" fmla="*/ 11 w 15"/>
                  <a:gd name="T7" fmla="*/ 7 h 13"/>
                  <a:gd name="T8" fmla="*/ 6 w 15"/>
                  <a:gd name="T9" fmla="*/ 5 h 13"/>
                  <a:gd name="T10" fmla="*/ 1 w 15"/>
                  <a:gd name="T11" fmla="*/ 3 h 13"/>
                  <a:gd name="T12" fmla="*/ 0 w 15"/>
                  <a:gd name="T13" fmla="*/ 1 h 13"/>
                  <a:gd name="T14" fmla="*/ 2 w 15"/>
                  <a:gd name="T15" fmla="*/ 0 h 13"/>
                  <a:gd name="T16" fmla="*/ 7 w 15"/>
                  <a:gd name="T17" fmla="*/ 3 h 13"/>
                  <a:gd name="T18" fmla="*/ 15 w 15"/>
                  <a:gd name="T1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3">
                    <a:moveTo>
                      <a:pt x="15" y="7"/>
                    </a:moveTo>
                    <a:cubicBezTo>
                      <a:pt x="12" y="7"/>
                      <a:pt x="12" y="8"/>
                      <a:pt x="13" y="11"/>
                    </a:cubicBezTo>
                    <a:cubicBezTo>
                      <a:pt x="12" y="13"/>
                      <a:pt x="10" y="11"/>
                      <a:pt x="9" y="11"/>
                    </a:cubicBezTo>
                    <a:cubicBezTo>
                      <a:pt x="8" y="9"/>
                      <a:pt x="11" y="8"/>
                      <a:pt x="11" y="7"/>
                    </a:cubicBezTo>
                    <a:cubicBezTo>
                      <a:pt x="10" y="5"/>
                      <a:pt x="6" y="8"/>
                      <a:pt x="6" y="5"/>
                    </a:cubicBezTo>
                    <a:cubicBezTo>
                      <a:pt x="4" y="4"/>
                      <a:pt x="3" y="4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4" y="1"/>
                      <a:pt x="6" y="1"/>
                      <a:pt x="7" y="3"/>
                    </a:cubicBezTo>
                    <a:cubicBezTo>
                      <a:pt x="11" y="2"/>
                      <a:pt x="14" y="4"/>
                      <a:pt x="15" y="7"/>
                    </a:cubicBezTo>
                    <a:close/>
                  </a:path>
                </a:pathLst>
              </a:custGeom>
              <a:solidFill>
                <a:srgbClr val="9064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Freeform 79">
                <a:extLst>
                  <a:ext uri="{FF2B5EF4-FFF2-40B4-BE49-F238E27FC236}">
                    <a16:creationId xmlns:a16="http://schemas.microsoft.com/office/drawing/2014/main" id="{90C61D2A-5F46-6E5C-9DA5-694094713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7" y="1520"/>
                <a:ext cx="61" cy="95"/>
              </a:xfrm>
              <a:custGeom>
                <a:avLst/>
                <a:gdLst>
                  <a:gd name="T0" fmla="*/ 11 w 11"/>
                  <a:gd name="T1" fmla="*/ 0 h 17"/>
                  <a:gd name="T2" fmla="*/ 7 w 11"/>
                  <a:gd name="T3" fmla="*/ 15 h 17"/>
                  <a:gd name="T4" fmla="*/ 9 w 11"/>
                  <a:gd name="T5" fmla="*/ 15 h 17"/>
                  <a:gd name="T6" fmla="*/ 7 w 11"/>
                  <a:gd name="T7" fmla="*/ 17 h 17"/>
                  <a:gd name="T8" fmla="*/ 5 w 11"/>
                  <a:gd name="T9" fmla="*/ 16 h 17"/>
                  <a:gd name="T10" fmla="*/ 2 w 11"/>
                  <a:gd name="T11" fmla="*/ 11 h 17"/>
                  <a:gd name="T12" fmla="*/ 7 w 11"/>
                  <a:gd name="T13" fmla="*/ 7 h 17"/>
                  <a:gd name="T14" fmla="*/ 10 w 11"/>
                  <a:gd name="T15" fmla="*/ 0 h 17"/>
                  <a:gd name="T16" fmla="*/ 11 w 11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7">
                    <a:moveTo>
                      <a:pt x="11" y="0"/>
                    </a:moveTo>
                    <a:cubicBezTo>
                      <a:pt x="9" y="5"/>
                      <a:pt x="6" y="9"/>
                      <a:pt x="7" y="15"/>
                    </a:cubicBezTo>
                    <a:cubicBezTo>
                      <a:pt x="8" y="16"/>
                      <a:pt x="8" y="12"/>
                      <a:pt x="9" y="15"/>
                    </a:cubicBezTo>
                    <a:cubicBezTo>
                      <a:pt x="9" y="15"/>
                      <a:pt x="8" y="16"/>
                      <a:pt x="7" y="17"/>
                    </a:cubicBezTo>
                    <a:cubicBezTo>
                      <a:pt x="7" y="17"/>
                      <a:pt x="6" y="16"/>
                      <a:pt x="5" y="16"/>
                    </a:cubicBezTo>
                    <a:cubicBezTo>
                      <a:pt x="1" y="15"/>
                      <a:pt x="0" y="14"/>
                      <a:pt x="2" y="11"/>
                    </a:cubicBezTo>
                    <a:cubicBezTo>
                      <a:pt x="5" y="12"/>
                      <a:pt x="6" y="10"/>
                      <a:pt x="7" y="7"/>
                    </a:cubicBezTo>
                    <a:cubicBezTo>
                      <a:pt x="8" y="5"/>
                      <a:pt x="9" y="2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BAB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80">
                <a:extLst>
                  <a:ext uri="{FF2B5EF4-FFF2-40B4-BE49-F238E27FC236}">
                    <a16:creationId xmlns:a16="http://schemas.microsoft.com/office/drawing/2014/main" id="{B91CE958-8A76-5B6D-AE6E-50537FD8C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8" y="1325"/>
                <a:ext cx="56" cy="56"/>
              </a:xfrm>
              <a:custGeom>
                <a:avLst/>
                <a:gdLst>
                  <a:gd name="T0" fmla="*/ 3 w 10"/>
                  <a:gd name="T1" fmla="*/ 2 h 10"/>
                  <a:gd name="T2" fmla="*/ 4 w 10"/>
                  <a:gd name="T3" fmla="*/ 1 h 10"/>
                  <a:gd name="T4" fmla="*/ 4 w 10"/>
                  <a:gd name="T5" fmla="*/ 3 h 10"/>
                  <a:gd name="T6" fmla="*/ 9 w 10"/>
                  <a:gd name="T7" fmla="*/ 4 h 10"/>
                  <a:gd name="T8" fmla="*/ 6 w 10"/>
                  <a:gd name="T9" fmla="*/ 7 h 10"/>
                  <a:gd name="T10" fmla="*/ 10 w 10"/>
                  <a:gd name="T11" fmla="*/ 8 h 10"/>
                  <a:gd name="T12" fmla="*/ 10 w 10"/>
                  <a:gd name="T13" fmla="*/ 9 h 10"/>
                  <a:gd name="T14" fmla="*/ 4 w 10"/>
                  <a:gd name="T15" fmla="*/ 7 h 10"/>
                  <a:gd name="T16" fmla="*/ 2 w 10"/>
                  <a:gd name="T17" fmla="*/ 2 h 10"/>
                  <a:gd name="T18" fmla="*/ 3 w 10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3" y="2"/>
                    </a:moveTo>
                    <a:cubicBezTo>
                      <a:pt x="3" y="2"/>
                      <a:pt x="3" y="0"/>
                      <a:pt x="4" y="1"/>
                    </a:cubicBezTo>
                    <a:cubicBezTo>
                      <a:pt x="5" y="1"/>
                      <a:pt x="3" y="2"/>
                      <a:pt x="4" y="3"/>
                    </a:cubicBezTo>
                    <a:cubicBezTo>
                      <a:pt x="6" y="1"/>
                      <a:pt x="8" y="2"/>
                      <a:pt x="9" y="4"/>
                    </a:cubicBezTo>
                    <a:cubicBezTo>
                      <a:pt x="10" y="5"/>
                      <a:pt x="7" y="6"/>
                      <a:pt x="6" y="7"/>
                    </a:cubicBezTo>
                    <a:cubicBezTo>
                      <a:pt x="7" y="8"/>
                      <a:pt x="8" y="8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8" y="10"/>
                      <a:pt x="6" y="8"/>
                      <a:pt x="4" y="7"/>
                    </a:cubicBezTo>
                    <a:cubicBezTo>
                      <a:pt x="0" y="6"/>
                      <a:pt x="3" y="4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B5A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81">
                <a:extLst>
                  <a:ext uri="{FF2B5EF4-FFF2-40B4-BE49-F238E27FC236}">
                    <a16:creationId xmlns:a16="http://schemas.microsoft.com/office/drawing/2014/main" id="{752D0073-A9FA-2768-FC0E-D8DD84239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2" y="1554"/>
                <a:ext cx="50" cy="39"/>
              </a:xfrm>
              <a:custGeom>
                <a:avLst/>
                <a:gdLst>
                  <a:gd name="T0" fmla="*/ 9 w 9"/>
                  <a:gd name="T1" fmla="*/ 0 h 7"/>
                  <a:gd name="T2" fmla="*/ 6 w 9"/>
                  <a:gd name="T3" fmla="*/ 5 h 7"/>
                  <a:gd name="T4" fmla="*/ 2 w 9"/>
                  <a:gd name="T5" fmla="*/ 7 h 7"/>
                  <a:gd name="T6" fmla="*/ 2 w 9"/>
                  <a:gd name="T7" fmla="*/ 4 h 7"/>
                  <a:gd name="T8" fmla="*/ 4 w 9"/>
                  <a:gd name="T9" fmla="*/ 0 h 7"/>
                  <a:gd name="T10" fmla="*/ 9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7" y="2"/>
                      <a:pt x="6" y="3"/>
                      <a:pt x="6" y="5"/>
                    </a:cubicBezTo>
                    <a:cubicBezTo>
                      <a:pt x="5" y="7"/>
                      <a:pt x="4" y="7"/>
                      <a:pt x="2" y="7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5" y="0"/>
                      <a:pt x="7" y="0"/>
                      <a:pt x="9" y="0"/>
                    </a:cubicBezTo>
                    <a:close/>
                  </a:path>
                </a:pathLst>
              </a:custGeom>
              <a:solidFill>
                <a:srgbClr val="6B6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Freeform 82">
                <a:extLst>
                  <a:ext uri="{FF2B5EF4-FFF2-40B4-BE49-F238E27FC236}">
                    <a16:creationId xmlns:a16="http://schemas.microsoft.com/office/drawing/2014/main" id="{17F995D5-47D5-3883-4C2E-63543EFD1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9" y="1526"/>
                <a:ext cx="34" cy="39"/>
              </a:xfrm>
              <a:custGeom>
                <a:avLst/>
                <a:gdLst>
                  <a:gd name="T0" fmla="*/ 6 w 6"/>
                  <a:gd name="T1" fmla="*/ 1 h 7"/>
                  <a:gd name="T2" fmla="*/ 4 w 6"/>
                  <a:gd name="T3" fmla="*/ 6 h 7"/>
                  <a:gd name="T4" fmla="*/ 1 w 6"/>
                  <a:gd name="T5" fmla="*/ 7 h 7"/>
                  <a:gd name="T6" fmla="*/ 1 w 6"/>
                  <a:gd name="T7" fmla="*/ 5 h 7"/>
                  <a:gd name="T8" fmla="*/ 4 w 6"/>
                  <a:gd name="T9" fmla="*/ 1 h 7"/>
                  <a:gd name="T10" fmla="*/ 6 w 6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6" y="1"/>
                    </a:moveTo>
                    <a:cubicBezTo>
                      <a:pt x="6" y="3"/>
                      <a:pt x="5" y="5"/>
                      <a:pt x="4" y="6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3"/>
                      <a:pt x="1" y="0"/>
                      <a:pt x="4" y="1"/>
                    </a:cubicBezTo>
                    <a:cubicBezTo>
                      <a:pt x="5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3D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Freeform 83">
                <a:extLst>
                  <a:ext uri="{FF2B5EF4-FFF2-40B4-BE49-F238E27FC236}">
                    <a16:creationId xmlns:a16="http://schemas.microsoft.com/office/drawing/2014/main" id="{37016325-3F26-D35D-4989-5539CF23E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1" y="1453"/>
                <a:ext cx="28" cy="28"/>
              </a:xfrm>
              <a:custGeom>
                <a:avLst/>
                <a:gdLst>
                  <a:gd name="T0" fmla="*/ 3 w 5"/>
                  <a:gd name="T1" fmla="*/ 5 h 5"/>
                  <a:gd name="T2" fmla="*/ 0 w 5"/>
                  <a:gd name="T3" fmla="*/ 2 h 5"/>
                  <a:gd name="T4" fmla="*/ 3 w 5"/>
                  <a:gd name="T5" fmla="*/ 0 h 5"/>
                  <a:gd name="T6" fmla="*/ 5 w 5"/>
                  <a:gd name="T7" fmla="*/ 2 h 5"/>
                  <a:gd name="T8" fmla="*/ 3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1" y="5"/>
                      <a:pt x="0" y="4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545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Freeform 84">
                <a:extLst>
                  <a:ext uri="{FF2B5EF4-FFF2-40B4-BE49-F238E27FC236}">
                    <a16:creationId xmlns:a16="http://schemas.microsoft.com/office/drawing/2014/main" id="{73684B7D-9580-ECEB-F2FF-9AC98EE0F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7" y="3180"/>
                <a:ext cx="56" cy="50"/>
              </a:xfrm>
              <a:custGeom>
                <a:avLst/>
                <a:gdLst>
                  <a:gd name="T0" fmla="*/ 6 w 10"/>
                  <a:gd name="T1" fmla="*/ 9 h 9"/>
                  <a:gd name="T2" fmla="*/ 7 w 10"/>
                  <a:gd name="T3" fmla="*/ 7 h 9"/>
                  <a:gd name="T4" fmla="*/ 3 w 10"/>
                  <a:gd name="T5" fmla="*/ 1 h 9"/>
                  <a:gd name="T6" fmla="*/ 2 w 10"/>
                  <a:gd name="T7" fmla="*/ 2 h 9"/>
                  <a:gd name="T8" fmla="*/ 0 w 10"/>
                  <a:gd name="T9" fmla="*/ 6 h 9"/>
                  <a:gd name="T10" fmla="*/ 2 w 10"/>
                  <a:gd name="T11" fmla="*/ 0 h 9"/>
                  <a:gd name="T12" fmla="*/ 4 w 10"/>
                  <a:gd name="T13" fmla="*/ 0 h 9"/>
                  <a:gd name="T14" fmla="*/ 6 w 10"/>
                  <a:gd name="T15" fmla="*/ 2 h 9"/>
                  <a:gd name="T16" fmla="*/ 9 w 10"/>
                  <a:gd name="T17" fmla="*/ 4 h 9"/>
                  <a:gd name="T18" fmla="*/ 6 w 10"/>
                  <a:gd name="T19" fmla="*/ 9 h 9"/>
                  <a:gd name="T20" fmla="*/ 6 w 10"/>
                  <a:gd name="T21" fmla="*/ 9 h 9"/>
                  <a:gd name="T22" fmla="*/ 6 w 10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9">
                    <a:moveTo>
                      <a:pt x="6" y="9"/>
                    </a:moveTo>
                    <a:cubicBezTo>
                      <a:pt x="6" y="8"/>
                      <a:pt x="7" y="8"/>
                      <a:pt x="7" y="7"/>
                    </a:cubicBezTo>
                    <a:cubicBezTo>
                      <a:pt x="9" y="4"/>
                      <a:pt x="7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4"/>
                      <a:pt x="1" y="5"/>
                      <a:pt x="0" y="6"/>
                    </a:cubicBezTo>
                    <a:cubicBezTo>
                      <a:pt x="0" y="4"/>
                      <a:pt x="1" y="2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8" y="2"/>
                      <a:pt x="10" y="2"/>
                      <a:pt x="9" y="4"/>
                    </a:cubicBezTo>
                    <a:cubicBezTo>
                      <a:pt x="9" y="6"/>
                      <a:pt x="8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6" y="8"/>
                      <a:pt x="6" y="9"/>
                    </a:cubicBez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85">
                <a:extLst>
                  <a:ext uri="{FF2B5EF4-FFF2-40B4-BE49-F238E27FC236}">
                    <a16:creationId xmlns:a16="http://schemas.microsoft.com/office/drawing/2014/main" id="{C39AC14F-E89E-4674-8A42-5FF4BEBD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3331"/>
                <a:ext cx="33" cy="28"/>
              </a:xfrm>
              <a:custGeom>
                <a:avLst/>
                <a:gdLst>
                  <a:gd name="T0" fmla="*/ 1 w 6"/>
                  <a:gd name="T1" fmla="*/ 0 h 5"/>
                  <a:gd name="T2" fmla="*/ 6 w 6"/>
                  <a:gd name="T3" fmla="*/ 2 h 5"/>
                  <a:gd name="T4" fmla="*/ 6 w 6"/>
                  <a:gd name="T5" fmla="*/ 3 h 5"/>
                  <a:gd name="T6" fmla="*/ 5 w 6"/>
                  <a:gd name="T7" fmla="*/ 3 h 5"/>
                  <a:gd name="T8" fmla="*/ 0 w 6"/>
                  <a:gd name="T9" fmla="*/ 2 h 5"/>
                  <a:gd name="T10" fmla="*/ 0 w 6"/>
                  <a:gd name="T11" fmla="*/ 1 h 5"/>
                  <a:gd name="T12" fmla="*/ 1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2" y="1"/>
                      <a:pt x="4" y="0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86">
                <a:extLst>
                  <a:ext uri="{FF2B5EF4-FFF2-40B4-BE49-F238E27FC236}">
                    <a16:creationId xmlns:a16="http://schemas.microsoft.com/office/drawing/2014/main" id="{92E9F5EA-AFA7-98C4-86C1-54B106BA6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" y="1314"/>
                <a:ext cx="55" cy="33"/>
              </a:xfrm>
              <a:custGeom>
                <a:avLst/>
                <a:gdLst>
                  <a:gd name="T0" fmla="*/ 8 w 10"/>
                  <a:gd name="T1" fmla="*/ 6 h 6"/>
                  <a:gd name="T2" fmla="*/ 0 w 10"/>
                  <a:gd name="T3" fmla="*/ 2 h 6"/>
                  <a:gd name="T4" fmla="*/ 1 w 10"/>
                  <a:gd name="T5" fmla="*/ 1 h 6"/>
                  <a:gd name="T6" fmla="*/ 6 w 10"/>
                  <a:gd name="T7" fmla="*/ 2 h 6"/>
                  <a:gd name="T8" fmla="*/ 8 w 10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6"/>
                    </a:moveTo>
                    <a:cubicBezTo>
                      <a:pt x="6" y="3"/>
                      <a:pt x="3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5" y="0"/>
                      <a:pt x="6" y="2"/>
                    </a:cubicBezTo>
                    <a:cubicBezTo>
                      <a:pt x="6" y="3"/>
                      <a:pt x="10" y="3"/>
                      <a:pt x="8" y="6"/>
                    </a:cubicBezTo>
                    <a:close/>
                  </a:path>
                </a:pathLst>
              </a:custGeom>
              <a:solidFill>
                <a:srgbClr val="DCD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Freeform 87">
                <a:extLst>
                  <a:ext uri="{FF2B5EF4-FFF2-40B4-BE49-F238E27FC236}">
                    <a16:creationId xmlns:a16="http://schemas.microsoft.com/office/drawing/2014/main" id="{F68337CA-EE43-1434-DC8D-71E0E1A66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1" y="3264"/>
                <a:ext cx="33" cy="33"/>
              </a:xfrm>
              <a:custGeom>
                <a:avLst/>
                <a:gdLst>
                  <a:gd name="T0" fmla="*/ 2 w 6"/>
                  <a:gd name="T1" fmla="*/ 2 h 6"/>
                  <a:gd name="T2" fmla="*/ 5 w 6"/>
                  <a:gd name="T3" fmla="*/ 2 h 6"/>
                  <a:gd name="T4" fmla="*/ 5 w 6"/>
                  <a:gd name="T5" fmla="*/ 5 h 6"/>
                  <a:gd name="T6" fmla="*/ 2 w 6"/>
                  <a:gd name="T7" fmla="*/ 5 h 6"/>
                  <a:gd name="T8" fmla="*/ 2 w 6"/>
                  <a:gd name="T9" fmla="*/ 2 h 6"/>
                  <a:gd name="T10" fmla="*/ 3 w 6"/>
                  <a:gd name="T11" fmla="*/ 3 h 6"/>
                  <a:gd name="T12" fmla="*/ 2 w 6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2"/>
                    </a:moveTo>
                    <a:cubicBezTo>
                      <a:pt x="3" y="0"/>
                      <a:pt x="4" y="1"/>
                      <a:pt x="5" y="2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1" y="4"/>
                      <a:pt x="0" y="3"/>
                      <a:pt x="2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Freeform 88">
                <a:extLst>
                  <a:ext uri="{FF2B5EF4-FFF2-40B4-BE49-F238E27FC236}">
                    <a16:creationId xmlns:a16="http://schemas.microsoft.com/office/drawing/2014/main" id="{6FBAF88E-4A5F-11BC-91D3-A1328A72C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9" y="1760"/>
                <a:ext cx="28" cy="28"/>
              </a:xfrm>
              <a:custGeom>
                <a:avLst/>
                <a:gdLst>
                  <a:gd name="T0" fmla="*/ 2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  <a:gd name="T6" fmla="*/ 2 w 5"/>
                  <a:gd name="T7" fmla="*/ 3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2"/>
                      <a:pt x="5" y="3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776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89">
                <a:extLst>
                  <a:ext uri="{FF2B5EF4-FFF2-40B4-BE49-F238E27FC236}">
                    <a16:creationId xmlns:a16="http://schemas.microsoft.com/office/drawing/2014/main" id="{84BEA88E-7EBB-A7DD-38A9-96903CBED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8" y="3214"/>
                <a:ext cx="22" cy="22"/>
              </a:xfrm>
              <a:custGeom>
                <a:avLst/>
                <a:gdLst>
                  <a:gd name="T0" fmla="*/ 4 w 4"/>
                  <a:gd name="T1" fmla="*/ 3 h 4"/>
                  <a:gd name="T2" fmla="*/ 0 w 4"/>
                  <a:gd name="T3" fmla="*/ 0 h 4"/>
                  <a:gd name="T4" fmla="*/ 4 w 4"/>
                  <a:gd name="T5" fmla="*/ 3 h 4"/>
                  <a:gd name="T6" fmla="*/ 4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2" y="3"/>
                      <a:pt x="0" y="4"/>
                      <a:pt x="0" y="0"/>
                    </a:cubicBezTo>
                    <a:cubicBezTo>
                      <a:pt x="1" y="2"/>
                      <a:pt x="3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99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90">
                <a:extLst>
                  <a:ext uri="{FF2B5EF4-FFF2-40B4-BE49-F238E27FC236}">
                    <a16:creationId xmlns:a16="http://schemas.microsoft.com/office/drawing/2014/main" id="{6B88E297-E62C-4210-0639-2938DC06B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1308"/>
                <a:ext cx="890" cy="535"/>
              </a:xfrm>
              <a:custGeom>
                <a:avLst/>
                <a:gdLst>
                  <a:gd name="T0" fmla="*/ 160 w 160"/>
                  <a:gd name="T1" fmla="*/ 12 h 96"/>
                  <a:gd name="T2" fmla="*/ 129 w 160"/>
                  <a:gd name="T3" fmla="*/ 36 h 96"/>
                  <a:gd name="T4" fmla="*/ 103 w 160"/>
                  <a:gd name="T5" fmla="*/ 62 h 96"/>
                  <a:gd name="T6" fmla="*/ 94 w 160"/>
                  <a:gd name="T7" fmla="*/ 72 h 96"/>
                  <a:gd name="T8" fmla="*/ 78 w 160"/>
                  <a:gd name="T9" fmla="*/ 79 h 96"/>
                  <a:gd name="T10" fmla="*/ 73 w 160"/>
                  <a:gd name="T11" fmla="*/ 78 h 96"/>
                  <a:gd name="T12" fmla="*/ 67 w 160"/>
                  <a:gd name="T13" fmla="*/ 81 h 96"/>
                  <a:gd name="T14" fmla="*/ 55 w 160"/>
                  <a:gd name="T15" fmla="*/ 91 h 96"/>
                  <a:gd name="T16" fmla="*/ 48 w 160"/>
                  <a:gd name="T17" fmla="*/ 89 h 96"/>
                  <a:gd name="T18" fmla="*/ 48 w 160"/>
                  <a:gd name="T19" fmla="*/ 87 h 96"/>
                  <a:gd name="T20" fmla="*/ 36 w 160"/>
                  <a:gd name="T21" fmla="*/ 89 h 96"/>
                  <a:gd name="T22" fmla="*/ 13 w 160"/>
                  <a:gd name="T23" fmla="*/ 95 h 96"/>
                  <a:gd name="T24" fmla="*/ 0 w 160"/>
                  <a:gd name="T25" fmla="*/ 79 h 96"/>
                  <a:gd name="T26" fmla="*/ 5 w 160"/>
                  <a:gd name="T27" fmla="*/ 76 h 96"/>
                  <a:gd name="T28" fmla="*/ 13 w 160"/>
                  <a:gd name="T29" fmla="*/ 70 h 96"/>
                  <a:gd name="T30" fmla="*/ 22 w 160"/>
                  <a:gd name="T31" fmla="*/ 71 h 96"/>
                  <a:gd name="T32" fmla="*/ 29 w 160"/>
                  <a:gd name="T33" fmla="*/ 68 h 96"/>
                  <a:gd name="T34" fmla="*/ 32 w 160"/>
                  <a:gd name="T35" fmla="*/ 67 h 96"/>
                  <a:gd name="T36" fmla="*/ 43 w 160"/>
                  <a:gd name="T37" fmla="*/ 59 h 96"/>
                  <a:gd name="T38" fmla="*/ 57 w 160"/>
                  <a:gd name="T39" fmla="*/ 52 h 96"/>
                  <a:gd name="T40" fmla="*/ 51 w 160"/>
                  <a:gd name="T41" fmla="*/ 55 h 96"/>
                  <a:gd name="T42" fmla="*/ 48 w 160"/>
                  <a:gd name="T43" fmla="*/ 51 h 96"/>
                  <a:gd name="T44" fmla="*/ 52 w 160"/>
                  <a:gd name="T45" fmla="*/ 50 h 96"/>
                  <a:gd name="T46" fmla="*/ 65 w 160"/>
                  <a:gd name="T47" fmla="*/ 42 h 96"/>
                  <a:gd name="T48" fmla="*/ 76 w 160"/>
                  <a:gd name="T49" fmla="*/ 43 h 96"/>
                  <a:gd name="T50" fmla="*/ 67 w 160"/>
                  <a:gd name="T51" fmla="*/ 47 h 96"/>
                  <a:gd name="T52" fmla="*/ 61 w 160"/>
                  <a:gd name="T53" fmla="*/ 53 h 96"/>
                  <a:gd name="T54" fmla="*/ 69 w 160"/>
                  <a:gd name="T55" fmla="*/ 48 h 96"/>
                  <a:gd name="T56" fmla="*/ 87 w 160"/>
                  <a:gd name="T57" fmla="*/ 38 h 96"/>
                  <a:gd name="T58" fmla="*/ 102 w 160"/>
                  <a:gd name="T59" fmla="*/ 31 h 96"/>
                  <a:gd name="T60" fmla="*/ 106 w 160"/>
                  <a:gd name="T61" fmla="*/ 27 h 96"/>
                  <a:gd name="T62" fmla="*/ 127 w 160"/>
                  <a:gd name="T63" fmla="*/ 14 h 96"/>
                  <a:gd name="T64" fmla="*/ 139 w 160"/>
                  <a:gd name="T65" fmla="*/ 7 h 96"/>
                  <a:gd name="T66" fmla="*/ 146 w 160"/>
                  <a:gd name="T67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" h="96">
                    <a:moveTo>
                      <a:pt x="154" y="1"/>
                    </a:moveTo>
                    <a:cubicBezTo>
                      <a:pt x="156" y="5"/>
                      <a:pt x="158" y="9"/>
                      <a:pt x="160" y="12"/>
                    </a:cubicBezTo>
                    <a:cubicBezTo>
                      <a:pt x="157" y="16"/>
                      <a:pt x="153" y="16"/>
                      <a:pt x="150" y="18"/>
                    </a:cubicBezTo>
                    <a:cubicBezTo>
                      <a:pt x="142" y="24"/>
                      <a:pt x="136" y="30"/>
                      <a:pt x="129" y="36"/>
                    </a:cubicBezTo>
                    <a:cubicBezTo>
                      <a:pt x="121" y="43"/>
                      <a:pt x="114" y="51"/>
                      <a:pt x="106" y="58"/>
                    </a:cubicBezTo>
                    <a:cubicBezTo>
                      <a:pt x="105" y="59"/>
                      <a:pt x="104" y="61"/>
                      <a:pt x="103" y="62"/>
                    </a:cubicBezTo>
                    <a:cubicBezTo>
                      <a:pt x="100" y="64"/>
                      <a:pt x="96" y="67"/>
                      <a:pt x="96" y="72"/>
                    </a:cubicBezTo>
                    <a:cubicBezTo>
                      <a:pt x="95" y="72"/>
                      <a:pt x="95" y="72"/>
                      <a:pt x="94" y="72"/>
                    </a:cubicBezTo>
                    <a:cubicBezTo>
                      <a:pt x="92" y="72"/>
                      <a:pt x="90" y="72"/>
                      <a:pt x="89" y="74"/>
                    </a:cubicBezTo>
                    <a:cubicBezTo>
                      <a:pt x="86" y="77"/>
                      <a:pt x="82" y="76"/>
                      <a:pt x="78" y="79"/>
                    </a:cubicBezTo>
                    <a:cubicBezTo>
                      <a:pt x="77" y="80"/>
                      <a:pt x="76" y="80"/>
                      <a:pt x="75" y="79"/>
                    </a:cubicBezTo>
                    <a:cubicBezTo>
                      <a:pt x="74" y="78"/>
                      <a:pt x="73" y="77"/>
                      <a:pt x="73" y="78"/>
                    </a:cubicBezTo>
                    <a:cubicBezTo>
                      <a:pt x="71" y="79"/>
                      <a:pt x="69" y="79"/>
                      <a:pt x="67" y="81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9" y="85"/>
                      <a:pt x="66" y="85"/>
                      <a:pt x="64" y="86"/>
                    </a:cubicBezTo>
                    <a:cubicBezTo>
                      <a:pt x="61" y="88"/>
                      <a:pt x="58" y="89"/>
                      <a:pt x="55" y="91"/>
                    </a:cubicBezTo>
                    <a:cubicBezTo>
                      <a:pt x="54" y="91"/>
                      <a:pt x="53" y="91"/>
                      <a:pt x="52" y="91"/>
                    </a:cubicBezTo>
                    <a:cubicBezTo>
                      <a:pt x="51" y="91"/>
                      <a:pt x="48" y="91"/>
                      <a:pt x="48" y="89"/>
                    </a:cubicBezTo>
                    <a:cubicBezTo>
                      <a:pt x="48" y="87"/>
                      <a:pt x="50" y="87"/>
                      <a:pt x="51" y="86"/>
                    </a:cubicBezTo>
                    <a:cubicBezTo>
                      <a:pt x="50" y="86"/>
                      <a:pt x="49" y="87"/>
                      <a:pt x="48" y="87"/>
                    </a:cubicBezTo>
                    <a:cubicBezTo>
                      <a:pt x="45" y="87"/>
                      <a:pt x="43" y="87"/>
                      <a:pt x="40" y="89"/>
                    </a:cubicBezTo>
                    <a:cubicBezTo>
                      <a:pt x="39" y="90"/>
                      <a:pt x="38" y="91"/>
                      <a:pt x="36" y="89"/>
                    </a:cubicBezTo>
                    <a:cubicBezTo>
                      <a:pt x="35" y="89"/>
                      <a:pt x="34" y="89"/>
                      <a:pt x="33" y="89"/>
                    </a:cubicBezTo>
                    <a:cubicBezTo>
                      <a:pt x="27" y="92"/>
                      <a:pt x="19" y="92"/>
                      <a:pt x="13" y="95"/>
                    </a:cubicBezTo>
                    <a:cubicBezTo>
                      <a:pt x="12" y="96"/>
                      <a:pt x="10" y="95"/>
                      <a:pt x="8" y="95"/>
                    </a:cubicBezTo>
                    <a:cubicBezTo>
                      <a:pt x="5" y="90"/>
                      <a:pt x="3" y="85"/>
                      <a:pt x="0" y="79"/>
                    </a:cubicBezTo>
                    <a:cubicBezTo>
                      <a:pt x="1" y="78"/>
                      <a:pt x="2" y="78"/>
                      <a:pt x="3" y="78"/>
                    </a:cubicBezTo>
                    <a:cubicBezTo>
                      <a:pt x="4" y="77"/>
                      <a:pt x="5" y="77"/>
                      <a:pt x="5" y="76"/>
                    </a:cubicBezTo>
                    <a:cubicBezTo>
                      <a:pt x="5" y="75"/>
                      <a:pt x="4" y="74"/>
                      <a:pt x="6" y="73"/>
                    </a:cubicBezTo>
                    <a:cubicBezTo>
                      <a:pt x="8" y="72"/>
                      <a:pt x="10" y="71"/>
                      <a:pt x="13" y="70"/>
                    </a:cubicBezTo>
                    <a:cubicBezTo>
                      <a:pt x="14" y="70"/>
                      <a:pt x="15" y="71"/>
                      <a:pt x="16" y="71"/>
                    </a:cubicBezTo>
                    <a:cubicBezTo>
                      <a:pt x="18" y="72"/>
                      <a:pt x="20" y="72"/>
                      <a:pt x="22" y="71"/>
                    </a:cubicBezTo>
                    <a:cubicBezTo>
                      <a:pt x="23" y="69"/>
                      <a:pt x="25" y="67"/>
                      <a:pt x="28" y="69"/>
                    </a:cubicBezTo>
                    <a:cubicBezTo>
                      <a:pt x="28" y="69"/>
                      <a:pt x="29" y="69"/>
                      <a:pt x="29" y="68"/>
                    </a:cubicBezTo>
                    <a:cubicBezTo>
                      <a:pt x="30" y="68"/>
                      <a:pt x="30" y="67"/>
                      <a:pt x="31" y="67"/>
                    </a:cubicBezTo>
                    <a:cubicBezTo>
                      <a:pt x="31" y="66"/>
                      <a:pt x="32" y="66"/>
                      <a:pt x="32" y="67"/>
                    </a:cubicBezTo>
                    <a:cubicBezTo>
                      <a:pt x="33" y="67"/>
                      <a:pt x="33" y="66"/>
                      <a:pt x="34" y="65"/>
                    </a:cubicBezTo>
                    <a:cubicBezTo>
                      <a:pt x="37" y="64"/>
                      <a:pt x="40" y="61"/>
                      <a:pt x="43" y="59"/>
                    </a:cubicBezTo>
                    <a:cubicBezTo>
                      <a:pt x="46" y="57"/>
                      <a:pt x="49" y="56"/>
                      <a:pt x="52" y="56"/>
                    </a:cubicBezTo>
                    <a:cubicBezTo>
                      <a:pt x="54" y="55"/>
                      <a:pt x="57" y="55"/>
                      <a:pt x="57" y="52"/>
                    </a:cubicBezTo>
                    <a:cubicBezTo>
                      <a:pt x="56" y="53"/>
                      <a:pt x="55" y="54"/>
                      <a:pt x="53" y="54"/>
                    </a:cubicBezTo>
                    <a:cubicBezTo>
                      <a:pt x="52" y="54"/>
                      <a:pt x="52" y="54"/>
                      <a:pt x="51" y="55"/>
                    </a:cubicBezTo>
                    <a:cubicBezTo>
                      <a:pt x="50" y="56"/>
                      <a:pt x="49" y="56"/>
                      <a:pt x="49" y="55"/>
                    </a:cubicBezTo>
                    <a:cubicBezTo>
                      <a:pt x="48" y="53"/>
                      <a:pt x="47" y="52"/>
                      <a:pt x="48" y="51"/>
                    </a:cubicBezTo>
                    <a:cubicBezTo>
                      <a:pt x="49" y="50"/>
                      <a:pt x="50" y="49"/>
                      <a:pt x="51" y="50"/>
                    </a:cubicBezTo>
                    <a:cubicBezTo>
                      <a:pt x="52" y="50"/>
                      <a:pt x="51" y="51"/>
                      <a:pt x="52" y="50"/>
                    </a:cubicBezTo>
                    <a:cubicBezTo>
                      <a:pt x="54" y="47"/>
                      <a:pt x="58" y="47"/>
                      <a:pt x="61" y="45"/>
                    </a:cubicBezTo>
                    <a:cubicBezTo>
                      <a:pt x="63" y="44"/>
                      <a:pt x="64" y="43"/>
                      <a:pt x="65" y="42"/>
                    </a:cubicBezTo>
                    <a:cubicBezTo>
                      <a:pt x="68" y="42"/>
                      <a:pt x="71" y="39"/>
                      <a:pt x="74" y="39"/>
                    </a:cubicBezTo>
                    <a:cubicBezTo>
                      <a:pt x="75" y="39"/>
                      <a:pt x="76" y="42"/>
                      <a:pt x="76" y="43"/>
                    </a:cubicBezTo>
                    <a:cubicBezTo>
                      <a:pt x="76" y="45"/>
                      <a:pt x="74" y="46"/>
                      <a:pt x="73" y="45"/>
                    </a:cubicBezTo>
                    <a:cubicBezTo>
                      <a:pt x="71" y="44"/>
                      <a:pt x="69" y="46"/>
                      <a:pt x="67" y="47"/>
                    </a:cubicBezTo>
                    <a:cubicBezTo>
                      <a:pt x="66" y="48"/>
                      <a:pt x="63" y="48"/>
                      <a:pt x="63" y="51"/>
                    </a:cubicBezTo>
                    <a:cubicBezTo>
                      <a:pt x="63" y="52"/>
                      <a:pt x="62" y="53"/>
                      <a:pt x="61" y="53"/>
                    </a:cubicBezTo>
                    <a:cubicBezTo>
                      <a:pt x="62" y="54"/>
                      <a:pt x="63" y="54"/>
                      <a:pt x="64" y="53"/>
                    </a:cubicBezTo>
                    <a:cubicBezTo>
                      <a:pt x="65" y="50"/>
                      <a:pt x="67" y="49"/>
                      <a:pt x="69" y="48"/>
                    </a:cubicBezTo>
                    <a:cubicBezTo>
                      <a:pt x="70" y="47"/>
                      <a:pt x="70" y="47"/>
                      <a:pt x="71" y="47"/>
                    </a:cubicBezTo>
                    <a:cubicBezTo>
                      <a:pt x="77" y="46"/>
                      <a:pt x="82" y="41"/>
                      <a:pt x="87" y="38"/>
                    </a:cubicBezTo>
                    <a:cubicBezTo>
                      <a:pt x="87" y="38"/>
                      <a:pt x="88" y="37"/>
                      <a:pt x="88" y="37"/>
                    </a:cubicBezTo>
                    <a:cubicBezTo>
                      <a:pt x="93" y="37"/>
                      <a:pt x="97" y="32"/>
                      <a:pt x="102" y="31"/>
                    </a:cubicBezTo>
                    <a:cubicBezTo>
                      <a:pt x="103" y="30"/>
                      <a:pt x="104" y="30"/>
                      <a:pt x="105" y="28"/>
                    </a:cubicBezTo>
                    <a:cubicBezTo>
                      <a:pt x="105" y="28"/>
                      <a:pt x="106" y="27"/>
                      <a:pt x="106" y="27"/>
                    </a:cubicBezTo>
                    <a:cubicBezTo>
                      <a:pt x="107" y="27"/>
                      <a:pt x="107" y="27"/>
                      <a:pt x="107" y="26"/>
                    </a:cubicBezTo>
                    <a:cubicBezTo>
                      <a:pt x="112" y="20"/>
                      <a:pt x="120" y="18"/>
                      <a:pt x="127" y="14"/>
                    </a:cubicBezTo>
                    <a:cubicBezTo>
                      <a:pt x="130" y="12"/>
                      <a:pt x="132" y="10"/>
                      <a:pt x="135" y="9"/>
                    </a:cubicBezTo>
                    <a:cubicBezTo>
                      <a:pt x="136" y="8"/>
                      <a:pt x="138" y="7"/>
                      <a:pt x="139" y="7"/>
                    </a:cubicBezTo>
                    <a:cubicBezTo>
                      <a:pt x="142" y="9"/>
                      <a:pt x="144" y="8"/>
                      <a:pt x="147" y="8"/>
                    </a:cubicBezTo>
                    <a:cubicBezTo>
                      <a:pt x="146" y="7"/>
                      <a:pt x="145" y="6"/>
                      <a:pt x="146" y="4"/>
                    </a:cubicBezTo>
                    <a:cubicBezTo>
                      <a:pt x="148" y="2"/>
                      <a:pt x="151" y="0"/>
                      <a:pt x="154" y="1"/>
                    </a:cubicBezTo>
                    <a:close/>
                  </a:path>
                </a:pathLst>
              </a:custGeom>
              <a:solidFill>
                <a:srgbClr val="94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" name="Freeform 91">
                <a:extLst>
                  <a:ext uri="{FF2B5EF4-FFF2-40B4-BE49-F238E27FC236}">
                    <a16:creationId xmlns:a16="http://schemas.microsoft.com/office/drawing/2014/main" id="{109222A5-8A7D-8F44-9590-D17D33E2D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1230"/>
                <a:ext cx="896" cy="524"/>
              </a:xfrm>
              <a:custGeom>
                <a:avLst/>
                <a:gdLst>
                  <a:gd name="T0" fmla="*/ 106 w 161"/>
                  <a:gd name="T1" fmla="*/ 47 h 94"/>
                  <a:gd name="T2" fmla="*/ 100 w 161"/>
                  <a:gd name="T3" fmla="*/ 51 h 94"/>
                  <a:gd name="T4" fmla="*/ 79 w 161"/>
                  <a:gd name="T5" fmla="*/ 61 h 94"/>
                  <a:gd name="T6" fmla="*/ 67 w 161"/>
                  <a:gd name="T7" fmla="*/ 68 h 94"/>
                  <a:gd name="T8" fmla="*/ 67 w 161"/>
                  <a:gd name="T9" fmla="*/ 67 h 94"/>
                  <a:gd name="T10" fmla="*/ 70 w 161"/>
                  <a:gd name="T11" fmla="*/ 62 h 94"/>
                  <a:gd name="T12" fmla="*/ 77 w 161"/>
                  <a:gd name="T13" fmla="*/ 57 h 94"/>
                  <a:gd name="T14" fmla="*/ 82 w 161"/>
                  <a:gd name="T15" fmla="*/ 58 h 94"/>
                  <a:gd name="T16" fmla="*/ 80 w 161"/>
                  <a:gd name="T17" fmla="*/ 54 h 94"/>
                  <a:gd name="T18" fmla="*/ 66 w 161"/>
                  <a:gd name="T19" fmla="*/ 61 h 94"/>
                  <a:gd name="T20" fmla="*/ 58 w 161"/>
                  <a:gd name="T21" fmla="*/ 64 h 94"/>
                  <a:gd name="T22" fmla="*/ 65 w 161"/>
                  <a:gd name="T23" fmla="*/ 64 h 94"/>
                  <a:gd name="T24" fmla="*/ 63 w 161"/>
                  <a:gd name="T25" fmla="*/ 70 h 94"/>
                  <a:gd name="T26" fmla="*/ 53 w 161"/>
                  <a:gd name="T27" fmla="*/ 72 h 94"/>
                  <a:gd name="T28" fmla="*/ 43 w 161"/>
                  <a:gd name="T29" fmla="*/ 79 h 94"/>
                  <a:gd name="T30" fmla="*/ 37 w 161"/>
                  <a:gd name="T31" fmla="*/ 83 h 94"/>
                  <a:gd name="T32" fmla="*/ 32 w 161"/>
                  <a:gd name="T33" fmla="*/ 83 h 94"/>
                  <a:gd name="T34" fmla="*/ 22 w 161"/>
                  <a:gd name="T35" fmla="*/ 85 h 94"/>
                  <a:gd name="T36" fmla="*/ 13 w 161"/>
                  <a:gd name="T37" fmla="*/ 88 h 94"/>
                  <a:gd name="T38" fmla="*/ 13 w 161"/>
                  <a:gd name="T39" fmla="*/ 92 h 94"/>
                  <a:gd name="T40" fmla="*/ 7 w 161"/>
                  <a:gd name="T41" fmla="*/ 93 h 94"/>
                  <a:gd name="T42" fmla="*/ 7 w 161"/>
                  <a:gd name="T43" fmla="*/ 61 h 94"/>
                  <a:gd name="T44" fmla="*/ 28 w 161"/>
                  <a:gd name="T45" fmla="*/ 52 h 94"/>
                  <a:gd name="T46" fmla="*/ 112 w 161"/>
                  <a:gd name="T47" fmla="*/ 23 h 94"/>
                  <a:gd name="T48" fmla="*/ 121 w 161"/>
                  <a:gd name="T49" fmla="*/ 14 h 94"/>
                  <a:gd name="T50" fmla="*/ 122 w 161"/>
                  <a:gd name="T51" fmla="*/ 14 h 94"/>
                  <a:gd name="T52" fmla="*/ 124 w 161"/>
                  <a:gd name="T53" fmla="*/ 12 h 94"/>
                  <a:gd name="T54" fmla="*/ 132 w 161"/>
                  <a:gd name="T55" fmla="*/ 9 h 94"/>
                  <a:gd name="T56" fmla="*/ 141 w 161"/>
                  <a:gd name="T57" fmla="*/ 6 h 94"/>
                  <a:gd name="T58" fmla="*/ 143 w 161"/>
                  <a:gd name="T59" fmla="*/ 1 h 94"/>
                  <a:gd name="T60" fmla="*/ 153 w 161"/>
                  <a:gd name="T61" fmla="*/ 0 h 94"/>
                  <a:gd name="T62" fmla="*/ 153 w 161"/>
                  <a:gd name="T63" fmla="*/ 18 h 94"/>
                  <a:gd name="T64" fmla="*/ 151 w 161"/>
                  <a:gd name="T65" fmla="*/ 17 h 94"/>
                  <a:gd name="T66" fmla="*/ 133 w 161"/>
                  <a:gd name="T67" fmla="*/ 29 h 94"/>
                  <a:gd name="T68" fmla="*/ 116 w 161"/>
                  <a:gd name="T69" fmla="*/ 40 h 94"/>
                  <a:gd name="T70" fmla="*/ 107 w 161"/>
                  <a:gd name="T71" fmla="*/ 42 h 94"/>
                  <a:gd name="T72" fmla="*/ 108 w 161"/>
                  <a:gd name="T73" fmla="*/ 4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" h="94">
                    <a:moveTo>
                      <a:pt x="112" y="42"/>
                    </a:moveTo>
                    <a:cubicBezTo>
                      <a:pt x="112" y="46"/>
                      <a:pt x="108" y="45"/>
                      <a:pt x="106" y="47"/>
                    </a:cubicBezTo>
                    <a:cubicBezTo>
                      <a:pt x="105" y="48"/>
                      <a:pt x="102" y="48"/>
                      <a:pt x="101" y="50"/>
                    </a:cubicBezTo>
                    <a:cubicBezTo>
                      <a:pt x="101" y="50"/>
                      <a:pt x="100" y="51"/>
                      <a:pt x="100" y="51"/>
                    </a:cubicBezTo>
                    <a:cubicBezTo>
                      <a:pt x="93" y="52"/>
                      <a:pt x="89" y="57"/>
                      <a:pt x="83" y="60"/>
                    </a:cubicBezTo>
                    <a:cubicBezTo>
                      <a:pt x="82" y="61"/>
                      <a:pt x="81" y="61"/>
                      <a:pt x="79" y="61"/>
                    </a:cubicBezTo>
                    <a:cubicBezTo>
                      <a:pt x="76" y="62"/>
                      <a:pt x="74" y="64"/>
                      <a:pt x="72" y="66"/>
                    </a:cubicBezTo>
                    <a:cubicBezTo>
                      <a:pt x="71" y="69"/>
                      <a:pt x="69" y="69"/>
                      <a:pt x="67" y="68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6" y="67"/>
                      <a:pt x="66" y="67"/>
                      <a:pt x="67" y="67"/>
                    </a:cubicBezTo>
                    <a:cubicBezTo>
                      <a:pt x="69" y="66"/>
                      <a:pt x="71" y="66"/>
                      <a:pt x="70" y="63"/>
                    </a:cubicBezTo>
                    <a:cubicBezTo>
                      <a:pt x="69" y="63"/>
                      <a:pt x="70" y="62"/>
                      <a:pt x="70" y="62"/>
                    </a:cubicBezTo>
                    <a:cubicBezTo>
                      <a:pt x="72" y="62"/>
                      <a:pt x="73" y="60"/>
                      <a:pt x="75" y="60"/>
                    </a:cubicBezTo>
                    <a:cubicBezTo>
                      <a:pt x="76" y="60"/>
                      <a:pt x="77" y="59"/>
                      <a:pt x="77" y="57"/>
                    </a:cubicBezTo>
                    <a:cubicBezTo>
                      <a:pt x="77" y="59"/>
                      <a:pt x="79" y="58"/>
                      <a:pt x="81" y="59"/>
                    </a:cubicBezTo>
                    <a:cubicBezTo>
                      <a:pt x="81" y="59"/>
                      <a:pt x="82" y="58"/>
                      <a:pt x="82" y="58"/>
                    </a:cubicBezTo>
                    <a:cubicBezTo>
                      <a:pt x="83" y="56"/>
                      <a:pt x="82" y="55"/>
                      <a:pt x="81" y="54"/>
                    </a:cubicBezTo>
                    <a:cubicBezTo>
                      <a:pt x="81" y="54"/>
                      <a:pt x="80" y="54"/>
                      <a:pt x="80" y="54"/>
                    </a:cubicBezTo>
                    <a:cubicBezTo>
                      <a:pt x="78" y="55"/>
                      <a:pt x="77" y="55"/>
                      <a:pt x="76" y="56"/>
                    </a:cubicBezTo>
                    <a:cubicBezTo>
                      <a:pt x="72" y="57"/>
                      <a:pt x="70" y="61"/>
                      <a:pt x="66" y="61"/>
                    </a:cubicBezTo>
                    <a:cubicBezTo>
                      <a:pt x="62" y="62"/>
                      <a:pt x="60" y="65"/>
                      <a:pt x="57" y="66"/>
                    </a:cubicBezTo>
                    <a:cubicBezTo>
                      <a:pt x="56" y="65"/>
                      <a:pt x="58" y="65"/>
                      <a:pt x="58" y="64"/>
                    </a:cubicBezTo>
                    <a:cubicBezTo>
                      <a:pt x="54" y="65"/>
                      <a:pt x="54" y="65"/>
                      <a:pt x="57" y="69"/>
                    </a:cubicBezTo>
                    <a:cubicBezTo>
                      <a:pt x="58" y="65"/>
                      <a:pt x="64" y="69"/>
                      <a:pt x="65" y="64"/>
                    </a:cubicBezTo>
                    <a:cubicBezTo>
                      <a:pt x="66" y="67"/>
                      <a:pt x="63" y="68"/>
                      <a:pt x="64" y="69"/>
                    </a:cubicBezTo>
                    <a:cubicBezTo>
                      <a:pt x="65" y="70"/>
                      <a:pt x="63" y="71"/>
                      <a:pt x="63" y="70"/>
                    </a:cubicBezTo>
                    <a:cubicBezTo>
                      <a:pt x="62" y="69"/>
                      <a:pt x="61" y="70"/>
                      <a:pt x="60" y="70"/>
                    </a:cubicBezTo>
                    <a:cubicBezTo>
                      <a:pt x="57" y="69"/>
                      <a:pt x="56" y="73"/>
                      <a:pt x="53" y="72"/>
                    </a:cubicBezTo>
                    <a:cubicBezTo>
                      <a:pt x="51" y="72"/>
                      <a:pt x="50" y="74"/>
                      <a:pt x="48" y="75"/>
                    </a:cubicBezTo>
                    <a:cubicBezTo>
                      <a:pt x="47" y="77"/>
                      <a:pt x="45" y="78"/>
                      <a:pt x="43" y="79"/>
                    </a:cubicBezTo>
                    <a:cubicBezTo>
                      <a:pt x="41" y="80"/>
                      <a:pt x="40" y="81"/>
                      <a:pt x="40" y="83"/>
                    </a:cubicBezTo>
                    <a:cubicBezTo>
                      <a:pt x="39" y="81"/>
                      <a:pt x="38" y="80"/>
                      <a:pt x="37" y="83"/>
                    </a:cubicBezTo>
                    <a:cubicBezTo>
                      <a:pt x="36" y="84"/>
                      <a:pt x="35" y="86"/>
                      <a:pt x="34" y="83"/>
                    </a:cubicBezTo>
                    <a:cubicBezTo>
                      <a:pt x="33" y="82"/>
                      <a:pt x="32" y="83"/>
                      <a:pt x="32" y="83"/>
                    </a:cubicBezTo>
                    <a:cubicBezTo>
                      <a:pt x="31" y="84"/>
                      <a:pt x="30" y="85"/>
                      <a:pt x="29" y="86"/>
                    </a:cubicBezTo>
                    <a:cubicBezTo>
                      <a:pt x="27" y="87"/>
                      <a:pt x="23" y="87"/>
                      <a:pt x="22" y="85"/>
                    </a:cubicBezTo>
                    <a:cubicBezTo>
                      <a:pt x="21" y="84"/>
                      <a:pt x="20" y="84"/>
                      <a:pt x="19" y="85"/>
                    </a:cubicBezTo>
                    <a:cubicBezTo>
                      <a:pt x="17" y="86"/>
                      <a:pt x="15" y="88"/>
                      <a:pt x="13" y="88"/>
                    </a:cubicBezTo>
                    <a:cubicBezTo>
                      <a:pt x="12" y="88"/>
                      <a:pt x="12" y="89"/>
                      <a:pt x="12" y="89"/>
                    </a:cubicBezTo>
                    <a:cubicBezTo>
                      <a:pt x="13" y="90"/>
                      <a:pt x="14" y="91"/>
                      <a:pt x="13" y="92"/>
                    </a:cubicBezTo>
                    <a:cubicBezTo>
                      <a:pt x="11" y="91"/>
                      <a:pt x="11" y="94"/>
                      <a:pt x="9" y="93"/>
                    </a:cubicBezTo>
                    <a:cubicBezTo>
                      <a:pt x="8" y="93"/>
                      <a:pt x="8" y="93"/>
                      <a:pt x="7" y="93"/>
                    </a:cubicBezTo>
                    <a:cubicBezTo>
                      <a:pt x="4" y="87"/>
                      <a:pt x="0" y="81"/>
                      <a:pt x="0" y="74"/>
                    </a:cubicBezTo>
                    <a:cubicBezTo>
                      <a:pt x="0" y="68"/>
                      <a:pt x="2" y="64"/>
                      <a:pt x="7" y="61"/>
                    </a:cubicBezTo>
                    <a:cubicBezTo>
                      <a:pt x="13" y="57"/>
                      <a:pt x="19" y="54"/>
                      <a:pt x="26" y="51"/>
                    </a:cubicBezTo>
                    <a:cubicBezTo>
                      <a:pt x="27" y="50"/>
                      <a:pt x="28" y="51"/>
                      <a:pt x="28" y="52"/>
                    </a:cubicBezTo>
                    <a:cubicBezTo>
                      <a:pt x="31" y="60"/>
                      <a:pt x="38" y="60"/>
                      <a:pt x="44" y="57"/>
                    </a:cubicBezTo>
                    <a:cubicBezTo>
                      <a:pt x="67" y="46"/>
                      <a:pt x="90" y="35"/>
                      <a:pt x="112" y="23"/>
                    </a:cubicBezTo>
                    <a:cubicBezTo>
                      <a:pt x="117" y="21"/>
                      <a:pt x="119" y="17"/>
                      <a:pt x="118" y="12"/>
                    </a:cubicBezTo>
                    <a:cubicBezTo>
                      <a:pt x="120" y="12"/>
                      <a:pt x="120" y="14"/>
                      <a:pt x="121" y="14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2" y="15"/>
                      <a:pt x="122" y="15"/>
                      <a:pt x="122" y="14"/>
                    </a:cubicBezTo>
                    <a:cubicBezTo>
                      <a:pt x="122" y="14"/>
                      <a:pt x="121" y="13"/>
                      <a:pt x="121" y="13"/>
                    </a:cubicBezTo>
                    <a:cubicBezTo>
                      <a:pt x="122" y="11"/>
                      <a:pt x="123" y="10"/>
                      <a:pt x="124" y="12"/>
                    </a:cubicBezTo>
                    <a:cubicBezTo>
                      <a:pt x="126" y="13"/>
                      <a:pt x="127" y="12"/>
                      <a:pt x="128" y="12"/>
                    </a:cubicBezTo>
                    <a:cubicBezTo>
                      <a:pt x="130" y="11"/>
                      <a:pt x="130" y="9"/>
                      <a:pt x="132" y="9"/>
                    </a:cubicBezTo>
                    <a:cubicBezTo>
                      <a:pt x="134" y="10"/>
                      <a:pt x="134" y="7"/>
                      <a:pt x="135" y="6"/>
                    </a:cubicBezTo>
                    <a:cubicBezTo>
                      <a:pt x="138" y="8"/>
                      <a:pt x="139" y="7"/>
                      <a:pt x="141" y="6"/>
                    </a:cubicBezTo>
                    <a:cubicBezTo>
                      <a:pt x="143" y="5"/>
                      <a:pt x="142" y="4"/>
                      <a:pt x="141" y="2"/>
                    </a:cubicBezTo>
                    <a:cubicBezTo>
                      <a:pt x="141" y="1"/>
                      <a:pt x="142" y="0"/>
                      <a:pt x="143" y="1"/>
                    </a:cubicBezTo>
                    <a:cubicBezTo>
                      <a:pt x="146" y="3"/>
                      <a:pt x="149" y="3"/>
                      <a:pt x="152" y="0"/>
                    </a:cubicBezTo>
                    <a:cubicBezTo>
                      <a:pt x="152" y="0"/>
                      <a:pt x="153" y="0"/>
                      <a:pt x="153" y="0"/>
                    </a:cubicBezTo>
                    <a:cubicBezTo>
                      <a:pt x="157" y="5"/>
                      <a:pt x="159" y="10"/>
                      <a:pt x="161" y="15"/>
                    </a:cubicBezTo>
                    <a:cubicBezTo>
                      <a:pt x="158" y="15"/>
                      <a:pt x="156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2" y="18"/>
                      <a:pt x="152" y="18"/>
                      <a:pt x="151" y="17"/>
                    </a:cubicBezTo>
                    <a:cubicBezTo>
                      <a:pt x="148" y="17"/>
                      <a:pt x="147" y="19"/>
                      <a:pt x="146" y="21"/>
                    </a:cubicBezTo>
                    <a:cubicBezTo>
                      <a:pt x="141" y="23"/>
                      <a:pt x="138" y="27"/>
                      <a:pt x="133" y="29"/>
                    </a:cubicBezTo>
                    <a:cubicBezTo>
                      <a:pt x="130" y="30"/>
                      <a:pt x="127" y="32"/>
                      <a:pt x="125" y="34"/>
                    </a:cubicBezTo>
                    <a:cubicBezTo>
                      <a:pt x="121" y="35"/>
                      <a:pt x="118" y="37"/>
                      <a:pt x="116" y="40"/>
                    </a:cubicBezTo>
                    <a:cubicBezTo>
                      <a:pt x="115" y="41"/>
                      <a:pt x="114" y="42"/>
                      <a:pt x="113" y="42"/>
                    </a:cubicBezTo>
                    <a:cubicBezTo>
                      <a:pt x="113" y="41"/>
                      <a:pt x="108" y="41"/>
                      <a:pt x="107" y="42"/>
                    </a:cubicBezTo>
                    <a:cubicBezTo>
                      <a:pt x="107" y="42"/>
                      <a:pt x="107" y="43"/>
                      <a:pt x="107" y="43"/>
                    </a:cubicBezTo>
                    <a:cubicBezTo>
                      <a:pt x="107" y="43"/>
                      <a:pt x="108" y="43"/>
                      <a:pt x="108" y="43"/>
                    </a:cubicBezTo>
                    <a:cubicBezTo>
                      <a:pt x="109" y="42"/>
                      <a:pt x="111" y="41"/>
                      <a:pt x="112" y="42"/>
                    </a:cubicBezTo>
                    <a:close/>
                  </a:path>
                </a:pathLst>
              </a:custGeom>
              <a:solidFill>
                <a:srgbClr val="7A78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" name="Freeform 92">
                <a:extLst>
                  <a:ext uri="{FF2B5EF4-FFF2-40B4-BE49-F238E27FC236}">
                    <a16:creationId xmlns:a16="http://schemas.microsoft.com/office/drawing/2014/main" id="{7F3295EF-12FB-4F21-E88B-039BCACE8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1464"/>
                <a:ext cx="422" cy="624"/>
              </a:xfrm>
              <a:custGeom>
                <a:avLst/>
                <a:gdLst>
                  <a:gd name="T0" fmla="*/ 58 w 76"/>
                  <a:gd name="T1" fmla="*/ 74 h 112"/>
                  <a:gd name="T2" fmla="*/ 76 w 76"/>
                  <a:gd name="T3" fmla="*/ 101 h 112"/>
                  <a:gd name="T4" fmla="*/ 72 w 76"/>
                  <a:gd name="T5" fmla="*/ 104 h 112"/>
                  <a:gd name="T6" fmla="*/ 53 w 76"/>
                  <a:gd name="T7" fmla="*/ 106 h 112"/>
                  <a:gd name="T8" fmla="*/ 49 w 76"/>
                  <a:gd name="T9" fmla="*/ 106 h 112"/>
                  <a:gd name="T10" fmla="*/ 41 w 76"/>
                  <a:gd name="T11" fmla="*/ 105 h 112"/>
                  <a:gd name="T12" fmla="*/ 36 w 76"/>
                  <a:gd name="T13" fmla="*/ 107 h 112"/>
                  <a:gd name="T14" fmla="*/ 24 w 76"/>
                  <a:gd name="T15" fmla="*/ 112 h 112"/>
                  <a:gd name="T16" fmla="*/ 15 w 76"/>
                  <a:gd name="T17" fmla="*/ 105 h 112"/>
                  <a:gd name="T18" fmla="*/ 15 w 76"/>
                  <a:gd name="T19" fmla="*/ 103 h 112"/>
                  <a:gd name="T20" fmla="*/ 18 w 76"/>
                  <a:gd name="T21" fmla="*/ 101 h 112"/>
                  <a:gd name="T22" fmla="*/ 32 w 76"/>
                  <a:gd name="T23" fmla="*/ 97 h 112"/>
                  <a:gd name="T24" fmla="*/ 49 w 76"/>
                  <a:gd name="T25" fmla="*/ 97 h 112"/>
                  <a:gd name="T26" fmla="*/ 58 w 76"/>
                  <a:gd name="T27" fmla="*/ 101 h 112"/>
                  <a:gd name="T28" fmla="*/ 65 w 76"/>
                  <a:gd name="T29" fmla="*/ 99 h 112"/>
                  <a:gd name="T30" fmla="*/ 65 w 76"/>
                  <a:gd name="T31" fmla="*/ 93 h 112"/>
                  <a:gd name="T32" fmla="*/ 60 w 76"/>
                  <a:gd name="T33" fmla="*/ 85 h 112"/>
                  <a:gd name="T34" fmla="*/ 58 w 76"/>
                  <a:gd name="T35" fmla="*/ 81 h 112"/>
                  <a:gd name="T36" fmla="*/ 52 w 76"/>
                  <a:gd name="T37" fmla="*/ 72 h 112"/>
                  <a:gd name="T38" fmla="*/ 43 w 76"/>
                  <a:gd name="T39" fmla="*/ 63 h 112"/>
                  <a:gd name="T40" fmla="*/ 39 w 76"/>
                  <a:gd name="T41" fmla="*/ 64 h 112"/>
                  <a:gd name="T42" fmla="*/ 33 w 76"/>
                  <a:gd name="T43" fmla="*/ 70 h 112"/>
                  <a:gd name="T44" fmla="*/ 23 w 76"/>
                  <a:gd name="T45" fmla="*/ 81 h 112"/>
                  <a:gd name="T46" fmla="*/ 21 w 76"/>
                  <a:gd name="T47" fmla="*/ 83 h 112"/>
                  <a:gd name="T48" fmla="*/ 18 w 76"/>
                  <a:gd name="T49" fmla="*/ 86 h 112"/>
                  <a:gd name="T50" fmla="*/ 15 w 76"/>
                  <a:gd name="T51" fmla="*/ 97 h 112"/>
                  <a:gd name="T52" fmla="*/ 15 w 76"/>
                  <a:gd name="T53" fmla="*/ 99 h 112"/>
                  <a:gd name="T54" fmla="*/ 11 w 76"/>
                  <a:gd name="T55" fmla="*/ 98 h 112"/>
                  <a:gd name="T56" fmla="*/ 4 w 76"/>
                  <a:gd name="T57" fmla="*/ 95 h 112"/>
                  <a:gd name="T58" fmla="*/ 2 w 76"/>
                  <a:gd name="T59" fmla="*/ 89 h 112"/>
                  <a:gd name="T60" fmla="*/ 12 w 76"/>
                  <a:gd name="T61" fmla="*/ 77 h 112"/>
                  <a:gd name="T62" fmla="*/ 15 w 76"/>
                  <a:gd name="T63" fmla="*/ 75 h 112"/>
                  <a:gd name="T64" fmla="*/ 22 w 76"/>
                  <a:gd name="T65" fmla="*/ 69 h 112"/>
                  <a:gd name="T66" fmla="*/ 23 w 76"/>
                  <a:gd name="T67" fmla="*/ 69 h 112"/>
                  <a:gd name="T68" fmla="*/ 33 w 76"/>
                  <a:gd name="T69" fmla="*/ 64 h 112"/>
                  <a:gd name="T70" fmla="*/ 34 w 76"/>
                  <a:gd name="T71" fmla="*/ 62 h 112"/>
                  <a:gd name="T72" fmla="*/ 32 w 76"/>
                  <a:gd name="T73" fmla="*/ 56 h 112"/>
                  <a:gd name="T74" fmla="*/ 30 w 76"/>
                  <a:gd name="T75" fmla="*/ 55 h 112"/>
                  <a:gd name="T76" fmla="*/ 28 w 76"/>
                  <a:gd name="T77" fmla="*/ 57 h 112"/>
                  <a:gd name="T78" fmla="*/ 22 w 76"/>
                  <a:gd name="T79" fmla="*/ 58 h 112"/>
                  <a:gd name="T80" fmla="*/ 22 w 76"/>
                  <a:gd name="T81" fmla="*/ 54 h 112"/>
                  <a:gd name="T82" fmla="*/ 27 w 76"/>
                  <a:gd name="T83" fmla="*/ 49 h 112"/>
                  <a:gd name="T84" fmla="*/ 41 w 76"/>
                  <a:gd name="T85" fmla="*/ 42 h 112"/>
                  <a:gd name="T86" fmla="*/ 42 w 76"/>
                  <a:gd name="T87" fmla="*/ 38 h 112"/>
                  <a:gd name="T88" fmla="*/ 39 w 76"/>
                  <a:gd name="T89" fmla="*/ 35 h 112"/>
                  <a:gd name="T90" fmla="*/ 36 w 76"/>
                  <a:gd name="T91" fmla="*/ 32 h 112"/>
                  <a:gd name="T92" fmla="*/ 38 w 76"/>
                  <a:gd name="T93" fmla="*/ 26 h 112"/>
                  <a:gd name="T94" fmla="*/ 47 w 76"/>
                  <a:gd name="T95" fmla="*/ 20 h 112"/>
                  <a:gd name="T96" fmla="*/ 48 w 76"/>
                  <a:gd name="T97" fmla="*/ 17 h 112"/>
                  <a:gd name="T98" fmla="*/ 47 w 76"/>
                  <a:gd name="T99" fmla="*/ 13 h 112"/>
                  <a:gd name="T100" fmla="*/ 47 w 76"/>
                  <a:gd name="T101" fmla="*/ 8 h 112"/>
                  <a:gd name="T102" fmla="*/ 47 w 76"/>
                  <a:gd name="T103" fmla="*/ 5 h 112"/>
                  <a:gd name="T104" fmla="*/ 57 w 76"/>
                  <a:gd name="T105" fmla="*/ 1 h 112"/>
                  <a:gd name="T106" fmla="*/ 71 w 76"/>
                  <a:gd name="T107" fmla="*/ 29 h 112"/>
                  <a:gd name="T108" fmla="*/ 63 w 76"/>
                  <a:gd name="T109" fmla="*/ 37 h 112"/>
                  <a:gd name="T110" fmla="*/ 48 w 76"/>
                  <a:gd name="T111" fmla="*/ 50 h 112"/>
                  <a:gd name="T112" fmla="*/ 47 w 76"/>
                  <a:gd name="T113" fmla="*/ 55 h 112"/>
                  <a:gd name="T114" fmla="*/ 52 w 76"/>
                  <a:gd name="T115" fmla="*/ 64 h 112"/>
                  <a:gd name="T116" fmla="*/ 58 w 76"/>
                  <a:gd name="T117" fmla="*/ 7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" h="112">
                    <a:moveTo>
                      <a:pt x="58" y="74"/>
                    </a:moveTo>
                    <a:cubicBezTo>
                      <a:pt x="64" y="83"/>
                      <a:pt x="69" y="93"/>
                      <a:pt x="76" y="101"/>
                    </a:cubicBezTo>
                    <a:cubicBezTo>
                      <a:pt x="76" y="104"/>
                      <a:pt x="74" y="104"/>
                      <a:pt x="72" y="104"/>
                    </a:cubicBezTo>
                    <a:cubicBezTo>
                      <a:pt x="66" y="102"/>
                      <a:pt x="60" y="104"/>
                      <a:pt x="53" y="106"/>
                    </a:cubicBezTo>
                    <a:cubicBezTo>
                      <a:pt x="52" y="106"/>
                      <a:pt x="50" y="106"/>
                      <a:pt x="49" y="106"/>
                    </a:cubicBezTo>
                    <a:cubicBezTo>
                      <a:pt x="46" y="106"/>
                      <a:pt x="44" y="106"/>
                      <a:pt x="41" y="105"/>
                    </a:cubicBezTo>
                    <a:cubicBezTo>
                      <a:pt x="39" y="104"/>
                      <a:pt x="38" y="105"/>
                      <a:pt x="36" y="107"/>
                    </a:cubicBezTo>
                    <a:cubicBezTo>
                      <a:pt x="33" y="110"/>
                      <a:pt x="29" y="112"/>
                      <a:pt x="24" y="112"/>
                    </a:cubicBezTo>
                    <a:cubicBezTo>
                      <a:pt x="21" y="110"/>
                      <a:pt x="18" y="107"/>
                      <a:pt x="15" y="105"/>
                    </a:cubicBezTo>
                    <a:cubicBezTo>
                      <a:pt x="15" y="104"/>
                      <a:pt x="14" y="103"/>
                      <a:pt x="15" y="103"/>
                    </a:cubicBezTo>
                    <a:cubicBezTo>
                      <a:pt x="16" y="102"/>
                      <a:pt x="17" y="101"/>
                      <a:pt x="18" y="101"/>
                    </a:cubicBezTo>
                    <a:cubicBezTo>
                      <a:pt x="23" y="101"/>
                      <a:pt x="27" y="99"/>
                      <a:pt x="32" y="97"/>
                    </a:cubicBezTo>
                    <a:cubicBezTo>
                      <a:pt x="37" y="96"/>
                      <a:pt x="43" y="94"/>
                      <a:pt x="49" y="97"/>
                    </a:cubicBezTo>
                    <a:cubicBezTo>
                      <a:pt x="52" y="99"/>
                      <a:pt x="55" y="99"/>
                      <a:pt x="58" y="101"/>
                    </a:cubicBezTo>
                    <a:cubicBezTo>
                      <a:pt x="61" y="102"/>
                      <a:pt x="63" y="100"/>
                      <a:pt x="65" y="99"/>
                    </a:cubicBezTo>
                    <a:cubicBezTo>
                      <a:pt x="67" y="97"/>
                      <a:pt x="65" y="95"/>
                      <a:pt x="65" y="93"/>
                    </a:cubicBezTo>
                    <a:cubicBezTo>
                      <a:pt x="64" y="90"/>
                      <a:pt x="63" y="87"/>
                      <a:pt x="60" y="85"/>
                    </a:cubicBezTo>
                    <a:cubicBezTo>
                      <a:pt x="59" y="84"/>
                      <a:pt x="59" y="82"/>
                      <a:pt x="58" y="81"/>
                    </a:cubicBezTo>
                    <a:cubicBezTo>
                      <a:pt x="56" y="78"/>
                      <a:pt x="54" y="75"/>
                      <a:pt x="52" y="72"/>
                    </a:cubicBezTo>
                    <a:cubicBezTo>
                      <a:pt x="49" y="69"/>
                      <a:pt x="46" y="67"/>
                      <a:pt x="43" y="63"/>
                    </a:cubicBezTo>
                    <a:cubicBezTo>
                      <a:pt x="42" y="61"/>
                      <a:pt x="40" y="61"/>
                      <a:pt x="39" y="64"/>
                    </a:cubicBezTo>
                    <a:cubicBezTo>
                      <a:pt x="37" y="66"/>
                      <a:pt x="35" y="68"/>
                      <a:pt x="33" y="70"/>
                    </a:cubicBezTo>
                    <a:cubicBezTo>
                      <a:pt x="28" y="72"/>
                      <a:pt x="24" y="75"/>
                      <a:pt x="23" y="81"/>
                    </a:cubicBezTo>
                    <a:cubicBezTo>
                      <a:pt x="23" y="82"/>
                      <a:pt x="22" y="83"/>
                      <a:pt x="21" y="83"/>
                    </a:cubicBezTo>
                    <a:cubicBezTo>
                      <a:pt x="20" y="84"/>
                      <a:pt x="19" y="85"/>
                      <a:pt x="18" y="86"/>
                    </a:cubicBezTo>
                    <a:cubicBezTo>
                      <a:pt x="15" y="89"/>
                      <a:pt x="12" y="92"/>
                      <a:pt x="15" y="97"/>
                    </a:cubicBezTo>
                    <a:cubicBezTo>
                      <a:pt x="15" y="97"/>
                      <a:pt x="15" y="98"/>
                      <a:pt x="15" y="99"/>
                    </a:cubicBezTo>
                    <a:cubicBezTo>
                      <a:pt x="14" y="99"/>
                      <a:pt x="13" y="98"/>
                      <a:pt x="11" y="98"/>
                    </a:cubicBezTo>
                    <a:cubicBezTo>
                      <a:pt x="9" y="97"/>
                      <a:pt x="6" y="96"/>
                      <a:pt x="4" y="95"/>
                    </a:cubicBezTo>
                    <a:cubicBezTo>
                      <a:pt x="1" y="94"/>
                      <a:pt x="0" y="92"/>
                      <a:pt x="2" y="89"/>
                    </a:cubicBezTo>
                    <a:cubicBezTo>
                      <a:pt x="5" y="84"/>
                      <a:pt x="7" y="80"/>
                      <a:pt x="12" y="77"/>
                    </a:cubicBezTo>
                    <a:cubicBezTo>
                      <a:pt x="13" y="76"/>
                      <a:pt x="14" y="76"/>
                      <a:pt x="15" y="75"/>
                    </a:cubicBezTo>
                    <a:cubicBezTo>
                      <a:pt x="16" y="72"/>
                      <a:pt x="20" y="72"/>
                      <a:pt x="22" y="69"/>
                    </a:cubicBezTo>
                    <a:cubicBezTo>
                      <a:pt x="22" y="69"/>
                      <a:pt x="22" y="69"/>
                      <a:pt x="23" y="69"/>
                    </a:cubicBezTo>
                    <a:cubicBezTo>
                      <a:pt x="27" y="68"/>
                      <a:pt x="30" y="66"/>
                      <a:pt x="33" y="64"/>
                    </a:cubicBezTo>
                    <a:cubicBezTo>
                      <a:pt x="34" y="64"/>
                      <a:pt x="35" y="63"/>
                      <a:pt x="34" y="62"/>
                    </a:cubicBezTo>
                    <a:cubicBezTo>
                      <a:pt x="33" y="60"/>
                      <a:pt x="32" y="58"/>
                      <a:pt x="32" y="56"/>
                    </a:cubicBezTo>
                    <a:cubicBezTo>
                      <a:pt x="31" y="56"/>
                      <a:pt x="31" y="55"/>
                      <a:pt x="30" y="55"/>
                    </a:cubicBezTo>
                    <a:cubicBezTo>
                      <a:pt x="28" y="55"/>
                      <a:pt x="28" y="56"/>
                      <a:pt x="28" y="57"/>
                    </a:cubicBezTo>
                    <a:cubicBezTo>
                      <a:pt x="27" y="60"/>
                      <a:pt x="24" y="61"/>
                      <a:pt x="22" y="58"/>
                    </a:cubicBezTo>
                    <a:cubicBezTo>
                      <a:pt x="21" y="56"/>
                      <a:pt x="21" y="55"/>
                      <a:pt x="22" y="54"/>
                    </a:cubicBezTo>
                    <a:cubicBezTo>
                      <a:pt x="24" y="52"/>
                      <a:pt x="25" y="51"/>
                      <a:pt x="27" y="49"/>
                    </a:cubicBezTo>
                    <a:cubicBezTo>
                      <a:pt x="31" y="46"/>
                      <a:pt x="36" y="44"/>
                      <a:pt x="41" y="42"/>
                    </a:cubicBezTo>
                    <a:cubicBezTo>
                      <a:pt x="43" y="41"/>
                      <a:pt x="44" y="40"/>
                      <a:pt x="42" y="38"/>
                    </a:cubicBezTo>
                    <a:cubicBezTo>
                      <a:pt x="41" y="37"/>
                      <a:pt x="41" y="35"/>
                      <a:pt x="39" y="35"/>
                    </a:cubicBezTo>
                    <a:cubicBezTo>
                      <a:pt x="38" y="34"/>
                      <a:pt x="37" y="33"/>
                      <a:pt x="36" y="32"/>
                    </a:cubicBezTo>
                    <a:cubicBezTo>
                      <a:pt x="34" y="30"/>
                      <a:pt x="35" y="27"/>
                      <a:pt x="38" y="26"/>
                    </a:cubicBezTo>
                    <a:cubicBezTo>
                      <a:pt x="41" y="24"/>
                      <a:pt x="45" y="23"/>
                      <a:pt x="47" y="20"/>
                    </a:cubicBezTo>
                    <a:cubicBezTo>
                      <a:pt x="48" y="19"/>
                      <a:pt x="50" y="18"/>
                      <a:pt x="48" y="17"/>
                    </a:cubicBezTo>
                    <a:cubicBezTo>
                      <a:pt x="47" y="16"/>
                      <a:pt x="47" y="14"/>
                      <a:pt x="47" y="13"/>
                    </a:cubicBezTo>
                    <a:cubicBezTo>
                      <a:pt x="47" y="11"/>
                      <a:pt x="47" y="9"/>
                      <a:pt x="47" y="8"/>
                    </a:cubicBezTo>
                    <a:cubicBezTo>
                      <a:pt x="46" y="7"/>
                      <a:pt x="46" y="6"/>
                      <a:pt x="47" y="5"/>
                    </a:cubicBezTo>
                    <a:cubicBezTo>
                      <a:pt x="48" y="3"/>
                      <a:pt x="54" y="0"/>
                      <a:pt x="57" y="1"/>
                    </a:cubicBezTo>
                    <a:cubicBezTo>
                      <a:pt x="61" y="10"/>
                      <a:pt x="66" y="19"/>
                      <a:pt x="71" y="29"/>
                    </a:cubicBezTo>
                    <a:cubicBezTo>
                      <a:pt x="69" y="33"/>
                      <a:pt x="66" y="34"/>
                      <a:pt x="63" y="37"/>
                    </a:cubicBezTo>
                    <a:cubicBezTo>
                      <a:pt x="58" y="41"/>
                      <a:pt x="53" y="46"/>
                      <a:pt x="48" y="50"/>
                    </a:cubicBezTo>
                    <a:cubicBezTo>
                      <a:pt x="46" y="51"/>
                      <a:pt x="45" y="53"/>
                      <a:pt x="47" y="55"/>
                    </a:cubicBezTo>
                    <a:cubicBezTo>
                      <a:pt x="49" y="58"/>
                      <a:pt x="51" y="61"/>
                      <a:pt x="52" y="64"/>
                    </a:cubicBezTo>
                    <a:cubicBezTo>
                      <a:pt x="54" y="67"/>
                      <a:pt x="57" y="70"/>
                      <a:pt x="58" y="74"/>
                    </a:cubicBezTo>
                    <a:close/>
                  </a:path>
                </a:pathLst>
              </a:custGeom>
              <a:solidFill>
                <a:srgbClr val="C3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" name="Freeform 93">
                <a:extLst>
                  <a:ext uri="{FF2B5EF4-FFF2-40B4-BE49-F238E27FC236}">
                    <a16:creationId xmlns:a16="http://schemas.microsoft.com/office/drawing/2014/main" id="{37AB4D8D-9F69-21E9-2636-EB7B95A70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1375"/>
                <a:ext cx="467" cy="524"/>
              </a:xfrm>
              <a:custGeom>
                <a:avLst/>
                <a:gdLst>
                  <a:gd name="T0" fmla="*/ 66 w 84"/>
                  <a:gd name="T1" fmla="*/ 42 h 94"/>
                  <a:gd name="T2" fmla="*/ 66 w 84"/>
                  <a:gd name="T3" fmla="*/ 49 h 94"/>
                  <a:gd name="T4" fmla="*/ 61 w 84"/>
                  <a:gd name="T5" fmla="*/ 50 h 94"/>
                  <a:gd name="T6" fmla="*/ 55 w 84"/>
                  <a:gd name="T7" fmla="*/ 54 h 94"/>
                  <a:gd name="T8" fmla="*/ 49 w 84"/>
                  <a:gd name="T9" fmla="*/ 56 h 94"/>
                  <a:gd name="T10" fmla="*/ 39 w 84"/>
                  <a:gd name="T11" fmla="*/ 64 h 94"/>
                  <a:gd name="T12" fmla="*/ 46 w 84"/>
                  <a:gd name="T13" fmla="*/ 67 h 94"/>
                  <a:gd name="T14" fmla="*/ 50 w 84"/>
                  <a:gd name="T15" fmla="*/ 64 h 94"/>
                  <a:gd name="T16" fmla="*/ 51 w 84"/>
                  <a:gd name="T17" fmla="*/ 61 h 94"/>
                  <a:gd name="T18" fmla="*/ 54 w 84"/>
                  <a:gd name="T19" fmla="*/ 66 h 94"/>
                  <a:gd name="T20" fmla="*/ 50 w 84"/>
                  <a:gd name="T21" fmla="*/ 73 h 94"/>
                  <a:gd name="T22" fmla="*/ 46 w 84"/>
                  <a:gd name="T23" fmla="*/ 76 h 94"/>
                  <a:gd name="T24" fmla="*/ 33 w 84"/>
                  <a:gd name="T25" fmla="*/ 86 h 94"/>
                  <a:gd name="T26" fmla="*/ 18 w 84"/>
                  <a:gd name="T27" fmla="*/ 93 h 94"/>
                  <a:gd name="T28" fmla="*/ 14 w 84"/>
                  <a:gd name="T29" fmla="*/ 85 h 94"/>
                  <a:gd name="T30" fmla="*/ 35 w 84"/>
                  <a:gd name="T31" fmla="*/ 67 h 94"/>
                  <a:gd name="T32" fmla="*/ 27 w 84"/>
                  <a:gd name="T33" fmla="*/ 70 h 94"/>
                  <a:gd name="T34" fmla="*/ 15 w 84"/>
                  <a:gd name="T35" fmla="*/ 73 h 94"/>
                  <a:gd name="T36" fmla="*/ 8 w 84"/>
                  <a:gd name="T37" fmla="*/ 78 h 94"/>
                  <a:gd name="T38" fmla="*/ 0 w 84"/>
                  <a:gd name="T39" fmla="*/ 74 h 94"/>
                  <a:gd name="T40" fmla="*/ 10 w 84"/>
                  <a:gd name="T41" fmla="*/ 71 h 94"/>
                  <a:gd name="T42" fmla="*/ 10 w 84"/>
                  <a:gd name="T43" fmla="*/ 60 h 94"/>
                  <a:gd name="T44" fmla="*/ 15 w 84"/>
                  <a:gd name="T45" fmla="*/ 62 h 94"/>
                  <a:gd name="T46" fmla="*/ 33 w 84"/>
                  <a:gd name="T47" fmla="*/ 56 h 94"/>
                  <a:gd name="T48" fmla="*/ 32 w 84"/>
                  <a:gd name="T49" fmla="*/ 49 h 94"/>
                  <a:gd name="T50" fmla="*/ 21 w 84"/>
                  <a:gd name="T51" fmla="*/ 53 h 94"/>
                  <a:gd name="T52" fmla="*/ 20 w 84"/>
                  <a:gd name="T53" fmla="*/ 47 h 94"/>
                  <a:gd name="T54" fmla="*/ 76 w 84"/>
                  <a:gd name="T55" fmla="*/ 0 h 94"/>
                  <a:gd name="T56" fmla="*/ 75 w 84"/>
                  <a:gd name="T57" fmla="*/ 21 h 94"/>
                  <a:gd name="T58" fmla="*/ 69 w 84"/>
                  <a:gd name="T59" fmla="*/ 29 h 94"/>
                  <a:gd name="T60" fmla="*/ 62 w 84"/>
                  <a:gd name="T61" fmla="*/ 36 h 94"/>
                  <a:gd name="T62" fmla="*/ 69 w 84"/>
                  <a:gd name="T63" fmla="*/ 3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" h="94">
                    <a:moveTo>
                      <a:pt x="75" y="36"/>
                    </a:moveTo>
                    <a:cubicBezTo>
                      <a:pt x="73" y="39"/>
                      <a:pt x="69" y="41"/>
                      <a:pt x="66" y="42"/>
                    </a:cubicBezTo>
                    <a:cubicBezTo>
                      <a:pt x="65" y="43"/>
                      <a:pt x="63" y="43"/>
                      <a:pt x="63" y="45"/>
                    </a:cubicBezTo>
                    <a:cubicBezTo>
                      <a:pt x="63" y="47"/>
                      <a:pt x="64" y="49"/>
                      <a:pt x="66" y="49"/>
                    </a:cubicBezTo>
                    <a:cubicBezTo>
                      <a:pt x="66" y="49"/>
                      <a:pt x="67" y="50"/>
                      <a:pt x="67" y="50"/>
                    </a:cubicBezTo>
                    <a:cubicBezTo>
                      <a:pt x="65" y="51"/>
                      <a:pt x="63" y="52"/>
                      <a:pt x="61" y="50"/>
                    </a:cubicBezTo>
                    <a:cubicBezTo>
                      <a:pt x="60" y="49"/>
                      <a:pt x="59" y="50"/>
                      <a:pt x="58" y="51"/>
                    </a:cubicBezTo>
                    <a:cubicBezTo>
                      <a:pt x="57" y="52"/>
                      <a:pt x="56" y="53"/>
                      <a:pt x="55" y="54"/>
                    </a:cubicBezTo>
                    <a:cubicBezTo>
                      <a:pt x="54" y="55"/>
                      <a:pt x="53" y="56"/>
                      <a:pt x="51" y="54"/>
                    </a:cubicBezTo>
                    <a:cubicBezTo>
                      <a:pt x="50" y="53"/>
                      <a:pt x="49" y="55"/>
                      <a:pt x="49" y="56"/>
                    </a:cubicBezTo>
                    <a:cubicBezTo>
                      <a:pt x="50" y="59"/>
                      <a:pt x="48" y="59"/>
                      <a:pt x="46" y="60"/>
                    </a:cubicBezTo>
                    <a:cubicBezTo>
                      <a:pt x="44" y="62"/>
                      <a:pt x="41" y="63"/>
                      <a:pt x="39" y="64"/>
                    </a:cubicBezTo>
                    <a:cubicBezTo>
                      <a:pt x="40" y="66"/>
                      <a:pt x="41" y="66"/>
                      <a:pt x="42" y="67"/>
                    </a:cubicBezTo>
                    <a:cubicBezTo>
                      <a:pt x="44" y="69"/>
                      <a:pt x="45" y="70"/>
                      <a:pt x="46" y="67"/>
                    </a:cubicBezTo>
                    <a:cubicBezTo>
                      <a:pt x="46" y="67"/>
                      <a:pt x="47" y="67"/>
                      <a:pt x="47" y="67"/>
                    </a:cubicBezTo>
                    <a:cubicBezTo>
                      <a:pt x="49" y="67"/>
                      <a:pt x="50" y="66"/>
                      <a:pt x="50" y="64"/>
                    </a:cubicBezTo>
                    <a:cubicBezTo>
                      <a:pt x="50" y="64"/>
                      <a:pt x="50" y="64"/>
                      <a:pt x="50" y="63"/>
                    </a:cubicBezTo>
                    <a:cubicBezTo>
                      <a:pt x="50" y="62"/>
                      <a:pt x="50" y="61"/>
                      <a:pt x="51" y="61"/>
                    </a:cubicBezTo>
                    <a:cubicBezTo>
                      <a:pt x="52" y="61"/>
                      <a:pt x="52" y="62"/>
                      <a:pt x="52" y="63"/>
                    </a:cubicBezTo>
                    <a:cubicBezTo>
                      <a:pt x="53" y="64"/>
                      <a:pt x="53" y="65"/>
                      <a:pt x="54" y="66"/>
                    </a:cubicBezTo>
                    <a:cubicBezTo>
                      <a:pt x="53" y="67"/>
                      <a:pt x="52" y="69"/>
                      <a:pt x="50" y="70"/>
                    </a:cubicBezTo>
                    <a:cubicBezTo>
                      <a:pt x="48" y="71"/>
                      <a:pt x="49" y="72"/>
                      <a:pt x="50" y="73"/>
                    </a:cubicBezTo>
                    <a:cubicBezTo>
                      <a:pt x="49" y="74"/>
                      <a:pt x="48" y="74"/>
                      <a:pt x="47" y="75"/>
                    </a:cubicBezTo>
                    <a:cubicBezTo>
                      <a:pt x="47" y="75"/>
                      <a:pt x="46" y="75"/>
                      <a:pt x="46" y="76"/>
                    </a:cubicBezTo>
                    <a:cubicBezTo>
                      <a:pt x="48" y="78"/>
                      <a:pt x="46" y="79"/>
                      <a:pt x="45" y="80"/>
                    </a:cubicBezTo>
                    <a:cubicBezTo>
                      <a:pt x="41" y="82"/>
                      <a:pt x="37" y="84"/>
                      <a:pt x="33" y="86"/>
                    </a:cubicBezTo>
                    <a:cubicBezTo>
                      <a:pt x="31" y="88"/>
                      <a:pt x="27" y="89"/>
                      <a:pt x="24" y="90"/>
                    </a:cubicBezTo>
                    <a:cubicBezTo>
                      <a:pt x="22" y="91"/>
                      <a:pt x="20" y="92"/>
                      <a:pt x="18" y="93"/>
                    </a:cubicBezTo>
                    <a:cubicBezTo>
                      <a:pt x="16" y="94"/>
                      <a:pt x="14" y="94"/>
                      <a:pt x="13" y="91"/>
                    </a:cubicBezTo>
                    <a:cubicBezTo>
                      <a:pt x="10" y="88"/>
                      <a:pt x="10" y="87"/>
                      <a:pt x="14" y="85"/>
                    </a:cubicBezTo>
                    <a:cubicBezTo>
                      <a:pt x="20" y="81"/>
                      <a:pt x="27" y="78"/>
                      <a:pt x="34" y="75"/>
                    </a:cubicBezTo>
                    <a:cubicBezTo>
                      <a:pt x="39" y="72"/>
                      <a:pt x="37" y="70"/>
                      <a:pt x="35" y="67"/>
                    </a:cubicBezTo>
                    <a:cubicBezTo>
                      <a:pt x="34" y="66"/>
                      <a:pt x="32" y="67"/>
                      <a:pt x="31" y="68"/>
                    </a:cubicBezTo>
                    <a:cubicBezTo>
                      <a:pt x="30" y="69"/>
                      <a:pt x="28" y="70"/>
                      <a:pt x="27" y="70"/>
                    </a:cubicBezTo>
                    <a:cubicBezTo>
                      <a:pt x="26" y="70"/>
                      <a:pt x="25" y="70"/>
                      <a:pt x="24" y="71"/>
                    </a:cubicBezTo>
                    <a:cubicBezTo>
                      <a:pt x="22" y="75"/>
                      <a:pt x="18" y="75"/>
                      <a:pt x="15" y="73"/>
                    </a:cubicBezTo>
                    <a:cubicBezTo>
                      <a:pt x="14" y="72"/>
                      <a:pt x="13" y="72"/>
                      <a:pt x="13" y="73"/>
                    </a:cubicBezTo>
                    <a:cubicBezTo>
                      <a:pt x="11" y="74"/>
                      <a:pt x="9" y="76"/>
                      <a:pt x="8" y="78"/>
                    </a:cubicBezTo>
                    <a:cubicBezTo>
                      <a:pt x="7" y="81"/>
                      <a:pt x="6" y="81"/>
                      <a:pt x="3" y="80"/>
                    </a:cubicBezTo>
                    <a:cubicBezTo>
                      <a:pt x="1" y="79"/>
                      <a:pt x="0" y="76"/>
                      <a:pt x="0" y="74"/>
                    </a:cubicBezTo>
                    <a:cubicBezTo>
                      <a:pt x="1" y="71"/>
                      <a:pt x="3" y="71"/>
                      <a:pt x="5" y="72"/>
                    </a:cubicBezTo>
                    <a:cubicBezTo>
                      <a:pt x="7" y="72"/>
                      <a:pt x="9" y="72"/>
                      <a:pt x="10" y="71"/>
                    </a:cubicBezTo>
                    <a:cubicBezTo>
                      <a:pt x="13" y="69"/>
                      <a:pt x="13" y="68"/>
                      <a:pt x="11" y="65"/>
                    </a:cubicBezTo>
                    <a:cubicBezTo>
                      <a:pt x="10" y="64"/>
                      <a:pt x="8" y="62"/>
                      <a:pt x="10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59"/>
                      <a:pt x="14" y="61"/>
                      <a:pt x="15" y="62"/>
                    </a:cubicBezTo>
                    <a:cubicBezTo>
                      <a:pt x="16" y="64"/>
                      <a:pt x="17" y="64"/>
                      <a:pt x="19" y="63"/>
                    </a:cubicBezTo>
                    <a:cubicBezTo>
                      <a:pt x="24" y="61"/>
                      <a:pt x="28" y="58"/>
                      <a:pt x="33" y="56"/>
                    </a:cubicBezTo>
                    <a:cubicBezTo>
                      <a:pt x="34" y="56"/>
                      <a:pt x="35" y="54"/>
                      <a:pt x="35" y="53"/>
                    </a:cubicBezTo>
                    <a:cubicBezTo>
                      <a:pt x="35" y="51"/>
                      <a:pt x="34" y="50"/>
                      <a:pt x="32" y="49"/>
                    </a:cubicBezTo>
                    <a:cubicBezTo>
                      <a:pt x="31" y="49"/>
                      <a:pt x="29" y="49"/>
                      <a:pt x="28" y="50"/>
                    </a:cubicBezTo>
                    <a:cubicBezTo>
                      <a:pt x="27" y="53"/>
                      <a:pt x="24" y="52"/>
                      <a:pt x="21" y="53"/>
                    </a:cubicBezTo>
                    <a:cubicBezTo>
                      <a:pt x="20" y="53"/>
                      <a:pt x="19" y="52"/>
                      <a:pt x="19" y="50"/>
                    </a:cubicBezTo>
                    <a:cubicBezTo>
                      <a:pt x="19" y="49"/>
                      <a:pt x="20" y="48"/>
                      <a:pt x="20" y="47"/>
                    </a:cubicBezTo>
                    <a:cubicBezTo>
                      <a:pt x="31" y="36"/>
                      <a:pt x="42" y="25"/>
                      <a:pt x="54" y="15"/>
                    </a:cubicBezTo>
                    <a:cubicBezTo>
                      <a:pt x="60" y="9"/>
                      <a:pt x="67" y="4"/>
                      <a:pt x="76" y="0"/>
                    </a:cubicBezTo>
                    <a:cubicBezTo>
                      <a:pt x="78" y="6"/>
                      <a:pt x="81" y="11"/>
                      <a:pt x="84" y="17"/>
                    </a:cubicBezTo>
                    <a:cubicBezTo>
                      <a:pt x="80" y="17"/>
                      <a:pt x="78" y="19"/>
                      <a:pt x="75" y="21"/>
                    </a:cubicBezTo>
                    <a:cubicBezTo>
                      <a:pt x="74" y="21"/>
                      <a:pt x="74" y="22"/>
                      <a:pt x="74" y="23"/>
                    </a:cubicBezTo>
                    <a:cubicBezTo>
                      <a:pt x="72" y="24"/>
                      <a:pt x="70" y="26"/>
                      <a:pt x="69" y="29"/>
                    </a:cubicBezTo>
                    <a:cubicBezTo>
                      <a:pt x="69" y="31"/>
                      <a:pt x="66" y="31"/>
                      <a:pt x="65" y="32"/>
                    </a:cubicBezTo>
                    <a:cubicBezTo>
                      <a:pt x="63" y="33"/>
                      <a:pt x="62" y="34"/>
                      <a:pt x="62" y="36"/>
                    </a:cubicBezTo>
                    <a:cubicBezTo>
                      <a:pt x="63" y="38"/>
                      <a:pt x="64" y="39"/>
                      <a:pt x="65" y="39"/>
                    </a:cubicBezTo>
                    <a:cubicBezTo>
                      <a:pt x="67" y="40"/>
                      <a:pt x="68" y="39"/>
                      <a:pt x="69" y="38"/>
                    </a:cubicBezTo>
                    <a:cubicBezTo>
                      <a:pt x="71" y="37"/>
                      <a:pt x="73" y="35"/>
                      <a:pt x="75" y="36"/>
                    </a:cubicBezTo>
                    <a:close/>
                  </a:path>
                </a:pathLst>
              </a:custGeom>
              <a:solidFill>
                <a:srgbClr val="B8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" name="Freeform 94">
                <a:extLst>
                  <a:ext uri="{FF2B5EF4-FFF2-40B4-BE49-F238E27FC236}">
                    <a16:creationId xmlns:a16="http://schemas.microsoft.com/office/drawing/2014/main" id="{A3B8C770-66AA-5B97-43F8-FE28EBE9D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2328"/>
                <a:ext cx="339" cy="407"/>
              </a:xfrm>
              <a:custGeom>
                <a:avLst/>
                <a:gdLst>
                  <a:gd name="T0" fmla="*/ 27 w 61"/>
                  <a:gd name="T1" fmla="*/ 72 h 73"/>
                  <a:gd name="T2" fmla="*/ 0 w 61"/>
                  <a:gd name="T3" fmla="*/ 19 h 73"/>
                  <a:gd name="T4" fmla="*/ 0 w 61"/>
                  <a:gd name="T5" fmla="*/ 18 h 73"/>
                  <a:gd name="T6" fmla="*/ 2 w 61"/>
                  <a:gd name="T7" fmla="*/ 15 h 73"/>
                  <a:gd name="T8" fmla="*/ 19 w 61"/>
                  <a:gd name="T9" fmla="*/ 2 h 73"/>
                  <a:gd name="T10" fmla="*/ 22 w 61"/>
                  <a:gd name="T11" fmla="*/ 0 h 73"/>
                  <a:gd name="T12" fmla="*/ 24 w 61"/>
                  <a:gd name="T13" fmla="*/ 4 h 73"/>
                  <a:gd name="T14" fmla="*/ 27 w 61"/>
                  <a:gd name="T15" fmla="*/ 10 h 73"/>
                  <a:gd name="T16" fmla="*/ 30 w 61"/>
                  <a:gd name="T17" fmla="*/ 12 h 73"/>
                  <a:gd name="T18" fmla="*/ 30 w 61"/>
                  <a:gd name="T19" fmla="*/ 16 h 73"/>
                  <a:gd name="T20" fmla="*/ 22 w 61"/>
                  <a:gd name="T21" fmla="*/ 26 h 73"/>
                  <a:gd name="T22" fmla="*/ 18 w 61"/>
                  <a:gd name="T23" fmla="*/ 38 h 73"/>
                  <a:gd name="T24" fmla="*/ 28 w 61"/>
                  <a:gd name="T25" fmla="*/ 42 h 73"/>
                  <a:gd name="T26" fmla="*/ 31 w 61"/>
                  <a:gd name="T27" fmla="*/ 42 h 73"/>
                  <a:gd name="T28" fmla="*/ 36 w 61"/>
                  <a:gd name="T29" fmla="*/ 44 h 73"/>
                  <a:gd name="T30" fmla="*/ 39 w 61"/>
                  <a:gd name="T31" fmla="*/ 46 h 73"/>
                  <a:gd name="T32" fmla="*/ 47 w 61"/>
                  <a:gd name="T33" fmla="*/ 46 h 73"/>
                  <a:gd name="T34" fmla="*/ 53 w 61"/>
                  <a:gd name="T35" fmla="*/ 49 h 73"/>
                  <a:gd name="T36" fmla="*/ 58 w 61"/>
                  <a:gd name="T37" fmla="*/ 55 h 73"/>
                  <a:gd name="T38" fmla="*/ 61 w 61"/>
                  <a:gd name="T39" fmla="*/ 58 h 73"/>
                  <a:gd name="T40" fmla="*/ 58 w 61"/>
                  <a:gd name="T41" fmla="*/ 61 h 73"/>
                  <a:gd name="T42" fmla="*/ 44 w 61"/>
                  <a:gd name="T43" fmla="*/ 66 h 73"/>
                  <a:gd name="T44" fmla="*/ 40 w 61"/>
                  <a:gd name="T45" fmla="*/ 67 h 73"/>
                  <a:gd name="T46" fmla="*/ 28 w 61"/>
                  <a:gd name="T47" fmla="*/ 73 h 73"/>
                  <a:gd name="T48" fmla="*/ 27 w 61"/>
                  <a:gd name="T49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73">
                    <a:moveTo>
                      <a:pt x="27" y="72"/>
                    </a:moveTo>
                    <a:cubicBezTo>
                      <a:pt x="18" y="55"/>
                      <a:pt x="9" y="37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1" y="16"/>
                      <a:pt x="2" y="15"/>
                    </a:cubicBezTo>
                    <a:cubicBezTo>
                      <a:pt x="8" y="11"/>
                      <a:pt x="14" y="7"/>
                      <a:pt x="19" y="2"/>
                    </a:cubicBezTo>
                    <a:cubicBezTo>
                      <a:pt x="20" y="1"/>
                      <a:pt x="21" y="0"/>
                      <a:pt x="22" y="0"/>
                    </a:cubicBezTo>
                    <a:cubicBezTo>
                      <a:pt x="24" y="1"/>
                      <a:pt x="24" y="3"/>
                      <a:pt x="24" y="4"/>
                    </a:cubicBezTo>
                    <a:cubicBezTo>
                      <a:pt x="24" y="7"/>
                      <a:pt x="25" y="9"/>
                      <a:pt x="27" y="10"/>
                    </a:cubicBezTo>
                    <a:cubicBezTo>
                      <a:pt x="28" y="10"/>
                      <a:pt x="29" y="11"/>
                      <a:pt x="30" y="12"/>
                    </a:cubicBezTo>
                    <a:cubicBezTo>
                      <a:pt x="30" y="13"/>
                      <a:pt x="30" y="15"/>
                      <a:pt x="30" y="16"/>
                    </a:cubicBezTo>
                    <a:cubicBezTo>
                      <a:pt x="30" y="22"/>
                      <a:pt x="28" y="24"/>
                      <a:pt x="22" y="26"/>
                    </a:cubicBezTo>
                    <a:cubicBezTo>
                      <a:pt x="18" y="28"/>
                      <a:pt x="16" y="33"/>
                      <a:pt x="18" y="38"/>
                    </a:cubicBezTo>
                    <a:cubicBezTo>
                      <a:pt x="21" y="44"/>
                      <a:pt x="23" y="44"/>
                      <a:pt x="28" y="42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5" y="40"/>
                      <a:pt x="35" y="40"/>
                      <a:pt x="36" y="44"/>
                    </a:cubicBezTo>
                    <a:cubicBezTo>
                      <a:pt x="37" y="46"/>
                      <a:pt x="38" y="46"/>
                      <a:pt x="39" y="46"/>
                    </a:cubicBezTo>
                    <a:cubicBezTo>
                      <a:pt x="42" y="46"/>
                      <a:pt x="45" y="46"/>
                      <a:pt x="47" y="46"/>
                    </a:cubicBezTo>
                    <a:cubicBezTo>
                      <a:pt x="50" y="45"/>
                      <a:pt x="52" y="47"/>
                      <a:pt x="53" y="49"/>
                    </a:cubicBezTo>
                    <a:cubicBezTo>
                      <a:pt x="55" y="51"/>
                      <a:pt x="56" y="54"/>
                      <a:pt x="58" y="55"/>
                    </a:cubicBezTo>
                    <a:cubicBezTo>
                      <a:pt x="60" y="56"/>
                      <a:pt x="61" y="56"/>
                      <a:pt x="61" y="58"/>
                    </a:cubicBezTo>
                    <a:cubicBezTo>
                      <a:pt x="61" y="60"/>
                      <a:pt x="60" y="61"/>
                      <a:pt x="58" y="61"/>
                    </a:cubicBezTo>
                    <a:cubicBezTo>
                      <a:pt x="54" y="63"/>
                      <a:pt x="49" y="65"/>
                      <a:pt x="44" y="66"/>
                    </a:cubicBezTo>
                    <a:cubicBezTo>
                      <a:pt x="43" y="66"/>
                      <a:pt x="41" y="66"/>
                      <a:pt x="40" y="67"/>
                    </a:cubicBezTo>
                    <a:cubicBezTo>
                      <a:pt x="36" y="70"/>
                      <a:pt x="32" y="71"/>
                      <a:pt x="28" y="73"/>
                    </a:cubicBezTo>
                    <a:cubicBezTo>
                      <a:pt x="27" y="73"/>
                      <a:pt x="27" y="73"/>
                      <a:pt x="27" y="72"/>
                    </a:cubicBezTo>
                    <a:close/>
                  </a:path>
                </a:pathLst>
              </a:custGeom>
              <a:solidFill>
                <a:srgbClr val="BCB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" name="Freeform 95">
                <a:extLst>
                  <a:ext uri="{FF2B5EF4-FFF2-40B4-BE49-F238E27FC236}">
                    <a16:creationId xmlns:a16="http://schemas.microsoft.com/office/drawing/2014/main" id="{5F59D279-CA2E-E4F6-3BFE-85ED37A1A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1771"/>
                <a:ext cx="256" cy="462"/>
              </a:xfrm>
              <a:custGeom>
                <a:avLst/>
                <a:gdLst>
                  <a:gd name="T0" fmla="*/ 0 w 46"/>
                  <a:gd name="T1" fmla="*/ 12 h 83"/>
                  <a:gd name="T2" fmla="*/ 1 w 46"/>
                  <a:gd name="T3" fmla="*/ 11 h 83"/>
                  <a:gd name="T4" fmla="*/ 9 w 46"/>
                  <a:gd name="T5" fmla="*/ 10 h 83"/>
                  <a:gd name="T6" fmla="*/ 14 w 46"/>
                  <a:gd name="T7" fmla="*/ 8 h 83"/>
                  <a:gd name="T8" fmla="*/ 25 w 46"/>
                  <a:gd name="T9" fmla="*/ 5 h 83"/>
                  <a:gd name="T10" fmla="*/ 29 w 46"/>
                  <a:gd name="T11" fmla="*/ 6 h 83"/>
                  <a:gd name="T12" fmla="*/ 30 w 46"/>
                  <a:gd name="T13" fmla="*/ 6 h 83"/>
                  <a:gd name="T14" fmla="*/ 37 w 46"/>
                  <a:gd name="T15" fmla="*/ 3 h 83"/>
                  <a:gd name="T16" fmla="*/ 40 w 46"/>
                  <a:gd name="T17" fmla="*/ 3 h 83"/>
                  <a:gd name="T18" fmla="*/ 42 w 46"/>
                  <a:gd name="T19" fmla="*/ 2 h 83"/>
                  <a:gd name="T20" fmla="*/ 44 w 46"/>
                  <a:gd name="T21" fmla="*/ 1 h 83"/>
                  <a:gd name="T22" fmla="*/ 44 w 46"/>
                  <a:gd name="T23" fmla="*/ 3 h 83"/>
                  <a:gd name="T24" fmla="*/ 41 w 46"/>
                  <a:gd name="T25" fmla="*/ 6 h 83"/>
                  <a:gd name="T26" fmla="*/ 44 w 46"/>
                  <a:gd name="T27" fmla="*/ 8 h 83"/>
                  <a:gd name="T28" fmla="*/ 39 w 46"/>
                  <a:gd name="T29" fmla="*/ 11 h 83"/>
                  <a:gd name="T30" fmla="*/ 38 w 46"/>
                  <a:gd name="T31" fmla="*/ 9 h 83"/>
                  <a:gd name="T32" fmla="*/ 36 w 46"/>
                  <a:gd name="T33" fmla="*/ 10 h 83"/>
                  <a:gd name="T34" fmla="*/ 24 w 46"/>
                  <a:gd name="T35" fmla="*/ 19 h 83"/>
                  <a:gd name="T36" fmla="*/ 22 w 46"/>
                  <a:gd name="T37" fmla="*/ 24 h 83"/>
                  <a:gd name="T38" fmla="*/ 27 w 46"/>
                  <a:gd name="T39" fmla="*/ 26 h 83"/>
                  <a:gd name="T40" fmla="*/ 42 w 46"/>
                  <a:gd name="T41" fmla="*/ 19 h 83"/>
                  <a:gd name="T42" fmla="*/ 46 w 46"/>
                  <a:gd name="T43" fmla="*/ 26 h 83"/>
                  <a:gd name="T44" fmla="*/ 45 w 46"/>
                  <a:gd name="T45" fmla="*/ 27 h 83"/>
                  <a:gd name="T46" fmla="*/ 43 w 46"/>
                  <a:gd name="T47" fmla="*/ 33 h 83"/>
                  <a:gd name="T48" fmla="*/ 30 w 46"/>
                  <a:gd name="T49" fmla="*/ 43 h 83"/>
                  <a:gd name="T50" fmla="*/ 28 w 46"/>
                  <a:gd name="T51" fmla="*/ 49 h 83"/>
                  <a:gd name="T52" fmla="*/ 38 w 46"/>
                  <a:gd name="T53" fmla="*/ 71 h 83"/>
                  <a:gd name="T54" fmla="*/ 41 w 46"/>
                  <a:gd name="T55" fmla="*/ 74 h 83"/>
                  <a:gd name="T56" fmla="*/ 38 w 46"/>
                  <a:gd name="T57" fmla="*/ 76 h 83"/>
                  <a:gd name="T58" fmla="*/ 35 w 46"/>
                  <a:gd name="T59" fmla="*/ 73 h 83"/>
                  <a:gd name="T60" fmla="*/ 18 w 46"/>
                  <a:gd name="T61" fmla="*/ 38 h 83"/>
                  <a:gd name="T62" fmla="*/ 16 w 46"/>
                  <a:gd name="T63" fmla="*/ 35 h 83"/>
                  <a:gd name="T64" fmla="*/ 37 w 46"/>
                  <a:gd name="T65" fmla="*/ 80 h 83"/>
                  <a:gd name="T66" fmla="*/ 37 w 46"/>
                  <a:gd name="T67" fmla="*/ 82 h 83"/>
                  <a:gd name="T68" fmla="*/ 35 w 46"/>
                  <a:gd name="T69" fmla="*/ 82 h 83"/>
                  <a:gd name="T70" fmla="*/ 3 w 46"/>
                  <a:gd name="T71" fmla="*/ 17 h 83"/>
                  <a:gd name="T72" fmla="*/ 0 w 46"/>
                  <a:gd name="T73" fmla="*/ 1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" h="83">
                    <a:moveTo>
                      <a:pt x="0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4" y="13"/>
                      <a:pt x="6" y="10"/>
                      <a:pt x="9" y="10"/>
                    </a:cubicBezTo>
                    <a:cubicBezTo>
                      <a:pt x="10" y="10"/>
                      <a:pt x="12" y="9"/>
                      <a:pt x="14" y="8"/>
                    </a:cubicBezTo>
                    <a:cubicBezTo>
                      <a:pt x="18" y="7"/>
                      <a:pt x="22" y="7"/>
                      <a:pt x="25" y="5"/>
                    </a:cubicBezTo>
                    <a:cubicBezTo>
                      <a:pt x="26" y="5"/>
                      <a:pt x="28" y="5"/>
                      <a:pt x="29" y="6"/>
                    </a:cubicBezTo>
                    <a:cubicBezTo>
                      <a:pt x="29" y="7"/>
                      <a:pt x="30" y="7"/>
                      <a:pt x="30" y="6"/>
                    </a:cubicBezTo>
                    <a:cubicBezTo>
                      <a:pt x="33" y="5"/>
                      <a:pt x="35" y="3"/>
                      <a:pt x="37" y="3"/>
                    </a:cubicBezTo>
                    <a:cubicBezTo>
                      <a:pt x="38" y="3"/>
                      <a:pt x="39" y="1"/>
                      <a:pt x="40" y="3"/>
                    </a:cubicBezTo>
                    <a:cubicBezTo>
                      <a:pt x="41" y="4"/>
                      <a:pt x="42" y="2"/>
                      <a:pt x="42" y="2"/>
                    </a:cubicBezTo>
                    <a:cubicBezTo>
                      <a:pt x="43" y="1"/>
                      <a:pt x="44" y="0"/>
                      <a:pt x="44" y="1"/>
                    </a:cubicBezTo>
                    <a:cubicBezTo>
                      <a:pt x="45" y="2"/>
                      <a:pt x="44" y="3"/>
                      <a:pt x="44" y="3"/>
                    </a:cubicBezTo>
                    <a:cubicBezTo>
                      <a:pt x="43" y="4"/>
                      <a:pt x="40" y="4"/>
                      <a:pt x="41" y="6"/>
                    </a:cubicBezTo>
                    <a:cubicBezTo>
                      <a:pt x="41" y="8"/>
                      <a:pt x="43" y="6"/>
                      <a:pt x="44" y="8"/>
                    </a:cubicBezTo>
                    <a:cubicBezTo>
                      <a:pt x="43" y="9"/>
                      <a:pt x="42" y="11"/>
                      <a:pt x="39" y="11"/>
                    </a:cubicBezTo>
                    <a:cubicBezTo>
                      <a:pt x="39" y="10"/>
                      <a:pt x="38" y="10"/>
                      <a:pt x="38" y="9"/>
                    </a:cubicBezTo>
                    <a:cubicBezTo>
                      <a:pt x="36" y="8"/>
                      <a:pt x="36" y="9"/>
                      <a:pt x="36" y="10"/>
                    </a:cubicBezTo>
                    <a:cubicBezTo>
                      <a:pt x="33" y="15"/>
                      <a:pt x="29" y="16"/>
                      <a:pt x="24" y="19"/>
                    </a:cubicBezTo>
                    <a:cubicBezTo>
                      <a:pt x="22" y="20"/>
                      <a:pt x="21" y="22"/>
                      <a:pt x="22" y="24"/>
                    </a:cubicBezTo>
                    <a:cubicBezTo>
                      <a:pt x="23" y="26"/>
                      <a:pt x="25" y="27"/>
                      <a:pt x="27" y="26"/>
                    </a:cubicBezTo>
                    <a:cubicBezTo>
                      <a:pt x="32" y="23"/>
                      <a:pt x="36" y="20"/>
                      <a:pt x="42" y="19"/>
                    </a:cubicBezTo>
                    <a:cubicBezTo>
                      <a:pt x="45" y="20"/>
                      <a:pt x="45" y="23"/>
                      <a:pt x="46" y="26"/>
                    </a:cubicBezTo>
                    <a:cubicBezTo>
                      <a:pt x="46" y="26"/>
                      <a:pt x="46" y="27"/>
                      <a:pt x="45" y="27"/>
                    </a:cubicBezTo>
                    <a:cubicBezTo>
                      <a:pt x="42" y="28"/>
                      <a:pt x="41" y="30"/>
                      <a:pt x="43" y="33"/>
                    </a:cubicBezTo>
                    <a:cubicBezTo>
                      <a:pt x="38" y="36"/>
                      <a:pt x="34" y="39"/>
                      <a:pt x="30" y="43"/>
                    </a:cubicBezTo>
                    <a:cubicBezTo>
                      <a:pt x="27" y="45"/>
                      <a:pt x="27" y="47"/>
                      <a:pt x="28" y="49"/>
                    </a:cubicBezTo>
                    <a:cubicBezTo>
                      <a:pt x="32" y="57"/>
                      <a:pt x="35" y="64"/>
                      <a:pt x="38" y="71"/>
                    </a:cubicBezTo>
                    <a:cubicBezTo>
                      <a:pt x="39" y="73"/>
                      <a:pt x="40" y="73"/>
                      <a:pt x="41" y="74"/>
                    </a:cubicBezTo>
                    <a:cubicBezTo>
                      <a:pt x="41" y="76"/>
                      <a:pt x="39" y="76"/>
                      <a:pt x="38" y="76"/>
                    </a:cubicBezTo>
                    <a:cubicBezTo>
                      <a:pt x="36" y="76"/>
                      <a:pt x="36" y="74"/>
                      <a:pt x="35" y="73"/>
                    </a:cubicBezTo>
                    <a:cubicBezTo>
                      <a:pt x="29" y="61"/>
                      <a:pt x="24" y="50"/>
                      <a:pt x="18" y="38"/>
                    </a:cubicBezTo>
                    <a:cubicBezTo>
                      <a:pt x="18" y="37"/>
                      <a:pt x="17" y="36"/>
                      <a:pt x="16" y="35"/>
                    </a:cubicBezTo>
                    <a:cubicBezTo>
                      <a:pt x="23" y="50"/>
                      <a:pt x="30" y="65"/>
                      <a:pt x="37" y="80"/>
                    </a:cubicBezTo>
                    <a:cubicBezTo>
                      <a:pt x="37" y="81"/>
                      <a:pt x="38" y="81"/>
                      <a:pt x="37" y="82"/>
                    </a:cubicBezTo>
                    <a:cubicBezTo>
                      <a:pt x="36" y="83"/>
                      <a:pt x="35" y="82"/>
                      <a:pt x="35" y="82"/>
                    </a:cubicBezTo>
                    <a:cubicBezTo>
                      <a:pt x="24" y="60"/>
                      <a:pt x="13" y="39"/>
                      <a:pt x="3" y="17"/>
                    </a:cubicBezTo>
                    <a:cubicBezTo>
                      <a:pt x="2" y="16"/>
                      <a:pt x="1" y="14"/>
                      <a:pt x="0" y="12"/>
                    </a:cubicBezTo>
                    <a:close/>
                  </a:path>
                </a:pathLst>
              </a:custGeom>
              <a:solidFill>
                <a:srgbClr val="A09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" name="Freeform 96">
                <a:extLst>
                  <a:ext uri="{FF2B5EF4-FFF2-40B4-BE49-F238E27FC236}">
                    <a16:creationId xmlns:a16="http://schemas.microsoft.com/office/drawing/2014/main" id="{4947022F-AAC4-0EE6-3B7E-61F89307D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7" y="2629"/>
                <a:ext cx="245" cy="228"/>
              </a:xfrm>
              <a:custGeom>
                <a:avLst/>
                <a:gdLst>
                  <a:gd name="T0" fmla="*/ 0 w 44"/>
                  <a:gd name="T1" fmla="*/ 18 h 41"/>
                  <a:gd name="T2" fmla="*/ 15 w 44"/>
                  <a:gd name="T3" fmla="*/ 12 h 41"/>
                  <a:gd name="T4" fmla="*/ 26 w 44"/>
                  <a:gd name="T5" fmla="*/ 8 h 41"/>
                  <a:gd name="T6" fmla="*/ 31 w 44"/>
                  <a:gd name="T7" fmla="*/ 7 h 41"/>
                  <a:gd name="T8" fmla="*/ 33 w 44"/>
                  <a:gd name="T9" fmla="*/ 4 h 41"/>
                  <a:gd name="T10" fmla="*/ 31 w 44"/>
                  <a:gd name="T11" fmla="*/ 2 h 41"/>
                  <a:gd name="T12" fmla="*/ 38 w 44"/>
                  <a:gd name="T13" fmla="*/ 0 h 41"/>
                  <a:gd name="T14" fmla="*/ 40 w 44"/>
                  <a:gd name="T15" fmla="*/ 3 h 41"/>
                  <a:gd name="T16" fmla="*/ 43 w 44"/>
                  <a:gd name="T17" fmla="*/ 22 h 41"/>
                  <a:gd name="T18" fmla="*/ 44 w 44"/>
                  <a:gd name="T19" fmla="*/ 25 h 41"/>
                  <a:gd name="T20" fmla="*/ 25 w 44"/>
                  <a:gd name="T21" fmla="*/ 35 h 41"/>
                  <a:gd name="T22" fmla="*/ 14 w 44"/>
                  <a:gd name="T23" fmla="*/ 40 h 41"/>
                  <a:gd name="T24" fmla="*/ 11 w 44"/>
                  <a:gd name="T25" fmla="*/ 40 h 41"/>
                  <a:gd name="T26" fmla="*/ 0 w 44"/>
                  <a:gd name="T27" fmla="*/ 1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1">
                    <a:moveTo>
                      <a:pt x="0" y="18"/>
                    </a:moveTo>
                    <a:cubicBezTo>
                      <a:pt x="4" y="15"/>
                      <a:pt x="10" y="14"/>
                      <a:pt x="15" y="12"/>
                    </a:cubicBezTo>
                    <a:cubicBezTo>
                      <a:pt x="18" y="10"/>
                      <a:pt x="22" y="9"/>
                      <a:pt x="26" y="8"/>
                    </a:cubicBezTo>
                    <a:cubicBezTo>
                      <a:pt x="28" y="8"/>
                      <a:pt x="29" y="7"/>
                      <a:pt x="31" y="7"/>
                    </a:cubicBezTo>
                    <a:cubicBezTo>
                      <a:pt x="32" y="6"/>
                      <a:pt x="33" y="6"/>
                      <a:pt x="33" y="4"/>
                    </a:cubicBezTo>
                    <a:cubicBezTo>
                      <a:pt x="34" y="2"/>
                      <a:pt x="31" y="3"/>
                      <a:pt x="31" y="2"/>
                    </a:cubicBezTo>
                    <a:cubicBezTo>
                      <a:pt x="33" y="0"/>
                      <a:pt x="36" y="2"/>
                      <a:pt x="38" y="0"/>
                    </a:cubicBezTo>
                    <a:cubicBezTo>
                      <a:pt x="40" y="0"/>
                      <a:pt x="39" y="3"/>
                      <a:pt x="40" y="3"/>
                    </a:cubicBezTo>
                    <a:cubicBezTo>
                      <a:pt x="41" y="10"/>
                      <a:pt x="42" y="16"/>
                      <a:pt x="43" y="22"/>
                    </a:cubicBezTo>
                    <a:cubicBezTo>
                      <a:pt x="44" y="23"/>
                      <a:pt x="44" y="24"/>
                      <a:pt x="44" y="25"/>
                    </a:cubicBezTo>
                    <a:cubicBezTo>
                      <a:pt x="38" y="29"/>
                      <a:pt x="32" y="33"/>
                      <a:pt x="25" y="35"/>
                    </a:cubicBezTo>
                    <a:cubicBezTo>
                      <a:pt x="22" y="36"/>
                      <a:pt x="18" y="38"/>
                      <a:pt x="14" y="40"/>
                    </a:cubicBezTo>
                    <a:cubicBezTo>
                      <a:pt x="13" y="40"/>
                      <a:pt x="12" y="41"/>
                      <a:pt x="11" y="40"/>
                    </a:cubicBezTo>
                    <a:cubicBezTo>
                      <a:pt x="7" y="33"/>
                      <a:pt x="3" y="26"/>
                      <a:pt x="0" y="18"/>
                    </a:cubicBezTo>
                    <a:close/>
                  </a:path>
                </a:pathLst>
              </a:custGeom>
              <a:solidFill>
                <a:srgbClr val="A7A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" name="Freeform 97">
                <a:extLst>
                  <a:ext uri="{FF2B5EF4-FFF2-40B4-BE49-F238E27FC236}">
                    <a16:creationId xmlns:a16="http://schemas.microsoft.com/office/drawing/2014/main" id="{61F59954-2CF8-28DD-118F-06B0A2B9F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1632"/>
                <a:ext cx="172" cy="345"/>
              </a:xfrm>
              <a:custGeom>
                <a:avLst/>
                <a:gdLst>
                  <a:gd name="T0" fmla="*/ 13 w 31"/>
                  <a:gd name="T1" fmla="*/ 44 h 62"/>
                  <a:gd name="T2" fmla="*/ 7 w 31"/>
                  <a:gd name="T3" fmla="*/ 34 h 62"/>
                  <a:gd name="T4" fmla="*/ 2 w 31"/>
                  <a:gd name="T5" fmla="*/ 26 h 62"/>
                  <a:gd name="T6" fmla="*/ 3 w 31"/>
                  <a:gd name="T7" fmla="*/ 20 h 62"/>
                  <a:gd name="T8" fmla="*/ 25 w 31"/>
                  <a:gd name="T9" fmla="*/ 0 h 62"/>
                  <a:gd name="T10" fmla="*/ 26 w 31"/>
                  <a:gd name="T11" fmla="*/ 0 h 62"/>
                  <a:gd name="T12" fmla="*/ 31 w 31"/>
                  <a:gd name="T13" fmla="*/ 10 h 62"/>
                  <a:gd name="T14" fmla="*/ 26 w 31"/>
                  <a:gd name="T15" fmla="*/ 30 h 62"/>
                  <a:gd name="T16" fmla="*/ 26 w 31"/>
                  <a:gd name="T17" fmla="*/ 32 h 62"/>
                  <a:gd name="T18" fmla="*/ 23 w 31"/>
                  <a:gd name="T19" fmla="*/ 39 h 62"/>
                  <a:gd name="T20" fmla="*/ 23 w 31"/>
                  <a:gd name="T21" fmla="*/ 41 h 62"/>
                  <a:gd name="T22" fmla="*/ 24 w 31"/>
                  <a:gd name="T23" fmla="*/ 49 h 62"/>
                  <a:gd name="T24" fmla="*/ 27 w 31"/>
                  <a:gd name="T25" fmla="*/ 61 h 62"/>
                  <a:gd name="T26" fmla="*/ 25 w 31"/>
                  <a:gd name="T27" fmla="*/ 61 h 62"/>
                  <a:gd name="T28" fmla="*/ 15 w 31"/>
                  <a:gd name="T29" fmla="*/ 46 h 62"/>
                  <a:gd name="T30" fmla="*/ 13 w 31"/>
                  <a:gd name="T31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62">
                    <a:moveTo>
                      <a:pt x="13" y="44"/>
                    </a:moveTo>
                    <a:cubicBezTo>
                      <a:pt x="11" y="41"/>
                      <a:pt x="9" y="37"/>
                      <a:pt x="7" y="34"/>
                    </a:cubicBezTo>
                    <a:cubicBezTo>
                      <a:pt x="6" y="31"/>
                      <a:pt x="4" y="28"/>
                      <a:pt x="2" y="26"/>
                    </a:cubicBezTo>
                    <a:cubicBezTo>
                      <a:pt x="0" y="23"/>
                      <a:pt x="0" y="22"/>
                      <a:pt x="3" y="20"/>
                    </a:cubicBezTo>
                    <a:cubicBezTo>
                      <a:pt x="10" y="13"/>
                      <a:pt x="17" y="7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28" y="3"/>
                      <a:pt x="30" y="7"/>
                      <a:pt x="31" y="10"/>
                    </a:cubicBezTo>
                    <a:cubicBezTo>
                      <a:pt x="26" y="16"/>
                      <a:pt x="27" y="23"/>
                      <a:pt x="26" y="30"/>
                    </a:cubicBezTo>
                    <a:cubicBezTo>
                      <a:pt x="26" y="31"/>
                      <a:pt x="26" y="31"/>
                      <a:pt x="26" y="32"/>
                    </a:cubicBezTo>
                    <a:cubicBezTo>
                      <a:pt x="25" y="34"/>
                      <a:pt x="26" y="37"/>
                      <a:pt x="23" y="39"/>
                    </a:cubicBezTo>
                    <a:cubicBezTo>
                      <a:pt x="23" y="39"/>
                      <a:pt x="23" y="40"/>
                      <a:pt x="23" y="41"/>
                    </a:cubicBezTo>
                    <a:cubicBezTo>
                      <a:pt x="25" y="43"/>
                      <a:pt x="24" y="46"/>
                      <a:pt x="24" y="49"/>
                    </a:cubicBezTo>
                    <a:cubicBezTo>
                      <a:pt x="24" y="53"/>
                      <a:pt x="24" y="57"/>
                      <a:pt x="27" y="61"/>
                    </a:cubicBezTo>
                    <a:cubicBezTo>
                      <a:pt x="26" y="62"/>
                      <a:pt x="26" y="62"/>
                      <a:pt x="25" y="61"/>
                    </a:cubicBezTo>
                    <a:cubicBezTo>
                      <a:pt x="22" y="56"/>
                      <a:pt x="19" y="51"/>
                      <a:pt x="15" y="46"/>
                    </a:cubicBezTo>
                    <a:cubicBezTo>
                      <a:pt x="15" y="45"/>
                      <a:pt x="15" y="43"/>
                      <a:pt x="13" y="44"/>
                    </a:cubicBezTo>
                    <a:close/>
                  </a:path>
                </a:pathLst>
              </a:custGeom>
              <a:solidFill>
                <a:srgbClr val="C5B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" name="Freeform 98">
                <a:extLst>
                  <a:ext uri="{FF2B5EF4-FFF2-40B4-BE49-F238E27FC236}">
                    <a16:creationId xmlns:a16="http://schemas.microsoft.com/office/drawing/2014/main" id="{6BA6C0A4-C0A0-4D2F-6E0D-60359171C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2161"/>
                <a:ext cx="283" cy="267"/>
              </a:xfrm>
              <a:custGeom>
                <a:avLst/>
                <a:gdLst>
                  <a:gd name="T0" fmla="*/ 36 w 51"/>
                  <a:gd name="T1" fmla="*/ 42 h 48"/>
                  <a:gd name="T2" fmla="*/ 30 w 51"/>
                  <a:gd name="T3" fmla="*/ 33 h 48"/>
                  <a:gd name="T4" fmla="*/ 28 w 51"/>
                  <a:gd name="T5" fmla="*/ 32 h 48"/>
                  <a:gd name="T6" fmla="*/ 22 w 51"/>
                  <a:gd name="T7" fmla="*/ 38 h 48"/>
                  <a:gd name="T8" fmla="*/ 21 w 51"/>
                  <a:gd name="T9" fmla="*/ 39 h 48"/>
                  <a:gd name="T10" fmla="*/ 10 w 51"/>
                  <a:gd name="T11" fmla="*/ 46 h 48"/>
                  <a:gd name="T12" fmla="*/ 7 w 51"/>
                  <a:gd name="T13" fmla="*/ 48 h 48"/>
                  <a:gd name="T14" fmla="*/ 0 w 51"/>
                  <a:gd name="T15" fmla="*/ 35 h 48"/>
                  <a:gd name="T16" fmla="*/ 1 w 51"/>
                  <a:gd name="T17" fmla="*/ 33 h 48"/>
                  <a:gd name="T18" fmla="*/ 30 w 51"/>
                  <a:gd name="T19" fmla="*/ 9 h 48"/>
                  <a:gd name="T20" fmla="*/ 40 w 51"/>
                  <a:gd name="T21" fmla="*/ 1 h 48"/>
                  <a:gd name="T22" fmla="*/ 42 w 51"/>
                  <a:gd name="T23" fmla="*/ 0 h 48"/>
                  <a:gd name="T24" fmla="*/ 43 w 51"/>
                  <a:gd name="T25" fmla="*/ 0 h 48"/>
                  <a:gd name="T26" fmla="*/ 45 w 51"/>
                  <a:gd name="T27" fmla="*/ 8 h 48"/>
                  <a:gd name="T28" fmla="*/ 49 w 51"/>
                  <a:gd name="T29" fmla="*/ 17 h 48"/>
                  <a:gd name="T30" fmla="*/ 51 w 51"/>
                  <a:gd name="T31" fmla="*/ 21 h 48"/>
                  <a:gd name="T32" fmla="*/ 49 w 51"/>
                  <a:gd name="T33" fmla="*/ 24 h 48"/>
                  <a:gd name="T34" fmla="*/ 45 w 51"/>
                  <a:gd name="T35" fmla="*/ 19 h 48"/>
                  <a:gd name="T36" fmla="*/ 39 w 51"/>
                  <a:gd name="T37" fmla="*/ 21 h 48"/>
                  <a:gd name="T38" fmla="*/ 36 w 51"/>
                  <a:gd name="T39" fmla="*/ 24 h 48"/>
                  <a:gd name="T40" fmla="*/ 32 w 51"/>
                  <a:gd name="T41" fmla="*/ 29 h 48"/>
                  <a:gd name="T42" fmla="*/ 36 w 51"/>
                  <a:gd name="T43" fmla="*/ 38 h 48"/>
                  <a:gd name="T44" fmla="*/ 36 w 51"/>
                  <a:gd name="T45" fmla="*/ 4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48">
                    <a:moveTo>
                      <a:pt x="36" y="42"/>
                    </a:moveTo>
                    <a:cubicBezTo>
                      <a:pt x="32" y="40"/>
                      <a:pt x="29" y="38"/>
                      <a:pt x="30" y="33"/>
                    </a:cubicBezTo>
                    <a:cubicBezTo>
                      <a:pt x="30" y="31"/>
                      <a:pt x="29" y="30"/>
                      <a:pt x="28" y="32"/>
                    </a:cubicBezTo>
                    <a:cubicBezTo>
                      <a:pt x="26" y="34"/>
                      <a:pt x="22" y="34"/>
                      <a:pt x="22" y="38"/>
                    </a:cubicBezTo>
                    <a:cubicBezTo>
                      <a:pt x="22" y="38"/>
                      <a:pt x="21" y="39"/>
                      <a:pt x="21" y="39"/>
                    </a:cubicBezTo>
                    <a:cubicBezTo>
                      <a:pt x="16" y="38"/>
                      <a:pt x="14" y="44"/>
                      <a:pt x="10" y="46"/>
                    </a:cubicBezTo>
                    <a:cubicBezTo>
                      <a:pt x="9" y="46"/>
                      <a:pt x="8" y="47"/>
                      <a:pt x="7" y="48"/>
                    </a:cubicBezTo>
                    <a:cubicBezTo>
                      <a:pt x="4" y="44"/>
                      <a:pt x="2" y="39"/>
                      <a:pt x="0" y="35"/>
                    </a:cubicBezTo>
                    <a:cubicBezTo>
                      <a:pt x="0" y="34"/>
                      <a:pt x="0" y="33"/>
                      <a:pt x="1" y="33"/>
                    </a:cubicBezTo>
                    <a:cubicBezTo>
                      <a:pt x="11" y="25"/>
                      <a:pt x="20" y="17"/>
                      <a:pt x="30" y="9"/>
                    </a:cubicBezTo>
                    <a:cubicBezTo>
                      <a:pt x="33" y="6"/>
                      <a:pt x="37" y="4"/>
                      <a:pt x="40" y="1"/>
                    </a:cubicBezTo>
                    <a:cubicBezTo>
                      <a:pt x="40" y="0"/>
                      <a:pt x="41" y="0"/>
                      <a:pt x="42" y="0"/>
                    </a:cubicBezTo>
                    <a:cubicBezTo>
                      <a:pt x="42" y="0"/>
                      <a:pt x="43" y="0"/>
                      <a:pt x="43" y="0"/>
                    </a:cubicBezTo>
                    <a:cubicBezTo>
                      <a:pt x="44" y="3"/>
                      <a:pt x="44" y="6"/>
                      <a:pt x="45" y="8"/>
                    </a:cubicBezTo>
                    <a:cubicBezTo>
                      <a:pt x="46" y="11"/>
                      <a:pt x="47" y="14"/>
                      <a:pt x="49" y="17"/>
                    </a:cubicBezTo>
                    <a:cubicBezTo>
                      <a:pt x="50" y="18"/>
                      <a:pt x="51" y="20"/>
                      <a:pt x="51" y="21"/>
                    </a:cubicBezTo>
                    <a:cubicBezTo>
                      <a:pt x="51" y="23"/>
                      <a:pt x="51" y="24"/>
                      <a:pt x="49" y="24"/>
                    </a:cubicBezTo>
                    <a:cubicBezTo>
                      <a:pt x="46" y="23"/>
                      <a:pt x="47" y="20"/>
                      <a:pt x="45" y="19"/>
                    </a:cubicBezTo>
                    <a:cubicBezTo>
                      <a:pt x="42" y="17"/>
                      <a:pt x="40" y="19"/>
                      <a:pt x="39" y="21"/>
                    </a:cubicBezTo>
                    <a:cubicBezTo>
                      <a:pt x="38" y="23"/>
                      <a:pt x="38" y="24"/>
                      <a:pt x="36" y="24"/>
                    </a:cubicBezTo>
                    <a:cubicBezTo>
                      <a:pt x="33" y="24"/>
                      <a:pt x="32" y="26"/>
                      <a:pt x="32" y="29"/>
                    </a:cubicBezTo>
                    <a:cubicBezTo>
                      <a:pt x="33" y="32"/>
                      <a:pt x="34" y="35"/>
                      <a:pt x="36" y="38"/>
                    </a:cubicBezTo>
                    <a:cubicBezTo>
                      <a:pt x="37" y="39"/>
                      <a:pt x="38" y="40"/>
                      <a:pt x="36" y="42"/>
                    </a:cubicBezTo>
                    <a:close/>
                  </a:path>
                </a:pathLst>
              </a:custGeom>
              <a:solidFill>
                <a:srgbClr val="928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" name="Freeform 99">
                <a:extLst>
                  <a:ext uri="{FF2B5EF4-FFF2-40B4-BE49-F238E27FC236}">
                    <a16:creationId xmlns:a16="http://schemas.microsoft.com/office/drawing/2014/main" id="{3E111CE6-65F8-5688-DA86-42294EAED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1" y="2891"/>
                <a:ext cx="223" cy="167"/>
              </a:xfrm>
              <a:custGeom>
                <a:avLst/>
                <a:gdLst>
                  <a:gd name="T0" fmla="*/ 32 w 40"/>
                  <a:gd name="T1" fmla="*/ 1 h 30"/>
                  <a:gd name="T2" fmla="*/ 39 w 40"/>
                  <a:gd name="T3" fmla="*/ 18 h 30"/>
                  <a:gd name="T4" fmla="*/ 40 w 40"/>
                  <a:gd name="T5" fmla="*/ 22 h 30"/>
                  <a:gd name="T6" fmla="*/ 39 w 40"/>
                  <a:gd name="T7" fmla="*/ 26 h 30"/>
                  <a:gd name="T8" fmla="*/ 38 w 40"/>
                  <a:gd name="T9" fmla="*/ 26 h 30"/>
                  <a:gd name="T10" fmla="*/ 31 w 40"/>
                  <a:gd name="T11" fmla="*/ 28 h 30"/>
                  <a:gd name="T12" fmla="*/ 28 w 40"/>
                  <a:gd name="T13" fmla="*/ 30 h 30"/>
                  <a:gd name="T14" fmla="*/ 24 w 40"/>
                  <a:gd name="T15" fmla="*/ 29 h 30"/>
                  <a:gd name="T16" fmla="*/ 17 w 40"/>
                  <a:gd name="T17" fmla="*/ 26 h 30"/>
                  <a:gd name="T18" fmla="*/ 9 w 40"/>
                  <a:gd name="T19" fmla="*/ 25 h 30"/>
                  <a:gd name="T20" fmla="*/ 0 w 40"/>
                  <a:gd name="T21" fmla="*/ 8 h 30"/>
                  <a:gd name="T22" fmla="*/ 10 w 40"/>
                  <a:gd name="T23" fmla="*/ 5 h 30"/>
                  <a:gd name="T24" fmla="*/ 22 w 40"/>
                  <a:gd name="T25" fmla="*/ 2 h 30"/>
                  <a:gd name="T26" fmla="*/ 32 w 40"/>
                  <a:gd name="T27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30">
                    <a:moveTo>
                      <a:pt x="32" y="1"/>
                    </a:moveTo>
                    <a:cubicBezTo>
                      <a:pt x="34" y="7"/>
                      <a:pt x="36" y="12"/>
                      <a:pt x="39" y="18"/>
                    </a:cubicBezTo>
                    <a:cubicBezTo>
                      <a:pt x="40" y="19"/>
                      <a:pt x="40" y="20"/>
                      <a:pt x="40" y="22"/>
                    </a:cubicBezTo>
                    <a:cubicBezTo>
                      <a:pt x="39" y="23"/>
                      <a:pt x="39" y="25"/>
                      <a:pt x="39" y="26"/>
                    </a:cubicBezTo>
                    <a:cubicBezTo>
                      <a:pt x="39" y="26"/>
                      <a:pt x="39" y="26"/>
                      <a:pt x="38" y="26"/>
                    </a:cubicBezTo>
                    <a:cubicBezTo>
                      <a:pt x="35" y="23"/>
                      <a:pt x="33" y="26"/>
                      <a:pt x="31" y="28"/>
                    </a:cubicBezTo>
                    <a:cubicBezTo>
                      <a:pt x="30" y="28"/>
                      <a:pt x="29" y="29"/>
                      <a:pt x="28" y="30"/>
                    </a:cubicBezTo>
                    <a:cubicBezTo>
                      <a:pt x="26" y="30"/>
                      <a:pt x="25" y="30"/>
                      <a:pt x="24" y="29"/>
                    </a:cubicBezTo>
                    <a:cubicBezTo>
                      <a:pt x="22" y="27"/>
                      <a:pt x="19" y="27"/>
                      <a:pt x="17" y="26"/>
                    </a:cubicBezTo>
                    <a:cubicBezTo>
                      <a:pt x="14" y="26"/>
                      <a:pt x="12" y="26"/>
                      <a:pt x="9" y="25"/>
                    </a:cubicBezTo>
                    <a:cubicBezTo>
                      <a:pt x="6" y="19"/>
                      <a:pt x="3" y="13"/>
                      <a:pt x="0" y="8"/>
                    </a:cubicBezTo>
                    <a:cubicBezTo>
                      <a:pt x="3" y="5"/>
                      <a:pt x="7" y="4"/>
                      <a:pt x="10" y="5"/>
                    </a:cubicBezTo>
                    <a:cubicBezTo>
                      <a:pt x="15" y="7"/>
                      <a:pt x="18" y="5"/>
                      <a:pt x="22" y="2"/>
                    </a:cubicBezTo>
                    <a:cubicBezTo>
                      <a:pt x="25" y="0"/>
                      <a:pt x="28" y="0"/>
                      <a:pt x="32" y="1"/>
                    </a:cubicBezTo>
                    <a:close/>
                  </a:path>
                </a:pathLst>
              </a:custGeom>
              <a:solidFill>
                <a:srgbClr val="7F7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" name="Freeform 100">
                <a:extLst>
                  <a:ext uri="{FF2B5EF4-FFF2-40B4-BE49-F238E27FC236}">
                    <a16:creationId xmlns:a16="http://schemas.microsoft.com/office/drawing/2014/main" id="{0B65A24B-35CE-5622-663C-394FAA98D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" y="3108"/>
                <a:ext cx="245" cy="195"/>
              </a:xfrm>
              <a:custGeom>
                <a:avLst/>
                <a:gdLst>
                  <a:gd name="T0" fmla="*/ 29 w 44"/>
                  <a:gd name="T1" fmla="*/ 1 h 35"/>
                  <a:gd name="T2" fmla="*/ 31 w 44"/>
                  <a:gd name="T3" fmla="*/ 2 h 35"/>
                  <a:gd name="T4" fmla="*/ 38 w 44"/>
                  <a:gd name="T5" fmla="*/ 5 h 35"/>
                  <a:gd name="T6" fmla="*/ 44 w 44"/>
                  <a:gd name="T7" fmla="*/ 18 h 35"/>
                  <a:gd name="T8" fmla="*/ 14 w 44"/>
                  <a:gd name="T9" fmla="*/ 33 h 35"/>
                  <a:gd name="T10" fmla="*/ 11 w 44"/>
                  <a:gd name="T11" fmla="*/ 33 h 35"/>
                  <a:gd name="T12" fmla="*/ 0 w 44"/>
                  <a:gd name="T13" fmla="*/ 10 h 35"/>
                  <a:gd name="T14" fmla="*/ 2 w 44"/>
                  <a:gd name="T15" fmla="*/ 9 h 35"/>
                  <a:gd name="T16" fmla="*/ 6 w 44"/>
                  <a:gd name="T17" fmla="*/ 10 h 35"/>
                  <a:gd name="T18" fmla="*/ 7 w 44"/>
                  <a:gd name="T19" fmla="*/ 11 h 35"/>
                  <a:gd name="T20" fmla="*/ 14 w 44"/>
                  <a:gd name="T21" fmla="*/ 13 h 35"/>
                  <a:gd name="T22" fmla="*/ 24 w 44"/>
                  <a:gd name="T23" fmla="*/ 8 h 35"/>
                  <a:gd name="T24" fmla="*/ 29 w 44"/>
                  <a:gd name="T2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35">
                    <a:moveTo>
                      <a:pt x="29" y="1"/>
                    </a:moveTo>
                    <a:cubicBezTo>
                      <a:pt x="30" y="1"/>
                      <a:pt x="30" y="2"/>
                      <a:pt x="31" y="2"/>
                    </a:cubicBezTo>
                    <a:cubicBezTo>
                      <a:pt x="35" y="0"/>
                      <a:pt x="36" y="3"/>
                      <a:pt x="38" y="5"/>
                    </a:cubicBezTo>
                    <a:cubicBezTo>
                      <a:pt x="40" y="10"/>
                      <a:pt x="42" y="14"/>
                      <a:pt x="44" y="18"/>
                    </a:cubicBezTo>
                    <a:cubicBezTo>
                      <a:pt x="34" y="23"/>
                      <a:pt x="24" y="28"/>
                      <a:pt x="14" y="33"/>
                    </a:cubicBezTo>
                    <a:cubicBezTo>
                      <a:pt x="14" y="34"/>
                      <a:pt x="12" y="35"/>
                      <a:pt x="11" y="33"/>
                    </a:cubicBezTo>
                    <a:cubicBezTo>
                      <a:pt x="8" y="26"/>
                      <a:pt x="4" y="18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3" y="9"/>
                      <a:pt x="4" y="10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10" y="15"/>
                      <a:pt x="10" y="15"/>
                      <a:pt x="14" y="13"/>
                    </a:cubicBezTo>
                    <a:cubicBezTo>
                      <a:pt x="18" y="11"/>
                      <a:pt x="21" y="9"/>
                      <a:pt x="24" y="8"/>
                    </a:cubicBezTo>
                    <a:cubicBezTo>
                      <a:pt x="27" y="7"/>
                      <a:pt x="30" y="5"/>
                      <a:pt x="29" y="1"/>
                    </a:cubicBezTo>
                    <a:close/>
                  </a:path>
                </a:pathLst>
              </a:custGeom>
              <a:solidFill>
                <a:srgbClr val="555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" name="Freeform 101">
                <a:extLst>
                  <a:ext uri="{FF2B5EF4-FFF2-40B4-BE49-F238E27FC236}">
                    <a16:creationId xmlns:a16="http://schemas.microsoft.com/office/drawing/2014/main" id="{8794B658-CC8F-FA5D-0CCD-FE3093808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768"/>
                <a:ext cx="211" cy="167"/>
              </a:xfrm>
              <a:custGeom>
                <a:avLst/>
                <a:gdLst>
                  <a:gd name="T0" fmla="*/ 38 w 38"/>
                  <a:gd name="T1" fmla="*/ 23 h 30"/>
                  <a:gd name="T2" fmla="*/ 31 w 38"/>
                  <a:gd name="T3" fmla="*/ 23 h 30"/>
                  <a:gd name="T4" fmla="*/ 29 w 38"/>
                  <a:gd name="T5" fmla="*/ 25 h 30"/>
                  <a:gd name="T6" fmla="*/ 17 w 38"/>
                  <a:gd name="T7" fmla="*/ 28 h 30"/>
                  <a:gd name="T8" fmla="*/ 6 w 38"/>
                  <a:gd name="T9" fmla="*/ 30 h 30"/>
                  <a:gd name="T10" fmla="*/ 0 w 38"/>
                  <a:gd name="T11" fmla="*/ 15 h 30"/>
                  <a:gd name="T12" fmla="*/ 8 w 38"/>
                  <a:gd name="T13" fmla="*/ 12 h 30"/>
                  <a:gd name="T14" fmla="*/ 26 w 38"/>
                  <a:gd name="T15" fmla="*/ 4 h 30"/>
                  <a:gd name="T16" fmla="*/ 33 w 38"/>
                  <a:gd name="T17" fmla="*/ 0 h 30"/>
                  <a:gd name="T18" fmla="*/ 36 w 38"/>
                  <a:gd name="T19" fmla="*/ 14 h 30"/>
                  <a:gd name="T20" fmla="*/ 38 w 38"/>
                  <a:gd name="T21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0">
                    <a:moveTo>
                      <a:pt x="38" y="23"/>
                    </a:moveTo>
                    <a:cubicBezTo>
                      <a:pt x="36" y="23"/>
                      <a:pt x="33" y="24"/>
                      <a:pt x="31" y="23"/>
                    </a:cubicBezTo>
                    <a:cubicBezTo>
                      <a:pt x="30" y="23"/>
                      <a:pt x="29" y="24"/>
                      <a:pt x="29" y="25"/>
                    </a:cubicBezTo>
                    <a:cubicBezTo>
                      <a:pt x="25" y="28"/>
                      <a:pt x="21" y="30"/>
                      <a:pt x="17" y="28"/>
                    </a:cubicBezTo>
                    <a:cubicBezTo>
                      <a:pt x="13" y="27"/>
                      <a:pt x="10" y="28"/>
                      <a:pt x="6" y="30"/>
                    </a:cubicBezTo>
                    <a:cubicBezTo>
                      <a:pt x="4" y="25"/>
                      <a:pt x="2" y="20"/>
                      <a:pt x="0" y="15"/>
                    </a:cubicBezTo>
                    <a:cubicBezTo>
                      <a:pt x="2" y="14"/>
                      <a:pt x="6" y="13"/>
                      <a:pt x="8" y="12"/>
                    </a:cubicBezTo>
                    <a:cubicBezTo>
                      <a:pt x="14" y="9"/>
                      <a:pt x="20" y="7"/>
                      <a:pt x="26" y="4"/>
                    </a:cubicBezTo>
                    <a:cubicBezTo>
                      <a:pt x="28" y="3"/>
                      <a:pt x="30" y="0"/>
                      <a:pt x="33" y="0"/>
                    </a:cubicBezTo>
                    <a:cubicBezTo>
                      <a:pt x="35" y="5"/>
                      <a:pt x="35" y="9"/>
                      <a:pt x="36" y="14"/>
                    </a:cubicBezTo>
                    <a:cubicBezTo>
                      <a:pt x="36" y="17"/>
                      <a:pt x="37" y="20"/>
                      <a:pt x="38" y="23"/>
                    </a:cubicBezTo>
                    <a:close/>
                  </a:path>
                </a:pathLst>
              </a:custGeom>
              <a:solidFill>
                <a:srgbClr val="919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" name="Freeform 102">
                <a:extLst>
                  <a:ext uri="{FF2B5EF4-FFF2-40B4-BE49-F238E27FC236}">
                    <a16:creationId xmlns:a16="http://schemas.microsoft.com/office/drawing/2014/main" id="{F065F627-D987-A59D-651C-9559A8A59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3013"/>
                <a:ext cx="223" cy="156"/>
              </a:xfrm>
              <a:custGeom>
                <a:avLst/>
                <a:gdLst>
                  <a:gd name="T0" fmla="*/ 18 w 40"/>
                  <a:gd name="T1" fmla="*/ 28 h 28"/>
                  <a:gd name="T2" fmla="*/ 12 w 40"/>
                  <a:gd name="T3" fmla="*/ 27 h 28"/>
                  <a:gd name="T4" fmla="*/ 0 w 40"/>
                  <a:gd name="T5" fmla="*/ 3 h 28"/>
                  <a:gd name="T6" fmla="*/ 13 w 40"/>
                  <a:gd name="T7" fmla="*/ 5 h 28"/>
                  <a:gd name="T8" fmla="*/ 16 w 40"/>
                  <a:gd name="T9" fmla="*/ 7 h 28"/>
                  <a:gd name="T10" fmla="*/ 13 w 40"/>
                  <a:gd name="T11" fmla="*/ 9 h 28"/>
                  <a:gd name="T12" fmla="*/ 11 w 40"/>
                  <a:gd name="T13" fmla="*/ 11 h 28"/>
                  <a:gd name="T14" fmla="*/ 12 w 40"/>
                  <a:gd name="T15" fmla="*/ 12 h 28"/>
                  <a:gd name="T16" fmla="*/ 14 w 40"/>
                  <a:gd name="T17" fmla="*/ 11 h 28"/>
                  <a:gd name="T18" fmla="*/ 19 w 40"/>
                  <a:gd name="T19" fmla="*/ 8 h 28"/>
                  <a:gd name="T20" fmla="*/ 22 w 40"/>
                  <a:gd name="T21" fmla="*/ 6 h 28"/>
                  <a:gd name="T22" fmla="*/ 26 w 40"/>
                  <a:gd name="T23" fmla="*/ 3 h 28"/>
                  <a:gd name="T24" fmla="*/ 28 w 40"/>
                  <a:gd name="T25" fmla="*/ 3 h 28"/>
                  <a:gd name="T26" fmla="*/ 30 w 40"/>
                  <a:gd name="T27" fmla="*/ 4 h 28"/>
                  <a:gd name="T28" fmla="*/ 30 w 40"/>
                  <a:gd name="T29" fmla="*/ 4 h 28"/>
                  <a:gd name="T30" fmla="*/ 30 w 40"/>
                  <a:gd name="T31" fmla="*/ 1 h 28"/>
                  <a:gd name="T32" fmla="*/ 32 w 40"/>
                  <a:gd name="T33" fmla="*/ 2 h 28"/>
                  <a:gd name="T34" fmla="*/ 33 w 40"/>
                  <a:gd name="T35" fmla="*/ 6 h 28"/>
                  <a:gd name="T36" fmla="*/ 38 w 40"/>
                  <a:gd name="T37" fmla="*/ 15 h 28"/>
                  <a:gd name="T38" fmla="*/ 40 w 40"/>
                  <a:gd name="T39" fmla="*/ 17 h 28"/>
                  <a:gd name="T40" fmla="*/ 28 w 40"/>
                  <a:gd name="T41" fmla="*/ 23 h 28"/>
                  <a:gd name="T42" fmla="*/ 18 w 40"/>
                  <a:gd name="T4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28">
                    <a:moveTo>
                      <a:pt x="18" y="28"/>
                    </a:moveTo>
                    <a:cubicBezTo>
                      <a:pt x="16" y="28"/>
                      <a:pt x="14" y="25"/>
                      <a:pt x="12" y="27"/>
                    </a:cubicBezTo>
                    <a:cubicBezTo>
                      <a:pt x="8" y="19"/>
                      <a:pt x="4" y="11"/>
                      <a:pt x="0" y="3"/>
                    </a:cubicBezTo>
                    <a:cubicBezTo>
                      <a:pt x="5" y="2"/>
                      <a:pt x="9" y="3"/>
                      <a:pt x="13" y="5"/>
                    </a:cubicBezTo>
                    <a:cubicBezTo>
                      <a:pt x="15" y="5"/>
                      <a:pt x="16" y="6"/>
                      <a:pt x="16" y="7"/>
                    </a:cubicBezTo>
                    <a:cubicBezTo>
                      <a:pt x="15" y="9"/>
                      <a:pt x="14" y="9"/>
                      <a:pt x="13" y="9"/>
                    </a:cubicBezTo>
                    <a:cubicBezTo>
                      <a:pt x="12" y="9"/>
                      <a:pt x="11" y="10"/>
                      <a:pt x="11" y="11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3" y="12"/>
                      <a:pt x="13" y="12"/>
                      <a:pt x="14" y="11"/>
                    </a:cubicBezTo>
                    <a:cubicBezTo>
                      <a:pt x="15" y="10"/>
                      <a:pt x="18" y="11"/>
                      <a:pt x="19" y="8"/>
                    </a:cubicBezTo>
                    <a:cubicBezTo>
                      <a:pt x="21" y="8"/>
                      <a:pt x="22" y="7"/>
                      <a:pt x="22" y="6"/>
                    </a:cubicBezTo>
                    <a:cubicBezTo>
                      <a:pt x="24" y="5"/>
                      <a:pt x="26" y="6"/>
                      <a:pt x="26" y="3"/>
                    </a:cubicBezTo>
                    <a:cubicBezTo>
                      <a:pt x="26" y="2"/>
                      <a:pt x="27" y="2"/>
                      <a:pt x="28" y="3"/>
                    </a:cubicBezTo>
                    <a:cubicBezTo>
                      <a:pt x="28" y="3"/>
                      <a:pt x="28" y="5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1" y="3"/>
                      <a:pt x="29" y="2"/>
                      <a:pt x="30" y="1"/>
                    </a:cubicBezTo>
                    <a:cubicBezTo>
                      <a:pt x="31" y="0"/>
                      <a:pt x="32" y="2"/>
                      <a:pt x="32" y="2"/>
                    </a:cubicBezTo>
                    <a:cubicBezTo>
                      <a:pt x="34" y="3"/>
                      <a:pt x="33" y="5"/>
                      <a:pt x="33" y="6"/>
                    </a:cubicBezTo>
                    <a:cubicBezTo>
                      <a:pt x="33" y="10"/>
                      <a:pt x="35" y="13"/>
                      <a:pt x="38" y="15"/>
                    </a:cubicBezTo>
                    <a:cubicBezTo>
                      <a:pt x="39" y="16"/>
                      <a:pt x="39" y="16"/>
                      <a:pt x="40" y="17"/>
                    </a:cubicBezTo>
                    <a:cubicBezTo>
                      <a:pt x="36" y="20"/>
                      <a:pt x="32" y="21"/>
                      <a:pt x="28" y="23"/>
                    </a:cubicBezTo>
                    <a:cubicBezTo>
                      <a:pt x="25" y="25"/>
                      <a:pt x="22" y="27"/>
                      <a:pt x="18" y="28"/>
                    </a:cubicBezTo>
                    <a:close/>
                  </a:path>
                </a:pathLst>
              </a:custGeom>
              <a:solidFill>
                <a:srgbClr val="686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" name="Freeform 103">
                <a:extLst>
                  <a:ext uri="{FF2B5EF4-FFF2-40B4-BE49-F238E27FC236}">
                    <a16:creationId xmlns:a16="http://schemas.microsoft.com/office/drawing/2014/main" id="{A2F61D5A-3B3B-1E0C-F52D-C5F11B7C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2177"/>
                <a:ext cx="116" cy="162"/>
              </a:xfrm>
              <a:custGeom>
                <a:avLst/>
                <a:gdLst>
                  <a:gd name="T0" fmla="*/ 3 w 21"/>
                  <a:gd name="T1" fmla="*/ 3 h 29"/>
                  <a:gd name="T2" fmla="*/ 6 w 21"/>
                  <a:gd name="T3" fmla="*/ 1 h 29"/>
                  <a:gd name="T4" fmla="*/ 13 w 21"/>
                  <a:gd name="T5" fmla="*/ 1 h 29"/>
                  <a:gd name="T6" fmla="*/ 18 w 21"/>
                  <a:gd name="T7" fmla="*/ 17 h 29"/>
                  <a:gd name="T8" fmla="*/ 16 w 21"/>
                  <a:gd name="T9" fmla="*/ 21 h 29"/>
                  <a:gd name="T10" fmla="*/ 11 w 21"/>
                  <a:gd name="T11" fmla="*/ 29 h 29"/>
                  <a:gd name="T12" fmla="*/ 10 w 21"/>
                  <a:gd name="T13" fmla="*/ 29 h 29"/>
                  <a:gd name="T14" fmla="*/ 4 w 21"/>
                  <a:gd name="T15" fmla="*/ 18 h 29"/>
                  <a:gd name="T16" fmla="*/ 0 w 21"/>
                  <a:gd name="T17" fmla="*/ 9 h 29"/>
                  <a:gd name="T18" fmla="*/ 2 w 21"/>
                  <a:gd name="T19" fmla="*/ 9 h 29"/>
                  <a:gd name="T20" fmla="*/ 4 w 21"/>
                  <a:gd name="T21" fmla="*/ 7 h 29"/>
                  <a:gd name="T22" fmla="*/ 3 w 21"/>
                  <a:gd name="T23" fmla="*/ 6 h 29"/>
                  <a:gd name="T24" fmla="*/ 3 w 21"/>
                  <a:gd name="T25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9">
                    <a:moveTo>
                      <a:pt x="3" y="3"/>
                    </a:moveTo>
                    <a:cubicBezTo>
                      <a:pt x="4" y="2"/>
                      <a:pt x="5" y="2"/>
                      <a:pt x="6" y="1"/>
                    </a:cubicBezTo>
                    <a:cubicBezTo>
                      <a:pt x="8" y="0"/>
                      <a:pt x="11" y="1"/>
                      <a:pt x="13" y="1"/>
                    </a:cubicBezTo>
                    <a:cubicBezTo>
                      <a:pt x="19" y="5"/>
                      <a:pt x="21" y="11"/>
                      <a:pt x="18" y="17"/>
                    </a:cubicBezTo>
                    <a:cubicBezTo>
                      <a:pt x="17" y="18"/>
                      <a:pt x="16" y="19"/>
                      <a:pt x="16" y="21"/>
                    </a:cubicBezTo>
                    <a:cubicBezTo>
                      <a:pt x="15" y="24"/>
                      <a:pt x="13" y="26"/>
                      <a:pt x="11" y="29"/>
                    </a:cubicBezTo>
                    <a:cubicBezTo>
                      <a:pt x="11" y="29"/>
                      <a:pt x="11" y="29"/>
                      <a:pt x="10" y="29"/>
                    </a:cubicBezTo>
                    <a:cubicBezTo>
                      <a:pt x="7" y="26"/>
                      <a:pt x="6" y="22"/>
                      <a:pt x="4" y="18"/>
                    </a:cubicBezTo>
                    <a:cubicBezTo>
                      <a:pt x="3" y="15"/>
                      <a:pt x="1" y="12"/>
                      <a:pt x="0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4" y="9"/>
                      <a:pt x="5" y="10"/>
                      <a:pt x="4" y="7"/>
                    </a:cubicBezTo>
                    <a:cubicBezTo>
                      <a:pt x="4" y="7"/>
                      <a:pt x="3" y="6"/>
                      <a:pt x="3" y="6"/>
                    </a:cubicBezTo>
                    <a:cubicBezTo>
                      <a:pt x="3" y="5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262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" name="Freeform 104">
                <a:extLst>
                  <a:ext uri="{FF2B5EF4-FFF2-40B4-BE49-F238E27FC236}">
                    <a16:creationId xmlns:a16="http://schemas.microsoft.com/office/drawing/2014/main" id="{04EC3489-1204-67EF-6630-8F682E5C9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1197"/>
                <a:ext cx="205" cy="117"/>
              </a:xfrm>
              <a:custGeom>
                <a:avLst/>
                <a:gdLst>
                  <a:gd name="T0" fmla="*/ 5 w 37"/>
                  <a:gd name="T1" fmla="*/ 21 h 21"/>
                  <a:gd name="T2" fmla="*/ 2 w 37"/>
                  <a:gd name="T3" fmla="*/ 18 h 21"/>
                  <a:gd name="T4" fmla="*/ 2 w 37"/>
                  <a:gd name="T5" fmla="*/ 18 h 21"/>
                  <a:gd name="T6" fmla="*/ 5 w 37"/>
                  <a:gd name="T7" fmla="*/ 10 h 21"/>
                  <a:gd name="T8" fmla="*/ 19 w 37"/>
                  <a:gd name="T9" fmla="*/ 3 h 21"/>
                  <a:gd name="T10" fmla="*/ 37 w 37"/>
                  <a:gd name="T11" fmla="*/ 6 h 21"/>
                  <a:gd name="T12" fmla="*/ 34 w 37"/>
                  <a:gd name="T13" fmla="*/ 8 h 21"/>
                  <a:gd name="T14" fmla="*/ 27 w 37"/>
                  <a:gd name="T15" fmla="*/ 8 h 21"/>
                  <a:gd name="T16" fmla="*/ 26 w 37"/>
                  <a:gd name="T17" fmla="*/ 8 h 21"/>
                  <a:gd name="T18" fmla="*/ 19 w 37"/>
                  <a:gd name="T19" fmla="*/ 12 h 21"/>
                  <a:gd name="T20" fmla="*/ 16 w 37"/>
                  <a:gd name="T21" fmla="*/ 16 h 21"/>
                  <a:gd name="T22" fmla="*/ 15 w 37"/>
                  <a:gd name="T23" fmla="*/ 15 h 21"/>
                  <a:gd name="T24" fmla="*/ 12 w 37"/>
                  <a:gd name="T25" fmla="*/ 16 h 21"/>
                  <a:gd name="T26" fmla="*/ 13 w 37"/>
                  <a:gd name="T27" fmla="*/ 18 h 21"/>
                  <a:gd name="T28" fmla="*/ 8 w 37"/>
                  <a:gd name="T29" fmla="*/ 18 h 21"/>
                  <a:gd name="T30" fmla="*/ 6 w 37"/>
                  <a:gd name="T31" fmla="*/ 19 h 21"/>
                  <a:gd name="T32" fmla="*/ 5 w 37"/>
                  <a:gd name="T3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21">
                    <a:moveTo>
                      <a:pt x="5" y="21"/>
                    </a:moveTo>
                    <a:cubicBezTo>
                      <a:pt x="3" y="21"/>
                      <a:pt x="3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0" y="13"/>
                      <a:pt x="5" y="10"/>
                    </a:cubicBezTo>
                    <a:cubicBezTo>
                      <a:pt x="10" y="8"/>
                      <a:pt x="14" y="5"/>
                      <a:pt x="19" y="3"/>
                    </a:cubicBezTo>
                    <a:cubicBezTo>
                      <a:pt x="25" y="0"/>
                      <a:pt x="32" y="2"/>
                      <a:pt x="37" y="6"/>
                    </a:cubicBezTo>
                    <a:cubicBezTo>
                      <a:pt x="36" y="6"/>
                      <a:pt x="35" y="8"/>
                      <a:pt x="34" y="8"/>
                    </a:cubicBezTo>
                    <a:cubicBezTo>
                      <a:pt x="32" y="10"/>
                      <a:pt x="30" y="9"/>
                      <a:pt x="27" y="8"/>
                    </a:cubicBezTo>
                    <a:cubicBezTo>
                      <a:pt x="26" y="7"/>
                      <a:pt x="26" y="7"/>
                      <a:pt x="26" y="8"/>
                    </a:cubicBezTo>
                    <a:cubicBezTo>
                      <a:pt x="24" y="10"/>
                      <a:pt x="22" y="11"/>
                      <a:pt x="19" y="12"/>
                    </a:cubicBezTo>
                    <a:cubicBezTo>
                      <a:pt x="19" y="15"/>
                      <a:pt x="19" y="17"/>
                      <a:pt x="16" y="16"/>
                    </a:cubicBezTo>
                    <a:cubicBezTo>
                      <a:pt x="16" y="16"/>
                      <a:pt x="15" y="15"/>
                      <a:pt x="15" y="15"/>
                    </a:cubicBezTo>
                    <a:cubicBezTo>
                      <a:pt x="14" y="15"/>
                      <a:pt x="12" y="14"/>
                      <a:pt x="12" y="16"/>
                    </a:cubicBezTo>
                    <a:cubicBezTo>
                      <a:pt x="12" y="17"/>
                      <a:pt x="13" y="17"/>
                      <a:pt x="13" y="18"/>
                    </a:cubicBezTo>
                    <a:cubicBezTo>
                      <a:pt x="11" y="19"/>
                      <a:pt x="9" y="21"/>
                      <a:pt x="8" y="18"/>
                    </a:cubicBezTo>
                    <a:cubicBezTo>
                      <a:pt x="7" y="17"/>
                      <a:pt x="6" y="19"/>
                      <a:pt x="6" y="19"/>
                    </a:cubicBezTo>
                    <a:cubicBezTo>
                      <a:pt x="6" y="19"/>
                      <a:pt x="6" y="20"/>
                      <a:pt x="5" y="21"/>
                    </a:cubicBezTo>
                    <a:close/>
                  </a:path>
                </a:pathLst>
              </a:custGeom>
              <a:solidFill>
                <a:srgbClr val="6A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" name="Freeform 105">
                <a:extLst>
                  <a:ext uri="{FF2B5EF4-FFF2-40B4-BE49-F238E27FC236}">
                    <a16:creationId xmlns:a16="http://schemas.microsoft.com/office/drawing/2014/main" id="{BBD324EC-A4A2-C957-0E54-F11D74F92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2144"/>
                <a:ext cx="239" cy="212"/>
              </a:xfrm>
              <a:custGeom>
                <a:avLst/>
                <a:gdLst>
                  <a:gd name="T0" fmla="*/ 0 w 43"/>
                  <a:gd name="T1" fmla="*/ 35 h 38"/>
                  <a:gd name="T2" fmla="*/ 1 w 43"/>
                  <a:gd name="T3" fmla="*/ 35 h 38"/>
                  <a:gd name="T4" fmla="*/ 4 w 43"/>
                  <a:gd name="T5" fmla="*/ 31 h 38"/>
                  <a:gd name="T6" fmla="*/ 11 w 43"/>
                  <a:gd name="T7" fmla="*/ 25 h 38"/>
                  <a:gd name="T8" fmla="*/ 14 w 43"/>
                  <a:gd name="T9" fmla="*/ 23 h 38"/>
                  <a:gd name="T10" fmla="*/ 21 w 43"/>
                  <a:gd name="T11" fmla="*/ 17 h 38"/>
                  <a:gd name="T12" fmla="*/ 34 w 43"/>
                  <a:gd name="T13" fmla="*/ 6 h 38"/>
                  <a:gd name="T14" fmla="*/ 39 w 43"/>
                  <a:gd name="T15" fmla="*/ 2 h 38"/>
                  <a:gd name="T16" fmla="*/ 43 w 43"/>
                  <a:gd name="T17" fmla="*/ 3 h 38"/>
                  <a:gd name="T18" fmla="*/ 13 w 43"/>
                  <a:gd name="T19" fmla="*/ 28 h 38"/>
                  <a:gd name="T20" fmla="*/ 1 w 43"/>
                  <a:gd name="T21" fmla="*/ 38 h 38"/>
                  <a:gd name="T22" fmla="*/ 0 w 43"/>
                  <a:gd name="T2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38">
                    <a:moveTo>
                      <a:pt x="0" y="35"/>
                    </a:moveTo>
                    <a:cubicBezTo>
                      <a:pt x="0" y="35"/>
                      <a:pt x="0" y="35"/>
                      <a:pt x="1" y="35"/>
                    </a:cubicBezTo>
                    <a:cubicBezTo>
                      <a:pt x="2" y="34"/>
                      <a:pt x="3" y="32"/>
                      <a:pt x="4" y="31"/>
                    </a:cubicBezTo>
                    <a:cubicBezTo>
                      <a:pt x="6" y="29"/>
                      <a:pt x="9" y="28"/>
                      <a:pt x="11" y="25"/>
                    </a:cubicBezTo>
                    <a:cubicBezTo>
                      <a:pt x="12" y="25"/>
                      <a:pt x="13" y="24"/>
                      <a:pt x="14" y="23"/>
                    </a:cubicBezTo>
                    <a:cubicBezTo>
                      <a:pt x="16" y="21"/>
                      <a:pt x="18" y="19"/>
                      <a:pt x="21" y="17"/>
                    </a:cubicBezTo>
                    <a:cubicBezTo>
                      <a:pt x="25" y="14"/>
                      <a:pt x="29" y="9"/>
                      <a:pt x="34" y="6"/>
                    </a:cubicBezTo>
                    <a:cubicBezTo>
                      <a:pt x="36" y="5"/>
                      <a:pt x="37" y="3"/>
                      <a:pt x="39" y="2"/>
                    </a:cubicBezTo>
                    <a:cubicBezTo>
                      <a:pt x="41" y="0"/>
                      <a:pt x="42" y="0"/>
                      <a:pt x="43" y="3"/>
                    </a:cubicBezTo>
                    <a:cubicBezTo>
                      <a:pt x="33" y="12"/>
                      <a:pt x="23" y="20"/>
                      <a:pt x="13" y="28"/>
                    </a:cubicBezTo>
                    <a:cubicBezTo>
                      <a:pt x="9" y="32"/>
                      <a:pt x="5" y="35"/>
                      <a:pt x="1" y="38"/>
                    </a:cubicBezTo>
                    <a:cubicBezTo>
                      <a:pt x="1" y="37"/>
                      <a:pt x="0" y="36"/>
                      <a:pt x="0" y="35"/>
                    </a:cubicBezTo>
                    <a:close/>
                  </a:path>
                </a:pathLst>
              </a:custGeom>
              <a:solidFill>
                <a:srgbClr val="C8C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" name="Freeform 106">
                <a:extLst>
                  <a:ext uri="{FF2B5EF4-FFF2-40B4-BE49-F238E27FC236}">
                    <a16:creationId xmlns:a16="http://schemas.microsoft.com/office/drawing/2014/main" id="{489A81CA-E05B-77CA-7778-E49AA8B41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1375"/>
                <a:ext cx="139" cy="84"/>
              </a:xfrm>
              <a:custGeom>
                <a:avLst/>
                <a:gdLst>
                  <a:gd name="T0" fmla="*/ 23 w 25"/>
                  <a:gd name="T1" fmla="*/ 0 h 15"/>
                  <a:gd name="T2" fmla="*/ 25 w 25"/>
                  <a:gd name="T3" fmla="*/ 2 h 15"/>
                  <a:gd name="T4" fmla="*/ 24 w 25"/>
                  <a:gd name="T5" fmla="*/ 4 h 15"/>
                  <a:gd name="T6" fmla="*/ 22 w 25"/>
                  <a:gd name="T7" fmla="*/ 5 h 15"/>
                  <a:gd name="T8" fmla="*/ 4 w 25"/>
                  <a:gd name="T9" fmla="*/ 14 h 15"/>
                  <a:gd name="T10" fmla="*/ 1 w 25"/>
                  <a:gd name="T11" fmla="*/ 14 h 15"/>
                  <a:gd name="T12" fmla="*/ 3 w 25"/>
                  <a:gd name="T13" fmla="*/ 10 h 15"/>
                  <a:gd name="T14" fmla="*/ 22 w 25"/>
                  <a:gd name="T15" fmla="*/ 1 h 15"/>
                  <a:gd name="T16" fmla="*/ 23 w 25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5">
                    <a:moveTo>
                      <a:pt x="23" y="0"/>
                    </a:moveTo>
                    <a:cubicBezTo>
                      <a:pt x="24" y="1"/>
                      <a:pt x="24" y="1"/>
                      <a:pt x="25" y="2"/>
                    </a:cubicBezTo>
                    <a:cubicBezTo>
                      <a:pt x="25" y="3"/>
                      <a:pt x="25" y="3"/>
                      <a:pt x="24" y="4"/>
                    </a:cubicBezTo>
                    <a:cubicBezTo>
                      <a:pt x="24" y="4"/>
                      <a:pt x="23" y="4"/>
                      <a:pt x="22" y="5"/>
                    </a:cubicBezTo>
                    <a:cubicBezTo>
                      <a:pt x="16" y="8"/>
                      <a:pt x="10" y="11"/>
                      <a:pt x="4" y="14"/>
                    </a:cubicBezTo>
                    <a:cubicBezTo>
                      <a:pt x="3" y="14"/>
                      <a:pt x="2" y="15"/>
                      <a:pt x="1" y="14"/>
                    </a:cubicBezTo>
                    <a:cubicBezTo>
                      <a:pt x="0" y="12"/>
                      <a:pt x="1" y="11"/>
                      <a:pt x="3" y="10"/>
                    </a:cubicBezTo>
                    <a:cubicBezTo>
                      <a:pt x="9" y="7"/>
                      <a:pt x="15" y="4"/>
                      <a:pt x="22" y="1"/>
                    </a:cubicBezTo>
                    <a:cubicBezTo>
                      <a:pt x="22" y="1"/>
                      <a:pt x="23" y="1"/>
                      <a:pt x="23" y="0"/>
                    </a:cubicBezTo>
                    <a:close/>
                  </a:path>
                </a:pathLst>
              </a:custGeom>
              <a:solidFill>
                <a:srgbClr val="555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" name="Freeform 107">
                <a:extLst>
                  <a:ext uri="{FF2B5EF4-FFF2-40B4-BE49-F238E27FC236}">
                    <a16:creationId xmlns:a16="http://schemas.microsoft.com/office/drawing/2014/main" id="{5F840CBD-52DE-4D69-BD62-AA355E0A6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1687"/>
                <a:ext cx="45" cy="123"/>
              </a:xfrm>
              <a:custGeom>
                <a:avLst/>
                <a:gdLst>
                  <a:gd name="T0" fmla="*/ 1 w 8"/>
                  <a:gd name="T1" fmla="*/ 20 h 22"/>
                  <a:gd name="T2" fmla="*/ 2 w 8"/>
                  <a:gd name="T3" fmla="*/ 5 h 22"/>
                  <a:gd name="T4" fmla="*/ 6 w 8"/>
                  <a:gd name="T5" fmla="*/ 0 h 22"/>
                  <a:gd name="T6" fmla="*/ 7 w 8"/>
                  <a:gd name="T7" fmla="*/ 3 h 22"/>
                  <a:gd name="T8" fmla="*/ 6 w 8"/>
                  <a:gd name="T9" fmla="*/ 6 h 22"/>
                  <a:gd name="T10" fmla="*/ 5 w 8"/>
                  <a:gd name="T11" fmla="*/ 17 h 22"/>
                  <a:gd name="T12" fmla="*/ 5 w 8"/>
                  <a:gd name="T13" fmla="*/ 19 h 22"/>
                  <a:gd name="T14" fmla="*/ 3 w 8"/>
                  <a:gd name="T15" fmla="*/ 22 h 22"/>
                  <a:gd name="T16" fmla="*/ 1 w 8"/>
                  <a:gd name="T1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2">
                    <a:moveTo>
                      <a:pt x="1" y="20"/>
                    </a:moveTo>
                    <a:cubicBezTo>
                      <a:pt x="0" y="15"/>
                      <a:pt x="1" y="10"/>
                      <a:pt x="2" y="5"/>
                    </a:cubicBezTo>
                    <a:cubicBezTo>
                      <a:pt x="3" y="3"/>
                      <a:pt x="3" y="1"/>
                      <a:pt x="6" y="0"/>
                    </a:cubicBezTo>
                    <a:cubicBezTo>
                      <a:pt x="7" y="1"/>
                      <a:pt x="8" y="1"/>
                      <a:pt x="7" y="3"/>
                    </a:cubicBezTo>
                    <a:cubicBezTo>
                      <a:pt x="7" y="4"/>
                      <a:pt x="6" y="5"/>
                      <a:pt x="6" y="6"/>
                    </a:cubicBezTo>
                    <a:cubicBezTo>
                      <a:pt x="4" y="9"/>
                      <a:pt x="6" y="13"/>
                      <a:pt x="5" y="17"/>
                    </a:cubicBezTo>
                    <a:cubicBezTo>
                      <a:pt x="5" y="17"/>
                      <a:pt x="5" y="18"/>
                      <a:pt x="5" y="19"/>
                    </a:cubicBezTo>
                    <a:cubicBezTo>
                      <a:pt x="4" y="20"/>
                      <a:pt x="4" y="21"/>
                      <a:pt x="3" y="22"/>
                    </a:cubicBezTo>
                    <a:cubicBezTo>
                      <a:pt x="2" y="22"/>
                      <a:pt x="1" y="21"/>
                      <a:pt x="1" y="20"/>
                    </a:cubicBezTo>
                    <a:close/>
                  </a:path>
                </a:pathLst>
              </a:custGeom>
              <a:solidFill>
                <a:srgbClr val="5432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" name="Freeform 108">
                <a:extLst>
                  <a:ext uri="{FF2B5EF4-FFF2-40B4-BE49-F238E27FC236}">
                    <a16:creationId xmlns:a16="http://schemas.microsoft.com/office/drawing/2014/main" id="{3EC0BB79-0DB8-564E-638C-80E448DB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1626"/>
                <a:ext cx="150" cy="195"/>
              </a:xfrm>
              <a:custGeom>
                <a:avLst/>
                <a:gdLst>
                  <a:gd name="T0" fmla="*/ 27 w 27"/>
                  <a:gd name="T1" fmla="*/ 1 h 35"/>
                  <a:gd name="T2" fmla="*/ 5 w 27"/>
                  <a:gd name="T3" fmla="*/ 21 h 35"/>
                  <a:gd name="T4" fmla="*/ 4 w 27"/>
                  <a:gd name="T5" fmla="*/ 27 h 35"/>
                  <a:gd name="T6" fmla="*/ 8 w 27"/>
                  <a:gd name="T7" fmla="*/ 35 h 35"/>
                  <a:gd name="T8" fmla="*/ 2 w 27"/>
                  <a:gd name="T9" fmla="*/ 26 h 35"/>
                  <a:gd name="T10" fmla="*/ 2 w 27"/>
                  <a:gd name="T11" fmla="*/ 21 h 35"/>
                  <a:gd name="T12" fmla="*/ 27 w 27"/>
                  <a:gd name="T13" fmla="*/ 0 h 35"/>
                  <a:gd name="T14" fmla="*/ 27 w 27"/>
                  <a:gd name="T1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35">
                    <a:moveTo>
                      <a:pt x="27" y="1"/>
                    </a:moveTo>
                    <a:cubicBezTo>
                      <a:pt x="20" y="8"/>
                      <a:pt x="12" y="14"/>
                      <a:pt x="5" y="21"/>
                    </a:cubicBezTo>
                    <a:cubicBezTo>
                      <a:pt x="3" y="23"/>
                      <a:pt x="2" y="24"/>
                      <a:pt x="4" y="27"/>
                    </a:cubicBezTo>
                    <a:cubicBezTo>
                      <a:pt x="5" y="29"/>
                      <a:pt x="8" y="32"/>
                      <a:pt x="8" y="35"/>
                    </a:cubicBezTo>
                    <a:cubicBezTo>
                      <a:pt x="6" y="32"/>
                      <a:pt x="4" y="29"/>
                      <a:pt x="2" y="26"/>
                    </a:cubicBezTo>
                    <a:cubicBezTo>
                      <a:pt x="0" y="24"/>
                      <a:pt x="0" y="22"/>
                      <a:pt x="2" y="21"/>
                    </a:cubicBezTo>
                    <a:cubicBezTo>
                      <a:pt x="11" y="14"/>
                      <a:pt x="19" y="7"/>
                      <a:pt x="27" y="0"/>
                    </a:cubicBezTo>
                    <a:cubicBezTo>
                      <a:pt x="27" y="0"/>
                      <a:pt x="27" y="1"/>
                      <a:pt x="27" y="1"/>
                    </a:cubicBezTo>
                    <a:close/>
                  </a:path>
                </a:pathLst>
              </a:custGeom>
              <a:solidFill>
                <a:srgbClr val="847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" name="Freeform 109">
                <a:extLst>
                  <a:ext uri="{FF2B5EF4-FFF2-40B4-BE49-F238E27FC236}">
                    <a16:creationId xmlns:a16="http://schemas.microsoft.com/office/drawing/2014/main" id="{4630DC44-9366-682A-48D3-B9A0E1A03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3264"/>
                <a:ext cx="56" cy="61"/>
              </a:xfrm>
              <a:custGeom>
                <a:avLst/>
                <a:gdLst>
                  <a:gd name="T0" fmla="*/ 6 w 10"/>
                  <a:gd name="T1" fmla="*/ 6 h 11"/>
                  <a:gd name="T2" fmla="*/ 6 w 10"/>
                  <a:gd name="T3" fmla="*/ 10 h 11"/>
                  <a:gd name="T4" fmla="*/ 3 w 10"/>
                  <a:gd name="T5" fmla="*/ 9 h 11"/>
                  <a:gd name="T6" fmla="*/ 3 w 10"/>
                  <a:gd name="T7" fmla="*/ 2 h 11"/>
                  <a:gd name="T8" fmla="*/ 9 w 10"/>
                  <a:gd name="T9" fmla="*/ 2 h 11"/>
                  <a:gd name="T10" fmla="*/ 10 w 10"/>
                  <a:gd name="T11" fmla="*/ 8 h 11"/>
                  <a:gd name="T12" fmla="*/ 6 w 10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6" y="6"/>
                    </a:moveTo>
                    <a:cubicBezTo>
                      <a:pt x="6" y="8"/>
                      <a:pt x="8" y="9"/>
                      <a:pt x="6" y="10"/>
                    </a:cubicBezTo>
                    <a:cubicBezTo>
                      <a:pt x="4" y="11"/>
                      <a:pt x="4" y="9"/>
                      <a:pt x="3" y="9"/>
                    </a:cubicBezTo>
                    <a:cubicBezTo>
                      <a:pt x="0" y="6"/>
                      <a:pt x="2" y="4"/>
                      <a:pt x="3" y="2"/>
                    </a:cubicBezTo>
                    <a:cubicBezTo>
                      <a:pt x="5" y="0"/>
                      <a:pt x="7" y="2"/>
                      <a:pt x="9" y="2"/>
                    </a:cubicBezTo>
                    <a:cubicBezTo>
                      <a:pt x="10" y="3"/>
                      <a:pt x="10" y="7"/>
                      <a:pt x="10" y="8"/>
                    </a:cubicBezTo>
                    <a:cubicBezTo>
                      <a:pt x="9" y="9"/>
                      <a:pt x="8" y="9"/>
                      <a:pt x="6" y="6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" name="Freeform 110">
                <a:extLst>
                  <a:ext uri="{FF2B5EF4-FFF2-40B4-BE49-F238E27FC236}">
                    <a16:creationId xmlns:a16="http://schemas.microsoft.com/office/drawing/2014/main" id="{74F3E841-006D-4E4E-2809-BD7B0BDE3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6" y="1704"/>
                <a:ext cx="39" cy="50"/>
              </a:xfrm>
              <a:custGeom>
                <a:avLst/>
                <a:gdLst>
                  <a:gd name="T0" fmla="*/ 1 w 7"/>
                  <a:gd name="T1" fmla="*/ 2 h 9"/>
                  <a:gd name="T2" fmla="*/ 3 w 7"/>
                  <a:gd name="T3" fmla="*/ 0 h 9"/>
                  <a:gd name="T4" fmla="*/ 7 w 7"/>
                  <a:gd name="T5" fmla="*/ 7 h 9"/>
                  <a:gd name="T6" fmla="*/ 5 w 7"/>
                  <a:gd name="T7" fmla="*/ 9 h 9"/>
                  <a:gd name="T8" fmla="*/ 3 w 7"/>
                  <a:gd name="T9" fmla="*/ 9 h 9"/>
                  <a:gd name="T10" fmla="*/ 1 w 7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1" y="2"/>
                    </a:moveTo>
                    <a:cubicBezTo>
                      <a:pt x="2" y="1"/>
                      <a:pt x="3" y="0"/>
                      <a:pt x="3" y="0"/>
                    </a:cubicBezTo>
                    <a:cubicBezTo>
                      <a:pt x="5" y="2"/>
                      <a:pt x="6" y="4"/>
                      <a:pt x="7" y="7"/>
                    </a:cubicBezTo>
                    <a:cubicBezTo>
                      <a:pt x="7" y="8"/>
                      <a:pt x="6" y="9"/>
                      <a:pt x="5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7"/>
                      <a:pt x="1" y="4"/>
                      <a:pt x="1" y="2"/>
                    </a:cubicBezTo>
                    <a:close/>
                  </a:path>
                </a:pathLst>
              </a:custGeom>
              <a:solidFill>
                <a:srgbClr val="B7B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" name="Freeform 111">
                <a:extLst>
                  <a:ext uri="{FF2B5EF4-FFF2-40B4-BE49-F238E27FC236}">
                    <a16:creationId xmlns:a16="http://schemas.microsoft.com/office/drawing/2014/main" id="{B9D4DF99-06B3-48E1-CF53-7E77A9E9E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1342"/>
                <a:ext cx="28" cy="28"/>
              </a:xfrm>
              <a:custGeom>
                <a:avLst/>
                <a:gdLst>
                  <a:gd name="T0" fmla="*/ 5 w 5"/>
                  <a:gd name="T1" fmla="*/ 3 h 5"/>
                  <a:gd name="T2" fmla="*/ 2 w 5"/>
                  <a:gd name="T3" fmla="*/ 5 h 5"/>
                  <a:gd name="T4" fmla="*/ 0 w 5"/>
                  <a:gd name="T5" fmla="*/ 3 h 5"/>
                  <a:gd name="T6" fmla="*/ 2 w 5"/>
                  <a:gd name="T7" fmla="*/ 0 h 5"/>
                  <a:gd name="T8" fmla="*/ 5 w 5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5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525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" name="Freeform 112">
                <a:extLst>
                  <a:ext uri="{FF2B5EF4-FFF2-40B4-BE49-F238E27FC236}">
                    <a16:creationId xmlns:a16="http://schemas.microsoft.com/office/drawing/2014/main" id="{9FC74F3E-C57B-F6E8-AEE1-9BDD35E7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" y="3186"/>
                <a:ext cx="56" cy="50"/>
              </a:xfrm>
              <a:custGeom>
                <a:avLst/>
                <a:gdLst>
                  <a:gd name="T0" fmla="*/ 2 w 10"/>
                  <a:gd name="T1" fmla="*/ 7 h 9"/>
                  <a:gd name="T2" fmla="*/ 7 w 10"/>
                  <a:gd name="T3" fmla="*/ 3 h 9"/>
                  <a:gd name="T4" fmla="*/ 3 w 10"/>
                  <a:gd name="T5" fmla="*/ 1 h 9"/>
                  <a:gd name="T6" fmla="*/ 1 w 10"/>
                  <a:gd name="T7" fmla="*/ 6 h 9"/>
                  <a:gd name="T8" fmla="*/ 1 w 10"/>
                  <a:gd name="T9" fmla="*/ 2 h 9"/>
                  <a:gd name="T10" fmla="*/ 4 w 10"/>
                  <a:gd name="T11" fmla="*/ 0 h 9"/>
                  <a:gd name="T12" fmla="*/ 7 w 10"/>
                  <a:gd name="T13" fmla="*/ 3 h 9"/>
                  <a:gd name="T14" fmla="*/ 10 w 10"/>
                  <a:gd name="T15" fmla="*/ 5 h 9"/>
                  <a:gd name="T16" fmla="*/ 2 w 10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2" y="7"/>
                    </a:moveTo>
                    <a:cubicBezTo>
                      <a:pt x="4" y="6"/>
                      <a:pt x="7" y="7"/>
                      <a:pt x="7" y="3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0" y="1"/>
                      <a:pt x="1" y="4"/>
                      <a:pt x="1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4"/>
                      <a:pt x="8" y="5"/>
                      <a:pt x="10" y="5"/>
                    </a:cubicBezTo>
                    <a:cubicBezTo>
                      <a:pt x="7" y="5"/>
                      <a:pt x="5" y="9"/>
                      <a:pt x="2" y="7"/>
                    </a:cubicBezTo>
                    <a:close/>
                  </a:path>
                </a:pathLst>
              </a:custGeom>
              <a:solidFill>
                <a:srgbClr val="9F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" name="Freeform 113">
                <a:extLst>
                  <a:ext uri="{FF2B5EF4-FFF2-40B4-BE49-F238E27FC236}">
                    <a16:creationId xmlns:a16="http://schemas.microsoft.com/office/drawing/2014/main" id="{F31BCA2C-FD87-5A20-9AA9-6CD2D9551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3325"/>
                <a:ext cx="44" cy="28"/>
              </a:xfrm>
              <a:custGeom>
                <a:avLst/>
                <a:gdLst>
                  <a:gd name="T0" fmla="*/ 8 w 8"/>
                  <a:gd name="T1" fmla="*/ 0 h 5"/>
                  <a:gd name="T2" fmla="*/ 1 w 8"/>
                  <a:gd name="T3" fmla="*/ 5 h 5"/>
                  <a:gd name="T4" fmla="*/ 1 w 8"/>
                  <a:gd name="T5" fmla="*/ 4 h 5"/>
                  <a:gd name="T6" fmla="*/ 1 w 8"/>
                  <a:gd name="T7" fmla="*/ 3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cubicBezTo>
                      <a:pt x="7" y="2"/>
                      <a:pt x="3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3" y="2"/>
                      <a:pt x="5" y="1"/>
                      <a:pt x="8" y="0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" name="Freeform 114">
                <a:extLst>
                  <a:ext uri="{FF2B5EF4-FFF2-40B4-BE49-F238E27FC236}">
                    <a16:creationId xmlns:a16="http://schemas.microsoft.com/office/drawing/2014/main" id="{4060BD1D-2FAD-ACA0-3476-E59E0F095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" y="3225"/>
                <a:ext cx="39" cy="33"/>
              </a:xfrm>
              <a:custGeom>
                <a:avLst/>
                <a:gdLst>
                  <a:gd name="T0" fmla="*/ 7 w 7"/>
                  <a:gd name="T1" fmla="*/ 2 h 6"/>
                  <a:gd name="T2" fmla="*/ 6 w 7"/>
                  <a:gd name="T3" fmla="*/ 3 h 6"/>
                  <a:gd name="T4" fmla="*/ 1 w 7"/>
                  <a:gd name="T5" fmla="*/ 5 h 6"/>
                  <a:gd name="T6" fmla="*/ 0 w 7"/>
                  <a:gd name="T7" fmla="*/ 5 h 6"/>
                  <a:gd name="T8" fmla="*/ 0 w 7"/>
                  <a:gd name="T9" fmla="*/ 4 h 6"/>
                  <a:gd name="T10" fmla="*/ 5 w 7"/>
                  <a:gd name="T11" fmla="*/ 1 h 6"/>
                  <a:gd name="T12" fmla="*/ 7 w 7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cubicBezTo>
                      <a:pt x="7" y="3"/>
                      <a:pt x="6" y="3"/>
                      <a:pt x="6" y="3"/>
                    </a:cubicBezTo>
                    <a:cubicBezTo>
                      <a:pt x="4" y="3"/>
                      <a:pt x="3" y="4"/>
                      <a:pt x="1" y="5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2" y="3"/>
                      <a:pt x="4" y="2"/>
                      <a:pt x="5" y="1"/>
                    </a:cubicBezTo>
                    <a:cubicBezTo>
                      <a:pt x="6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" name="Freeform 115">
                <a:extLst>
                  <a:ext uri="{FF2B5EF4-FFF2-40B4-BE49-F238E27FC236}">
                    <a16:creationId xmlns:a16="http://schemas.microsoft.com/office/drawing/2014/main" id="{A9321C47-9429-FD99-924E-EEFFBA326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" y="3253"/>
                <a:ext cx="33" cy="22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3 h 4"/>
                  <a:gd name="T6" fmla="*/ 2 w 6"/>
                  <a:gd name="T7" fmla="*/ 1 h 4"/>
                  <a:gd name="T8" fmla="*/ 6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4" y="2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2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" name="Freeform 116">
                <a:extLst>
                  <a:ext uri="{FF2B5EF4-FFF2-40B4-BE49-F238E27FC236}">
                    <a16:creationId xmlns:a16="http://schemas.microsoft.com/office/drawing/2014/main" id="{CA7E981C-05ED-6ABB-91DC-3A0454A2D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4" y="1743"/>
                <a:ext cx="17" cy="22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0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1" y="4"/>
                      <a:pt x="0" y="2"/>
                    </a:cubicBezTo>
                    <a:close/>
                  </a:path>
                </a:pathLst>
              </a:custGeom>
              <a:solidFill>
                <a:srgbClr val="947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" name="Freeform 117">
                <a:extLst>
                  <a:ext uri="{FF2B5EF4-FFF2-40B4-BE49-F238E27FC236}">
                    <a16:creationId xmlns:a16="http://schemas.microsoft.com/office/drawing/2014/main" id="{DA1BD6F4-67FC-F3D0-670C-9EEC00A47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" y="2261"/>
                <a:ext cx="283" cy="384"/>
              </a:xfrm>
              <a:custGeom>
                <a:avLst/>
                <a:gdLst>
                  <a:gd name="T0" fmla="*/ 23 w 51"/>
                  <a:gd name="T1" fmla="*/ 0 h 69"/>
                  <a:gd name="T2" fmla="*/ 26 w 51"/>
                  <a:gd name="T3" fmla="*/ 5 h 69"/>
                  <a:gd name="T4" fmla="*/ 30 w 51"/>
                  <a:gd name="T5" fmla="*/ 11 h 69"/>
                  <a:gd name="T6" fmla="*/ 33 w 51"/>
                  <a:gd name="T7" fmla="*/ 14 h 69"/>
                  <a:gd name="T8" fmla="*/ 41 w 51"/>
                  <a:gd name="T9" fmla="*/ 17 h 69"/>
                  <a:gd name="T10" fmla="*/ 42 w 51"/>
                  <a:gd name="T11" fmla="*/ 15 h 69"/>
                  <a:gd name="T12" fmla="*/ 43 w 51"/>
                  <a:gd name="T13" fmla="*/ 11 h 69"/>
                  <a:gd name="T14" fmla="*/ 45 w 51"/>
                  <a:gd name="T15" fmla="*/ 11 h 69"/>
                  <a:gd name="T16" fmla="*/ 44 w 51"/>
                  <a:gd name="T17" fmla="*/ 23 h 69"/>
                  <a:gd name="T18" fmla="*/ 42 w 51"/>
                  <a:gd name="T19" fmla="*/ 29 h 69"/>
                  <a:gd name="T20" fmla="*/ 42 w 51"/>
                  <a:gd name="T21" fmla="*/ 31 h 69"/>
                  <a:gd name="T22" fmla="*/ 46 w 51"/>
                  <a:gd name="T23" fmla="*/ 42 h 69"/>
                  <a:gd name="T24" fmla="*/ 44 w 51"/>
                  <a:gd name="T25" fmla="*/ 46 h 69"/>
                  <a:gd name="T26" fmla="*/ 40 w 51"/>
                  <a:gd name="T27" fmla="*/ 48 h 69"/>
                  <a:gd name="T28" fmla="*/ 39 w 51"/>
                  <a:gd name="T29" fmla="*/ 50 h 69"/>
                  <a:gd name="T30" fmla="*/ 41 w 51"/>
                  <a:gd name="T31" fmla="*/ 50 h 69"/>
                  <a:gd name="T32" fmla="*/ 42 w 51"/>
                  <a:gd name="T33" fmla="*/ 50 h 69"/>
                  <a:gd name="T34" fmla="*/ 45 w 51"/>
                  <a:gd name="T35" fmla="*/ 52 h 69"/>
                  <a:gd name="T36" fmla="*/ 46 w 51"/>
                  <a:gd name="T37" fmla="*/ 55 h 69"/>
                  <a:gd name="T38" fmla="*/ 48 w 51"/>
                  <a:gd name="T39" fmla="*/ 64 h 69"/>
                  <a:gd name="T40" fmla="*/ 49 w 51"/>
                  <a:gd name="T41" fmla="*/ 65 h 69"/>
                  <a:gd name="T42" fmla="*/ 51 w 51"/>
                  <a:gd name="T43" fmla="*/ 69 h 69"/>
                  <a:gd name="T44" fmla="*/ 49 w 51"/>
                  <a:gd name="T45" fmla="*/ 67 h 69"/>
                  <a:gd name="T46" fmla="*/ 44 w 51"/>
                  <a:gd name="T47" fmla="*/ 63 h 69"/>
                  <a:gd name="T48" fmla="*/ 42 w 51"/>
                  <a:gd name="T49" fmla="*/ 59 h 69"/>
                  <a:gd name="T50" fmla="*/ 38 w 51"/>
                  <a:gd name="T51" fmla="*/ 57 h 69"/>
                  <a:gd name="T52" fmla="*/ 32 w 51"/>
                  <a:gd name="T53" fmla="*/ 58 h 69"/>
                  <a:gd name="T54" fmla="*/ 25 w 51"/>
                  <a:gd name="T55" fmla="*/ 59 h 69"/>
                  <a:gd name="T56" fmla="*/ 20 w 51"/>
                  <a:gd name="T57" fmla="*/ 55 h 69"/>
                  <a:gd name="T58" fmla="*/ 17 w 51"/>
                  <a:gd name="T59" fmla="*/ 54 h 69"/>
                  <a:gd name="T60" fmla="*/ 12 w 51"/>
                  <a:gd name="T61" fmla="*/ 56 h 69"/>
                  <a:gd name="T62" fmla="*/ 1 w 51"/>
                  <a:gd name="T63" fmla="*/ 50 h 69"/>
                  <a:gd name="T64" fmla="*/ 3 w 51"/>
                  <a:gd name="T65" fmla="*/ 45 h 69"/>
                  <a:gd name="T66" fmla="*/ 8 w 51"/>
                  <a:gd name="T67" fmla="*/ 43 h 69"/>
                  <a:gd name="T68" fmla="*/ 11 w 51"/>
                  <a:gd name="T69" fmla="*/ 43 h 69"/>
                  <a:gd name="T70" fmla="*/ 13 w 51"/>
                  <a:gd name="T71" fmla="*/ 39 h 69"/>
                  <a:gd name="T72" fmla="*/ 14 w 51"/>
                  <a:gd name="T73" fmla="*/ 35 h 69"/>
                  <a:gd name="T74" fmla="*/ 16 w 51"/>
                  <a:gd name="T75" fmla="*/ 32 h 69"/>
                  <a:gd name="T76" fmla="*/ 17 w 51"/>
                  <a:gd name="T77" fmla="*/ 22 h 69"/>
                  <a:gd name="T78" fmla="*/ 17 w 51"/>
                  <a:gd name="T79" fmla="*/ 18 h 69"/>
                  <a:gd name="T80" fmla="*/ 15 w 51"/>
                  <a:gd name="T81" fmla="*/ 11 h 69"/>
                  <a:gd name="T82" fmla="*/ 13 w 51"/>
                  <a:gd name="T83" fmla="*/ 9 h 69"/>
                  <a:gd name="T84" fmla="*/ 14 w 51"/>
                  <a:gd name="T85" fmla="*/ 6 h 69"/>
                  <a:gd name="T86" fmla="*/ 17 w 51"/>
                  <a:gd name="T87" fmla="*/ 6 h 69"/>
                  <a:gd name="T88" fmla="*/ 20 w 51"/>
                  <a:gd name="T89" fmla="*/ 10 h 69"/>
                  <a:gd name="T90" fmla="*/ 27 w 51"/>
                  <a:gd name="T91" fmla="*/ 29 h 69"/>
                  <a:gd name="T92" fmla="*/ 26 w 51"/>
                  <a:gd name="T93" fmla="*/ 42 h 69"/>
                  <a:gd name="T94" fmla="*/ 25 w 51"/>
                  <a:gd name="T95" fmla="*/ 46 h 69"/>
                  <a:gd name="T96" fmla="*/ 26 w 51"/>
                  <a:gd name="T97" fmla="*/ 52 h 69"/>
                  <a:gd name="T98" fmla="*/ 35 w 51"/>
                  <a:gd name="T99" fmla="*/ 46 h 69"/>
                  <a:gd name="T100" fmla="*/ 36 w 51"/>
                  <a:gd name="T101" fmla="*/ 46 h 69"/>
                  <a:gd name="T102" fmla="*/ 39 w 51"/>
                  <a:gd name="T103" fmla="*/ 44 h 69"/>
                  <a:gd name="T104" fmla="*/ 36 w 51"/>
                  <a:gd name="T105" fmla="*/ 42 h 69"/>
                  <a:gd name="T106" fmla="*/ 34 w 51"/>
                  <a:gd name="T107" fmla="*/ 38 h 69"/>
                  <a:gd name="T108" fmla="*/ 33 w 51"/>
                  <a:gd name="T109" fmla="*/ 34 h 69"/>
                  <a:gd name="T110" fmla="*/ 28 w 51"/>
                  <a:gd name="T111" fmla="*/ 22 h 69"/>
                  <a:gd name="T112" fmla="*/ 25 w 51"/>
                  <a:gd name="T113" fmla="*/ 14 h 69"/>
                  <a:gd name="T114" fmla="*/ 21 w 51"/>
                  <a:gd name="T115" fmla="*/ 3 h 69"/>
                  <a:gd name="T116" fmla="*/ 23 w 51"/>
                  <a:gd name="T1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1" h="69">
                    <a:moveTo>
                      <a:pt x="23" y="0"/>
                    </a:moveTo>
                    <a:cubicBezTo>
                      <a:pt x="24" y="1"/>
                      <a:pt x="24" y="4"/>
                      <a:pt x="26" y="5"/>
                    </a:cubicBezTo>
                    <a:cubicBezTo>
                      <a:pt x="27" y="7"/>
                      <a:pt x="28" y="9"/>
                      <a:pt x="30" y="11"/>
                    </a:cubicBezTo>
                    <a:cubicBezTo>
                      <a:pt x="31" y="12"/>
                      <a:pt x="32" y="13"/>
                      <a:pt x="33" y="14"/>
                    </a:cubicBezTo>
                    <a:cubicBezTo>
                      <a:pt x="35" y="17"/>
                      <a:pt x="38" y="16"/>
                      <a:pt x="41" y="17"/>
                    </a:cubicBezTo>
                    <a:cubicBezTo>
                      <a:pt x="42" y="17"/>
                      <a:pt x="42" y="16"/>
                      <a:pt x="42" y="15"/>
                    </a:cubicBezTo>
                    <a:cubicBezTo>
                      <a:pt x="42" y="14"/>
                      <a:pt x="42" y="12"/>
                      <a:pt x="43" y="11"/>
                    </a:cubicBezTo>
                    <a:cubicBezTo>
                      <a:pt x="44" y="11"/>
                      <a:pt x="44" y="11"/>
                      <a:pt x="45" y="11"/>
                    </a:cubicBezTo>
                    <a:cubicBezTo>
                      <a:pt x="43" y="15"/>
                      <a:pt x="44" y="19"/>
                      <a:pt x="44" y="23"/>
                    </a:cubicBezTo>
                    <a:cubicBezTo>
                      <a:pt x="44" y="25"/>
                      <a:pt x="45" y="28"/>
                      <a:pt x="42" y="29"/>
                    </a:cubicBezTo>
                    <a:cubicBezTo>
                      <a:pt x="42" y="29"/>
                      <a:pt x="42" y="30"/>
                      <a:pt x="42" y="31"/>
                    </a:cubicBezTo>
                    <a:cubicBezTo>
                      <a:pt x="44" y="34"/>
                      <a:pt x="43" y="39"/>
                      <a:pt x="46" y="42"/>
                    </a:cubicBezTo>
                    <a:cubicBezTo>
                      <a:pt x="47" y="44"/>
                      <a:pt x="46" y="45"/>
                      <a:pt x="44" y="46"/>
                    </a:cubicBezTo>
                    <a:cubicBezTo>
                      <a:pt x="43" y="46"/>
                      <a:pt x="41" y="47"/>
                      <a:pt x="40" y="48"/>
                    </a:cubicBezTo>
                    <a:cubicBezTo>
                      <a:pt x="40" y="49"/>
                      <a:pt x="39" y="49"/>
                      <a:pt x="39" y="50"/>
                    </a:cubicBezTo>
                    <a:cubicBezTo>
                      <a:pt x="40" y="51"/>
                      <a:pt x="41" y="50"/>
                      <a:pt x="41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4" y="50"/>
                      <a:pt x="48" y="47"/>
                      <a:pt x="45" y="52"/>
                    </a:cubicBezTo>
                    <a:cubicBezTo>
                      <a:pt x="44" y="53"/>
                      <a:pt x="45" y="54"/>
                      <a:pt x="46" y="55"/>
                    </a:cubicBezTo>
                    <a:cubicBezTo>
                      <a:pt x="47" y="58"/>
                      <a:pt x="49" y="61"/>
                      <a:pt x="48" y="64"/>
                    </a:cubicBezTo>
                    <a:cubicBezTo>
                      <a:pt x="48" y="65"/>
                      <a:pt x="48" y="65"/>
                      <a:pt x="49" y="65"/>
                    </a:cubicBezTo>
                    <a:cubicBezTo>
                      <a:pt x="51" y="66"/>
                      <a:pt x="51" y="68"/>
                      <a:pt x="51" y="69"/>
                    </a:cubicBezTo>
                    <a:cubicBezTo>
                      <a:pt x="50" y="69"/>
                      <a:pt x="51" y="66"/>
                      <a:pt x="49" y="67"/>
                    </a:cubicBezTo>
                    <a:cubicBezTo>
                      <a:pt x="46" y="67"/>
                      <a:pt x="45" y="64"/>
                      <a:pt x="44" y="63"/>
                    </a:cubicBezTo>
                    <a:cubicBezTo>
                      <a:pt x="43" y="61"/>
                      <a:pt x="43" y="60"/>
                      <a:pt x="42" y="59"/>
                    </a:cubicBezTo>
                    <a:cubicBezTo>
                      <a:pt x="41" y="58"/>
                      <a:pt x="40" y="57"/>
                      <a:pt x="38" y="57"/>
                    </a:cubicBezTo>
                    <a:cubicBezTo>
                      <a:pt x="36" y="58"/>
                      <a:pt x="34" y="58"/>
                      <a:pt x="32" y="58"/>
                    </a:cubicBezTo>
                    <a:cubicBezTo>
                      <a:pt x="29" y="59"/>
                      <a:pt x="27" y="59"/>
                      <a:pt x="25" y="59"/>
                    </a:cubicBezTo>
                    <a:cubicBezTo>
                      <a:pt x="20" y="60"/>
                      <a:pt x="20" y="59"/>
                      <a:pt x="20" y="55"/>
                    </a:cubicBezTo>
                    <a:cubicBezTo>
                      <a:pt x="19" y="53"/>
                      <a:pt x="19" y="53"/>
                      <a:pt x="17" y="54"/>
                    </a:cubicBezTo>
                    <a:cubicBezTo>
                      <a:pt x="16" y="54"/>
                      <a:pt x="14" y="55"/>
                      <a:pt x="12" y="56"/>
                    </a:cubicBezTo>
                    <a:cubicBezTo>
                      <a:pt x="6" y="57"/>
                      <a:pt x="3" y="56"/>
                      <a:pt x="1" y="50"/>
                    </a:cubicBezTo>
                    <a:cubicBezTo>
                      <a:pt x="0" y="48"/>
                      <a:pt x="1" y="46"/>
                      <a:pt x="3" y="45"/>
                    </a:cubicBezTo>
                    <a:cubicBezTo>
                      <a:pt x="5" y="45"/>
                      <a:pt x="6" y="44"/>
                      <a:pt x="8" y="43"/>
                    </a:cubicBezTo>
                    <a:cubicBezTo>
                      <a:pt x="9" y="43"/>
                      <a:pt x="10" y="43"/>
                      <a:pt x="11" y="43"/>
                    </a:cubicBezTo>
                    <a:cubicBezTo>
                      <a:pt x="14" y="43"/>
                      <a:pt x="14" y="42"/>
                      <a:pt x="13" y="39"/>
                    </a:cubicBezTo>
                    <a:cubicBezTo>
                      <a:pt x="12" y="37"/>
                      <a:pt x="12" y="36"/>
                      <a:pt x="14" y="35"/>
                    </a:cubicBezTo>
                    <a:cubicBezTo>
                      <a:pt x="16" y="35"/>
                      <a:pt x="16" y="33"/>
                      <a:pt x="16" y="32"/>
                    </a:cubicBezTo>
                    <a:cubicBezTo>
                      <a:pt x="17" y="28"/>
                      <a:pt x="17" y="25"/>
                      <a:pt x="17" y="22"/>
                    </a:cubicBezTo>
                    <a:cubicBezTo>
                      <a:pt x="16" y="21"/>
                      <a:pt x="16" y="20"/>
                      <a:pt x="17" y="18"/>
                    </a:cubicBezTo>
                    <a:cubicBezTo>
                      <a:pt x="17" y="16"/>
                      <a:pt x="16" y="13"/>
                      <a:pt x="15" y="11"/>
                    </a:cubicBezTo>
                    <a:cubicBezTo>
                      <a:pt x="14" y="10"/>
                      <a:pt x="14" y="10"/>
                      <a:pt x="13" y="9"/>
                    </a:cubicBezTo>
                    <a:cubicBezTo>
                      <a:pt x="13" y="8"/>
                      <a:pt x="13" y="7"/>
                      <a:pt x="14" y="6"/>
                    </a:cubicBezTo>
                    <a:cubicBezTo>
                      <a:pt x="15" y="5"/>
                      <a:pt x="16" y="6"/>
                      <a:pt x="17" y="6"/>
                    </a:cubicBezTo>
                    <a:cubicBezTo>
                      <a:pt x="18" y="7"/>
                      <a:pt x="19" y="9"/>
                      <a:pt x="20" y="10"/>
                    </a:cubicBezTo>
                    <a:cubicBezTo>
                      <a:pt x="22" y="17"/>
                      <a:pt x="25" y="23"/>
                      <a:pt x="27" y="29"/>
                    </a:cubicBezTo>
                    <a:cubicBezTo>
                      <a:pt x="29" y="33"/>
                      <a:pt x="29" y="38"/>
                      <a:pt x="26" y="42"/>
                    </a:cubicBezTo>
                    <a:cubicBezTo>
                      <a:pt x="26" y="44"/>
                      <a:pt x="25" y="45"/>
                      <a:pt x="25" y="46"/>
                    </a:cubicBezTo>
                    <a:cubicBezTo>
                      <a:pt x="24" y="48"/>
                      <a:pt x="24" y="50"/>
                      <a:pt x="26" y="52"/>
                    </a:cubicBezTo>
                    <a:cubicBezTo>
                      <a:pt x="29" y="50"/>
                      <a:pt x="32" y="48"/>
                      <a:pt x="35" y="46"/>
                    </a:cubicBezTo>
                    <a:cubicBezTo>
                      <a:pt x="35" y="46"/>
                      <a:pt x="35" y="46"/>
                      <a:pt x="36" y="46"/>
                    </a:cubicBezTo>
                    <a:cubicBezTo>
                      <a:pt x="37" y="45"/>
                      <a:pt x="38" y="46"/>
                      <a:pt x="39" y="44"/>
                    </a:cubicBezTo>
                    <a:cubicBezTo>
                      <a:pt x="39" y="43"/>
                      <a:pt x="37" y="42"/>
                      <a:pt x="36" y="42"/>
                    </a:cubicBezTo>
                    <a:cubicBezTo>
                      <a:pt x="34" y="41"/>
                      <a:pt x="33" y="40"/>
                      <a:pt x="34" y="38"/>
                    </a:cubicBezTo>
                    <a:cubicBezTo>
                      <a:pt x="34" y="37"/>
                      <a:pt x="34" y="36"/>
                      <a:pt x="33" y="34"/>
                    </a:cubicBezTo>
                    <a:cubicBezTo>
                      <a:pt x="31" y="31"/>
                      <a:pt x="29" y="27"/>
                      <a:pt x="28" y="22"/>
                    </a:cubicBezTo>
                    <a:cubicBezTo>
                      <a:pt x="27" y="19"/>
                      <a:pt x="26" y="17"/>
                      <a:pt x="25" y="14"/>
                    </a:cubicBezTo>
                    <a:cubicBezTo>
                      <a:pt x="24" y="11"/>
                      <a:pt x="23" y="7"/>
                      <a:pt x="21" y="3"/>
                    </a:cubicBezTo>
                    <a:cubicBezTo>
                      <a:pt x="21" y="2"/>
                      <a:pt x="21" y="0"/>
                      <a:pt x="23" y="0"/>
                    </a:cubicBezTo>
                    <a:close/>
                  </a:path>
                </a:pathLst>
              </a:custGeom>
              <a:solidFill>
                <a:srgbClr val="3C2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" name="Freeform 118">
                <a:extLst>
                  <a:ext uri="{FF2B5EF4-FFF2-40B4-BE49-F238E27FC236}">
                    <a16:creationId xmlns:a16="http://schemas.microsoft.com/office/drawing/2014/main" id="{43B6718E-6A39-E8FB-7685-D1698A64F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" y="2278"/>
                <a:ext cx="317" cy="278"/>
              </a:xfrm>
              <a:custGeom>
                <a:avLst/>
                <a:gdLst>
                  <a:gd name="T0" fmla="*/ 2 w 57"/>
                  <a:gd name="T1" fmla="*/ 0 h 50"/>
                  <a:gd name="T2" fmla="*/ 21 w 57"/>
                  <a:gd name="T3" fmla="*/ 21 h 50"/>
                  <a:gd name="T4" fmla="*/ 24 w 57"/>
                  <a:gd name="T5" fmla="*/ 26 h 50"/>
                  <a:gd name="T6" fmla="*/ 30 w 57"/>
                  <a:gd name="T7" fmla="*/ 36 h 50"/>
                  <a:gd name="T8" fmla="*/ 32 w 57"/>
                  <a:gd name="T9" fmla="*/ 38 h 50"/>
                  <a:gd name="T10" fmla="*/ 46 w 57"/>
                  <a:gd name="T11" fmla="*/ 37 h 50"/>
                  <a:gd name="T12" fmla="*/ 49 w 57"/>
                  <a:gd name="T13" fmla="*/ 37 h 50"/>
                  <a:gd name="T14" fmla="*/ 57 w 57"/>
                  <a:gd name="T15" fmla="*/ 39 h 50"/>
                  <a:gd name="T16" fmla="*/ 54 w 57"/>
                  <a:gd name="T17" fmla="*/ 49 h 50"/>
                  <a:gd name="T18" fmla="*/ 53 w 57"/>
                  <a:gd name="T19" fmla="*/ 50 h 50"/>
                  <a:gd name="T20" fmla="*/ 52 w 57"/>
                  <a:gd name="T21" fmla="*/ 49 h 50"/>
                  <a:gd name="T22" fmla="*/ 44 w 57"/>
                  <a:gd name="T23" fmla="*/ 40 h 50"/>
                  <a:gd name="T24" fmla="*/ 40 w 57"/>
                  <a:gd name="T25" fmla="*/ 41 h 50"/>
                  <a:gd name="T26" fmla="*/ 34 w 57"/>
                  <a:gd name="T27" fmla="*/ 43 h 50"/>
                  <a:gd name="T28" fmla="*/ 29 w 57"/>
                  <a:gd name="T29" fmla="*/ 42 h 50"/>
                  <a:gd name="T30" fmla="*/ 27 w 57"/>
                  <a:gd name="T31" fmla="*/ 43 h 50"/>
                  <a:gd name="T32" fmla="*/ 19 w 57"/>
                  <a:gd name="T33" fmla="*/ 30 h 50"/>
                  <a:gd name="T34" fmla="*/ 14 w 57"/>
                  <a:gd name="T35" fmla="*/ 23 h 50"/>
                  <a:gd name="T36" fmla="*/ 5 w 57"/>
                  <a:gd name="T37" fmla="*/ 11 h 50"/>
                  <a:gd name="T38" fmla="*/ 1 w 57"/>
                  <a:gd name="T39" fmla="*/ 3 h 50"/>
                  <a:gd name="T40" fmla="*/ 2 w 57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7" h="50">
                    <a:moveTo>
                      <a:pt x="2" y="0"/>
                    </a:moveTo>
                    <a:cubicBezTo>
                      <a:pt x="7" y="8"/>
                      <a:pt x="15" y="13"/>
                      <a:pt x="21" y="21"/>
                    </a:cubicBezTo>
                    <a:cubicBezTo>
                      <a:pt x="22" y="23"/>
                      <a:pt x="23" y="24"/>
                      <a:pt x="24" y="26"/>
                    </a:cubicBezTo>
                    <a:cubicBezTo>
                      <a:pt x="25" y="30"/>
                      <a:pt x="28" y="33"/>
                      <a:pt x="30" y="36"/>
                    </a:cubicBezTo>
                    <a:cubicBezTo>
                      <a:pt x="31" y="37"/>
                      <a:pt x="31" y="38"/>
                      <a:pt x="32" y="38"/>
                    </a:cubicBezTo>
                    <a:cubicBezTo>
                      <a:pt x="37" y="35"/>
                      <a:pt x="42" y="38"/>
                      <a:pt x="46" y="37"/>
                    </a:cubicBezTo>
                    <a:cubicBezTo>
                      <a:pt x="47" y="36"/>
                      <a:pt x="48" y="37"/>
                      <a:pt x="49" y="37"/>
                    </a:cubicBezTo>
                    <a:cubicBezTo>
                      <a:pt x="52" y="39"/>
                      <a:pt x="54" y="40"/>
                      <a:pt x="57" y="39"/>
                    </a:cubicBezTo>
                    <a:cubicBezTo>
                      <a:pt x="54" y="42"/>
                      <a:pt x="54" y="45"/>
                      <a:pt x="54" y="49"/>
                    </a:cubicBezTo>
                    <a:cubicBezTo>
                      <a:pt x="53" y="49"/>
                      <a:pt x="54" y="50"/>
                      <a:pt x="53" y="50"/>
                    </a:cubicBezTo>
                    <a:cubicBezTo>
                      <a:pt x="52" y="50"/>
                      <a:pt x="52" y="49"/>
                      <a:pt x="52" y="49"/>
                    </a:cubicBezTo>
                    <a:cubicBezTo>
                      <a:pt x="52" y="43"/>
                      <a:pt x="47" y="42"/>
                      <a:pt x="44" y="40"/>
                    </a:cubicBezTo>
                    <a:cubicBezTo>
                      <a:pt x="42" y="39"/>
                      <a:pt x="41" y="40"/>
                      <a:pt x="40" y="41"/>
                    </a:cubicBezTo>
                    <a:cubicBezTo>
                      <a:pt x="39" y="44"/>
                      <a:pt x="36" y="45"/>
                      <a:pt x="34" y="43"/>
                    </a:cubicBezTo>
                    <a:cubicBezTo>
                      <a:pt x="32" y="38"/>
                      <a:pt x="31" y="40"/>
                      <a:pt x="29" y="42"/>
                    </a:cubicBezTo>
                    <a:cubicBezTo>
                      <a:pt x="28" y="42"/>
                      <a:pt x="28" y="42"/>
                      <a:pt x="27" y="43"/>
                    </a:cubicBezTo>
                    <a:cubicBezTo>
                      <a:pt x="25" y="38"/>
                      <a:pt x="23" y="34"/>
                      <a:pt x="19" y="30"/>
                    </a:cubicBezTo>
                    <a:cubicBezTo>
                      <a:pt x="17" y="28"/>
                      <a:pt x="15" y="25"/>
                      <a:pt x="14" y="23"/>
                    </a:cubicBezTo>
                    <a:cubicBezTo>
                      <a:pt x="12" y="18"/>
                      <a:pt x="8" y="14"/>
                      <a:pt x="5" y="11"/>
                    </a:cubicBezTo>
                    <a:cubicBezTo>
                      <a:pt x="3" y="8"/>
                      <a:pt x="2" y="6"/>
                      <a:pt x="1" y="3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5214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" name="Freeform 119">
                <a:extLst>
                  <a:ext uri="{FF2B5EF4-FFF2-40B4-BE49-F238E27FC236}">
                    <a16:creationId xmlns:a16="http://schemas.microsoft.com/office/drawing/2014/main" id="{889C57C1-6B32-4472-3B5D-02F980D12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161"/>
                <a:ext cx="217" cy="167"/>
              </a:xfrm>
              <a:custGeom>
                <a:avLst/>
                <a:gdLst>
                  <a:gd name="T0" fmla="*/ 8 w 39"/>
                  <a:gd name="T1" fmla="*/ 29 h 30"/>
                  <a:gd name="T2" fmla="*/ 7 w 39"/>
                  <a:gd name="T3" fmla="*/ 30 h 30"/>
                  <a:gd name="T4" fmla="*/ 3 w 39"/>
                  <a:gd name="T5" fmla="*/ 29 h 30"/>
                  <a:gd name="T6" fmla="*/ 6 w 39"/>
                  <a:gd name="T7" fmla="*/ 26 h 30"/>
                  <a:gd name="T8" fmla="*/ 5 w 39"/>
                  <a:gd name="T9" fmla="*/ 25 h 30"/>
                  <a:gd name="T10" fmla="*/ 1 w 39"/>
                  <a:gd name="T11" fmla="*/ 22 h 30"/>
                  <a:gd name="T12" fmla="*/ 3 w 39"/>
                  <a:gd name="T13" fmla="*/ 18 h 30"/>
                  <a:gd name="T14" fmla="*/ 24 w 39"/>
                  <a:gd name="T15" fmla="*/ 2 h 30"/>
                  <a:gd name="T16" fmla="*/ 31 w 39"/>
                  <a:gd name="T17" fmla="*/ 0 h 30"/>
                  <a:gd name="T18" fmla="*/ 35 w 39"/>
                  <a:gd name="T19" fmla="*/ 0 h 30"/>
                  <a:gd name="T20" fmla="*/ 37 w 39"/>
                  <a:gd name="T21" fmla="*/ 5 h 30"/>
                  <a:gd name="T22" fmla="*/ 35 w 39"/>
                  <a:gd name="T23" fmla="*/ 9 h 30"/>
                  <a:gd name="T24" fmla="*/ 30 w 39"/>
                  <a:gd name="T25" fmla="*/ 13 h 30"/>
                  <a:gd name="T26" fmla="*/ 30 w 39"/>
                  <a:gd name="T27" fmla="*/ 8 h 30"/>
                  <a:gd name="T28" fmla="*/ 27 w 39"/>
                  <a:gd name="T29" fmla="*/ 5 h 30"/>
                  <a:gd name="T30" fmla="*/ 24 w 39"/>
                  <a:gd name="T31" fmla="*/ 8 h 30"/>
                  <a:gd name="T32" fmla="*/ 13 w 39"/>
                  <a:gd name="T33" fmla="*/ 22 h 30"/>
                  <a:gd name="T34" fmla="*/ 24 w 39"/>
                  <a:gd name="T35" fmla="*/ 16 h 30"/>
                  <a:gd name="T36" fmla="*/ 28 w 39"/>
                  <a:gd name="T37" fmla="*/ 15 h 30"/>
                  <a:gd name="T38" fmla="*/ 28 w 39"/>
                  <a:gd name="T39" fmla="*/ 16 h 30"/>
                  <a:gd name="T40" fmla="*/ 24 w 39"/>
                  <a:gd name="T41" fmla="*/ 18 h 30"/>
                  <a:gd name="T42" fmla="*/ 18 w 39"/>
                  <a:gd name="T43" fmla="*/ 24 h 30"/>
                  <a:gd name="T44" fmla="*/ 8 w 39"/>
                  <a:gd name="T45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30">
                    <a:moveTo>
                      <a:pt x="8" y="29"/>
                    </a:moveTo>
                    <a:cubicBezTo>
                      <a:pt x="7" y="29"/>
                      <a:pt x="7" y="29"/>
                      <a:pt x="7" y="30"/>
                    </a:cubicBezTo>
                    <a:cubicBezTo>
                      <a:pt x="6" y="30"/>
                      <a:pt x="4" y="30"/>
                      <a:pt x="3" y="29"/>
                    </a:cubicBezTo>
                    <a:cubicBezTo>
                      <a:pt x="2" y="26"/>
                      <a:pt x="4" y="26"/>
                      <a:pt x="6" y="26"/>
                    </a:cubicBezTo>
                    <a:cubicBezTo>
                      <a:pt x="6" y="25"/>
                      <a:pt x="6" y="25"/>
                      <a:pt x="5" y="25"/>
                    </a:cubicBezTo>
                    <a:cubicBezTo>
                      <a:pt x="3" y="25"/>
                      <a:pt x="1" y="25"/>
                      <a:pt x="1" y="22"/>
                    </a:cubicBezTo>
                    <a:cubicBezTo>
                      <a:pt x="0" y="20"/>
                      <a:pt x="2" y="19"/>
                      <a:pt x="3" y="18"/>
                    </a:cubicBezTo>
                    <a:cubicBezTo>
                      <a:pt x="10" y="13"/>
                      <a:pt x="17" y="7"/>
                      <a:pt x="24" y="2"/>
                    </a:cubicBezTo>
                    <a:cubicBezTo>
                      <a:pt x="26" y="0"/>
                      <a:pt x="28" y="1"/>
                      <a:pt x="31" y="0"/>
                    </a:cubicBezTo>
                    <a:cubicBezTo>
                      <a:pt x="32" y="0"/>
                      <a:pt x="34" y="0"/>
                      <a:pt x="35" y="0"/>
                    </a:cubicBezTo>
                    <a:cubicBezTo>
                      <a:pt x="38" y="1"/>
                      <a:pt x="39" y="2"/>
                      <a:pt x="37" y="5"/>
                    </a:cubicBezTo>
                    <a:cubicBezTo>
                      <a:pt x="36" y="6"/>
                      <a:pt x="35" y="7"/>
                      <a:pt x="35" y="9"/>
                    </a:cubicBezTo>
                    <a:cubicBezTo>
                      <a:pt x="34" y="11"/>
                      <a:pt x="32" y="12"/>
                      <a:pt x="30" y="13"/>
                    </a:cubicBezTo>
                    <a:cubicBezTo>
                      <a:pt x="28" y="11"/>
                      <a:pt x="28" y="11"/>
                      <a:pt x="30" y="8"/>
                    </a:cubicBezTo>
                    <a:cubicBezTo>
                      <a:pt x="29" y="7"/>
                      <a:pt x="28" y="5"/>
                      <a:pt x="27" y="5"/>
                    </a:cubicBezTo>
                    <a:cubicBezTo>
                      <a:pt x="25" y="5"/>
                      <a:pt x="25" y="7"/>
                      <a:pt x="24" y="8"/>
                    </a:cubicBezTo>
                    <a:cubicBezTo>
                      <a:pt x="19" y="12"/>
                      <a:pt x="17" y="18"/>
                      <a:pt x="13" y="22"/>
                    </a:cubicBezTo>
                    <a:cubicBezTo>
                      <a:pt x="18" y="22"/>
                      <a:pt x="21" y="20"/>
                      <a:pt x="24" y="16"/>
                    </a:cubicBezTo>
                    <a:cubicBezTo>
                      <a:pt x="25" y="14"/>
                      <a:pt x="26" y="14"/>
                      <a:pt x="28" y="1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5" y="16"/>
                      <a:pt x="24" y="18"/>
                    </a:cubicBezTo>
                    <a:cubicBezTo>
                      <a:pt x="23" y="21"/>
                      <a:pt x="21" y="23"/>
                      <a:pt x="18" y="24"/>
                    </a:cubicBezTo>
                    <a:cubicBezTo>
                      <a:pt x="14" y="25"/>
                      <a:pt x="11" y="27"/>
                      <a:pt x="8" y="29"/>
                    </a:cubicBezTo>
                    <a:close/>
                  </a:path>
                </a:pathLst>
              </a:custGeom>
              <a:solidFill>
                <a:srgbClr val="696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" name="Freeform 120">
                <a:extLst>
                  <a:ext uri="{FF2B5EF4-FFF2-40B4-BE49-F238E27FC236}">
                    <a16:creationId xmlns:a16="http://schemas.microsoft.com/office/drawing/2014/main" id="{65F60B9F-3E34-1670-8909-BB82ADDE0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" y="2244"/>
                <a:ext cx="201" cy="279"/>
              </a:xfrm>
              <a:custGeom>
                <a:avLst/>
                <a:gdLst>
                  <a:gd name="T0" fmla="*/ 10 w 36"/>
                  <a:gd name="T1" fmla="*/ 6 h 50"/>
                  <a:gd name="T2" fmla="*/ 13 w 36"/>
                  <a:gd name="T3" fmla="*/ 15 h 50"/>
                  <a:gd name="T4" fmla="*/ 24 w 36"/>
                  <a:gd name="T5" fmla="*/ 30 h 50"/>
                  <a:gd name="T6" fmla="*/ 30 w 36"/>
                  <a:gd name="T7" fmla="*/ 38 h 50"/>
                  <a:gd name="T8" fmla="*/ 35 w 36"/>
                  <a:gd name="T9" fmla="*/ 47 h 50"/>
                  <a:gd name="T10" fmla="*/ 35 w 36"/>
                  <a:gd name="T11" fmla="*/ 49 h 50"/>
                  <a:gd name="T12" fmla="*/ 28 w 36"/>
                  <a:gd name="T13" fmla="*/ 44 h 50"/>
                  <a:gd name="T14" fmla="*/ 5 w 36"/>
                  <a:gd name="T15" fmla="*/ 12 h 50"/>
                  <a:gd name="T16" fmla="*/ 5 w 36"/>
                  <a:gd name="T17" fmla="*/ 1 h 50"/>
                  <a:gd name="T18" fmla="*/ 5 w 36"/>
                  <a:gd name="T19" fmla="*/ 1 h 50"/>
                  <a:gd name="T20" fmla="*/ 6 w 36"/>
                  <a:gd name="T21" fmla="*/ 1 h 50"/>
                  <a:gd name="T22" fmla="*/ 10 w 36"/>
                  <a:gd name="T23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50">
                    <a:moveTo>
                      <a:pt x="10" y="6"/>
                    </a:moveTo>
                    <a:cubicBezTo>
                      <a:pt x="8" y="10"/>
                      <a:pt x="11" y="12"/>
                      <a:pt x="13" y="15"/>
                    </a:cubicBezTo>
                    <a:cubicBezTo>
                      <a:pt x="17" y="20"/>
                      <a:pt x="21" y="24"/>
                      <a:pt x="24" y="30"/>
                    </a:cubicBezTo>
                    <a:cubicBezTo>
                      <a:pt x="25" y="33"/>
                      <a:pt x="27" y="36"/>
                      <a:pt x="30" y="38"/>
                    </a:cubicBezTo>
                    <a:cubicBezTo>
                      <a:pt x="33" y="40"/>
                      <a:pt x="34" y="44"/>
                      <a:pt x="35" y="47"/>
                    </a:cubicBezTo>
                    <a:cubicBezTo>
                      <a:pt x="36" y="47"/>
                      <a:pt x="35" y="48"/>
                      <a:pt x="35" y="49"/>
                    </a:cubicBezTo>
                    <a:cubicBezTo>
                      <a:pt x="31" y="50"/>
                      <a:pt x="30" y="50"/>
                      <a:pt x="28" y="44"/>
                    </a:cubicBezTo>
                    <a:cubicBezTo>
                      <a:pt x="23" y="32"/>
                      <a:pt x="14" y="22"/>
                      <a:pt x="5" y="12"/>
                    </a:cubicBezTo>
                    <a:cubicBezTo>
                      <a:pt x="1" y="8"/>
                      <a:pt x="0" y="9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4"/>
                      <a:pt x="8" y="4"/>
                      <a:pt x="10" y="6"/>
                    </a:cubicBezTo>
                    <a:close/>
                  </a:path>
                </a:pathLst>
              </a:custGeom>
              <a:solidFill>
                <a:srgbClr val="562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" name="Freeform 121">
                <a:extLst>
                  <a:ext uri="{FF2B5EF4-FFF2-40B4-BE49-F238E27FC236}">
                    <a16:creationId xmlns:a16="http://schemas.microsoft.com/office/drawing/2014/main" id="{39F63FC3-B843-D431-33AE-12DDC3D26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" y="3108"/>
                <a:ext cx="133" cy="89"/>
              </a:xfrm>
              <a:custGeom>
                <a:avLst/>
                <a:gdLst>
                  <a:gd name="T0" fmla="*/ 0 w 24"/>
                  <a:gd name="T1" fmla="*/ 11 h 16"/>
                  <a:gd name="T2" fmla="*/ 22 w 24"/>
                  <a:gd name="T3" fmla="*/ 0 h 16"/>
                  <a:gd name="T4" fmla="*/ 23 w 24"/>
                  <a:gd name="T5" fmla="*/ 1 h 16"/>
                  <a:gd name="T6" fmla="*/ 20 w 24"/>
                  <a:gd name="T7" fmla="*/ 8 h 16"/>
                  <a:gd name="T8" fmla="*/ 6 w 24"/>
                  <a:gd name="T9" fmla="*/ 15 h 16"/>
                  <a:gd name="T10" fmla="*/ 1 w 24"/>
                  <a:gd name="T11" fmla="*/ 13 h 16"/>
                  <a:gd name="T12" fmla="*/ 0 w 24"/>
                  <a:gd name="T1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6">
                    <a:moveTo>
                      <a:pt x="0" y="11"/>
                    </a:moveTo>
                    <a:cubicBezTo>
                      <a:pt x="7" y="7"/>
                      <a:pt x="14" y="3"/>
                      <a:pt x="22" y="0"/>
                    </a:cubicBezTo>
                    <a:cubicBezTo>
                      <a:pt x="22" y="0"/>
                      <a:pt x="22" y="1"/>
                      <a:pt x="23" y="1"/>
                    </a:cubicBezTo>
                    <a:cubicBezTo>
                      <a:pt x="24" y="6"/>
                      <a:pt x="24" y="6"/>
                      <a:pt x="20" y="8"/>
                    </a:cubicBezTo>
                    <a:cubicBezTo>
                      <a:pt x="15" y="10"/>
                      <a:pt x="11" y="12"/>
                      <a:pt x="6" y="15"/>
                    </a:cubicBezTo>
                    <a:cubicBezTo>
                      <a:pt x="4" y="16"/>
                      <a:pt x="2" y="16"/>
                      <a:pt x="1" y="13"/>
                    </a:cubicBezTo>
                    <a:cubicBezTo>
                      <a:pt x="1" y="12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" name="Freeform 122">
                <a:extLst>
                  <a:ext uri="{FF2B5EF4-FFF2-40B4-BE49-F238E27FC236}">
                    <a16:creationId xmlns:a16="http://schemas.microsoft.com/office/drawing/2014/main" id="{553A6452-3E62-B771-3A21-F0D3C25DE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3" y="3108"/>
                <a:ext cx="39" cy="22"/>
              </a:xfrm>
              <a:custGeom>
                <a:avLst/>
                <a:gdLst>
                  <a:gd name="T0" fmla="*/ 4 w 7"/>
                  <a:gd name="T1" fmla="*/ 0 h 4"/>
                  <a:gd name="T2" fmla="*/ 7 w 7"/>
                  <a:gd name="T3" fmla="*/ 1 h 4"/>
                  <a:gd name="T4" fmla="*/ 4 w 7"/>
                  <a:gd name="T5" fmla="*/ 2 h 4"/>
                  <a:gd name="T6" fmla="*/ 3 w 7"/>
                  <a:gd name="T7" fmla="*/ 3 h 4"/>
                  <a:gd name="T8" fmla="*/ 2 w 7"/>
                  <a:gd name="T9" fmla="*/ 4 h 4"/>
                  <a:gd name="T10" fmla="*/ 0 w 7"/>
                  <a:gd name="T11" fmla="*/ 3 h 4"/>
                  <a:gd name="T12" fmla="*/ 1 w 7"/>
                  <a:gd name="T13" fmla="*/ 1 h 4"/>
                  <a:gd name="T14" fmla="*/ 4 w 7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cubicBezTo>
                      <a:pt x="4" y="1"/>
                      <a:pt x="7" y="0"/>
                      <a:pt x="7" y="1"/>
                    </a:cubicBezTo>
                    <a:cubicBezTo>
                      <a:pt x="7" y="2"/>
                      <a:pt x="5" y="3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908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" name="Freeform 123">
                <a:extLst>
                  <a:ext uri="{FF2B5EF4-FFF2-40B4-BE49-F238E27FC236}">
                    <a16:creationId xmlns:a16="http://schemas.microsoft.com/office/drawing/2014/main" id="{CEC1A927-63FD-FD6B-FEBE-93355E485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" y="3080"/>
                <a:ext cx="33" cy="28"/>
              </a:xfrm>
              <a:custGeom>
                <a:avLst/>
                <a:gdLst>
                  <a:gd name="T0" fmla="*/ 0 w 6"/>
                  <a:gd name="T1" fmla="*/ 2 h 5"/>
                  <a:gd name="T2" fmla="*/ 3 w 6"/>
                  <a:gd name="T3" fmla="*/ 1 h 5"/>
                  <a:gd name="T4" fmla="*/ 4 w 6"/>
                  <a:gd name="T5" fmla="*/ 0 h 5"/>
                  <a:gd name="T6" fmla="*/ 6 w 6"/>
                  <a:gd name="T7" fmla="*/ 3 h 5"/>
                  <a:gd name="T8" fmla="*/ 5 w 6"/>
                  <a:gd name="T9" fmla="*/ 3 h 5"/>
                  <a:gd name="T10" fmla="*/ 0 w 6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1" y="1"/>
                      <a:pt x="3" y="4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2" y="5"/>
                      <a:pt x="1" y="5"/>
                      <a:pt x="0" y="2"/>
                    </a:cubicBezTo>
                    <a:close/>
                  </a:path>
                </a:pathLst>
              </a:custGeom>
              <a:solidFill>
                <a:srgbClr val="97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" name="Freeform 124">
                <a:extLst>
                  <a:ext uri="{FF2B5EF4-FFF2-40B4-BE49-F238E27FC236}">
                    <a16:creationId xmlns:a16="http://schemas.microsoft.com/office/drawing/2014/main" id="{CE940CFF-6DC8-9259-5289-686463585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3113"/>
                <a:ext cx="33" cy="34"/>
              </a:xfrm>
              <a:custGeom>
                <a:avLst/>
                <a:gdLst>
                  <a:gd name="T0" fmla="*/ 0 w 6"/>
                  <a:gd name="T1" fmla="*/ 3 h 6"/>
                  <a:gd name="T2" fmla="*/ 6 w 6"/>
                  <a:gd name="T3" fmla="*/ 3 h 6"/>
                  <a:gd name="T4" fmla="*/ 5 w 6"/>
                  <a:gd name="T5" fmla="*/ 5 h 6"/>
                  <a:gd name="T6" fmla="*/ 0 w 6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cubicBezTo>
                      <a:pt x="2" y="5"/>
                      <a:pt x="3" y="0"/>
                      <a:pt x="6" y="3"/>
                    </a:cubicBezTo>
                    <a:cubicBezTo>
                      <a:pt x="6" y="4"/>
                      <a:pt x="6" y="5"/>
                      <a:pt x="5" y="5"/>
                    </a:cubicBezTo>
                    <a:cubicBezTo>
                      <a:pt x="3" y="6"/>
                      <a:pt x="1" y="6"/>
                      <a:pt x="0" y="3"/>
                    </a:cubicBezTo>
                    <a:close/>
                  </a:path>
                </a:pathLst>
              </a:custGeom>
              <a:solidFill>
                <a:srgbClr val="7A7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" name="Freeform 125">
                <a:extLst>
                  <a:ext uri="{FF2B5EF4-FFF2-40B4-BE49-F238E27FC236}">
                    <a16:creationId xmlns:a16="http://schemas.microsoft.com/office/drawing/2014/main" id="{8436E413-3DE1-034F-20A8-8052A7438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" y="2930"/>
                <a:ext cx="27" cy="27"/>
              </a:xfrm>
              <a:custGeom>
                <a:avLst/>
                <a:gdLst>
                  <a:gd name="T0" fmla="*/ 5 w 5"/>
                  <a:gd name="T1" fmla="*/ 2 h 5"/>
                  <a:gd name="T2" fmla="*/ 2 w 5"/>
                  <a:gd name="T3" fmla="*/ 4 h 5"/>
                  <a:gd name="T4" fmla="*/ 0 w 5"/>
                  <a:gd name="T5" fmla="*/ 1 h 5"/>
                  <a:gd name="T6" fmla="*/ 5 w 5"/>
                  <a:gd name="T7" fmla="*/ 2 h 5"/>
                  <a:gd name="T8" fmla="*/ 5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4" y="3"/>
                      <a:pt x="4" y="5"/>
                      <a:pt x="2" y="4"/>
                    </a:cubicBezTo>
                    <a:cubicBezTo>
                      <a:pt x="1" y="4"/>
                      <a:pt x="1" y="2"/>
                      <a:pt x="0" y="1"/>
                    </a:cubicBezTo>
                    <a:cubicBezTo>
                      <a:pt x="2" y="0"/>
                      <a:pt x="3" y="0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7D75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" name="Freeform 126">
                <a:extLst>
                  <a:ext uri="{FF2B5EF4-FFF2-40B4-BE49-F238E27FC236}">
                    <a16:creationId xmlns:a16="http://schemas.microsoft.com/office/drawing/2014/main" id="{6B5B8D28-3E42-6A03-3648-7D38011FA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2980"/>
                <a:ext cx="28" cy="28"/>
              </a:xfrm>
              <a:custGeom>
                <a:avLst/>
                <a:gdLst>
                  <a:gd name="T0" fmla="*/ 0 w 5"/>
                  <a:gd name="T1" fmla="*/ 1 h 5"/>
                  <a:gd name="T2" fmla="*/ 3 w 5"/>
                  <a:gd name="T3" fmla="*/ 1 h 5"/>
                  <a:gd name="T4" fmla="*/ 5 w 5"/>
                  <a:gd name="T5" fmla="*/ 3 h 5"/>
                  <a:gd name="T6" fmla="*/ 4 w 5"/>
                  <a:gd name="T7" fmla="*/ 4 h 5"/>
                  <a:gd name="T8" fmla="*/ 2 w 5"/>
                  <a:gd name="T9" fmla="*/ 4 h 5"/>
                  <a:gd name="T10" fmla="*/ 0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1"/>
                    </a:moveTo>
                    <a:cubicBezTo>
                      <a:pt x="1" y="0"/>
                      <a:pt x="2" y="3"/>
                      <a:pt x="3" y="1"/>
                    </a:cubicBezTo>
                    <a:cubicBezTo>
                      <a:pt x="4" y="1"/>
                      <a:pt x="3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2"/>
                      <a:pt x="2" y="5"/>
                      <a:pt x="2" y="4"/>
                    </a:cubicBezTo>
                    <a:cubicBezTo>
                      <a:pt x="1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5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" name="Freeform 127">
                <a:extLst>
                  <a:ext uri="{FF2B5EF4-FFF2-40B4-BE49-F238E27FC236}">
                    <a16:creationId xmlns:a16="http://schemas.microsoft.com/office/drawing/2014/main" id="{73C16E55-A579-46EE-29E1-9C0680421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4" y="2946"/>
                <a:ext cx="28" cy="28"/>
              </a:xfrm>
              <a:custGeom>
                <a:avLst/>
                <a:gdLst>
                  <a:gd name="T0" fmla="*/ 3 w 5"/>
                  <a:gd name="T1" fmla="*/ 0 h 5"/>
                  <a:gd name="T2" fmla="*/ 4 w 5"/>
                  <a:gd name="T3" fmla="*/ 5 h 5"/>
                  <a:gd name="T4" fmla="*/ 1 w 5"/>
                  <a:gd name="T5" fmla="*/ 4 h 5"/>
                  <a:gd name="T6" fmla="*/ 3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2"/>
                      <a:pt x="5" y="3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8A8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2" name="Freeform 128">
                <a:extLst>
                  <a:ext uri="{FF2B5EF4-FFF2-40B4-BE49-F238E27FC236}">
                    <a16:creationId xmlns:a16="http://schemas.microsoft.com/office/drawing/2014/main" id="{99ACF7D3-55F4-51B9-3C2D-A1D89F805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" y="3002"/>
                <a:ext cx="22" cy="17"/>
              </a:xfrm>
              <a:custGeom>
                <a:avLst/>
                <a:gdLst>
                  <a:gd name="T0" fmla="*/ 1 w 4"/>
                  <a:gd name="T1" fmla="*/ 3 h 3"/>
                  <a:gd name="T2" fmla="*/ 1 w 4"/>
                  <a:gd name="T3" fmla="*/ 0 h 3"/>
                  <a:gd name="T4" fmla="*/ 2 w 4"/>
                  <a:gd name="T5" fmla="*/ 0 h 3"/>
                  <a:gd name="T6" fmla="*/ 4 w 4"/>
                  <a:gd name="T7" fmla="*/ 1 h 3"/>
                  <a:gd name="T8" fmla="*/ 3 w 4"/>
                  <a:gd name="T9" fmla="*/ 3 h 3"/>
                  <a:gd name="T10" fmla="*/ 1 w 4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0" y="2"/>
                      <a:pt x="3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BD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3" name="Freeform 129">
                <a:extLst>
                  <a:ext uri="{FF2B5EF4-FFF2-40B4-BE49-F238E27FC236}">
                    <a16:creationId xmlns:a16="http://schemas.microsoft.com/office/drawing/2014/main" id="{D311BA26-8A83-2C5F-5902-C84DC7228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" y="3013"/>
                <a:ext cx="22" cy="22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2 h 4"/>
                  <a:gd name="T4" fmla="*/ 2 w 4"/>
                  <a:gd name="T5" fmla="*/ 4 h 4"/>
                  <a:gd name="T6" fmla="*/ 3 w 4"/>
                  <a:gd name="T7" fmla="*/ 0 h 4"/>
                  <a:gd name="T8" fmla="*/ 3 w 4"/>
                  <a:gd name="T9" fmla="*/ 0 h 4"/>
                  <a:gd name="T10" fmla="*/ 4 w 4"/>
                  <a:gd name="T11" fmla="*/ 0 h 4"/>
                  <a:gd name="T12" fmla="*/ 4 w 4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4"/>
                      <a:pt x="3" y="1"/>
                      <a:pt x="2" y="2"/>
                    </a:cubicBezTo>
                    <a:cubicBezTo>
                      <a:pt x="1" y="2"/>
                      <a:pt x="4" y="3"/>
                      <a:pt x="2" y="4"/>
                    </a:cubicBezTo>
                    <a:cubicBezTo>
                      <a:pt x="1" y="2"/>
                      <a:pt x="0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D2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4" name="Freeform 130">
                <a:extLst>
                  <a:ext uri="{FF2B5EF4-FFF2-40B4-BE49-F238E27FC236}">
                    <a16:creationId xmlns:a16="http://schemas.microsoft.com/office/drawing/2014/main" id="{D3E4CCFC-D61C-6957-F394-F09829F51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63"/>
                <a:ext cx="17" cy="17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1" y="0"/>
                      <a:pt x="2" y="2"/>
                      <a:pt x="1" y="3"/>
                    </a:cubicBezTo>
                    <a:close/>
                  </a:path>
                </a:pathLst>
              </a:custGeom>
              <a:solidFill>
                <a:srgbClr val="89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5" name="Freeform 131">
                <a:extLst>
                  <a:ext uri="{FF2B5EF4-FFF2-40B4-BE49-F238E27FC236}">
                    <a16:creationId xmlns:a16="http://schemas.microsoft.com/office/drawing/2014/main" id="{0E7B90E3-593A-1746-1BB6-E86E20400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" y="2991"/>
                <a:ext cx="17" cy="22"/>
              </a:xfrm>
              <a:custGeom>
                <a:avLst/>
                <a:gdLst>
                  <a:gd name="T0" fmla="*/ 2 w 3"/>
                  <a:gd name="T1" fmla="*/ 0 h 4"/>
                  <a:gd name="T2" fmla="*/ 3 w 3"/>
                  <a:gd name="T3" fmla="*/ 3 h 4"/>
                  <a:gd name="T4" fmla="*/ 1 w 3"/>
                  <a:gd name="T5" fmla="*/ 4 h 4"/>
                  <a:gd name="T6" fmla="*/ 0 w 3"/>
                  <a:gd name="T7" fmla="*/ 2 h 4"/>
                  <a:gd name="T8" fmla="*/ 2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1"/>
                      <a:pt x="3" y="2"/>
                      <a:pt x="3" y="3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8A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6" name="Freeform 132">
                <a:extLst>
                  <a:ext uri="{FF2B5EF4-FFF2-40B4-BE49-F238E27FC236}">
                    <a16:creationId xmlns:a16="http://schemas.microsoft.com/office/drawing/2014/main" id="{84C924D0-AC07-ECD8-DE7D-7D8B30A81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" y="3002"/>
                <a:ext cx="22" cy="33"/>
              </a:xfrm>
              <a:custGeom>
                <a:avLst/>
                <a:gdLst>
                  <a:gd name="T0" fmla="*/ 1 w 4"/>
                  <a:gd name="T1" fmla="*/ 2 h 6"/>
                  <a:gd name="T2" fmla="*/ 0 w 4"/>
                  <a:gd name="T3" fmla="*/ 2 h 6"/>
                  <a:gd name="T4" fmla="*/ 4 w 4"/>
                  <a:gd name="T5" fmla="*/ 3 h 6"/>
                  <a:gd name="T6" fmla="*/ 4 w 4"/>
                  <a:gd name="T7" fmla="*/ 3 h 6"/>
                  <a:gd name="T8" fmla="*/ 1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3" y="0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6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7F7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7" name="Freeform 133">
                <a:extLst>
                  <a:ext uri="{FF2B5EF4-FFF2-40B4-BE49-F238E27FC236}">
                    <a16:creationId xmlns:a16="http://schemas.microsoft.com/office/drawing/2014/main" id="{C5E929D6-F6FD-1A5D-1791-A00621839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5" y="2673"/>
                <a:ext cx="217" cy="206"/>
              </a:xfrm>
              <a:custGeom>
                <a:avLst/>
                <a:gdLst>
                  <a:gd name="T0" fmla="*/ 34 w 39"/>
                  <a:gd name="T1" fmla="*/ 10 h 37"/>
                  <a:gd name="T2" fmla="*/ 39 w 39"/>
                  <a:gd name="T3" fmla="*/ 24 h 37"/>
                  <a:gd name="T4" fmla="*/ 38 w 39"/>
                  <a:gd name="T5" fmla="*/ 27 h 37"/>
                  <a:gd name="T6" fmla="*/ 35 w 39"/>
                  <a:gd name="T7" fmla="*/ 24 h 37"/>
                  <a:gd name="T8" fmla="*/ 27 w 39"/>
                  <a:gd name="T9" fmla="*/ 24 h 37"/>
                  <a:gd name="T10" fmla="*/ 26 w 39"/>
                  <a:gd name="T11" fmla="*/ 31 h 37"/>
                  <a:gd name="T12" fmla="*/ 28 w 39"/>
                  <a:gd name="T13" fmla="*/ 35 h 37"/>
                  <a:gd name="T14" fmla="*/ 21 w 39"/>
                  <a:gd name="T15" fmla="*/ 36 h 37"/>
                  <a:gd name="T16" fmla="*/ 2 w 39"/>
                  <a:gd name="T17" fmla="*/ 19 h 37"/>
                  <a:gd name="T18" fmla="*/ 6 w 39"/>
                  <a:gd name="T19" fmla="*/ 4 h 37"/>
                  <a:gd name="T20" fmla="*/ 20 w 39"/>
                  <a:gd name="T21" fmla="*/ 1 h 37"/>
                  <a:gd name="T22" fmla="*/ 31 w 39"/>
                  <a:gd name="T23" fmla="*/ 7 h 37"/>
                  <a:gd name="T24" fmla="*/ 34 w 39"/>
                  <a:gd name="T25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7">
                    <a:moveTo>
                      <a:pt x="34" y="10"/>
                    </a:moveTo>
                    <a:cubicBezTo>
                      <a:pt x="38" y="14"/>
                      <a:pt x="39" y="19"/>
                      <a:pt x="39" y="24"/>
                    </a:cubicBezTo>
                    <a:cubicBezTo>
                      <a:pt x="38" y="25"/>
                      <a:pt x="39" y="27"/>
                      <a:pt x="38" y="27"/>
                    </a:cubicBezTo>
                    <a:cubicBezTo>
                      <a:pt x="36" y="26"/>
                      <a:pt x="36" y="25"/>
                      <a:pt x="35" y="24"/>
                    </a:cubicBezTo>
                    <a:cubicBezTo>
                      <a:pt x="32" y="22"/>
                      <a:pt x="29" y="22"/>
                      <a:pt x="27" y="24"/>
                    </a:cubicBezTo>
                    <a:cubicBezTo>
                      <a:pt x="24" y="25"/>
                      <a:pt x="24" y="28"/>
                      <a:pt x="26" y="31"/>
                    </a:cubicBezTo>
                    <a:cubicBezTo>
                      <a:pt x="27" y="32"/>
                      <a:pt x="29" y="33"/>
                      <a:pt x="28" y="35"/>
                    </a:cubicBezTo>
                    <a:cubicBezTo>
                      <a:pt x="26" y="37"/>
                      <a:pt x="23" y="37"/>
                      <a:pt x="21" y="36"/>
                    </a:cubicBezTo>
                    <a:cubicBezTo>
                      <a:pt x="12" y="34"/>
                      <a:pt x="5" y="28"/>
                      <a:pt x="2" y="19"/>
                    </a:cubicBezTo>
                    <a:cubicBezTo>
                      <a:pt x="0" y="13"/>
                      <a:pt x="1" y="8"/>
                      <a:pt x="6" y="4"/>
                    </a:cubicBezTo>
                    <a:cubicBezTo>
                      <a:pt x="10" y="1"/>
                      <a:pt x="15" y="0"/>
                      <a:pt x="20" y="1"/>
                    </a:cubicBezTo>
                    <a:cubicBezTo>
                      <a:pt x="24" y="2"/>
                      <a:pt x="28" y="4"/>
                      <a:pt x="31" y="7"/>
                    </a:cubicBezTo>
                    <a:cubicBezTo>
                      <a:pt x="33" y="7"/>
                      <a:pt x="34" y="9"/>
                      <a:pt x="34" y="10"/>
                    </a:cubicBezTo>
                    <a:close/>
                  </a:path>
                </a:pathLst>
              </a:custGeom>
              <a:solidFill>
                <a:srgbClr val="1D17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8" name="Freeform 134">
                <a:extLst>
                  <a:ext uri="{FF2B5EF4-FFF2-40B4-BE49-F238E27FC236}">
                    <a16:creationId xmlns:a16="http://schemas.microsoft.com/office/drawing/2014/main" id="{6DE02833-AF8E-E00A-02EB-B4B129FF1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2" y="2762"/>
                <a:ext cx="250" cy="179"/>
              </a:xfrm>
              <a:custGeom>
                <a:avLst/>
                <a:gdLst>
                  <a:gd name="T0" fmla="*/ 9 w 45"/>
                  <a:gd name="T1" fmla="*/ 3 h 32"/>
                  <a:gd name="T2" fmla="*/ 27 w 45"/>
                  <a:gd name="T3" fmla="*/ 19 h 32"/>
                  <a:gd name="T4" fmla="*/ 34 w 45"/>
                  <a:gd name="T5" fmla="*/ 19 h 32"/>
                  <a:gd name="T6" fmla="*/ 36 w 45"/>
                  <a:gd name="T7" fmla="*/ 18 h 32"/>
                  <a:gd name="T8" fmla="*/ 43 w 45"/>
                  <a:gd name="T9" fmla="*/ 15 h 32"/>
                  <a:gd name="T10" fmla="*/ 44 w 45"/>
                  <a:gd name="T11" fmla="*/ 14 h 32"/>
                  <a:gd name="T12" fmla="*/ 44 w 45"/>
                  <a:gd name="T13" fmla="*/ 16 h 32"/>
                  <a:gd name="T14" fmla="*/ 44 w 45"/>
                  <a:gd name="T15" fmla="*/ 18 h 32"/>
                  <a:gd name="T16" fmla="*/ 32 w 45"/>
                  <a:gd name="T17" fmla="*/ 31 h 32"/>
                  <a:gd name="T18" fmla="*/ 17 w 45"/>
                  <a:gd name="T19" fmla="*/ 29 h 32"/>
                  <a:gd name="T20" fmla="*/ 3 w 45"/>
                  <a:gd name="T21" fmla="*/ 16 h 32"/>
                  <a:gd name="T22" fmla="*/ 2 w 45"/>
                  <a:gd name="T23" fmla="*/ 13 h 32"/>
                  <a:gd name="T24" fmla="*/ 4 w 45"/>
                  <a:gd name="T25" fmla="*/ 2 h 32"/>
                  <a:gd name="T26" fmla="*/ 9 w 45"/>
                  <a:gd name="T27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2">
                    <a:moveTo>
                      <a:pt x="9" y="3"/>
                    </a:moveTo>
                    <a:cubicBezTo>
                      <a:pt x="12" y="11"/>
                      <a:pt x="18" y="17"/>
                      <a:pt x="27" y="19"/>
                    </a:cubicBezTo>
                    <a:cubicBezTo>
                      <a:pt x="30" y="20"/>
                      <a:pt x="32" y="20"/>
                      <a:pt x="34" y="19"/>
                    </a:cubicBezTo>
                    <a:cubicBezTo>
                      <a:pt x="34" y="18"/>
                      <a:pt x="35" y="18"/>
                      <a:pt x="36" y="18"/>
                    </a:cubicBezTo>
                    <a:cubicBezTo>
                      <a:pt x="39" y="18"/>
                      <a:pt x="41" y="17"/>
                      <a:pt x="43" y="15"/>
                    </a:cubicBezTo>
                    <a:cubicBezTo>
                      <a:pt x="43" y="14"/>
                      <a:pt x="44" y="14"/>
                      <a:pt x="44" y="14"/>
                    </a:cubicBezTo>
                    <a:cubicBezTo>
                      <a:pt x="45" y="15"/>
                      <a:pt x="45" y="15"/>
                      <a:pt x="44" y="16"/>
                    </a:cubicBezTo>
                    <a:cubicBezTo>
                      <a:pt x="44" y="16"/>
                      <a:pt x="44" y="17"/>
                      <a:pt x="44" y="18"/>
                    </a:cubicBezTo>
                    <a:cubicBezTo>
                      <a:pt x="42" y="24"/>
                      <a:pt x="39" y="30"/>
                      <a:pt x="32" y="31"/>
                    </a:cubicBezTo>
                    <a:cubicBezTo>
                      <a:pt x="26" y="32"/>
                      <a:pt x="21" y="31"/>
                      <a:pt x="17" y="29"/>
                    </a:cubicBezTo>
                    <a:cubicBezTo>
                      <a:pt x="11" y="26"/>
                      <a:pt x="6" y="22"/>
                      <a:pt x="3" y="16"/>
                    </a:cubicBezTo>
                    <a:cubicBezTo>
                      <a:pt x="3" y="15"/>
                      <a:pt x="2" y="14"/>
                      <a:pt x="2" y="13"/>
                    </a:cubicBezTo>
                    <a:cubicBezTo>
                      <a:pt x="0" y="8"/>
                      <a:pt x="1" y="6"/>
                      <a:pt x="4" y="2"/>
                    </a:cubicBezTo>
                    <a:cubicBezTo>
                      <a:pt x="6" y="1"/>
                      <a:pt x="7" y="0"/>
                      <a:pt x="9" y="3"/>
                    </a:cubicBezTo>
                    <a:close/>
                  </a:path>
                </a:pathLst>
              </a:custGeom>
              <a:solidFill>
                <a:srgbClr val="BE7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9" name="Freeform 135">
                <a:extLst>
                  <a:ext uri="{FF2B5EF4-FFF2-40B4-BE49-F238E27FC236}">
                    <a16:creationId xmlns:a16="http://schemas.microsoft.com/office/drawing/2014/main" id="{FB7C95DC-0C52-C9A1-D7AF-6A0D508B0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" y="2696"/>
                <a:ext cx="83" cy="156"/>
              </a:xfrm>
              <a:custGeom>
                <a:avLst/>
                <a:gdLst>
                  <a:gd name="T0" fmla="*/ 12 w 15"/>
                  <a:gd name="T1" fmla="*/ 15 h 28"/>
                  <a:gd name="T2" fmla="*/ 8 w 15"/>
                  <a:gd name="T3" fmla="*/ 14 h 28"/>
                  <a:gd name="T4" fmla="*/ 5 w 15"/>
                  <a:gd name="T5" fmla="*/ 24 h 28"/>
                  <a:gd name="T6" fmla="*/ 6 w 15"/>
                  <a:gd name="T7" fmla="*/ 28 h 28"/>
                  <a:gd name="T8" fmla="*/ 15 w 15"/>
                  <a:gd name="T9" fmla="*/ 0 h 28"/>
                  <a:gd name="T10" fmla="*/ 12 w 15"/>
                  <a:gd name="T11" fmla="*/ 5 h 28"/>
                  <a:gd name="T12" fmla="*/ 12 w 15"/>
                  <a:gd name="T13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8">
                    <a:moveTo>
                      <a:pt x="12" y="15"/>
                    </a:moveTo>
                    <a:cubicBezTo>
                      <a:pt x="11" y="14"/>
                      <a:pt x="10" y="13"/>
                      <a:pt x="8" y="14"/>
                    </a:cubicBezTo>
                    <a:cubicBezTo>
                      <a:pt x="5" y="16"/>
                      <a:pt x="4" y="21"/>
                      <a:pt x="5" y="24"/>
                    </a:cubicBezTo>
                    <a:cubicBezTo>
                      <a:pt x="5" y="26"/>
                      <a:pt x="6" y="27"/>
                      <a:pt x="6" y="28"/>
                    </a:cubicBezTo>
                    <a:cubicBezTo>
                      <a:pt x="0" y="17"/>
                      <a:pt x="2" y="5"/>
                      <a:pt x="15" y="0"/>
                    </a:cubicBezTo>
                    <a:cubicBezTo>
                      <a:pt x="15" y="2"/>
                      <a:pt x="13" y="3"/>
                      <a:pt x="12" y="5"/>
                    </a:cubicBezTo>
                    <a:cubicBezTo>
                      <a:pt x="11" y="8"/>
                      <a:pt x="11" y="11"/>
                      <a:pt x="12" y="15"/>
                    </a:cubicBezTo>
                    <a:close/>
                  </a:path>
                </a:pathLst>
              </a:custGeom>
              <a:solidFill>
                <a:srgbClr val="9E5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0" name="Freeform 136">
                <a:extLst>
                  <a:ext uri="{FF2B5EF4-FFF2-40B4-BE49-F238E27FC236}">
                    <a16:creationId xmlns:a16="http://schemas.microsoft.com/office/drawing/2014/main" id="{1EA4CB3C-AC78-D5ED-CD20-5162AD775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" y="2963"/>
                <a:ext cx="83" cy="61"/>
              </a:xfrm>
              <a:custGeom>
                <a:avLst/>
                <a:gdLst>
                  <a:gd name="T0" fmla="*/ 0 w 15"/>
                  <a:gd name="T1" fmla="*/ 7 h 11"/>
                  <a:gd name="T2" fmla="*/ 9 w 15"/>
                  <a:gd name="T3" fmla="*/ 3 h 11"/>
                  <a:gd name="T4" fmla="*/ 10 w 15"/>
                  <a:gd name="T5" fmla="*/ 3 h 11"/>
                  <a:gd name="T6" fmla="*/ 12 w 15"/>
                  <a:gd name="T7" fmla="*/ 2 h 11"/>
                  <a:gd name="T8" fmla="*/ 14 w 15"/>
                  <a:gd name="T9" fmla="*/ 9 h 11"/>
                  <a:gd name="T10" fmla="*/ 9 w 15"/>
                  <a:gd name="T11" fmla="*/ 11 h 11"/>
                  <a:gd name="T12" fmla="*/ 7 w 15"/>
                  <a:gd name="T13" fmla="*/ 9 h 11"/>
                  <a:gd name="T14" fmla="*/ 3 w 15"/>
                  <a:gd name="T15" fmla="*/ 7 h 11"/>
                  <a:gd name="T16" fmla="*/ 0 w 15"/>
                  <a:gd name="T1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">
                    <a:moveTo>
                      <a:pt x="0" y="7"/>
                    </a:moveTo>
                    <a:cubicBezTo>
                      <a:pt x="2" y="3"/>
                      <a:pt x="4" y="2"/>
                      <a:pt x="9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1" y="3"/>
                      <a:pt x="11" y="0"/>
                      <a:pt x="12" y="2"/>
                    </a:cubicBezTo>
                    <a:cubicBezTo>
                      <a:pt x="14" y="4"/>
                      <a:pt x="15" y="6"/>
                      <a:pt x="14" y="9"/>
                    </a:cubicBezTo>
                    <a:cubicBezTo>
                      <a:pt x="14" y="11"/>
                      <a:pt x="11" y="10"/>
                      <a:pt x="9" y="11"/>
                    </a:cubicBezTo>
                    <a:cubicBezTo>
                      <a:pt x="6" y="11"/>
                      <a:pt x="8" y="10"/>
                      <a:pt x="7" y="9"/>
                    </a:cubicBezTo>
                    <a:cubicBezTo>
                      <a:pt x="7" y="7"/>
                      <a:pt x="5" y="7"/>
                      <a:pt x="3" y="7"/>
                    </a:cubicBezTo>
                    <a:cubicBezTo>
                      <a:pt x="2" y="7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0E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1" name="Freeform 137">
                <a:extLst>
                  <a:ext uri="{FF2B5EF4-FFF2-40B4-BE49-F238E27FC236}">
                    <a16:creationId xmlns:a16="http://schemas.microsoft.com/office/drawing/2014/main" id="{D85DF3BE-1622-54D5-C684-5BC832CB7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3" y="2835"/>
                <a:ext cx="39" cy="44"/>
              </a:xfrm>
              <a:custGeom>
                <a:avLst/>
                <a:gdLst>
                  <a:gd name="T0" fmla="*/ 3 w 7"/>
                  <a:gd name="T1" fmla="*/ 6 h 8"/>
                  <a:gd name="T2" fmla="*/ 0 w 7"/>
                  <a:gd name="T3" fmla="*/ 5 h 8"/>
                  <a:gd name="T4" fmla="*/ 1 w 7"/>
                  <a:gd name="T5" fmla="*/ 2 h 8"/>
                  <a:gd name="T6" fmla="*/ 3 w 7"/>
                  <a:gd name="T7" fmla="*/ 1 h 8"/>
                  <a:gd name="T8" fmla="*/ 6 w 7"/>
                  <a:gd name="T9" fmla="*/ 4 h 8"/>
                  <a:gd name="T10" fmla="*/ 7 w 7"/>
                  <a:gd name="T11" fmla="*/ 7 h 8"/>
                  <a:gd name="T12" fmla="*/ 3 w 7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3" y="6"/>
                    </a:moveTo>
                    <a:cubicBezTo>
                      <a:pt x="2" y="5"/>
                      <a:pt x="1" y="4"/>
                      <a:pt x="0" y="5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3"/>
                      <a:pt x="5" y="3"/>
                      <a:pt x="6" y="4"/>
                    </a:cubicBezTo>
                    <a:cubicBezTo>
                      <a:pt x="6" y="5"/>
                      <a:pt x="7" y="6"/>
                      <a:pt x="7" y="7"/>
                    </a:cubicBezTo>
                    <a:cubicBezTo>
                      <a:pt x="5" y="8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B2A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2" name="Freeform 138">
                <a:extLst>
                  <a:ext uri="{FF2B5EF4-FFF2-40B4-BE49-F238E27FC236}">
                    <a16:creationId xmlns:a16="http://schemas.microsoft.com/office/drawing/2014/main" id="{2F488587-494C-6091-FB8D-467C2CC3A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7" y="2885"/>
                <a:ext cx="34" cy="33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6 h 6"/>
                  <a:gd name="T4" fmla="*/ 1 w 6"/>
                  <a:gd name="T5" fmla="*/ 0 h 6"/>
                  <a:gd name="T6" fmla="*/ 3 w 6"/>
                  <a:gd name="T7" fmla="*/ 2 h 6"/>
                  <a:gd name="T8" fmla="*/ 6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5" y="4"/>
                      <a:pt x="4" y="5"/>
                      <a:pt x="4" y="6"/>
                    </a:cubicBezTo>
                    <a:cubicBezTo>
                      <a:pt x="3" y="4"/>
                      <a:pt x="0" y="3"/>
                      <a:pt x="1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4" y="2"/>
                      <a:pt x="6" y="2"/>
                      <a:pt x="6" y="4"/>
                    </a:cubicBezTo>
                    <a:close/>
                  </a:path>
                </a:pathLst>
              </a:custGeom>
              <a:solidFill>
                <a:srgbClr val="BFB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3" name="Freeform 139">
                <a:extLst>
                  <a:ext uri="{FF2B5EF4-FFF2-40B4-BE49-F238E27FC236}">
                    <a16:creationId xmlns:a16="http://schemas.microsoft.com/office/drawing/2014/main" id="{A2C31C10-7FF6-05F7-79E5-352D85F5F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3030"/>
                <a:ext cx="23" cy="33"/>
              </a:xfrm>
              <a:custGeom>
                <a:avLst/>
                <a:gdLst>
                  <a:gd name="T0" fmla="*/ 4 w 4"/>
                  <a:gd name="T1" fmla="*/ 4 h 6"/>
                  <a:gd name="T2" fmla="*/ 0 w 4"/>
                  <a:gd name="T3" fmla="*/ 3 h 6"/>
                  <a:gd name="T4" fmla="*/ 2 w 4"/>
                  <a:gd name="T5" fmla="*/ 0 h 6"/>
                  <a:gd name="T6" fmla="*/ 4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2" y="6"/>
                      <a:pt x="2" y="3"/>
                      <a:pt x="0" y="3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3" y="1"/>
                      <a:pt x="4" y="2"/>
                      <a:pt x="4" y="4"/>
                    </a:cubicBezTo>
                    <a:close/>
                  </a:path>
                </a:pathLst>
              </a:custGeom>
              <a:solidFill>
                <a:srgbClr val="CCC2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4" name="Freeform 140">
                <a:extLst>
                  <a:ext uri="{FF2B5EF4-FFF2-40B4-BE49-F238E27FC236}">
                    <a16:creationId xmlns:a16="http://schemas.microsoft.com/office/drawing/2014/main" id="{6B84CFC9-6C7B-988C-01BB-7F3ED2FF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058"/>
                <a:ext cx="16" cy="22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4 h 4"/>
                  <a:gd name="T4" fmla="*/ 1 w 3"/>
                  <a:gd name="T5" fmla="*/ 3 h 4"/>
                  <a:gd name="T6" fmla="*/ 1 w 3"/>
                  <a:gd name="T7" fmla="*/ 1 h 4"/>
                  <a:gd name="T8" fmla="*/ 3 w 3"/>
                  <a:gd name="T9" fmla="*/ 2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2"/>
                      <a:pt x="3" y="2"/>
                    </a:cubicBezTo>
                    <a:cubicBezTo>
                      <a:pt x="3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D6C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5" name="Freeform 141">
                <a:extLst>
                  <a:ext uri="{FF2B5EF4-FFF2-40B4-BE49-F238E27FC236}">
                    <a16:creationId xmlns:a16="http://schemas.microsoft.com/office/drawing/2014/main" id="{A19D4F14-C8BF-0780-5A14-A165278FB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6" y="1687"/>
                <a:ext cx="173" cy="251"/>
              </a:xfrm>
              <a:custGeom>
                <a:avLst/>
                <a:gdLst>
                  <a:gd name="T0" fmla="*/ 7 w 31"/>
                  <a:gd name="T1" fmla="*/ 16 h 45"/>
                  <a:gd name="T2" fmla="*/ 22 w 31"/>
                  <a:gd name="T3" fmla="*/ 0 h 45"/>
                  <a:gd name="T4" fmla="*/ 29 w 31"/>
                  <a:gd name="T5" fmla="*/ 1 h 45"/>
                  <a:gd name="T6" fmla="*/ 30 w 31"/>
                  <a:gd name="T7" fmla="*/ 3 h 45"/>
                  <a:gd name="T8" fmla="*/ 26 w 31"/>
                  <a:gd name="T9" fmla="*/ 11 h 45"/>
                  <a:gd name="T10" fmla="*/ 25 w 31"/>
                  <a:gd name="T11" fmla="*/ 15 h 45"/>
                  <a:gd name="T12" fmla="*/ 23 w 31"/>
                  <a:gd name="T13" fmla="*/ 21 h 45"/>
                  <a:gd name="T14" fmla="*/ 20 w 31"/>
                  <a:gd name="T15" fmla="*/ 31 h 45"/>
                  <a:gd name="T16" fmla="*/ 20 w 31"/>
                  <a:gd name="T17" fmla="*/ 39 h 45"/>
                  <a:gd name="T18" fmla="*/ 20 w 31"/>
                  <a:gd name="T19" fmla="*/ 44 h 45"/>
                  <a:gd name="T20" fmla="*/ 16 w 31"/>
                  <a:gd name="T21" fmla="*/ 43 h 45"/>
                  <a:gd name="T22" fmla="*/ 13 w 31"/>
                  <a:gd name="T23" fmla="*/ 40 h 45"/>
                  <a:gd name="T24" fmla="*/ 9 w 31"/>
                  <a:gd name="T25" fmla="*/ 35 h 45"/>
                  <a:gd name="T26" fmla="*/ 9 w 31"/>
                  <a:gd name="T27" fmla="*/ 34 h 45"/>
                  <a:gd name="T28" fmla="*/ 0 w 31"/>
                  <a:gd name="T29" fmla="*/ 29 h 45"/>
                  <a:gd name="T30" fmla="*/ 4 w 31"/>
                  <a:gd name="T31" fmla="*/ 27 h 45"/>
                  <a:gd name="T32" fmla="*/ 6 w 31"/>
                  <a:gd name="T33" fmla="*/ 22 h 45"/>
                  <a:gd name="T34" fmla="*/ 12 w 31"/>
                  <a:gd name="T35" fmla="*/ 12 h 45"/>
                  <a:gd name="T36" fmla="*/ 8 w 31"/>
                  <a:gd name="T37" fmla="*/ 17 h 45"/>
                  <a:gd name="T38" fmla="*/ 5 w 31"/>
                  <a:gd name="T39" fmla="*/ 20 h 45"/>
                  <a:gd name="T40" fmla="*/ 7 w 31"/>
                  <a:gd name="T41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45">
                    <a:moveTo>
                      <a:pt x="7" y="16"/>
                    </a:moveTo>
                    <a:cubicBezTo>
                      <a:pt x="11" y="10"/>
                      <a:pt x="16" y="4"/>
                      <a:pt x="22" y="0"/>
                    </a:cubicBezTo>
                    <a:cubicBezTo>
                      <a:pt x="24" y="0"/>
                      <a:pt x="26" y="1"/>
                      <a:pt x="29" y="1"/>
                    </a:cubicBezTo>
                    <a:cubicBezTo>
                      <a:pt x="31" y="0"/>
                      <a:pt x="31" y="2"/>
                      <a:pt x="30" y="3"/>
                    </a:cubicBezTo>
                    <a:cubicBezTo>
                      <a:pt x="28" y="6"/>
                      <a:pt x="28" y="9"/>
                      <a:pt x="26" y="11"/>
                    </a:cubicBezTo>
                    <a:cubicBezTo>
                      <a:pt x="26" y="13"/>
                      <a:pt x="25" y="14"/>
                      <a:pt x="25" y="15"/>
                    </a:cubicBezTo>
                    <a:cubicBezTo>
                      <a:pt x="24" y="17"/>
                      <a:pt x="24" y="19"/>
                      <a:pt x="23" y="21"/>
                    </a:cubicBezTo>
                    <a:cubicBezTo>
                      <a:pt x="21" y="24"/>
                      <a:pt x="21" y="28"/>
                      <a:pt x="20" y="31"/>
                    </a:cubicBezTo>
                    <a:cubicBezTo>
                      <a:pt x="19" y="34"/>
                      <a:pt x="19" y="37"/>
                      <a:pt x="20" y="39"/>
                    </a:cubicBezTo>
                    <a:cubicBezTo>
                      <a:pt x="21" y="41"/>
                      <a:pt x="21" y="43"/>
                      <a:pt x="20" y="44"/>
                    </a:cubicBezTo>
                    <a:cubicBezTo>
                      <a:pt x="18" y="45"/>
                      <a:pt x="17" y="44"/>
                      <a:pt x="16" y="43"/>
                    </a:cubicBezTo>
                    <a:cubicBezTo>
                      <a:pt x="16" y="41"/>
                      <a:pt x="14" y="40"/>
                      <a:pt x="13" y="40"/>
                    </a:cubicBezTo>
                    <a:cubicBezTo>
                      <a:pt x="9" y="40"/>
                      <a:pt x="9" y="38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6" y="32"/>
                      <a:pt x="3" y="31"/>
                      <a:pt x="0" y="29"/>
                    </a:cubicBezTo>
                    <a:cubicBezTo>
                      <a:pt x="1" y="28"/>
                      <a:pt x="3" y="28"/>
                      <a:pt x="4" y="27"/>
                    </a:cubicBezTo>
                    <a:cubicBezTo>
                      <a:pt x="4" y="25"/>
                      <a:pt x="5" y="24"/>
                      <a:pt x="6" y="22"/>
                    </a:cubicBezTo>
                    <a:cubicBezTo>
                      <a:pt x="8" y="19"/>
                      <a:pt x="10" y="15"/>
                      <a:pt x="12" y="12"/>
                    </a:cubicBezTo>
                    <a:cubicBezTo>
                      <a:pt x="11" y="13"/>
                      <a:pt x="9" y="16"/>
                      <a:pt x="8" y="17"/>
                    </a:cubicBezTo>
                    <a:cubicBezTo>
                      <a:pt x="7" y="18"/>
                      <a:pt x="7" y="20"/>
                      <a:pt x="5" y="20"/>
                    </a:cubicBezTo>
                    <a:cubicBezTo>
                      <a:pt x="6" y="18"/>
                      <a:pt x="6" y="17"/>
                      <a:pt x="7" y="16"/>
                    </a:cubicBezTo>
                    <a:close/>
                  </a:path>
                </a:pathLst>
              </a:custGeom>
              <a:solidFill>
                <a:srgbClr val="CD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6" name="Freeform 142">
                <a:extLst>
                  <a:ext uri="{FF2B5EF4-FFF2-40B4-BE49-F238E27FC236}">
                    <a16:creationId xmlns:a16="http://schemas.microsoft.com/office/drawing/2014/main" id="{67C8FF59-540D-0F38-E927-250A065BB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" y="1877"/>
                <a:ext cx="128" cy="256"/>
              </a:xfrm>
              <a:custGeom>
                <a:avLst/>
                <a:gdLst>
                  <a:gd name="T0" fmla="*/ 15 w 23"/>
                  <a:gd name="T1" fmla="*/ 0 h 46"/>
                  <a:gd name="T2" fmla="*/ 15 w 23"/>
                  <a:gd name="T3" fmla="*/ 2 h 46"/>
                  <a:gd name="T4" fmla="*/ 18 w 23"/>
                  <a:gd name="T5" fmla="*/ 5 h 46"/>
                  <a:gd name="T6" fmla="*/ 23 w 23"/>
                  <a:gd name="T7" fmla="*/ 8 h 46"/>
                  <a:gd name="T8" fmla="*/ 21 w 23"/>
                  <a:gd name="T9" fmla="*/ 12 h 46"/>
                  <a:gd name="T10" fmla="*/ 23 w 23"/>
                  <a:gd name="T11" fmla="*/ 17 h 46"/>
                  <a:gd name="T12" fmla="*/ 18 w 23"/>
                  <a:gd name="T13" fmla="*/ 29 h 46"/>
                  <a:gd name="T14" fmla="*/ 14 w 23"/>
                  <a:gd name="T15" fmla="*/ 37 h 46"/>
                  <a:gd name="T16" fmla="*/ 9 w 23"/>
                  <a:gd name="T17" fmla="*/ 40 h 46"/>
                  <a:gd name="T18" fmla="*/ 2 w 23"/>
                  <a:gd name="T19" fmla="*/ 45 h 46"/>
                  <a:gd name="T20" fmla="*/ 1 w 23"/>
                  <a:gd name="T21" fmla="*/ 46 h 46"/>
                  <a:gd name="T22" fmla="*/ 3 w 23"/>
                  <a:gd name="T23" fmla="*/ 39 h 46"/>
                  <a:gd name="T24" fmla="*/ 6 w 23"/>
                  <a:gd name="T25" fmla="*/ 27 h 46"/>
                  <a:gd name="T26" fmla="*/ 11 w 23"/>
                  <a:gd name="T27" fmla="*/ 15 h 46"/>
                  <a:gd name="T28" fmla="*/ 12 w 23"/>
                  <a:gd name="T29" fmla="*/ 11 h 46"/>
                  <a:gd name="T30" fmla="*/ 15 w 23"/>
                  <a:gd name="T3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46">
                    <a:moveTo>
                      <a:pt x="15" y="0"/>
                    </a:moveTo>
                    <a:cubicBezTo>
                      <a:pt x="16" y="0"/>
                      <a:pt x="15" y="1"/>
                      <a:pt x="15" y="2"/>
                    </a:cubicBezTo>
                    <a:cubicBezTo>
                      <a:pt x="16" y="4"/>
                      <a:pt x="16" y="5"/>
                      <a:pt x="18" y="5"/>
                    </a:cubicBezTo>
                    <a:cubicBezTo>
                      <a:pt x="20" y="4"/>
                      <a:pt x="23" y="5"/>
                      <a:pt x="23" y="8"/>
                    </a:cubicBezTo>
                    <a:cubicBezTo>
                      <a:pt x="21" y="9"/>
                      <a:pt x="21" y="10"/>
                      <a:pt x="21" y="12"/>
                    </a:cubicBezTo>
                    <a:cubicBezTo>
                      <a:pt x="22" y="14"/>
                      <a:pt x="22" y="15"/>
                      <a:pt x="23" y="17"/>
                    </a:cubicBezTo>
                    <a:cubicBezTo>
                      <a:pt x="22" y="21"/>
                      <a:pt x="20" y="25"/>
                      <a:pt x="18" y="29"/>
                    </a:cubicBezTo>
                    <a:cubicBezTo>
                      <a:pt x="16" y="32"/>
                      <a:pt x="15" y="34"/>
                      <a:pt x="14" y="37"/>
                    </a:cubicBezTo>
                    <a:cubicBezTo>
                      <a:pt x="13" y="39"/>
                      <a:pt x="12" y="40"/>
                      <a:pt x="9" y="40"/>
                    </a:cubicBezTo>
                    <a:cubicBezTo>
                      <a:pt x="6" y="40"/>
                      <a:pt x="3" y="41"/>
                      <a:pt x="2" y="45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0" y="43"/>
                      <a:pt x="1" y="41"/>
                      <a:pt x="3" y="39"/>
                    </a:cubicBezTo>
                    <a:cubicBezTo>
                      <a:pt x="5" y="35"/>
                      <a:pt x="6" y="31"/>
                      <a:pt x="6" y="27"/>
                    </a:cubicBezTo>
                    <a:cubicBezTo>
                      <a:pt x="6" y="23"/>
                      <a:pt x="8" y="18"/>
                      <a:pt x="11" y="15"/>
                    </a:cubicBezTo>
                    <a:cubicBezTo>
                      <a:pt x="12" y="13"/>
                      <a:pt x="12" y="12"/>
                      <a:pt x="12" y="11"/>
                    </a:cubicBezTo>
                    <a:cubicBezTo>
                      <a:pt x="12" y="7"/>
                      <a:pt x="15" y="4"/>
                      <a:pt x="15" y="0"/>
                    </a:cubicBezTo>
                    <a:close/>
                  </a:path>
                </a:pathLst>
              </a:custGeom>
              <a:solidFill>
                <a:srgbClr val="D2C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" name="Freeform 143">
                <a:extLst>
                  <a:ext uri="{FF2B5EF4-FFF2-40B4-BE49-F238E27FC236}">
                    <a16:creationId xmlns:a16="http://schemas.microsoft.com/office/drawing/2014/main" id="{2F2C3480-EFA9-BF90-CDF7-7872BFDC1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8" y="1743"/>
                <a:ext cx="56" cy="95"/>
              </a:xfrm>
              <a:custGeom>
                <a:avLst/>
                <a:gdLst>
                  <a:gd name="T0" fmla="*/ 1 w 10"/>
                  <a:gd name="T1" fmla="*/ 10 h 17"/>
                  <a:gd name="T2" fmla="*/ 10 w 10"/>
                  <a:gd name="T3" fmla="*/ 0 h 17"/>
                  <a:gd name="T4" fmla="*/ 0 w 10"/>
                  <a:gd name="T5" fmla="*/ 17 h 17"/>
                  <a:gd name="T6" fmla="*/ 1 w 10"/>
                  <a:gd name="T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1" y="10"/>
                    </a:moveTo>
                    <a:cubicBezTo>
                      <a:pt x="4" y="7"/>
                      <a:pt x="6" y="2"/>
                      <a:pt x="10" y="0"/>
                    </a:cubicBezTo>
                    <a:cubicBezTo>
                      <a:pt x="7" y="6"/>
                      <a:pt x="3" y="11"/>
                      <a:pt x="0" y="17"/>
                    </a:cubicBezTo>
                    <a:cubicBezTo>
                      <a:pt x="0" y="14"/>
                      <a:pt x="0" y="12"/>
                      <a:pt x="1" y="10"/>
                    </a:cubicBezTo>
                    <a:close/>
                  </a:path>
                </a:pathLst>
              </a:custGeom>
              <a:solidFill>
                <a:srgbClr val="7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" name="Freeform 144">
                <a:extLst>
                  <a:ext uri="{FF2B5EF4-FFF2-40B4-BE49-F238E27FC236}">
                    <a16:creationId xmlns:a16="http://schemas.microsoft.com/office/drawing/2014/main" id="{75E01AE9-637A-8EFB-E4FC-5F94AC651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2" y="2918"/>
                <a:ext cx="38" cy="39"/>
              </a:xfrm>
              <a:custGeom>
                <a:avLst/>
                <a:gdLst>
                  <a:gd name="T0" fmla="*/ 7 w 7"/>
                  <a:gd name="T1" fmla="*/ 3 h 7"/>
                  <a:gd name="T2" fmla="*/ 3 w 7"/>
                  <a:gd name="T3" fmla="*/ 6 h 7"/>
                  <a:gd name="T4" fmla="*/ 0 w 7"/>
                  <a:gd name="T5" fmla="*/ 3 h 7"/>
                  <a:gd name="T6" fmla="*/ 3 w 7"/>
                  <a:gd name="T7" fmla="*/ 0 h 7"/>
                  <a:gd name="T8" fmla="*/ 7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6" y="6"/>
                      <a:pt x="4" y="6"/>
                      <a:pt x="3" y="6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7" y="3"/>
                    </a:cubicBezTo>
                    <a:close/>
                  </a:path>
                </a:pathLst>
              </a:custGeom>
              <a:solidFill>
                <a:srgbClr val="EEBD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9" name="Freeform 145">
                <a:extLst>
                  <a:ext uri="{FF2B5EF4-FFF2-40B4-BE49-F238E27FC236}">
                    <a16:creationId xmlns:a16="http://schemas.microsoft.com/office/drawing/2014/main" id="{60677D51-0BF0-6B6A-3FC1-48262EC0F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" y="2105"/>
                <a:ext cx="300" cy="384"/>
              </a:xfrm>
              <a:custGeom>
                <a:avLst/>
                <a:gdLst>
                  <a:gd name="T0" fmla="*/ 34 w 54"/>
                  <a:gd name="T1" fmla="*/ 61 h 69"/>
                  <a:gd name="T2" fmla="*/ 27 w 54"/>
                  <a:gd name="T3" fmla="*/ 57 h 69"/>
                  <a:gd name="T4" fmla="*/ 16 w 54"/>
                  <a:gd name="T5" fmla="*/ 59 h 69"/>
                  <a:gd name="T6" fmla="*/ 13 w 54"/>
                  <a:gd name="T7" fmla="*/ 61 h 69"/>
                  <a:gd name="T8" fmla="*/ 7 w 54"/>
                  <a:gd name="T9" fmla="*/ 56 h 69"/>
                  <a:gd name="T10" fmla="*/ 6 w 54"/>
                  <a:gd name="T11" fmla="*/ 53 h 69"/>
                  <a:gd name="T12" fmla="*/ 5 w 54"/>
                  <a:gd name="T13" fmla="*/ 49 h 69"/>
                  <a:gd name="T14" fmla="*/ 1 w 54"/>
                  <a:gd name="T15" fmla="*/ 39 h 69"/>
                  <a:gd name="T16" fmla="*/ 0 w 54"/>
                  <a:gd name="T17" fmla="*/ 37 h 69"/>
                  <a:gd name="T18" fmla="*/ 0 w 54"/>
                  <a:gd name="T19" fmla="*/ 31 h 69"/>
                  <a:gd name="T20" fmla="*/ 5 w 54"/>
                  <a:gd name="T21" fmla="*/ 30 h 69"/>
                  <a:gd name="T22" fmla="*/ 7 w 54"/>
                  <a:gd name="T23" fmla="*/ 28 h 69"/>
                  <a:gd name="T24" fmla="*/ 10 w 54"/>
                  <a:gd name="T25" fmla="*/ 25 h 69"/>
                  <a:gd name="T26" fmla="*/ 15 w 54"/>
                  <a:gd name="T27" fmla="*/ 26 h 69"/>
                  <a:gd name="T28" fmla="*/ 27 w 54"/>
                  <a:gd name="T29" fmla="*/ 23 h 69"/>
                  <a:gd name="T30" fmla="*/ 33 w 54"/>
                  <a:gd name="T31" fmla="*/ 14 h 69"/>
                  <a:gd name="T32" fmla="*/ 32 w 54"/>
                  <a:gd name="T33" fmla="*/ 9 h 69"/>
                  <a:gd name="T34" fmla="*/ 36 w 54"/>
                  <a:gd name="T35" fmla="*/ 5 h 69"/>
                  <a:gd name="T36" fmla="*/ 46 w 54"/>
                  <a:gd name="T37" fmla="*/ 1 h 69"/>
                  <a:gd name="T38" fmla="*/ 53 w 54"/>
                  <a:gd name="T39" fmla="*/ 4 h 69"/>
                  <a:gd name="T40" fmla="*/ 54 w 54"/>
                  <a:gd name="T41" fmla="*/ 6 h 69"/>
                  <a:gd name="T42" fmla="*/ 50 w 54"/>
                  <a:gd name="T43" fmla="*/ 8 h 69"/>
                  <a:gd name="T44" fmla="*/ 42 w 54"/>
                  <a:gd name="T45" fmla="*/ 15 h 69"/>
                  <a:gd name="T46" fmla="*/ 45 w 54"/>
                  <a:gd name="T47" fmla="*/ 19 h 69"/>
                  <a:gd name="T48" fmla="*/ 45 w 54"/>
                  <a:gd name="T49" fmla="*/ 21 h 69"/>
                  <a:gd name="T50" fmla="*/ 43 w 54"/>
                  <a:gd name="T51" fmla="*/ 22 h 69"/>
                  <a:gd name="T52" fmla="*/ 41 w 54"/>
                  <a:gd name="T53" fmla="*/ 21 h 69"/>
                  <a:gd name="T54" fmla="*/ 38 w 54"/>
                  <a:gd name="T55" fmla="*/ 23 h 69"/>
                  <a:gd name="T56" fmla="*/ 36 w 54"/>
                  <a:gd name="T57" fmla="*/ 31 h 69"/>
                  <a:gd name="T58" fmla="*/ 33 w 54"/>
                  <a:gd name="T59" fmla="*/ 41 h 69"/>
                  <a:gd name="T60" fmla="*/ 34 w 54"/>
                  <a:gd name="T61" fmla="*/ 43 h 69"/>
                  <a:gd name="T62" fmla="*/ 43 w 54"/>
                  <a:gd name="T63" fmla="*/ 49 h 69"/>
                  <a:gd name="T64" fmla="*/ 43 w 54"/>
                  <a:gd name="T65" fmla="*/ 51 h 69"/>
                  <a:gd name="T66" fmla="*/ 43 w 54"/>
                  <a:gd name="T67" fmla="*/ 55 h 69"/>
                  <a:gd name="T68" fmla="*/ 47 w 54"/>
                  <a:gd name="T69" fmla="*/ 68 h 69"/>
                  <a:gd name="T70" fmla="*/ 46 w 54"/>
                  <a:gd name="T71" fmla="*/ 69 h 69"/>
                  <a:gd name="T72" fmla="*/ 34 w 54"/>
                  <a:gd name="T73" fmla="*/ 6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69">
                    <a:moveTo>
                      <a:pt x="34" y="61"/>
                    </a:moveTo>
                    <a:cubicBezTo>
                      <a:pt x="32" y="60"/>
                      <a:pt x="29" y="57"/>
                      <a:pt x="27" y="57"/>
                    </a:cubicBezTo>
                    <a:cubicBezTo>
                      <a:pt x="24" y="57"/>
                      <a:pt x="20" y="56"/>
                      <a:pt x="16" y="59"/>
                    </a:cubicBezTo>
                    <a:cubicBezTo>
                      <a:pt x="15" y="59"/>
                      <a:pt x="14" y="60"/>
                      <a:pt x="13" y="61"/>
                    </a:cubicBezTo>
                    <a:cubicBezTo>
                      <a:pt x="12" y="59"/>
                      <a:pt x="10" y="56"/>
                      <a:pt x="7" y="56"/>
                    </a:cubicBezTo>
                    <a:cubicBezTo>
                      <a:pt x="6" y="56"/>
                      <a:pt x="6" y="54"/>
                      <a:pt x="6" y="53"/>
                    </a:cubicBezTo>
                    <a:cubicBezTo>
                      <a:pt x="6" y="52"/>
                      <a:pt x="6" y="50"/>
                      <a:pt x="5" y="49"/>
                    </a:cubicBezTo>
                    <a:cubicBezTo>
                      <a:pt x="5" y="45"/>
                      <a:pt x="4" y="42"/>
                      <a:pt x="1" y="39"/>
                    </a:cubicBezTo>
                    <a:cubicBezTo>
                      <a:pt x="1" y="39"/>
                      <a:pt x="0" y="38"/>
                      <a:pt x="0" y="37"/>
                    </a:cubicBezTo>
                    <a:cubicBezTo>
                      <a:pt x="0" y="35"/>
                      <a:pt x="0" y="33"/>
                      <a:pt x="0" y="31"/>
                    </a:cubicBezTo>
                    <a:cubicBezTo>
                      <a:pt x="2" y="31"/>
                      <a:pt x="3" y="29"/>
                      <a:pt x="5" y="30"/>
                    </a:cubicBezTo>
                    <a:cubicBezTo>
                      <a:pt x="6" y="31"/>
                      <a:pt x="7" y="29"/>
                      <a:pt x="7" y="28"/>
                    </a:cubicBezTo>
                    <a:cubicBezTo>
                      <a:pt x="8" y="27"/>
                      <a:pt x="7" y="24"/>
                      <a:pt x="10" y="25"/>
                    </a:cubicBezTo>
                    <a:cubicBezTo>
                      <a:pt x="11" y="26"/>
                      <a:pt x="13" y="27"/>
                      <a:pt x="15" y="26"/>
                    </a:cubicBezTo>
                    <a:cubicBezTo>
                      <a:pt x="19" y="24"/>
                      <a:pt x="23" y="24"/>
                      <a:pt x="27" y="23"/>
                    </a:cubicBezTo>
                    <a:cubicBezTo>
                      <a:pt x="31" y="22"/>
                      <a:pt x="34" y="20"/>
                      <a:pt x="33" y="14"/>
                    </a:cubicBezTo>
                    <a:cubicBezTo>
                      <a:pt x="32" y="13"/>
                      <a:pt x="32" y="11"/>
                      <a:pt x="32" y="9"/>
                    </a:cubicBezTo>
                    <a:cubicBezTo>
                      <a:pt x="31" y="6"/>
                      <a:pt x="32" y="5"/>
                      <a:pt x="36" y="5"/>
                    </a:cubicBezTo>
                    <a:cubicBezTo>
                      <a:pt x="40" y="5"/>
                      <a:pt x="43" y="4"/>
                      <a:pt x="46" y="1"/>
                    </a:cubicBezTo>
                    <a:cubicBezTo>
                      <a:pt x="49" y="0"/>
                      <a:pt x="51" y="2"/>
                      <a:pt x="53" y="4"/>
                    </a:cubicBezTo>
                    <a:cubicBezTo>
                      <a:pt x="53" y="5"/>
                      <a:pt x="53" y="5"/>
                      <a:pt x="54" y="6"/>
                    </a:cubicBezTo>
                    <a:cubicBezTo>
                      <a:pt x="51" y="5"/>
                      <a:pt x="51" y="7"/>
                      <a:pt x="50" y="8"/>
                    </a:cubicBezTo>
                    <a:cubicBezTo>
                      <a:pt x="48" y="12"/>
                      <a:pt x="47" y="15"/>
                      <a:pt x="42" y="15"/>
                    </a:cubicBezTo>
                    <a:cubicBezTo>
                      <a:pt x="43" y="17"/>
                      <a:pt x="45" y="18"/>
                      <a:pt x="45" y="19"/>
                    </a:cubicBezTo>
                    <a:cubicBezTo>
                      <a:pt x="45" y="20"/>
                      <a:pt x="46" y="21"/>
                      <a:pt x="45" y="21"/>
                    </a:cubicBezTo>
                    <a:cubicBezTo>
                      <a:pt x="45" y="22"/>
                      <a:pt x="44" y="22"/>
                      <a:pt x="43" y="22"/>
                    </a:cubicBezTo>
                    <a:cubicBezTo>
                      <a:pt x="42" y="22"/>
                      <a:pt x="42" y="21"/>
                      <a:pt x="41" y="21"/>
                    </a:cubicBezTo>
                    <a:cubicBezTo>
                      <a:pt x="39" y="20"/>
                      <a:pt x="38" y="21"/>
                      <a:pt x="38" y="23"/>
                    </a:cubicBezTo>
                    <a:cubicBezTo>
                      <a:pt x="39" y="26"/>
                      <a:pt x="38" y="29"/>
                      <a:pt x="36" y="31"/>
                    </a:cubicBezTo>
                    <a:cubicBezTo>
                      <a:pt x="33" y="33"/>
                      <a:pt x="33" y="37"/>
                      <a:pt x="33" y="41"/>
                    </a:cubicBezTo>
                    <a:cubicBezTo>
                      <a:pt x="32" y="41"/>
                      <a:pt x="33" y="42"/>
                      <a:pt x="34" y="43"/>
                    </a:cubicBezTo>
                    <a:cubicBezTo>
                      <a:pt x="37" y="44"/>
                      <a:pt x="39" y="48"/>
                      <a:pt x="43" y="49"/>
                    </a:cubicBezTo>
                    <a:cubicBezTo>
                      <a:pt x="44" y="49"/>
                      <a:pt x="44" y="50"/>
                      <a:pt x="43" y="51"/>
                    </a:cubicBezTo>
                    <a:cubicBezTo>
                      <a:pt x="42" y="52"/>
                      <a:pt x="42" y="54"/>
                      <a:pt x="43" y="55"/>
                    </a:cubicBezTo>
                    <a:cubicBezTo>
                      <a:pt x="45" y="59"/>
                      <a:pt x="45" y="64"/>
                      <a:pt x="47" y="68"/>
                    </a:cubicBezTo>
                    <a:cubicBezTo>
                      <a:pt x="47" y="68"/>
                      <a:pt x="47" y="69"/>
                      <a:pt x="46" y="69"/>
                    </a:cubicBezTo>
                    <a:cubicBezTo>
                      <a:pt x="42" y="66"/>
                      <a:pt x="37" y="65"/>
                      <a:pt x="34" y="61"/>
                    </a:cubicBezTo>
                    <a:close/>
                  </a:path>
                </a:pathLst>
              </a:custGeom>
              <a:solidFill>
                <a:srgbClr val="BB9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0" name="Freeform 146">
                <a:extLst>
                  <a:ext uri="{FF2B5EF4-FFF2-40B4-BE49-F238E27FC236}">
                    <a16:creationId xmlns:a16="http://schemas.microsoft.com/office/drawing/2014/main" id="{62888457-E9F2-1697-B325-FACB510D1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9" y="2283"/>
                <a:ext cx="156" cy="134"/>
              </a:xfrm>
              <a:custGeom>
                <a:avLst/>
                <a:gdLst>
                  <a:gd name="T0" fmla="*/ 22 w 28"/>
                  <a:gd name="T1" fmla="*/ 5 h 24"/>
                  <a:gd name="T2" fmla="*/ 28 w 28"/>
                  <a:gd name="T3" fmla="*/ 16 h 24"/>
                  <a:gd name="T4" fmla="*/ 28 w 28"/>
                  <a:gd name="T5" fmla="*/ 18 h 24"/>
                  <a:gd name="T6" fmla="*/ 22 w 28"/>
                  <a:gd name="T7" fmla="*/ 23 h 24"/>
                  <a:gd name="T8" fmla="*/ 0 w 28"/>
                  <a:gd name="T9" fmla="*/ 11 h 24"/>
                  <a:gd name="T10" fmla="*/ 2 w 28"/>
                  <a:gd name="T11" fmla="*/ 4 h 24"/>
                  <a:gd name="T12" fmla="*/ 18 w 28"/>
                  <a:gd name="T13" fmla="*/ 3 h 24"/>
                  <a:gd name="T14" fmla="*/ 22 w 28"/>
                  <a:gd name="T15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4">
                    <a:moveTo>
                      <a:pt x="22" y="5"/>
                    </a:moveTo>
                    <a:cubicBezTo>
                      <a:pt x="26" y="8"/>
                      <a:pt x="28" y="11"/>
                      <a:pt x="28" y="16"/>
                    </a:cubicBezTo>
                    <a:cubicBezTo>
                      <a:pt x="28" y="17"/>
                      <a:pt x="28" y="17"/>
                      <a:pt x="28" y="18"/>
                    </a:cubicBezTo>
                    <a:cubicBezTo>
                      <a:pt x="27" y="21"/>
                      <a:pt x="24" y="22"/>
                      <a:pt x="22" y="23"/>
                    </a:cubicBezTo>
                    <a:cubicBezTo>
                      <a:pt x="15" y="24"/>
                      <a:pt x="2" y="19"/>
                      <a:pt x="0" y="11"/>
                    </a:cubicBezTo>
                    <a:cubicBezTo>
                      <a:pt x="0" y="9"/>
                      <a:pt x="0" y="6"/>
                      <a:pt x="2" y="4"/>
                    </a:cubicBezTo>
                    <a:cubicBezTo>
                      <a:pt x="7" y="0"/>
                      <a:pt x="11" y="0"/>
                      <a:pt x="18" y="3"/>
                    </a:cubicBezTo>
                    <a:cubicBezTo>
                      <a:pt x="19" y="4"/>
                      <a:pt x="21" y="4"/>
                      <a:pt x="22" y="5"/>
                    </a:cubicBezTo>
                    <a:close/>
                  </a:path>
                </a:pathLst>
              </a:custGeom>
              <a:solidFill>
                <a:srgbClr val="232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1" name="Freeform 147">
                <a:extLst>
                  <a:ext uri="{FF2B5EF4-FFF2-40B4-BE49-F238E27FC236}">
                    <a16:creationId xmlns:a16="http://schemas.microsoft.com/office/drawing/2014/main" id="{3AF150E2-99DE-BAD1-EFCC-DCE129630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3" y="2044"/>
                <a:ext cx="133" cy="184"/>
              </a:xfrm>
              <a:custGeom>
                <a:avLst/>
                <a:gdLst>
                  <a:gd name="T0" fmla="*/ 11 w 24"/>
                  <a:gd name="T1" fmla="*/ 31 h 33"/>
                  <a:gd name="T2" fmla="*/ 6 w 24"/>
                  <a:gd name="T3" fmla="*/ 31 h 33"/>
                  <a:gd name="T4" fmla="*/ 0 w 24"/>
                  <a:gd name="T5" fmla="*/ 28 h 33"/>
                  <a:gd name="T6" fmla="*/ 0 w 24"/>
                  <a:gd name="T7" fmla="*/ 25 h 33"/>
                  <a:gd name="T8" fmla="*/ 5 w 24"/>
                  <a:gd name="T9" fmla="*/ 17 h 33"/>
                  <a:gd name="T10" fmla="*/ 6 w 24"/>
                  <a:gd name="T11" fmla="*/ 12 h 33"/>
                  <a:gd name="T12" fmla="*/ 9 w 24"/>
                  <a:gd name="T13" fmla="*/ 2 h 33"/>
                  <a:gd name="T14" fmla="*/ 10 w 24"/>
                  <a:gd name="T15" fmla="*/ 2 h 33"/>
                  <a:gd name="T16" fmla="*/ 20 w 24"/>
                  <a:gd name="T17" fmla="*/ 1 h 33"/>
                  <a:gd name="T18" fmla="*/ 24 w 24"/>
                  <a:gd name="T19" fmla="*/ 4 h 33"/>
                  <a:gd name="T20" fmla="*/ 22 w 24"/>
                  <a:gd name="T21" fmla="*/ 8 h 33"/>
                  <a:gd name="T22" fmla="*/ 16 w 24"/>
                  <a:gd name="T23" fmla="*/ 12 h 33"/>
                  <a:gd name="T24" fmla="*/ 12 w 24"/>
                  <a:gd name="T25" fmla="*/ 13 h 33"/>
                  <a:gd name="T26" fmla="*/ 15 w 24"/>
                  <a:gd name="T27" fmla="*/ 17 h 33"/>
                  <a:gd name="T28" fmla="*/ 15 w 24"/>
                  <a:gd name="T29" fmla="*/ 17 h 33"/>
                  <a:gd name="T30" fmla="*/ 13 w 24"/>
                  <a:gd name="T31" fmla="*/ 24 h 33"/>
                  <a:gd name="T32" fmla="*/ 11 w 24"/>
                  <a:gd name="T33" fmla="*/ 28 h 33"/>
                  <a:gd name="T34" fmla="*/ 11 w 24"/>
                  <a:gd name="T3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33">
                    <a:moveTo>
                      <a:pt x="11" y="31"/>
                    </a:moveTo>
                    <a:cubicBezTo>
                      <a:pt x="10" y="33"/>
                      <a:pt x="8" y="33"/>
                      <a:pt x="6" y="31"/>
                    </a:cubicBezTo>
                    <a:cubicBezTo>
                      <a:pt x="5" y="30"/>
                      <a:pt x="2" y="30"/>
                      <a:pt x="0" y="28"/>
                    </a:cubicBezTo>
                    <a:cubicBezTo>
                      <a:pt x="0" y="27"/>
                      <a:pt x="0" y="26"/>
                      <a:pt x="0" y="25"/>
                    </a:cubicBezTo>
                    <a:cubicBezTo>
                      <a:pt x="1" y="22"/>
                      <a:pt x="3" y="19"/>
                      <a:pt x="5" y="17"/>
                    </a:cubicBezTo>
                    <a:cubicBezTo>
                      <a:pt x="6" y="15"/>
                      <a:pt x="7" y="13"/>
                      <a:pt x="6" y="12"/>
                    </a:cubicBezTo>
                    <a:cubicBezTo>
                      <a:pt x="6" y="8"/>
                      <a:pt x="8" y="5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4" y="3"/>
                      <a:pt x="17" y="3"/>
                      <a:pt x="20" y="1"/>
                    </a:cubicBezTo>
                    <a:cubicBezTo>
                      <a:pt x="21" y="0"/>
                      <a:pt x="24" y="1"/>
                      <a:pt x="24" y="4"/>
                    </a:cubicBezTo>
                    <a:cubicBezTo>
                      <a:pt x="23" y="5"/>
                      <a:pt x="22" y="6"/>
                      <a:pt x="22" y="8"/>
                    </a:cubicBezTo>
                    <a:cubicBezTo>
                      <a:pt x="21" y="11"/>
                      <a:pt x="19" y="12"/>
                      <a:pt x="16" y="12"/>
                    </a:cubicBezTo>
                    <a:cubicBezTo>
                      <a:pt x="15" y="12"/>
                      <a:pt x="13" y="11"/>
                      <a:pt x="12" y="13"/>
                    </a:cubicBezTo>
                    <a:cubicBezTo>
                      <a:pt x="12" y="15"/>
                      <a:pt x="14" y="16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20"/>
                      <a:pt x="14" y="22"/>
                      <a:pt x="13" y="24"/>
                    </a:cubicBezTo>
                    <a:cubicBezTo>
                      <a:pt x="11" y="25"/>
                      <a:pt x="11" y="26"/>
                      <a:pt x="11" y="28"/>
                    </a:cubicBezTo>
                    <a:cubicBezTo>
                      <a:pt x="11" y="29"/>
                      <a:pt x="12" y="30"/>
                      <a:pt x="11" y="31"/>
                    </a:cubicBezTo>
                    <a:close/>
                  </a:path>
                </a:pathLst>
              </a:custGeom>
              <a:solidFill>
                <a:srgbClr val="976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2" name="Freeform 148">
                <a:extLst>
                  <a:ext uri="{FF2B5EF4-FFF2-40B4-BE49-F238E27FC236}">
                    <a16:creationId xmlns:a16="http://schemas.microsoft.com/office/drawing/2014/main" id="{0B951101-8D62-3EA4-70DE-2A6F53E7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" y="2150"/>
                <a:ext cx="101" cy="139"/>
              </a:xfrm>
              <a:custGeom>
                <a:avLst/>
                <a:gdLst>
                  <a:gd name="T0" fmla="*/ 1 w 18"/>
                  <a:gd name="T1" fmla="*/ 12 h 25"/>
                  <a:gd name="T2" fmla="*/ 1 w 18"/>
                  <a:gd name="T3" fmla="*/ 9 h 25"/>
                  <a:gd name="T4" fmla="*/ 7 w 18"/>
                  <a:gd name="T5" fmla="*/ 0 h 25"/>
                  <a:gd name="T6" fmla="*/ 18 w 18"/>
                  <a:gd name="T7" fmla="*/ 6 h 25"/>
                  <a:gd name="T8" fmla="*/ 15 w 18"/>
                  <a:gd name="T9" fmla="*/ 17 h 25"/>
                  <a:gd name="T10" fmla="*/ 14 w 18"/>
                  <a:gd name="T11" fmla="*/ 22 h 25"/>
                  <a:gd name="T12" fmla="*/ 11 w 18"/>
                  <a:gd name="T13" fmla="*/ 24 h 25"/>
                  <a:gd name="T14" fmla="*/ 10 w 18"/>
                  <a:gd name="T15" fmla="*/ 23 h 25"/>
                  <a:gd name="T16" fmla="*/ 9 w 18"/>
                  <a:gd name="T17" fmla="*/ 22 h 25"/>
                  <a:gd name="T18" fmla="*/ 6 w 18"/>
                  <a:gd name="T19" fmla="*/ 23 h 25"/>
                  <a:gd name="T20" fmla="*/ 6 w 18"/>
                  <a:gd name="T21" fmla="*/ 21 h 25"/>
                  <a:gd name="T22" fmla="*/ 1 w 18"/>
                  <a:gd name="T23" fmla="*/ 18 h 25"/>
                  <a:gd name="T24" fmla="*/ 1 w 18"/>
                  <a:gd name="T25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5">
                    <a:moveTo>
                      <a:pt x="1" y="12"/>
                    </a:moveTo>
                    <a:cubicBezTo>
                      <a:pt x="1" y="11"/>
                      <a:pt x="0" y="10"/>
                      <a:pt x="1" y="9"/>
                    </a:cubicBezTo>
                    <a:cubicBezTo>
                      <a:pt x="3" y="6"/>
                      <a:pt x="3" y="2"/>
                      <a:pt x="7" y="0"/>
                    </a:cubicBezTo>
                    <a:cubicBezTo>
                      <a:pt x="11" y="1"/>
                      <a:pt x="14" y="4"/>
                      <a:pt x="18" y="6"/>
                    </a:cubicBezTo>
                    <a:cubicBezTo>
                      <a:pt x="18" y="9"/>
                      <a:pt x="16" y="13"/>
                      <a:pt x="15" y="17"/>
                    </a:cubicBezTo>
                    <a:cubicBezTo>
                      <a:pt x="14" y="18"/>
                      <a:pt x="14" y="20"/>
                      <a:pt x="14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10" y="23"/>
                      <a:pt x="10" y="23"/>
                    </a:cubicBezTo>
                    <a:cubicBezTo>
                      <a:pt x="10" y="22"/>
                      <a:pt x="10" y="21"/>
                      <a:pt x="9" y="22"/>
                    </a:cubicBezTo>
                    <a:cubicBezTo>
                      <a:pt x="8" y="25"/>
                      <a:pt x="7" y="22"/>
                      <a:pt x="6" y="23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5" y="20"/>
                      <a:pt x="3" y="19"/>
                      <a:pt x="1" y="18"/>
                    </a:cubicBezTo>
                    <a:cubicBezTo>
                      <a:pt x="0" y="16"/>
                      <a:pt x="1" y="14"/>
                      <a:pt x="1" y="12"/>
                    </a:cubicBezTo>
                    <a:close/>
                  </a:path>
                </a:pathLst>
              </a:custGeom>
              <a:solidFill>
                <a:srgbClr val="D1D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3" name="Freeform 149">
                <a:extLst>
                  <a:ext uri="{FF2B5EF4-FFF2-40B4-BE49-F238E27FC236}">
                    <a16:creationId xmlns:a16="http://schemas.microsoft.com/office/drawing/2014/main" id="{E9A9BEF9-2BF0-C08A-FD75-9F1B11AF5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9" y="2133"/>
                <a:ext cx="89" cy="78"/>
              </a:xfrm>
              <a:custGeom>
                <a:avLst/>
                <a:gdLst>
                  <a:gd name="T0" fmla="*/ 16 w 16"/>
                  <a:gd name="T1" fmla="*/ 9 h 14"/>
                  <a:gd name="T2" fmla="*/ 15 w 16"/>
                  <a:gd name="T3" fmla="*/ 12 h 14"/>
                  <a:gd name="T4" fmla="*/ 7 w 16"/>
                  <a:gd name="T5" fmla="*/ 13 h 14"/>
                  <a:gd name="T6" fmla="*/ 5 w 16"/>
                  <a:gd name="T7" fmla="*/ 9 h 14"/>
                  <a:gd name="T8" fmla="*/ 3 w 16"/>
                  <a:gd name="T9" fmla="*/ 11 h 14"/>
                  <a:gd name="T10" fmla="*/ 2 w 16"/>
                  <a:gd name="T11" fmla="*/ 11 h 14"/>
                  <a:gd name="T12" fmla="*/ 1 w 16"/>
                  <a:gd name="T13" fmla="*/ 6 h 14"/>
                  <a:gd name="T14" fmla="*/ 6 w 16"/>
                  <a:gd name="T15" fmla="*/ 0 h 14"/>
                  <a:gd name="T16" fmla="*/ 16 w 16"/>
                  <a:gd name="T1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4">
                    <a:moveTo>
                      <a:pt x="16" y="9"/>
                    </a:moveTo>
                    <a:cubicBezTo>
                      <a:pt x="16" y="10"/>
                      <a:pt x="16" y="11"/>
                      <a:pt x="15" y="12"/>
                    </a:cubicBezTo>
                    <a:cubicBezTo>
                      <a:pt x="12" y="13"/>
                      <a:pt x="9" y="13"/>
                      <a:pt x="7" y="13"/>
                    </a:cubicBezTo>
                    <a:cubicBezTo>
                      <a:pt x="4" y="14"/>
                      <a:pt x="4" y="11"/>
                      <a:pt x="5" y="9"/>
                    </a:cubicBezTo>
                    <a:cubicBezTo>
                      <a:pt x="4" y="9"/>
                      <a:pt x="4" y="10"/>
                      <a:pt x="3" y="11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0" y="10"/>
                      <a:pt x="0" y="8"/>
                      <a:pt x="1" y="6"/>
                    </a:cubicBezTo>
                    <a:cubicBezTo>
                      <a:pt x="2" y="3"/>
                      <a:pt x="3" y="1"/>
                      <a:pt x="6" y="0"/>
                    </a:cubicBezTo>
                    <a:cubicBezTo>
                      <a:pt x="7" y="6"/>
                      <a:pt x="11" y="9"/>
                      <a:pt x="16" y="9"/>
                    </a:cubicBezTo>
                    <a:close/>
                  </a:path>
                </a:pathLst>
              </a:custGeom>
              <a:solidFill>
                <a:srgbClr val="D2C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" name="Freeform 150">
                <a:extLst>
                  <a:ext uri="{FF2B5EF4-FFF2-40B4-BE49-F238E27FC236}">
                    <a16:creationId xmlns:a16="http://schemas.microsoft.com/office/drawing/2014/main" id="{E6C0F3AB-34E1-2E6E-5B3F-C639739A9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8" y="2467"/>
                <a:ext cx="73" cy="73"/>
              </a:xfrm>
              <a:custGeom>
                <a:avLst/>
                <a:gdLst>
                  <a:gd name="T0" fmla="*/ 9 w 13"/>
                  <a:gd name="T1" fmla="*/ 13 h 13"/>
                  <a:gd name="T2" fmla="*/ 8 w 13"/>
                  <a:gd name="T3" fmla="*/ 12 h 13"/>
                  <a:gd name="T4" fmla="*/ 9 w 13"/>
                  <a:gd name="T5" fmla="*/ 8 h 13"/>
                  <a:gd name="T6" fmla="*/ 4 w 13"/>
                  <a:gd name="T7" fmla="*/ 11 h 13"/>
                  <a:gd name="T8" fmla="*/ 5 w 13"/>
                  <a:gd name="T9" fmla="*/ 4 h 13"/>
                  <a:gd name="T10" fmla="*/ 2 w 13"/>
                  <a:gd name="T11" fmla="*/ 8 h 13"/>
                  <a:gd name="T12" fmla="*/ 1 w 13"/>
                  <a:gd name="T13" fmla="*/ 9 h 13"/>
                  <a:gd name="T14" fmla="*/ 1 w 13"/>
                  <a:gd name="T15" fmla="*/ 7 h 13"/>
                  <a:gd name="T16" fmla="*/ 4 w 13"/>
                  <a:gd name="T17" fmla="*/ 1 h 13"/>
                  <a:gd name="T18" fmla="*/ 5 w 13"/>
                  <a:gd name="T19" fmla="*/ 1 h 13"/>
                  <a:gd name="T20" fmla="*/ 6 w 13"/>
                  <a:gd name="T21" fmla="*/ 2 h 13"/>
                  <a:gd name="T22" fmla="*/ 6 w 13"/>
                  <a:gd name="T23" fmla="*/ 7 h 13"/>
                  <a:gd name="T24" fmla="*/ 9 w 13"/>
                  <a:gd name="T25" fmla="*/ 5 h 13"/>
                  <a:gd name="T26" fmla="*/ 13 w 13"/>
                  <a:gd name="T27" fmla="*/ 6 h 13"/>
                  <a:gd name="T28" fmla="*/ 10 w 13"/>
                  <a:gd name="T29" fmla="*/ 11 h 13"/>
                  <a:gd name="T30" fmla="*/ 9 w 13"/>
                  <a:gd name="T3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13">
                    <a:moveTo>
                      <a:pt x="9" y="13"/>
                    </a:moveTo>
                    <a:cubicBezTo>
                      <a:pt x="9" y="13"/>
                      <a:pt x="8" y="13"/>
                      <a:pt x="8" y="12"/>
                    </a:cubicBezTo>
                    <a:cubicBezTo>
                      <a:pt x="7" y="11"/>
                      <a:pt x="9" y="10"/>
                      <a:pt x="9" y="8"/>
                    </a:cubicBezTo>
                    <a:cubicBezTo>
                      <a:pt x="7" y="9"/>
                      <a:pt x="6" y="10"/>
                      <a:pt x="4" y="11"/>
                    </a:cubicBezTo>
                    <a:cubicBezTo>
                      <a:pt x="5" y="8"/>
                      <a:pt x="5" y="6"/>
                      <a:pt x="5" y="4"/>
                    </a:cubicBezTo>
                    <a:cubicBezTo>
                      <a:pt x="3" y="5"/>
                      <a:pt x="3" y="7"/>
                      <a:pt x="2" y="8"/>
                    </a:cubicBezTo>
                    <a:cubicBezTo>
                      <a:pt x="2" y="8"/>
                      <a:pt x="2" y="10"/>
                      <a:pt x="1" y="9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4" y="1"/>
                      <a:pt x="4" y="0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4"/>
                      <a:pt x="6" y="5"/>
                      <a:pt x="6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10" y="5"/>
                      <a:pt x="12" y="1"/>
                      <a:pt x="13" y="6"/>
                    </a:cubicBezTo>
                    <a:cubicBezTo>
                      <a:pt x="13" y="8"/>
                      <a:pt x="12" y="10"/>
                      <a:pt x="10" y="11"/>
                    </a:cubicBezTo>
                    <a:cubicBezTo>
                      <a:pt x="10" y="11"/>
                      <a:pt x="10" y="12"/>
                      <a:pt x="9" y="13"/>
                    </a:cubicBezTo>
                    <a:close/>
                  </a:path>
                </a:pathLst>
              </a:custGeom>
              <a:solidFill>
                <a:srgbClr val="E6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" name="Freeform 151">
                <a:extLst>
                  <a:ext uri="{FF2B5EF4-FFF2-40B4-BE49-F238E27FC236}">
                    <a16:creationId xmlns:a16="http://schemas.microsoft.com/office/drawing/2014/main" id="{1D32CB16-CC8B-6F76-E7E5-ADA1B6F41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" y="2306"/>
                <a:ext cx="50" cy="89"/>
              </a:xfrm>
              <a:custGeom>
                <a:avLst/>
                <a:gdLst>
                  <a:gd name="T0" fmla="*/ 9 w 9"/>
                  <a:gd name="T1" fmla="*/ 0 h 16"/>
                  <a:gd name="T2" fmla="*/ 8 w 9"/>
                  <a:gd name="T3" fmla="*/ 7 h 16"/>
                  <a:gd name="T4" fmla="*/ 3 w 9"/>
                  <a:gd name="T5" fmla="*/ 14 h 16"/>
                  <a:gd name="T6" fmla="*/ 3 w 9"/>
                  <a:gd name="T7" fmla="*/ 16 h 16"/>
                  <a:gd name="T8" fmla="*/ 1 w 9"/>
                  <a:gd name="T9" fmla="*/ 13 h 16"/>
                  <a:gd name="T10" fmla="*/ 9 w 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9" y="0"/>
                    </a:moveTo>
                    <a:cubicBezTo>
                      <a:pt x="8" y="3"/>
                      <a:pt x="8" y="5"/>
                      <a:pt x="8" y="7"/>
                    </a:cubicBezTo>
                    <a:cubicBezTo>
                      <a:pt x="5" y="9"/>
                      <a:pt x="3" y="11"/>
                      <a:pt x="3" y="14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2" y="15"/>
                      <a:pt x="1" y="14"/>
                      <a:pt x="1" y="13"/>
                    </a:cubicBezTo>
                    <a:cubicBezTo>
                      <a:pt x="0" y="7"/>
                      <a:pt x="5" y="4"/>
                      <a:pt x="9" y="0"/>
                    </a:cubicBezTo>
                    <a:close/>
                  </a:path>
                </a:pathLst>
              </a:custGeom>
              <a:solidFill>
                <a:srgbClr val="395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" name="Freeform 152">
                <a:extLst>
                  <a:ext uri="{FF2B5EF4-FFF2-40B4-BE49-F238E27FC236}">
                    <a16:creationId xmlns:a16="http://schemas.microsoft.com/office/drawing/2014/main" id="{44A26C7C-AB60-8A20-3B58-B2A785BF5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4" y="2250"/>
                <a:ext cx="28" cy="22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3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3" y="0"/>
                      <a:pt x="5" y="1"/>
                      <a:pt x="5" y="3"/>
                    </a:cubicBezTo>
                    <a:cubicBezTo>
                      <a:pt x="2" y="4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BB9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" name="Freeform 153">
                <a:extLst>
                  <a:ext uri="{FF2B5EF4-FFF2-40B4-BE49-F238E27FC236}">
                    <a16:creationId xmlns:a16="http://schemas.microsoft.com/office/drawing/2014/main" id="{0DFEAC91-F723-0A30-5AE5-A07BE7B88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4" y="2501"/>
                <a:ext cx="22" cy="27"/>
              </a:xfrm>
              <a:custGeom>
                <a:avLst/>
                <a:gdLst>
                  <a:gd name="T0" fmla="*/ 0 w 4"/>
                  <a:gd name="T1" fmla="*/ 5 h 5"/>
                  <a:gd name="T2" fmla="*/ 3 w 4"/>
                  <a:gd name="T3" fmla="*/ 0 h 5"/>
                  <a:gd name="T4" fmla="*/ 4 w 4"/>
                  <a:gd name="T5" fmla="*/ 1 h 5"/>
                  <a:gd name="T6" fmla="*/ 4 w 4"/>
                  <a:gd name="T7" fmla="*/ 2 h 5"/>
                  <a:gd name="T8" fmla="*/ 2 w 4"/>
                  <a:gd name="T9" fmla="*/ 5 h 5"/>
                  <a:gd name="T10" fmla="*/ 0 w 4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4"/>
                      <a:pt x="4" y="5"/>
                      <a:pt x="2" y="5"/>
                    </a:cubicBezTo>
                    <a:cubicBezTo>
                      <a:pt x="1" y="5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A08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" name="Freeform 154">
                <a:extLst>
                  <a:ext uri="{FF2B5EF4-FFF2-40B4-BE49-F238E27FC236}">
                    <a16:creationId xmlns:a16="http://schemas.microsoft.com/office/drawing/2014/main" id="{3C6948BA-2507-487C-69E9-38397658F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" y="2528"/>
                <a:ext cx="422" cy="201"/>
              </a:xfrm>
              <a:custGeom>
                <a:avLst/>
                <a:gdLst>
                  <a:gd name="T0" fmla="*/ 74 w 76"/>
                  <a:gd name="T1" fmla="*/ 36 h 36"/>
                  <a:gd name="T2" fmla="*/ 71 w 76"/>
                  <a:gd name="T3" fmla="*/ 33 h 36"/>
                  <a:gd name="T4" fmla="*/ 70 w 76"/>
                  <a:gd name="T5" fmla="*/ 28 h 36"/>
                  <a:gd name="T6" fmla="*/ 65 w 76"/>
                  <a:gd name="T7" fmla="*/ 24 h 36"/>
                  <a:gd name="T8" fmla="*/ 49 w 76"/>
                  <a:gd name="T9" fmla="*/ 16 h 36"/>
                  <a:gd name="T10" fmla="*/ 40 w 76"/>
                  <a:gd name="T11" fmla="*/ 19 h 36"/>
                  <a:gd name="T12" fmla="*/ 38 w 76"/>
                  <a:gd name="T13" fmla="*/ 21 h 36"/>
                  <a:gd name="T14" fmla="*/ 31 w 76"/>
                  <a:gd name="T15" fmla="*/ 30 h 36"/>
                  <a:gd name="T16" fmla="*/ 26 w 76"/>
                  <a:gd name="T17" fmla="*/ 33 h 36"/>
                  <a:gd name="T18" fmla="*/ 13 w 76"/>
                  <a:gd name="T19" fmla="*/ 28 h 36"/>
                  <a:gd name="T20" fmla="*/ 6 w 76"/>
                  <a:gd name="T21" fmla="*/ 27 h 36"/>
                  <a:gd name="T22" fmla="*/ 1 w 76"/>
                  <a:gd name="T23" fmla="*/ 22 h 36"/>
                  <a:gd name="T24" fmla="*/ 4 w 76"/>
                  <a:gd name="T25" fmla="*/ 17 h 36"/>
                  <a:gd name="T26" fmla="*/ 12 w 76"/>
                  <a:gd name="T27" fmla="*/ 3 h 36"/>
                  <a:gd name="T28" fmla="*/ 15 w 76"/>
                  <a:gd name="T29" fmla="*/ 0 h 36"/>
                  <a:gd name="T30" fmla="*/ 17 w 76"/>
                  <a:gd name="T31" fmla="*/ 1 h 36"/>
                  <a:gd name="T32" fmla="*/ 17 w 76"/>
                  <a:gd name="T33" fmla="*/ 5 h 36"/>
                  <a:gd name="T34" fmla="*/ 18 w 76"/>
                  <a:gd name="T35" fmla="*/ 6 h 36"/>
                  <a:gd name="T36" fmla="*/ 15 w 76"/>
                  <a:gd name="T37" fmla="*/ 14 h 36"/>
                  <a:gd name="T38" fmla="*/ 15 w 76"/>
                  <a:gd name="T39" fmla="*/ 16 h 36"/>
                  <a:gd name="T40" fmla="*/ 17 w 76"/>
                  <a:gd name="T41" fmla="*/ 16 h 36"/>
                  <a:gd name="T42" fmla="*/ 25 w 76"/>
                  <a:gd name="T43" fmla="*/ 16 h 36"/>
                  <a:gd name="T44" fmla="*/ 38 w 76"/>
                  <a:gd name="T45" fmla="*/ 13 h 36"/>
                  <a:gd name="T46" fmla="*/ 52 w 76"/>
                  <a:gd name="T47" fmla="*/ 9 h 36"/>
                  <a:gd name="T48" fmla="*/ 59 w 76"/>
                  <a:gd name="T49" fmla="*/ 13 h 36"/>
                  <a:gd name="T50" fmla="*/ 73 w 76"/>
                  <a:gd name="T51" fmla="*/ 27 h 36"/>
                  <a:gd name="T52" fmla="*/ 74 w 76"/>
                  <a:gd name="T5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" h="36">
                    <a:moveTo>
                      <a:pt x="74" y="36"/>
                    </a:moveTo>
                    <a:cubicBezTo>
                      <a:pt x="73" y="35"/>
                      <a:pt x="72" y="34"/>
                      <a:pt x="71" y="33"/>
                    </a:cubicBezTo>
                    <a:cubicBezTo>
                      <a:pt x="72" y="31"/>
                      <a:pt x="72" y="30"/>
                      <a:pt x="70" y="28"/>
                    </a:cubicBezTo>
                    <a:cubicBezTo>
                      <a:pt x="68" y="27"/>
                      <a:pt x="67" y="24"/>
                      <a:pt x="65" y="24"/>
                    </a:cubicBezTo>
                    <a:cubicBezTo>
                      <a:pt x="60" y="22"/>
                      <a:pt x="55" y="17"/>
                      <a:pt x="49" y="16"/>
                    </a:cubicBezTo>
                    <a:cubicBezTo>
                      <a:pt x="45" y="15"/>
                      <a:pt x="43" y="17"/>
                      <a:pt x="40" y="19"/>
                    </a:cubicBezTo>
                    <a:cubicBezTo>
                      <a:pt x="39" y="20"/>
                      <a:pt x="39" y="21"/>
                      <a:pt x="38" y="21"/>
                    </a:cubicBezTo>
                    <a:cubicBezTo>
                      <a:pt x="34" y="23"/>
                      <a:pt x="32" y="26"/>
                      <a:pt x="31" y="30"/>
                    </a:cubicBezTo>
                    <a:cubicBezTo>
                      <a:pt x="31" y="32"/>
                      <a:pt x="29" y="34"/>
                      <a:pt x="26" y="33"/>
                    </a:cubicBezTo>
                    <a:cubicBezTo>
                      <a:pt x="21" y="31"/>
                      <a:pt x="16" y="31"/>
                      <a:pt x="13" y="28"/>
                    </a:cubicBezTo>
                    <a:cubicBezTo>
                      <a:pt x="11" y="26"/>
                      <a:pt x="8" y="27"/>
                      <a:pt x="6" y="27"/>
                    </a:cubicBezTo>
                    <a:cubicBezTo>
                      <a:pt x="2" y="27"/>
                      <a:pt x="2" y="25"/>
                      <a:pt x="1" y="22"/>
                    </a:cubicBezTo>
                    <a:cubicBezTo>
                      <a:pt x="0" y="19"/>
                      <a:pt x="2" y="18"/>
                      <a:pt x="4" y="17"/>
                    </a:cubicBezTo>
                    <a:cubicBezTo>
                      <a:pt x="9" y="14"/>
                      <a:pt x="13" y="10"/>
                      <a:pt x="12" y="3"/>
                    </a:cubicBezTo>
                    <a:cubicBezTo>
                      <a:pt x="13" y="2"/>
                      <a:pt x="13" y="1"/>
                      <a:pt x="15" y="0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9" y="3"/>
                      <a:pt x="19" y="3"/>
                      <a:pt x="17" y="5"/>
                    </a:cubicBezTo>
                    <a:cubicBezTo>
                      <a:pt x="17" y="5"/>
                      <a:pt x="18" y="5"/>
                      <a:pt x="18" y="6"/>
                    </a:cubicBezTo>
                    <a:cubicBezTo>
                      <a:pt x="17" y="8"/>
                      <a:pt x="16" y="11"/>
                      <a:pt x="15" y="14"/>
                    </a:cubicBezTo>
                    <a:cubicBezTo>
                      <a:pt x="14" y="14"/>
                      <a:pt x="14" y="16"/>
                      <a:pt x="15" y="16"/>
                    </a:cubicBezTo>
                    <a:cubicBezTo>
                      <a:pt x="16" y="17"/>
                      <a:pt x="16" y="17"/>
                      <a:pt x="17" y="16"/>
                    </a:cubicBezTo>
                    <a:cubicBezTo>
                      <a:pt x="20" y="14"/>
                      <a:pt x="22" y="16"/>
                      <a:pt x="25" y="16"/>
                    </a:cubicBezTo>
                    <a:cubicBezTo>
                      <a:pt x="30" y="16"/>
                      <a:pt x="34" y="16"/>
                      <a:pt x="38" y="13"/>
                    </a:cubicBezTo>
                    <a:cubicBezTo>
                      <a:pt x="42" y="10"/>
                      <a:pt x="47" y="8"/>
                      <a:pt x="52" y="9"/>
                    </a:cubicBezTo>
                    <a:cubicBezTo>
                      <a:pt x="55" y="10"/>
                      <a:pt x="57" y="12"/>
                      <a:pt x="59" y="13"/>
                    </a:cubicBezTo>
                    <a:cubicBezTo>
                      <a:pt x="64" y="17"/>
                      <a:pt x="69" y="22"/>
                      <a:pt x="73" y="27"/>
                    </a:cubicBezTo>
                    <a:cubicBezTo>
                      <a:pt x="75" y="29"/>
                      <a:pt x="76" y="34"/>
                      <a:pt x="74" y="36"/>
                    </a:cubicBezTo>
                    <a:close/>
                  </a:path>
                </a:pathLst>
              </a:custGeom>
              <a:solidFill>
                <a:srgbClr val="A08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" name="Freeform 155">
                <a:extLst>
                  <a:ext uri="{FF2B5EF4-FFF2-40B4-BE49-F238E27FC236}">
                    <a16:creationId xmlns:a16="http://schemas.microsoft.com/office/drawing/2014/main" id="{7CD16B90-F1C5-E542-D931-803D045A5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1" y="2751"/>
                <a:ext cx="38" cy="39"/>
              </a:xfrm>
              <a:custGeom>
                <a:avLst/>
                <a:gdLst>
                  <a:gd name="T0" fmla="*/ 7 w 7"/>
                  <a:gd name="T1" fmla="*/ 3 h 7"/>
                  <a:gd name="T2" fmla="*/ 4 w 7"/>
                  <a:gd name="T3" fmla="*/ 7 h 7"/>
                  <a:gd name="T4" fmla="*/ 1 w 7"/>
                  <a:gd name="T5" fmla="*/ 1 h 7"/>
                  <a:gd name="T6" fmla="*/ 2 w 7"/>
                  <a:gd name="T7" fmla="*/ 0 h 7"/>
                  <a:gd name="T8" fmla="*/ 7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1" y="6"/>
                      <a:pt x="2" y="3"/>
                      <a:pt x="1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A08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" name="Freeform 156">
                <a:extLst>
                  <a:ext uri="{FF2B5EF4-FFF2-40B4-BE49-F238E27FC236}">
                    <a16:creationId xmlns:a16="http://schemas.microsoft.com/office/drawing/2014/main" id="{4BD627BC-CDAA-558A-E94C-6C32AA7B2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9" y="2512"/>
                <a:ext cx="34" cy="33"/>
              </a:xfrm>
              <a:custGeom>
                <a:avLst/>
                <a:gdLst>
                  <a:gd name="T0" fmla="*/ 3 w 6"/>
                  <a:gd name="T1" fmla="*/ 3 h 6"/>
                  <a:gd name="T2" fmla="*/ 0 w 6"/>
                  <a:gd name="T3" fmla="*/ 6 h 6"/>
                  <a:gd name="T4" fmla="*/ 1 w 6"/>
                  <a:gd name="T5" fmla="*/ 3 h 6"/>
                  <a:gd name="T6" fmla="*/ 3 w 6"/>
                  <a:gd name="T7" fmla="*/ 0 h 6"/>
                  <a:gd name="T8" fmla="*/ 3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2" y="4"/>
                      <a:pt x="2" y="6"/>
                      <a:pt x="0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6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E7DF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" name="Freeform 157">
                <a:extLst>
                  <a:ext uri="{FF2B5EF4-FFF2-40B4-BE49-F238E27FC236}">
                    <a16:creationId xmlns:a16="http://schemas.microsoft.com/office/drawing/2014/main" id="{4F44F0BC-0289-3A95-CDB8-C04A98033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" y="2111"/>
                <a:ext cx="261" cy="300"/>
              </a:xfrm>
              <a:custGeom>
                <a:avLst/>
                <a:gdLst>
                  <a:gd name="T0" fmla="*/ 1 w 47"/>
                  <a:gd name="T1" fmla="*/ 21 h 54"/>
                  <a:gd name="T2" fmla="*/ 6 w 47"/>
                  <a:gd name="T3" fmla="*/ 18 h 54"/>
                  <a:gd name="T4" fmla="*/ 17 w 47"/>
                  <a:gd name="T5" fmla="*/ 17 h 54"/>
                  <a:gd name="T6" fmla="*/ 16 w 47"/>
                  <a:gd name="T7" fmla="*/ 15 h 54"/>
                  <a:gd name="T8" fmla="*/ 16 w 47"/>
                  <a:gd name="T9" fmla="*/ 13 h 54"/>
                  <a:gd name="T10" fmla="*/ 22 w 47"/>
                  <a:gd name="T11" fmla="*/ 2 h 54"/>
                  <a:gd name="T12" fmla="*/ 29 w 47"/>
                  <a:gd name="T13" fmla="*/ 1 h 54"/>
                  <a:gd name="T14" fmla="*/ 33 w 47"/>
                  <a:gd name="T15" fmla="*/ 5 h 54"/>
                  <a:gd name="T16" fmla="*/ 34 w 47"/>
                  <a:gd name="T17" fmla="*/ 15 h 54"/>
                  <a:gd name="T18" fmla="*/ 33 w 47"/>
                  <a:gd name="T19" fmla="*/ 19 h 54"/>
                  <a:gd name="T20" fmla="*/ 32 w 47"/>
                  <a:gd name="T21" fmla="*/ 22 h 54"/>
                  <a:gd name="T22" fmla="*/ 29 w 47"/>
                  <a:gd name="T23" fmla="*/ 25 h 54"/>
                  <a:gd name="T24" fmla="*/ 34 w 47"/>
                  <a:gd name="T25" fmla="*/ 28 h 54"/>
                  <a:gd name="T26" fmla="*/ 41 w 47"/>
                  <a:gd name="T27" fmla="*/ 37 h 54"/>
                  <a:gd name="T28" fmla="*/ 46 w 47"/>
                  <a:gd name="T29" fmla="*/ 45 h 54"/>
                  <a:gd name="T30" fmla="*/ 46 w 47"/>
                  <a:gd name="T31" fmla="*/ 49 h 54"/>
                  <a:gd name="T32" fmla="*/ 42 w 47"/>
                  <a:gd name="T33" fmla="*/ 51 h 54"/>
                  <a:gd name="T34" fmla="*/ 34 w 47"/>
                  <a:gd name="T35" fmla="*/ 53 h 54"/>
                  <a:gd name="T36" fmla="*/ 30 w 47"/>
                  <a:gd name="T37" fmla="*/ 52 h 54"/>
                  <a:gd name="T38" fmla="*/ 13 w 47"/>
                  <a:gd name="T39" fmla="*/ 38 h 54"/>
                  <a:gd name="T40" fmla="*/ 10 w 47"/>
                  <a:gd name="T41" fmla="*/ 31 h 54"/>
                  <a:gd name="T42" fmla="*/ 6 w 47"/>
                  <a:gd name="T43" fmla="*/ 28 h 54"/>
                  <a:gd name="T44" fmla="*/ 1 w 47"/>
                  <a:gd name="T45" fmla="*/ 24 h 54"/>
                  <a:gd name="T46" fmla="*/ 1 w 47"/>
                  <a:gd name="T47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54">
                    <a:moveTo>
                      <a:pt x="1" y="21"/>
                    </a:moveTo>
                    <a:cubicBezTo>
                      <a:pt x="3" y="20"/>
                      <a:pt x="4" y="19"/>
                      <a:pt x="6" y="18"/>
                    </a:cubicBezTo>
                    <a:cubicBezTo>
                      <a:pt x="11" y="15"/>
                      <a:pt x="12" y="15"/>
                      <a:pt x="17" y="17"/>
                    </a:cubicBezTo>
                    <a:cubicBezTo>
                      <a:pt x="17" y="16"/>
                      <a:pt x="17" y="15"/>
                      <a:pt x="16" y="15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16" y="8"/>
                      <a:pt x="20" y="5"/>
                      <a:pt x="22" y="2"/>
                    </a:cubicBezTo>
                    <a:cubicBezTo>
                      <a:pt x="23" y="0"/>
                      <a:pt x="27" y="1"/>
                      <a:pt x="29" y="1"/>
                    </a:cubicBezTo>
                    <a:cubicBezTo>
                      <a:pt x="29" y="3"/>
                      <a:pt x="31" y="4"/>
                      <a:pt x="33" y="5"/>
                    </a:cubicBezTo>
                    <a:cubicBezTo>
                      <a:pt x="37" y="8"/>
                      <a:pt x="38" y="11"/>
                      <a:pt x="34" y="15"/>
                    </a:cubicBezTo>
                    <a:cubicBezTo>
                      <a:pt x="33" y="16"/>
                      <a:pt x="33" y="18"/>
                      <a:pt x="33" y="19"/>
                    </a:cubicBezTo>
                    <a:cubicBezTo>
                      <a:pt x="34" y="20"/>
                      <a:pt x="34" y="21"/>
                      <a:pt x="32" y="22"/>
                    </a:cubicBezTo>
                    <a:cubicBezTo>
                      <a:pt x="30" y="22"/>
                      <a:pt x="29" y="23"/>
                      <a:pt x="29" y="25"/>
                    </a:cubicBezTo>
                    <a:cubicBezTo>
                      <a:pt x="30" y="27"/>
                      <a:pt x="31" y="28"/>
                      <a:pt x="34" y="28"/>
                    </a:cubicBezTo>
                    <a:cubicBezTo>
                      <a:pt x="37" y="31"/>
                      <a:pt x="39" y="34"/>
                      <a:pt x="41" y="37"/>
                    </a:cubicBezTo>
                    <a:cubicBezTo>
                      <a:pt x="43" y="40"/>
                      <a:pt x="44" y="43"/>
                      <a:pt x="46" y="45"/>
                    </a:cubicBezTo>
                    <a:cubicBezTo>
                      <a:pt x="47" y="46"/>
                      <a:pt x="47" y="48"/>
                      <a:pt x="46" y="49"/>
                    </a:cubicBezTo>
                    <a:cubicBezTo>
                      <a:pt x="45" y="51"/>
                      <a:pt x="44" y="51"/>
                      <a:pt x="42" y="51"/>
                    </a:cubicBezTo>
                    <a:cubicBezTo>
                      <a:pt x="39" y="50"/>
                      <a:pt x="37" y="51"/>
                      <a:pt x="34" y="53"/>
                    </a:cubicBezTo>
                    <a:cubicBezTo>
                      <a:pt x="32" y="54"/>
                      <a:pt x="31" y="54"/>
                      <a:pt x="30" y="52"/>
                    </a:cubicBezTo>
                    <a:cubicBezTo>
                      <a:pt x="24" y="48"/>
                      <a:pt x="18" y="43"/>
                      <a:pt x="13" y="38"/>
                    </a:cubicBezTo>
                    <a:cubicBezTo>
                      <a:pt x="11" y="36"/>
                      <a:pt x="11" y="34"/>
                      <a:pt x="10" y="31"/>
                    </a:cubicBezTo>
                    <a:cubicBezTo>
                      <a:pt x="9" y="29"/>
                      <a:pt x="8" y="28"/>
                      <a:pt x="6" y="28"/>
                    </a:cubicBezTo>
                    <a:cubicBezTo>
                      <a:pt x="3" y="29"/>
                      <a:pt x="2" y="26"/>
                      <a:pt x="1" y="24"/>
                    </a:cubicBezTo>
                    <a:cubicBezTo>
                      <a:pt x="0" y="23"/>
                      <a:pt x="0" y="22"/>
                      <a:pt x="1" y="21"/>
                    </a:cubicBezTo>
                    <a:close/>
                  </a:path>
                </a:pathLst>
              </a:custGeom>
              <a:solidFill>
                <a:srgbClr val="9B1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" name="Freeform 158">
                <a:extLst>
                  <a:ext uri="{FF2B5EF4-FFF2-40B4-BE49-F238E27FC236}">
                    <a16:creationId xmlns:a16="http://schemas.microsoft.com/office/drawing/2014/main" id="{8020BEFA-C0B6-7091-4C68-7F99AA06F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2177"/>
                <a:ext cx="116" cy="112"/>
              </a:xfrm>
              <a:custGeom>
                <a:avLst/>
                <a:gdLst>
                  <a:gd name="T0" fmla="*/ 19 w 21"/>
                  <a:gd name="T1" fmla="*/ 9 h 20"/>
                  <a:gd name="T2" fmla="*/ 19 w 21"/>
                  <a:gd name="T3" fmla="*/ 12 h 20"/>
                  <a:gd name="T4" fmla="*/ 18 w 21"/>
                  <a:gd name="T5" fmla="*/ 13 h 20"/>
                  <a:gd name="T6" fmla="*/ 17 w 21"/>
                  <a:gd name="T7" fmla="*/ 13 h 20"/>
                  <a:gd name="T8" fmla="*/ 13 w 21"/>
                  <a:gd name="T9" fmla="*/ 13 h 20"/>
                  <a:gd name="T10" fmla="*/ 0 w 21"/>
                  <a:gd name="T11" fmla="*/ 20 h 20"/>
                  <a:gd name="T12" fmla="*/ 9 w 21"/>
                  <a:gd name="T13" fmla="*/ 8 h 20"/>
                  <a:gd name="T14" fmla="*/ 14 w 21"/>
                  <a:gd name="T15" fmla="*/ 2 h 20"/>
                  <a:gd name="T16" fmla="*/ 16 w 21"/>
                  <a:gd name="T17" fmla="*/ 0 h 20"/>
                  <a:gd name="T18" fmla="*/ 18 w 21"/>
                  <a:gd name="T19" fmla="*/ 2 h 20"/>
                  <a:gd name="T20" fmla="*/ 20 w 21"/>
                  <a:gd name="T21" fmla="*/ 4 h 20"/>
                  <a:gd name="T22" fmla="*/ 21 w 21"/>
                  <a:gd name="T23" fmla="*/ 5 h 20"/>
                  <a:gd name="T24" fmla="*/ 20 w 21"/>
                  <a:gd name="T25" fmla="*/ 6 h 20"/>
                  <a:gd name="T26" fmla="*/ 19 w 21"/>
                  <a:gd name="T2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0">
                    <a:moveTo>
                      <a:pt x="19" y="9"/>
                    </a:moveTo>
                    <a:cubicBezTo>
                      <a:pt x="19" y="10"/>
                      <a:pt x="19" y="11"/>
                      <a:pt x="19" y="12"/>
                    </a:cubicBezTo>
                    <a:cubicBezTo>
                      <a:pt x="19" y="13"/>
                      <a:pt x="19" y="13"/>
                      <a:pt x="18" y="13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5" y="12"/>
                      <a:pt x="14" y="12"/>
                      <a:pt x="13" y="13"/>
                    </a:cubicBezTo>
                    <a:cubicBezTo>
                      <a:pt x="11" y="19"/>
                      <a:pt x="5" y="19"/>
                      <a:pt x="0" y="20"/>
                    </a:cubicBezTo>
                    <a:cubicBezTo>
                      <a:pt x="5" y="17"/>
                      <a:pt x="5" y="11"/>
                      <a:pt x="9" y="8"/>
                    </a:cubicBezTo>
                    <a:cubicBezTo>
                      <a:pt x="11" y="6"/>
                      <a:pt x="13" y="5"/>
                      <a:pt x="14" y="2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18" y="0"/>
                      <a:pt x="17" y="1"/>
                      <a:pt x="18" y="2"/>
                    </a:cubicBezTo>
                    <a:cubicBezTo>
                      <a:pt x="18" y="4"/>
                      <a:pt x="19" y="3"/>
                      <a:pt x="20" y="4"/>
                    </a:cubicBezTo>
                    <a:cubicBezTo>
                      <a:pt x="20" y="4"/>
                      <a:pt x="21" y="4"/>
                      <a:pt x="21" y="5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18" y="7"/>
                      <a:pt x="17" y="8"/>
                      <a:pt x="19" y="9"/>
                    </a:cubicBezTo>
                    <a:close/>
                  </a:path>
                </a:pathLst>
              </a:custGeom>
              <a:solidFill>
                <a:srgbClr val="8B8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" name="Freeform 159">
                <a:extLst>
                  <a:ext uri="{FF2B5EF4-FFF2-40B4-BE49-F238E27FC236}">
                    <a16:creationId xmlns:a16="http://schemas.microsoft.com/office/drawing/2014/main" id="{6CED294F-4957-1C23-7118-3B9E28EB6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7" y="1960"/>
                <a:ext cx="145" cy="240"/>
              </a:xfrm>
              <a:custGeom>
                <a:avLst/>
                <a:gdLst>
                  <a:gd name="T0" fmla="*/ 11 w 26"/>
                  <a:gd name="T1" fmla="*/ 40 h 43"/>
                  <a:gd name="T2" fmla="*/ 7 w 26"/>
                  <a:gd name="T3" fmla="*/ 41 h 43"/>
                  <a:gd name="T4" fmla="*/ 3 w 26"/>
                  <a:gd name="T5" fmla="*/ 38 h 43"/>
                  <a:gd name="T6" fmla="*/ 1 w 26"/>
                  <a:gd name="T7" fmla="*/ 31 h 43"/>
                  <a:gd name="T8" fmla="*/ 2 w 26"/>
                  <a:gd name="T9" fmla="*/ 31 h 43"/>
                  <a:gd name="T10" fmla="*/ 2 w 26"/>
                  <a:gd name="T11" fmla="*/ 30 h 43"/>
                  <a:gd name="T12" fmla="*/ 10 w 26"/>
                  <a:gd name="T13" fmla="*/ 24 h 43"/>
                  <a:gd name="T14" fmla="*/ 14 w 26"/>
                  <a:gd name="T15" fmla="*/ 22 h 43"/>
                  <a:gd name="T16" fmla="*/ 22 w 26"/>
                  <a:gd name="T17" fmla="*/ 4 h 43"/>
                  <a:gd name="T18" fmla="*/ 23 w 26"/>
                  <a:gd name="T19" fmla="*/ 2 h 43"/>
                  <a:gd name="T20" fmla="*/ 26 w 26"/>
                  <a:gd name="T21" fmla="*/ 4 h 43"/>
                  <a:gd name="T22" fmla="*/ 25 w 26"/>
                  <a:gd name="T23" fmla="*/ 10 h 43"/>
                  <a:gd name="T24" fmla="*/ 20 w 26"/>
                  <a:gd name="T25" fmla="*/ 17 h 43"/>
                  <a:gd name="T26" fmla="*/ 17 w 26"/>
                  <a:gd name="T27" fmla="*/ 28 h 43"/>
                  <a:gd name="T28" fmla="*/ 16 w 26"/>
                  <a:gd name="T29" fmla="*/ 31 h 43"/>
                  <a:gd name="T30" fmla="*/ 11 w 26"/>
                  <a:gd name="T31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43">
                    <a:moveTo>
                      <a:pt x="11" y="40"/>
                    </a:moveTo>
                    <a:cubicBezTo>
                      <a:pt x="10" y="42"/>
                      <a:pt x="9" y="43"/>
                      <a:pt x="7" y="41"/>
                    </a:cubicBezTo>
                    <a:cubicBezTo>
                      <a:pt x="6" y="40"/>
                      <a:pt x="4" y="39"/>
                      <a:pt x="3" y="38"/>
                    </a:cubicBezTo>
                    <a:cubicBezTo>
                      <a:pt x="1" y="36"/>
                      <a:pt x="0" y="34"/>
                      <a:pt x="1" y="31"/>
                    </a:cubicBezTo>
                    <a:cubicBezTo>
                      <a:pt x="1" y="31"/>
                      <a:pt x="2" y="31"/>
                      <a:pt x="2" y="31"/>
                    </a:cubicBezTo>
                    <a:cubicBezTo>
                      <a:pt x="2" y="31"/>
                      <a:pt x="2" y="30"/>
                      <a:pt x="2" y="30"/>
                    </a:cubicBezTo>
                    <a:cubicBezTo>
                      <a:pt x="4" y="25"/>
                      <a:pt x="5" y="24"/>
                      <a:pt x="10" y="24"/>
                    </a:cubicBezTo>
                    <a:cubicBezTo>
                      <a:pt x="12" y="24"/>
                      <a:pt x="13" y="24"/>
                      <a:pt x="14" y="22"/>
                    </a:cubicBezTo>
                    <a:cubicBezTo>
                      <a:pt x="16" y="16"/>
                      <a:pt x="20" y="11"/>
                      <a:pt x="22" y="4"/>
                    </a:cubicBezTo>
                    <a:cubicBezTo>
                      <a:pt x="23" y="3"/>
                      <a:pt x="23" y="2"/>
                      <a:pt x="23" y="2"/>
                    </a:cubicBezTo>
                    <a:cubicBezTo>
                      <a:pt x="26" y="0"/>
                      <a:pt x="26" y="2"/>
                      <a:pt x="26" y="4"/>
                    </a:cubicBezTo>
                    <a:cubicBezTo>
                      <a:pt x="26" y="6"/>
                      <a:pt x="26" y="8"/>
                      <a:pt x="25" y="10"/>
                    </a:cubicBezTo>
                    <a:cubicBezTo>
                      <a:pt x="23" y="13"/>
                      <a:pt x="23" y="16"/>
                      <a:pt x="20" y="17"/>
                    </a:cubicBezTo>
                    <a:cubicBezTo>
                      <a:pt x="19" y="21"/>
                      <a:pt x="16" y="24"/>
                      <a:pt x="17" y="28"/>
                    </a:cubicBezTo>
                    <a:cubicBezTo>
                      <a:pt x="18" y="29"/>
                      <a:pt x="17" y="30"/>
                      <a:pt x="16" y="31"/>
                    </a:cubicBezTo>
                    <a:cubicBezTo>
                      <a:pt x="14" y="34"/>
                      <a:pt x="13" y="37"/>
                      <a:pt x="11" y="40"/>
                    </a:cubicBezTo>
                    <a:close/>
                  </a:path>
                </a:pathLst>
              </a:custGeom>
              <a:solidFill>
                <a:srgbClr val="D0D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" name="Freeform 160">
                <a:extLst>
                  <a:ext uri="{FF2B5EF4-FFF2-40B4-BE49-F238E27FC236}">
                    <a16:creationId xmlns:a16="http://schemas.microsoft.com/office/drawing/2014/main" id="{D1E07D86-3F5D-42F7-4D4E-F59870D1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4" y="2166"/>
                <a:ext cx="17" cy="28"/>
              </a:xfrm>
              <a:custGeom>
                <a:avLst/>
                <a:gdLst>
                  <a:gd name="T0" fmla="*/ 2 w 3"/>
                  <a:gd name="T1" fmla="*/ 0 h 5"/>
                  <a:gd name="T2" fmla="*/ 3 w 3"/>
                  <a:gd name="T3" fmla="*/ 5 h 5"/>
                  <a:gd name="T4" fmla="*/ 2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1" y="2"/>
                      <a:pt x="2" y="4"/>
                      <a:pt x="3" y="5"/>
                    </a:cubicBezTo>
                    <a:cubicBezTo>
                      <a:pt x="0" y="4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B99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" name="Freeform 161">
                <a:extLst>
                  <a:ext uri="{FF2B5EF4-FFF2-40B4-BE49-F238E27FC236}">
                    <a16:creationId xmlns:a16="http://schemas.microsoft.com/office/drawing/2014/main" id="{7A7857F7-99AB-4A40-9A82-505E4936F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0" y="1715"/>
                <a:ext cx="33" cy="112"/>
              </a:xfrm>
              <a:custGeom>
                <a:avLst/>
                <a:gdLst>
                  <a:gd name="T0" fmla="*/ 4 w 6"/>
                  <a:gd name="T1" fmla="*/ 0 h 20"/>
                  <a:gd name="T2" fmla="*/ 6 w 6"/>
                  <a:gd name="T3" fmla="*/ 7 h 20"/>
                  <a:gd name="T4" fmla="*/ 3 w 6"/>
                  <a:gd name="T5" fmla="*/ 20 h 20"/>
                  <a:gd name="T6" fmla="*/ 0 w 6"/>
                  <a:gd name="T7" fmla="*/ 17 h 20"/>
                  <a:gd name="T8" fmla="*/ 0 w 6"/>
                  <a:gd name="T9" fmla="*/ 15 h 20"/>
                  <a:gd name="T10" fmla="*/ 3 w 6"/>
                  <a:gd name="T11" fmla="*/ 13 h 20"/>
                  <a:gd name="T12" fmla="*/ 3 w 6"/>
                  <a:gd name="T13" fmla="*/ 4 h 20"/>
                  <a:gd name="T14" fmla="*/ 4 w 6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0">
                    <a:moveTo>
                      <a:pt x="4" y="0"/>
                    </a:moveTo>
                    <a:cubicBezTo>
                      <a:pt x="5" y="2"/>
                      <a:pt x="4" y="5"/>
                      <a:pt x="6" y="7"/>
                    </a:cubicBezTo>
                    <a:cubicBezTo>
                      <a:pt x="5" y="11"/>
                      <a:pt x="3" y="15"/>
                      <a:pt x="3" y="20"/>
                    </a:cubicBezTo>
                    <a:cubicBezTo>
                      <a:pt x="2" y="19"/>
                      <a:pt x="2" y="17"/>
                      <a:pt x="0" y="17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2" y="17"/>
                      <a:pt x="3" y="16"/>
                      <a:pt x="3" y="13"/>
                    </a:cubicBezTo>
                    <a:cubicBezTo>
                      <a:pt x="3" y="10"/>
                      <a:pt x="4" y="7"/>
                      <a:pt x="3" y="4"/>
                    </a:cubicBezTo>
                    <a:cubicBezTo>
                      <a:pt x="3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947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" name="Freeform 162">
                <a:extLst>
                  <a:ext uri="{FF2B5EF4-FFF2-40B4-BE49-F238E27FC236}">
                    <a16:creationId xmlns:a16="http://schemas.microsoft.com/office/drawing/2014/main" id="{021A7D26-5ACF-11CE-1A90-3F2974E65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9" y="3069"/>
                <a:ext cx="28" cy="28"/>
              </a:xfrm>
              <a:custGeom>
                <a:avLst/>
                <a:gdLst>
                  <a:gd name="T0" fmla="*/ 2 w 5"/>
                  <a:gd name="T1" fmla="*/ 0 h 5"/>
                  <a:gd name="T2" fmla="*/ 5 w 5"/>
                  <a:gd name="T3" fmla="*/ 3 h 5"/>
                  <a:gd name="T4" fmla="*/ 2 w 5"/>
                  <a:gd name="T5" fmla="*/ 5 h 5"/>
                  <a:gd name="T6" fmla="*/ 0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3" y="1"/>
                      <a:pt x="5" y="1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0" y="5"/>
                      <a:pt x="1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" name="Freeform 163">
                <a:extLst>
                  <a:ext uri="{FF2B5EF4-FFF2-40B4-BE49-F238E27FC236}">
                    <a16:creationId xmlns:a16="http://schemas.microsoft.com/office/drawing/2014/main" id="{AAB88CA2-EA59-6CE4-744D-E436FC8F0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6" y="3097"/>
                <a:ext cx="33" cy="33"/>
              </a:xfrm>
              <a:custGeom>
                <a:avLst/>
                <a:gdLst>
                  <a:gd name="T0" fmla="*/ 6 w 6"/>
                  <a:gd name="T1" fmla="*/ 3 h 6"/>
                  <a:gd name="T2" fmla="*/ 1 w 6"/>
                  <a:gd name="T3" fmla="*/ 6 h 6"/>
                  <a:gd name="T4" fmla="*/ 0 w 6"/>
                  <a:gd name="T5" fmla="*/ 0 h 6"/>
                  <a:gd name="T6" fmla="*/ 6 w 6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4" y="4"/>
                      <a:pt x="3" y="5"/>
                      <a:pt x="1" y="6"/>
                    </a:cubicBezTo>
                    <a:cubicBezTo>
                      <a:pt x="1" y="4"/>
                      <a:pt x="1" y="3"/>
                      <a:pt x="0" y="0"/>
                    </a:cubicBezTo>
                    <a:cubicBezTo>
                      <a:pt x="2" y="1"/>
                      <a:pt x="4" y="2"/>
                      <a:pt x="6" y="3"/>
                    </a:cubicBezTo>
                    <a:close/>
                  </a:path>
                </a:pathLst>
              </a:custGeom>
              <a:solidFill>
                <a:srgbClr val="FBE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" name="Freeform 164">
                <a:extLst>
                  <a:ext uri="{FF2B5EF4-FFF2-40B4-BE49-F238E27FC236}">
                    <a16:creationId xmlns:a16="http://schemas.microsoft.com/office/drawing/2014/main" id="{7F387CEF-9A94-0414-2DF9-390A2474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2027"/>
                <a:ext cx="267" cy="195"/>
              </a:xfrm>
              <a:custGeom>
                <a:avLst/>
                <a:gdLst>
                  <a:gd name="T0" fmla="*/ 25 w 48"/>
                  <a:gd name="T1" fmla="*/ 16 h 35"/>
                  <a:gd name="T2" fmla="*/ 20 w 48"/>
                  <a:gd name="T3" fmla="*/ 17 h 35"/>
                  <a:gd name="T4" fmla="*/ 17 w 48"/>
                  <a:gd name="T5" fmla="*/ 20 h 35"/>
                  <a:gd name="T6" fmla="*/ 15 w 48"/>
                  <a:gd name="T7" fmla="*/ 23 h 35"/>
                  <a:gd name="T8" fmla="*/ 14 w 48"/>
                  <a:gd name="T9" fmla="*/ 30 h 35"/>
                  <a:gd name="T10" fmla="*/ 15 w 48"/>
                  <a:gd name="T11" fmla="*/ 33 h 35"/>
                  <a:gd name="T12" fmla="*/ 13 w 48"/>
                  <a:gd name="T13" fmla="*/ 34 h 35"/>
                  <a:gd name="T14" fmla="*/ 3 w 48"/>
                  <a:gd name="T15" fmla="*/ 33 h 35"/>
                  <a:gd name="T16" fmla="*/ 2 w 48"/>
                  <a:gd name="T17" fmla="*/ 33 h 35"/>
                  <a:gd name="T18" fmla="*/ 3 w 48"/>
                  <a:gd name="T19" fmla="*/ 28 h 35"/>
                  <a:gd name="T20" fmla="*/ 2 w 48"/>
                  <a:gd name="T21" fmla="*/ 25 h 35"/>
                  <a:gd name="T22" fmla="*/ 3 w 48"/>
                  <a:gd name="T23" fmla="*/ 24 h 35"/>
                  <a:gd name="T24" fmla="*/ 5 w 48"/>
                  <a:gd name="T25" fmla="*/ 18 h 35"/>
                  <a:gd name="T26" fmla="*/ 8 w 48"/>
                  <a:gd name="T27" fmla="*/ 6 h 35"/>
                  <a:gd name="T28" fmla="*/ 12 w 48"/>
                  <a:gd name="T29" fmla="*/ 4 h 35"/>
                  <a:gd name="T30" fmla="*/ 26 w 48"/>
                  <a:gd name="T31" fmla="*/ 2 h 35"/>
                  <a:gd name="T32" fmla="*/ 36 w 48"/>
                  <a:gd name="T33" fmla="*/ 2 h 35"/>
                  <a:gd name="T34" fmla="*/ 40 w 48"/>
                  <a:gd name="T35" fmla="*/ 0 h 35"/>
                  <a:gd name="T36" fmla="*/ 44 w 48"/>
                  <a:gd name="T37" fmla="*/ 2 h 35"/>
                  <a:gd name="T38" fmla="*/ 46 w 48"/>
                  <a:gd name="T39" fmla="*/ 8 h 35"/>
                  <a:gd name="T40" fmla="*/ 38 w 48"/>
                  <a:gd name="T41" fmla="*/ 7 h 35"/>
                  <a:gd name="T42" fmla="*/ 23 w 48"/>
                  <a:gd name="T43" fmla="*/ 9 h 35"/>
                  <a:gd name="T44" fmla="*/ 18 w 48"/>
                  <a:gd name="T45" fmla="*/ 10 h 35"/>
                  <a:gd name="T46" fmla="*/ 16 w 48"/>
                  <a:gd name="T47" fmla="*/ 11 h 35"/>
                  <a:gd name="T48" fmla="*/ 18 w 48"/>
                  <a:gd name="T49" fmla="*/ 12 h 35"/>
                  <a:gd name="T50" fmla="*/ 23 w 48"/>
                  <a:gd name="T51" fmla="*/ 11 h 35"/>
                  <a:gd name="T52" fmla="*/ 27 w 48"/>
                  <a:gd name="T53" fmla="*/ 16 h 35"/>
                  <a:gd name="T54" fmla="*/ 25 w 48"/>
                  <a:gd name="T55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35">
                    <a:moveTo>
                      <a:pt x="25" y="16"/>
                    </a:moveTo>
                    <a:cubicBezTo>
                      <a:pt x="24" y="17"/>
                      <a:pt x="22" y="17"/>
                      <a:pt x="20" y="17"/>
                    </a:cubicBezTo>
                    <a:cubicBezTo>
                      <a:pt x="18" y="17"/>
                      <a:pt x="16" y="18"/>
                      <a:pt x="17" y="20"/>
                    </a:cubicBezTo>
                    <a:cubicBezTo>
                      <a:pt x="17" y="22"/>
                      <a:pt x="16" y="23"/>
                      <a:pt x="15" y="23"/>
                    </a:cubicBezTo>
                    <a:cubicBezTo>
                      <a:pt x="12" y="25"/>
                      <a:pt x="12" y="27"/>
                      <a:pt x="14" y="30"/>
                    </a:cubicBezTo>
                    <a:cubicBezTo>
                      <a:pt x="14" y="31"/>
                      <a:pt x="15" y="32"/>
                      <a:pt x="15" y="33"/>
                    </a:cubicBezTo>
                    <a:cubicBezTo>
                      <a:pt x="15" y="34"/>
                      <a:pt x="14" y="35"/>
                      <a:pt x="13" y="34"/>
                    </a:cubicBezTo>
                    <a:cubicBezTo>
                      <a:pt x="10" y="30"/>
                      <a:pt x="7" y="31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0" y="31"/>
                      <a:pt x="2" y="29"/>
                      <a:pt x="3" y="28"/>
                    </a:cubicBezTo>
                    <a:cubicBezTo>
                      <a:pt x="5" y="26"/>
                      <a:pt x="5" y="25"/>
                      <a:pt x="2" y="25"/>
                    </a:cubicBezTo>
                    <a:cubicBezTo>
                      <a:pt x="2" y="25"/>
                      <a:pt x="2" y="24"/>
                      <a:pt x="3" y="24"/>
                    </a:cubicBezTo>
                    <a:cubicBezTo>
                      <a:pt x="5" y="23"/>
                      <a:pt x="6" y="21"/>
                      <a:pt x="5" y="18"/>
                    </a:cubicBezTo>
                    <a:cubicBezTo>
                      <a:pt x="4" y="14"/>
                      <a:pt x="4" y="9"/>
                      <a:pt x="8" y="6"/>
                    </a:cubicBezTo>
                    <a:cubicBezTo>
                      <a:pt x="9" y="4"/>
                      <a:pt x="11" y="5"/>
                      <a:pt x="12" y="4"/>
                    </a:cubicBezTo>
                    <a:cubicBezTo>
                      <a:pt x="17" y="4"/>
                      <a:pt x="21" y="2"/>
                      <a:pt x="26" y="2"/>
                    </a:cubicBezTo>
                    <a:cubicBezTo>
                      <a:pt x="29" y="1"/>
                      <a:pt x="32" y="1"/>
                      <a:pt x="36" y="2"/>
                    </a:cubicBezTo>
                    <a:cubicBezTo>
                      <a:pt x="37" y="2"/>
                      <a:pt x="39" y="2"/>
                      <a:pt x="40" y="0"/>
                    </a:cubicBezTo>
                    <a:cubicBezTo>
                      <a:pt x="41" y="1"/>
                      <a:pt x="43" y="2"/>
                      <a:pt x="44" y="2"/>
                    </a:cubicBezTo>
                    <a:cubicBezTo>
                      <a:pt x="47" y="3"/>
                      <a:pt x="48" y="5"/>
                      <a:pt x="46" y="8"/>
                    </a:cubicBezTo>
                    <a:cubicBezTo>
                      <a:pt x="44" y="4"/>
                      <a:pt x="41" y="6"/>
                      <a:pt x="38" y="7"/>
                    </a:cubicBezTo>
                    <a:cubicBezTo>
                      <a:pt x="33" y="9"/>
                      <a:pt x="28" y="9"/>
                      <a:pt x="23" y="9"/>
                    </a:cubicBezTo>
                    <a:cubicBezTo>
                      <a:pt x="21" y="9"/>
                      <a:pt x="19" y="9"/>
                      <a:pt x="18" y="10"/>
                    </a:cubicBezTo>
                    <a:cubicBezTo>
                      <a:pt x="17" y="10"/>
                      <a:pt x="16" y="10"/>
                      <a:pt x="16" y="11"/>
                    </a:cubicBezTo>
                    <a:cubicBezTo>
                      <a:pt x="17" y="12"/>
                      <a:pt x="17" y="12"/>
                      <a:pt x="18" y="12"/>
                    </a:cubicBezTo>
                    <a:cubicBezTo>
                      <a:pt x="20" y="12"/>
                      <a:pt x="21" y="11"/>
                      <a:pt x="23" y="11"/>
                    </a:cubicBezTo>
                    <a:cubicBezTo>
                      <a:pt x="26" y="11"/>
                      <a:pt x="28" y="13"/>
                      <a:pt x="27" y="16"/>
                    </a:cubicBezTo>
                    <a:cubicBezTo>
                      <a:pt x="26" y="16"/>
                      <a:pt x="26" y="16"/>
                      <a:pt x="25" y="16"/>
                    </a:cubicBezTo>
                    <a:close/>
                  </a:path>
                </a:pathLst>
              </a:custGeom>
              <a:solidFill>
                <a:srgbClr val="916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" name="Freeform 165">
                <a:extLst>
                  <a:ext uri="{FF2B5EF4-FFF2-40B4-BE49-F238E27FC236}">
                    <a16:creationId xmlns:a16="http://schemas.microsoft.com/office/drawing/2014/main" id="{02903245-E6CA-EDFD-8F25-BC883FE0E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044"/>
                <a:ext cx="183" cy="94"/>
              </a:xfrm>
              <a:custGeom>
                <a:avLst/>
                <a:gdLst>
                  <a:gd name="T0" fmla="*/ 13 w 33"/>
                  <a:gd name="T1" fmla="*/ 13 h 17"/>
                  <a:gd name="T2" fmla="*/ 8 w 33"/>
                  <a:gd name="T3" fmla="*/ 9 h 17"/>
                  <a:gd name="T4" fmla="*/ 4 w 33"/>
                  <a:gd name="T5" fmla="*/ 10 h 17"/>
                  <a:gd name="T6" fmla="*/ 1 w 33"/>
                  <a:gd name="T7" fmla="*/ 9 h 17"/>
                  <a:gd name="T8" fmla="*/ 2 w 33"/>
                  <a:gd name="T9" fmla="*/ 6 h 17"/>
                  <a:gd name="T10" fmla="*/ 8 w 33"/>
                  <a:gd name="T11" fmla="*/ 5 h 17"/>
                  <a:gd name="T12" fmla="*/ 22 w 33"/>
                  <a:gd name="T13" fmla="*/ 4 h 17"/>
                  <a:gd name="T14" fmla="*/ 27 w 33"/>
                  <a:gd name="T15" fmla="*/ 2 h 17"/>
                  <a:gd name="T16" fmla="*/ 32 w 33"/>
                  <a:gd name="T17" fmla="*/ 4 h 17"/>
                  <a:gd name="T18" fmla="*/ 32 w 33"/>
                  <a:gd name="T19" fmla="*/ 5 h 17"/>
                  <a:gd name="T20" fmla="*/ 31 w 33"/>
                  <a:gd name="T21" fmla="*/ 7 h 17"/>
                  <a:gd name="T22" fmla="*/ 23 w 33"/>
                  <a:gd name="T23" fmla="*/ 16 h 17"/>
                  <a:gd name="T24" fmla="*/ 20 w 33"/>
                  <a:gd name="T25" fmla="*/ 16 h 17"/>
                  <a:gd name="T26" fmla="*/ 13 w 33"/>
                  <a:gd name="T27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17">
                    <a:moveTo>
                      <a:pt x="13" y="13"/>
                    </a:moveTo>
                    <a:cubicBezTo>
                      <a:pt x="13" y="10"/>
                      <a:pt x="11" y="9"/>
                      <a:pt x="8" y="9"/>
                    </a:cubicBezTo>
                    <a:cubicBezTo>
                      <a:pt x="7" y="10"/>
                      <a:pt x="5" y="10"/>
                      <a:pt x="4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4" y="5"/>
                      <a:pt x="6" y="5"/>
                      <a:pt x="8" y="5"/>
                    </a:cubicBezTo>
                    <a:cubicBezTo>
                      <a:pt x="13" y="5"/>
                      <a:pt x="17" y="4"/>
                      <a:pt x="22" y="4"/>
                    </a:cubicBezTo>
                    <a:cubicBezTo>
                      <a:pt x="24" y="3"/>
                      <a:pt x="26" y="2"/>
                      <a:pt x="27" y="2"/>
                    </a:cubicBezTo>
                    <a:cubicBezTo>
                      <a:pt x="30" y="0"/>
                      <a:pt x="31" y="0"/>
                      <a:pt x="32" y="4"/>
                    </a:cubicBezTo>
                    <a:cubicBezTo>
                      <a:pt x="32" y="4"/>
                      <a:pt x="32" y="5"/>
                      <a:pt x="32" y="5"/>
                    </a:cubicBezTo>
                    <a:cubicBezTo>
                      <a:pt x="32" y="6"/>
                      <a:pt x="33" y="6"/>
                      <a:pt x="31" y="7"/>
                    </a:cubicBezTo>
                    <a:cubicBezTo>
                      <a:pt x="28" y="10"/>
                      <a:pt x="24" y="12"/>
                      <a:pt x="23" y="16"/>
                    </a:cubicBezTo>
                    <a:cubicBezTo>
                      <a:pt x="22" y="17"/>
                      <a:pt x="21" y="17"/>
                      <a:pt x="20" y="16"/>
                    </a:cubicBezTo>
                    <a:cubicBezTo>
                      <a:pt x="18" y="14"/>
                      <a:pt x="15" y="14"/>
                      <a:pt x="13" y="13"/>
                    </a:cubicBezTo>
                    <a:close/>
                  </a:path>
                </a:pathLst>
              </a:custGeom>
              <a:solidFill>
                <a:srgbClr val="674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" name="Freeform 166">
                <a:extLst>
                  <a:ext uri="{FF2B5EF4-FFF2-40B4-BE49-F238E27FC236}">
                    <a16:creationId xmlns:a16="http://schemas.microsoft.com/office/drawing/2014/main" id="{10E76BE6-7BAF-DDD5-3F8A-DA509720A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2" y="3158"/>
                <a:ext cx="61" cy="61"/>
              </a:xfrm>
              <a:custGeom>
                <a:avLst/>
                <a:gdLst>
                  <a:gd name="T0" fmla="*/ 6 w 11"/>
                  <a:gd name="T1" fmla="*/ 11 h 11"/>
                  <a:gd name="T2" fmla="*/ 0 w 11"/>
                  <a:gd name="T3" fmla="*/ 6 h 11"/>
                  <a:gd name="T4" fmla="*/ 6 w 11"/>
                  <a:gd name="T5" fmla="*/ 0 h 11"/>
                  <a:gd name="T6" fmla="*/ 11 w 11"/>
                  <a:gd name="T7" fmla="*/ 5 h 11"/>
                  <a:gd name="T8" fmla="*/ 6 w 1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6" y="11"/>
                    </a:moveTo>
                    <a:cubicBezTo>
                      <a:pt x="3" y="11"/>
                      <a:pt x="0" y="8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1" y="3"/>
                      <a:pt x="11" y="5"/>
                    </a:cubicBezTo>
                    <a:cubicBezTo>
                      <a:pt x="11" y="8"/>
                      <a:pt x="9" y="11"/>
                      <a:pt x="6" y="11"/>
                    </a:cubicBezTo>
                    <a:close/>
                  </a:path>
                </a:pathLst>
              </a:custGeom>
              <a:solidFill>
                <a:srgbClr val="C5B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" name="Freeform 167">
                <a:extLst>
                  <a:ext uri="{FF2B5EF4-FFF2-40B4-BE49-F238E27FC236}">
                    <a16:creationId xmlns:a16="http://schemas.microsoft.com/office/drawing/2014/main" id="{F49AF96C-3C87-A186-FC4A-970E17305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8" y="1771"/>
                <a:ext cx="333" cy="211"/>
              </a:xfrm>
              <a:custGeom>
                <a:avLst/>
                <a:gdLst>
                  <a:gd name="T0" fmla="*/ 53 w 60"/>
                  <a:gd name="T1" fmla="*/ 19 h 38"/>
                  <a:gd name="T2" fmla="*/ 60 w 60"/>
                  <a:gd name="T3" fmla="*/ 22 h 38"/>
                  <a:gd name="T4" fmla="*/ 58 w 60"/>
                  <a:gd name="T5" fmla="*/ 22 h 38"/>
                  <a:gd name="T6" fmla="*/ 52 w 60"/>
                  <a:gd name="T7" fmla="*/ 24 h 38"/>
                  <a:gd name="T8" fmla="*/ 49 w 60"/>
                  <a:gd name="T9" fmla="*/ 20 h 38"/>
                  <a:gd name="T10" fmla="*/ 44 w 60"/>
                  <a:gd name="T11" fmla="*/ 26 h 38"/>
                  <a:gd name="T12" fmla="*/ 42 w 60"/>
                  <a:gd name="T13" fmla="*/ 25 h 38"/>
                  <a:gd name="T14" fmla="*/ 40 w 60"/>
                  <a:gd name="T15" fmla="*/ 23 h 38"/>
                  <a:gd name="T16" fmla="*/ 40 w 60"/>
                  <a:gd name="T17" fmla="*/ 26 h 38"/>
                  <a:gd name="T18" fmla="*/ 40 w 60"/>
                  <a:gd name="T19" fmla="*/ 28 h 38"/>
                  <a:gd name="T20" fmla="*/ 37 w 60"/>
                  <a:gd name="T21" fmla="*/ 27 h 38"/>
                  <a:gd name="T22" fmla="*/ 34 w 60"/>
                  <a:gd name="T23" fmla="*/ 33 h 38"/>
                  <a:gd name="T24" fmla="*/ 30 w 60"/>
                  <a:gd name="T25" fmla="*/ 28 h 38"/>
                  <a:gd name="T26" fmla="*/ 29 w 60"/>
                  <a:gd name="T27" fmla="*/ 28 h 38"/>
                  <a:gd name="T28" fmla="*/ 23 w 60"/>
                  <a:gd name="T29" fmla="*/ 35 h 38"/>
                  <a:gd name="T30" fmla="*/ 18 w 60"/>
                  <a:gd name="T31" fmla="*/ 37 h 38"/>
                  <a:gd name="T32" fmla="*/ 13 w 60"/>
                  <a:gd name="T33" fmla="*/ 35 h 38"/>
                  <a:gd name="T34" fmla="*/ 7 w 60"/>
                  <a:gd name="T35" fmla="*/ 32 h 38"/>
                  <a:gd name="T36" fmla="*/ 6 w 60"/>
                  <a:gd name="T37" fmla="*/ 31 h 38"/>
                  <a:gd name="T38" fmla="*/ 4 w 60"/>
                  <a:gd name="T39" fmla="*/ 27 h 38"/>
                  <a:gd name="T40" fmla="*/ 2 w 60"/>
                  <a:gd name="T41" fmla="*/ 28 h 38"/>
                  <a:gd name="T42" fmla="*/ 0 w 60"/>
                  <a:gd name="T43" fmla="*/ 29 h 38"/>
                  <a:gd name="T44" fmla="*/ 1 w 60"/>
                  <a:gd name="T45" fmla="*/ 27 h 38"/>
                  <a:gd name="T46" fmla="*/ 0 w 60"/>
                  <a:gd name="T47" fmla="*/ 24 h 38"/>
                  <a:gd name="T48" fmla="*/ 0 w 60"/>
                  <a:gd name="T49" fmla="*/ 11 h 38"/>
                  <a:gd name="T50" fmla="*/ 4 w 60"/>
                  <a:gd name="T51" fmla="*/ 8 h 38"/>
                  <a:gd name="T52" fmla="*/ 16 w 60"/>
                  <a:gd name="T53" fmla="*/ 2 h 38"/>
                  <a:gd name="T54" fmla="*/ 25 w 60"/>
                  <a:gd name="T55" fmla="*/ 4 h 38"/>
                  <a:gd name="T56" fmla="*/ 42 w 60"/>
                  <a:gd name="T57" fmla="*/ 13 h 38"/>
                  <a:gd name="T58" fmla="*/ 48 w 60"/>
                  <a:gd name="T59" fmla="*/ 17 h 38"/>
                  <a:gd name="T60" fmla="*/ 53 w 60"/>
                  <a:gd name="T6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38">
                    <a:moveTo>
                      <a:pt x="53" y="19"/>
                    </a:moveTo>
                    <a:cubicBezTo>
                      <a:pt x="55" y="20"/>
                      <a:pt x="58" y="21"/>
                      <a:pt x="60" y="22"/>
                    </a:cubicBezTo>
                    <a:cubicBezTo>
                      <a:pt x="59" y="22"/>
                      <a:pt x="59" y="22"/>
                      <a:pt x="58" y="22"/>
                    </a:cubicBezTo>
                    <a:cubicBezTo>
                      <a:pt x="55" y="20"/>
                      <a:pt x="53" y="21"/>
                      <a:pt x="52" y="24"/>
                    </a:cubicBezTo>
                    <a:cubicBezTo>
                      <a:pt x="50" y="23"/>
                      <a:pt x="50" y="22"/>
                      <a:pt x="49" y="20"/>
                    </a:cubicBezTo>
                    <a:cubicBezTo>
                      <a:pt x="47" y="21"/>
                      <a:pt x="47" y="25"/>
                      <a:pt x="44" y="26"/>
                    </a:cubicBezTo>
                    <a:cubicBezTo>
                      <a:pt x="43" y="26"/>
                      <a:pt x="42" y="26"/>
                      <a:pt x="42" y="25"/>
                    </a:cubicBezTo>
                    <a:cubicBezTo>
                      <a:pt x="42" y="23"/>
                      <a:pt x="41" y="23"/>
                      <a:pt x="40" y="23"/>
                    </a:cubicBezTo>
                    <a:cubicBezTo>
                      <a:pt x="39" y="23"/>
                      <a:pt x="39" y="25"/>
                      <a:pt x="40" y="26"/>
                    </a:cubicBezTo>
                    <a:cubicBezTo>
                      <a:pt x="40" y="26"/>
                      <a:pt x="40" y="27"/>
                      <a:pt x="40" y="28"/>
                    </a:cubicBezTo>
                    <a:cubicBezTo>
                      <a:pt x="39" y="29"/>
                      <a:pt x="38" y="27"/>
                      <a:pt x="37" y="27"/>
                    </a:cubicBezTo>
                    <a:cubicBezTo>
                      <a:pt x="38" y="30"/>
                      <a:pt x="35" y="31"/>
                      <a:pt x="34" y="33"/>
                    </a:cubicBezTo>
                    <a:cubicBezTo>
                      <a:pt x="34" y="30"/>
                      <a:pt x="31" y="30"/>
                      <a:pt x="30" y="28"/>
                    </a:cubicBezTo>
                    <a:cubicBezTo>
                      <a:pt x="30" y="28"/>
                      <a:pt x="29" y="28"/>
                      <a:pt x="29" y="28"/>
                    </a:cubicBezTo>
                    <a:cubicBezTo>
                      <a:pt x="28" y="31"/>
                      <a:pt x="24" y="31"/>
                      <a:pt x="23" y="35"/>
                    </a:cubicBezTo>
                    <a:cubicBezTo>
                      <a:pt x="23" y="37"/>
                      <a:pt x="20" y="37"/>
                      <a:pt x="18" y="37"/>
                    </a:cubicBezTo>
                    <a:cubicBezTo>
                      <a:pt x="16" y="38"/>
                      <a:pt x="14" y="38"/>
                      <a:pt x="13" y="35"/>
                    </a:cubicBezTo>
                    <a:cubicBezTo>
                      <a:pt x="12" y="34"/>
                      <a:pt x="9" y="33"/>
                      <a:pt x="7" y="32"/>
                    </a:cubicBezTo>
                    <a:cubicBezTo>
                      <a:pt x="6" y="32"/>
                      <a:pt x="5" y="32"/>
                      <a:pt x="6" y="31"/>
                    </a:cubicBezTo>
                    <a:cubicBezTo>
                      <a:pt x="8" y="28"/>
                      <a:pt x="4" y="29"/>
                      <a:pt x="4" y="27"/>
                    </a:cubicBezTo>
                    <a:cubicBezTo>
                      <a:pt x="3" y="26"/>
                      <a:pt x="3" y="28"/>
                      <a:pt x="2" y="28"/>
                    </a:cubicBezTo>
                    <a:cubicBezTo>
                      <a:pt x="2" y="29"/>
                      <a:pt x="1" y="30"/>
                      <a:pt x="0" y="29"/>
                    </a:cubicBezTo>
                    <a:cubicBezTo>
                      <a:pt x="0" y="28"/>
                      <a:pt x="0" y="27"/>
                      <a:pt x="1" y="27"/>
                    </a:cubicBezTo>
                    <a:cubicBezTo>
                      <a:pt x="3" y="25"/>
                      <a:pt x="1" y="25"/>
                      <a:pt x="0" y="24"/>
                    </a:cubicBezTo>
                    <a:cubicBezTo>
                      <a:pt x="0" y="20"/>
                      <a:pt x="0" y="15"/>
                      <a:pt x="0" y="11"/>
                    </a:cubicBezTo>
                    <a:cubicBezTo>
                      <a:pt x="1" y="9"/>
                      <a:pt x="3" y="9"/>
                      <a:pt x="4" y="8"/>
                    </a:cubicBezTo>
                    <a:cubicBezTo>
                      <a:pt x="8" y="5"/>
                      <a:pt x="12" y="4"/>
                      <a:pt x="16" y="2"/>
                    </a:cubicBezTo>
                    <a:cubicBezTo>
                      <a:pt x="20" y="0"/>
                      <a:pt x="22" y="3"/>
                      <a:pt x="25" y="4"/>
                    </a:cubicBezTo>
                    <a:cubicBezTo>
                      <a:pt x="31" y="7"/>
                      <a:pt x="36" y="10"/>
                      <a:pt x="42" y="13"/>
                    </a:cubicBezTo>
                    <a:cubicBezTo>
                      <a:pt x="44" y="14"/>
                      <a:pt x="46" y="15"/>
                      <a:pt x="48" y="17"/>
                    </a:cubicBezTo>
                    <a:cubicBezTo>
                      <a:pt x="50" y="17"/>
                      <a:pt x="51" y="19"/>
                      <a:pt x="53" y="19"/>
                    </a:cubicBezTo>
                    <a:close/>
                  </a:path>
                </a:pathLst>
              </a:custGeom>
              <a:solidFill>
                <a:srgbClr val="9D9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2" name="Freeform 168">
                <a:extLst>
                  <a:ext uri="{FF2B5EF4-FFF2-40B4-BE49-F238E27FC236}">
                    <a16:creationId xmlns:a16="http://schemas.microsoft.com/office/drawing/2014/main" id="{E756E7BB-C88E-879F-D95E-E69005EC9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6" y="1793"/>
                <a:ext cx="173" cy="273"/>
              </a:xfrm>
              <a:custGeom>
                <a:avLst/>
                <a:gdLst>
                  <a:gd name="T0" fmla="*/ 30 w 31"/>
                  <a:gd name="T1" fmla="*/ 6 h 49"/>
                  <a:gd name="T2" fmla="*/ 29 w 31"/>
                  <a:gd name="T3" fmla="*/ 20 h 49"/>
                  <a:gd name="T4" fmla="*/ 26 w 31"/>
                  <a:gd name="T5" fmla="*/ 36 h 49"/>
                  <a:gd name="T6" fmla="*/ 23 w 31"/>
                  <a:gd name="T7" fmla="*/ 39 h 49"/>
                  <a:gd name="T8" fmla="*/ 23 w 31"/>
                  <a:gd name="T9" fmla="*/ 41 h 49"/>
                  <a:gd name="T10" fmla="*/ 24 w 31"/>
                  <a:gd name="T11" fmla="*/ 45 h 49"/>
                  <a:gd name="T12" fmla="*/ 17 w 31"/>
                  <a:gd name="T13" fmla="*/ 48 h 49"/>
                  <a:gd name="T14" fmla="*/ 11 w 31"/>
                  <a:gd name="T15" fmla="*/ 47 h 49"/>
                  <a:gd name="T16" fmla="*/ 6 w 31"/>
                  <a:gd name="T17" fmla="*/ 47 h 49"/>
                  <a:gd name="T18" fmla="*/ 1 w 31"/>
                  <a:gd name="T19" fmla="*/ 45 h 49"/>
                  <a:gd name="T20" fmla="*/ 1 w 31"/>
                  <a:gd name="T21" fmla="*/ 43 h 49"/>
                  <a:gd name="T22" fmla="*/ 2 w 31"/>
                  <a:gd name="T23" fmla="*/ 41 h 49"/>
                  <a:gd name="T24" fmla="*/ 3 w 31"/>
                  <a:gd name="T25" fmla="*/ 36 h 49"/>
                  <a:gd name="T26" fmla="*/ 13 w 31"/>
                  <a:gd name="T27" fmla="*/ 24 h 49"/>
                  <a:gd name="T28" fmla="*/ 19 w 31"/>
                  <a:gd name="T29" fmla="*/ 13 h 49"/>
                  <a:gd name="T30" fmla="*/ 24 w 31"/>
                  <a:gd name="T31" fmla="*/ 4 h 49"/>
                  <a:gd name="T32" fmla="*/ 28 w 31"/>
                  <a:gd name="T33" fmla="*/ 1 h 49"/>
                  <a:gd name="T34" fmla="*/ 30 w 31"/>
                  <a:gd name="T35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49">
                    <a:moveTo>
                      <a:pt x="30" y="6"/>
                    </a:moveTo>
                    <a:cubicBezTo>
                      <a:pt x="29" y="11"/>
                      <a:pt x="31" y="16"/>
                      <a:pt x="29" y="20"/>
                    </a:cubicBezTo>
                    <a:cubicBezTo>
                      <a:pt x="25" y="25"/>
                      <a:pt x="26" y="30"/>
                      <a:pt x="26" y="36"/>
                    </a:cubicBezTo>
                    <a:cubicBezTo>
                      <a:pt x="26" y="38"/>
                      <a:pt x="26" y="39"/>
                      <a:pt x="23" y="39"/>
                    </a:cubicBezTo>
                    <a:cubicBezTo>
                      <a:pt x="23" y="39"/>
                      <a:pt x="23" y="40"/>
                      <a:pt x="23" y="41"/>
                    </a:cubicBezTo>
                    <a:cubicBezTo>
                      <a:pt x="23" y="42"/>
                      <a:pt x="22" y="44"/>
                      <a:pt x="24" y="45"/>
                    </a:cubicBezTo>
                    <a:cubicBezTo>
                      <a:pt x="23" y="47"/>
                      <a:pt x="19" y="49"/>
                      <a:pt x="17" y="48"/>
                    </a:cubicBezTo>
                    <a:cubicBezTo>
                      <a:pt x="15" y="46"/>
                      <a:pt x="13" y="47"/>
                      <a:pt x="11" y="47"/>
                    </a:cubicBezTo>
                    <a:cubicBezTo>
                      <a:pt x="9" y="47"/>
                      <a:pt x="7" y="48"/>
                      <a:pt x="6" y="47"/>
                    </a:cubicBezTo>
                    <a:cubicBezTo>
                      <a:pt x="4" y="47"/>
                      <a:pt x="3" y="46"/>
                      <a:pt x="1" y="45"/>
                    </a:cubicBezTo>
                    <a:cubicBezTo>
                      <a:pt x="1" y="44"/>
                      <a:pt x="1" y="44"/>
                      <a:pt x="1" y="43"/>
                    </a:cubicBezTo>
                    <a:cubicBezTo>
                      <a:pt x="0" y="42"/>
                      <a:pt x="3" y="41"/>
                      <a:pt x="2" y="41"/>
                    </a:cubicBezTo>
                    <a:cubicBezTo>
                      <a:pt x="1" y="39"/>
                      <a:pt x="3" y="37"/>
                      <a:pt x="3" y="36"/>
                    </a:cubicBezTo>
                    <a:cubicBezTo>
                      <a:pt x="6" y="32"/>
                      <a:pt x="10" y="28"/>
                      <a:pt x="13" y="24"/>
                    </a:cubicBezTo>
                    <a:cubicBezTo>
                      <a:pt x="15" y="21"/>
                      <a:pt x="17" y="17"/>
                      <a:pt x="19" y="13"/>
                    </a:cubicBezTo>
                    <a:cubicBezTo>
                      <a:pt x="21" y="10"/>
                      <a:pt x="22" y="7"/>
                      <a:pt x="24" y="4"/>
                    </a:cubicBezTo>
                    <a:cubicBezTo>
                      <a:pt x="24" y="2"/>
                      <a:pt x="25" y="0"/>
                      <a:pt x="28" y="1"/>
                    </a:cubicBezTo>
                    <a:cubicBezTo>
                      <a:pt x="29" y="2"/>
                      <a:pt x="30" y="4"/>
                      <a:pt x="30" y="6"/>
                    </a:cubicBezTo>
                    <a:close/>
                  </a:path>
                </a:pathLst>
              </a:custGeom>
              <a:solidFill>
                <a:srgbClr val="D7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3" name="Freeform 169">
                <a:extLst>
                  <a:ext uri="{FF2B5EF4-FFF2-40B4-BE49-F238E27FC236}">
                    <a16:creationId xmlns:a16="http://schemas.microsoft.com/office/drawing/2014/main" id="{7F77FAB2-8552-5C8E-E19E-B41EAC934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4" y="2038"/>
                <a:ext cx="123" cy="89"/>
              </a:xfrm>
              <a:custGeom>
                <a:avLst/>
                <a:gdLst>
                  <a:gd name="T0" fmla="*/ 1 w 22"/>
                  <a:gd name="T1" fmla="*/ 3 h 16"/>
                  <a:gd name="T2" fmla="*/ 9 w 22"/>
                  <a:gd name="T3" fmla="*/ 2 h 16"/>
                  <a:gd name="T4" fmla="*/ 12 w 22"/>
                  <a:gd name="T5" fmla="*/ 2 h 16"/>
                  <a:gd name="T6" fmla="*/ 18 w 22"/>
                  <a:gd name="T7" fmla="*/ 1 h 16"/>
                  <a:gd name="T8" fmla="*/ 19 w 22"/>
                  <a:gd name="T9" fmla="*/ 0 h 16"/>
                  <a:gd name="T10" fmla="*/ 19 w 22"/>
                  <a:gd name="T11" fmla="*/ 0 h 16"/>
                  <a:gd name="T12" fmla="*/ 20 w 22"/>
                  <a:gd name="T13" fmla="*/ 5 h 16"/>
                  <a:gd name="T14" fmla="*/ 21 w 22"/>
                  <a:gd name="T15" fmla="*/ 7 h 16"/>
                  <a:gd name="T16" fmla="*/ 22 w 22"/>
                  <a:gd name="T17" fmla="*/ 16 h 16"/>
                  <a:gd name="T18" fmla="*/ 16 w 22"/>
                  <a:gd name="T19" fmla="*/ 13 h 16"/>
                  <a:gd name="T20" fmla="*/ 14 w 22"/>
                  <a:gd name="T21" fmla="*/ 13 h 16"/>
                  <a:gd name="T22" fmla="*/ 3 w 22"/>
                  <a:gd name="T23" fmla="*/ 6 h 16"/>
                  <a:gd name="T24" fmla="*/ 1 w 22"/>
                  <a:gd name="T25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" y="3"/>
                    </a:moveTo>
                    <a:cubicBezTo>
                      <a:pt x="4" y="3"/>
                      <a:pt x="6" y="2"/>
                      <a:pt x="9" y="2"/>
                    </a:cubicBezTo>
                    <a:cubicBezTo>
                      <a:pt x="10" y="1"/>
                      <a:pt x="11" y="2"/>
                      <a:pt x="12" y="2"/>
                    </a:cubicBezTo>
                    <a:cubicBezTo>
                      <a:pt x="14" y="4"/>
                      <a:pt x="17" y="3"/>
                      <a:pt x="18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2"/>
                      <a:pt x="21" y="3"/>
                      <a:pt x="20" y="5"/>
                    </a:cubicBezTo>
                    <a:cubicBezTo>
                      <a:pt x="20" y="6"/>
                      <a:pt x="20" y="7"/>
                      <a:pt x="21" y="7"/>
                    </a:cubicBezTo>
                    <a:cubicBezTo>
                      <a:pt x="18" y="10"/>
                      <a:pt x="21" y="13"/>
                      <a:pt x="22" y="16"/>
                    </a:cubicBezTo>
                    <a:cubicBezTo>
                      <a:pt x="20" y="15"/>
                      <a:pt x="18" y="14"/>
                      <a:pt x="16" y="13"/>
                    </a:cubicBezTo>
                    <a:cubicBezTo>
                      <a:pt x="15" y="13"/>
                      <a:pt x="15" y="13"/>
                      <a:pt x="14" y="13"/>
                    </a:cubicBezTo>
                    <a:cubicBezTo>
                      <a:pt x="11" y="10"/>
                      <a:pt x="6" y="9"/>
                      <a:pt x="3" y="6"/>
                    </a:cubicBezTo>
                    <a:cubicBezTo>
                      <a:pt x="1" y="5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868E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4" name="Freeform 170">
                <a:extLst>
                  <a:ext uri="{FF2B5EF4-FFF2-40B4-BE49-F238E27FC236}">
                    <a16:creationId xmlns:a16="http://schemas.microsoft.com/office/drawing/2014/main" id="{AD706A92-38D4-3F6D-F4DD-D2A6A7F11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4" y="2038"/>
                <a:ext cx="23" cy="45"/>
              </a:xfrm>
              <a:custGeom>
                <a:avLst/>
                <a:gdLst>
                  <a:gd name="T0" fmla="*/ 3 w 4"/>
                  <a:gd name="T1" fmla="*/ 7 h 8"/>
                  <a:gd name="T2" fmla="*/ 1 w 4"/>
                  <a:gd name="T3" fmla="*/ 6 h 8"/>
                  <a:gd name="T4" fmla="*/ 1 w 4"/>
                  <a:gd name="T5" fmla="*/ 0 h 8"/>
                  <a:gd name="T6" fmla="*/ 3 w 4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3" y="7"/>
                    </a:moveTo>
                    <a:cubicBezTo>
                      <a:pt x="1" y="8"/>
                      <a:pt x="0" y="8"/>
                      <a:pt x="1" y="6"/>
                    </a:cubicBezTo>
                    <a:cubicBezTo>
                      <a:pt x="2" y="4"/>
                      <a:pt x="2" y="2"/>
                      <a:pt x="1" y="0"/>
                    </a:cubicBezTo>
                    <a:cubicBezTo>
                      <a:pt x="4" y="2"/>
                      <a:pt x="3" y="5"/>
                      <a:pt x="3" y="7"/>
                    </a:cubicBezTo>
                    <a:close/>
                  </a:path>
                </a:pathLst>
              </a:custGeom>
              <a:solidFill>
                <a:srgbClr val="2D3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5" name="Freeform 171">
                <a:extLst>
                  <a:ext uri="{FF2B5EF4-FFF2-40B4-BE49-F238E27FC236}">
                    <a16:creationId xmlns:a16="http://schemas.microsoft.com/office/drawing/2014/main" id="{41982D99-F935-E0A4-BE55-043904D33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3" y="2010"/>
                <a:ext cx="28" cy="34"/>
              </a:xfrm>
              <a:custGeom>
                <a:avLst/>
                <a:gdLst>
                  <a:gd name="T0" fmla="*/ 3 w 5"/>
                  <a:gd name="T1" fmla="*/ 5 h 6"/>
                  <a:gd name="T2" fmla="*/ 2 w 5"/>
                  <a:gd name="T3" fmla="*/ 6 h 6"/>
                  <a:gd name="T4" fmla="*/ 2 w 5"/>
                  <a:gd name="T5" fmla="*/ 2 h 6"/>
                  <a:gd name="T6" fmla="*/ 4 w 5"/>
                  <a:gd name="T7" fmla="*/ 1 h 6"/>
                  <a:gd name="T8" fmla="*/ 4 w 5"/>
                  <a:gd name="T9" fmla="*/ 3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3" y="5"/>
                      <a:pt x="3" y="6"/>
                      <a:pt x="2" y="6"/>
                    </a:cubicBezTo>
                    <a:cubicBezTo>
                      <a:pt x="0" y="5"/>
                      <a:pt x="2" y="3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4" y="4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2D3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6" name="Freeform 172">
                <a:extLst>
                  <a:ext uri="{FF2B5EF4-FFF2-40B4-BE49-F238E27FC236}">
                    <a16:creationId xmlns:a16="http://schemas.microsoft.com/office/drawing/2014/main" id="{7A462193-1FE3-098A-199D-B747E4C9B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2478"/>
                <a:ext cx="205" cy="162"/>
              </a:xfrm>
              <a:custGeom>
                <a:avLst/>
                <a:gdLst>
                  <a:gd name="T0" fmla="*/ 24 w 37"/>
                  <a:gd name="T1" fmla="*/ 29 h 29"/>
                  <a:gd name="T2" fmla="*/ 5 w 37"/>
                  <a:gd name="T3" fmla="*/ 17 h 29"/>
                  <a:gd name="T4" fmla="*/ 7 w 37"/>
                  <a:gd name="T5" fmla="*/ 0 h 29"/>
                  <a:gd name="T6" fmla="*/ 9 w 37"/>
                  <a:gd name="T7" fmla="*/ 2 h 29"/>
                  <a:gd name="T8" fmla="*/ 23 w 37"/>
                  <a:gd name="T9" fmla="*/ 17 h 29"/>
                  <a:gd name="T10" fmla="*/ 34 w 37"/>
                  <a:gd name="T11" fmla="*/ 17 h 29"/>
                  <a:gd name="T12" fmla="*/ 37 w 37"/>
                  <a:gd name="T13" fmla="*/ 21 h 29"/>
                  <a:gd name="T14" fmla="*/ 32 w 37"/>
                  <a:gd name="T15" fmla="*/ 28 h 29"/>
                  <a:gd name="T16" fmla="*/ 24 w 37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9">
                    <a:moveTo>
                      <a:pt x="24" y="29"/>
                    </a:moveTo>
                    <a:cubicBezTo>
                      <a:pt x="16" y="28"/>
                      <a:pt x="10" y="23"/>
                      <a:pt x="5" y="17"/>
                    </a:cubicBezTo>
                    <a:cubicBezTo>
                      <a:pt x="0" y="11"/>
                      <a:pt x="1" y="4"/>
                      <a:pt x="7" y="0"/>
                    </a:cubicBezTo>
                    <a:cubicBezTo>
                      <a:pt x="9" y="0"/>
                      <a:pt x="9" y="1"/>
                      <a:pt x="9" y="2"/>
                    </a:cubicBezTo>
                    <a:cubicBezTo>
                      <a:pt x="10" y="10"/>
                      <a:pt x="16" y="14"/>
                      <a:pt x="23" y="17"/>
                    </a:cubicBezTo>
                    <a:cubicBezTo>
                      <a:pt x="27" y="18"/>
                      <a:pt x="30" y="18"/>
                      <a:pt x="34" y="17"/>
                    </a:cubicBezTo>
                    <a:cubicBezTo>
                      <a:pt x="35" y="18"/>
                      <a:pt x="36" y="19"/>
                      <a:pt x="37" y="21"/>
                    </a:cubicBezTo>
                    <a:cubicBezTo>
                      <a:pt x="36" y="24"/>
                      <a:pt x="34" y="26"/>
                      <a:pt x="32" y="28"/>
                    </a:cubicBezTo>
                    <a:cubicBezTo>
                      <a:pt x="29" y="28"/>
                      <a:pt x="26" y="29"/>
                      <a:pt x="24" y="29"/>
                    </a:cubicBezTo>
                    <a:close/>
                  </a:path>
                </a:pathLst>
              </a:custGeom>
              <a:solidFill>
                <a:srgbClr val="358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7" name="Freeform 173">
                <a:extLst>
                  <a:ext uri="{FF2B5EF4-FFF2-40B4-BE49-F238E27FC236}">
                    <a16:creationId xmlns:a16="http://schemas.microsoft.com/office/drawing/2014/main" id="{53E94AE5-6A2A-E539-8A3A-60E9F149D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7" y="2445"/>
                <a:ext cx="127" cy="134"/>
              </a:xfrm>
              <a:custGeom>
                <a:avLst/>
                <a:gdLst>
                  <a:gd name="T0" fmla="*/ 2 w 23"/>
                  <a:gd name="T1" fmla="*/ 8 h 24"/>
                  <a:gd name="T2" fmla="*/ 3 w 23"/>
                  <a:gd name="T3" fmla="*/ 7 h 24"/>
                  <a:gd name="T4" fmla="*/ 21 w 23"/>
                  <a:gd name="T5" fmla="*/ 10 h 24"/>
                  <a:gd name="T6" fmla="*/ 11 w 23"/>
                  <a:gd name="T7" fmla="*/ 23 h 24"/>
                  <a:gd name="T8" fmla="*/ 10 w 23"/>
                  <a:gd name="T9" fmla="*/ 20 h 24"/>
                  <a:gd name="T10" fmla="*/ 11 w 23"/>
                  <a:gd name="T11" fmla="*/ 17 h 24"/>
                  <a:gd name="T12" fmla="*/ 14 w 23"/>
                  <a:gd name="T13" fmla="*/ 12 h 24"/>
                  <a:gd name="T14" fmla="*/ 14 w 23"/>
                  <a:gd name="T15" fmla="*/ 9 h 24"/>
                  <a:gd name="T16" fmla="*/ 12 w 23"/>
                  <a:gd name="T17" fmla="*/ 5 h 24"/>
                  <a:gd name="T18" fmla="*/ 9 w 23"/>
                  <a:gd name="T19" fmla="*/ 10 h 24"/>
                  <a:gd name="T20" fmla="*/ 6 w 23"/>
                  <a:gd name="T21" fmla="*/ 12 h 24"/>
                  <a:gd name="T22" fmla="*/ 1 w 23"/>
                  <a:gd name="T23" fmla="*/ 11 h 24"/>
                  <a:gd name="T24" fmla="*/ 2 w 23"/>
                  <a:gd name="T25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4">
                    <a:moveTo>
                      <a:pt x="2" y="8"/>
                    </a:moveTo>
                    <a:cubicBezTo>
                      <a:pt x="2" y="8"/>
                      <a:pt x="2" y="7"/>
                      <a:pt x="3" y="7"/>
                    </a:cubicBezTo>
                    <a:cubicBezTo>
                      <a:pt x="9" y="0"/>
                      <a:pt x="18" y="3"/>
                      <a:pt x="21" y="10"/>
                    </a:cubicBezTo>
                    <a:cubicBezTo>
                      <a:pt x="23" y="16"/>
                      <a:pt x="18" y="24"/>
                      <a:pt x="11" y="23"/>
                    </a:cubicBezTo>
                    <a:cubicBezTo>
                      <a:pt x="10" y="22"/>
                      <a:pt x="10" y="21"/>
                      <a:pt x="10" y="20"/>
                    </a:cubicBezTo>
                    <a:cubicBezTo>
                      <a:pt x="11" y="19"/>
                      <a:pt x="11" y="18"/>
                      <a:pt x="11" y="17"/>
                    </a:cubicBezTo>
                    <a:cubicBezTo>
                      <a:pt x="11" y="15"/>
                      <a:pt x="12" y="13"/>
                      <a:pt x="14" y="12"/>
                    </a:cubicBezTo>
                    <a:cubicBezTo>
                      <a:pt x="16" y="11"/>
                      <a:pt x="16" y="10"/>
                      <a:pt x="14" y="9"/>
                    </a:cubicBezTo>
                    <a:cubicBezTo>
                      <a:pt x="13" y="8"/>
                      <a:pt x="13" y="6"/>
                      <a:pt x="12" y="5"/>
                    </a:cubicBezTo>
                    <a:cubicBezTo>
                      <a:pt x="10" y="6"/>
                      <a:pt x="8" y="7"/>
                      <a:pt x="9" y="10"/>
                    </a:cubicBezTo>
                    <a:cubicBezTo>
                      <a:pt x="9" y="11"/>
                      <a:pt x="8" y="13"/>
                      <a:pt x="6" y="12"/>
                    </a:cubicBezTo>
                    <a:cubicBezTo>
                      <a:pt x="5" y="12"/>
                      <a:pt x="3" y="12"/>
                      <a:pt x="1" y="11"/>
                    </a:cubicBezTo>
                    <a:cubicBezTo>
                      <a:pt x="0" y="10"/>
                      <a:pt x="1" y="9"/>
                      <a:pt x="2" y="8"/>
                    </a:cubicBezTo>
                    <a:close/>
                  </a:path>
                </a:pathLst>
              </a:custGeom>
              <a:solidFill>
                <a:srgbClr val="D3C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8" name="Freeform 174">
                <a:extLst>
                  <a:ext uri="{FF2B5EF4-FFF2-40B4-BE49-F238E27FC236}">
                    <a16:creationId xmlns:a16="http://schemas.microsoft.com/office/drawing/2014/main" id="{66A31D8A-1F23-D204-6826-1C5157D9F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6" y="2623"/>
                <a:ext cx="84" cy="84"/>
              </a:xfrm>
              <a:custGeom>
                <a:avLst/>
                <a:gdLst>
                  <a:gd name="T0" fmla="*/ 1 w 15"/>
                  <a:gd name="T1" fmla="*/ 3 h 15"/>
                  <a:gd name="T2" fmla="*/ 9 w 15"/>
                  <a:gd name="T3" fmla="*/ 2 h 15"/>
                  <a:gd name="T4" fmla="*/ 11 w 15"/>
                  <a:gd name="T5" fmla="*/ 4 h 15"/>
                  <a:gd name="T6" fmla="*/ 15 w 15"/>
                  <a:gd name="T7" fmla="*/ 8 h 15"/>
                  <a:gd name="T8" fmla="*/ 12 w 15"/>
                  <a:gd name="T9" fmla="*/ 12 h 15"/>
                  <a:gd name="T10" fmla="*/ 6 w 15"/>
                  <a:gd name="T11" fmla="*/ 15 h 15"/>
                  <a:gd name="T12" fmla="*/ 1 w 15"/>
                  <a:gd name="T13" fmla="*/ 8 h 15"/>
                  <a:gd name="T14" fmla="*/ 1 w 15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" y="3"/>
                    </a:moveTo>
                    <a:cubicBezTo>
                      <a:pt x="3" y="1"/>
                      <a:pt x="6" y="0"/>
                      <a:pt x="9" y="2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3" y="4"/>
                      <a:pt x="14" y="6"/>
                      <a:pt x="15" y="8"/>
                    </a:cubicBezTo>
                    <a:cubicBezTo>
                      <a:pt x="15" y="10"/>
                      <a:pt x="14" y="11"/>
                      <a:pt x="12" y="12"/>
                    </a:cubicBezTo>
                    <a:cubicBezTo>
                      <a:pt x="10" y="13"/>
                      <a:pt x="8" y="14"/>
                      <a:pt x="6" y="15"/>
                    </a:cubicBezTo>
                    <a:cubicBezTo>
                      <a:pt x="1" y="14"/>
                      <a:pt x="2" y="10"/>
                      <a:pt x="1" y="8"/>
                    </a:cubicBezTo>
                    <a:cubicBezTo>
                      <a:pt x="0" y="6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F5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9" name="Freeform 175">
                <a:extLst>
                  <a:ext uri="{FF2B5EF4-FFF2-40B4-BE49-F238E27FC236}">
                    <a16:creationId xmlns:a16="http://schemas.microsoft.com/office/drawing/2014/main" id="{2DF1AD1F-422C-F46C-45B2-70084E1DB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2" y="2534"/>
                <a:ext cx="61" cy="61"/>
              </a:xfrm>
              <a:custGeom>
                <a:avLst/>
                <a:gdLst>
                  <a:gd name="T0" fmla="*/ 10 w 11"/>
                  <a:gd name="T1" fmla="*/ 3 h 11"/>
                  <a:gd name="T2" fmla="*/ 10 w 11"/>
                  <a:gd name="T3" fmla="*/ 7 h 11"/>
                  <a:gd name="T4" fmla="*/ 4 w 11"/>
                  <a:gd name="T5" fmla="*/ 11 h 11"/>
                  <a:gd name="T6" fmla="*/ 1 w 11"/>
                  <a:gd name="T7" fmla="*/ 8 h 11"/>
                  <a:gd name="T8" fmla="*/ 0 w 11"/>
                  <a:gd name="T9" fmla="*/ 6 h 11"/>
                  <a:gd name="T10" fmla="*/ 1 w 11"/>
                  <a:gd name="T11" fmla="*/ 3 h 11"/>
                  <a:gd name="T12" fmla="*/ 9 w 11"/>
                  <a:gd name="T13" fmla="*/ 2 h 11"/>
                  <a:gd name="T14" fmla="*/ 10 w 11"/>
                  <a:gd name="T1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0" y="3"/>
                    </a:moveTo>
                    <a:cubicBezTo>
                      <a:pt x="10" y="5"/>
                      <a:pt x="11" y="6"/>
                      <a:pt x="10" y="7"/>
                    </a:cubicBezTo>
                    <a:cubicBezTo>
                      <a:pt x="9" y="10"/>
                      <a:pt x="7" y="11"/>
                      <a:pt x="4" y="11"/>
                    </a:cubicBezTo>
                    <a:cubicBezTo>
                      <a:pt x="3" y="10"/>
                      <a:pt x="2" y="9"/>
                      <a:pt x="1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4" y="0"/>
                      <a:pt x="6" y="1"/>
                      <a:pt x="9" y="2"/>
                    </a:cubicBezTo>
                    <a:cubicBezTo>
                      <a:pt x="10" y="2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E73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0" name="Freeform 176">
                <a:extLst>
                  <a:ext uri="{FF2B5EF4-FFF2-40B4-BE49-F238E27FC236}">
                    <a16:creationId xmlns:a16="http://schemas.microsoft.com/office/drawing/2014/main" id="{529FD63A-555B-49C4-F310-B87BC252C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" y="1548"/>
                <a:ext cx="334" cy="156"/>
              </a:xfrm>
              <a:custGeom>
                <a:avLst/>
                <a:gdLst>
                  <a:gd name="T0" fmla="*/ 31 w 60"/>
                  <a:gd name="T1" fmla="*/ 7 h 28"/>
                  <a:gd name="T2" fmla="*/ 39 w 60"/>
                  <a:gd name="T3" fmla="*/ 10 h 28"/>
                  <a:gd name="T4" fmla="*/ 51 w 60"/>
                  <a:gd name="T5" fmla="*/ 16 h 28"/>
                  <a:gd name="T6" fmla="*/ 60 w 60"/>
                  <a:gd name="T7" fmla="*/ 22 h 28"/>
                  <a:gd name="T8" fmla="*/ 57 w 60"/>
                  <a:gd name="T9" fmla="*/ 25 h 28"/>
                  <a:gd name="T10" fmla="*/ 43 w 60"/>
                  <a:gd name="T11" fmla="*/ 28 h 28"/>
                  <a:gd name="T12" fmla="*/ 42 w 60"/>
                  <a:gd name="T13" fmla="*/ 27 h 28"/>
                  <a:gd name="T14" fmla="*/ 42 w 60"/>
                  <a:gd name="T15" fmla="*/ 26 h 28"/>
                  <a:gd name="T16" fmla="*/ 41 w 60"/>
                  <a:gd name="T17" fmla="*/ 21 h 28"/>
                  <a:gd name="T18" fmla="*/ 23 w 60"/>
                  <a:gd name="T19" fmla="*/ 13 h 28"/>
                  <a:gd name="T20" fmla="*/ 24 w 60"/>
                  <a:gd name="T21" fmla="*/ 16 h 28"/>
                  <a:gd name="T22" fmla="*/ 13 w 60"/>
                  <a:gd name="T23" fmla="*/ 13 h 28"/>
                  <a:gd name="T24" fmla="*/ 12 w 60"/>
                  <a:gd name="T25" fmla="*/ 8 h 28"/>
                  <a:gd name="T26" fmla="*/ 6 w 60"/>
                  <a:gd name="T27" fmla="*/ 5 h 28"/>
                  <a:gd name="T28" fmla="*/ 0 w 60"/>
                  <a:gd name="T29" fmla="*/ 6 h 28"/>
                  <a:gd name="T30" fmla="*/ 0 w 60"/>
                  <a:gd name="T31" fmla="*/ 4 h 28"/>
                  <a:gd name="T32" fmla="*/ 1 w 60"/>
                  <a:gd name="T33" fmla="*/ 2 h 28"/>
                  <a:gd name="T34" fmla="*/ 11 w 60"/>
                  <a:gd name="T35" fmla="*/ 3 h 28"/>
                  <a:gd name="T36" fmla="*/ 12 w 60"/>
                  <a:gd name="T37" fmla="*/ 4 h 28"/>
                  <a:gd name="T38" fmla="*/ 30 w 60"/>
                  <a:gd name="T39" fmla="*/ 6 h 28"/>
                  <a:gd name="T40" fmla="*/ 31 w 60"/>
                  <a:gd name="T41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28">
                    <a:moveTo>
                      <a:pt x="31" y="7"/>
                    </a:moveTo>
                    <a:cubicBezTo>
                      <a:pt x="34" y="8"/>
                      <a:pt x="37" y="9"/>
                      <a:pt x="39" y="10"/>
                    </a:cubicBezTo>
                    <a:cubicBezTo>
                      <a:pt x="43" y="11"/>
                      <a:pt x="48" y="13"/>
                      <a:pt x="51" y="16"/>
                    </a:cubicBezTo>
                    <a:cubicBezTo>
                      <a:pt x="54" y="18"/>
                      <a:pt x="58" y="18"/>
                      <a:pt x="60" y="22"/>
                    </a:cubicBezTo>
                    <a:cubicBezTo>
                      <a:pt x="60" y="24"/>
                      <a:pt x="59" y="25"/>
                      <a:pt x="57" y="25"/>
                    </a:cubicBezTo>
                    <a:cubicBezTo>
                      <a:pt x="53" y="27"/>
                      <a:pt x="48" y="27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2" y="27"/>
                      <a:pt x="42" y="27"/>
                      <a:pt x="42" y="26"/>
                    </a:cubicBezTo>
                    <a:cubicBezTo>
                      <a:pt x="45" y="23"/>
                      <a:pt x="45" y="23"/>
                      <a:pt x="41" y="21"/>
                    </a:cubicBezTo>
                    <a:cubicBezTo>
                      <a:pt x="35" y="19"/>
                      <a:pt x="29" y="16"/>
                      <a:pt x="23" y="13"/>
                    </a:cubicBezTo>
                    <a:cubicBezTo>
                      <a:pt x="24" y="14"/>
                      <a:pt x="25" y="15"/>
                      <a:pt x="24" y="16"/>
                    </a:cubicBezTo>
                    <a:cubicBezTo>
                      <a:pt x="20" y="15"/>
                      <a:pt x="16" y="14"/>
                      <a:pt x="13" y="13"/>
                    </a:cubicBezTo>
                    <a:cubicBezTo>
                      <a:pt x="16" y="10"/>
                      <a:pt x="16" y="10"/>
                      <a:pt x="12" y="8"/>
                    </a:cubicBezTo>
                    <a:cubicBezTo>
                      <a:pt x="10" y="7"/>
                      <a:pt x="8" y="6"/>
                      <a:pt x="6" y="5"/>
                    </a:cubicBezTo>
                    <a:cubicBezTo>
                      <a:pt x="4" y="4"/>
                      <a:pt x="2" y="4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4" y="0"/>
                      <a:pt x="8" y="1"/>
                      <a:pt x="11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9" y="2"/>
                      <a:pt x="24" y="3"/>
                      <a:pt x="30" y="6"/>
                    </a:cubicBezTo>
                    <a:cubicBezTo>
                      <a:pt x="30" y="6"/>
                      <a:pt x="31" y="7"/>
                      <a:pt x="31" y="7"/>
                    </a:cubicBezTo>
                    <a:close/>
                  </a:path>
                </a:pathLst>
              </a:custGeom>
              <a:solidFill>
                <a:srgbClr val="A29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1" name="Freeform 177">
                <a:extLst>
                  <a:ext uri="{FF2B5EF4-FFF2-40B4-BE49-F238E27FC236}">
                    <a16:creationId xmlns:a16="http://schemas.microsoft.com/office/drawing/2014/main" id="{BAD5B9F5-88F3-2DD4-8CDF-E7DECB721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1" y="1570"/>
                <a:ext cx="350" cy="162"/>
              </a:xfrm>
              <a:custGeom>
                <a:avLst/>
                <a:gdLst>
                  <a:gd name="T0" fmla="*/ 2 w 63"/>
                  <a:gd name="T1" fmla="*/ 0 h 29"/>
                  <a:gd name="T2" fmla="*/ 3 w 63"/>
                  <a:gd name="T3" fmla="*/ 1 h 29"/>
                  <a:gd name="T4" fmla="*/ 15 w 63"/>
                  <a:gd name="T5" fmla="*/ 8 h 29"/>
                  <a:gd name="T6" fmla="*/ 26 w 63"/>
                  <a:gd name="T7" fmla="*/ 12 h 29"/>
                  <a:gd name="T8" fmla="*/ 41 w 63"/>
                  <a:gd name="T9" fmla="*/ 21 h 29"/>
                  <a:gd name="T10" fmla="*/ 44 w 63"/>
                  <a:gd name="T11" fmla="*/ 23 h 29"/>
                  <a:gd name="T12" fmla="*/ 58 w 63"/>
                  <a:gd name="T13" fmla="*/ 21 h 29"/>
                  <a:gd name="T14" fmla="*/ 62 w 63"/>
                  <a:gd name="T15" fmla="*/ 18 h 29"/>
                  <a:gd name="T16" fmla="*/ 58 w 63"/>
                  <a:gd name="T17" fmla="*/ 22 h 29"/>
                  <a:gd name="T18" fmla="*/ 48 w 63"/>
                  <a:gd name="T19" fmla="*/ 24 h 29"/>
                  <a:gd name="T20" fmla="*/ 45 w 63"/>
                  <a:gd name="T21" fmla="*/ 27 h 29"/>
                  <a:gd name="T22" fmla="*/ 35 w 63"/>
                  <a:gd name="T23" fmla="*/ 27 h 29"/>
                  <a:gd name="T24" fmla="*/ 34 w 63"/>
                  <a:gd name="T25" fmla="*/ 26 h 29"/>
                  <a:gd name="T26" fmla="*/ 27 w 63"/>
                  <a:gd name="T27" fmla="*/ 29 h 29"/>
                  <a:gd name="T28" fmla="*/ 24 w 63"/>
                  <a:gd name="T29" fmla="*/ 21 h 29"/>
                  <a:gd name="T30" fmla="*/ 20 w 63"/>
                  <a:gd name="T31" fmla="*/ 16 h 29"/>
                  <a:gd name="T32" fmla="*/ 15 w 63"/>
                  <a:gd name="T33" fmla="*/ 16 h 29"/>
                  <a:gd name="T34" fmla="*/ 13 w 63"/>
                  <a:gd name="T35" fmla="*/ 16 h 29"/>
                  <a:gd name="T36" fmla="*/ 9 w 63"/>
                  <a:gd name="T37" fmla="*/ 14 h 29"/>
                  <a:gd name="T38" fmla="*/ 10 w 63"/>
                  <a:gd name="T39" fmla="*/ 14 h 29"/>
                  <a:gd name="T40" fmla="*/ 13 w 63"/>
                  <a:gd name="T41" fmla="*/ 13 h 29"/>
                  <a:gd name="T42" fmla="*/ 11 w 63"/>
                  <a:gd name="T43" fmla="*/ 12 h 29"/>
                  <a:gd name="T44" fmla="*/ 5 w 63"/>
                  <a:gd name="T45" fmla="*/ 9 h 29"/>
                  <a:gd name="T46" fmla="*/ 2 w 63"/>
                  <a:gd name="T4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29">
                    <a:moveTo>
                      <a:pt x="2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7" y="3"/>
                      <a:pt x="11" y="5"/>
                      <a:pt x="15" y="8"/>
                    </a:cubicBezTo>
                    <a:cubicBezTo>
                      <a:pt x="19" y="9"/>
                      <a:pt x="23" y="10"/>
                      <a:pt x="26" y="12"/>
                    </a:cubicBezTo>
                    <a:cubicBezTo>
                      <a:pt x="30" y="17"/>
                      <a:pt x="36" y="18"/>
                      <a:pt x="41" y="21"/>
                    </a:cubicBezTo>
                    <a:cubicBezTo>
                      <a:pt x="42" y="21"/>
                      <a:pt x="44" y="21"/>
                      <a:pt x="44" y="23"/>
                    </a:cubicBezTo>
                    <a:cubicBezTo>
                      <a:pt x="49" y="22"/>
                      <a:pt x="54" y="22"/>
                      <a:pt x="58" y="21"/>
                    </a:cubicBezTo>
                    <a:cubicBezTo>
                      <a:pt x="60" y="21"/>
                      <a:pt x="62" y="20"/>
                      <a:pt x="62" y="18"/>
                    </a:cubicBezTo>
                    <a:cubicBezTo>
                      <a:pt x="63" y="21"/>
                      <a:pt x="60" y="22"/>
                      <a:pt x="58" y="22"/>
                    </a:cubicBezTo>
                    <a:cubicBezTo>
                      <a:pt x="55" y="23"/>
                      <a:pt x="52" y="25"/>
                      <a:pt x="48" y="24"/>
                    </a:cubicBezTo>
                    <a:cubicBezTo>
                      <a:pt x="48" y="24"/>
                      <a:pt x="46" y="26"/>
                      <a:pt x="45" y="27"/>
                    </a:cubicBezTo>
                    <a:cubicBezTo>
                      <a:pt x="41" y="29"/>
                      <a:pt x="38" y="29"/>
                      <a:pt x="35" y="27"/>
                    </a:cubicBezTo>
                    <a:cubicBezTo>
                      <a:pt x="35" y="27"/>
                      <a:pt x="34" y="27"/>
                      <a:pt x="34" y="26"/>
                    </a:cubicBezTo>
                    <a:cubicBezTo>
                      <a:pt x="28" y="22"/>
                      <a:pt x="28" y="22"/>
                      <a:pt x="27" y="29"/>
                    </a:cubicBezTo>
                    <a:cubicBezTo>
                      <a:pt x="25" y="26"/>
                      <a:pt x="26" y="23"/>
                      <a:pt x="24" y="21"/>
                    </a:cubicBezTo>
                    <a:cubicBezTo>
                      <a:pt x="23" y="19"/>
                      <a:pt x="22" y="18"/>
                      <a:pt x="20" y="16"/>
                    </a:cubicBezTo>
                    <a:cubicBezTo>
                      <a:pt x="18" y="15"/>
                      <a:pt x="17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1" y="18"/>
                      <a:pt x="9" y="17"/>
                      <a:pt x="9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2" y="15"/>
                      <a:pt x="13" y="13"/>
                    </a:cubicBezTo>
                    <a:cubicBezTo>
                      <a:pt x="13" y="13"/>
                      <a:pt x="12" y="12"/>
                      <a:pt x="11" y="12"/>
                    </a:cubicBezTo>
                    <a:cubicBezTo>
                      <a:pt x="9" y="11"/>
                      <a:pt x="7" y="9"/>
                      <a:pt x="5" y="9"/>
                    </a:cubicBezTo>
                    <a:cubicBezTo>
                      <a:pt x="0" y="6"/>
                      <a:pt x="0" y="6"/>
                      <a:pt x="2" y="0"/>
                    </a:cubicBezTo>
                    <a:close/>
                  </a:path>
                </a:pathLst>
              </a:custGeom>
              <a:solidFill>
                <a:srgbClr val="617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2" name="Freeform 178">
                <a:extLst>
                  <a:ext uri="{FF2B5EF4-FFF2-40B4-BE49-F238E27FC236}">
                    <a16:creationId xmlns:a16="http://schemas.microsoft.com/office/drawing/2014/main" id="{19E13EF8-3464-98A7-D9BC-10D7C93D7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1" y="1559"/>
                <a:ext cx="84" cy="67"/>
              </a:xfrm>
              <a:custGeom>
                <a:avLst/>
                <a:gdLst>
                  <a:gd name="T0" fmla="*/ 12 w 15"/>
                  <a:gd name="T1" fmla="*/ 4 h 12"/>
                  <a:gd name="T2" fmla="*/ 14 w 15"/>
                  <a:gd name="T3" fmla="*/ 8 h 12"/>
                  <a:gd name="T4" fmla="*/ 15 w 15"/>
                  <a:gd name="T5" fmla="*/ 9 h 12"/>
                  <a:gd name="T6" fmla="*/ 12 w 15"/>
                  <a:gd name="T7" fmla="*/ 10 h 12"/>
                  <a:gd name="T8" fmla="*/ 1 w 15"/>
                  <a:gd name="T9" fmla="*/ 10 h 12"/>
                  <a:gd name="T10" fmla="*/ 0 w 15"/>
                  <a:gd name="T11" fmla="*/ 8 h 12"/>
                  <a:gd name="T12" fmla="*/ 3 w 15"/>
                  <a:gd name="T13" fmla="*/ 2 h 12"/>
                  <a:gd name="T14" fmla="*/ 4 w 15"/>
                  <a:gd name="T15" fmla="*/ 1 h 12"/>
                  <a:gd name="T16" fmla="*/ 9 w 15"/>
                  <a:gd name="T17" fmla="*/ 2 h 12"/>
                  <a:gd name="T18" fmla="*/ 11 w 15"/>
                  <a:gd name="T19" fmla="*/ 4 h 12"/>
                  <a:gd name="T20" fmla="*/ 12 w 15"/>
                  <a:gd name="T2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2">
                    <a:moveTo>
                      <a:pt x="12" y="4"/>
                    </a:moveTo>
                    <a:cubicBezTo>
                      <a:pt x="11" y="6"/>
                      <a:pt x="11" y="8"/>
                      <a:pt x="14" y="8"/>
                    </a:cubicBezTo>
                    <a:cubicBezTo>
                      <a:pt x="14" y="8"/>
                      <a:pt x="14" y="8"/>
                      <a:pt x="15" y="9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8" y="12"/>
                      <a:pt x="5" y="10"/>
                      <a:pt x="1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6"/>
                      <a:pt x="2" y="4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6" y="1"/>
                      <a:pt x="8" y="0"/>
                      <a:pt x="9" y="2"/>
                    </a:cubicBezTo>
                    <a:cubicBezTo>
                      <a:pt x="11" y="2"/>
                      <a:pt x="9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lose/>
                  </a:path>
                </a:pathLst>
              </a:custGeom>
              <a:solidFill>
                <a:srgbClr val="4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3" name="Freeform 179">
                <a:extLst>
                  <a:ext uri="{FF2B5EF4-FFF2-40B4-BE49-F238E27FC236}">
                    <a16:creationId xmlns:a16="http://schemas.microsoft.com/office/drawing/2014/main" id="{17A7C5AD-7599-0856-B676-DBD64EBC4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8" y="1671"/>
                <a:ext cx="78" cy="161"/>
              </a:xfrm>
              <a:custGeom>
                <a:avLst/>
                <a:gdLst>
                  <a:gd name="T0" fmla="*/ 4 w 14"/>
                  <a:gd name="T1" fmla="*/ 2 h 29"/>
                  <a:gd name="T2" fmla="*/ 6 w 14"/>
                  <a:gd name="T3" fmla="*/ 11 h 29"/>
                  <a:gd name="T4" fmla="*/ 9 w 14"/>
                  <a:gd name="T5" fmla="*/ 20 h 29"/>
                  <a:gd name="T6" fmla="*/ 10 w 14"/>
                  <a:gd name="T7" fmla="*/ 23 h 29"/>
                  <a:gd name="T8" fmla="*/ 13 w 14"/>
                  <a:gd name="T9" fmla="*/ 26 h 29"/>
                  <a:gd name="T10" fmla="*/ 14 w 14"/>
                  <a:gd name="T11" fmla="*/ 26 h 29"/>
                  <a:gd name="T12" fmla="*/ 10 w 14"/>
                  <a:gd name="T13" fmla="*/ 28 h 29"/>
                  <a:gd name="T14" fmla="*/ 7 w 14"/>
                  <a:gd name="T15" fmla="*/ 23 h 29"/>
                  <a:gd name="T16" fmla="*/ 5 w 14"/>
                  <a:gd name="T17" fmla="*/ 16 h 29"/>
                  <a:gd name="T18" fmla="*/ 0 w 14"/>
                  <a:gd name="T19" fmla="*/ 4 h 29"/>
                  <a:gd name="T20" fmla="*/ 1 w 14"/>
                  <a:gd name="T21" fmla="*/ 1 h 29"/>
                  <a:gd name="T22" fmla="*/ 4 w 14"/>
                  <a:gd name="T2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29">
                    <a:moveTo>
                      <a:pt x="4" y="2"/>
                    </a:moveTo>
                    <a:cubicBezTo>
                      <a:pt x="6" y="4"/>
                      <a:pt x="5" y="8"/>
                      <a:pt x="6" y="11"/>
                    </a:cubicBezTo>
                    <a:cubicBezTo>
                      <a:pt x="5" y="14"/>
                      <a:pt x="8" y="17"/>
                      <a:pt x="9" y="20"/>
                    </a:cubicBezTo>
                    <a:cubicBezTo>
                      <a:pt x="9" y="21"/>
                      <a:pt x="11" y="22"/>
                      <a:pt x="10" y="23"/>
                    </a:cubicBezTo>
                    <a:cubicBezTo>
                      <a:pt x="9" y="27"/>
                      <a:pt x="11" y="26"/>
                      <a:pt x="13" y="26"/>
                    </a:cubicBezTo>
                    <a:cubicBezTo>
                      <a:pt x="13" y="26"/>
                      <a:pt x="14" y="26"/>
                      <a:pt x="14" y="26"/>
                    </a:cubicBezTo>
                    <a:cubicBezTo>
                      <a:pt x="12" y="27"/>
                      <a:pt x="11" y="29"/>
                      <a:pt x="10" y="28"/>
                    </a:cubicBezTo>
                    <a:cubicBezTo>
                      <a:pt x="9" y="27"/>
                      <a:pt x="8" y="25"/>
                      <a:pt x="7" y="23"/>
                    </a:cubicBezTo>
                    <a:cubicBezTo>
                      <a:pt x="6" y="21"/>
                      <a:pt x="7" y="18"/>
                      <a:pt x="5" y="16"/>
                    </a:cubicBezTo>
                    <a:cubicBezTo>
                      <a:pt x="3" y="12"/>
                      <a:pt x="2" y="8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A9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4" name="Freeform 180">
                <a:extLst>
                  <a:ext uri="{FF2B5EF4-FFF2-40B4-BE49-F238E27FC236}">
                    <a16:creationId xmlns:a16="http://schemas.microsoft.com/office/drawing/2014/main" id="{E38E39EA-F374-DDC8-4080-0357739A7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9" y="1565"/>
                <a:ext cx="89" cy="72"/>
              </a:xfrm>
              <a:custGeom>
                <a:avLst/>
                <a:gdLst>
                  <a:gd name="T0" fmla="*/ 8 w 16"/>
                  <a:gd name="T1" fmla="*/ 1 h 13"/>
                  <a:gd name="T2" fmla="*/ 4 w 16"/>
                  <a:gd name="T3" fmla="*/ 9 h 13"/>
                  <a:gd name="T4" fmla="*/ 16 w 16"/>
                  <a:gd name="T5" fmla="*/ 9 h 13"/>
                  <a:gd name="T6" fmla="*/ 12 w 16"/>
                  <a:gd name="T7" fmla="*/ 13 h 13"/>
                  <a:gd name="T8" fmla="*/ 0 w 16"/>
                  <a:gd name="T9" fmla="*/ 7 h 13"/>
                  <a:gd name="T10" fmla="*/ 5 w 16"/>
                  <a:gd name="T11" fmla="*/ 1 h 13"/>
                  <a:gd name="T12" fmla="*/ 8 w 16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3">
                    <a:moveTo>
                      <a:pt x="8" y="1"/>
                    </a:moveTo>
                    <a:cubicBezTo>
                      <a:pt x="7" y="3"/>
                      <a:pt x="6" y="6"/>
                      <a:pt x="4" y="9"/>
                    </a:cubicBezTo>
                    <a:cubicBezTo>
                      <a:pt x="8" y="8"/>
                      <a:pt x="12" y="9"/>
                      <a:pt x="16" y="9"/>
                    </a:cubicBezTo>
                    <a:cubicBezTo>
                      <a:pt x="15" y="11"/>
                      <a:pt x="14" y="12"/>
                      <a:pt x="12" y="13"/>
                    </a:cubicBezTo>
                    <a:cubicBezTo>
                      <a:pt x="8" y="11"/>
                      <a:pt x="4" y="9"/>
                      <a:pt x="0" y="7"/>
                    </a:cubicBezTo>
                    <a:cubicBezTo>
                      <a:pt x="4" y="7"/>
                      <a:pt x="4" y="3"/>
                      <a:pt x="5" y="1"/>
                    </a:cubicBezTo>
                    <a:cubicBezTo>
                      <a:pt x="6" y="0"/>
                      <a:pt x="7" y="0"/>
                      <a:pt x="8" y="1"/>
                    </a:cubicBezTo>
                    <a:close/>
                  </a:path>
                </a:pathLst>
              </a:custGeom>
              <a:solidFill>
                <a:srgbClr val="584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5" name="Freeform 181">
                <a:extLst>
                  <a:ext uri="{FF2B5EF4-FFF2-40B4-BE49-F238E27FC236}">
                    <a16:creationId xmlns:a16="http://schemas.microsoft.com/office/drawing/2014/main" id="{8AC759C2-6BAD-7C85-A940-66598CE71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0" y="1682"/>
                <a:ext cx="50" cy="50"/>
              </a:xfrm>
              <a:custGeom>
                <a:avLst/>
                <a:gdLst>
                  <a:gd name="T0" fmla="*/ 4 w 9"/>
                  <a:gd name="T1" fmla="*/ 0 h 9"/>
                  <a:gd name="T2" fmla="*/ 9 w 9"/>
                  <a:gd name="T3" fmla="*/ 4 h 9"/>
                  <a:gd name="T4" fmla="*/ 7 w 9"/>
                  <a:gd name="T5" fmla="*/ 9 h 9"/>
                  <a:gd name="T6" fmla="*/ 2 w 9"/>
                  <a:gd name="T7" fmla="*/ 6 h 9"/>
                  <a:gd name="T8" fmla="*/ 5 w 9"/>
                  <a:gd name="T9" fmla="*/ 5 h 9"/>
                  <a:gd name="T10" fmla="*/ 6 w 9"/>
                  <a:gd name="T11" fmla="*/ 3 h 9"/>
                  <a:gd name="T12" fmla="*/ 5 w 9"/>
                  <a:gd name="T13" fmla="*/ 2 h 9"/>
                  <a:gd name="T14" fmla="*/ 3 w 9"/>
                  <a:gd name="T15" fmla="*/ 3 h 9"/>
                  <a:gd name="T16" fmla="*/ 2 w 9"/>
                  <a:gd name="T17" fmla="*/ 6 h 9"/>
                  <a:gd name="T18" fmla="*/ 4 w 9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cubicBezTo>
                      <a:pt x="7" y="0"/>
                      <a:pt x="8" y="1"/>
                      <a:pt x="9" y="4"/>
                    </a:cubicBezTo>
                    <a:cubicBezTo>
                      <a:pt x="9" y="6"/>
                      <a:pt x="5" y="7"/>
                      <a:pt x="7" y="9"/>
                    </a:cubicBezTo>
                    <a:cubicBezTo>
                      <a:pt x="6" y="7"/>
                      <a:pt x="3" y="8"/>
                      <a:pt x="2" y="6"/>
                    </a:cubicBezTo>
                    <a:cubicBezTo>
                      <a:pt x="3" y="5"/>
                      <a:pt x="4" y="6"/>
                      <a:pt x="5" y="5"/>
                    </a:cubicBezTo>
                    <a:cubicBezTo>
                      <a:pt x="6" y="5"/>
                      <a:pt x="7" y="4"/>
                      <a:pt x="6" y="3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0" y="3"/>
                      <a:pt x="0" y="2"/>
                      <a:pt x="4" y="0"/>
                    </a:cubicBezTo>
                    <a:close/>
                  </a:path>
                </a:pathLst>
              </a:custGeom>
              <a:solidFill>
                <a:srgbClr val="E1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6" name="Freeform 182">
                <a:extLst>
                  <a:ext uri="{FF2B5EF4-FFF2-40B4-BE49-F238E27FC236}">
                    <a16:creationId xmlns:a16="http://schemas.microsoft.com/office/drawing/2014/main" id="{93200296-E18D-2792-A61F-A55BB727D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" y="2372"/>
                <a:ext cx="217" cy="151"/>
              </a:xfrm>
              <a:custGeom>
                <a:avLst/>
                <a:gdLst>
                  <a:gd name="T0" fmla="*/ 31 w 39"/>
                  <a:gd name="T1" fmla="*/ 2 h 27"/>
                  <a:gd name="T2" fmla="*/ 31 w 39"/>
                  <a:gd name="T3" fmla="*/ 0 h 27"/>
                  <a:gd name="T4" fmla="*/ 32 w 39"/>
                  <a:gd name="T5" fmla="*/ 2 h 27"/>
                  <a:gd name="T6" fmla="*/ 35 w 39"/>
                  <a:gd name="T7" fmla="*/ 8 h 27"/>
                  <a:gd name="T8" fmla="*/ 38 w 39"/>
                  <a:gd name="T9" fmla="*/ 13 h 27"/>
                  <a:gd name="T10" fmla="*/ 35 w 39"/>
                  <a:gd name="T11" fmla="*/ 24 h 27"/>
                  <a:gd name="T12" fmla="*/ 27 w 39"/>
                  <a:gd name="T13" fmla="*/ 26 h 27"/>
                  <a:gd name="T14" fmla="*/ 3 w 39"/>
                  <a:gd name="T15" fmla="*/ 13 h 27"/>
                  <a:gd name="T16" fmla="*/ 0 w 39"/>
                  <a:gd name="T17" fmla="*/ 7 h 27"/>
                  <a:gd name="T18" fmla="*/ 5 w 39"/>
                  <a:gd name="T19" fmla="*/ 10 h 27"/>
                  <a:gd name="T20" fmla="*/ 21 w 39"/>
                  <a:gd name="T21" fmla="*/ 15 h 27"/>
                  <a:gd name="T22" fmla="*/ 30 w 39"/>
                  <a:gd name="T23" fmla="*/ 6 h 27"/>
                  <a:gd name="T24" fmla="*/ 31 w 39"/>
                  <a:gd name="T2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27">
                    <a:moveTo>
                      <a:pt x="31" y="2"/>
                    </a:moveTo>
                    <a:cubicBezTo>
                      <a:pt x="31" y="1"/>
                      <a:pt x="31" y="1"/>
                      <a:pt x="31" y="0"/>
                    </a:cubicBezTo>
                    <a:cubicBezTo>
                      <a:pt x="31" y="1"/>
                      <a:pt x="32" y="1"/>
                      <a:pt x="32" y="2"/>
                    </a:cubicBezTo>
                    <a:cubicBezTo>
                      <a:pt x="31" y="5"/>
                      <a:pt x="31" y="7"/>
                      <a:pt x="35" y="8"/>
                    </a:cubicBezTo>
                    <a:cubicBezTo>
                      <a:pt x="37" y="8"/>
                      <a:pt x="38" y="10"/>
                      <a:pt x="38" y="13"/>
                    </a:cubicBezTo>
                    <a:cubicBezTo>
                      <a:pt x="39" y="17"/>
                      <a:pt x="37" y="21"/>
                      <a:pt x="35" y="24"/>
                    </a:cubicBezTo>
                    <a:cubicBezTo>
                      <a:pt x="33" y="27"/>
                      <a:pt x="29" y="27"/>
                      <a:pt x="27" y="26"/>
                    </a:cubicBezTo>
                    <a:cubicBezTo>
                      <a:pt x="18" y="23"/>
                      <a:pt x="9" y="20"/>
                      <a:pt x="3" y="13"/>
                    </a:cubicBezTo>
                    <a:cubicBezTo>
                      <a:pt x="1" y="12"/>
                      <a:pt x="0" y="10"/>
                      <a:pt x="0" y="7"/>
                    </a:cubicBezTo>
                    <a:cubicBezTo>
                      <a:pt x="2" y="7"/>
                      <a:pt x="4" y="8"/>
                      <a:pt x="5" y="10"/>
                    </a:cubicBezTo>
                    <a:cubicBezTo>
                      <a:pt x="10" y="13"/>
                      <a:pt x="15" y="15"/>
                      <a:pt x="21" y="15"/>
                    </a:cubicBezTo>
                    <a:cubicBezTo>
                      <a:pt x="27" y="14"/>
                      <a:pt x="29" y="12"/>
                      <a:pt x="30" y="6"/>
                    </a:cubicBezTo>
                    <a:cubicBezTo>
                      <a:pt x="30" y="5"/>
                      <a:pt x="30" y="3"/>
                      <a:pt x="31" y="2"/>
                    </a:cubicBezTo>
                    <a:close/>
                  </a:path>
                </a:pathLst>
              </a:custGeom>
              <a:solidFill>
                <a:srgbClr val="BA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7" name="Freeform 183">
                <a:extLst>
                  <a:ext uri="{FF2B5EF4-FFF2-40B4-BE49-F238E27FC236}">
                    <a16:creationId xmlns:a16="http://schemas.microsoft.com/office/drawing/2014/main" id="{08870276-6784-9BAB-3647-E1E399ECD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3" y="2439"/>
                <a:ext cx="150" cy="134"/>
              </a:xfrm>
              <a:custGeom>
                <a:avLst/>
                <a:gdLst>
                  <a:gd name="T0" fmla="*/ 27 w 27"/>
                  <a:gd name="T1" fmla="*/ 21 h 24"/>
                  <a:gd name="T2" fmla="*/ 26 w 27"/>
                  <a:gd name="T3" fmla="*/ 22 h 24"/>
                  <a:gd name="T4" fmla="*/ 22 w 27"/>
                  <a:gd name="T5" fmla="*/ 23 h 24"/>
                  <a:gd name="T6" fmla="*/ 9 w 27"/>
                  <a:gd name="T7" fmla="*/ 17 h 24"/>
                  <a:gd name="T8" fmla="*/ 8 w 27"/>
                  <a:gd name="T9" fmla="*/ 17 h 24"/>
                  <a:gd name="T10" fmla="*/ 3 w 27"/>
                  <a:gd name="T11" fmla="*/ 14 h 24"/>
                  <a:gd name="T12" fmla="*/ 3 w 27"/>
                  <a:gd name="T13" fmla="*/ 4 h 24"/>
                  <a:gd name="T14" fmla="*/ 14 w 27"/>
                  <a:gd name="T15" fmla="*/ 1 h 24"/>
                  <a:gd name="T16" fmla="*/ 26 w 27"/>
                  <a:gd name="T17" fmla="*/ 9 h 24"/>
                  <a:gd name="T18" fmla="*/ 25 w 27"/>
                  <a:gd name="T19" fmla="*/ 12 h 24"/>
                  <a:gd name="T20" fmla="*/ 27 w 27"/>
                  <a:gd name="T21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4">
                    <a:moveTo>
                      <a:pt x="27" y="21"/>
                    </a:moveTo>
                    <a:cubicBezTo>
                      <a:pt x="26" y="21"/>
                      <a:pt x="26" y="22"/>
                      <a:pt x="26" y="22"/>
                    </a:cubicBezTo>
                    <a:cubicBezTo>
                      <a:pt x="25" y="24"/>
                      <a:pt x="24" y="24"/>
                      <a:pt x="22" y="23"/>
                    </a:cubicBezTo>
                    <a:cubicBezTo>
                      <a:pt x="19" y="19"/>
                      <a:pt x="13" y="19"/>
                      <a:pt x="9" y="17"/>
                    </a:cubicBezTo>
                    <a:cubicBezTo>
                      <a:pt x="9" y="17"/>
                      <a:pt x="8" y="17"/>
                      <a:pt x="8" y="17"/>
                    </a:cubicBezTo>
                    <a:cubicBezTo>
                      <a:pt x="5" y="18"/>
                      <a:pt x="3" y="16"/>
                      <a:pt x="3" y="14"/>
                    </a:cubicBezTo>
                    <a:cubicBezTo>
                      <a:pt x="2" y="11"/>
                      <a:pt x="0" y="7"/>
                      <a:pt x="3" y="4"/>
                    </a:cubicBezTo>
                    <a:cubicBezTo>
                      <a:pt x="6" y="0"/>
                      <a:pt x="10" y="2"/>
                      <a:pt x="14" y="1"/>
                    </a:cubicBezTo>
                    <a:cubicBezTo>
                      <a:pt x="18" y="3"/>
                      <a:pt x="22" y="5"/>
                      <a:pt x="26" y="9"/>
                    </a:cubicBezTo>
                    <a:cubicBezTo>
                      <a:pt x="26" y="10"/>
                      <a:pt x="25" y="11"/>
                      <a:pt x="25" y="12"/>
                    </a:cubicBezTo>
                    <a:cubicBezTo>
                      <a:pt x="25" y="15"/>
                      <a:pt x="27" y="18"/>
                      <a:pt x="27" y="21"/>
                    </a:cubicBezTo>
                    <a:close/>
                  </a:path>
                </a:pathLst>
              </a:custGeom>
              <a:solidFill>
                <a:srgbClr val="211C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8" name="Freeform 184">
                <a:extLst>
                  <a:ext uri="{FF2B5EF4-FFF2-40B4-BE49-F238E27FC236}">
                    <a16:creationId xmlns:a16="http://schemas.microsoft.com/office/drawing/2014/main" id="{F017229A-5D9E-AEFA-07C4-8780492F5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2" y="2345"/>
                <a:ext cx="189" cy="122"/>
              </a:xfrm>
              <a:custGeom>
                <a:avLst/>
                <a:gdLst>
                  <a:gd name="T0" fmla="*/ 33 w 34"/>
                  <a:gd name="T1" fmla="*/ 7 h 22"/>
                  <a:gd name="T2" fmla="*/ 13 w 34"/>
                  <a:gd name="T3" fmla="*/ 19 h 22"/>
                  <a:gd name="T4" fmla="*/ 2 w 34"/>
                  <a:gd name="T5" fmla="*/ 12 h 22"/>
                  <a:gd name="T6" fmla="*/ 1 w 34"/>
                  <a:gd name="T7" fmla="*/ 9 h 22"/>
                  <a:gd name="T8" fmla="*/ 3 w 34"/>
                  <a:gd name="T9" fmla="*/ 0 h 22"/>
                  <a:gd name="T10" fmla="*/ 6 w 34"/>
                  <a:gd name="T11" fmla="*/ 0 h 22"/>
                  <a:gd name="T12" fmla="*/ 26 w 34"/>
                  <a:gd name="T13" fmla="*/ 11 h 22"/>
                  <a:gd name="T14" fmla="*/ 33 w 34"/>
                  <a:gd name="T1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33" y="7"/>
                    </a:moveTo>
                    <a:cubicBezTo>
                      <a:pt x="34" y="22"/>
                      <a:pt x="23" y="22"/>
                      <a:pt x="13" y="19"/>
                    </a:cubicBezTo>
                    <a:cubicBezTo>
                      <a:pt x="9" y="18"/>
                      <a:pt x="6" y="15"/>
                      <a:pt x="2" y="12"/>
                    </a:cubicBezTo>
                    <a:cubicBezTo>
                      <a:pt x="2" y="11"/>
                      <a:pt x="1" y="10"/>
                      <a:pt x="1" y="9"/>
                    </a:cubicBezTo>
                    <a:cubicBezTo>
                      <a:pt x="0" y="6"/>
                      <a:pt x="0" y="3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9" y="7"/>
                      <a:pt x="18" y="12"/>
                      <a:pt x="26" y="11"/>
                    </a:cubicBezTo>
                    <a:cubicBezTo>
                      <a:pt x="29" y="11"/>
                      <a:pt x="31" y="9"/>
                      <a:pt x="33" y="7"/>
                    </a:cubicBezTo>
                    <a:close/>
                  </a:path>
                </a:pathLst>
              </a:custGeom>
              <a:solidFill>
                <a:srgbClr val="2D8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9" name="Freeform 185">
                <a:extLst>
                  <a:ext uri="{FF2B5EF4-FFF2-40B4-BE49-F238E27FC236}">
                    <a16:creationId xmlns:a16="http://schemas.microsoft.com/office/drawing/2014/main" id="{771D3BF3-CB40-0BD6-5CFC-5F58D723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7" y="2462"/>
                <a:ext cx="151" cy="133"/>
              </a:xfrm>
              <a:custGeom>
                <a:avLst/>
                <a:gdLst>
                  <a:gd name="T0" fmla="*/ 4 w 27"/>
                  <a:gd name="T1" fmla="*/ 0 h 24"/>
                  <a:gd name="T2" fmla="*/ 5 w 27"/>
                  <a:gd name="T3" fmla="*/ 12 h 24"/>
                  <a:gd name="T4" fmla="*/ 7 w 27"/>
                  <a:gd name="T5" fmla="*/ 13 h 24"/>
                  <a:gd name="T6" fmla="*/ 18 w 27"/>
                  <a:gd name="T7" fmla="*/ 15 h 24"/>
                  <a:gd name="T8" fmla="*/ 24 w 27"/>
                  <a:gd name="T9" fmla="*/ 18 h 24"/>
                  <a:gd name="T10" fmla="*/ 27 w 27"/>
                  <a:gd name="T11" fmla="*/ 18 h 24"/>
                  <a:gd name="T12" fmla="*/ 27 w 27"/>
                  <a:gd name="T13" fmla="*/ 21 h 24"/>
                  <a:gd name="T14" fmla="*/ 8 w 27"/>
                  <a:gd name="T15" fmla="*/ 16 h 24"/>
                  <a:gd name="T16" fmla="*/ 1 w 27"/>
                  <a:gd name="T17" fmla="*/ 4 h 24"/>
                  <a:gd name="T18" fmla="*/ 0 w 27"/>
                  <a:gd name="T19" fmla="*/ 3 h 24"/>
                  <a:gd name="T20" fmla="*/ 4 w 27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4">
                    <a:moveTo>
                      <a:pt x="4" y="0"/>
                    </a:moveTo>
                    <a:cubicBezTo>
                      <a:pt x="2" y="4"/>
                      <a:pt x="3" y="8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11" y="10"/>
                      <a:pt x="14" y="14"/>
                      <a:pt x="18" y="15"/>
                    </a:cubicBezTo>
                    <a:cubicBezTo>
                      <a:pt x="20" y="15"/>
                      <a:pt x="22" y="16"/>
                      <a:pt x="24" y="18"/>
                    </a:cubicBezTo>
                    <a:cubicBezTo>
                      <a:pt x="25" y="20"/>
                      <a:pt x="26" y="19"/>
                      <a:pt x="27" y="18"/>
                    </a:cubicBezTo>
                    <a:cubicBezTo>
                      <a:pt x="27" y="19"/>
                      <a:pt x="27" y="20"/>
                      <a:pt x="27" y="21"/>
                    </a:cubicBezTo>
                    <a:cubicBezTo>
                      <a:pt x="19" y="24"/>
                      <a:pt x="14" y="20"/>
                      <a:pt x="8" y="16"/>
                    </a:cubicBezTo>
                    <a:cubicBezTo>
                      <a:pt x="4" y="13"/>
                      <a:pt x="1" y="9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1" y="2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1A3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0" name="Freeform 186">
                <a:extLst>
                  <a:ext uri="{FF2B5EF4-FFF2-40B4-BE49-F238E27FC236}">
                    <a16:creationId xmlns:a16="http://schemas.microsoft.com/office/drawing/2014/main" id="{B3C6C139-25B2-8901-AD0E-7D383B5B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5" y="2540"/>
                <a:ext cx="39" cy="39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3 h 7"/>
                  <a:gd name="T4" fmla="*/ 3 w 7"/>
                  <a:gd name="T5" fmla="*/ 7 h 7"/>
                  <a:gd name="T6" fmla="*/ 0 w 7"/>
                  <a:gd name="T7" fmla="*/ 4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1"/>
                      <a:pt x="7" y="3"/>
                    </a:cubicBezTo>
                    <a:cubicBezTo>
                      <a:pt x="7" y="6"/>
                      <a:pt x="6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D7C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1" name="Freeform 187">
                <a:extLst>
                  <a:ext uri="{FF2B5EF4-FFF2-40B4-BE49-F238E27FC236}">
                    <a16:creationId xmlns:a16="http://schemas.microsoft.com/office/drawing/2014/main" id="{663CD82C-5E11-2C38-374F-E2112B385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2517"/>
                <a:ext cx="56" cy="45"/>
              </a:xfrm>
              <a:custGeom>
                <a:avLst/>
                <a:gdLst>
                  <a:gd name="T0" fmla="*/ 3 w 10"/>
                  <a:gd name="T1" fmla="*/ 8 h 8"/>
                  <a:gd name="T2" fmla="*/ 0 w 10"/>
                  <a:gd name="T3" fmla="*/ 5 h 8"/>
                  <a:gd name="T4" fmla="*/ 4 w 10"/>
                  <a:gd name="T5" fmla="*/ 6 h 8"/>
                  <a:gd name="T6" fmla="*/ 2 w 10"/>
                  <a:gd name="T7" fmla="*/ 3 h 8"/>
                  <a:gd name="T8" fmla="*/ 4 w 10"/>
                  <a:gd name="T9" fmla="*/ 1 h 8"/>
                  <a:gd name="T10" fmla="*/ 7 w 10"/>
                  <a:gd name="T11" fmla="*/ 3 h 8"/>
                  <a:gd name="T12" fmla="*/ 3 w 10"/>
                  <a:gd name="T13" fmla="*/ 2 h 8"/>
                  <a:gd name="T14" fmla="*/ 3 w 10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3" y="8"/>
                    </a:moveTo>
                    <a:cubicBezTo>
                      <a:pt x="2" y="7"/>
                      <a:pt x="0" y="7"/>
                      <a:pt x="0" y="5"/>
                    </a:cubicBezTo>
                    <a:cubicBezTo>
                      <a:pt x="2" y="5"/>
                      <a:pt x="2" y="7"/>
                      <a:pt x="4" y="6"/>
                    </a:cubicBezTo>
                    <a:cubicBezTo>
                      <a:pt x="4" y="5"/>
                      <a:pt x="2" y="4"/>
                      <a:pt x="2" y="3"/>
                    </a:cubicBezTo>
                    <a:cubicBezTo>
                      <a:pt x="2" y="2"/>
                      <a:pt x="2" y="0"/>
                      <a:pt x="4" y="1"/>
                    </a:cubicBezTo>
                    <a:cubicBezTo>
                      <a:pt x="5" y="1"/>
                      <a:pt x="7" y="1"/>
                      <a:pt x="7" y="3"/>
                    </a:cubicBezTo>
                    <a:cubicBezTo>
                      <a:pt x="5" y="4"/>
                      <a:pt x="5" y="1"/>
                      <a:pt x="3" y="2"/>
                    </a:cubicBezTo>
                    <a:cubicBezTo>
                      <a:pt x="3" y="4"/>
                      <a:pt x="10" y="6"/>
                      <a:pt x="3" y="8"/>
                    </a:cubicBezTo>
                    <a:close/>
                  </a:path>
                </a:pathLst>
              </a:custGeom>
              <a:solidFill>
                <a:srgbClr val="E5D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2" name="Freeform 188">
                <a:extLst>
                  <a:ext uri="{FF2B5EF4-FFF2-40B4-BE49-F238E27FC236}">
                    <a16:creationId xmlns:a16="http://schemas.microsoft.com/office/drawing/2014/main" id="{FEC0525F-A0BB-C23F-EA17-F47B54E05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" y="2807"/>
                <a:ext cx="11" cy="45"/>
              </a:xfrm>
              <a:custGeom>
                <a:avLst/>
                <a:gdLst>
                  <a:gd name="T0" fmla="*/ 1 w 2"/>
                  <a:gd name="T1" fmla="*/ 8 h 8"/>
                  <a:gd name="T2" fmla="*/ 1 w 2"/>
                  <a:gd name="T3" fmla="*/ 6 h 8"/>
                  <a:gd name="T4" fmla="*/ 1 w 2"/>
                  <a:gd name="T5" fmla="*/ 3 h 8"/>
                  <a:gd name="T6" fmla="*/ 2 w 2"/>
                  <a:gd name="T7" fmla="*/ 0 h 8"/>
                  <a:gd name="T8" fmla="*/ 1 w 2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1" y="8"/>
                    </a:moveTo>
                    <a:cubicBezTo>
                      <a:pt x="1" y="7"/>
                      <a:pt x="1" y="7"/>
                      <a:pt x="1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3"/>
                      <a:pt x="2" y="5"/>
                      <a:pt x="1" y="8"/>
                    </a:cubicBezTo>
                    <a:close/>
                  </a:path>
                </a:pathLst>
              </a:custGeom>
              <a:solidFill>
                <a:srgbClr val="8A6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3" name="Freeform 189">
                <a:extLst>
                  <a:ext uri="{FF2B5EF4-FFF2-40B4-BE49-F238E27FC236}">
                    <a16:creationId xmlns:a16="http://schemas.microsoft.com/office/drawing/2014/main" id="{9B03D452-E882-4FEF-A2AC-621DA1E1C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6" y="1648"/>
                <a:ext cx="251" cy="312"/>
              </a:xfrm>
              <a:custGeom>
                <a:avLst/>
                <a:gdLst>
                  <a:gd name="T0" fmla="*/ 35 w 45"/>
                  <a:gd name="T1" fmla="*/ 0 h 56"/>
                  <a:gd name="T2" fmla="*/ 41 w 45"/>
                  <a:gd name="T3" fmla="*/ 1 h 56"/>
                  <a:gd name="T4" fmla="*/ 42 w 45"/>
                  <a:gd name="T5" fmla="*/ 5 h 56"/>
                  <a:gd name="T6" fmla="*/ 38 w 45"/>
                  <a:gd name="T7" fmla="*/ 9 h 56"/>
                  <a:gd name="T8" fmla="*/ 36 w 45"/>
                  <a:gd name="T9" fmla="*/ 8 h 56"/>
                  <a:gd name="T10" fmla="*/ 32 w 45"/>
                  <a:gd name="T11" fmla="*/ 6 h 56"/>
                  <a:gd name="T12" fmla="*/ 31 w 45"/>
                  <a:gd name="T13" fmla="*/ 6 h 56"/>
                  <a:gd name="T14" fmla="*/ 20 w 45"/>
                  <a:gd name="T15" fmla="*/ 8 h 56"/>
                  <a:gd name="T16" fmla="*/ 15 w 45"/>
                  <a:gd name="T17" fmla="*/ 12 h 56"/>
                  <a:gd name="T18" fmla="*/ 14 w 45"/>
                  <a:gd name="T19" fmla="*/ 13 h 56"/>
                  <a:gd name="T20" fmla="*/ 12 w 45"/>
                  <a:gd name="T21" fmla="*/ 17 h 56"/>
                  <a:gd name="T22" fmla="*/ 17 w 45"/>
                  <a:gd name="T23" fmla="*/ 18 h 56"/>
                  <a:gd name="T24" fmla="*/ 23 w 45"/>
                  <a:gd name="T25" fmla="*/ 27 h 56"/>
                  <a:gd name="T26" fmla="*/ 21 w 45"/>
                  <a:gd name="T27" fmla="*/ 30 h 56"/>
                  <a:gd name="T28" fmla="*/ 25 w 45"/>
                  <a:gd name="T29" fmla="*/ 31 h 56"/>
                  <a:gd name="T30" fmla="*/ 26 w 45"/>
                  <a:gd name="T31" fmla="*/ 31 h 56"/>
                  <a:gd name="T32" fmla="*/ 29 w 45"/>
                  <a:gd name="T33" fmla="*/ 30 h 56"/>
                  <a:gd name="T34" fmla="*/ 34 w 45"/>
                  <a:gd name="T35" fmla="*/ 28 h 56"/>
                  <a:gd name="T36" fmla="*/ 42 w 45"/>
                  <a:gd name="T37" fmla="*/ 34 h 56"/>
                  <a:gd name="T38" fmla="*/ 45 w 45"/>
                  <a:gd name="T39" fmla="*/ 38 h 56"/>
                  <a:gd name="T40" fmla="*/ 45 w 45"/>
                  <a:gd name="T41" fmla="*/ 39 h 56"/>
                  <a:gd name="T42" fmla="*/ 43 w 45"/>
                  <a:gd name="T43" fmla="*/ 41 h 56"/>
                  <a:gd name="T44" fmla="*/ 39 w 45"/>
                  <a:gd name="T45" fmla="*/ 38 h 56"/>
                  <a:gd name="T46" fmla="*/ 39 w 45"/>
                  <a:gd name="T47" fmla="*/ 37 h 56"/>
                  <a:gd name="T48" fmla="*/ 38 w 45"/>
                  <a:gd name="T49" fmla="*/ 34 h 56"/>
                  <a:gd name="T50" fmla="*/ 32 w 45"/>
                  <a:gd name="T51" fmla="*/ 34 h 56"/>
                  <a:gd name="T52" fmla="*/ 26 w 45"/>
                  <a:gd name="T53" fmla="*/ 36 h 56"/>
                  <a:gd name="T54" fmla="*/ 20 w 45"/>
                  <a:gd name="T55" fmla="*/ 35 h 56"/>
                  <a:gd name="T56" fmla="*/ 17 w 45"/>
                  <a:gd name="T57" fmla="*/ 48 h 56"/>
                  <a:gd name="T58" fmla="*/ 16 w 45"/>
                  <a:gd name="T59" fmla="*/ 48 h 56"/>
                  <a:gd name="T60" fmla="*/ 15 w 45"/>
                  <a:gd name="T61" fmla="*/ 48 h 56"/>
                  <a:gd name="T62" fmla="*/ 10 w 45"/>
                  <a:gd name="T63" fmla="*/ 49 h 56"/>
                  <a:gd name="T64" fmla="*/ 6 w 45"/>
                  <a:gd name="T65" fmla="*/ 54 h 56"/>
                  <a:gd name="T66" fmla="*/ 2 w 45"/>
                  <a:gd name="T67" fmla="*/ 55 h 56"/>
                  <a:gd name="T68" fmla="*/ 2 w 45"/>
                  <a:gd name="T69" fmla="*/ 51 h 56"/>
                  <a:gd name="T70" fmla="*/ 1 w 45"/>
                  <a:gd name="T71" fmla="*/ 41 h 56"/>
                  <a:gd name="T72" fmla="*/ 1 w 45"/>
                  <a:gd name="T73" fmla="*/ 38 h 56"/>
                  <a:gd name="T74" fmla="*/ 3 w 45"/>
                  <a:gd name="T75" fmla="*/ 43 h 56"/>
                  <a:gd name="T76" fmla="*/ 4 w 45"/>
                  <a:gd name="T77" fmla="*/ 33 h 56"/>
                  <a:gd name="T78" fmla="*/ 5 w 45"/>
                  <a:gd name="T79" fmla="*/ 30 h 56"/>
                  <a:gd name="T80" fmla="*/ 7 w 45"/>
                  <a:gd name="T81" fmla="*/ 28 h 56"/>
                  <a:gd name="T82" fmla="*/ 11 w 45"/>
                  <a:gd name="T83" fmla="*/ 27 h 56"/>
                  <a:gd name="T84" fmla="*/ 15 w 45"/>
                  <a:gd name="T85" fmla="*/ 28 h 56"/>
                  <a:gd name="T86" fmla="*/ 18 w 45"/>
                  <a:gd name="T87" fmla="*/ 26 h 56"/>
                  <a:gd name="T88" fmla="*/ 17 w 45"/>
                  <a:gd name="T89" fmla="*/ 24 h 56"/>
                  <a:gd name="T90" fmla="*/ 8 w 45"/>
                  <a:gd name="T91" fmla="*/ 18 h 56"/>
                  <a:gd name="T92" fmla="*/ 12 w 45"/>
                  <a:gd name="T93" fmla="*/ 10 h 56"/>
                  <a:gd name="T94" fmla="*/ 12 w 45"/>
                  <a:gd name="T95" fmla="*/ 8 h 56"/>
                  <a:gd name="T96" fmla="*/ 11 w 45"/>
                  <a:gd name="T97" fmla="*/ 8 h 56"/>
                  <a:gd name="T98" fmla="*/ 4 w 45"/>
                  <a:gd name="T99" fmla="*/ 7 h 56"/>
                  <a:gd name="T100" fmla="*/ 15 w 45"/>
                  <a:gd name="T101" fmla="*/ 1 h 56"/>
                  <a:gd name="T102" fmla="*/ 20 w 45"/>
                  <a:gd name="T103" fmla="*/ 2 h 56"/>
                  <a:gd name="T104" fmla="*/ 28 w 45"/>
                  <a:gd name="T105" fmla="*/ 1 h 56"/>
                  <a:gd name="T106" fmla="*/ 35 w 45"/>
                  <a:gd name="T10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" h="56">
                    <a:moveTo>
                      <a:pt x="35" y="0"/>
                    </a:moveTo>
                    <a:cubicBezTo>
                      <a:pt x="37" y="4"/>
                      <a:pt x="39" y="1"/>
                      <a:pt x="41" y="1"/>
                    </a:cubicBezTo>
                    <a:cubicBezTo>
                      <a:pt x="41" y="2"/>
                      <a:pt x="42" y="4"/>
                      <a:pt x="42" y="5"/>
                    </a:cubicBezTo>
                    <a:cubicBezTo>
                      <a:pt x="43" y="9"/>
                      <a:pt x="42" y="10"/>
                      <a:pt x="38" y="9"/>
                    </a:cubicBezTo>
                    <a:cubicBezTo>
                      <a:pt x="38" y="9"/>
                      <a:pt x="37" y="9"/>
                      <a:pt x="36" y="8"/>
                    </a:cubicBezTo>
                    <a:cubicBezTo>
                      <a:pt x="35" y="7"/>
                      <a:pt x="34" y="7"/>
                      <a:pt x="32" y="6"/>
                    </a:cubicBezTo>
                    <a:cubicBezTo>
                      <a:pt x="32" y="6"/>
                      <a:pt x="31" y="6"/>
                      <a:pt x="31" y="6"/>
                    </a:cubicBezTo>
                    <a:cubicBezTo>
                      <a:pt x="28" y="4"/>
                      <a:pt x="22" y="5"/>
                      <a:pt x="20" y="8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5" y="13"/>
                      <a:pt x="15" y="13"/>
                      <a:pt x="14" y="13"/>
                    </a:cubicBezTo>
                    <a:cubicBezTo>
                      <a:pt x="13" y="14"/>
                      <a:pt x="11" y="15"/>
                      <a:pt x="12" y="17"/>
                    </a:cubicBezTo>
                    <a:cubicBezTo>
                      <a:pt x="13" y="19"/>
                      <a:pt x="15" y="18"/>
                      <a:pt x="17" y="18"/>
                    </a:cubicBezTo>
                    <a:cubicBezTo>
                      <a:pt x="23" y="17"/>
                      <a:pt x="24" y="19"/>
                      <a:pt x="23" y="27"/>
                    </a:cubicBezTo>
                    <a:cubicBezTo>
                      <a:pt x="23" y="28"/>
                      <a:pt x="21" y="28"/>
                      <a:pt x="21" y="30"/>
                    </a:cubicBezTo>
                    <a:cubicBezTo>
                      <a:pt x="22" y="31"/>
                      <a:pt x="24" y="30"/>
                      <a:pt x="25" y="31"/>
                    </a:cubicBezTo>
                    <a:cubicBezTo>
                      <a:pt x="25" y="31"/>
                      <a:pt x="26" y="31"/>
                      <a:pt x="26" y="31"/>
                    </a:cubicBezTo>
                    <a:cubicBezTo>
                      <a:pt x="27" y="32"/>
                      <a:pt x="28" y="31"/>
                      <a:pt x="29" y="30"/>
                    </a:cubicBezTo>
                    <a:cubicBezTo>
                      <a:pt x="31" y="29"/>
                      <a:pt x="33" y="28"/>
                      <a:pt x="34" y="28"/>
                    </a:cubicBezTo>
                    <a:cubicBezTo>
                      <a:pt x="39" y="27"/>
                      <a:pt x="42" y="29"/>
                      <a:pt x="42" y="34"/>
                    </a:cubicBezTo>
                    <a:cubicBezTo>
                      <a:pt x="43" y="36"/>
                      <a:pt x="42" y="37"/>
                      <a:pt x="45" y="38"/>
                    </a:cubicBezTo>
                    <a:cubicBezTo>
                      <a:pt x="45" y="38"/>
                      <a:pt x="45" y="38"/>
                      <a:pt x="45" y="39"/>
                    </a:cubicBezTo>
                    <a:cubicBezTo>
                      <a:pt x="45" y="40"/>
                      <a:pt x="45" y="41"/>
                      <a:pt x="43" y="41"/>
                    </a:cubicBezTo>
                    <a:cubicBezTo>
                      <a:pt x="41" y="42"/>
                      <a:pt x="40" y="40"/>
                      <a:pt x="39" y="38"/>
                    </a:cubicBezTo>
                    <a:cubicBezTo>
                      <a:pt x="39" y="38"/>
                      <a:pt x="39" y="38"/>
                      <a:pt x="39" y="37"/>
                    </a:cubicBezTo>
                    <a:cubicBezTo>
                      <a:pt x="39" y="36"/>
                      <a:pt x="39" y="35"/>
                      <a:pt x="38" y="34"/>
                    </a:cubicBezTo>
                    <a:cubicBezTo>
                      <a:pt x="36" y="32"/>
                      <a:pt x="34" y="32"/>
                      <a:pt x="32" y="34"/>
                    </a:cubicBezTo>
                    <a:cubicBezTo>
                      <a:pt x="31" y="35"/>
                      <a:pt x="29" y="37"/>
                      <a:pt x="26" y="36"/>
                    </a:cubicBezTo>
                    <a:cubicBezTo>
                      <a:pt x="24" y="35"/>
                      <a:pt x="23" y="33"/>
                      <a:pt x="20" y="35"/>
                    </a:cubicBezTo>
                    <a:cubicBezTo>
                      <a:pt x="17" y="38"/>
                      <a:pt x="15" y="43"/>
                      <a:pt x="17" y="48"/>
                    </a:cubicBezTo>
                    <a:cubicBezTo>
                      <a:pt x="17" y="48"/>
                      <a:pt x="16" y="48"/>
                      <a:pt x="16" y="48"/>
                    </a:cubicBezTo>
                    <a:cubicBezTo>
                      <a:pt x="16" y="48"/>
                      <a:pt x="15" y="48"/>
                      <a:pt x="15" y="48"/>
                    </a:cubicBezTo>
                    <a:cubicBezTo>
                      <a:pt x="13" y="46"/>
                      <a:pt x="12" y="46"/>
                      <a:pt x="10" y="49"/>
                    </a:cubicBezTo>
                    <a:cubicBezTo>
                      <a:pt x="9" y="51"/>
                      <a:pt x="8" y="53"/>
                      <a:pt x="6" y="54"/>
                    </a:cubicBezTo>
                    <a:cubicBezTo>
                      <a:pt x="5" y="55"/>
                      <a:pt x="4" y="56"/>
                      <a:pt x="2" y="55"/>
                    </a:cubicBezTo>
                    <a:cubicBezTo>
                      <a:pt x="1" y="54"/>
                      <a:pt x="1" y="53"/>
                      <a:pt x="2" y="51"/>
                    </a:cubicBezTo>
                    <a:cubicBezTo>
                      <a:pt x="2" y="48"/>
                      <a:pt x="0" y="45"/>
                      <a:pt x="1" y="41"/>
                    </a:cubicBezTo>
                    <a:cubicBezTo>
                      <a:pt x="1" y="40"/>
                      <a:pt x="0" y="39"/>
                      <a:pt x="1" y="38"/>
                    </a:cubicBezTo>
                    <a:cubicBezTo>
                      <a:pt x="3" y="39"/>
                      <a:pt x="2" y="41"/>
                      <a:pt x="3" y="43"/>
                    </a:cubicBezTo>
                    <a:cubicBezTo>
                      <a:pt x="4" y="40"/>
                      <a:pt x="3" y="36"/>
                      <a:pt x="4" y="33"/>
                    </a:cubicBezTo>
                    <a:cubicBezTo>
                      <a:pt x="4" y="32"/>
                      <a:pt x="6" y="31"/>
                      <a:pt x="5" y="30"/>
                    </a:cubicBezTo>
                    <a:cubicBezTo>
                      <a:pt x="6" y="29"/>
                      <a:pt x="6" y="28"/>
                      <a:pt x="7" y="28"/>
                    </a:cubicBezTo>
                    <a:cubicBezTo>
                      <a:pt x="9" y="28"/>
                      <a:pt x="10" y="28"/>
                      <a:pt x="11" y="27"/>
                    </a:cubicBezTo>
                    <a:cubicBezTo>
                      <a:pt x="12" y="27"/>
                      <a:pt x="14" y="28"/>
                      <a:pt x="15" y="28"/>
                    </a:cubicBezTo>
                    <a:cubicBezTo>
                      <a:pt x="17" y="28"/>
                      <a:pt x="18" y="28"/>
                      <a:pt x="18" y="26"/>
                    </a:cubicBezTo>
                    <a:cubicBezTo>
                      <a:pt x="18" y="25"/>
                      <a:pt x="18" y="24"/>
                      <a:pt x="17" y="24"/>
                    </a:cubicBezTo>
                    <a:cubicBezTo>
                      <a:pt x="12" y="25"/>
                      <a:pt x="10" y="20"/>
                      <a:pt x="8" y="18"/>
                    </a:cubicBezTo>
                    <a:cubicBezTo>
                      <a:pt x="9" y="16"/>
                      <a:pt x="9" y="12"/>
                      <a:pt x="12" y="10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8" y="10"/>
                      <a:pt x="6" y="9"/>
                      <a:pt x="4" y="7"/>
                    </a:cubicBezTo>
                    <a:cubicBezTo>
                      <a:pt x="7" y="4"/>
                      <a:pt x="11" y="3"/>
                      <a:pt x="15" y="1"/>
                    </a:cubicBezTo>
                    <a:cubicBezTo>
                      <a:pt x="16" y="0"/>
                      <a:pt x="18" y="1"/>
                      <a:pt x="20" y="2"/>
                    </a:cubicBezTo>
                    <a:cubicBezTo>
                      <a:pt x="22" y="3"/>
                      <a:pt x="25" y="3"/>
                      <a:pt x="28" y="1"/>
                    </a:cubicBezTo>
                    <a:cubicBezTo>
                      <a:pt x="30" y="0"/>
                      <a:pt x="33" y="0"/>
                      <a:pt x="35" y="0"/>
                    </a:cubicBezTo>
                    <a:close/>
                  </a:path>
                </a:pathLst>
              </a:custGeom>
              <a:solidFill>
                <a:srgbClr val="BEA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4" name="Freeform 190">
                <a:extLst>
                  <a:ext uri="{FF2B5EF4-FFF2-40B4-BE49-F238E27FC236}">
                    <a16:creationId xmlns:a16="http://schemas.microsoft.com/office/drawing/2014/main" id="{723A41DE-0A20-05FB-940A-6A4C801C3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8" y="1409"/>
                <a:ext cx="166" cy="156"/>
              </a:xfrm>
              <a:custGeom>
                <a:avLst/>
                <a:gdLst>
                  <a:gd name="T0" fmla="*/ 10 w 30"/>
                  <a:gd name="T1" fmla="*/ 28 h 28"/>
                  <a:gd name="T2" fmla="*/ 0 w 30"/>
                  <a:gd name="T3" fmla="*/ 27 h 28"/>
                  <a:gd name="T4" fmla="*/ 6 w 30"/>
                  <a:gd name="T5" fmla="*/ 11 h 28"/>
                  <a:gd name="T6" fmla="*/ 6 w 30"/>
                  <a:gd name="T7" fmla="*/ 9 h 28"/>
                  <a:gd name="T8" fmla="*/ 8 w 30"/>
                  <a:gd name="T9" fmla="*/ 6 h 28"/>
                  <a:gd name="T10" fmla="*/ 10 w 30"/>
                  <a:gd name="T11" fmla="*/ 1 h 28"/>
                  <a:gd name="T12" fmla="*/ 16 w 30"/>
                  <a:gd name="T13" fmla="*/ 4 h 28"/>
                  <a:gd name="T14" fmla="*/ 19 w 30"/>
                  <a:gd name="T15" fmla="*/ 12 h 28"/>
                  <a:gd name="T16" fmla="*/ 22 w 30"/>
                  <a:gd name="T17" fmla="*/ 15 h 28"/>
                  <a:gd name="T18" fmla="*/ 29 w 30"/>
                  <a:gd name="T19" fmla="*/ 18 h 28"/>
                  <a:gd name="T20" fmla="*/ 30 w 30"/>
                  <a:gd name="T21" fmla="*/ 20 h 28"/>
                  <a:gd name="T22" fmla="*/ 27 w 30"/>
                  <a:gd name="T23" fmla="*/ 22 h 28"/>
                  <a:gd name="T24" fmla="*/ 26 w 30"/>
                  <a:gd name="T25" fmla="*/ 20 h 28"/>
                  <a:gd name="T26" fmla="*/ 25 w 30"/>
                  <a:gd name="T27" fmla="*/ 17 h 28"/>
                  <a:gd name="T28" fmla="*/ 12 w 30"/>
                  <a:gd name="T29" fmla="*/ 26 h 28"/>
                  <a:gd name="T30" fmla="*/ 10 w 30"/>
                  <a:gd name="T3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28">
                    <a:moveTo>
                      <a:pt x="10" y="28"/>
                    </a:moveTo>
                    <a:cubicBezTo>
                      <a:pt x="7" y="28"/>
                      <a:pt x="3" y="27"/>
                      <a:pt x="0" y="27"/>
                    </a:cubicBezTo>
                    <a:cubicBezTo>
                      <a:pt x="2" y="22"/>
                      <a:pt x="4" y="17"/>
                      <a:pt x="6" y="11"/>
                    </a:cubicBezTo>
                    <a:cubicBezTo>
                      <a:pt x="6" y="11"/>
                      <a:pt x="7" y="9"/>
                      <a:pt x="6" y="9"/>
                    </a:cubicBezTo>
                    <a:cubicBezTo>
                      <a:pt x="6" y="7"/>
                      <a:pt x="7" y="7"/>
                      <a:pt x="8" y="6"/>
                    </a:cubicBezTo>
                    <a:cubicBezTo>
                      <a:pt x="9" y="4"/>
                      <a:pt x="9" y="3"/>
                      <a:pt x="10" y="1"/>
                    </a:cubicBezTo>
                    <a:cubicBezTo>
                      <a:pt x="13" y="0"/>
                      <a:pt x="15" y="2"/>
                      <a:pt x="16" y="4"/>
                    </a:cubicBezTo>
                    <a:cubicBezTo>
                      <a:pt x="17" y="7"/>
                      <a:pt x="19" y="9"/>
                      <a:pt x="19" y="12"/>
                    </a:cubicBezTo>
                    <a:cubicBezTo>
                      <a:pt x="19" y="13"/>
                      <a:pt x="20" y="15"/>
                      <a:pt x="22" y="15"/>
                    </a:cubicBezTo>
                    <a:cubicBezTo>
                      <a:pt x="25" y="15"/>
                      <a:pt x="26" y="17"/>
                      <a:pt x="29" y="18"/>
                    </a:cubicBezTo>
                    <a:cubicBezTo>
                      <a:pt x="30" y="18"/>
                      <a:pt x="30" y="19"/>
                      <a:pt x="30" y="20"/>
                    </a:cubicBezTo>
                    <a:cubicBezTo>
                      <a:pt x="29" y="21"/>
                      <a:pt x="29" y="23"/>
                      <a:pt x="27" y="22"/>
                    </a:cubicBezTo>
                    <a:cubicBezTo>
                      <a:pt x="26" y="22"/>
                      <a:pt x="26" y="22"/>
                      <a:pt x="26" y="20"/>
                    </a:cubicBezTo>
                    <a:cubicBezTo>
                      <a:pt x="26" y="19"/>
                      <a:pt x="24" y="19"/>
                      <a:pt x="25" y="17"/>
                    </a:cubicBezTo>
                    <a:cubicBezTo>
                      <a:pt x="21" y="21"/>
                      <a:pt x="17" y="24"/>
                      <a:pt x="12" y="26"/>
                    </a:cubicBezTo>
                    <a:cubicBezTo>
                      <a:pt x="11" y="26"/>
                      <a:pt x="10" y="26"/>
                      <a:pt x="10" y="28"/>
                    </a:cubicBezTo>
                    <a:close/>
                  </a:path>
                </a:pathLst>
              </a:custGeom>
              <a:solidFill>
                <a:srgbClr val="8E8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5" name="Freeform 191">
                <a:extLst>
                  <a:ext uri="{FF2B5EF4-FFF2-40B4-BE49-F238E27FC236}">
                    <a16:creationId xmlns:a16="http://schemas.microsoft.com/office/drawing/2014/main" id="{35D43D5D-7CC4-ED52-450A-A0B273D8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8" y="1503"/>
                <a:ext cx="56" cy="90"/>
              </a:xfrm>
              <a:custGeom>
                <a:avLst/>
                <a:gdLst>
                  <a:gd name="T0" fmla="*/ 0 w 10"/>
                  <a:gd name="T1" fmla="*/ 16 h 16"/>
                  <a:gd name="T2" fmla="*/ 5 w 10"/>
                  <a:gd name="T3" fmla="*/ 0 h 16"/>
                  <a:gd name="T4" fmla="*/ 7 w 10"/>
                  <a:gd name="T5" fmla="*/ 2 h 16"/>
                  <a:gd name="T6" fmla="*/ 8 w 10"/>
                  <a:gd name="T7" fmla="*/ 3 h 16"/>
                  <a:gd name="T8" fmla="*/ 10 w 10"/>
                  <a:gd name="T9" fmla="*/ 5 h 16"/>
                  <a:gd name="T10" fmla="*/ 7 w 10"/>
                  <a:gd name="T11" fmla="*/ 16 h 16"/>
                  <a:gd name="T12" fmla="*/ 0 w 1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0" y="16"/>
                    </a:moveTo>
                    <a:cubicBezTo>
                      <a:pt x="1" y="10"/>
                      <a:pt x="3" y="5"/>
                      <a:pt x="5" y="0"/>
                    </a:cubicBezTo>
                    <a:cubicBezTo>
                      <a:pt x="6" y="1"/>
                      <a:pt x="6" y="2"/>
                      <a:pt x="7" y="2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9" y="3"/>
                      <a:pt x="10" y="3"/>
                      <a:pt x="10" y="5"/>
                    </a:cubicBezTo>
                    <a:cubicBezTo>
                      <a:pt x="9" y="9"/>
                      <a:pt x="7" y="12"/>
                      <a:pt x="7" y="16"/>
                    </a:cubicBezTo>
                    <a:cubicBezTo>
                      <a:pt x="5" y="16"/>
                      <a:pt x="2" y="16"/>
                      <a:pt x="0" y="16"/>
                    </a:cubicBezTo>
                    <a:close/>
                  </a:path>
                </a:pathLst>
              </a:custGeom>
              <a:solidFill>
                <a:srgbClr val="566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6" name="Freeform 192">
                <a:extLst>
                  <a:ext uri="{FF2B5EF4-FFF2-40B4-BE49-F238E27FC236}">
                    <a16:creationId xmlns:a16="http://schemas.microsoft.com/office/drawing/2014/main" id="{DD5D57F3-0629-7BB6-4ADF-B09F78566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4" y="1431"/>
                <a:ext cx="28" cy="33"/>
              </a:xfrm>
              <a:custGeom>
                <a:avLst/>
                <a:gdLst>
                  <a:gd name="T0" fmla="*/ 5 w 5"/>
                  <a:gd name="T1" fmla="*/ 2 h 6"/>
                  <a:gd name="T2" fmla="*/ 3 w 5"/>
                  <a:gd name="T3" fmla="*/ 5 h 6"/>
                  <a:gd name="T4" fmla="*/ 0 w 5"/>
                  <a:gd name="T5" fmla="*/ 5 h 6"/>
                  <a:gd name="T6" fmla="*/ 5 w 5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4" y="3"/>
                      <a:pt x="4" y="4"/>
                      <a:pt x="3" y="5"/>
                    </a:cubicBezTo>
                    <a:cubicBezTo>
                      <a:pt x="2" y="4"/>
                      <a:pt x="1" y="6"/>
                      <a:pt x="0" y="5"/>
                    </a:cubicBezTo>
                    <a:cubicBezTo>
                      <a:pt x="1" y="3"/>
                      <a:pt x="2" y="0"/>
                      <a:pt x="5" y="2"/>
                    </a:cubicBezTo>
                    <a:close/>
                  </a:path>
                </a:pathLst>
              </a:custGeom>
              <a:solidFill>
                <a:srgbClr val="757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7" name="Freeform 193">
                <a:extLst>
                  <a:ext uri="{FF2B5EF4-FFF2-40B4-BE49-F238E27FC236}">
                    <a16:creationId xmlns:a16="http://schemas.microsoft.com/office/drawing/2014/main" id="{BF92F5DD-6C8D-E66D-9B73-ABC096177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9" y="1570"/>
                <a:ext cx="22" cy="17"/>
              </a:xfrm>
              <a:custGeom>
                <a:avLst/>
                <a:gdLst>
                  <a:gd name="T0" fmla="*/ 2 w 4"/>
                  <a:gd name="T1" fmla="*/ 1 h 3"/>
                  <a:gd name="T2" fmla="*/ 4 w 4"/>
                  <a:gd name="T3" fmla="*/ 3 h 3"/>
                  <a:gd name="T4" fmla="*/ 1 w 4"/>
                  <a:gd name="T5" fmla="*/ 2 h 3"/>
                  <a:gd name="T6" fmla="*/ 0 w 4"/>
                  <a:gd name="T7" fmla="*/ 1 h 3"/>
                  <a:gd name="T8" fmla="*/ 2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3" y="1"/>
                      <a:pt x="4" y="1"/>
                      <a:pt x="4" y="3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D7D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8" name="Freeform 194">
                <a:extLst>
                  <a:ext uri="{FF2B5EF4-FFF2-40B4-BE49-F238E27FC236}">
                    <a16:creationId xmlns:a16="http://schemas.microsoft.com/office/drawing/2014/main" id="{A3F0CE43-DFFA-D977-2E29-898E0383C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0" y="1554"/>
                <a:ext cx="17" cy="16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2 w 3"/>
                  <a:gd name="T9" fmla="*/ 2 h 3"/>
                  <a:gd name="T10" fmla="*/ 2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0" y="0"/>
                      <a:pt x="2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0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9" name="Freeform 195">
                <a:extLst>
                  <a:ext uri="{FF2B5EF4-FFF2-40B4-BE49-F238E27FC236}">
                    <a16:creationId xmlns:a16="http://schemas.microsoft.com/office/drawing/2014/main" id="{2097075A-EA29-D793-C02E-9DD167E22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6" y="1498"/>
                <a:ext cx="11" cy="1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1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33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0" name="Freeform 196">
                <a:extLst>
                  <a:ext uri="{FF2B5EF4-FFF2-40B4-BE49-F238E27FC236}">
                    <a16:creationId xmlns:a16="http://schemas.microsoft.com/office/drawing/2014/main" id="{101534FC-49B0-6EDE-111A-6335B0EE5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3" y="1331"/>
                <a:ext cx="94" cy="211"/>
              </a:xfrm>
              <a:custGeom>
                <a:avLst/>
                <a:gdLst>
                  <a:gd name="T0" fmla="*/ 1 w 17"/>
                  <a:gd name="T1" fmla="*/ 21 h 38"/>
                  <a:gd name="T2" fmla="*/ 4 w 17"/>
                  <a:gd name="T3" fmla="*/ 11 h 38"/>
                  <a:gd name="T4" fmla="*/ 5 w 17"/>
                  <a:gd name="T5" fmla="*/ 10 h 38"/>
                  <a:gd name="T6" fmla="*/ 6 w 17"/>
                  <a:gd name="T7" fmla="*/ 6 h 38"/>
                  <a:gd name="T8" fmla="*/ 6 w 17"/>
                  <a:gd name="T9" fmla="*/ 5 h 38"/>
                  <a:gd name="T10" fmla="*/ 7 w 17"/>
                  <a:gd name="T11" fmla="*/ 2 h 38"/>
                  <a:gd name="T12" fmla="*/ 9 w 17"/>
                  <a:gd name="T13" fmla="*/ 1 h 38"/>
                  <a:gd name="T14" fmla="*/ 9 w 17"/>
                  <a:gd name="T15" fmla="*/ 3 h 38"/>
                  <a:gd name="T16" fmla="*/ 11 w 17"/>
                  <a:gd name="T17" fmla="*/ 6 h 38"/>
                  <a:gd name="T18" fmla="*/ 14 w 17"/>
                  <a:gd name="T19" fmla="*/ 7 h 38"/>
                  <a:gd name="T20" fmla="*/ 16 w 17"/>
                  <a:gd name="T21" fmla="*/ 8 h 38"/>
                  <a:gd name="T22" fmla="*/ 16 w 17"/>
                  <a:gd name="T23" fmla="*/ 11 h 38"/>
                  <a:gd name="T24" fmla="*/ 16 w 17"/>
                  <a:gd name="T25" fmla="*/ 14 h 38"/>
                  <a:gd name="T26" fmla="*/ 11 w 17"/>
                  <a:gd name="T27" fmla="*/ 24 h 38"/>
                  <a:gd name="T28" fmla="*/ 6 w 17"/>
                  <a:gd name="T29" fmla="*/ 38 h 38"/>
                  <a:gd name="T30" fmla="*/ 7 w 17"/>
                  <a:gd name="T31" fmla="*/ 31 h 38"/>
                  <a:gd name="T32" fmla="*/ 7 w 17"/>
                  <a:gd name="T33" fmla="*/ 31 h 38"/>
                  <a:gd name="T34" fmla="*/ 11 w 17"/>
                  <a:gd name="T35" fmla="*/ 20 h 38"/>
                  <a:gd name="T36" fmla="*/ 10 w 17"/>
                  <a:gd name="T37" fmla="*/ 16 h 38"/>
                  <a:gd name="T38" fmla="*/ 8 w 17"/>
                  <a:gd name="T39" fmla="*/ 18 h 38"/>
                  <a:gd name="T40" fmla="*/ 5 w 17"/>
                  <a:gd name="T41" fmla="*/ 27 h 38"/>
                  <a:gd name="T42" fmla="*/ 4 w 17"/>
                  <a:gd name="T43" fmla="*/ 24 h 38"/>
                  <a:gd name="T44" fmla="*/ 5 w 17"/>
                  <a:gd name="T45" fmla="*/ 20 h 38"/>
                  <a:gd name="T46" fmla="*/ 3 w 17"/>
                  <a:gd name="T47" fmla="*/ 25 h 38"/>
                  <a:gd name="T48" fmla="*/ 2 w 17"/>
                  <a:gd name="T49" fmla="*/ 26 h 38"/>
                  <a:gd name="T50" fmla="*/ 1 w 17"/>
                  <a:gd name="T51" fmla="*/ 24 h 38"/>
                  <a:gd name="T52" fmla="*/ 1 w 17"/>
                  <a:gd name="T53" fmla="*/ 22 h 38"/>
                  <a:gd name="T54" fmla="*/ 2 w 17"/>
                  <a:gd name="T55" fmla="*/ 21 h 38"/>
                  <a:gd name="T56" fmla="*/ 1 w 17"/>
                  <a:gd name="T57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" h="38">
                    <a:moveTo>
                      <a:pt x="1" y="21"/>
                    </a:moveTo>
                    <a:cubicBezTo>
                      <a:pt x="0" y="17"/>
                      <a:pt x="2" y="14"/>
                      <a:pt x="4" y="11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9" y="8"/>
                      <a:pt x="9" y="8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3"/>
                      <a:pt x="7" y="2"/>
                    </a:cubicBezTo>
                    <a:cubicBezTo>
                      <a:pt x="7" y="1"/>
                      <a:pt x="8" y="0"/>
                      <a:pt x="9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12" y="1"/>
                      <a:pt x="11" y="4"/>
                      <a:pt x="11" y="6"/>
                    </a:cubicBezTo>
                    <a:cubicBezTo>
                      <a:pt x="12" y="7"/>
                      <a:pt x="12" y="8"/>
                      <a:pt x="14" y="7"/>
                    </a:cubicBezTo>
                    <a:cubicBezTo>
                      <a:pt x="15" y="7"/>
                      <a:pt x="15" y="7"/>
                      <a:pt x="16" y="8"/>
                    </a:cubicBezTo>
                    <a:cubicBezTo>
                      <a:pt x="16" y="9"/>
                      <a:pt x="15" y="10"/>
                      <a:pt x="16" y="11"/>
                    </a:cubicBezTo>
                    <a:cubicBezTo>
                      <a:pt x="17" y="12"/>
                      <a:pt x="17" y="13"/>
                      <a:pt x="16" y="14"/>
                    </a:cubicBezTo>
                    <a:cubicBezTo>
                      <a:pt x="12" y="16"/>
                      <a:pt x="12" y="21"/>
                      <a:pt x="11" y="24"/>
                    </a:cubicBezTo>
                    <a:cubicBezTo>
                      <a:pt x="9" y="29"/>
                      <a:pt x="8" y="33"/>
                      <a:pt x="6" y="38"/>
                    </a:cubicBezTo>
                    <a:cubicBezTo>
                      <a:pt x="5" y="36"/>
                      <a:pt x="7" y="34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27"/>
                      <a:pt x="10" y="23"/>
                      <a:pt x="11" y="20"/>
                    </a:cubicBezTo>
                    <a:cubicBezTo>
                      <a:pt x="12" y="18"/>
                      <a:pt x="11" y="17"/>
                      <a:pt x="10" y="16"/>
                    </a:cubicBezTo>
                    <a:cubicBezTo>
                      <a:pt x="8" y="16"/>
                      <a:pt x="8" y="17"/>
                      <a:pt x="8" y="18"/>
                    </a:cubicBezTo>
                    <a:cubicBezTo>
                      <a:pt x="7" y="21"/>
                      <a:pt x="6" y="24"/>
                      <a:pt x="5" y="27"/>
                    </a:cubicBezTo>
                    <a:cubicBezTo>
                      <a:pt x="3" y="26"/>
                      <a:pt x="3" y="25"/>
                      <a:pt x="4" y="24"/>
                    </a:cubicBezTo>
                    <a:cubicBezTo>
                      <a:pt x="4" y="22"/>
                      <a:pt x="5" y="21"/>
                      <a:pt x="5" y="20"/>
                    </a:cubicBezTo>
                    <a:cubicBezTo>
                      <a:pt x="4" y="22"/>
                      <a:pt x="4" y="23"/>
                      <a:pt x="3" y="25"/>
                    </a:cubicBezTo>
                    <a:cubicBezTo>
                      <a:pt x="3" y="25"/>
                      <a:pt x="2" y="26"/>
                      <a:pt x="2" y="26"/>
                    </a:cubicBezTo>
                    <a:cubicBezTo>
                      <a:pt x="0" y="26"/>
                      <a:pt x="1" y="25"/>
                      <a:pt x="1" y="24"/>
                    </a:cubicBezTo>
                    <a:cubicBezTo>
                      <a:pt x="1" y="23"/>
                      <a:pt x="1" y="23"/>
                      <a:pt x="1" y="22"/>
                    </a:cubicBezTo>
                    <a:cubicBezTo>
                      <a:pt x="2" y="22"/>
                      <a:pt x="2" y="21"/>
                      <a:pt x="2" y="21"/>
                    </a:cubicBezTo>
                    <a:cubicBezTo>
                      <a:pt x="2" y="21"/>
                      <a:pt x="1" y="22"/>
                      <a:pt x="1" y="21"/>
                    </a:cubicBezTo>
                    <a:close/>
                  </a:path>
                </a:pathLst>
              </a:custGeom>
              <a:solidFill>
                <a:srgbClr val="59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1" name="Freeform 197">
                <a:extLst>
                  <a:ext uri="{FF2B5EF4-FFF2-40B4-BE49-F238E27FC236}">
                    <a16:creationId xmlns:a16="http://schemas.microsoft.com/office/drawing/2014/main" id="{D10FC48B-EB88-E96F-BF8F-0151249D3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1314"/>
                <a:ext cx="95" cy="234"/>
              </a:xfrm>
              <a:custGeom>
                <a:avLst/>
                <a:gdLst>
                  <a:gd name="T0" fmla="*/ 14 w 17"/>
                  <a:gd name="T1" fmla="*/ 1 h 42"/>
                  <a:gd name="T2" fmla="*/ 15 w 17"/>
                  <a:gd name="T3" fmla="*/ 1 h 42"/>
                  <a:gd name="T4" fmla="*/ 17 w 17"/>
                  <a:gd name="T5" fmla="*/ 2 h 42"/>
                  <a:gd name="T6" fmla="*/ 14 w 17"/>
                  <a:gd name="T7" fmla="*/ 11 h 42"/>
                  <a:gd name="T8" fmla="*/ 8 w 17"/>
                  <a:gd name="T9" fmla="*/ 32 h 42"/>
                  <a:gd name="T10" fmla="*/ 6 w 17"/>
                  <a:gd name="T11" fmla="*/ 35 h 42"/>
                  <a:gd name="T12" fmla="*/ 6 w 17"/>
                  <a:gd name="T13" fmla="*/ 36 h 42"/>
                  <a:gd name="T14" fmla="*/ 3 w 17"/>
                  <a:gd name="T15" fmla="*/ 42 h 42"/>
                  <a:gd name="T16" fmla="*/ 3 w 17"/>
                  <a:gd name="T17" fmla="*/ 34 h 42"/>
                  <a:gd name="T18" fmla="*/ 14 w 17"/>
                  <a:gd name="T1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42">
                    <a:moveTo>
                      <a:pt x="14" y="1"/>
                    </a:moveTo>
                    <a:cubicBezTo>
                      <a:pt x="15" y="1"/>
                      <a:pt x="15" y="0"/>
                      <a:pt x="15" y="1"/>
                    </a:cubicBezTo>
                    <a:cubicBezTo>
                      <a:pt x="15" y="3"/>
                      <a:pt x="16" y="2"/>
                      <a:pt x="17" y="2"/>
                    </a:cubicBezTo>
                    <a:cubicBezTo>
                      <a:pt x="17" y="6"/>
                      <a:pt x="15" y="8"/>
                      <a:pt x="14" y="11"/>
                    </a:cubicBezTo>
                    <a:cubicBezTo>
                      <a:pt x="12" y="18"/>
                      <a:pt x="11" y="25"/>
                      <a:pt x="8" y="32"/>
                    </a:cubicBezTo>
                    <a:cubicBezTo>
                      <a:pt x="7" y="33"/>
                      <a:pt x="7" y="34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8"/>
                      <a:pt x="4" y="40"/>
                      <a:pt x="3" y="42"/>
                    </a:cubicBezTo>
                    <a:cubicBezTo>
                      <a:pt x="0" y="40"/>
                      <a:pt x="2" y="37"/>
                      <a:pt x="3" y="34"/>
                    </a:cubicBezTo>
                    <a:cubicBezTo>
                      <a:pt x="7" y="23"/>
                      <a:pt x="10" y="12"/>
                      <a:pt x="14" y="1"/>
                    </a:cubicBezTo>
                    <a:close/>
                  </a:path>
                </a:pathLst>
              </a:custGeom>
              <a:solidFill>
                <a:srgbClr val="7A7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2" name="Freeform 198">
                <a:extLst>
                  <a:ext uri="{FF2B5EF4-FFF2-40B4-BE49-F238E27FC236}">
                    <a16:creationId xmlns:a16="http://schemas.microsoft.com/office/drawing/2014/main" id="{D48FC21E-5F40-682B-EDAA-AA7F2E487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" y="1425"/>
                <a:ext cx="55" cy="106"/>
              </a:xfrm>
              <a:custGeom>
                <a:avLst/>
                <a:gdLst>
                  <a:gd name="T0" fmla="*/ 5 w 10"/>
                  <a:gd name="T1" fmla="*/ 4 h 19"/>
                  <a:gd name="T2" fmla="*/ 7 w 10"/>
                  <a:gd name="T3" fmla="*/ 1 h 19"/>
                  <a:gd name="T4" fmla="*/ 5 w 10"/>
                  <a:gd name="T5" fmla="*/ 9 h 19"/>
                  <a:gd name="T6" fmla="*/ 10 w 10"/>
                  <a:gd name="T7" fmla="*/ 0 h 19"/>
                  <a:gd name="T8" fmla="*/ 9 w 10"/>
                  <a:gd name="T9" fmla="*/ 6 h 19"/>
                  <a:gd name="T10" fmla="*/ 9 w 10"/>
                  <a:gd name="T11" fmla="*/ 10 h 19"/>
                  <a:gd name="T12" fmla="*/ 6 w 10"/>
                  <a:gd name="T13" fmla="*/ 19 h 19"/>
                  <a:gd name="T14" fmla="*/ 3 w 10"/>
                  <a:gd name="T15" fmla="*/ 16 h 19"/>
                  <a:gd name="T16" fmla="*/ 5 w 10"/>
                  <a:gd name="T17" fmla="*/ 11 h 19"/>
                  <a:gd name="T18" fmla="*/ 5 w 10"/>
                  <a:gd name="T19" fmla="*/ 11 h 19"/>
                  <a:gd name="T20" fmla="*/ 3 w 10"/>
                  <a:gd name="T21" fmla="*/ 16 h 19"/>
                  <a:gd name="T22" fmla="*/ 1 w 10"/>
                  <a:gd name="T23" fmla="*/ 14 h 19"/>
                  <a:gd name="T24" fmla="*/ 5 w 10"/>
                  <a:gd name="T2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9">
                    <a:moveTo>
                      <a:pt x="5" y="4"/>
                    </a:moveTo>
                    <a:cubicBezTo>
                      <a:pt x="6" y="3"/>
                      <a:pt x="5" y="1"/>
                      <a:pt x="7" y="1"/>
                    </a:cubicBezTo>
                    <a:cubicBezTo>
                      <a:pt x="7" y="4"/>
                      <a:pt x="6" y="6"/>
                      <a:pt x="5" y="9"/>
                    </a:cubicBezTo>
                    <a:cubicBezTo>
                      <a:pt x="8" y="6"/>
                      <a:pt x="7" y="3"/>
                      <a:pt x="10" y="0"/>
                    </a:cubicBezTo>
                    <a:cubicBezTo>
                      <a:pt x="10" y="2"/>
                      <a:pt x="9" y="4"/>
                      <a:pt x="9" y="6"/>
                    </a:cubicBezTo>
                    <a:cubicBezTo>
                      <a:pt x="8" y="7"/>
                      <a:pt x="8" y="8"/>
                      <a:pt x="9" y="10"/>
                    </a:cubicBezTo>
                    <a:cubicBezTo>
                      <a:pt x="8" y="13"/>
                      <a:pt x="7" y="16"/>
                      <a:pt x="6" y="19"/>
                    </a:cubicBezTo>
                    <a:cubicBezTo>
                      <a:pt x="6" y="17"/>
                      <a:pt x="3" y="18"/>
                      <a:pt x="3" y="16"/>
                    </a:cubicBezTo>
                    <a:cubicBezTo>
                      <a:pt x="4" y="15"/>
                      <a:pt x="4" y="13"/>
                      <a:pt x="5" y="11"/>
                    </a:cubicBezTo>
                    <a:cubicBezTo>
                      <a:pt x="5" y="10"/>
                      <a:pt x="4" y="11"/>
                      <a:pt x="5" y="11"/>
                    </a:cubicBezTo>
                    <a:cubicBezTo>
                      <a:pt x="5" y="13"/>
                      <a:pt x="4" y="15"/>
                      <a:pt x="3" y="16"/>
                    </a:cubicBezTo>
                    <a:cubicBezTo>
                      <a:pt x="0" y="18"/>
                      <a:pt x="1" y="15"/>
                      <a:pt x="1" y="14"/>
                    </a:cubicBezTo>
                    <a:cubicBezTo>
                      <a:pt x="2" y="11"/>
                      <a:pt x="3" y="8"/>
                      <a:pt x="5" y="4"/>
                    </a:cubicBezTo>
                    <a:close/>
                  </a:path>
                </a:pathLst>
              </a:custGeom>
              <a:solidFill>
                <a:srgbClr val="82A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3" name="Freeform 199">
                <a:extLst>
                  <a:ext uri="{FF2B5EF4-FFF2-40B4-BE49-F238E27FC236}">
                    <a16:creationId xmlns:a16="http://schemas.microsoft.com/office/drawing/2014/main" id="{799FE080-1C5E-0BA6-804E-956353A1C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1" y="1269"/>
                <a:ext cx="50" cy="78"/>
              </a:xfrm>
              <a:custGeom>
                <a:avLst/>
                <a:gdLst>
                  <a:gd name="T0" fmla="*/ 7 w 9"/>
                  <a:gd name="T1" fmla="*/ 0 h 14"/>
                  <a:gd name="T2" fmla="*/ 6 w 9"/>
                  <a:gd name="T3" fmla="*/ 4 h 14"/>
                  <a:gd name="T4" fmla="*/ 2 w 9"/>
                  <a:gd name="T5" fmla="*/ 12 h 14"/>
                  <a:gd name="T6" fmla="*/ 0 w 9"/>
                  <a:gd name="T7" fmla="*/ 14 h 14"/>
                  <a:gd name="T8" fmla="*/ 5 w 9"/>
                  <a:gd name="T9" fmla="*/ 1 h 14"/>
                  <a:gd name="T10" fmla="*/ 7 w 9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7" y="0"/>
                    </a:moveTo>
                    <a:cubicBezTo>
                      <a:pt x="9" y="2"/>
                      <a:pt x="7" y="4"/>
                      <a:pt x="6" y="4"/>
                    </a:cubicBezTo>
                    <a:cubicBezTo>
                      <a:pt x="2" y="6"/>
                      <a:pt x="4" y="10"/>
                      <a:pt x="2" y="12"/>
                    </a:cubicBezTo>
                    <a:cubicBezTo>
                      <a:pt x="2" y="13"/>
                      <a:pt x="2" y="14"/>
                      <a:pt x="0" y="14"/>
                    </a:cubicBezTo>
                    <a:cubicBezTo>
                      <a:pt x="1" y="9"/>
                      <a:pt x="2" y="5"/>
                      <a:pt x="5" y="1"/>
                    </a:cubicBezTo>
                    <a:cubicBezTo>
                      <a:pt x="6" y="1"/>
                      <a:pt x="6" y="1"/>
                      <a:pt x="7" y="0"/>
                    </a:cubicBezTo>
                    <a:close/>
                  </a:path>
                </a:pathLst>
              </a:custGeom>
              <a:solidFill>
                <a:srgbClr val="969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4" name="Freeform 200">
                <a:extLst>
                  <a:ext uri="{FF2B5EF4-FFF2-40B4-BE49-F238E27FC236}">
                    <a16:creationId xmlns:a16="http://schemas.microsoft.com/office/drawing/2014/main" id="{3A45A165-1264-11A8-B58C-B36F548E6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6" y="1414"/>
                <a:ext cx="56" cy="128"/>
              </a:xfrm>
              <a:custGeom>
                <a:avLst/>
                <a:gdLst>
                  <a:gd name="T0" fmla="*/ 9 w 10"/>
                  <a:gd name="T1" fmla="*/ 0 h 23"/>
                  <a:gd name="T2" fmla="*/ 8 w 10"/>
                  <a:gd name="T3" fmla="*/ 5 h 23"/>
                  <a:gd name="T4" fmla="*/ 2 w 10"/>
                  <a:gd name="T5" fmla="*/ 23 h 23"/>
                  <a:gd name="T6" fmla="*/ 1 w 10"/>
                  <a:gd name="T7" fmla="*/ 23 h 23"/>
                  <a:gd name="T8" fmla="*/ 1 w 10"/>
                  <a:gd name="T9" fmla="*/ 22 h 23"/>
                  <a:gd name="T10" fmla="*/ 2 w 10"/>
                  <a:gd name="T11" fmla="*/ 18 h 23"/>
                  <a:gd name="T12" fmla="*/ 2 w 10"/>
                  <a:gd name="T13" fmla="*/ 18 h 23"/>
                  <a:gd name="T14" fmla="*/ 7 w 10"/>
                  <a:gd name="T15" fmla="*/ 3 h 23"/>
                  <a:gd name="T16" fmla="*/ 9 w 10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3">
                    <a:moveTo>
                      <a:pt x="9" y="0"/>
                    </a:moveTo>
                    <a:cubicBezTo>
                      <a:pt x="10" y="2"/>
                      <a:pt x="9" y="4"/>
                      <a:pt x="8" y="5"/>
                    </a:cubicBezTo>
                    <a:cubicBezTo>
                      <a:pt x="6" y="11"/>
                      <a:pt x="4" y="17"/>
                      <a:pt x="2" y="23"/>
                    </a:cubicBezTo>
                    <a:cubicBezTo>
                      <a:pt x="2" y="23"/>
                      <a:pt x="1" y="23"/>
                      <a:pt x="1" y="23"/>
                    </a:cubicBezTo>
                    <a:cubicBezTo>
                      <a:pt x="0" y="23"/>
                      <a:pt x="1" y="23"/>
                      <a:pt x="1" y="22"/>
                    </a:cubicBezTo>
                    <a:cubicBezTo>
                      <a:pt x="1" y="21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3"/>
                      <a:pt x="5" y="8"/>
                      <a:pt x="7" y="3"/>
                    </a:cubicBezTo>
                    <a:cubicBezTo>
                      <a:pt x="7" y="2"/>
                      <a:pt x="7" y="1"/>
                      <a:pt x="9" y="0"/>
                    </a:cubicBezTo>
                    <a:close/>
                  </a:path>
                </a:pathLst>
              </a:custGeom>
              <a:solidFill>
                <a:srgbClr val="8A84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5" name="Freeform 201">
                <a:extLst>
                  <a:ext uri="{FF2B5EF4-FFF2-40B4-BE49-F238E27FC236}">
                    <a16:creationId xmlns:a16="http://schemas.microsoft.com/office/drawing/2014/main" id="{82501C47-3E44-BEA0-FEFB-1664B3322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0" y="1431"/>
                <a:ext cx="38" cy="117"/>
              </a:xfrm>
              <a:custGeom>
                <a:avLst/>
                <a:gdLst>
                  <a:gd name="T0" fmla="*/ 4 w 7"/>
                  <a:gd name="T1" fmla="*/ 13 h 21"/>
                  <a:gd name="T2" fmla="*/ 0 w 7"/>
                  <a:gd name="T3" fmla="*/ 21 h 21"/>
                  <a:gd name="T4" fmla="*/ 7 w 7"/>
                  <a:gd name="T5" fmla="*/ 0 h 21"/>
                  <a:gd name="T6" fmla="*/ 4 w 7"/>
                  <a:gd name="T7" fmla="*/ 13 h 21"/>
                  <a:gd name="T8" fmla="*/ 4 w 7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1">
                    <a:moveTo>
                      <a:pt x="4" y="13"/>
                    </a:moveTo>
                    <a:cubicBezTo>
                      <a:pt x="2" y="16"/>
                      <a:pt x="2" y="19"/>
                      <a:pt x="0" y="21"/>
                    </a:cubicBezTo>
                    <a:cubicBezTo>
                      <a:pt x="1" y="14"/>
                      <a:pt x="4" y="7"/>
                      <a:pt x="7" y="0"/>
                    </a:cubicBezTo>
                    <a:cubicBezTo>
                      <a:pt x="7" y="5"/>
                      <a:pt x="4" y="9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</a:path>
                </a:pathLst>
              </a:custGeom>
              <a:solidFill>
                <a:srgbClr val="64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6" name="Freeform 202">
                <a:extLst>
                  <a:ext uri="{FF2B5EF4-FFF2-40B4-BE49-F238E27FC236}">
                    <a16:creationId xmlns:a16="http://schemas.microsoft.com/office/drawing/2014/main" id="{8A6ACB7C-4E6E-25BB-D17A-E8659E40F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0" y="1281"/>
                <a:ext cx="22" cy="27"/>
              </a:xfrm>
              <a:custGeom>
                <a:avLst/>
                <a:gdLst>
                  <a:gd name="T0" fmla="*/ 1 w 4"/>
                  <a:gd name="T1" fmla="*/ 5 h 5"/>
                  <a:gd name="T2" fmla="*/ 1 w 4"/>
                  <a:gd name="T3" fmla="*/ 4 h 5"/>
                  <a:gd name="T4" fmla="*/ 2 w 4"/>
                  <a:gd name="T5" fmla="*/ 3 h 5"/>
                  <a:gd name="T6" fmla="*/ 1 w 4"/>
                  <a:gd name="T7" fmla="*/ 4 h 5"/>
                  <a:gd name="T8" fmla="*/ 1 w 4"/>
                  <a:gd name="T9" fmla="*/ 0 h 5"/>
                  <a:gd name="T10" fmla="*/ 4 w 4"/>
                  <a:gd name="T11" fmla="*/ 2 h 5"/>
                  <a:gd name="T12" fmla="*/ 1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1" y="5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4" y="3"/>
                      <a:pt x="4" y="5"/>
                      <a:pt x="1" y="5"/>
                    </a:cubicBezTo>
                    <a:close/>
                  </a:path>
                </a:pathLst>
              </a:custGeom>
              <a:solidFill>
                <a:srgbClr val="E1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7" name="Freeform 203">
                <a:extLst>
                  <a:ext uri="{FF2B5EF4-FFF2-40B4-BE49-F238E27FC236}">
                    <a16:creationId xmlns:a16="http://schemas.microsoft.com/office/drawing/2014/main" id="{DDEECE85-C82B-77D2-0465-C2749FDDE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8" y="1587"/>
                <a:ext cx="56" cy="39"/>
              </a:xfrm>
              <a:custGeom>
                <a:avLst/>
                <a:gdLst>
                  <a:gd name="T0" fmla="*/ 10 w 10"/>
                  <a:gd name="T1" fmla="*/ 4 h 7"/>
                  <a:gd name="T2" fmla="*/ 7 w 10"/>
                  <a:gd name="T3" fmla="*/ 6 h 7"/>
                  <a:gd name="T4" fmla="*/ 1 w 10"/>
                  <a:gd name="T5" fmla="*/ 4 h 7"/>
                  <a:gd name="T6" fmla="*/ 1 w 10"/>
                  <a:gd name="T7" fmla="*/ 2 h 7"/>
                  <a:gd name="T8" fmla="*/ 4 w 10"/>
                  <a:gd name="T9" fmla="*/ 1 h 7"/>
                  <a:gd name="T10" fmla="*/ 10 w 10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4"/>
                    </a:moveTo>
                    <a:cubicBezTo>
                      <a:pt x="8" y="4"/>
                      <a:pt x="8" y="7"/>
                      <a:pt x="7" y="6"/>
                    </a:cubicBezTo>
                    <a:cubicBezTo>
                      <a:pt x="5" y="6"/>
                      <a:pt x="3" y="5"/>
                      <a:pt x="1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1"/>
                    </a:cubicBezTo>
                    <a:cubicBezTo>
                      <a:pt x="6" y="2"/>
                      <a:pt x="8" y="3"/>
                      <a:pt x="10" y="4"/>
                    </a:cubicBezTo>
                    <a:close/>
                  </a:path>
                </a:pathLst>
              </a:custGeom>
              <a:solidFill>
                <a:srgbClr val="F7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8" name="Freeform 204">
                <a:extLst>
                  <a:ext uri="{FF2B5EF4-FFF2-40B4-BE49-F238E27FC236}">
                    <a16:creationId xmlns:a16="http://schemas.microsoft.com/office/drawing/2014/main" id="{1F8F9A31-9614-0593-D64F-93CA47C07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" y="1253"/>
                <a:ext cx="17" cy="28"/>
              </a:xfrm>
              <a:custGeom>
                <a:avLst/>
                <a:gdLst>
                  <a:gd name="T0" fmla="*/ 0 w 3"/>
                  <a:gd name="T1" fmla="*/ 1 h 5"/>
                  <a:gd name="T2" fmla="*/ 3 w 3"/>
                  <a:gd name="T3" fmla="*/ 2 h 5"/>
                  <a:gd name="T4" fmla="*/ 1 w 3"/>
                  <a:gd name="T5" fmla="*/ 5 h 5"/>
                  <a:gd name="T6" fmla="*/ 0 w 3"/>
                  <a:gd name="T7" fmla="*/ 5 h 5"/>
                  <a:gd name="T8" fmla="*/ 1 w 3"/>
                  <a:gd name="T9" fmla="*/ 4 h 5"/>
                  <a:gd name="T10" fmla="*/ 0 w 3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cubicBezTo>
                      <a:pt x="1" y="0"/>
                      <a:pt x="3" y="0"/>
                      <a:pt x="3" y="2"/>
                    </a:cubicBezTo>
                    <a:cubicBezTo>
                      <a:pt x="2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0" y="3"/>
                      <a:pt x="3" y="2"/>
                      <a:pt x="0" y="1"/>
                    </a:cubicBezTo>
                    <a:close/>
                  </a:path>
                </a:pathLst>
              </a:custGeom>
              <a:solidFill>
                <a:srgbClr val="E6E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8" name="Freeform 206">
              <a:extLst>
                <a:ext uri="{FF2B5EF4-FFF2-40B4-BE49-F238E27FC236}">
                  <a16:creationId xmlns:a16="http://schemas.microsoft.com/office/drawing/2014/main" id="{4B99C57C-1F65-EE14-2D49-5330A2371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5" y="1359"/>
              <a:ext cx="28" cy="33"/>
            </a:xfrm>
            <a:custGeom>
              <a:avLst/>
              <a:gdLst>
                <a:gd name="T0" fmla="*/ 2 w 5"/>
                <a:gd name="T1" fmla="*/ 0 h 6"/>
                <a:gd name="T2" fmla="*/ 3 w 5"/>
                <a:gd name="T3" fmla="*/ 1 h 6"/>
                <a:gd name="T4" fmla="*/ 5 w 5"/>
                <a:gd name="T5" fmla="*/ 1 h 6"/>
                <a:gd name="T6" fmla="*/ 4 w 5"/>
                <a:gd name="T7" fmla="*/ 5 h 6"/>
                <a:gd name="T8" fmla="*/ 0 w 5"/>
                <a:gd name="T9" fmla="*/ 6 h 6"/>
                <a:gd name="T10" fmla="*/ 0 w 5"/>
                <a:gd name="T11" fmla="*/ 2 h 6"/>
                <a:gd name="T12" fmla="*/ 2 w 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2"/>
                    <a:pt x="5" y="0"/>
                    <a:pt x="5" y="1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2" y="5"/>
                    <a:pt x="1" y="6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A3A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207">
              <a:extLst>
                <a:ext uri="{FF2B5EF4-FFF2-40B4-BE49-F238E27FC236}">
                  <a16:creationId xmlns:a16="http://schemas.microsoft.com/office/drawing/2014/main" id="{57E48237-A0B7-CDE0-1136-8068BEBAC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" y="1548"/>
              <a:ext cx="27" cy="22"/>
            </a:xfrm>
            <a:custGeom>
              <a:avLst/>
              <a:gdLst>
                <a:gd name="T0" fmla="*/ 5 w 5"/>
                <a:gd name="T1" fmla="*/ 4 h 4"/>
                <a:gd name="T2" fmla="*/ 2 w 5"/>
                <a:gd name="T3" fmla="*/ 4 h 4"/>
                <a:gd name="T4" fmla="*/ 2 w 5"/>
                <a:gd name="T5" fmla="*/ 0 h 4"/>
                <a:gd name="T6" fmla="*/ 5 w 5"/>
                <a:gd name="T7" fmla="*/ 3 h 4"/>
                <a:gd name="T8" fmla="*/ 5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0" y="1"/>
                    <a:pt x="2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D3C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208">
              <a:extLst>
                <a:ext uri="{FF2B5EF4-FFF2-40B4-BE49-F238E27FC236}">
                  <a16:creationId xmlns:a16="http://schemas.microsoft.com/office/drawing/2014/main" id="{89F9097B-091E-3657-18B9-F610E451D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1565"/>
              <a:ext cx="28" cy="28"/>
            </a:xfrm>
            <a:custGeom>
              <a:avLst/>
              <a:gdLst>
                <a:gd name="T0" fmla="*/ 2 w 5"/>
                <a:gd name="T1" fmla="*/ 3 h 5"/>
                <a:gd name="T2" fmla="*/ 0 w 5"/>
                <a:gd name="T3" fmla="*/ 5 h 5"/>
                <a:gd name="T4" fmla="*/ 0 w 5"/>
                <a:gd name="T5" fmla="*/ 1 h 5"/>
                <a:gd name="T6" fmla="*/ 0 w 5"/>
                <a:gd name="T7" fmla="*/ 0 h 5"/>
                <a:gd name="T8" fmla="*/ 1 w 5"/>
                <a:gd name="T9" fmla="*/ 0 h 5"/>
                <a:gd name="T10" fmla="*/ 5 w 5"/>
                <a:gd name="T11" fmla="*/ 1 h 5"/>
                <a:gd name="T12" fmla="*/ 2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3"/>
                  </a:moveTo>
                  <a:cubicBezTo>
                    <a:pt x="1" y="3"/>
                    <a:pt x="1" y="5"/>
                    <a:pt x="0" y="5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3"/>
                    <a:pt x="3" y="1"/>
                    <a:pt x="5" y="1"/>
                  </a:cubicBezTo>
                  <a:cubicBezTo>
                    <a:pt x="3" y="2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EC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209">
              <a:extLst>
                <a:ext uri="{FF2B5EF4-FFF2-40B4-BE49-F238E27FC236}">
                  <a16:creationId xmlns:a16="http://schemas.microsoft.com/office/drawing/2014/main" id="{4CE303AE-FDB2-7DAF-94CD-1099E8E7D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" y="1531"/>
              <a:ext cx="28" cy="28"/>
            </a:xfrm>
            <a:custGeom>
              <a:avLst/>
              <a:gdLst>
                <a:gd name="T0" fmla="*/ 5 w 5"/>
                <a:gd name="T1" fmla="*/ 1 h 5"/>
                <a:gd name="T2" fmla="*/ 2 w 5"/>
                <a:gd name="T3" fmla="*/ 2 h 5"/>
                <a:gd name="T4" fmla="*/ 4 w 5"/>
                <a:gd name="T5" fmla="*/ 3 h 5"/>
                <a:gd name="T6" fmla="*/ 0 w 5"/>
                <a:gd name="T7" fmla="*/ 5 h 5"/>
                <a:gd name="T8" fmla="*/ 2 w 5"/>
                <a:gd name="T9" fmla="*/ 0 h 5"/>
                <a:gd name="T10" fmla="*/ 5 w 5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4" y="2"/>
                    <a:pt x="3" y="1"/>
                    <a:pt x="2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4"/>
                    <a:pt x="1" y="2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C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10">
              <a:extLst>
                <a:ext uri="{FF2B5EF4-FFF2-40B4-BE49-F238E27FC236}">
                  <a16:creationId xmlns:a16="http://schemas.microsoft.com/office/drawing/2014/main" id="{3C98DA31-8711-9188-EF25-BEA5B9B85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1303"/>
              <a:ext cx="73" cy="212"/>
            </a:xfrm>
            <a:custGeom>
              <a:avLst/>
              <a:gdLst>
                <a:gd name="T0" fmla="*/ 7 w 13"/>
                <a:gd name="T1" fmla="*/ 20 h 38"/>
                <a:gd name="T2" fmla="*/ 0 w 13"/>
                <a:gd name="T3" fmla="*/ 38 h 38"/>
                <a:gd name="T4" fmla="*/ 7 w 13"/>
                <a:gd name="T5" fmla="*/ 17 h 38"/>
                <a:gd name="T6" fmla="*/ 11 w 13"/>
                <a:gd name="T7" fmla="*/ 4 h 38"/>
                <a:gd name="T8" fmla="*/ 13 w 13"/>
                <a:gd name="T9" fmla="*/ 0 h 38"/>
                <a:gd name="T10" fmla="*/ 7 w 13"/>
                <a:gd name="T1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8">
                  <a:moveTo>
                    <a:pt x="7" y="20"/>
                  </a:moveTo>
                  <a:cubicBezTo>
                    <a:pt x="4" y="26"/>
                    <a:pt x="3" y="32"/>
                    <a:pt x="0" y="38"/>
                  </a:cubicBezTo>
                  <a:cubicBezTo>
                    <a:pt x="2" y="31"/>
                    <a:pt x="4" y="24"/>
                    <a:pt x="7" y="17"/>
                  </a:cubicBezTo>
                  <a:cubicBezTo>
                    <a:pt x="8" y="13"/>
                    <a:pt x="10" y="8"/>
                    <a:pt x="11" y="4"/>
                  </a:cubicBezTo>
                  <a:cubicBezTo>
                    <a:pt x="12" y="3"/>
                    <a:pt x="12" y="1"/>
                    <a:pt x="13" y="0"/>
                  </a:cubicBezTo>
                  <a:cubicBezTo>
                    <a:pt x="12" y="7"/>
                    <a:pt x="8" y="13"/>
                    <a:pt x="7" y="20"/>
                  </a:cubicBezTo>
                  <a:close/>
                </a:path>
              </a:pathLst>
            </a:custGeom>
            <a:solidFill>
              <a:srgbClr val="462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11">
              <a:extLst>
                <a:ext uri="{FF2B5EF4-FFF2-40B4-BE49-F238E27FC236}">
                  <a16:creationId xmlns:a16="http://schemas.microsoft.com/office/drawing/2014/main" id="{60BA502A-0A16-908C-6D36-B15E690EB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" y="3275"/>
              <a:ext cx="16" cy="17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1 w 3"/>
                <a:gd name="T7" fmla="*/ 3 h 3"/>
                <a:gd name="T8" fmla="*/ 0 w 3"/>
                <a:gd name="T9" fmla="*/ 1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12">
              <a:extLst>
                <a:ext uri="{FF2B5EF4-FFF2-40B4-BE49-F238E27FC236}">
                  <a16:creationId xmlns:a16="http://schemas.microsoft.com/office/drawing/2014/main" id="{2F98CEBB-8087-8BB3-C32C-E1BA40E32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1704"/>
              <a:ext cx="389" cy="223"/>
            </a:xfrm>
            <a:custGeom>
              <a:avLst/>
              <a:gdLst>
                <a:gd name="T0" fmla="*/ 19 w 70"/>
                <a:gd name="T1" fmla="*/ 22 h 40"/>
                <a:gd name="T2" fmla="*/ 24 w 70"/>
                <a:gd name="T3" fmla="*/ 20 h 40"/>
                <a:gd name="T4" fmla="*/ 26 w 70"/>
                <a:gd name="T5" fmla="*/ 19 h 40"/>
                <a:gd name="T6" fmla="*/ 37 w 70"/>
                <a:gd name="T7" fmla="*/ 14 h 40"/>
                <a:gd name="T8" fmla="*/ 37 w 70"/>
                <a:gd name="T9" fmla="*/ 11 h 40"/>
                <a:gd name="T10" fmla="*/ 38 w 70"/>
                <a:gd name="T11" fmla="*/ 9 h 40"/>
                <a:gd name="T12" fmla="*/ 45 w 70"/>
                <a:gd name="T13" fmla="*/ 6 h 40"/>
                <a:gd name="T14" fmla="*/ 47 w 70"/>
                <a:gd name="T15" fmla="*/ 6 h 40"/>
                <a:gd name="T16" fmla="*/ 51 w 70"/>
                <a:gd name="T17" fmla="*/ 7 h 40"/>
                <a:gd name="T18" fmla="*/ 57 w 70"/>
                <a:gd name="T19" fmla="*/ 5 h 40"/>
                <a:gd name="T20" fmla="*/ 58 w 70"/>
                <a:gd name="T21" fmla="*/ 4 h 40"/>
                <a:gd name="T22" fmla="*/ 66 w 70"/>
                <a:gd name="T23" fmla="*/ 1 h 40"/>
                <a:gd name="T24" fmla="*/ 68 w 70"/>
                <a:gd name="T25" fmla="*/ 6 h 40"/>
                <a:gd name="T26" fmla="*/ 69 w 70"/>
                <a:gd name="T27" fmla="*/ 11 h 40"/>
                <a:gd name="T28" fmla="*/ 61 w 70"/>
                <a:gd name="T29" fmla="*/ 13 h 40"/>
                <a:gd name="T30" fmla="*/ 57 w 70"/>
                <a:gd name="T31" fmla="*/ 14 h 40"/>
                <a:gd name="T32" fmla="*/ 55 w 70"/>
                <a:gd name="T33" fmla="*/ 15 h 40"/>
                <a:gd name="T34" fmla="*/ 44 w 70"/>
                <a:gd name="T35" fmla="*/ 22 h 40"/>
                <a:gd name="T36" fmla="*/ 37 w 70"/>
                <a:gd name="T37" fmla="*/ 25 h 40"/>
                <a:gd name="T38" fmla="*/ 27 w 70"/>
                <a:gd name="T39" fmla="*/ 30 h 40"/>
                <a:gd name="T40" fmla="*/ 21 w 70"/>
                <a:gd name="T41" fmla="*/ 32 h 40"/>
                <a:gd name="T42" fmla="*/ 8 w 70"/>
                <a:gd name="T43" fmla="*/ 38 h 40"/>
                <a:gd name="T44" fmla="*/ 2 w 70"/>
                <a:gd name="T45" fmla="*/ 38 h 40"/>
                <a:gd name="T46" fmla="*/ 1 w 70"/>
                <a:gd name="T47" fmla="*/ 32 h 40"/>
                <a:gd name="T48" fmla="*/ 3 w 70"/>
                <a:gd name="T49" fmla="*/ 30 h 40"/>
                <a:gd name="T50" fmla="*/ 7 w 70"/>
                <a:gd name="T51" fmla="*/ 28 h 40"/>
                <a:gd name="T52" fmla="*/ 15 w 70"/>
                <a:gd name="T53" fmla="*/ 22 h 40"/>
                <a:gd name="T54" fmla="*/ 19 w 70"/>
                <a:gd name="T5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40">
                  <a:moveTo>
                    <a:pt x="19" y="22"/>
                  </a:moveTo>
                  <a:cubicBezTo>
                    <a:pt x="22" y="23"/>
                    <a:pt x="22" y="20"/>
                    <a:pt x="24" y="20"/>
                  </a:cubicBezTo>
                  <a:cubicBezTo>
                    <a:pt x="25" y="20"/>
                    <a:pt x="26" y="20"/>
                    <a:pt x="26" y="19"/>
                  </a:cubicBezTo>
                  <a:cubicBezTo>
                    <a:pt x="29" y="17"/>
                    <a:pt x="33" y="16"/>
                    <a:pt x="37" y="14"/>
                  </a:cubicBezTo>
                  <a:cubicBezTo>
                    <a:pt x="37" y="14"/>
                    <a:pt x="41" y="13"/>
                    <a:pt x="37" y="11"/>
                  </a:cubicBezTo>
                  <a:cubicBezTo>
                    <a:pt x="36" y="10"/>
                    <a:pt x="37" y="9"/>
                    <a:pt x="38" y="9"/>
                  </a:cubicBezTo>
                  <a:cubicBezTo>
                    <a:pt x="40" y="7"/>
                    <a:pt x="43" y="8"/>
                    <a:pt x="45" y="6"/>
                  </a:cubicBezTo>
                  <a:cubicBezTo>
                    <a:pt x="45" y="5"/>
                    <a:pt x="46" y="5"/>
                    <a:pt x="47" y="6"/>
                  </a:cubicBezTo>
                  <a:cubicBezTo>
                    <a:pt x="48" y="9"/>
                    <a:pt x="50" y="7"/>
                    <a:pt x="51" y="7"/>
                  </a:cubicBezTo>
                  <a:cubicBezTo>
                    <a:pt x="53" y="6"/>
                    <a:pt x="54" y="4"/>
                    <a:pt x="57" y="5"/>
                  </a:cubicBezTo>
                  <a:cubicBezTo>
                    <a:pt x="58" y="5"/>
                    <a:pt x="58" y="4"/>
                    <a:pt x="58" y="4"/>
                  </a:cubicBezTo>
                  <a:cubicBezTo>
                    <a:pt x="61" y="1"/>
                    <a:pt x="64" y="0"/>
                    <a:pt x="66" y="1"/>
                  </a:cubicBezTo>
                  <a:cubicBezTo>
                    <a:pt x="66" y="3"/>
                    <a:pt x="66" y="5"/>
                    <a:pt x="68" y="6"/>
                  </a:cubicBezTo>
                  <a:cubicBezTo>
                    <a:pt x="70" y="7"/>
                    <a:pt x="70" y="9"/>
                    <a:pt x="69" y="11"/>
                  </a:cubicBezTo>
                  <a:cubicBezTo>
                    <a:pt x="67" y="13"/>
                    <a:pt x="64" y="14"/>
                    <a:pt x="61" y="13"/>
                  </a:cubicBezTo>
                  <a:cubicBezTo>
                    <a:pt x="59" y="12"/>
                    <a:pt x="58" y="14"/>
                    <a:pt x="57" y="14"/>
                  </a:cubicBezTo>
                  <a:cubicBezTo>
                    <a:pt x="56" y="15"/>
                    <a:pt x="56" y="15"/>
                    <a:pt x="55" y="15"/>
                  </a:cubicBezTo>
                  <a:cubicBezTo>
                    <a:pt x="51" y="17"/>
                    <a:pt x="47" y="19"/>
                    <a:pt x="44" y="22"/>
                  </a:cubicBezTo>
                  <a:cubicBezTo>
                    <a:pt x="41" y="23"/>
                    <a:pt x="39" y="24"/>
                    <a:pt x="37" y="25"/>
                  </a:cubicBezTo>
                  <a:cubicBezTo>
                    <a:pt x="33" y="26"/>
                    <a:pt x="30" y="28"/>
                    <a:pt x="27" y="30"/>
                  </a:cubicBezTo>
                  <a:cubicBezTo>
                    <a:pt x="25" y="30"/>
                    <a:pt x="23" y="31"/>
                    <a:pt x="21" y="32"/>
                  </a:cubicBezTo>
                  <a:cubicBezTo>
                    <a:pt x="17" y="33"/>
                    <a:pt x="12" y="36"/>
                    <a:pt x="8" y="38"/>
                  </a:cubicBezTo>
                  <a:cubicBezTo>
                    <a:pt x="6" y="40"/>
                    <a:pt x="4" y="40"/>
                    <a:pt x="2" y="38"/>
                  </a:cubicBezTo>
                  <a:cubicBezTo>
                    <a:pt x="0" y="36"/>
                    <a:pt x="0" y="34"/>
                    <a:pt x="1" y="32"/>
                  </a:cubicBezTo>
                  <a:cubicBezTo>
                    <a:pt x="2" y="31"/>
                    <a:pt x="2" y="30"/>
                    <a:pt x="3" y="30"/>
                  </a:cubicBezTo>
                  <a:cubicBezTo>
                    <a:pt x="5" y="30"/>
                    <a:pt x="6" y="29"/>
                    <a:pt x="7" y="28"/>
                  </a:cubicBezTo>
                  <a:cubicBezTo>
                    <a:pt x="11" y="27"/>
                    <a:pt x="13" y="24"/>
                    <a:pt x="15" y="22"/>
                  </a:cubicBezTo>
                  <a:cubicBezTo>
                    <a:pt x="17" y="20"/>
                    <a:pt x="18" y="22"/>
                    <a:pt x="19" y="22"/>
                  </a:cubicBezTo>
                  <a:close/>
                </a:path>
              </a:pathLst>
            </a:custGeom>
            <a:solidFill>
              <a:srgbClr val="1F1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13">
              <a:extLst>
                <a:ext uri="{FF2B5EF4-FFF2-40B4-BE49-F238E27FC236}">
                  <a16:creationId xmlns:a16="http://schemas.microsoft.com/office/drawing/2014/main" id="{80FA61A8-9BA0-45D3-3632-59C28512A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1637"/>
              <a:ext cx="139" cy="100"/>
            </a:xfrm>
            <a:custGeom>
              <a:avLst/>
              <a:gdLst>
                <a:gd name="T0" fmla="*/ 8 w 25"/>
                <a:gd name="T1" fmla="*/ 3 h 18"/>
                <a:gd name="T2" fmla="*/ 16 w 25"/>
                <a:gd name="T3" fmla="*/ 3 h 18"/>
                <a:gd name="T4" fmla="*/ 22 w 25"/>
                <a:gd name="T5" fmla="*/ 1 h 18"/>
                <a:gd name="T6" fmla="*/ 25 w 25"/>
                <a:gd name="T7" fmla="*/ 6 h 18"/>
                <a:gd name="T8" fmla="*/ 22 w 25"/>
                <a:gd name="T9" fmla="*/ 10 h 18"/>
                <a:gd name="T10" fmla="*/ 9 w 25"/>
                <a:gd name="T11" fmla="*/ 17 h 18"/>
                <a:gd name="T12" fmla="*/ 3 w 25"/>
                <a:gd name="T13" fmla="*/ 15 h 18"/>
                <a:gd name="T14" fmla="*/ 0 w 25"/>
                <a:gd name="T15" fmla="*/ 13 h 18"/>
                <a:gd name="T16" fmla="*/ 3 w 25"/>
                <a:gd name="T17" fmla="*/ 7 h 18"/>
                <a:gd name="T18" fmla="*/ 5 w 25"/>
                <a:gd name="T19" fmla="*/ 4 h 18"/>
                <a:gd name="T20" fmla="*/ 8 w 25"/>
                <a:gd name="T2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8">
                  <a:moveTo>
                    <a:pt x="8" y="3"/>
                  </a:moveTo>
                  <a:cubicBezTo>
                    <a:pt x="10" y="6"/>
                    <a:pt x="14" y="6"/>
                    <a:pt x="16" y="3"/>
                  </a:cubicBezTo>
                  <a:cubicBezTo>
                    <a:pt x="18" y="1"/>
                    <a:pt x="20" y="0"/>
                    <a:pt x="22" y="1"/>
                  </a:cubicBezTo>
                  <a:cubicBezTo>
                    <a:pt x="24" y="2"/>
                    <a:pt x="25" y="4"/>
                    <a:pt x="25" y="6"/>
                  </a:cubicBezTo>
                  <a:cubicBezTo>
                    <a:pt x="25" y="8"/>
                    <a:pt x="24" y="10"/>
                    <a:pt x="22" y="10"/>
                  </a:cubicBezTo>
                  <a:cubicBezTo>
                    <a:pt x="17" y="12"/>
                    <a:pt x="13" y="15"/>
                    <a:pt x="9" y="17"/>
                  </a:cubicBezTo>
                  <a:cubicBezTo>
                    <a:pt x="6" y="18"/>
                    <a:pt x="4" y="18"/>
                    <a:pt x="3" y="15"/>
                  </a:cubicBezTo>
                  <a:cubicBezTo>
                    <a:pt x="3" y="14"/>
                    <a:pt x="1" y="13"/>
                    <a:pt x="0" y="13"/>
                  </a:cubicBezTo>
                  <a:cubicBezTo>
                    <a:pt x="0" y="10"/>
                    <a:pt x="0" y="8"/>
                    <a:pt x="3" y="7"/>
                  </a:cubicBezTo>
                  <a:cubicBezTo>
                    <a:pt x="5" y="7"/>
                    <a:pt x="3" y="4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lose/>
                </a:path>
              </a:pathLst>
            </a:custGeom>
            <a:solidFill>
              <a:srgbClr val="221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14">
              <a:extLst>
                <a:ext uri="{FF2B5EF4-FFF2-40B4-BE49-F238E27FC236}">
                  <a16:creationId xmlns:a16="http://schemas.microsoft.com/office/drawing/2014/main" id="{0888E281-6D96-74EE-0273-F39CB54B9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1442"/>
              <a:ext cx="45" cy="39"/>
            </a:xfrm>
            <a:custGeom>
              <a:avLst/>
              <a:gdLst>
                <a:gd name="T0" fmla="*/ 7 w 8"/>
                <a:gd name="T1" fmla="*/ 4 h 7"/>
                <a:gd name="T2" fmla="*/ 3 w 8"/>
                <a:gd name="T3" fmla="*/ 6 h 7"/>
                <a:gd name="T4" fmla="*/ 1 w 8"/>
                <a:gd name="T5" fmla="*/ 6 h 7"/>
                <a:gd name="T6" fmla="*/ 1 w 8"/>
                <a:gd name="T7" fmla="*/ 3 h 7"/>
                <a:gd name="T8" fmla="*/ 6 w 8"/>
                <a:gd name="T9" fmla="*/ 3 h 7"/>
                <a:gd name="T10" fmla="*/ 7 w 8"/>
                <a:gd name="T11" fmla="*/ 0 h 7"/>
                <a:gd name="T12" fmla="*/ 8 w 8"/>
                <a:gd name="T13" fmla="*/ 4 h 7"/>
                <a:gd name="T14" fmla="*/ 7 w 8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6" y="5"/>
                    <a:pt x="4" y="4"/>
                    <a:pt x="3" y="6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3"/>
                    <a:pt x="4" y="0"/>
                    <a:pt x="6" y="3"/>
                  </a:cubicBezTo>
                  <a:cubicBezTo>
                    <a:pt x="7" y="2"/>
                    <a:pt x="6" y="1"/>
                    <a:pt x="7" y="0"/>
                  </a:cubicBezTo>
                  <a:cubicBezTo>
                    <a:pt x="8" y="1"/>
                    <a:pt x="8" y="2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D9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15">
              <a:extLst>
                <a:ext uri="{FF2B5EF4-FFF2-40B4-BE49-F238E27FC236}">
                  <a16:creationId xmlns:a16="http://schemas.microsoft.com/office/drawing/2014/main" id="{263BB7C8-F708-B735-6CB3-D0B64DF90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1320"/>
              <a:ext cx="61" cy="55"/>
            </a:xfrm>
            <a:custGeom>
              <a:avLst/>
              <a:gdLst>
                <a:gd name="T0" fmla="*/ 1 w 11"/>
                <a:gd name="T1" fmla="*/ 5 h 10"/>
                <a:gd name="T2" fmla="*/ 7 w 11"/>
                <a:gd name="T3" fmla="*/ 1 h 10"/>
                <a:gd name="T4" fmla="*/ 4 w 11"/>
                <a:gd name="T5" fmla="*/ 3 h 10"/>
                <a:gd name="T6" fmla="*/ 3 w 11"/>
                <a:gd name="T7" fmla="*/ 4 h 10"/>
                <a:gd name="T8" fmla="*/ 5 w 11"/>
                <a:gd name="T9" fmla="*/ 6 h 10"/>
                <a:gd name="T10" fmla="*/ 6 w 11"/>
                <a:gd name="T11" fmla="*/ 5 h 10"/>
                <a:gd name="T12" fmla="*/ 8 w 11"/>
                <a:gd name="T13" fmla="*/ 2 h 10"/>
                <a:gd name="T14" fmla="*/ 8 w 11"/>
                <a:gd name="T15" fmla="*/ 2 h 10"/>
                <a:gd name="T16" fmla="*/ 11 w 11"/>
                <a:gd name="T17" fmla="*/ 6 h 10"/>
                <a:gd name="T18" fmla="*/ 1 w 11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1" y="5"/>
                  </a:moveTo>
                  <a:cubicBezTo>
                    <a:pt x="0" y="2"/>
                    <a:pt x="3" y="0"/>
                    <a:pt x="7" y="1"/>
                  </a:cubicBezTo>
                  <a:cubicBezTo>
                    <a:pt x="7" y="3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7" y="4"/>
                    <a:pt x="6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9" y="5"/>
                    <a:pt x="11" y="6"/>
                  </a:cubicBezTo>
                  <a:cubicBezTo>
                    <a:pt x="7" y="6"/>
                    <a:pt x="4" y="10"/>
                    <a:pt x="1" y="5"/>
                  </a:cubicBezTo>
                  <a:close/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16">
              <a:extLst>
                <a:ext uri="{FF2B5EF4-FFF2-40B4-BE49-F238E27FC236}">
                  <a16:creationId xmlns:a16="http://schemas.microsoft.com/office/drawing/2014/main" id="{17351BC6-643D-3C92-5938-04FBEA822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242"/>
              <a:ext cx="56" cy="50"/>
            </a:xfrm>
            <a:custGeom>
              <a:avLst/>
              <a:gdLst>
                <a:gd name="T0" fmla="*/ 0 w 10"/>
                <a:gd name="T1" fmla="*/ 4 h 9"/>
                <a:gd name="T2" fmla="*/ 7 w 10"/>
                <a:gd name="T3" fmla="*/ 0 h 9"/>
                <a:gd name="T4" fmla="*/ 7 w 10"/>
                <a:gd name="T5" fmla="*/ 4 h 9"/>
                <a:gd name="T6" fmla="*/ 0 w 10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cubicBezTo>
                    <a:pt x="2" y="2"/>
                    <a:pt x="5" y="1"/>
                    <a:pt x="7" y="0"/>
                  </a:cubicBezTo>
                  <a:cubicBezTo>
                    <a:pt x="8" y="2"/>
                    <a:pt x="10" y="3"/>
                    <a:pt x="7" y="4"/>
                  </a:cubicBezTo>
                  <a:cubicBezTo>
                    <a:pt x="5" y="5"/>
                    <a:pt x="3" y="9"/>
                    <a:pt x="0" y="4"/>
                  </a:cubicBezTo>
                  <a:close/>
                </a:path>
              </a:pathLst>
            </a:custGeom>
            <a:solidFill>
              <a:srgbClr val="F5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7">
              <a:extLst>
                <a:ext uri="{FF2B5EF4-FFF2-40B4-BE49-F238E27FC236}">
                  <a16:creationId xmlns:a16="http://schemas.microsoft.com/office/drawing/2014/main" id="{1A69C526-3B0B-2C18-234E-B8231DFBE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" y="1325"/>
              <a:ext cx="33" cy="34"/>
            </a:xfrm>
            <a:custGeom>
              <a:avLst/>
              <a:gdLst>
                <a:gd name="T0" fmla="*/ 6 w 6"/>
                <a:gd name="T1" fmla="*/ 1 h 6"/>
                <a:gd name="T2" fmla="*/ 5 w 6"/>
                <a:gd name="T3" fmla="*/ 3 h 6"/>
                <a:gd name="T4" fmla="*/ 2 w 6"/>
                <a:gd name="T5" fmla="*/ 6 h 6"/>
                <a:gd name="T6" fmla="*/ 0 w 6"/>
                <a:gd name="T7" fmla="*/ 3 h 6"/>
                <a:gd name="T8" fmla="*/ 2 w 6"/>
                <a:gd name="T9" fmla="*/ 0 h 6"/>
                <a:gd name="T10" fmla="*/ 5 w 6"/>
                <a:gd name="T11" fmla="*/ 0 h 6"/>
                <a:gd name="T12" fmla="*/ 6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cubicBezTo>
                    <a:pt x="5" y="2"/>
                    <a:pt x="6" y="3"/>
                    <a:pt x="5" y="3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4" y="1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949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18">
              <a:extLst>
                <a:ext uri="{FF2B5EF4-FFF2-40B4-BE49-F238E27FC236}">
                  <a16:creationId xmlns:a16="http://schemas.microsoft.com/office/drawing/2014/main" id="{A5970D75-6997-9C66-3312-1FE8175E6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1481"/>
              <a:ext cx="39" cy="39"/>
            </a:xfrm>
            <a:custGeom>
              <a:avLst/>
              <a:gdLst>
                <a:gd name="T0" fmla="*/ 0 w 7"/>
                <a:gd name="T1" fmla="*/ 4 h 7"/>
                <a:gd name="T2" fmla="*/ 5 w 7"/>
                <a:gd name="T3" fmla="*/ 0 h 7"/>
                <a:gd name="T4" fmla="*/ 5 w 7"/>
                <a:gd name="T5" fmla="*/ 3 h 7"/>
                <a:gd name="T6" fmla="*/ 0 w 7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0"/>
                    <a:pt x="4" y="1"/>
                    <a:pt x="5" y="0"/>
                  </a:cubicBezTo>
                  <a:cubicBezTo>
                    <a:pt x="5" y="1"/>
                    <a:pt x="7" y="3"/>
                    <a:pt x="5" y="3"/>
                  </a:cubicBezTo>
                  <a:cubicBezTo>
                    <a:pt x="4" y="4"/>
                    <a:pt x="2" y="7"/>
                    <a:pt x="0" y="4"/>
                  </a:cubicBezTo>
                  <a:close/>
                </a:path>
              </a:pathLst>
            </a:custGeom>
            <a:solidFill>
              <a:srgbClr val="DD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19">
              <a:extLst>
                <a:ext uri="{FF2B5EF4-FFF2-40B4-BE49-F238E27FC236}">
                  <a16:creationId xmlns:a16="http://schemas.microsoft.com/office/drawing/2014/main" id="{37C1C107-BF31-ED2E-D39A-28755841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1565"/>
              <a:ext cx="34" cy="33"/>
            </a:xfrm>
            <a:custGeom>
              <a:avLst/>
              <a:gdLst>
                <a:gd name="T0" fmla="*/ 2 w 6"/>
                <a:gd name="T1" fmla="*/ 4 h 6"/>
                <a:gd name="T2" fmla="*/ 3 w 6"/>
                <a:gd name="T3" fmla="*/ 0 h 6"/>
                <a:gd name="T4" fmla="*/ 5 w 6"/>
                <a:gd name="T5" fmla="*/ 2 h 6"/>
                <a:gd name="T6" fmla="*/ 5 w 6"/>
                <a:gd name="T7" fmla="*/ 5 h 6"/>
                <a:gd name="T8" fmla="*/ 2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cubicBezTo>
                    <a:pt x="2" y="3"/>
                    <a:pt x="0" y="1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6"/>
                    <a:pt x="3" y="5"/>
                    <a:pt x="2" y="4"/>
                  </a:cubicBez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20">
              <a:extLst>
                <a:ext uri="{FF2B5EF4-FFF2-40B4-BE49-F238E27FC236}">
                  <a16:creationId xmlns:a16="http://schemas.microsoft.com/office/drawing/2014/main" id="{0FFC6CE5-E9A2-12DD-2390-8BEBBA9CC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1492"/>
              <a:ext cx="22" cy="34"/>
            </a:xfrm>
            <a:custGeom>
              <a:avLst/>
              <a:gdLst>
                <a:gd name="T0" fmla="*/ 4 w 4"/>
                <a:gd name="T1" fmla="*/ 2 h 6"/>
                <a:gd name="T2" fmla="*/ 3 w 4"/>
                <a:gd name="T3" fmla="*/ 6 h 6"/>
                <a:gd name="T4" fmla="*/ 0 w 4"/>
                <a:gd name="T5" fmla="*/ 1 h 6"/>
                <a:gd name="T6" fmla="*/ 2 w 4"/>
                <a:gd name="T7" fmla="*/ 0 h 6"/>
                <a:gd name="T8" fmla="*/ 4 w 4"/>
                <a:gd name="T9" fmla="*/ 2 h 6"/>
                <a:gd name="T10" fmla="*/ 4 w 4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3" y="3"/>
                    <a:pt x="1" y="3"/>
                    <a:pt x="3" y="6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DD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21">
              <a:extLst>
                <a:ext uri="{FF2B5EF4-FFF2-40B4-BE49-F238E27FC236}">
                  <a16:creationId xmlns:a16="http://schemas.microsoft.com/office/drawing/2014/main" id="{A0C3497C-8A2D-EC94-CE38-E5F2063C3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" y="1687"/>
              <a:ext cx="50" cy="28"/>
            </a:xfrm>
            <a:custGeom>
              <a:avLst/>
              <a:gdLst>
                <a:gd name="T0" fmla="*/ 9 w 9"/>
                <a:gd name="T1" fmla="*/ 1 h 5"/>
                <a:gd name="T2" fmla="*/ 0 w 9"/>
                <a:gd name="T3" fmla="*/ 5 h 5"/>
                <a:gd name="T4" fmla="*/ 9 w 9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9" y="1"/>
                  </a:moveTo>
                  <a:cubicBezTo>
                    <a:pt x="5" y="2"/>
                    <a:pt x="3" y="3"/>
                    <a:pt x="0" y="5"/>
                  </a:cubicBezTo>
                  <a:cubicBezTo>
                    <a:pt x="2" y="1"/>
                    <a:pt x="4" y="0"/>
                    <a:pt x="9" y="1"/>
                  </a:cubicBezTo>
                  <a:close/>
                </a:path>
              </a:pathLst>
            </a:custGeom>
            <a:solidFill>
              <a:srgbClr val="DD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22">
              <a:extLst>
                <a:ext uri="{FF2B5EF4-FFF2-40B4-BE49-F238E27FC236}">
                  <a16:creationId xmlns:a16="http://schemas.microsoft.com/office/drawing/2014/main" id="{B0F392C2-92DE-F657-DBE2-0A0C3BBB8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453"/>
              <a:ext cx="22" cy="34"/>
            </a:xfrm>
            <a:custGeom>
              <a:avLst/>
              <a:gdLst>
                <a:gd name="T0" fmla="*/ 3 w 4"/>
                <a:gd name="T1" fmla="*/ 0 h 6"/>
                <a:gd name="T2" fmla="*/ 4 w 4"/>
                <a:gd name="T3" fmla="*/ 6 h 6"/>
                <a:gd name="T4" fmla="*/ 0 w 4"/>
                <a:gd name="T5" fmla="*/ 3 h 6"/>
                <a:gd name="T6" fmla="*/ 3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cubicBezTo>
                    <a:pt x="4" y="2"/>
                    <a:pt x="3" y="4"/>
                    <a:pt x="4" y="6"/>
                  </a:cubicBezTo>
                  <a:cubicBezTo>
                    <a:pt x="2" y="5"/>
                    <a:pt x="2" y="3"/>
                    <a:pt x="0" y="3"/>
                  </a:cubicBezTo>
                  <a:cubicBezTo>
                    <a:pt x="1" y="1"/>
                    <a:pt x="3" y="4"/>
                    <a:pt x="3" y="0"/>
                  </a:cubicBezTo>
                  <a:close/>
                </a:path>
              </a:pathLst>
            </a:custGeom>
            <a:solidFill>
              <a:srgbClr val="E3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23">
              <a:extLst>
                <a:ext uri="{FF2B5EF4-FFF2-40B4-BE49-F238E27FC236}">
                  <a16:creationId xmlns:a16="http://schemas.microsoft.com/office/drawing/2014/main" id="{79670D22-FB5F-4842-716C-35013DD2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" y="1576"/>
              <a:ext cx="27" cy="28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4 h 5"/>
                <a:gd name="T4" fmla="*/ 2 w 5"/>
                <a:gd name="T5" fmla="*/ 0 h 5"/>
                <a:gd name="T6" fmla="*/ 5 w 5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4"/>
                    <a:pt x="3" y="5"/>
                    <a:pt x="2" y="4"/>
                  </a:cubicBezTo>
                  <a:cubicBezTo>
                    <a:pt x="0" y="3"/>
                    <a:pt x="2" y="2"/>
                    <a:pt x="2" y="0"/>
                  </a:cubicBezTo>
                  <a:cubicBezTo>
                    <a:pt x="4" y="0"/>
                    <a:pt x="3" y="3"/>
                    <a:pt x="5" y="2"/>
                  </a:cubicBezTo>
                  <a:close/>
                </a:path>
              </a:pathLst>
            </a:custGeom>
            <a:solidFill>
              <a:srgbClr val="CF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24">
              <a:extLst>
                <a:ext uri="{FF2B5EF4-FFF2-40B4-BE49-F238E27FC236}">
                  <a16:creationId xmlns:a16="http://schemas.microsoft.com/office/drawing/2014/main" id="{CB96B9A1-BD8C-7E11-15FA-BF73B1C95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1503"/>
              <a:ext cx="23" cy="17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3 h 3"/>
                <a:gd name="T4" fmla="*/ 0 w 4"/>
                <a:gd name="T5" fmla="*/ 2 h 3"/>
                <a:gd name="T6" fmla="*/ 2 w 4"/>
                <a:gd name="T7" fmla="*/ 0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E23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25">
              <a:extLst>
                <a:ext uri="{FF2B5EF4-FFF2-40B4-BE49-F238E27FC236}">
                  <a16:creationId xmlns:a16="http://schemas.microsoft.com/office/drawing/2014/main" id="{E9709ADC-6509-1AEE-B4D9-C9D7157AE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1587"/>
              <a:ext cx="22" cy="33"/>
            </a:xfrm>
            <a:custGeom>
              <a:avLst/>
              <a:gdLst>
                <a:gd name="T0" fmla="*/ 0 w 4"/>
                <a:gd name="T1" fmla="*/ 4 h 6"/>
                <a:gd name="T2" fmla="*/ 2 w 4"/>
                <a:gd name="T3" fmla="*/ 1 h 6"/>
                <a:gd name="T4" fmla="*/ 4 w 4"/>
                <a:gd name="T5" fmla="*/ 4 h 6"/>
                <a:gd name="T6" fmla="*/ 1 w 4"/>
                <a:gd name="T7" fmla="*/ 6 h 6"/>
                <a:gd name="T8" fmla="*/ 2 w 4"/>
                <a:gd name="T9" fmla="*/ 4 h 6"/>
                <a:gd name="T10" fmla="*/ 0 w 4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3" y="2"/>
                    <a:pt x="4" y="3"/>
                    <a:pt x="4" y="4"/>
                  </a:cubicBezTo>
                  <a:cubicBezTo>
                    <a:pt x="4" y="6"/>
                    <a:pt x="3" y="6"/>
                    <a:pt x="1" y="6"/>
                  </a:cubicBezTo>
                  <a:cubicBezTo>
                    <a:pt x="1" y="4"/>
                    <a:pt x="4" y="5"/>
                    <a:pt x="2" y="4"/>
                  </a:cubicBezTo>
                  <a:cubicBezTo>
                    <a:pt x="2" y="4"/>
                    <a:pt x="2" y="0"/>
                    <a:pt x="0" y="4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26">
              <a:extLst>
                <a:ext uri="{FF2B5EF4-FFF2-40B4-BE49-F238E27FC236}">
                  <a16:creationId xmlns:a16="http://schemas.microsoft.com/office/drawing/2014/main" id="{E1F0616A-8092-6EF3-849C-75011AE1A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1275"/>
              <a:ext cx="23" cy="22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2 h 4"/>
                <a:gd name="T4" fmla="*/ 3 w 4"/>
                <a:gd name="T5" fmla="*/ 4 h 4"/>
                <a:gd name="T6" fmla="*/ 1 w 4"/>
                <a:gd name="T7" fmla="*/ 4 h 4"/>
                <a:gd name="T8" fmla="*/ 0 w 4"/>
                <a:gd name="T9" fmla="*/ 3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1" y="2"/>
                    <a:pt x="3" y="4"/>
                  </a:cubicBezTo>
                  <a:cubicBezTo>
                    <a:pt x="3" y="4"/>
                    <a:pt x="1" y="3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D9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27">
              <a:extLst>
                <a:ext uri="{FF2B5EF4-FFF2-40B4-BE49-F238E27FC236}">
                  <a16:creationId xmlns:a16="http://schemas.microsoft.com/office/drawing/2014/main" id="{0437A647-A776-D5E5-AD9A-09F8ED161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303"/>
              <a:ext cx="12" cy="22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0 h 4"/>
                <a:gd name="T4" fmla="*/ 2 w 2"/>
                <a:gd name="T5" fmla="*/ 3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1" y="4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F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28">
              <a:extLst>
                <a:ext uri="{FF2B5EF4-FFF2-40B4-BE49-F238E27FC236}">
                  <a16:creationId xmlns:a16="http://schemas.microsoft.com/office/drawing/2014/main" id="{874C8D9A-D9AA-F3FF-1869-8C358B260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1799"/>
              <a:ext cx="317" cy="239"/>
            </a:xfrm>
            <a:custGeom>
              <a:avLst/>
              <a:gdLst>
                <a:gd name="T0" fmla="*/ 5 w 57"/>
                <a:gd name="T1" fmla="*/ 39 h 43"/>
                <a:gd name="T2" fmla="*/ 5 w 57"/>
                <a:gd name="T3" fmla="*/ 38 h 43"/>
                <a:gd name="T4" fmla="*/ 4 w 57"/>
                <a:gd name="T5" fmla="*/ 29 h 43"/>
                <a:gd name="T6" fmla="*/ 10 w 57"/>
                <a:gd name="T7" fmla="*/ 23 h 43"/>
                <a:gd name="T8" fmla="*/ 12 w 57"/>
                <a:gd name="T9" fmla="*/ 21 h 43"/>
                <a:gd name="T10" fmla="*/ 22 w 57"/>
                <a:gd name="T11" fmla="*/ 9 h 43"/>
                <a:gd name="T12" fmla="*/ 28 w 57"/>
                <a:gd name="T13" fmla="*/ 2 h 43"/>
                <a:gd name="T14" fmla="*/ 30 w 57"/>
                <a:gd name="T15" fmla="*/ 1 h 43"/>
                <a:gd name="T16" fmla="*/ 34 w 57"/>
                <a:gd name="T17" fmla="*/ 2 h 43"/>
                <a:gd name="T18" fmla="*/ 38 w 57"/>
                <a:gd name="T19" fmla="*/ 7 h 43"/>
                <a:gd name="T20" fmla="*/ 40 w 57"/>
                <a:gd name="T21" fmla="*/ 8 h 43"/>
                <a:gd name="T22" fmla="*/ 49 w 57"/>
                <a:gd name="T23" fmla="*/ 22 h 43"/>
                <a:gd name="T24" fmla="*/ 52 w 57"/>
                <a:gd name="T25" fmla="*/ 26 h 43"/>
                <a:gd name="T26" fmla="*/ 57 w 57"/>
                <a:gd name="T27" fmla="*/ 38 h 43"/>
                <a:gd name="T28" fmla="*/ 55 w 57"/>
                <a:gd name="T29" fmla="*/ 40 h 43"/>
                <a:gd name="T30" fmla="*/ 46 w 57"/>
                <a:gd name="T31" fmla="*/ 40 h 43"/>
                <a:gd name="T32" fmla="*/ 20 w 57"/>
                <a:gd name="T33" fmla="*/ 39 h 43"/>
                <a:gd name="T34" fmla="*/ 5 w 57"/>
                <a:gd name="T35" fmla="*/ 43 h 43"/>
                <a:gd name="T36" fmla="*/ 5 w 57"/>
                <a:gd name="T3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43">
                  <a:moveTo>
                    <a:pt x="5" y="39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4" y="35"/>
                    <a:pt x="0" y="33"/>
                    <a:pt x="4" y="29"/>
                  </a:cubicBezTo>
                  <a:cubicBezTo>
                    <a:pt x="6" y="27"/>
                    <a:pt x="7" y="24"/>
                    <a:pt x="10" y="23"/>
                  </a:cubicBezTo>
                  <a:cubicBezTo>
                    <a:pt x="11" y="22"/>
                    <a:pt x="12" y="22"/>
                    <a:pt x="12" y="21"/>
                  </a:cubicBezTo>
                  <a:cubicBezTo>
                    <a:pt x="13" y="15"/>
                    <a:pt x="17" y="12"/>
                    <a:pt x="22" y="9"/>
                  </a:cubicBezTo>
                  <a:cubicBezTo>
                    <a:pt x="25" y="7"/>
                    <a:pt x="27" y="6"/>
                    <a:pt x="28" y="2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2" y="0"/>
                    <a:pt x="33" y="1"/>
                    <a:pt x="34" y="2"/>
                  </a:cubicBezTo>
                  <a:cubicBezTo>
                    <a:pt x="35" y="5"/>
                    <a:pt x="36" y="6"/>
                    <a:pt x="38" y="7"/>
                  </a:cubicBezTo>
                  <a:cubicBezTo>
                    <a:pt x="39" y="7"/>
                    <a:pt x="40" y="7"/>
                    <a:pt x="40" y="8"/>
                  </a:cubicBezTo>
                  <a:cubicBezTo>
                    <a:pt x="42" y="13"/>
                    <a:pt x="48" y="16"/>
                    <a:pt x="49" y="22"/>
                  </a:cubicBezTo>
                  <a:cubicBezTo>
                    <a:pt x="50" y="24"/>
                    <a:pt x="51" y="25"/>
                    <a:pt x="52" y="26"/>
                  </a:cubicBezTo>
                  <a:cubicBezTo>
                    <a:pt x="55" y="29"/>
                    <a:pt x="56" y="34"/>
                    <a:pt x="57" y="38"/>
                  </a:cubicBezTo>
                  <a:cubicBezTo>
                    <a:pt x="57" y="40"/>
                    <a:pt x="55" y="39"/>
                    <a:pt x="55" y="40"/>
                  </a:cubicBezTo>
                  <a:cubicBezTo>
                    <a:pt x="52" y="42"/>
                    <a:pt x="49" y="42"/>
                    <a:pt x="46" y="40"/>
                  </a:cubicBezTo>
                  <a:cubicBezTo>
                    <a:pt x="38" y="37"/>
                    <a:pt x="29" y="34"/>
                    <a:pt x="20" y="39"/>
                  </a:cubicBezTo>
                  <a:cubicBezTo>
                    <a:pt x="16" y="41"/>
                    <a:pt x="10" y="43"/>
                    <a:pt x="5" y="43"/>
                  </a:cubicBezTo>
                  <a:cubicBezTo>
                    <a:pt x="4" y="41"/>
                    <a:pt x="4" y="40"/>
                    <a:pt x="5" y="39"/>
                  </a:cubicBezTo>
                  <a:close/>
                </a:path>
              </a:pathLst>
            </a:custGeom>
            <a:solidFill>
              <a:srgbClr val="CC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29">
              <a:extLst>
                <a:ext uri="{FF2B5EF4-FFF2-40B4-BE49-F238E27FC236}">
                  <a16:creationId xmlns:a16="http://schemas.microsoft.com/office/drawing/2014/main" id="{E78E267C-8312-89AC-96AC-B727D5D4A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1737"/>
              <a:ext cx="434" cy="290"/>
            </a:xfrm>
            <a:custGeom>
              <a:avLst/>
              <a:gdLst>
                <a:gd name="T0" fmla="*/ 19 w 78"/>
                <a:gd name="T1" fmla="*/ 15 h 52"/>
                <a:gd name="T2" fmla="*/ 22 w 78"/>
                <a:gd name="T3" fmla="*/ 12 h 52"/>
                <a:gd name="T4" fmla="*/ 28 w 78"/>
                <a:gd name="T5" fmla="*/ 6 h 52"/>
                <a:gd name="T6" fmla="*/ 30 w 78"/>
                <a:gd name="T7" fmla="*/ 7 h 52"/>
                <a:gd name="T8" fmla="*/ 33 w 78"/>
                <a:gd name="T9" fmla="*/ 8 h 52"/>
                <a:gd name="T10" fmla="*/ 39 w 78"/>
                <a:gd name="T11" fmla="*/ 5 h 52"/>
                <a:gd name="T12" fmla="*/ 49 w 78"/>
                <a:gd name="T13" fmla="*/ 0 h 52"/>
                <a:gd name="T14" fmla="*/ 50 w 78"/>
                <a:gd name="T15" fmla="*/ 0 h 52"/>
                <a:gd name="T16" fmla="*/ 53 w 78"/>
                <a:gd name="T17" fmla="*/ 6 h 52"/>
                <a:gd name="T18" fmla="*/ 50 w 78"/>
                <a:gd name="T19" fmla="*/ 10 h 52"/>
                <a:gd name="T20" fmla="*/ 29 w 78"/>
                <a:gd name="T21" fmla="*/ 20 h 52"/>
                <a:gd name="T22" fmla="*/ 24 w 78"/>
                <a:gd name="T23" fmla="*/ 23 h 52"/>
                <a:gd name="T24" fmla="*/ 19 w 78"/>
                <a:gd name="T25" fmla="*/ 26 h 52"/>
                <a:gd name="T26" fmla="*/ 18 w 78"/>
                <a:gd name="T27" fmla="*/ 28 h 52"/>
                <a:gd name="T28" fmla="*/ 17 w 78"/>
                <a:gd name="T29" fmla="*/ 31 h 52"/>
                <a:gd name="T30" fmla="*/ 18 w 78"/>
                <a:gd name="T31" fmla="*/ 32 h 52"/>
                <a:gd name="T32" fmla="*/ 19 w 78"/>
                <a:gd name="T33" fmla="*/ 33 h 52"/>
                <a:gd name="T34" fmla="*/ 23 w 78"/>
                <a:gd name="T35" fmla="*/ 31 h 52"/>
                <a:gd name="T36" fmla="*/ 24 w 78"/>
                <a:gd name="T37" fmla="*/ 30 h 52"/>
                <a:gd name="T38" fmla="*/ 29 w 78"/>
                <a:gd name="T39" fmla="*/ 26 h 52"/>
                <a:gd name="T40" fmla="*/ 34 w 78"/>
                <a:gd name="T41" fmla="*/ 27 h 52"/>
                <a:gd name="T42" fmla="*/ 44 w 78"/>
                <a:gd name="T43" fmla="*/ 22 h 52"/>
                <a:gd name="T44" fmla="*/ 53 w 78"/>
                <a:gd name="T45" fmla="*/ 17 h 52"/>
                <a:gd name="T46" fmla="*/ 62 w 78"/>
                <a:gd name="T47" fmla="*/ 13 h 52"/>
                <a:gd name="T48" fmla="*/ 60 w 78"/>
                <a:gd name="T49" fmla="*/ 10 h 52"/>
                <a:gd name="T50" fmla="*/ 65 w 78"/>
                <a:gd name="T51" fmla="*/ 8 h 52"/>
                <a:gd name="T52" fmla="*/ 67 w 78"/>
                <a:gd name="T53" fmla="*/ 10 h 52"/>
                <a:gd name="T54" fmla="*/ 69 w 78"/>
                <a:gd name="T55" fmla="*/ 8 h 52"/>
                <a:gd name="T56" fmla="*/ 71 w 78"/>
                <a:gd name="T57" fmla="*/ 5 h 52"/>
                <a:gd name="T58" fmla="*/ 74 w 78"/>
                <a:gd name="T59" fmla="*/ 7 h 52"/>
                <a:gd name="T60" fmla="*/ 77 w 78"/>
                <a:gd name="T61" fmla="*/ 13 h 52"/>
                <a:gd name="T62" fmla="*/ 77 w 78"/>
                <a:gd name="T63" fmla="*/ 16 h 52"/>
                <a:gd name="T64" fmla="*/ 66 w 78"/>
                <a:gd name="T65" fmla="*/ 21 h 52"/>
                <a:gd name="T66" fmla="*/ 64 w 78"/>
                <a:gd name="T67" fmla="*/ 21 h 52"/>
                <a:gd name="T68" fmla="*/ 63 w 78"/>
                <a:gd name="T69" fmla="*/ 19 h 52"/>
                <a:gd name="T70" fmla="*/ 64 w 78"/>
                <a:gd name="T71" fmla="*/ 20 h 52"/>
                <a:gd name="T72" fmla="*/ 62 w 78"/>
                <a:gd name="T73" fmla="*/ 23 h 52"/>
                <a:gd name="T74" fmla="*/ 57 w 78"/>
                <a:gd name="T75" fmla="*/ 26 h 52"/>
                <a:gd name="T76" fmla="*/ 52 w 78"/>
                <a:gd name="T77" fmla="*/ 29 h 52"/>
                <a:gd name="T78" fmla="*/ 35 w 78"/>
                <a:gd name="T79" fmla="*/ 37 h 52"/>
                <a:gd name="T80" fmla="*/ 30 w 78"/>
                <a:gd name="T81" fmla="*/ 40 h 52"/>
                <a:gd name="T82" fmla="*/ 24 w 78"/>
                <a:gd name="T83" fmla="*/ 43 h 52"/>
                <a:gd name="T84" fmla="*/ 20 w 78"/>
                <a:gd name="T85" fmla="*/ 43 h 52"/>
                <a:gd name="T86" fmla="*/ 20 w 78"/>
                <a:gd name="T87" fmla="*/ 42 h 52"/>
                <a:gd name="T88" fmla="*/ 19 w 78"/>
                <a:gd name="T89" fmla="*/ 38 h 52"/>
                <a:gd name="T90" fmla="*/ 16 w 78"/>
                <a:gd name="T91" fmla="*/ 38 h 52"/>
                <a:gd name="T92" fmla="*/ 16 w 78"/>
                <a:gd name="T93" fmla="*/ 44 h 52"/>
                <a:gd name="T94" fmla="*/ 13 w 78"/>
                <a:gd name="T95" fmla="*/ 44 h 52"/>
                <a:gd name="T96" fmla="*/ 12 w 78"/>
                <a:gd name="T97" fmla="*/ 46 h 52"/>
                <a:gd name="T98" fmla="*/ 12 w 78"/>
                <a:gd name="T99" fmla="*/ 47 h 52"/>
                <a:gd name="T100" fmla="*/ 10 w 78"/>
                <a:gd name="T101" fmla="*/ 50 h 52"/>
                <a:gd name="T102" fmla="*/ 4 w 78"/>
                <a:gd name="T103" fmla="*/ 48 h 52"/>
                <a:gd name="T104" fmla="*/ 4 w 78"/>
                <a:gd name="T105" fmla="*/ 46 h 52"/>
                <a:gd name="T106" fmla="*/ 0 w 78"/>
                <a:gd name="T107" fmla="*/ 40 h 52"/>
                <a:gd name="T108" fmla="*/ 5 w 78"/>
                <a:gd name="T109" fmla="*/ 37 h 52"/>
                <a:gd name="T110" fmla="*/ 6 w 78"/>
                <a:gd name="T111" fmla="*/ 30 h 52"/>
                <a:gd name="T112" fmla="*/ 6 w 78"/>
                <a:gd name="T113" fmla="*/ 21 h 52"/>
                <a:gd name="T114" fmla="*/ 7 w 78"/>
                <a:gd name="T115" fmla="*/ 18 h 52"/>
                <a:gd name="T116" fmla="*/ 12 w 78"/>
                <a:gd name="T117" fmla="*/ 14 h 52"/>
                <a:gd name="T118" fmla="*/ 15 w 78"/>
                <a:gd name="T119" fmla="*/ 17 h 52"/>
                <a:gd name="T120" fmla="*/ 19 w 78"/>
                <a:gd name="T121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" h="52">
                  <a:moveTo>
                    <a:pt x="19" y="15"/>
                  </a:moveTo>
                  <a:cubicBezTo>
                    <a:pt x="20" y="15"/>
                    <a:pt x="21" y="14"/>
                    <a:pt x="22" y="12"/>
                  </a:cubicBezTo>
                  <a:cubicBezTo>
                    <a:pt x="23" y="10"/>
                    <a:pt x="25" y="7"/>
                    <a:pt x="28" y="6"/>
                  </a:cubicBezTo>
                  <a:cubicBezTo>
                    <a:pt x="29" y="6"/>
                    <a:pt x="30" y="6"/>
                    <a:pt x="30" y="7"/>
                  </a:cubicBezTo>
                  <a:cubicBezTo>
                    <a:pt x="31" y="9"/>
                    <a:pt x="32" y="8"/>
                    <a:pt x="33" y="8"/>
                  </a:cubicBezTo>
                  <a:cubicBezTo>
                    <a:pt x="36" y="9"/>
                    <a:pt x="37" y="6"/>
                    <a:pt x="39" y="5"/>
                  </a:cubicBezTo>
                  <a:cubicBezTo>
                    <a:pt x="42" y="4"/>
                    <a:pt x="45" y="2"/>
                    <a:pt x="49" y="0"/>
                  </a:cubicBezTo>
                  <a:cubicBezTo>
                    <a:pt x="49" y="0"/>
                    <a:pt x="50" y="0"/>
                    <a:pt x="50" y="0"/>
                  </a:cubicBezTo>
                  <a:cubicBezTo>
                    <a:pt x="51" y="2"/>
                    <a:pt x="53" y="4"/>
                    <a:pt x="53" y="6"/>
                  </a:cubicBezTo>
                  <a:cubicBezTo>
                    <a:pt x="53" y="8"/>
                    <a:pt x="52" y="9"/>
                    <a:pt x="50" y="10"/>
                  </a:cubicBezTo>
                  <a:cubicBezTo>
                    <a:pt x="43" y="13"/>
                    <a:pt x="36" y="17"/>
                    <a:pt x="29" y="20"/>
                  </a:cubicBezTo>
                  <a:cubicBezTo>
                    <a:pt x="27" y="21"/>
                    <a:pt x="26" y="21"/>
                    <a:pt x="24" y="23"/>
                  </a:cubicBezTo>
                  <a:cubicBezTo>
                    <a:pt x="23" y="25"/>
                    <a:pt x="21" y="25"/>
                    <a:pt x="19" y="26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9" y="29"/>
                    <a:pt x="19" y="31"/>
                    <a:pt x="17" y="31"/>
                  </a:cubicBezTo>
                  <a:cubicBezTo>
                    <a:pt x="17" y="31"/>
                    <a:pt x="18" y="31"/>
                    <a:pt x="18" y="32"/>
                  </a:cubicBezTo>
                  <a:cubicBezTo>
                    <a:pt x="18" y="32"/>
                    <a:pt x="18" y="34"/>
                    <a:pt x="19" y="33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26"/>
                    <a:pt x="25" y="25"/>
                    <a:pt x="29" y="26"/>
                  </a:cubicBezTo>
                  <a:cubicBezTo>
                    <a:pt x="30" y="29"/>
                    <a:pt x="33" y="28"/>
                    <a:pt x="34" y="27"/>
                  </a:cubicBezTo>
                  <a:cubicBezTo>
                    <a:pt x="37" y="25"/>
                    <a:pt x="41" y="23"/>
                    <a:pt x="44" y="22"/>
                  </a:cubicBezTo>
                  <a:cubicBezTo>
                    <a:pt x="48" y="21"/>
                    <a:pt x="50" y="18"/>
                    <a:pt x="53" y="17"/>
                  </a:cubicBezTo>
                  <a:cubicBezTo>
                    <a:pt x="56" y="17"/>
                    <a:pt x="58" y="14"/>
                    <a:pt x="62" y="13"/>
                  </a:cubicBezTo>
                  <a:cubicBezTo>
                    <a:pt x="61" y="12"/>
                    <a:pt x="59" y="12"/>
                    <a:pt x="60" y="10"/>
                  </a:cubicBezTo>
                  <a:cubicBezTo>
                    <a:pt x="61" y="9"/>
                    <a:pt x="63" y="7"/>
                    <a:pt x="65" y="8"/>
                  </a:cubicBezTo>
                  <a:cubicBezTo>
                    <a:pt x="65" y="10"/>
                    <a:pt x="66" y="11"/>
                    <a:pt x="67" y="10"/>
                  </a:cubicBezTo>
                  <a:cubicBezTo>
                    <a:pt x="68" y="10"/>
                    <a:pt x="70" y="10"/>
                    <a:pt x="69" y="8"/>
                  </a:cubicBezTo>
                  <a:cubicBezTo>
                    <a:pt x="69" y="7"/>
                    <a:pt x="69" y="5"/>
                    <a:pt x="71" y="5"/>
                  </a:cubicBezTo>
                  <a:cubicBezTo>
                    <a:pt x="73" y="5"/>
                    <a:pt x="74" y="5"/>
                    <a:pt x="74" y="7"/>
                  </a:cubicBezTo>
                  <a:cubicBezTo>
                    <a:pt x="75" y="9"/>
                    <a:pt x="75" y="11"/>
                    <a:pt x="77" y="13"/>
                  </a:cubicBezTo>
                  <a:cubicBezTo>
                    <a:pt x="78" y="14"/>
                    <a:pt x="78" y="15"/>
                    <a:pt x="77" y="16"/>
                  </a:cubicBezTo>
                  <a:cubicBezTo>
                    <a:pt x="73" y="18"/>
                    <a:pt x="70" y="19"/>
                    <a:pt x="66" y="21"/>
                  </a:cubicBezTo>
                  <a:cubicBezTo>
                    <a:pt x="65" y="21"/>
                    <a:pt x="65" y="20"/>
                    <a:pt x="64" y="21"/>
                  </a:cubicBezTo>
                  <a:cubicBezTo>
                    <a:pt x="64" y="20"/>
                    <a:pt x="64" y="19"/>
                    <a:pt x="63" y="19"/>
                  </a:cubicBezTo>
                  <a:cubicBezTo>
                    <a:pt x="63" y="19"/>
                    <a:pt x="64" y="20"/>
                    <a:pt x="64" y="20"/>
                  </a:cubicBezTo>
                  <a:cubicBezTo>
                    <a:pt x="64" y="22"/>
                    <a:pt x="63" y="22"/>
                    <a:pt x="62" y="23"/>
                  </a:cubicBezTo>
                  <a:cubicBezTo>
                    <a:pt x="60" y="24"/>
                    <a:pt x="59" y="25"/>
                    <a:pt x="57" y="26"/>
                  </a:cubicBezTo>
                  <a:cubicBezTo>
                    <a:pt x="56" y="28"/>
                    <a:pt x="54" y="28"/>
                    <a:pt x="52" y="29"/>
                  </a:cubicBezTo>
                  <a:cubicBezTo>
                    <a:pt x="46" y="32"/>
                    <a:pt x="40" y="35"/>
                    <a:pt x="35" y="37"/>
                  </a:cubicBezTo>
                  <a:cubicBezTo>
                    <a:pt x="33" y="38"/>
                    <a:pt x="31" y="39"/>
                    <a:pt x="30" y="40"/>
                  </a:cubicBezTo>
                  <a:cubicBezTo>
                    <a:pt x="28" y="41"/>
                    <a:pt x="26" y="42"/>
                    <a:pt x="24" y="43"/>
                  </a:cubicBezTo>
                  <a:cubicBezTo>
                    <a:pt x="23" y="44"/>
                    <a:pt x="21" y="45"/>
                    <a:pt x="20" y="43"/>
                  </a:cubicBezTo>
                  <a:cubicBezTo>
                    <a:pt x="19" y="43"/>
                    <a:pt x="20" y="42"/>
                    <a:pt x="20" y="42"/>
                  </a:cubicBezTo>
                  <a:cubicBezTo>
                    <a:pt x="20" y="40"/>
                    <a:pt x="20" y="39"/>
                    <a:pt x="19" y="38"/>
                  </a:cubicBezTo>
                  <a:cubicBezTo>
                    <a:pt x="18" y="37"/>
                    <a:pt x="17" y="37"/>
                    <a:pt x="16" y="38"/>
                  </a:cubicBezTo>
                  <a:cubicBezTo>
                    <a:pt x="13" y="40"/>
                    <a:pt x="15" y="42"/>
                    <a:pt x="16" y="44"/>
                  </a:cubicBezTo>
                  <a:cubicBezTo>
                    <a:pt x="16" y="45"/>
                    <a:pt x="14" y="45"/>
                    <a:pt x="13" y="44"/>
                  </a:cubicBezTo>
                  <a:cubicBezTo>
                    <a:pt x="11" y="43"/>
                    <a:pt x="11" y="44"/>
                    <a:pt x="12" y="46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12" y="49"/>
                    <a:pt x="11" y="49"/>
                    <a:pt x="10" y="50"/>
                  </a:cubicBezTo>
                  <a:cubicBezTo>
                    <a:pt x="7" y="52"/>
                    <a:pt x="5" y="51"/>
                    <a:pt x="4" y="48"/>
                  </a:cubicBezTo>
                  <a:cubicBezTo>
                    <a:pt x="4" y="47"/>
                    <a:pt x="4" y="47"/>
                    <a:pt x="4" y="46"/>
                  </a:cubicBezTo>
                  <a:cubicBezTo>
                    <a:pt x="3" y="44"/>
                    <a:pt x="0" y="43"/>
                    <a:pt x="0" y="40"/>
                  </a:cubicBezTo>
                  <a:cubicBezTo>
                    <a:pt x="2" y="38"/>
                    <a:pt x="3" y="38"/>
                    <a:pt x="5" y="37"/>
                  </a:cubicBezTo>
                  <a:cubicBezTo>
                    <a:pt x="8" y="35"/>
                    <a:pt x="8" y="32"/>
                    <a:pt x="6" y="30"/>
                  </a:cubicBezTo>
                  <a:cubicBezTo>
                    <a:pt x="3" y="27"/>
                    <a:pt x="3" y="24"/>
                    <a:pt x="6" y="21"/>
                  </a:cubicBezTo>
                  <a:cubicBezTo>
                    <a:pt x="7" y="20"/>
                    <a:pt x="9" y="20"/>
                    <a:pt x="7" y="18"/>
                  </a:cubicBezTo>
                  <a:cubicBezTo>
                    <a:pt x="6" y="16"/>
                    <a:pt x="9" y="14"/>
                    <a:pt x="12" y="14"/>
                  </a:cubicBezTo>
                  <a:cubicBezTo>
                    <a:pt x="13" y="15"/>
                    <a:pt x="14" y="16"/>
                    <a:pt x="15" y="17"/>
                  </a:cubicBezTo>
                  <a:cubicBezTo>
                    <a:pt x="16" y="16"/>
                    <a:pt x="17" y="15"/>
                    <a:pt x="19" y="15"/>
                  </a:cubicBezTo>
                  <a:close/>
                </a:path>
              </a:pathLst>
            </a:custGeom>
            <a:solidFill>
              <a:srgbClr val="211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30">
              <a:extLst>
                <a:ext uri="{FF2B5EF4-FFF2-40B4-BE49-F238E27FC236}">
                  <a16:creationId xmlns:a16="http://schemas.microsoft.com/office/drawing/2014/main" id="{FB4B54C4-F105-AE91-A5B4-D63C74000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1882"/>
              <a:ext cx="217" cy="223"/>
            </a:xfrm>
            <a:custGeom>
              <a:avLst/>
              <a:gdLst>
                <a:gd name="T0" fmla="*/ 7 w 39"/>
                <a:gd name="T1" fmla="*/ 11 h 40"/>
                <a:gd name="T2" fmla="*/ 30 w 39"/>
                <a:gd name="T3" fmla="*/ 0 h 40"/>
                <a:gd name="T4" fmla="*/ 27 w 39"/>
                <a:gd name="T5" fmla="*/ 3 h 40"/>
                <a:gd name="T6" fmla="*/ 17 w 39"/>
                <a:gd name="T7" fmla="*/ 16 h 40"/>
                <a:gd name="T8" fmla="*/ 18 w 39"/>
                <a:gd name="T9" fmla="*/ 19 h 40"/>
                <a:gd name="T10" fmla="*/ 30 w 39"/>
                <a:gd name="T11" fmla="*/ 24 h 40"/>
                <a:gd name="T12" fmla="*/ 30 w 39"/>
                <a:gd name="T13" fmla="*/ 28 h 40"/>
                <a:gd name="T14" fmla="*/ 35 w 39"/>
                <a:gd name="T15" fmla="*/ 33 h 40"/>
                <a:gd name="T16" fmla="*/ 39 w 39"/>
                <a:gd name="T17" fmla="*/ 37 h 40"/>
                <a:gd name="T18" fmla="*/ 39 w 39"/>
                <a:gd name="T19" fmla="*/ 37 h 40"/>
                <a:gd name="T20" fmla="*/ 33 w 39"/>
                <a:gd name="T21" fmla="*/ 37 h 40"/>
                <a:gd name="T22" fmla="*/ 33 w 39"/>
                <a:gd name="T23" fmla="*/ 36 h 40"/>
                <a:gd name="T24" fmla="*/ 31 w 39"/>
                <a:gd name="T25" fmla="*/ 35 h 40"/>
                <a:gd name="T26" fmla="*/ 23 w 39"/>
                <a:gd name="T27" fmla="*/ 36 h 40"/>
                <a:gd name="T28" fmla="*/ 10 w 39"/>
                <a:gd name="T29" fmla="*/ 39 h 40"/>
                <a:gd name="T30" fmla="*/ 8 w 39"/>
                <a:gd name="T31" fmla="*/ 40 h 40"/>
                <a:gd name="T32" fmla="*/ 5 w 39"/>
                <a:gd name="T33" fmla="*/ 40 h 40"/>
                <a:gd name="T34" fmla="*/ 2 w 39"/>
                <a:gd name="T35" fmla="*/ 39 h 40"/>
                <a:gd name="T36" fmla="*/ 1 w 39"/>
                <a:gd name="T37" fmla="*/ 38 h 40"/>
                <a:gd name="T38" fmla="*/ 6 w 39"/>
                <a:gd name="T39" fmla="*/ 21 h 40"/>
                <a:gd name="T40" fmla="*/ 7 w 39"/>
                <a:gd name="T41" fmla="*/ 17 h 40"/>
                <a:gd name="T42" fmla="*/ 7 w 39"/>
                <a:gd name="T43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40">
                  <a:moveTo>
                    <a:pt x="7" y="11"/>
                  </a:moveTo>
                  <a:cubicBezTo>
                    <a:pt x="15" y="7"/>
                    <a:pt x="22" y="3"/>
                    <a:pt x="30" y="0"/>
                  </a:cubicBezTo>
                  <a:cubicBezTo>
                    <a:pt x="30" y="2"/>
                    <a:pt x="28" y="2"/>
                    <a:pt x="27" y="3"/>
                  </a:cubicBezTo>
                  <a:cubicBezTo>
                    <a:pt x="22" y="6"/>
                    <a:pt x="20" y="11"/>
                    <a:pt x="17" y="16"/>
                  </a:cubicBezTo>
                  <a:cubicBezTo>
                    <a:pt x="16" y="17"/>
                    <a:pt x="17" y="18"/>
                    <a:pt x="18" y="19"/>
                  </a:cubicBezTo>
                  <a:cubicBezTo>
                    <a:pt x="22" y="20"/>
                    <a:pt x="26" y="22"/>
                    <a:pt x="30" y="24"/>
                  </a:cubicBezTo>
                  <a:cubicBezTo>
                    <a:pt x="30" y="25"/>
                    <a:pt x="30" y="26"/>
                    <a:pt x="30" y="28"/>
                  </a:cubicBezTo>
                  <a:cubicBezTo>
                    <a:pt x="31" y="30"/>
                    <a:pt x="33" y="32"/>
                    <a:pt x="35" y="33"/>
                  </a:cubicBezTo>
                  <a:cubicBezTo>
                    <a:pt x="37" y="33"/>
                    <a:pt x="37" y="36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6" y="40"/>
                    <a:pt x="36" y="40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5"/>
                    <a:pt x="32" y="35"/>
                    <a:pt x="31" y="35"/>
                  </a:cubicBezTo>
                  <a:cubicBezTo>
                    <a:pt x="28" y="35"/>
                    <a:pt x="26" y="35"/>
                    <a:pt x="23" y="36"/>
                  </a:cubicBezTo>
                  <a:cubicBezTo>
                    <a:pt x="19" y="38"/>
                    <a:pt x="14" y="38"/>
                    <a:pt x="10" y="39"/>
                  </a:cubicBezTo>
                  <a:cubicBezTo>
                    <a:pt x="9" y="40"/>
                    <a:pt x="8" y="40"/>
                    <a:pt x="8" y="40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4" y="40"/>
                    <a:pt x="3" y="40"/>
                    <a:pt x="2" y="39"/>
                  </a:cubicBezTo>
                  <a:cubicBezTo>
                    <a:pt x="1" y="39"/>
                    <a:pt x="1" y="38"/>
                    <a:pt x="1" y="38"/>
                  </a:cubicBezTo>
                  <a:cubicBezTo>
                    <a:pt x="0" y="32"/>
                    <a:pt x="2" y="26"/>
                    <a:pt x="6" y="21"/>
                  </a:cubicBezTo>
                  <a:cubicBezTo>
                    <a:pt x="7" y="20"/>
                    <a:pt x="7" y="18"/>
                    <a:pt x="7" y="17"/>
                  </a:cubicBezTo>
                  <a:cubicBezTo>
                    <a:pt x="6" y="15"/>
                    <a:pt x="6" y="13"/>
                    <a:pt x="7" y="11"/>
                  </a:cubicBezTo>
                  <a:close/>
                </a:path>
              </a:pathLst>
            </a:custGeom>
            <a:solidFill>
              <a:srgbClr val="BC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31">
              <a:extLst>
                <a:ext uri="{FF2B5EF4-FFF2-40B4-BE49-F238E27FC236}">
                  <a16:creationId xmlns:a16="http://schemas.microsoft.com/office/drawing/2014/main" id="{9A3483F2-5A1D-E495-8133-F6FBC3675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1643"/>
              <a:ext cx="195" cy="133"/>
            </a:xfrm>
            <a:custGeom>
              <a:avLst/>
              <a:gdLst>
                <a:gd name="T0" fmla="*/ 17 w 35"/>
                <a:gd name="T1" fmla="*/ 18 h 24"/>
                <a:gd name="T2" fmla="*/ 15 w 35"/>
                <a:gd name="T3" fmla="*/ 16 h 24"/>
                <a:gd name="T4" fmla="*/ 14 w 35"/>
                <a:gd name="T5" fmla="*/ 13 h 24"/>
                <a:gd name="T6" fmla="*/ 14 w 35"/>
                <a:gd name="T7" fmla="*/ 17 h 24"/>
                <a:gd name="T8" fmla="*/ 13 w 35"/>
                <a:gd name="T9" fmla="*/ 20 h 24"/>
                <a:gd name="T10" fmla="*/ 6 w 35"/>
                <a:gd name="T11" fmla="*/ 21 h 24"/>
                <a:gd name="T12" fmla="*/ 1 w 35"/>
                <a:gd name="T13" fmla="*/ 18 h 24"/>
                <a:gd name="T14" fmla="*/ 2 w 35"/>
                <a:gd name="T15" fmla="*/ 15 h 24"/>
                <a:gd name="T16" fmla="*/ 10 w 35"/>
                <a:gd name="T17" fmla="*/ 11 h 24"/>
                <a:gd name="T18" fmla="*/ 11 w 35"/>
                <a:gd name="T19" fmla="*/ 8 h 24"/>
                <a:gd name="T20" fmla="*/ 14 w 35"/>
                <a:gd name="T21" fmla="*/ 5 h 24"/>
                <a:gd name="T22" fmla="*/ 20 w 35"/>
                <a:gd name="T23" fmla="*/ 3 h 24"/>
                <a:gd name="T24" fmla="*/ 25 w 35"/>
                <a:gd name="T25" fmla="*/ 2 h 24"/>
                <a:gd name="T26" fmla="*/ 30 w 35"/>
                <a:gd name="T27" fmla="*/ 2 h 24"/>
                <a:gd name="T28" fmla="*/ 34 w 35"/>
                <a:gd name="T29" fmla="*/ 7 h 24"/>
                <a:gd name="T30" fmla="*/ 33 w 35"/>
                <a:gd name="T31" fmla="*/ 10 h 24"/>
                <a:gd name="T32" fmla="*/ 17 w 35"/>
                <a:gd name="T33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24">
                  <a:moveTo>
                    <a:pt x="17" y="18"/>
                  </a:moveTo>
                  <a:cubicBezTo>
                    <a:pt x="16" y="18"/>
                    <a:pt x="15" y="18"/>
                    <a:pt x="15" y="16"/>
                  </a:cubicBezTo>
                  <a:cubicBezTo>
                    <a:pt x="15" y="15"/>
                    <a:pt x="15" y="14"/>
                    <a:pt x="14" y="13"/>
                  </a:cubicBezTo>
                  <a:cubicBezTo>
                    <a:pt x="14" y="15"/>
                    <a:pt x="14" y="16"/>
                    <a:pt x="14" y="17"/>
                  </a:cubicBezTo>
                  <a:cubicBezTo>
                    <a:pt x="14" y="18"/>
                    <a:pt x="14" y="20"/>
                    <a:pt x="13" y="20"/>
                  </a:cubicBezTo>
                  <a:cubicBezTo>
                    <a:pt x="10" y="18"/>
                    <a:pt x="9" y="24"/>
                    <a:pt x="6" y="21"/>
                  </a:cubicBezTo>
                  <a:cubicBezTo>
                    <a:pt x="4" y="20"/>
                    <a:pt x="3" y="18"/>
                    <a:pt x="1" y="18"/>
                  </a:cubicBezTo>
                  <a:cubicBezTo>
                    <a:pt x="0" y="17"/>
                    <a:pt x="1" y="15"/>
                    <a:pt x="2" y="15"/>
                  </a:cubicBezTo>
                  <a:cubicBezTo>
                    <a:pt x="5" y="13"/>
                    <a:pt x="8" y="12"/>
                    <a:pt x="10" y="11"/>
                  </a:cubicBezTo>
                  <a:cubicBezTo>
                    <a:pt x="11" y="10"/>
                    <a:pt x="12" y="10"/>
                    <a:pt x="11" y="8"/>
                  </a:cubicBezTo>
                  <a:cubicBezTo>
                    <a:pt x="11" y="6"/>
                    <a:pt x="12" y="5"/>
                    <a:pt x="14" y="5"/>
                  </a:cubicBezTo>
                  <a:cubicBezTo>
                    <a:pt x="16" y="6"/>
                    <a:pt x="19" y="5"/>
                    <a:pt x="20" y="3"/>
                  </a:cubicBezTo>
                  <a:cubicBezTo>
                    <a:pt x="21" y="0"/>
                    <a:pt x="23" y="0"/>
                    <a:pt x="25" y="2"/>
                  </a:cubicBezTo>
                  <a:cubicBezTo>
                    <a:pt x="27" y="3"/>
                    <a:pt x="28" y="1"/>
                    <a:pt x="30" y="2"/>
                  </a:cubicBezTo>
                  <a:cubicBezTo>
                    <a:pt x="32" y="3"/>
                    <a:pt x="32" y="6"/>
                    <a:pt x="34" y="7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28" y="12"/>
                    <a:pt x="22" y="15"/>
                    <a:pt x="17" y="18"/>
                  </a:cubicBezTo>
                  <a:close/>
                </a:path>
              </a:pathLst>
            </a:custGeom>
            <a:solidFill>
              <a:srgbClr val="211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32">
              <a:extLst>
                <a:ext uri="{FF2B5EF4-FFF2-40B4-BE49-F238E27FC236}">
                  <a16:creationId xmlns:a16="http://schemas.microsoft.com/office/drawing/2014/main" id="{B739F4BC-1659-D87A-4181-CD51BA788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503"/>
              <a:ext cx="100" cy="101"/>
            </a:xfrm>
            <a:custGeom>
              <a:avLst/>
              <a:gdLst>
                <a:gd name="T0" fmla="*/ 14 w 18"/>
                <a:gd name="T1" fmla="*/ 13 h 18"/>
                <a:gd name="T2" fmla="*/ 8 w 18"/>
                <a:gd name="T3" fmla="*/ 16 h 18"/>
                <a:gd name="T4" fmla="*/ 3 w 18"/>
                <a:gd name="T5" fmla="*/ 17 h 18"/>
                <a:gd name="T6" fmla="*/ 0 w 18"/>
                <a:gd name="T7" fmla="*/ 12 h 18"/>
                <a:gd name="T8" fmla="*/ 4 w 18"/>
                <a:gd name="T9" fmla="*/ 8 h 18"/>
                <a:gd name="T10" fmla="*/ 8 w 18"/>
                <a:gd name="T11" fmla="*/ 3 h 18"/>
                <a:gd name="T12" fmla="*/ 13 w 18"/>
                <a:gd name="T13" fmla="*/ 0 h 18"/>
                <a:gd name="T14" fmla="*/ 14 w 18"/>
                <a:gd name="T15" fmla="*/ 4 h 18"/>
                <a:gd name="T16" fmla="*/ 16 w 18"/>
                <a:gd name="T17" fmla="*/ 11 h 18"/>
                <a:gd name="T18" fmla="*/ 14 w 18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4" y="13"/>
                  </a:moveTo>
                  <a:cubicBezTo>
                    <a:pt x="12" y="14"/>
                    <a:pt x="10" y="14"/>
                    <a:pt x="8" y="16"/>
                  </a:cubicBezTo>
                  <a:cubicBezTo>
                    <a:pt x="7" y="18"/>
                    <a:pt x="5" y="18"/>
                    <a:pt x="3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0"/>
                    <a:pt x="2" y="8"/>
                    <a:pt x="4" y="8"/>
                  </a:cubicBezTo>
                  <a:cubicBezTo>
                    <a:pt x="6" y="7"/>
                    <a:pt x="8" y="6"/>
                    <a:pt x="8" y="3"/>
                  </a:cubicBezTo>
                  <a:cubicBezTo>
                    <a:pt x="8" y="1"/>
                    <a:pt x="11" y="0"/>
                    <a:pt x="13" y="0"/>
                  </a:cubicBezTo>
                  <a:cubicBezTo>
                    <a:pt x="14" y="1"/>
                    <a:pt x="14" y="2"/>
                    <a:pt x="14" y="4"/>
                  </a:cubicBezTo>
                  <a:cubicBezTo>
                    <a:pt x="14" y="6"/>
                    <a:pt x="13" y="9"/>
                    <a:pt x="16" y="11"/>
                  </a:cubicBezTo>
                  <a:cubicBezTo>
                    <a:pt x="18" y="12"/>
                    <a:pt x="15" y="12"/>
                    <a:pt x="14" y="13"/>
                  </a:cubicBezTo>
                  <a:close/>
                </a:path>
              </a:pathLst>
            </a:custGeom>
            <a:solidFill>
              <a:srgbClr val="231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33">
              <a:extLst>
                <a:ext uri="{FF2B5EF4-FFF2-40B4-BE49-F238E27FC236}">
                  <a16:creationId xmlns:a16="http://schemas.microsoft.com/office/drawing/2014/main" id="{4E2CF602-6DC0-33F2-96D1-89F0A68FE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2038"/>
              <a:ext cx="134" cy="67"/>
            </a:xfrm>
            <a:custGeom>
              <a:avLst/>
              <a:gdLst>
                <a:gd name="T0" fmla="*/ 24 w 24"/>
                <a:gd name="T1" fmla="*/ 2 h 12"/>
                <a:gd name="T2" fmla="*/ 21 w 24"/>
                <a:gd name="T3" fmla="*/ 4 h 12"/>
                <a:gd name="T4" fmla="*/ 9 w 24"/>
                <a:gd name="T5" fmla="*/ 11 h 12"/>
                <a:gd name="T6" fmla="*/ 0 w 24"/>
                <a:gd name="T7" fmla="*/ 9 h 12"/>
                <a:gd name="T8" fmla="*/ 0 w 24"/>
                <a:gd name="T9" fmla="*/ 9 h 12"/>
                <a:gd name="T10" fmla="*/ 13 w 24"/>
                <a:gd name="T11" fmla="*/ 2 h 12"/>
                <a:gd name="T12" fmla="*/ 18 w 24"/>
                <a:gd name="T13" fmla="*/ 1 h 12"/>
                <a:gd name="T14" fmla="*/ 24 w 24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2">
                  <a:moveTo>
                    <a:pt x="24" y="2"/>
                  </a:moveTo>
                  <a:cubicBezTo>
                    <a:pt x="23" y="3"/>
                    <a:pt x="22" y="3"/>
                    <a:pt x="21" y="4"/>
                  </a:cubicBezTo>
                  <a:cubicBezTo>
                    <a:pt x="17" y="8"/>
                    <a:pt x="12" y="8"/>
                    <a:pt x="9" y="11"/>
                  </a:cubicBezTo>
                  <a:cubicBezTo>
                    <a:pt x="6" y="12"/>
                    <a:pt x="1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8"/>
                    <a:pt x="9" y="6"/>
                    <a:pt x="13" y="2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20" y="2"/>
                    <a:pt x="22" y="2"/>
                    <a:pt x="24" y="2"/>
                  </a:cubicBezTo>
                  <a:close/>
                </a:path>
              </a:pathLst>
            </a:custGeom>
            <a:solidFill>
              <a:srgbClr val="BC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34">
              <a:extLst>
                <a:ext uri="{FF2B5EF4-FFF2-40B4-BE49-F238E27FC236}">
                  <a16:creationId xmlns:a16="http://schemas.microsoft.com/office/drawing/2014/main" id="{03C12A07-BCA9-90FB-ACAA-888856695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1565"/>
              <a:ext cx="156" cy="117"/>
            </a:xfrm>
            <a:custGeom>
              <a:avLst/>
              <a:gdLst>
                <a:gd name="T0" fmla="*/ 12 w 28"/>
                <a:gd name="T1" fmla="*/ 7 h 21"/>
                <a:gd name="T2" fmla="*/ 14 w 28"/>
                <a:gd name="T3" fmla="*/ 2 h 21"/>
                <a:gd name="T4" fmla="*/ 17 w 28"/>
                <a:gd name="T5" fmla="*/ 1 h 21"/>
                <a:gd name="T6" fmla="*/ 23 w 28"/>
                <a:gd name="T7" fmla="*/ 2 h 21"/>
                <a:gd name="T8" fmla="*/ 28 w 28"/>
                <a:gd name="T9" fmla="*/ 7 h 21"/>
                <a:gd name="T10" fmla="*/ 25 w 28"/>
                <a:gd name="T11" fmla="*/ 11 h 21"/>
                <a:gd name="T12" fmla="*/ 9 w 28"/>
                <a:gd name="T13" fmla="*/ 18 h 21"/>
                <a:gd name="T14" fmla="*/ 5 w 28"/>
                <a:gd name="T15" fmla="*/ 17 h 21"/>
                <a:gd name="T16" fmla="*/ 2 w 28"/>
                <a:gd name="T17" fmla="*/ 10 h 21"/>
                <a:gd name="T18" fmla="*/ 2 w 28"/>
                <a:gd name="T19" fmla="*/ 8 h 21"/>
                <a:gd name="T20" fmla="*/ 8 w 28"/>
                <a:gd name="T21" fmla="*/ 5 h 21"/>
                <a:gd name="T22" fmla="*/ 12 w 28"/>
                <a:gd name="T2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1">
                  <a:moveTo>
                    <a:pt x="12" y="7"/>
                  </a:moveTo>
                  <a:cubicBezTo>
                    <a:pt x="12" y="5"/>
                    <a:pt x="12" y="3"/>
                    <a:pt x="14" y="2"/>
                  </a:cubicBezTo>
                  <a:cubicBezTo>
                    <a:pt x="15" y="1"/>
                    <a:pt x="16" y="0"/>
                    <a:pt x="17" y="1"/>
                  </a:cubicBezTo>
                  <a:cubicBezTo>
                    <a:pt x="19" y="4"/>
                    <a:pt x="21" y="2"/>
                    <a:pt x="23" y="2"/>
                  </a:cubicBezTo>
                  <a:cubicBezTo>
                    <a:pt x="26" y="2"/>
                    <a:pt x="27" y="5"/>
                    <a:pt x="28" y="7"/>
                  </a:cubicBezTo>
                  <a:cubicBezTo>
                    <a:pt x="28" y="9"/>
                    <a:pt x="27" y="10"/>
                    <a:pt x="25" y="11"/>
                  </a:cubicBezTo>
                  <a:cubicBezTo>
                    <a:pt x="19" y="13"/>
                    <a:pt x="15" y="16"/>
                    <a:pt x="9" y="18"/>
                  </a:cubicBezTo>
                  <a:cubicBezTo>
                    <a:pt x="7" y="19"/>
                    <a:pt x="6" y="21"/>
                    <a:pt x="5" y="17"/>
                  </a:cubicBezTo>
                  <a:cubicBezTo>
                    <a:pt x="5" y="15"/>
                    <a:pt x="4" y="12"/>
                    <a:pt x="2" y="10"/>
                  </a:cubicBezTo>
                  <a:cubicBezTo>
                    <a:pt x="0" y="10"/>
                    <a:pt x="0" y="9"/>
                    <a:pt x="2" y="8"/>
                  </a:cubicBezTo>
                  <a:cubicBezTo>
                    <a:pt x="4" y="6"/>
                    <a:pt x="6" y="6"/>
                    <a:pt x="8" y="5"/>
                  </a:cubicBezTo>
                  <a:cubicBezTo>
                    <a:pt x="10" y="3"/>
                    <a:pt x="11" y="5"/>
                    <a:pt x="12" y="7"/>
                  </a:cubicBezTo>
                  <a:close/>
                </a:path>
              </a:pathLst>
            </a:custGeom>
            <a:solidFill>
              <a:srgbClr val="221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35">
              <a:extLst>
                <a:ext uri="{FF2B5EF4-FFF2-40B4-BE49-F238E27FC236}">
                  <a16:creationId xmlns:a16="http://schemas.microsoft.com/office/drawing/2014/main" id="{9C4CF400-FE2B-0FE3-96E9-8BE9F5F6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1849"/>
              <a:ext cx="83" cy="83"/>
            </a:xfrm>
            <a:custGeom>
              <a:avLst/>
              <a:gdLst>
                <a:gd name="T0" fmla="*/ 15 w 15"/>
                <a:gd name="T1" fmla="*/ 6 h 15"/>
                <a:gd name="T2" fmla="*/ 12 w 15"/>
                <a:gd name="T3" fmla="*/ 6 h 15"/>
                <a:gd name="T4" fmla="*/ 11 w 15"/>
                <a:gd name="T5" fmla="*/ 10 h 15"/>
                <a:gd name="T6" fmla="*/ 6 w 15"/>
                <a:gd name="T7" fmla="*/ 14 h 15"/>
                <a:gd name="T8" fmla="*/ 3 w 15"/>
                <a:gd name="T9" fmla="*/ 12 h 15"/>
                <a:gd name="T10" fmla="*/ 3 w 15"/>
                <a:gd name="T11" fmla="*/ 11 h 15"/>
                <a:gd name="T12" fmla="*/ 1 w 15"/>
                <a:gd name="T13" fmla="*/ 10 h 15"/>
                <a:gd name="T14" fmla="*/ 3 w 15"/>
                <a:gd name="T15" fmla="*/ 10 h 15"/>
                <a:gd name="T16" fmla="*/ 4 w 15"/>
                <a:gd name="T17" fmla="*/ 10 h 15"/>
                <a:gd name="T18" fmla="*/ 4 w 15"/>
                <a:gd name="T19" fmla="*/ 10 h 15"/>
                <a:gd name="T20" fmla="*/ 7 w 15"/>
                <a:gd name="T21" fmla="*/ 5 h 15"/>
                <a:gd name="T22" fmla="*/ 10 w 15"/>
                <a:gd name="T23" fmla="*/ 3 h 15"/>
                <a:gd name="T24" fmla="*/ 15 w 15"/>
                <a:gd name="T25" fmla="*/ 0 h 15"/>
                <a:gd name="T26" fmla="*/ 15 w 15"/>
                <a:gd name="T2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5">
                  <a:moveTo>
                    <a:pt x="15" y="6"/>
                  </a:moveTo>
                  <a:cubicBezTo>
                    <a:pt x="14" y="6"/>
                    <a:pt x="13" y="6"/>
                    <a:pt x="12" y="6"/>
                  </a:cubicBezTo>
                  <a:cubicBezTo>
                    <a:pt x="9" y="8"/>
                    <a:pt x="9" y="9"/>
                    <a:pt x="11" y="10"/>
                  </a:cubicBezTo>
                  <a:cubicBezTo>
                    <a:pt x="10" y="12"/>
                    <a:pt x="8" y="12"/>
                    <a:pt x="6" y="14"/>
                  </a:cubicBezTo>
                  <a:cubicBezTo>
                    <a:pt x="5" y="15"/>
                    <a:pt x="4" y="14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2" y="11"/>
                    <a:pt x="0" y="12"/>
                    <a:pt x="1" y="10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7"/>
                    <a:pt x="3" y="5"/>
                    <a:pt x="7" y="5"/>
                  </a:cubicBezTo>
                  <a:cubicBezTo>
                    <a:pt x="8" y="4"/>
                    <a:pt x="9" y="4"/>
                    <a:pt x="10" y="3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2" y="2"/>
                    <a:pt x="12" y="3"/>
                    <a:pt x="15" y="6"/>
                  </a:cubicBezTo>
                  <a:close/>
                </a:path>
              </a:pathLst>
            </a:custGeom>
            <a:solidFill>
              <a:srgbClr val="7F6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36">
              <a:extLst>
                <a:ext uri="{FF2B5EF4-FFF2-40B4-BE49-F238E27FC236}">
                  <a16:creationId xmlns:a16="http://schemas.microsoft.com/office/drawing/2014/main" id="{86AB60A6-492F-E431-2D53-EE32AAB28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1782"/>
              <a:ext cx="39" cy="61"/>
            </a:xfrm>
            <a:custGeom>
              <a:avLst/>
              <a:gdLst>
                <a:gd name="T0" fmla="*/ 7 w 7"/>
                <a:gd name="T1" fmla="*/ 7 h 11"/>
                <a:gd name="T2" fmla="*/ 3 w 7"/>
                <a:gd name="T3" fmla="*/ 11 h 11"/>
                <a:gd name="T4" fmla="*/ 0 w 7"/>
                <a:gd name="T5" fmla="*/ 7 h 11"/>
                <a:gd name="T6" fmla="*/ 2 w 7"/>
                <a:gd name="T7" fmla="*/ 1 h 11"/>
                <a:gd name="T8" fmla="*/ 4 w 7"/>
                <a:gd name="T9" fmla="*/ 0 h 11"/>
                <a:gd name="T10" fmla="*/ 7 w 7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7" y="7"/>
                  </a:moveTo>
                  <a:cubicBezTo>
                    <a:pt x="5" y="8"/>
                    <a:pt x="4" y="9"/>
                    <a:pt x="3" y="11"/>
                  </a:cubicBezTo>
                  <a:cubicBezTo>
                    <a:pt x="2" y="10"/>
                    <a:pt x="1" y="8"/>
                    <a:pt x="0" y="7"/>
                  </a:cubicBezTo>
                  <a:cubicBezTo>
                    <a:pt x="1" y="5"/>
                    <a:pt x="1" y="3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3"/>
                    <a:pt x="4" y="5"/>
                    <a:pt x="7" y="7"/>
                  </a:cubicBezTo>
                  <a:close/>
                </a:path>
              </a:pathLst>
            </a:custGeom>
            <a:solidFill>
              <a:srgbClr val="735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37">
              <a:extLst>
                <a:ext uri="{FF2B5EF4-FFF2-40B4-BE49-F238E27FC236}">
                  <a16:creationId xmlns:a16="http://schemas.microsoft.com/office/drawing/2014/main" id="{DF463770-0709-CBF7-80C6-FC3217B25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255"/>
              <a:ext cx="200" cy="268"/>
            </a:xfrm>
            <a:custGeom>
              <a:avLst/>
              <a:gdLst>
                <a:gd name="T0" fmla="*/ 19 w 36"/>
                <a:gd name="T1" fmla="*/ 1 h 48"/>
                <a:gd name="T2" fmla="*/ 18 w 36"/>
                <a:gd name="T3" fmla="*/ 4 h 48"/>
                <a:gd name="T4" fmla="*/ 22 w 36"/>
                <a:gd name="T5" fmla="*/ 16 h 48"/>
                <a:gd name="T6" fmla="*/ 24 w 36"/>
                <a:gd name="T7" fmla="*/ 20 h 48"/>
                <a:gd name="T8" fmla="*/ 31 w 36"/>
                <a:gd name="T9" fmla="*/ 37 h 48"/>
                <a:gd name="T10" fmla="*/ 31 w 36"/>
                <a:gd name="T11" fmla="*/ 38 h 48"/>
                <a:gd name="T12" fmla="*/ 34 w 36"/>
                <a:gd name="T13" fmla="*/ 43 h 48"/>
                <a:gd name="T14" fmla="*/ 36 w 36"/>
                <a:gd name="T15" fmla="*/ 45 h 48"/>
                <a:gd name="T16" fmla="*/ 33 w 36"/>
                <a:gd name="T17" fmla="*/ 47 h 48"/>
                <a:gd name="T18" fmla="*/ 31 w 36"/>
                <a:gd name="T19" fmla="*/ 48 h 48"/>
                <a:gd name="T20" fmla="*/ 30 w 36"/>
                <a:gd name="T21" fmla="*/ 47 h 48"/>
                <a:gd name="T22" fmla="*/ 22 w 36"/>
                <a:gd name="T23" fmla="*/ 47 h 48"/>
                <a:gd name="T24" fmla="*/ 20 w 36"/>
                <a:gd name="T25" fmla="*/ 48 h 48"/>
                <a:gd name="T26" fmla="*/ 23 w 36"/>
                <a:gd name="T27" fmla="*/ 39 h 48"/>
                <a:gd name="T28" fmla="*/ 22 w 36"/>
                <a:gd name="T29" fmla="*/ 30 h 48"/>
                <a:gd name="T30" fmla="*/ 15 w 36"/>
                <a:gd name="T31" fmla="*/ 11 h 48"/>
                <a:gd name="T32" fmla="*/ 13 w 36"/>
                <a:gd name="T33" fmla="*/ 8 h 48"/>
                <a:gd name="T34" fmla="*/ 10 w 36"/>
                <a:gd name="T35" fmla="*/ 8 h 48"/>
                <a:gd name="T36" fmla="*/ 11 w 36"/>
                <a:gd name="T37" fmla="*/ 11 h 48"/>
                <a:gd name="T38" fmla="*/ 14 w 36"/>
                <a:gd name="T39" fmla="*/ 20 h 48"/>
                <a:gd name="T40" fmla="*/ 13 w 36"/>
                <a:gd name="T41" fmla="*/ 33 h 48"/>
                <a:gd name="T42" fmla="*/ 10 w 36"/>
                <a:gd name="T43" fmla="*/ 37 h 48"/>
                <a:gd name="T44" fmla="*/ 9 w 36"/>
                <a:gd name="T45" fmla="*/ 39 h 48"/>
                <a:gd name="T46" fmla="*/ 11 w 36"/>
                <a:gd name="T47" fmla="*/ 43 h 48"/>
                <a:gd name="T48" fmla="*/ 7 w 36"/>
                <a:gd name="T49" fmla="*/ 45 h 48"/>
                <a:gd name="T50" fmla="*/ 4 w 36"/>
                <a:gd name="T51" fmla="*/ 45 h 48"/>
                <a:gd name="T52" fmla="*/ 4 w 36"/>
                <a:gd name="T53" fmla="*/ 43 h 48"/>
                <a:gd name="T54" fmla="*/ 2 w 36"/>
                <a:gd name="T55" fmla="*/ 40 h 48"/>
                <a:gd name="T56" fmla="*/ 1 w 36"/>
                <a:gd name="T57" fmla="*/ 38 h 48"/>
                <a:gd name="T58" fmla="*/ 1 w 36"/>
                <a:gd name="T59" fmla="*/ 38 h 48"/>
                <a:gd name="T60" fmla="*/ 7 w 36"/>
                <a:gd name="T61" fmla="*/ 35 h 48"/>
                <a:gd name="T62" fmla="*/ 9 w 36"/>
                <a:gd name="T63" fmla="*/ 25 h 48"/>
                <a:gd name="T64" fmla="*/ 8 w 36"/>
                <a:gd name="T65" fmla="*/ 21 h 48"/>
                <a:gd name="T66" fmla="*/ 4 w 36"/>
                <a:gd name="T67" fmla="*/ 10 h 48"/>
                <a:gd name="T68" fmla="*/ 9 w 36"/>
                <a:gd name="T69" fmla="*/ 6 h 48"/>
                <a:gd name="T70" fmla="*/ 11 w 36"/>
                <a:gd name="T71" fmla="*/ 5 h 48"/>
                <a:gd name="T72" fmla="*/ 19 w 36"/>
                <a:gd name="T7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48">
                  <a:moveTo>
                    <a:pt x="19" y="1"/>
                  </a:moveTo>
                  <a:cubicBezTo>
                    <a:pt x="18" y="2"/>
                    <a:pt x="18" y="3"/>
                    <a:pt x="18" y="4"/>
                  </a:cubicBezTo>
                  <a:cubicBezTo>
                    <a:pt x="19" y="8"/>
                    <a:pt x="21" y="12"/>
                    <a:pt x="22" y="16"/>
                  </a:cubicBezTo>
                  <a:cubicBezTo>
                    <a:pt x="23" y="17"/>
                    <a:pt x="24" y="19"/>
                    <a:pt x="24" y="20"/>
                  </a:cubicBezTo>
                  <a:cubicBezTo>
                    <a:pt x="25" y="26"/>
                    <a:pt x="27" y="32"/>
                    <a:pt x="31" y="37"/>
                  </a:cubicBezTo>
                  <a:cubicBezTo>
                    <a:pt x="31" y="37"/>
                    <a:pt x="32" y="38"/>
                    <a:pt x="31" y="38"/>
                  </a:cubicBezTo>
                  <a:cubicBezTo>
                    <a:pt x="28" y="42"/>
                    <a:pt x="32" y="42"/>
                    <a:pt x="34" y="43"/>
                  </a:cubicBezTo>
                  <a:cubicBezTo>
                    <a:pt x="35" y="43"/>
                    <a:pt x="36" y="44"/>
                    <a:pt x="36" y="45"/>
                  </a:cubicBezTo>
                  <a:cubicBezTo>
                    <a:pt x="36" y="47"/>
                    <a:pt x="34" y="47"/>
                    <a:pt x="33" y="47"/>
                  </a:cubicBezTo>
                  <a:cubicBezTo>
                    <a:pt x="32" y="47"/>
                    <a:pt x="32" y="48"/>
                    <a:pt x="31" y="48"/>
                  </a:cubicBezTo>
                  <a:cubicBezTo>
                    <a:pt x="31" y="48"/>
                    <a:pt x="31" y="48"/>
                    <a:pt x="30" y="47"/>
                  </a:cubicBezTo>
                  <a:cubicBezTo>
                    <a:pt x="27" y="44"/>
                    <a:pt x="26" y="44"/>
                    <a:pt x="22" y="47"/>
                  </a:cubicBezTo>
                  <a:cubicBezTo>
                    <a:pt x="22" y="47"/>
                    <a:pt x="21" y="48"/>
                    <a:pt x="20" y="48"/>
                  </a:cubicBezTo>
                  <a:cubicBezTo>
                    <a:pt x="19" y="44"/>
                    <a:pt x="22" y="42"/>
                    <a:pt x="23" y="39"/>
                  </a:cubicBezTo>
                  <a:cubicBezTo>
                    <a:pt x="24" y="36"/>
                    <a:pt x="24" y="33"/>
                    <a:pt x="22" y="30"/>
                  </a:cubicBezTo>
                  <a:cubicBezTo>
                    <a:pt x="19" y="24"/>
                    <a:pt x="17" y="17"/>
                    <a:pt x="15" y="11"/>
                  </a:cubicBezTo>
                  <a:cubicBezTo>
                    <a:pt x="14" y="10"/>
                    <a:pt x="14" y="9"/>
                    <a:pt x="13" y="8"/>
                  </a:cubicBezTo>
                  <a:cubicBezTo>
                    <a:pt x="12" y="8"/>
                    <a:pt x="11" y="7"/>
                    <a:pt x="10" y="8"/>
                  </a:cubicBezTo>
                  <a:cubicBezTo>
                    <a:pt x="10" y="8"/>
                    <a:pt x="10" y="10"/>
                    <a:pt x="11" y="11"/>
                  </a:cubicBezTo>
                  <a:cubicBezTo>
                    <a:pt x="14" y="13"/>
                    <a:pt x="14" y="16"/>
                    <a:pt x="14" y="20"/>
                  </a:cubicBezTo>
                  <a:cubicBezTo>
                    <a:pt x="13" y="24"/>
                    <a:pt x="15" y="29"/>
                    <a:pt x="13" y="33"/>
                  </a:cubicBezTo>
                  <a:cubicBezTo>
                    <a:pt x="13" y="35"/>
                    <a:pt x="13" y="37"/>
                    <a:pt x="10" y="37"/>
                  </a:cubicBezTo>
                  <a:cubicBezTo>
                    <a:pt x="8" y="37"/>
                    <a:pt x="8" y="39"/>
                    <a:pt x="9" y="39"/>
                  </a:cubicBezTo>
                  <a:cubicBezTo>
                    <a:pt x="11" y="41"/>
                    <a:pt x="12" y="42"/>
                    <a:pt x="11" y="43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6" y="45"/>
                    <a:pt x="5" y="45"/>
                    <a:pt x="4" y="45"/>
                  </a:cubicBezTo>
                  <a:cubicBezTo>
                    <a:pt x="4" y="45"/>
                    <a:pt x="4" y="44"/>
                    <a:pt x="4" y="43"/>
                  </a:cubicBezTo>
                  <a:cubicBezTo>
                    <a:pt x="5" y="41"/>
                    <a:pt x="4" y="40"/>
                    <a:pt x="2" y="40"/>
                  </a:cubicBezTo>
                  <a:cubicBezTo>
                    <a:pt x="1" y="40"/>
                    <a:pt x="0" y="39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6"/>
                    <a:pt x="6" y="38"/>
                    <a:pt x="7" y="35"/>
                  </a:cubicBezTo>
                  <a:cubicBezTo>
                    <a:pt x="9" y="32"/>
                    <a:pt x="10" y="29"/>
                    <a:pt x="9" y="25"/>
                  </a:cubicBezTo>
                  <a:cubicBezTo>
                    <a:pt x="9" y="23"/>
                    <a:pt x="9" y="22"/>
                    <a:pt x="8" y="21"/>
                  </a:cubicBezTo>
                  <a:cubicBezTo>
                    <a:pt x="5" y="18"/>
                    <a:pt x="5" y="13"/>
                    <a:pt x="4" y="10"/>
                  </a:cubicBezTo>
                  <a:cubicBezTo>
                    <a:pt x="3" y="9"/>
                    <a:pt x="8" y="5"/>
                    <a:pt x="9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2" y="1"/>
                    <a:pt x="15" y="0"/>
                    <a:pt x="19" y="1"/>
                  </a:cubicBezTo>
                  <a:close/>
                </a:path>
              </a:pathLst>
            </a:custGeom>
            <a:solidFill>
              <a:srgbClr val="62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38">
              <a:extLst>
                <a:ext uri="{FF2B5EF4-FFF2-40B4-BE49-F238E27FC236}">
                  <a16:creationId xmlns:a16="http://schemas.microsoft.com/office/drawing/2014/main" id="{382FC8C7-C7C9-A942-8A37-CC1728E1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2573"/>
              <a:ext cx="94" cy="72"/>
            </a:xfrm>
            <a:custGeom>
              <a:avLst/>
              <a:gdLst>
                <a:gd name="T0" fmla="*/ 0 w 17"/>
                <a:gd name="T1" fmla="*/ 2 h 13"/>
                <a:gd name="T2" fmla="*/ 7 w 17"/>
                <a:gd name="T3" fmla="*/ 0 h 13"/>
                <a:gd name="T4" fmla="*/ 12 w 17"/>
                <a:gd name="T5" fmla="*/ 5 h 13"/>
                <a:gd name="T6" fmla="*/ 17 w 17"/>
                <a:gd name="T7" fmla="*/ 11 h 13"/>
                <a:gd name="T8" fmla="*/ 10 w 17"/>
                <a:gd name="T9" fmla="*/ 12 h 13"/>
                <a:gd name="T10" fmla="*/ 4 w 17"/>
                <a:gd name="T11" fmla="*/ 5 h 13"/>
                <a:gd name="T12" fmla="*/ 0 w 17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0" y="2"/>
                  </a:moveTo>
                  <a:cubicBezTo>
                    <a:pt x="2" y="1"/>
                    <a:pt x="5" y="1"/>
                    <a:pt x="7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3" y="8"/>
                    <a:pt x="15" y="9"/>
                    <a:pt x="17" y="11"/>
                  </a:cubicBezTo>
                  <a:cubicBezTo>
                    <a:pt x="15" y="13"/>
                    <a:pt x="12" y="12"/>
                    <a:pt x="10" y="12"/>
                  </a:cubicBezTo>
                  <a:cubicBezTo>
                    <a:pt x="7" y="10"/>
                    <a:pt x="6" y="7"/>
                    <a:pt x="4" y="5"/>
                  </a:cubicBezTo>
                  <a:cubicBezTo>
                    <a:pt x="3" y="3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755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39">
              <a:extLst>
                <a:ext uri="{FF2B5EF4-FFF2-40B4-BE49-F238E27FC236}">
                  <a16:creationId xmlns:a16="http://schemas.microsoft.com/office/drawing/2014/main" id="{00A94A8B-C54B-F6F9-0472-B5396E804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" y="2467"/>
              <a:ext cx="67" cy="73"/>
            </a:xfrm>
            <a:custGeom>
              <a:avLst/>
              <a:gdLst>
                <a:gd name="T0" fmla="*/ 6 w 12"/>
                <a:gd name="T1" fmla="*/ 0 h 13"/>
                <a:gd name="T2" fmla="*/ 7 w 12"/>
                <a:gd name="T3" fmla="*/ 1 h 13"/>
                <a:gd name="T4" fmla="*/ 9 w 12"/>
                <a:gd name="T5" fmla="*/ 7 h 13"/>
                <a:gd name="T6" fmla="*/ 2 w 12"/>
                <a:gd name="T7" fmla="*/ 13 h 13"/>
                <a:gd name="T8" fmla="*/ 6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6" y="0"/>
                    <a:pt x="6" y="1"/>
                    <a:pt x="7" y="1"/>
                  </a:cubicBezTo>
                  <a:cubicBezTo>
                    <a:pt x="11" y="2"/>
                    <a:pt x="12" y="4"/>
                    <a:pt x="9" y="7"/>
                  </a:cubicBezTo>
                  <a:cubicBezTo>
                    <a:pt x="6" y="9"/>
                    <a:pt x="2" y="9"/>
                    <a:pt x="2" y="13"/>
                  </a:cubicBezTo>
                  <a:cubicBezTo>
                    <a:pt x="0" y="7"/>
                    <a:pt x="2" y="2"/>
                    <a:pt x="6" y="0"/>
                  </a:cubicBezTo>
                  <a:close/>
                </a:path>
              </a:pathLst>
            </a:custGeom>
            <a:solidFill>
              <a:srgbClr val="936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40">
              <a:extLst>
                <a:ext uri="{FF2B5EF4-FFF2-40B4-BE49-F238E27FC236}">
                  <a16:creationId xmlns:a16="http://schemas.microsoft.com/office/drawing/2014/main" id="{EA39E108-8038-B8DC-073D-B53777D33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949"/>
              <a:ext cx="361" cy="329"/>
            </a:xfrm>
            <a:custGeom>
              <a:avLst/>
              <a:gdLst>
                <a:gd name="T0" fmla="*/ 39 w 65"/>
                <a:gd name="T1" fmla="*/ 8 h 59"/>
                <a:gd name="T2" fmla="*/ 40 w 65"/>
                <a:gd name="T3" fmla="*/ 9 h 59"/>
                <a:gd name="T4" fmla="*/ 45 w 65"/>
                <a:gd name="T5" fmla="*/ 11 h 59"/>
                <a:gd name="T6" fmla="*/ 47 w 65"/>
                <a:gd name="T7" fmla="*/ 9 h 59"/>
                <a:gd name="T8" fmla="*/ 52 w 65"/>
                <a:gd name="T9" fmla="*/ 10 h 59"/>
                <a:gd name="T10" fmla="*/ 64 w 65"/>
                <a:gd name="T11" fmla="*/ 27 h 59"/>
                <a:gd name="T12" fmla="*/ 64 w 65"/>
                <a:gd name="T13" fmla="*/ 27 h 59"/>
                <a:gd name="T14" fmla="*/ 64 w 65"/>
                <a:gd name="T15" fmla="*/ 30 h 59"/>
                <a:gd name="T16" fmla="*/ 63 w 65"/>
                <a:gd name="T17" fmla="*/ 37 h 59"/>
                <a:gd name="T18" fmla="*/ 62 w 65"/>
                <a:gd name="T19" fmla="*/ 38 h 59"/>
                <a:gd name="T20" fmla="*/ 62 w 65"/>
                <a:gd name="T21" fmla="*/ 38 h 59"/>
                <a:gd name="T22" fmla="*/ 58 w 65"/>
                <a:gd name="T23" fmla="*/ 38 h 59"/>
                <a:gd name="T24" fmla="*/ 54 w 65"/>
                <a:gd name="T25" fmla="*/ 42 h 59"/>
                <a:gd name="T26" fmla="*/ 49 w 65"/>
                <a:gd name="T27" fmla="*/ 34 h 59"/>
                <a:gd name="T28" fmla="*/ 47 w 65"/>
                <a:gd name="T29" fmla="*/ 31 h 59"/>
                <a:gd name="T30" fmla="*/ 44 w 65"/>
                <a:gd name="T31" fmla="*/ 33 h 59"/>
                <a:gd name="T32" fmla="*/ 40 w 65"/>
                <a:gd name="T33" fmla="*/ 36 h 59"/>
                <a:gd name="T34" fmla="*/ 37 w 65"/>
                <a:gd name="T35" fmla="*/ 42 h 59"/>
                <a:gd name="T36" fmla="*/ 40 w 65"/>
                <a:gd name="T37" fmla="*/ 50 h 59"/>
                <a:gd name="T38" fmla="*/ 40 w 65"/>
                <a:gd name="T39" fmla="*/ 52 h 59"/>
                <a:gd name="T40" fmla="*/ 33 w 65"/>
                <a:gd name="T41" fmla="*/ 59 h 59"/>
                <a:gd name="T42" fmla="*/ 32 w 65"/>
                <a:gd name="T43" fmla="*/ 55 h 59"/>
                <a:gd name="T44" fmla="*/ 26 w 65"/>
                <a:gd name="T45" fmla="*/ 45 h 59"/>
                <a:gd name="T46" fmla="*/ 22 w 65"/>
                <a:gd name="T47" fmla="*/ 43 h 59"/>
                <a:gd name="T48" fmla="*/ 15 w 65"/>
                <a:gd name="T49" fmla="*/ 42 h 59"/>
                <a:gd name="T50" fmla="*/ 12 w 65"/>
                <a:gd name="T51" fmla="*/ 40 h 59"/>
                <a:gd name="T52" fmla="*/ 1 w 65"/>
                <a:gd name="T53" fmla="*/ 18 h 59"/>
                <a:gd name="T54" fmla="*/ 3 w 65"/>
                <a:gd name="T55" fmla="*/ 10 h 59"/>
                <a:gd name="T56" fmla="*/ 12 w 65"/>
                <a:gd name="T57" fmla="*/ 3 h 59"/>
                <a:gd name="T58" fmla="*/ 17 w 65"/>
                <a:gd name="T59" fmla="*/ 1 h 59"/>
                <a:gd name="T60" fmla="*/ 24 w 65"/>
                <a:gd name="T61" fmla="*/ 1 h 59"/>
                <a:gd name="T62" fmla="*/ 27 w 65"/>
                <a:gd name="T63" fmla="*/ 0 h 59"/>
                <a:gd name="T64" fmla="*/ 30 w 65"/>
                <a:gd name="T65" fmla="*/ 8 h 59"/>
                <a:gd name="T66" fmla="*/ 30 w 65"/>
                <a:gd name="T67" fmla="*/ 10 h 59"/>
                <a:gd name="T68" fmla="*/ 31 w 65"/>
                <a:gd name="T69" fmla="*/ 14 h 59"/>
                <a:gd name="T70" fmla="*/ 35 w 65"/>
                <a:gd name="T71" fmla="*/ 13 h 59"/>
                <a:gd name="T72" fmla="*/ 39 w 65"/>
                <a:gd name="T73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59">
                  <a:moveTo>
                    <a:pt x="39" y="8"/>
                  </a:moveTo>
                  <a:cubicBezTo>
                    <a:pt x="40" y="8"/>
                    <a:pt x="40" y="9"/>
                    <a:pt x="40" y="9"/>
                  </a:cubicBezTo>
                  <a:cubicBezTo>
                    <a:pt x="41" y="13"/>
                    <a:pt x="42" y="13"/>
                    <a:pt x="45" y="11"/>
                  </a:cubicBezTo>
                  <a:cubicBezTo>
                    <a:pt x="46" y="10"/>
                    <a:pt x="46" y="10"/>
                    <a:pt x="47" y="9"/>
                  </a:cubicBezTo>
                  <a:cubicBezTo>
                    <a:pt x="49" y="7"/>
                    <a:pt x="51" y="8"/>
                    <a:pt x="52" y="10"/>
                  </a:cubicBezTo>
                  <a:cubicBezTo>
                    <a:pt x="56" y="16"/>
                    <a:pt x="60" y="21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5" y="28"/>
                    <a:pt x="65" y="29"/>
                    <a:pt x="64" y="30"/>
                  </a:cubicBezTo>
                  <a:cubicBezTo>
                    <a:pt x="63" y="33"/>
                    <a:pt x="64" y="35"/>
                    <a:pt x="63" y="37"/>
                  </a:cubicBezTo>
                  <a:cubicBezTo>
                    <a:pt x="63" y="38"/>
                    <a:pt x="63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1" y="36"/>
                    <a:pt x="59" y="36"/>
                    <a:pt x="58" y="38"/>
                  </a:cubicBezTo>
                  <a:cubicBezTo>
                    <a:pt x="56" y="39"/>
                    <a:pt x="55" y="40"/>
                    <a:pt x="54" y="42"/>
                  </a:cubicBezTo>
                  <a:cubicBezTo>
                    <a:pt x="51" y="39"/>
                    <a:pt x="51" y="36"/>
                    <a:pt x="49" y="34"/>
                  </a:cubicBezTo>
                  <a:cubicBezTo>
                    <a:pt x="49" y="33"/>
                    <a:pt x="49" y="31"/>
                    <a:pt x="47" y="31"/>
                  </a:cubicBezTo>
                  <a:cubicBezTo>
                    <a:pt x="46" y="31"/>
                    <a:pt x="44" y="32"/>
                    <a:pt x="44" y="33"/>
                  </a:cubicBezTo>
                  <a:cubicBezTo>
                    <a:pt x="43" y="35"/>
                    <a:pt x="41" y="36"/>
                    <a:pt x="40" y="36"/>
                  </a:cubicBezTo>
                  <a:cubicBezTo>
                    <a:pt x="36" y="38"/>
                    <a:pt x="36" y="39"/>
                    <a:pt x="37" y="42"/>
                  </a:cubicBezTo>
                  <a:cubicBezTo>
                    <a:pt x="38" y="45"/>
                    <a:pt x="39" y="47"/>
                    <a:pt x="40" y="50"/>
                  </a:cubicBezTo>
                  <a:cubicBezTo>
                    <a:pt x="40" y="51"/>
                    <a:pt x="41" y="52"/>
                    <a:pt x="40" y="52"/>
                  </a:cubicBezTo>
                  <a:cubicBezTo>
                    <a:pt x="38" y="55"/>
                    <a:pt x="35" y="57"/>
                    <a:pt x="33" y="59"/>
                  </a:cubicBezTo>
                  <a:cubicBezTo>
                    <a:pt x="32" y="58"/>
                    <a:pt x="32" y="56"/>
                    <a:pt x="32" y="55"/>
                  </a:cubicBezTo>
                  <a:cubicBezTo>
                    <a:pt x="31" y="51"/>
                    <a:pt x="29" y="48"/>
                    <a:pt x="26" y="45"/>
                  </a:cubicBezTo>
                  <a:cubicBezTo>
                    <a:pt x="25" y="43"/>
                    <a:pt x="24" y="44"/>
                    <a:pt x="22" y="43"/>
                  </a:cubicBezTo>
                  <a:cubicBezTo>
                    <a:pt x="20" y="42"/>
                    <a:pt x="17" y="42"/>
                    <a:pt x="15" y="42"/>
                  </a:cubicBezTo>
                  <a:cubicBezTo>
                    <a:pt x="13" y="42"/>
                    <a:pt x="12" y="42"/>
                    <a:pt x="12" y="40"/>
                  </a:cubicBezTo>
                  <a:cubicBezTo>
                    <a:pt x="8" y="33"/>
                    <a:pt x="5" y="25"/>
                    <a:pt x="1" y="18"/>
                  </a:cubicBezTo>
                  <a:cubicBezTo>
                    <a:pt x="0" y="15"/>
                    <a:pt x="0" y="13"/>
                    <a:pt x="3" y="10"/>
                  </a:cubicBezTo>
                  <a:cubicBezTo>
                    <a:pt x="6" y="8"/>
                    <a:pt x="10" y="5"/>
                    <a:pt x="12" y="3"/>
                  </a:cubicBezTo>
                  <a:cubicBezTo>
                    <a:pt x="14" y="1"/>
                    <a:pt x="15" y="2"/>
                    <a:pt x="17" y="1"/>
                  </a:cubicBezTo>
                  <a:cubicBezTo>
                    <a:pt x="20" y="3"/>
                    <a:pt x="20" y="3"/>
                    <a:pt x="24" y="1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30" y="2"/>
                    <a:pt x="31" y="5"/>
                    <a:pt x="30" y="8"/>
                  </a:cubicBezTo>
                  <a:cubicBezTo>
                    <a:pt x="30" y="9"/>
                    <a:pt x="30" y="9"/>
                    <a:pt x="30" y="10"/>
                  </a:cubicBezTo>
                  <a:cubicBezTo>
                    <a:pt x="32" y="11"/>
                    <a:pt x="31" y="12"/>
                    <a:pt x="31" y="14"/>
                  </a:cubicBezTo>
                  <a:cubicBezTo>
                    <a:pt x="32" y="11"/>
                    <a:pt x="34" y="11"/>
                    <a:pt x="35" y="13"/>
                  </a:cubicBezTo>
                  <a:cubicBezTo>
                    <a:pt x="35" y="10"/>
                    <a:pt x="36" y="8"/>
                    <a:pt x="39" y="8"/>
                  </a:cubicBezTo>
                  <a:close/>
                </a:path>
              </a:pathLst>
            </a:custGeom>
            <a:solidFill>
              <a:srgbClr val="B4B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41">
              <a:extLst>
                <a:ext uri="{FF2B5EF4-FFF2-40B4-BE49-F238E27FC236}">
                  <a16:creationId xmlns:a16="http://schemas.microsoft.com/office/drawing/2014/main" id="{84B6F1C1-D300-1CD6-08E0-72E67D96C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1955"/>
              <a:ext cx="145" cy="261"/>
            </a:xfrm>
            <a:custGeom>
              <a:avLst/>
              <a:gdLst>
                <a:gd name="T0" fmla="*/ 25 w 26"/>
                <a:gd name="T1" fmla="*/ 43 h 47"/>
                <a:gd name="T2" fmla="*/ 26 w 26"/>
                <a:gd name="T3" fmla="*/ 46 h 47"/>
                <a:gd name="T4" fmla="*/ 24 w 26"/>
                <a:gd name="T5" fmla="*/ 47 h 47"/>
                <a:gd name="T6" fmla="*/ 21 w 26"/>
                <a:gd name="T7" fmla="*/ 42 h 47"/>
                <a:gd name="T8" fmla="*/ 2 w 26"/>
                <a:gd name="T9" fmla="*/ 4 h 47"/>
                <a:gd name="T10" fmla="*/ 2 w 26"/>
                <a:gd name="T11" fmla="*/ 1 h 47"/>
                <a:gd name="T12" fmla="*/ 5 w 26"/>
                <a:gd name="T13" fmla="*/ 3 h 47"/>
                <a:gd name="T14" fmla="*/ 23 w 26"/>
                <a:gd name="T15" fmla="*/ 39 h 47"/>
                <a:gd name="T16" fmla="*/ 25 w 26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7">
                  <a:moveTo>
                    <a:pt x="25" y="43"/>
                  </a:moveTo>
                  <a:cubicBezTo>
                    <a:pt x="25" y="44"/>
                    <a:pt x="25" y="45"/>
                    <a:pt x="26" y="46"/>
                  </a:cubicBezTo>
                  <a:cubicBezTo>
                    <a:pt x="26" y="47"/>
                    <a:pt x="25" y="47"/>
                    <a:pt x="24" y="47"/>
                  </a:cubicBezTo>
                  <a:cubicBezTo>
                    <a:pt x="23" y="45"/>
                    <a:pt x="22" y="43"/>
                    <a:pt x="21" y="42"/>
                  </a:cubicBezTo>
                  <a:cubicBezTo>
                    <a:pt x="15" y="29"/>
                    <a:pt x="8" y="17"/>
                    <a:pt x="2" y="4"/>
                  </a:cubicBezTo>
                  <a:cubicBezTo>
                    <a:pt x="2" y="3"/>
                    <a:pt x="0" y="2"/>
                    <a:pt x="2" y="1"/>
                  </a:cubicBezTo>
                  <a:cubicBezTo>
                    <a:pt x="4" y="0"/>
                    <a:pt x="4" y="2"/>
                    <a:pt x="5" y="3"/>
                  </a:cubicBezTo>
                  <a:cubicBezTo>
                    <a:pt x="11" y="15"/>
                    <a:pt x="17" y="27"/>
                    <a:pt x="23" y="39"/>
                  </a:cubicBezTo>
                  <a:cubicBezTo>
                    <a:pt x="24" y="41"/>
                    <a:pt x="24" y="42"/>
                    <a:pt x="25" y="43"/>
                  </a:cubicBezTo>
                  <a:close/>
                </a:path>
              </a:pathLst>
            </a:custGeom>
            <a:solidFill>
              <a:srgbClr val="5C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42">
              <a:extLst>
                <a:ext uri="{FF2B5EF4-FFF2-40B4-BE49-F238E27FC236}">
                  <a16:creationId xmlns:a16="http://schemas.microsoft.com/office/drawing/2014/main" id="{D4101E50-81AA-1641-26DA-835ED5E4B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1871"/>
              <a:ext cx="139" cy="106"/>
            </a:xfrm>
            <a:custGeom>
              <a:avLst/>
              <a:gdLst>
                <a:gd name="T0" fmla="*/ 13 w 25"/>
                <a:gd name="T1" fmla="*/ 15 h 19"/>
                <a:gd name="T2" fmla="*/ 7 w 25"/>
                <a:gd name="T3" fmla="*/ 18 h 19"/>
                <a:gd name="T4" fmla="*/ 3 w 25"/>
                <a:gd name="T5" fmla="*/ 16 h 19"/>
                <a:gd name="T6" fmla="*/ 3 w 25"/>
                <a:gd name="T7" fmla="*/ 15 h 19"/>
                <a:gd name="T8" fmla="*/ 6 w 25"/>
                <a:gd name="T9" fmla="*/ 8 h 19"/>
                <a:gd name="T10" fmla="*/ 14 w 25"/>
                <a:gd name="T11" fmla="*/ 3 h 19"/>
                <a:gd name="T12" fmla="*/ 20 w 25"/>
                <a:gd name="T13" fmla="*/ 0 h 19"/>
                <a:gd name="T14" fmla="*/ 23 w 25"/>
                <a:gd name="T15" fmla="*/ 2 h 19"/>
                <a:gd name="T16" fmla="*/ 21 w 25"/>
                <a:gd name="T17" fmla="*/ 15 h 19"/>
                <a:gd name="T18" fmla="*/ 18 w 25"/>
                <a:gd name="T19" fmla="*/ 15 h 19"/>
                <a:gd name="T20" fmla="*/ 13 w 25"/>
                <a:gd name="T2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3" y="15"/>
                  </a:moveTo>
                  <a:cubicBezTo>
                    <a:pt x="11" y="16"/>
                    <a:pt x="9" y="17"/>
                    <a:pt x="7" y="18"/>
                  </a:cubicBezTo>
                  <a:cubicBezTo>
                    <a:pt x="4" y="19"/>
                    <a:pt x="3" y="19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0" y="11"/>
                    <a:pt x="0" y="11"/>
                    <a:pt x="6" y="8"/>
                  </a:cubicBezTo>
                  <a:cubicBezTo>
                    <a:pt x="8" y="5"/>
                    <a:pt x="11" y="5"/>
                    <a:pt x="14" y="3"/>
                  </a:cubicBezTo>
                  <a:cubicBezTo>
                    <a:pt x="16" y="2"/>
                    <a:pt x="18" y="1"/>
                    <a:pt x="20" y="0"/>
                  </a:cubicBezTo>
                  <a:cubicBezTo>
                    <a:pt x="22" y="0"/>
                    <a:pt x="23" y="0"/>
                    <a:pt x="23" y="2"/>
                  </a:cubicBezTo>
                  <a:cubicBezTo>
                    <a:pt x="24" y="6"/>
                    <a:pt x="25" y="11"/>
                    <a:pt x="21" y="15"/>
                  </a:cubicBezTo>
                  <a:cubicBezTo>
                    <a:pt x="20" y="15"/>
                    <a:pt x="19" y="16"/>
                    <a:pt x="18" y="15"/>
                  </a:cubicBezTo>
                  <a:cubicBezTo>
                    <a:pt x="16" y="14"/>
                    <a:pt x="15" y="14"/>
                    <a:pt x="13" y="15"/>
                  </a:cubicBezTo>
                  <a:close/>
                </a:path>
              </a:pathLst>
            </a:custGeom>
            <a:solidFill>
              <a:srgbClr val="23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43">
              <a:extLst>
                <a:ext uri="{FF2B5EF4-FFF2-40B4-BE49-F238E27FC236}">
                  <a16:creationId xmlns:a16="http://schemas.microsoft.com/office/drawing/2014/main" id="{4FADDDA9-A455-A400-DB71-359085C39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866"/>
              <a:ext cx="72" cy="50"/>
            </a:xfrm>
            <a:custGeom>
              <a:avLst/>
              <a:gdLst>
                <a:gd name="T0" fmla="*/ 13 w 13"/>
                <a:gd name="T1" fmla="*/ 5 h 9"/>
                <a:gd name="T2" fmla="*/ 5 w 13"/>
                <a:gd name="T3" fmla="*/ 9 h 9"/>
                <a:gd name="T4" fmla="*/ 0 w 13"/>
                <a:gd name="T5" fmla="*/ 3 h 9"/>
                <a:gd name="T6" fmla="*/ 6 w 13"/>
                <a:gd name="T7" fmla="*/ 0 h 9"/>
                <a:gd name="T8" fmla="*/ 13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5"/>
                  </a:moveTo>
                  <a:cubicBezTo>
                    <a:pt x="10" y="6"/>
                    <a:pt x="7" y="8"/>
                    <a:pt x="5" y="9"/>
                  </a:cubicBezTo>
                  <a:cubicBezTo>
                    <a:pt x="3" y="7"/>
                    <a:pt x="3" y="4"/>
                    <a:pt x="0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2"/>
                    <a:pt x="12" y="2"/>
                    <a:pt x="13" y="5"/>
                  </a:cubicBezTo>
                  <a:close/>
                </a:path>
              </a:pathLst>
            </a:custGeom>
            <a:solidFill>
              <a:srgbClr val="835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44">
              <a:extLst>
                <a:ext uri="{FF2B5EF4-FFF2-40B4-BE49-F238E27FC236}">
                  <a16:creationId xmlns:a16="http://schemas.microsoft.com/office/drawing/2014/main" id="{E1E4B45F-06B1-97E0-57E7-169491981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2211"/>
              <a:ext cx="27" cy="28"/>
            </a:xfrm>
            <a:custGeom>
              <a:avLst/>
              <a:gdLst>
                <a:gd name="T0" fmla="*/ 0 w 5"/>
                <a:gd name="T1" fmla="*/ 1 h 5"/>
                <a:gd name="T2" fmla="*/ 2 w 5"/>
                <a:gd name="T3" fmla="*/ 0 h 5"/>
                <a:gd name="T4" fmla="*/ 3 w 5"/>
                <a:gd name="T5" fmla="*/ 1 h 5"/>
                <a:gd name="T6" fmla="*/ 3 w 5"/>
                <a:gd name="T7" fmla="*/ 5 h 5"/>
                <a:gd name="T8" fmla="*/ 0 w 5"/>
                <a:gd name="T9" fmla="*/ 3 h 5"/>
                <a:gd name="T10" fmla="*/ 0 w 5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5" y="4"/>
                    <a:pt x="3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2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45">
              <a:extLst>
                <a:ext uri="{FF2B5EF4-FFF2-40B4-BE49-F238E27FC236}">
                  <a16:creationId xmlns:a16="http://schemas.microsoft.com/office/drawing/2014/main" id="{0F04B3EB-A213-A049-1D7B-84CA0E62D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1810"/>
              <a:ext cx="22" cy="22"/>
            </a:xfrm>
            <a:custGeom>
              <a:avLst/>
              <a:gdLst>
                <a:gd name="T0" fmla="*/ 4 w 4"/>
                <a:gd name="T1" fmla="*/ 3 h 4"/>
                <a:gd name="T2" fmla="*/ 0 w 4"/>
                <a:gd name="T3" fmla="*/ 3 h 4"/>
                <a:gd name="T4" fmla="*/ 1 w 4"/>
                <a:gd name="T5" fmla="*/ 0 h 4"/>
                <a:gd name="T6" fmla="*/ 4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2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949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46">
              <a:extLst>
                <a:ext uri="{FF2B5EF4-FFF2-40B4-BE49-F238E27FC236}">
                  <a16:creationId xmlns:a16="http://schemas.microsoft.com/office/drawing/2014/main" id="{22D77E09-9435-F344-8151-D9D4C7E5C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2099"/>
              <a:ext cx="73" cy="223"/>
            </a:xfrm>
            <a:custGeom>
              <a:avLst/>
              <a:gdLst>
                <a:gd name="T0" fmla="*/ 1 w 13"/>
                <a:gd name="T1" fmla="*/ 3 h 40"/>
                <a:gd name="T2" fmla="*/ 2 w 13"/>
                <a:gd name="T3" fmla="*/ 0 h 40"/>
                <a:gd name="T4" fmla="*/ 5 w 13"/>
                <a:gd name="T5" fmla="*/ 0 h 40"/>
                <a:gd name="T6" fmla="*/ 6 w 13"/>
                <a:gd name="T7" fmla="*/ 8 h 40"/>
                <a:gd name="T8" fmla="*/ 8 w 13"/>
                <a:gd name="T9" fmla="*/ 16 h 40"/>
                <a:gd name="T10" fmla="*/ 11 w 13"/>
                <a:gd name="T11" fmla="*/ 22 h 40"/>
                <a:gd name="T12" fmla="*/ 12 w 13"/>
                <a:gd name="T13" fmla="*/ 27 h 40"/>
                <a:gd name="T14" fmla="*/ 12 w 13"/>
                <a:gd name="T15" fmla="*/ 37 h 40"/>
                <a:gd name="T16" fmla="*/ 11 w 13"/>
                <a:gd name="T17" fmla="*/ 40 h 40"/>
                <a:gd name="T18" fmla="*/ 11 w 13"/>
                <a:gd name="T19" fmla="*/ 40 h 40"/>
                <a:gd name="T20" fmla="*/ 7 w 13"/>
                <a:gd name="T21" fmla="*/ 34 h 40"/>
                <a:gd name="T22" fmla="*/ 7 w 13"/>
                <a:gd name="T23" fmla="*/ 29 h 40"/>
                <a:gd name="T24" fmla="*/ 1 w 13"/>
                <a:gd name="T25" fmla="*/ 14 h 40"/>
                <a:gd name="T26" fmla="*/ 0 w 13"/>
                <a:gd name="T27" fmla="*/ 11 h 40"/>
                <a:gd name="T28" fmla="*/ 0 w 13"/>
                <a:gd name="T29" fmla="*/ 11 h 40"/>
                <a:gd name="T30" fmla="*/ 1 w 13"/>
                <a:gd name="T3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40">
                  <a:moveTo>
                    <a:pt x="1" y="3"/>
                  </a:moveTo>
                  <a:cubicBezTo>
                    <a:pt x="2" y="2"/>
                    <a:pt x="2" y="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4" y="3"/>
                    <a:pt x="5" y="6"/>
                    <a:pt x="6" y="8"/>
                  </a:cubicBezTo>
                  <a:cubicBezTo>
                    <a:pt x="8" y="10"/>
                    <a:pt x="8" y="13"/>
                    <a:pt x="8" y="16"/>
                  </a:cubicBezTo>
                  <a:cubicBezTo>
                    <a:pt x="8" y="18"/>
                    <a:pt x="9" y="20"/>
                    <a:pt x="11" y="22"/>
                  </a:cubicBezTo>
                  <a:cubicBezTo>
                    <a:pt x="13" y="23"/>
                    <a:pt x="13" y="25"/>
                    <a:pt x="12" y="27"/>
                  </a:cubicBezTo>
                  <a:cubicBezTo>
                    <a:pt x="11" y="30"/>
                    <a:pt x="11" y="34"/>
                    <a:pt x="12" y="37"/>
                  </a:cubicBezTo>
                  <a:cubicBezTo>
                    <a:pt x="12" y="38"/>
                    <a:pt x="12" y="39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9" y="39"/>
                    <a:pt x="7" y="37"/>
                    <a:pt x="7" y="34"/>
                  </a:cubicBezTo>
                  <a:cubicBezTo>
                    <a:pt x="10" y="33"/>
                    <a:pt x="8" y="30"/>
                    <a:pt x="7" y="29"/>
                  </a:cubicBezTo>
                  <a:cubicBezTo>
                    <a:pt x="3" y="24"/>
                    <a:pt x="2" y="19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0" y="6"/>
                    <a:pt x="1" y="3"/>
                  </a:cubicBezTo>
                  <a:close/>
                </a:path>
              </a:pathLst>
            </a:custGeom>
            <a:solidFill>
              <a:srgbClr val="928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47">
              <a:extLst>
                <a:ext uri="{FF2B5EF4-FFF2-40B4-BE49-F238E27FC236}">
                  <a16:creationId xmlns:a16="http://schemas.microsoft.com/office/drawing/2014/main" id="{9B678E97-4C35-6393-49D6-CB53FDCF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3052"/>
              <a:ext cx="56" cy="39"/>
            </a:xfrm>
            <a:custGeom>
              <a:avLst/>
              <a:gdLst>
                <a:gd name="T0" fmla="*/ 9 w 10"/>
                <a:gd name="T1" fmla="*/ 2 h 7"/>
                <a:gd name="T2" fmla="*/ 8 w 10"/>
                <a:gd name="T3" fmla="*/ 4 h 7"/>
                <a:gd name="T4" fmla="*/ 5 w 10"/>
                <a:gd name="T5" fmla="*/ 3 h 7"/>
                <a:gd name="T6" fmla="*/ 5 w 10"/>
                <a:gd name="T7" fmla="*/ 5 h 7"/>
                <a:gd name="T8" fmla="*/ 2 w 10"/>
                <a:gd name="T9" fmla="*/ 6 h 7"/>
                <a:gd name="T10" fmla="*/ 0 w 10"/>
                <a:gd name="T11" fmla="*/ 4 h 7"/>
                <a:gd name="T12" fmla="*/ 2 w 10"/>
                <a:gd name="T13" fmla="*/ 1 h 7"/>
                <a:gd name="T14" fmla="*/ 6 w 10"/>
                <a:gd name="T15" fmla="*/ 0 h 7"/>
                <a:gd name="T16" fmla="*/ 8 w 10"/>
                <a:gd name="T17" fmla="*/ 0 h 7"/>
                <a:gd name="T18" fmla="*/ 9 w 10"/>
                <a:gd name="T1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7">
                  <a:moveTo>
                    <a:pt x="9" y="2"/>
                  </a:moveTo>
                  <a:cubicBezTo>
                    <a:pt x="9" y="2"/>
                    <a:pt x="8" y="3"/>
                    <a:pt x="8" y="4"/>
                  </a:cubicBezTo>
                  <a:cubicBezTo>
                    <a:pt x="7" y="6"/>
                    <a:pt x="6" y="4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4" y="6"/>
                    <a:pt x="3" y="7"/>
                    <a:pt x="2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1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BB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48">
              <a:extLst>
                <a:ext uri="{FF2B5EF4-FFF2-40B4-BE49-F238E27FC236}">
                  <a16:creationId xmlns:a16="http://schemas.microsoft.com/office/drawing/2014/main" id="{AF28E892-2DCD-AAAD-9181-85802CF9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3019"/>
              <a:ext cx="44" cy="33"/>
            </a:xfrm>
            <a:custGeom>
              <a:avLst/>
              <a:gdLst>
                <a:gd name="T0" fmla="*/ 8 w 8"/>
                <a:gd name="T1" fmla="*/ 3 h 6"/>
                <a:gd name="T2" fmla="*/ 5 w 8"/>
                <a:gd name="T3" fmla="*/ 2 h 6"/>
                <a:gd name="T4" fmla="*/ 1 w 8"/>
                <a:gd name="T5" fmla="*/ 5 h 6"/>
                <a:gd name="T6" fmla="*/ 0 w 8"/>
                <a:gd name="T7" fmla="*/ 4 h 6"/>
                <a:gd name="T8" fmla="*/ 3 w 8"/>
                <a:gd name="T9" fmla="*/ 1 h 6"/>
                <a:gd name="T10" fmla="*/ 8 w 8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6" y="5"/>
                    <a:pt x="6" y="1"/>
                    <a:pt x="5" y="2"/>
                  </a:cubicBezTo>
                  <a:cubicBezTo>
                    <a:pt x="5" y="5"/>
                    <a:pt x="5" y="6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2" y="2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49">
              <a:extLst>
                <a:ext uri="{FF2B5EF4-FFF2-40B4-BE49-F238E27FC236}">
                  <a16:creationId xmlns:a16="http://schemas.microsoft.com/office/drawing/2014/main" id="{D838628E-4159-8263-7C25-4E862279B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3041"/>
              <a:ext cx="27" cy="22"/>
            </a:xfrm>
            <a:custGeom>
              <a:avLst/>
              <a:gdLst>
                <a:gd name="T0" fmla="*/ 4 w 5"/>
                <a:gd name="T1" fmla="*/ 0 h 4"/>
                <a:gd name="T2" fmla="*/ 5 w 5"/>
                <a:gd name="T3" fmla="*/ 1 h 4"/>
                <a:gd name="T4" fmla="*/ 1 w 5"/>
                <a:gd name="T5" fmla="*/ 4 h 4"/>
                <a:gd name="T6" fmla="*/ 0 w 5"/>
                <a:gd name="T7" fmla="*/ 2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1"/>
                    <a:pt x="4" y="1"/>
                    <a:pt x="5" y="1"/>
                  </a:cubicBezTo>
                  <a:cubicBezTo>
                    <a:pt x="5" y="4"/>
                    <a:pt x="3" y="4"/>
                    <a:pt x="1" y="4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C3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50">
              <a:extLst>
                <a:ext uri="{FF2B5EF4-FFF2-40B4-BE49-F238E27FC236}">
                  <a16:creationId xmlns:a16="http://schemas.microsoft.com/office/drawing/2014/main" id="{DA3A7E0A-548B-766D-7EC8-E5BD23292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3152"/>
              <a:ext cx="28" cy="28"/>
            </a:xfrm>
            <a:custGeom>
              <a:avLst/>
              <a:gdLst>
                <a:gd name="T0" fmla="*/ 2 w 5"/>
                <a:gd name="T1" fmla="*/ 5 h 5"/>
                <a:gd name="T2" fmla="*/ 2 w 5"/>
                <a:gd name="T3" fmla="*/ 1 h 5"/>
                <a:gd name="T4" fmla="*/ 4 w 5"/>
                <a:gd name="T5" fmla="*/ 1 h 5"/>
                <a:gd name="T6" fmla="*/ 2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2" y="3"/>
                    <a:pt x="0" y="2"/>
                    <a:pt x="2" y="1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5" y="3"/>
                    <a:pt x="3" y="3"/>
                    <a:pt x="2" y="5"/>
                  </a:cubicBezTo>
                  <a:close/>
                </a:path>
              </a:pathLst>
            </a:custGeom>
            <a:solidFill>
              <a:srgbClr val="A0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51">
              <a:extLst>
                <a:ext uri="{FF2B5EF4-FFF2-40B4-BE49-F238E27FC236}">
                  <a16:creationId xmlns:a16="http://schemas.microsoft.com/office/drawing/2014/main" id="{70218965-FFDB-449C-5C15-CA7AE3BB0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3219"/>
              <a:ext cx="17" cy="23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3 h 4"/>
                <a:gd name="T4" fmla="*/ 1 w 3"/>
                <a:gd name="T5" fmla="*/ 2 h 4"/>
                <a:gd name="T6" fmla="*/ 1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2" y="3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52">
              <a:extLst>
                <a:ext uri="{FF2B5EF4-FFF2-40B4-BE49-F238E27FC236}">
                  <a16:creationId xmlns:a16="http://schemas.microsoft.com/office/drawing/2014/main" id="{72AF96E4-EDEE-DDEC-AB49-CE2B9285D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3113"/>
              <a:ext cx="16" cy="17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53">
              <a:extLst>
                <a:ext uri="{FF2B5EF4-FFF2-40B4-BE49-F238E27FC236}">
                  <a16:creationId xmlns:a16="http://schemas.microsoft.com/office/drawing/2014/main" id="{255C07DF-876C-33E3-898E-FDF2B9B8B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3113"/>
              <a:ext cx="17" cy="28"/>
            </a:xfrm>
            <a:custGeom>
              <a:avLst/>
              <a:gdLst>
                <a:gd name="T0" fmla="*/ 1 w 3"/>
                <a:gd name="T1" fmla="*/ 0 h 5"/>
                <a:gd name="T2" fmla="*/ 3 w 3"/>
                <a:gd name="T3" fmla="*/ 4 h 5"/>
                <a:gd name="T4" fmla="*/ 1 w 3"/>
                <a:gd name="T5" fmla="*/ 5 h 5"/>
                <a:gd name="T6" fmla="*/ 1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2" y="1"/>
                    <a:pt x="3" y="2"/>
                    <a:pt x="3" y="4"/>
                  </a:cubicBezTo>
                  <a:cubicBezTo>
                    <a:pt x="1" y="3"/>
                    <a:pt x="2" y="5"/>
                    <a:pt x="1" y="5"/>
                  </a:cubicBezTo>
                  <a:cubicBezTo>
                    <a:pt x="0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ADA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54">
              <a:extLst>
                <a:ext uri="{FF2B5EF4-FFF2-40B4-BE49-F238E27FC236}">
                  <a16:creationId xmlns:a16="http://schemas.microsoft.com/office/drawing/2014/main" id="{D5F875C8-1749-5FB2-5FAC-347725B6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2183"/>
              <a:ext cx="61" cy="111"/>
            </a:xfrm>
            <a:custGeom>
              <a:avLst/>
              <a:gdLst>
                <a:gd name="T0" fmla="*/ 0 w 11"/>
                <a:gd name="T1" fmla="*/ 1 h 20"/>
                <a:gd name="T2" fmla="*/ 8 w 11"/>
                <a:gd name="T3" fmla="*/ 6 h 20"/>
                <a:gd name="T4" fmla="*/ 11 w 11"/>
                <a:gd name="T5" fmla="*/ 17 h 20"/>
                <a:gd name="T6" fmla="*/ 8 w 11"/>
                <a:gd name="T7" fmla="*/ 19 h 20"/>
                <a:gd name="T8" fmla="*/ 7 w 11"/>
                <a:gd name="T9" fmla="*/ 15 h 20"/>
                <a:gd name="T10" fmla="*/ 3 w 11"/>
                <a:gd name="T11" fmla="*/ 20 h 20"/>
                <a:gd name="T12" fmla="*/ 2 w 11"/>
                <a:gd name="T13" fmla="*/ 20 h 20"/>
                <a:gd name="T14" fmla="*/ 4 w 11"/>
                <a:gd name="T15" fmla="*/ 16 h 20"/>
                <a:gd name="T16" fmla="*/ 0 w 11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0">
                  <a:moveTo>
                    <a:pt x="0" y="1"/>
                  </a:moveTo>
                  <a:cubicBezTo>
                    <a:pt x="4" y="0"/>
                    <a:pt x="6" y="1"/>
                    <a:pt x="8" y="6"/>
                  </a:cubicBezTo>
                  <a:cubicBezTo>
                    <a:pt x="10" y="9"/>
                    <a:pt x="11" y="13"/>
                    <a:pt x="11" y="17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18"/>
                    <a:pt x="7" y="16"/>
                    <a:pt x="7" y="15"/>
                  </a:cubicBezTo>
                  <a:cubicBezTo>
                    <a:pt x="5" y="17"/>
                    <a:pt x="5" y="19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3" y="17"/>
                    <a:pt x="4" y="16"/>
                  </a:cubicBezTo>
                  <a:cubicBezTo>
                    <a:pt x="7" y="10"/>
                    <a:pt x="5" y="6"/>
                    <a:pt x="0" y="1"/>
                  </a:cubicBezTo>
                  <a:close/>
                </a:path>
              </a:pathLst>
            </a:custGeom>
            <a:solidFill>
              <a:srgbClr val="8B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55">
              <a:extLst>
                <a:ext uri="{FF2B5EF4-FFF2-40B4-BE49-F238E27FC236}">
                  <a16:creationId xmlns:a16="http://schemas.microsoft.com/office/drawing/2014/main" id="{BB69A30D-E5A6-9101-76DD-196A222A6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2294"/>
              <a:ext cx="33" cy="45"/>
            </a:xfrm>
            <a:custGeom>
              <a:avLst/>
              <a:gdLst>
                <a:gd name="T0" fmla="*/ 4 w 6"/>
                <a:gd name="T1" fmla="*/ 5 h 8"/>
                <a:gd name="T2" fmla="*/ 0 w 6"/>
                <a:gd name="T3" fmla="*/ 8 h 8"/>
                <a:gd name="T4" fmla="*/ 4 w 6"/>
                <a:gd name="T5" fmla="*/ 0 h 8"/>
                <a:gd name="T6" fmla="*/ 4 w 6"/>
                <a:gd name="T7" fmla="*/ 0 h 8"/>
                <a:gd name="T8" fmla="*/ 4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4" y="5"/>
                  </a:moveTo>
                  <a:cubicBezTo>
                    <a:pt x="2" y="6"/>
                    <a:pt x="2" y="8"/>
                    <a:pt x="0" y="8"/>
                  </a:cubicBezTo>
                  <a:cubicBezTo>
                    <a:pt x="1" y="5"/>
                    <a:pt x="3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2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8B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56">
              <a:extLst>
                <a:ext uri="{FF2B5EF4-FFF2-40B4-BE49-F238E27FC236}">
                  <a16:creationId xmlns:a16="http://schemas.microsoft.com/office/drawing/2014/main" id="{EA20BD34-543A-E54A-A22B-CC7FFEE62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1269"/>
              <a:ext cx="28" cy="23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0 w 5"/>
                <a:gd name="T5" fmla="*/ 3 h 4"/>
                <a:gd name="T6" fmla="*/ 2 w 5"/>
                <a:gd name="T7" fmla="*/ 1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7A7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57">
              <a:extLst>
                <a:ext uri="{FF2B5EF4-FFF2-40B4-BE49-F238E27FC236}">
                  <a16:creationId xmlns:a16="http://schemas.microsoft.com/office/drawing/2014/main" id="{8AE4FA0D-3D68-6059-9117-9592A76FD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2111"/>
              <a:ext cx="106" cy="128"/>
            </a:xfrm>
            <a:custGeom>
              <a:avLst/>
              <a:gdLst>
                <a:gd name="T0" fmla="*/ 5 w 19"/>
                <a:gd name="T1" fmla="*/ 23 h 23"/>
                <a:gd name="T2" fmla="*/ 1 w 19"/>
                <a:gd name="T3" fmla="*/ 13 h 23"/>
                <a:gd name="T4" fmla="*/ 4 w 19"/>
                <a:gd name="T5" fmla="*/ 7 h 23"/>
                <a:gd name="T6" fmla="*/ 8 w 19"/>
                <a:gd name="T7" fmla="*/ 4 h 23"/>
                <a:gd name="T8" fmla="*/ 12 w 19"/>
                <a:gd name="T9" fmla="*/ 1 h 23"/>
                <a:gd name="T10" fmla="*/ 14 w 19"/>
                <a:gd name="T11" fmla="*/ 2 h 23"/>
                <a:gd name="T12" fmla="*/ 19 w 19"/>
                <a:gd name="T13" fmla="*/ 13 h 23"/>
                <a:gd name="T14" fmla="*/ 8 w 19"/>
                <a:gd name="T15" fmla="*/ 21 h 23"/>
                <a:gd name="T16" fmla="*/ 5 w 19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3">
                  <a:moveTo>
                    <a:pt x="5" y="23"/>
                  </a:moveTo>
                  <a:cubicBezTo>
                    <a:pt x="4" y="20"/>
                    <a:pt x="2" y="16"/>
                    <a:pt x="1" y="13"/>
                  </a:cubicBezTo>
                  <a:cubicBezTo>
                    <a:pt x="0" y="9"/>
                    <a:pt x="1" y="8"/>
                    <a:pt x="4" y="7"/>
                  </a:cubicBezTo>
                  <a:cubicBezTo>
                    <a:pt x="6" y="6"/>
                    <a:pt x="7" y="6"/>
                    <a:pt x="8" y="4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5" y="5"/>
                    <a:pt x="17" y="9"/>
                    <a:pt x="19" y="13"/>
                  </a:cubicBezTo>
                  <a:cubicBezTo>
                    <a:pt x="15" y="16"/>
                    <a:pt x="12" y="19"/>
                    <a:pt x="8" y="21"/>
                  </a:cubicBezTo>
                  <a:cubicBezTo>
                    <a:pt x="7" y="22"/>
                    <a:pt x="6" y="23"/>
                    <a:pt x="5" y="23"/>
                  </a:cubicBezTo>
                  <a:close/>
                </a:path>
              </a:pathLst>
            </a:custGeom>
            <a:solidFill>
              <a:srgbClr val="656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58">
              <a:extLst>
                <a:ext uri="{FF2B5EF4-FFF2-40B4-BE49-F238E27FC236}">
                  <a16:creationId xmlns:a16="http://schemas.microsoft.com/office/drawing/2014/main" id="{C7EC22BE-18A9-6F13-956A-8FA26D8CA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2255"/>
              <a:ext cx="44" cy="67"/>
            </a:xfrm>
            <a:custGeom>
              <a:avLst/>
              <a:gdLst>
                <a:gd name="T0" fmla="*/ 2 w 8"/>
                <a:gd name="T1" fmla="*/ 12 h 12"/>
                <a:gd name="T2" fmla="*/ 2 w 8"/>
                <a:gd name="T3" fmla="*/ 7 h 12"/>
                <a:gd name="T4" fmla="*/ 6 w 8"/>
                <a:gd name="T5" fmla="*/ 0 h 12"/>
                <a:gd name="T6" fmla="*/ 8 w 8"/>
                <a:gd name="T7" fmla="*/ 6 h 12"/>
                <a:gd name="T8" fmla="*/ 2 w 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2" y="12"/>
                  </a:moveTo>
                  <a:cubicBezTo>
                    <a:pt x="0" y="10"/>
                    <a:pt x="3" y="9"/>
                    <a:pt x="2" y="7"/>
                  </a:cubicBezTo>
                  <a:cubicBezTo>
                    <a:pt x="4" y="5"/>
                    <a:pt x="5" y="3"/>
                    <a:pt x="6" y="0"/>
                  </a:cubicBezTo>
                  <a:cubicBezTo>
                    <a:pt x="8" y="2"/>
                    <a:pt x="8" y="4"/>
                    <a:pt x="8" y="6"/>
                  </a:cubicBezTo>
                  <a:cubicBezTo>
                    <a:pt x="6" y="8"/>
                    <a:pt x="4" y="10"/>
                    <a:pt x="2" y="12"/>
                  </a:cubicBezTo>
                  <a:close/>
                </a:path>
              </a:pathLst>
            </a:custGeom>
            <a:solidFill>
              <a:srgbClr val="4C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59">
              <a:extLst>
                <a:ext uri="{FF2B5EF4-FFF2-40B4-BE49-F238E27FC236}">
                  <a16:creationId xmlns:a16="http://schemas.microsoft.com/office/drawing/2014/main" id="{5A3BBD6A-3284-1E36-7202-B254100C1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" y="2294"/>
              <a:ext cx="83" cy="73"/>
            </a:xfrm>
            <a:custGeom>
              <a:avLst/>
              <a:gdLst>
                <a:gd name="T0" fmla="*/ 11 w 15"/>
                <a:gd name="T1" fmla="*/ 5 h 13"/>
                <a:gd name="T2" fmla="*/ 14 w 15"/>
                <a:gd name="T3" fmla="*/ 6 h 13"/>
                <a:gd name="T4" fmla="*/ 13 w 15"/>
                <a:gd name="T5" fmla="*/ 7 h 13"/>
                <a:gd name="T6" fmla="*/ 9 w 15"/>
                <a:gd name="T7" fmla="*/ 11 h 13"/>
                <a:gd name="T8" fmla="*/ 2 w 15"/>
                <a:gd name="T9" fmla="*/ 8 h 13"/>
                <a:gd name="T10" fmla="*/ 0 w 15"/>
                <a:gd name="T11" fmla="*/ 5 h 13"/>
                <a:gd name="T12" fmla="*/ 0 w 15"/>
                <a:gd name="T13" fmla="*/ 5 h 13"/>
                <a:gd name="T14" fmla="*/ 1 w 15"/>
                <a:gd name="T15" fmla="*/ 4 h 13"/>
                <a:gd name="T16" fmla="*/ 9 w 15"/>
                <a:gd name="T17" fmla="*/ 4 h 13"/>
                <a:gd name="T18" fmla="*/ 11 w 15"/>
                <a:gd name="T1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3">
                  <a:moveTo>
                    <a:pt x="11" y="5"/>
                  </a:moveTo>
                  <a:cubicBezTo>
                    <a:pt x="12" y="6"/>
                    <a:pt x="13" y="6"/>
                    <a:pt x="14" y="6"/>
                  </a:cubicBezTo>
                  <a:cubicBezTo>
                    <a:pt x="14" y="6"/>
                    <a:pt x="13" y="7"/>
                    <a:pt x="13" y="7"/>
                  </a:cubicBezTo>
                  <a:cubicBezTo>
                    <a:pt x="12" y="8"/>
                    <a:pt x="15" y="13"/>
                    <a:pt x="9" y="11"/>
                  </a:cubicBezTo>
                  <a:cubicBezTo>
                    <a:pt x="6" y="11"/>
                    <a:pt x="3" y="10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4" y="0"/>
                    <a:pt x="5" y="0"/>
                    <a:pt x="9" y="4"/>
                  </a:cubicBezTo>
                  <a:cubicBezTo>
                    <a:pt x="10" y="4"/>
                    <a:pt x="10" y="4"/>
                    <a:pt x="11" y="5"/>
                  </a:cubicBezTo>
                  <a:close/>
                </a:path>
              </a:pathLst>
            </a:custGeom>
            <a:solidFill>
              <a:srgbClr val="62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60">
              <a:extLst>
                <a:ext uri="{FF2B5EF4-FFF2-40B4-BE49-F238E27FC236}">
                  <a16:creationId xmlns:a16="http://schemas.microsoft.com/office/drawing/2014/main" id="{689CFCF0-2432-FE28-39CD-7DC44016A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2489"/>
              <a:ext cx="66" cy="73"/>
            </a:xfrm>
            <a:custGeom>
              <a:avLst/>
              <a:gdLst>
                <a:gd name="T0" fmla="*/ 1 w 12"/>
                <a:gd name="T1" fmla="*/ 6 h 13"/>
                <a:gd name="T2" fmla="*/ 4 w 12"/>
                <a:gd name="T3" fmla="*/ 3 h 13"/>
                <a:gd name="T4" fmla="*/ 12 w 12"/>
                <a:gd name="T5" fmla="*/ 6 h 13"/>
                <a:gd name="T6" fmla="*/ 3 w 12"/>
                <a:gd name="T7" fmla="*/ 13 h 13"/>
                <a:gd name="T8" fmla="*/ 1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" y="6"/>
                  </a:moveTo>
                  <a:cubicBezTo>
                    <a:pt x="3" y="5"/>
                    <a:pt x="3" y="4"/>
                    <a:pt x="4" y="3"/>
                  </a:cubicBezTo>
                  <a:cubicBezTo>
                    <a:pt x="9" y="0"/>
                    <a:pt x="10" y="1"/>
                    <a:pt x="12" y="6"/>
                  </a:cubicBezTo>
                  <a:cubicBezTo>
                    <a:pt x="9" y="8"/>
                    <a:pt x="5" y="10"/>
                    <a:pt x="3" y="13"/>
                  </a:cubicBezTo>
                  <a:cubicBezTo>
                    <a:pt x="2" y="11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90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61">
              <a:extLst>
                <a:ext uri="{FF2B5EF4-FFF2-40B4-BE49-F238E27FC236}">
                  <a16:creationId xmlns:a16="http://schemas.microsoft.com/office/drawing/2014/main" id="{F0D5EB38-67BF-749C-7A82-17A451060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2155"/>
              <a:ext cx="228" cy="167"/>
            </a:xfrm>
            <a:custGeom>
              <a:avLst/>
              <a:gdLst>
                <a:gd name="T0" fmla="*/ 15 w 41"/>
                <a:gd name="T1" fmla="*/ 30 h 30"/>
                <a:gd name="T2" fmla="*/ 12 w 41"/>
                <a:gd name="T3" fmla="*/ 29 h 30"/>
                <a:gd name="T4" fmla="*/ 7 w 41"/>
                <a:gd name="T5" fmla="*/ 28 h 30"/>
                <a:gd name="T6" fmla="*/ 4 w 41"/>
                <a:gd name="T7" fmla="*/ 30 h 30"/>
                <a:gd name="T8" fmla="*/ 4 w 41"/>
                <a:gd name="T9" fmla="*/ 29 h 30"/>
                <a:gd name="T10" fmla="*/ 5 w 41"/>
                <a:gd name="T11" fmla="*/ 15 h 30"/>
                <a:gd name="T12" fmla="*/ 4 w 41"/>
                <a:gd name="T13" fmla="*/ 13 h 30"/>
                <a:gd name="T14" fmla="*/ 0 w 41"/>
                <a:gd name="T15" fmla="*/ 5 h 30"/>
                <a:gd name="T16" fmla="*/ 5 w 41"/>
                <a:gd name="T17" fmla="*/ 9 h 30"/>
                <a:gd name="T18" fmla="*/ 11 w 41"/>
                <a:gd name="T19" fmla="*/ 10 h 30"/>
                <a:gd name="T20" fmla="*/ 17 w 41"/>
                <a:gd name="T21" fmla="*/ 7 h 30"/>
                <a:gd name="T22" fmla="*/ 24 w 41"/>
                <a:gd name="T23" fmla="*/ 5 h 30"/>
                <a:gd name="T24" fmla="*/ 33 w 41"/>
                <a:gd name="T25" fmla="*/ 0 h 30"/>
                <a:gd name="T26" fmla="*/ 38 w 41"/>
                <a:gd name="T27" fmla="*/ 1 h 30"/>
                <a:gd name="T28" fmla="*/ 41 w 41"/>
                <a:gd name="T29" fmla="*/ 2 h 30"/>
                <a:gd name="T30" fmla="*/ 28 w 41"/>
                <a:gd name="T31" fmla="*/ 9 h 30"/>
                <a:gd name="T32" fmla="*/ 13 w 41"/>
                <a:gd name="T33" fmla="*/ 20 h 30"/>
                <a:gd name="T34" fmla="*/ 12 w 41"/>
                <a:gd name="T35" fmla="*/ 23 h 30"/>
                <a:gd name="T36" fmla="*/ 15 w 41"/>
                <a:gd name="T37" fmla="*/ 25 h 30"/>
                <a:gd name="T38" fmla="*/ 18 w 41"/>
                <a:gd name="T39" fmla="*/ 26 h 30"/>
                <a:gd name="T40" fmla="*/ 19 w 41"/>
                <a:gd name="T41" fmla="*/ 28 h 30"/>
                <a:gd name="T42" fmla="*/ 17 w 41"/>
                <a:gd name="T43" fmla="*/ 28 h 30"/>
                <a:gd name="T44" fmla="*/ 15 w 41"/>
                <a:gd name="T4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30">
                  <a:moveTo>
                    <a:pt x="15" y="30"/>
                  </a:moveTo>
                  <a:cubicBezTo>
                    <a:pt x="13" y="30"/>
                    <a:pt x="12" y="30"/>
                    <a:pt x="12" y="29"/>
                  </a:cubicBezTo>
                  <a:cubicBezTo>
                    <a:pt x="10" y="26"/>
                    <a:pt x="9" y="27"/>
                    <a:pt x="7" y="28"/>
                  </a:cubicBezTo>
                  <a:cubicBezTo>
                    <a:pt x="6" y="29"/>
                    <a:pt x="5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4"/>
                    <a:pt x="3" y="20"/>
                    <a:pt x="5" y="15"/>
                  </a:cubicBezTo>
                  <a:cubicBezTo>
                    <a:pt x="5" y="14"/>
                    <a:pt x="4" y="14"/>
                    <a:pt x="4" y="13"/>
                  </a:cubicBezTo>
                  <a:cubicBezTo>
                    <a:pt x="1" y="11"/>
                    <a:pt x="0" y="9"/>
                    <a:pt x="0" y="5"/>
                  </a:cubicBezTo>
                  <a:cubicBezTo>
                    <a:pt x="2" y="6"/>
                    <a:pt x="4" y="8"/>
                    <a:pt x="5" y="9"/>
                  </a:cubicBezTo>
                  <a:cubicBezTo>
                    <a:pt x="7" y="10"/>
                    <a:pt x="9" y="11"/>
                    <a:pt x="11" y="10"/>
                  </a:cubicBezTo>
                  <a:cubicBezTo>
                    <a:pt x="13" y="9"/>
                    <a:pt x="15" y="8"/>
                    <a:pt x="17" y="7"/>
                  </a:cubicBezTo>
                  <a:cubicBezTo>
                    <a:pt x="20" y="6"/>
                    <a:pt x="22" y="6"/>
                    <a:pt x="24" y="5"/>
                  </a:cubicBezTo>
                  <a:cubicBezTo>
                    <a:pt x="28" y="4"/>
                    <a:pt x="31" y="2"/>
                    <a:pt x="33" y="0"/>
                  </a:cubicBezTo>
                  <a:cubicBezTo>
                    <a:pt x="35" y="0"/>
                    <a:pt x="36" y="1"/>
                    <a:pt x="38" y="1"/>
                  </a:cubicBezTo>
                  <a:cubicBezTo>
                    <a:pt x="39" y="0"/>
                    <a:pt x="40" y="1"/>
                    <a:pt x="41" y="2"/>
                  </a:cubicBezTo>
                  <a:cubicBezTo>
                    <a:pt x="35" y="2"/>
                    <a:pt x="32" y="6"/>
                    <a:pt x="28" y="9"/>
                  </a:cubicBezTo>
                  <a:cubicBezTo>
                    <a:pt x="23" y="13"/>
                    <a:pt x="18" y="17"/>
                    <a:pt x="13" y="20"/>
                  </a:cubicBezTo>
                  <a:cubicBezTo>
                    <a:pt x="13" y="21"/>
                    <a:pt x="12" y="22"/>
                    <a:pt x="12" y="23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6" y="25"/>
                    <a:pt x="17" y="25"/>
                    <a:pt x="18" y="26"/>
                  </a:cubicBezTo>
                  <a:cubicBezTo>
                    <a:pt x="19" y="26"/>
                    <a:pt x="19" y="27"/>
                    <a:pt x="19" y="28"/>
                  </a:cubicBezTo>
                  <a:cubicBezTo>
                    <a:pt x="19" y="29"/>
                    <a:pt x="18" y="28"/>
                    <a:pt x="17" y="28"/>
                  </a:cubicBezTo>
                  <a:cubicBezTo>
                    <a:pt x="15" y="27"/>
                    <a:pt x="14" y="28"/>
                    <a:pt x="15" y="30"/>
                  </a:cubicBezTo>
                  <a:close/>
                </a:path>
              </a:pathLst>
            </a:custGeom>
            <a:solidFill>
              <a:srgbClr val="8A7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62">
              <a:extLst>
                <a:ext uri="{FF2B5EF4-FFF2-40B4-BE49-F238E27FC236}">
                  <a16:creationId xmlns:a16="http://schemas.microsoft.com/office/drawing/2014/main" id="{BE1D884E-9EB0-B107-5821-044DEF9F5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2088"/>
              <a:ext cx="117" cy="78"/>
            </a:xfrm>
            <a:custGeom>
              <a:avLst/>
              <a:gdLst>
                <a:gd name="T0" fmla="*/ 15 w 21"/>
                <a:gd name="T1" fmla="*/ 14 h 14"/>
                <a:gd name="T2" fmla="*/ 11 w 21"/>
                <a:gd name="T3" fmla="*/ 14 h 14"/>
                <a:gd name="T4" fmla="*/ 7 w 21"/>
                <a:gd name="T5" fmla="*/ 12 h 14"/>
                <a:gd name="T6" fmla="*/ 0 w 21"/>
                <a:gd name="T7" fmla="*/ 2 h 14"/>
                <a:gd name="T8" fmla="*/ 1 w 21"/>
                <a:gd name="T9" fmla="*/ 0 h 14"/>
                <a:gd name="T10" fmla="*/ 6 w 21"/>
                <a:gd name="T11" fmla="*/ 0 h 14"/>
                <a:gd name="T12" fmla="*/ 14 w 21"/>
                <a:gd name="T13" fmla="*/ 2 h 14"/>
                <a:gd name="T14" fmla="*/ 14 w 21"/>
                <a:gd name="T15" fmla="*/ 7 h 14"/>
                <a:gd name="T16" fmla="*/ 14 w 21"/>
                <a:gd name="T17" fmla="*/ 10 h 14"/>
                <a:gd name="T18" fmla="*/ 21 w 21"/>
                <a:gd name="T19" fmla="*/ 13 h 14"/>
                <a:gd name="T20" fmla="*/ 20 w 21"/>
                <a:gd name="T21" fmla="*/ 14 h 14"/>
                <a:gd name="T22" fmla="*/ 15 w 21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4">
                  <a:moveTo>
                    <a:pt x="15" y="14"/>
                  </a:moveTo>
                  <a:cubicBezTo>
                    <a:pt x="14" y="14"/>
                    <a:pt x="12" y="13"/>
                    <a:pt x="11" y="14"/>
                  </a:cubicBezTo>
                  <a:cubicBezTo>
                    <a:pt x="9" y="14"/>
                    <a:pt x="8" y="13"/>
                    <a:pt x="7" y="12"/>
                  </a:cubicBezTo>
                  <a:cubicBezTo>
                    <a:pt x="4" y="9"/>
                    <a:pt x="2" y="5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3"/>
                    <a:pt x="4" y="0"/>
                    <a:pt x="6" y="0"/>
                  </a:cubicBezTo>
                  <a:cubicBezTo>
                    <a:pt x="9" y="0"/>
                    <a:pt x="11" y="4"/>
                    <a:pt x="14" y="2"/>
                  </a:cubicBezTo>
                  <a:cubicBezTo>
                    <a:pt x="17" y="5"/>
                    <a:pt x="17" y="5"/>
                    <a:pt x="14" y="7"/>
                  </a:cubicBezTo>
                  <a:cubicBezTo>
                    <a:pt x="12" y="8"/>
                    <a:pt x="12" y="9"/>
                    <a:pt x="14" y="10"/>
                  </a:cubicBezTo>
                  <a:cubicBezTo>
                    <a:pt x="16" y="12"/>
                    <a:pt x="18" y="12"/>
                    <a:pt x="21" y="13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7" y="14"/>
                    <a:pt x="15" y="14"/>
                  </a:cubicBezTo>
                  <a:close/>
                </a:path>
              </a:pathLst>
            </a:custGeom>
            <a:solidFill>
              <a:srgbClr val="9D8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63">
              <a:extLst>
                <a:ext uri="{FF2B5EF4-FFF2-40B4-BE49-F238E27FC236}">
                  <a16:creationId xmlns:a16="http://schemas.microsoft.com/office/drawing/2014/main" id="{4BB3E248-2D45-25EA-3998-1540EC561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" y="2790"/>
              <a:ext cx="83" cy="78"/>
            </a:xfrm>
            <a:custGeom>
              <a:avLst/>
              <a:gdLst>
                <a:gd name="T0" fmla="*/ 15 w 15"/>
                <a:gd name="T1" fmla="*/ 6 h 14"/>
                <a:gd name="T2" fmla="*/ 15 w 15"/>
                <a:gd name="T3" fmla="*/ 9 h 14"/>
                <a:gd name="T4" fmla="*/ 5 w 15"/>
                <a:gd name="T5" fmla="*/ 14 h 14"/>
                <a:gd name="T6" fmla="*/ 4 w 15"/>
                <a:gd name="T7" fmla="*/ 12 h 14"/>
                <a:gd name="T8" fmla="*/ 2 w 15"/>
                <a:gd name="T9" fmla="*/ 3 h 14"/>
                <a:gd name="T10" fmla="*/ 12 w 15"/>
                <a:gd name="T11" fmla="*/ 2 h 14"/>
                <a:gd name="T12" fmla="*/ 15 w 15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5" y="6"/>
                  </a:moveTo>
                  <a:cubicBezTo>
                    <a:pt x="15" y="7"/>
                    <a:pt x="15" y="8"/>
                    <a:pt x="15" y="9"/>
                  </a:cubicBezTo>
                  <a:cubicBezTo>
                    <a:pt x="13" y="13"/>
                    <a:pt x="9" y="14"/>
                    <a:pt x="5" y="14"/>
                  </a:cubicBezTo>
                  <a:cubicBezTo>
                    <a:pt x="5" y="13"/>
                    <a:pt x="5" y="12"/>
                    <a:pt x="4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5" y="0"/>
                    <a:pt x="9" y="0"/>
                    <a:pt x="12" y="2"/>
                  </a:cubicBezTo>
                  <a:cubicBezTo>
                    <a:pt x="13" y="3"/>
                    <a:pt x="14" y="4"/>
                    <a:pt x="15" y="6"/>
                  </a:cubicBezTo>
                  <a:close/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64">
              <a:extLst>
                <a:ext uri="{FF2B5EF4-FFF2-40B4-BE49-F238E27FC236}">
                  <a16:creationId xmlns:a16="http://schemas.microsoft.com/office/drawing/2014/main" id="{301480F9-3D4E-4F42-780A-4EA4EBD4B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0" y="2829"/>
              <a:ext cx="27" cy="23"/>
            </a:xfrm>
            <a:custGeom>
              <a:avLst/>
              <a:gdLst>
                <a:gd name="T0" fmla="*/ 5 w 5"/>
                <a:gd name="T1" fmla="*/ 3 h 4"/>
                <a:gd name="T2" fmla="*/ 1 w 5"/>
                <a:gd name="T3" fmla="*/ 2 h 4"/>
                <a:gd name="T4" fmla="*/ 0 w 5"/>
                <a:gd name="T5" fmla="*/ 1 h 4"/>
                <a:gd name="T6" fmla="*/ 2 w 5"/>
                <a:gd name="T7" fmla="*/ 1 h 4"/>
                <a:gd name="T8" fmla="*/ 5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3" y="4"/>
                    <a:pt x="2" y="3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4C7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65">
              <a:extLst>
                <a:ext uri="{FF2B5EF4-FFF2-40B4-BE49-F238E27FC236}">
                  <a16:creationId xmlns:a16="http://schemas.microsoft.com/office/drawing/2014/main" id="{0F9E68FF-0CA6-60F4-550A-24A0A589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" y="1921"/>
              <a:ext cx="206" cy="262"/>
            </a:xfrm>
            <a:custGeom>
              <a:avLst/>
              <a:gdLst>
                <a:gd name="T0" fmla="*/ 7 w 37"/>
                <a:gd name="T1" fmla="*/ 2 h 47"/>
                <a:gd name="T2" fmla="*/ 8 w 37"/>
                <a:gd name="T3" fmla="*/ 6 h 47"/>
                <a:gd name="T4" fmla="*/ 10 w 37"/>
                <a:gd name="T5" fmla="*/ 12 h 47"/>
                <a:gd name="T6" fmla="*/ 14 w 37"/>
                <a:gd name="T7" fmla="*/ 14 h 47"/>
                <a:gd name="T8" fmla="*/ 30 w 37"/>
                <a:gd name="T9" fmla="*/ 8 h 47"/>
                <a:gd name="T10" fmla="*/ 33 w 37"/>
                <a:gd name="T11" fmla="*/ 11 h 47"/>
                <a:gd name="T12" fmla="*/ 36 w 37"/>
                <a:gd name="T13" fmla="*/ 13 h 47"/>
                <a:gd name="T14" fmla="*/ 34 w 37"/>
                <a:gd name="T15" fmla="*/ 17 h 47"/>
                <a:gd name="T16" fmla="*/ 37 w 37"/>
                <a:gd name="T17" fmla="*/ 16 h 47"/>
                <a:gd name="T18" fmla="*/ 34 w 37"/>
                <a:gd name="T19" fmla="*/ 22 h 47"/>
                <a:gd name="T20" fmla="*/ 33 w 37"/>
                <a:gd name="T21" fmla="*/ 26 h 47"/>
                <a:gd name="T22" fmla="*/ 23 w 37"/>
                <a:gd name="T23" fmla="*/ 39 h 47"/>
                <a:gd name="T24" fmla="*/ 20 w 37"/>
                <a:gd name="T25" fmla="*/ 44 h 47"/>
                <a:gd name="T26" fmla="*/ 17 w 37"/>
                <a:gd name="T27" fmla="*/ 47 h 47"/>
                <a:gd name="T28" fmla="*/ 10 w 37"/>
                <a:gd name="T29" fmla="*/ 43 h 47"/>
                <a:gd name="T30" fmla="*/ 7 w 37"/>
                <a:gd name="T31" fmla="*/ 42 h 47"/>
                <a:gd name="T32" fmla="*/ 7 w 37"/>
                <a:gd name="T33" fmla="*/ 38 h 47"/>
                <a:gd name="T34" fmla="*/ 7 w 37"/>
                <a:gd name="T35" fmla="*/ 38 h 47"/>
                <a:gd name="T36" fmla="*/ 10 w 37"/>
                <a:gd name="T37" fmla="*/ 35 h 47"/>
                <a:gd name="T38" fmla="*/ 22 w 37"/>
                <a:gd name="T39" fmla="*/ 17 h 47"/>
                <a:gd name="T40" fmla="*/ 17 w 37"/>
                <a:gd name="T41" fmla="*/ 20 h 47"/>
                <a:gd name="T42" fmla="*/ 4 w 37"/>
                <a:gd name="T43" fmla="*/ 17 h 47"/>
                <a:gd name="T44" fmla="*/ 5 w 37"/>
                <a:gd name="T45" fmla="*/ 12 h 47"/>
                <a:gd name="T46" fmla="*/ 3 w 37"/>
                <a:gd name="T47" fmla="*/ 9 h 47"/>
                <a:gd name="T48" fmla="*/ 1 w 37"/>
                <a:gd name="T49" fmla="*/ 3 h 47"/>
                <a:gd name="T50" fmla="*/ 4 w 37"/>
                <a:gd name="T51" fmla="*/ 0 h 47"/>
                <a:gd name="T52" fmla="*/ 7 w 37"/>
                <a:gd name="T5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47">
                  <a:moveTo>
                    <a:pt x="7" y="2"/>
                  </a:moveTo>
                  <a:cubicBezTo>
                    <a:pt x="7" y="4"/>
                    <a:pt x="7" y="5"/>
                    <a:pt x="8" y="6"/>
                  </a:cubicBezTo>
                  <a:cubicBezTo>
                    <a:pt x="10" y="8"/>
                    <a:pt x="10" y="10"/>
                    <a:pt x="10" y="12"/>
                  </a:cubicBezTo>
                  <a:cubicBezTo>
                    <a:pt x="11" y="14"/>
                    <a:pt x="12" y="15"/>
                    <a:pt x="14" y="14"/>
                  </a:cubicBezTo>
                  <a:cubicBezTo>
                    <a:pt x="19" y="12"/>
                    <a:pt x="25" y="10"/>
                    <a:pt x="30" y="8"/>
                  </a:cubicBezTo>
                  <a:cubicBezTo>
                    <a:pt x="32" y="9"/>
                    <a:pt x="33" y="10"/>
                    <a:pt x="33" y="11"/>
                  </a:cubicBezTo>
                  <a:cubicBezTo>
                    <a:pt x="33" y="14"/>
                    <a:pt x="34" y="13"/>
                    <a:pt x="36" y="13"/>
                  </a:cubicBezTo>
                  <a:cubicBezTo>
                    <a:pt x="36" y="15"/>
                    <a:pt x="34" y="15"/>
                    <a:pt x="34" y="17"/>
                  </a:cubicBezTo>
                  <a:cubicBezTo>
                    <a:pt x="35" y="17"/>
                    <a:pt x="36" y="16"/>
                    <a:pt x="37" y="16"/>
                  </a:cubicBezTo>
                  <a:cubicBezTo>
                    <a:pt x="37" y="19"/>
                    <a:pt x="33" y="19"/>
                    <a:pt x="34" y="22"/>
                  </a:cubicBezTo>
                  <a:cubicBezTo>
                    <a:pt x="35" y="23"/>
                    <a:pt x="34" y="25"/>
                    <a:pt x="33" y="26"/>
                  </a:cubicBezTo>
                  <a:cubicBezTo>
                    <a:pt x="30" y="30"/>
                    <a:pt x="28" y="35"/>
                    <a:pt x="23" y="39"/>
                  </a:cubicBezTo>
                  <a:cubicBezTo>
                    <a:pt x="22" y="40"/>
                    <a:pt x="21" y="42"/>
                    <a:pt x="20" y="44"/>
                  </a:cubicBezTo>
                  <a:cubicBezTo>
                    <a:pt x="19" y="45"/>
                    <a:pt x="19" y="47"/>
                    <a:pt x="17" y="47"/>
                  </a:cubicBezTo>
                  <a:cubicBezTo>
                    <a:pt x="15" y="46"/>
                    <a:pt x="12" y="45"/>
                    <a:pt x="10" y="43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7" y="41"/>
                    <a:pt x="7" y="39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9" y="38"/>
                    <a:pt x="10" y="36"/>
                    <a:pt x="10" y="35"/>
                  </a:cubicBezTo>
                  <a:cubicBezTo>
                    <a:pt x="14" y="29"/>
                    <a:pt x="19" y="24"/>
                    <a:pt x="22" y="17"/>
                  </a:cubicBezTo>
                  <a:cubicBezTo>
                    <a:pt x="19" y="18"/>
                    <a:pt x="19" y="20"/>
                    <a:pt x="17" y="20"/>
                  </a:cubicBezTo>
                  <a:cubicBezTo>
                    <a:pt x="11" y="24"/>
                    <a:pt x="8" y="20"/>
                    <a:pt x="4" y="17"/>
                  </a:cubicBezTo>
                  <a:cubicBezTo>
                    <a:pt x="4" y="15"/>
                    <a:pt x="5" y="14"/>
                    <a:pt x="5" y="12"/>
                  </a:cubicBezTo>
                  <a:cubicBezTo>
                    <a:pt x="6" y="10"/>
                    <a:pt x="5" y="8"/>
                    <a:pt x="3" y="9"/>
                  </a:cubicBezTo>
                  <a:cubicBezTo>
                    <a:pt x="2" y="7"/>
                    <a:pt x="2" y="5"/>
                    <a:pt x="1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5" y="1"/>
                    <a:pt x="6" y="2"/>
                    <a:pt x="7" y="2"/>
                  </a:cubicBezTo>
                  <a:close/>
                </a:path>
              </a:pathLst>
            </a:custGeom>
            <a:solidFill>
              <a:srgbClr val="E1D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66">
              <a:extLst>
                <a:ext uri="{FF2B5EF4-FFF2-40B4-BE49-F238E27FC236}">
                  <a16:creationId xmlns:a16="http://schemas.microsoft.com/office/drawing/2014/main" id="{6724C8A6-E6AC-5D3A-4C08-0D96A88C6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" y="1804"/>
              <a:ext cx="33" cy="95"/>
            </a:xfrm>
            <a:custGeom>
              <a:avLst/>
              <a:gdLst>
                <a:gd name="T0" fmla="*/ 4 w 6"/>
                <a:gd name="T1" fmla="*/ 2 h 17"/>
                <a:gd name="T2" fmla="*/ 6 w 6"/>
                <a:gd name="T3" fmla="*/ 4 h 17"/>
                <a:gd name="T4" fmla="*/ 3 w 6"/>
                <a:gd name="T5" fmla="*/ 7 h 17"/>
                <a:gd name="T6" fmla="*/ 3 w 6"/>
                <a:gd name="T7" fmla="*/ 15 h 17"/>
                <a:gd name="T8" fmla="*/ 2 w 6"/>
                <a:gd name="T9" fmla="*/ 17 h 17"/>
                <a:gd name="T10" fmla="*/ 1 w 6"/>
                <a:gd name="T11" fmla="*/ 15 h 17"/>
                <a:gd name="T12" fmla="*/ 0 w 6"/>
                <a:gd name="T13" fmla="*/ 10 h 17"/>
                <a:gd name="T14" fmla="*/ 3 w 6"/>
                <a:gd name="T15" fmla="*/ 0 h 17"/>
                <a:gd name="T16" fmla="*/ 4 w 6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7">
                  <a:moveTo>
                    <a:pt x="4" y="2"/>
                  </a:moveTo>
                  <a:cubicBezTo>
                    <a:pt x="5" y="2"/>
                    <a:pt x="5" y="3"/>
                    <a:pt x="6" y="4"/>
                  </a:cubicBezTo>
                  <a:cubicBezTo>
                    <a:pt x="2" y="3"/>
                    <a:pt x="4" y="6"/>
                    <a:pt x="3" y="7"/>
                  </a:cubicBezTo>
                  <a:cubicBezTo>
                    <a:pt x="3" y="10"/>
                    <a:pt x="3" y="13"/>
                    <a:pt x="3" y="15"/>
                  </a:cubicBezTo>
                  <a:cubicBezTo>
                    <a:pt x="3" y="16"/>
                    <a:pt x="3" y="17"/>
                    <a:pt x="2" y="17"/>
                  </a:cubicBezTo>
                  <a:cubicBezTo>
                    <a:pt x="1" y="17"/>
                    <a:pt x="1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1" y="6"/>
                    <a:pt x="1" y="3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9F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67">
              <a:extLst>
                <a:ext uri="{FF2B5EF4-FFF2-40B4-BE49-F238E27FC236}">
                  <a16:creationId xmlns:a16="http://schemas.microsoft.com/office/drawing/2014/main" id="{54348BCD-003C-910E-09BD-3CA206ABD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" y="1749"/>
              <a:ext cx="72" cy="61"/>
            </a:xfrm>
            <a:custGeom>
              <a:avLst/>
              <a:gdLst>
                <a:gd name="T0" fmla="*/ 2 w 13"/>
                <a:gd name="T1" fmla="*/ 0 h 11"/>
                <a:gd name="T2" fmla="*/ 6 w 13"/>
                <a:gd name="T3" fmla="*/ 4 h 11"/>
                <a:gd name="T4" fmla="*/ 9 w 13"/>
                <a:gd name="T5" fmla="*/ 5 h 11"/>
                <a:gd name="T6" fmla="*/ 13 w 13"/>
                <a:gd name="T7" fmla="*/ 7 h 11"/>
                <a:gd name="T8" fmla="*/ 12 w 13"/>
                <a:gd name="T9" fmla="*/ 7 h 11"/>
                <a:gd name="T10" fmla="*/ 5 w 13"/>
                <a:gd name="T11" fmla="*/ 10 h 11"/>
                <a:gd name="T12" fmla="*/ 2 w 13"/>
                <a:gd name="T13" fmla="*/ 11 h 11"/>
                <a:gd name="T14" fmla="*/ 0 w 13"/>
                <a:gd name="T15" fmla="*/ 4 h 11"/>
                <a:gd name="T16" fmla="*/ 2 w 1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1">
                  <a:moveTo>
                    <a:pt x="2" y="0"/>
                  </a:moveTo>
                  <a:cubicBezTo>
                    <a:pt x="3" y="1"/>
                    <a:pt x="5" y="3"/>
                    <a:pt x="6" y="4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11" y="5"/>
                    <a:pt x="13" y="5"/>
                    <a:pt x="13" y="7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7" y="5"/>
                    <a:pt x="6" y="6"/>
                    <a:pt x="5" y="10"/>
                  </a:cubicBezTo>
                  <a:cubicBezTo>
                    <a:pt x="4" y="10"/>
                    <a:pt x="3" y="11"/>
                    <a:pt x="2" y="11"/>
                  </a:cubicBezTo>
                  <a:cubicBezTo>
                    <a:pt x="2" y="8"/>
                    <a:pt x="2" y="6"/>
                    <a:pt x="0" y="4"/>
                  </a:cubicBez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917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68">
              <a:extLst>
                <a:ext uri="{FF2B5EF4-FFF2-40B4-BE49-F238E27FC236}">
                  <a16:creationId xmlns:a16="http://schemas.microsoft.com/office/drawing/2014/main" id="{AB0A2631-1133-7AE7-FD0E-CF188DC87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" y="1771"/>
              <a:ext cx="34" cy="44"/>
            </a:xfrm>
            <a:custGeom>
              <a:avLst/>
              <a:gdLst>
                <a:gd name="T0" fmla="*/ 2 w 6"/>
                <a:gd name="T1" fmla="*/ 0 h 8"/>
                <a:gd name="T2" fmla="*/ 4 w 6"/>
                <a:gd name="T3" fmla="*/ 7 h 8"/>
                <a:gd name="T4" fmla="*/ 1 w 6"/>
                <a:gd name="T5" fmla="*/ 8 h 8"/>
                <a:gd name="T6" fmla="*/ 0 w 6"/>
                <a:gd name="T7" fmla="*/ 6 h 8"/>
                <a:gd name="T8" fmla="*/ 2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cubicBezTo>
                    <a:pt x="6" y="2"/>
                    <a:pt x="6" y="4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543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69">
              <a:extLst>
                <a:ext uri="{FF2B5EF4-FFF2-40B4-BE49-F238E27FC236}">
                  <a16:creationId xmlns:a16="http://schemas.microsoft.com/office/drawing/2014/main" id="{D2872E1A-B01D-A75B-7C57-8A7E85A87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2044"/>
              <a:ext cx="211" cy="217"/>
            </a:xfrm>
            <a:custGeom>
              <a:avLst/>
              <a:gdLst>
                <a:gd name="T0" fmla="*/ 2 w 38"/>
                <a:gd name="T1" fmla="*/ 25 h 39"/>
                <a:gd name="T2" fmla="*/ 16 w 38"/>
                <a:gd name="T3" fmla="*/ 5 h 39"/>
                <a:gd name="T4" fmla="*/ 19 w 38"/>
                <a:gd name="T5" fmla="*/ 0 h 39"/>
                <a:gd name="T6" fmla="*/ 23 w 38"/>
                <a:gd name="T7" fmla="*/ 2 h 39"/>
                <a:gd name="T8" fmla="*/ 32 w 38"/>
                <a:gd name="T9" fmla="*/ 8 h 39"/>
                <a:gd name="T10" fmla="*/ 38 w 38"/>
                <a:gd name="T11" fmla="*/ 12 h 39"/>
                <a:gd name="T12" fmla="*/ 26 w 38"/>
                <a:gd name="T13" fmla="*/ 17 h 39"/>
                <a:gd name="T14" fmla="*/ 24 w 38"/>
                <a:gd name="T15" fmla="*/ 19 h 39"/>
                <a:gd name="T16" fmla="*/ 24 w 38"/>
                <a:gd name="T17" fmla="*/ 25 h 39"/>
                <a:gd name="T18" fmla="*/ 18 w 38"/>
                <a:gd name="T19" fmla="*/ 35 h 39"/>
                <a:gd name="T20" fmla="*/ 6 w 38"/>
                <a:gd name="T21" fmla="*/ 38 h 39"/>
                <a:gd name="T22" fmla="*/ 0 w 38"/>
                <a:gd name="T23" fmla="*/ 36 h 39"/>
                <a:gd name="T24" fmla="*/ 2 w 38"/>
                <a:gd name="T25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9">
                  <a:moveTo>
                    <a:pt x="2" y="25"/>
                  </a:moveTo>
                  <a:cubicBezTo>
                    <a:pt x="7" y="18"/>
                    <a:pt x="12" y="12"/>
                    <a:pt x="16" y="5"/>
                  </a:cubicBezTo>
                  <a:cubicBezTo>
                    <a:pt x="17" y="3"/>
                    <a:pt x="18" y="2"/>
                    <a:pt x="19" y="0"/>
                  </a:cubicBezTo>
                  <a:cubicBezTo>
                    <a:pt x="20" y="0"/>
                    <a:pt x="21" y="1"/>
                    <a:pt x="23" y="2"/>
                  </a:cubicBezTo>
                  <a:cubicBezTo>
                    <a:pt x="25" y="5"/>
                    <a:pt x="29" y="6"/>
                    <a:pt x="32" y="8"/>
                  </a:cubicBezTo>
                  <a:cubicBezTo>
                    <a:pt x="34" y="10"/>
                    <a:pt x="36" y="11"/>
                    <a:pt x="38" y="12"/>
                  </a:cubicBezTo>
                  <a:cubicBezTo>
                    <a:pt x="35" y="16"/>
                    <a:pt x="31" y="18"/>
                    <a:pt x="26" y="17"/>
                  </a:cubicBezTo>
                  <a:cubicBezTo>
                    <a:pt x="24" y="17"/>
                    <a:pt x="23" y="17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cubicBezTo>
                    <a:pt x="26" y="31"/>
                    <a:pt x="24" y="34"/>
                    <a:pt x="18" y="35"/>
                  </a:cubicBezTo>
                  <a:cubicBezTo>
                    <a:pt x="14" y="35"/>
                    <a:pt x="10" y="35"/>
                    <a:pt x="6" y="38"/>
                  </a:cubicBezTo>
                  <a:cubicBezTo>
                    <a:pt x="4" y="39"/>
                    <a:pt x="1" y="37"/>
                    <a:pt x="0" y="36"/>
                  </a:cubicBezTo>
                  <a:cubicBezTo>
                    <a:pt x="0" y="32"/>
                    <a:pt x="2" y="28"/>
                    <a:pt x="2" y="25"/>
                  </a:cubicBezTo>
                  <a:close/>
                </a:path>
              </a:pathLst>
            </a:custGeom>
            <a:solidFill>
              <a:srgbClr val="AA8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70">
              <a:extLst>
                <a:ext uri="{FF2B5EF4-FFF2-40B4-BE49-F238E27FC236}">
                  <a16:creationId xmlns:a16="http://schemas.microsoft.com/office/drawing/2014/main" id="{129AAC33-6977-706C-F81A-95B14E0B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" y="2005"/>
              <a:ext cx="128" cy="145"/>
            </a:xfrm>
            <a:custGeom>
              <a:avLst/>
              <a:gdLst>
                <a:gd name="T0" fmla="*/ 17 w 23"/>
                <a:gd name="T1" fmla="*/ 5 h 26"/>
                <a:gd name="T2" fmla="*/ 20 w 23"/>
                <a:gd name="T3" fmla="*/ 1 h 26"/>
                <a:gd name="T4" fmla="*/ 22 w 23"/>
                <a:gd name="T5" fmla="*/ 1 h 26"/>
                <a:gd name="T6" fmla="*/ 22 w 23"/>
                <a:gd name="T7" fmla="*/ 3 h 26"/>
                <a:gd name="T8" fmla="*/ 11 w 23"/>
                <a:gd name="T9" fmla="*/ 20 h 26"/>
                <a:gd name="T10" fmla="*/ 7 w 23"/>
                <a:gd name="T11" fmla="*/ 23 h 26"/>
                <a:gd name="T12" fmla="*/ 7 w 23"/>
                <a:gd name="T13" fmla="*/ 23 h 26"/>
                <a:gd name="T14" fmla="*/ 5 w 23"/>
                <a:gd name="T15" fmla="*/ 25 h 26"/>
                <a:gd name="T16" fmla="*/ 5 w 23"/>
                <a:gd name="T17" fmla="*/ 25 h 26"/>
                <a:gd name="T18" fmla="*/ 5 w 23"/>
                <a:gd name="T19" fmla="*/ 25 h 26"/>
                <a:gd name="T20" fmla="*/ 4 w 23"/>
                <a:gd name="T21" fmla="*/ 24 h 26"/>
                <a:gd name="T22" fmla="*/ 1 w 23"/>
                <a:gd name="T23" fmla="*/ 20 h 26"/>
                <a:gd name="T24" fmla="*/ 4 w 23"/>
                <a:gd name="T25" fmla="*/ 18 h 26"/>
                <a:gd name="T26" fmla="*/ 11 w 23"/>
                <a:gd name="T27" fmla="*/ 14 h 26"/>
                <a:gd name="T28" fmla="*/ 13 w 23"/>
                <a:gd name="T29" fmla="*/ 11 h 26"/>
                <a:gd name="T30" fmla="*/ 17 w 23"/>
                <a:gd name="T3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6">
                  <a:moveTo>
                    <a:pt x="17" y="5"/>
                  </a:moveTo>
                  <a:cubicBezTo>
                    <a:pt x="18" y="4"/>
                    <a:pt x="19" y="2"/>
                    <a:pt x="20" y="1"/>
                  </a:cubicBezTo>
                  <a:cubicBezTo>
                    <a:pt x="21" y="1"/>
                    <a:pt x="22" y="0"/>
                    <a:pt x="22" y="1"/>
                  </a:cubicBezTo>
                  <a:cubicBezTo>
                    <a:pt x="23" y="1"/>
                    <a:pt x="23" y="2"/>
                    <a:pt x="22" y="3"/>
                  </a:cubicBezTo>
                  <a:cubicBezTo>
                    <a:pt x="19" y="9"/>
                    <a:pt x="16" y="15"/>
                    <a:pt x="11" y="20"/>
                  </a:cubicBezTo>
                  <a:cubicBezTo>
                    <a:pt x="9" y="21"/>
                    <a:pt x="8" y="22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7" y="26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4"/>
                    <a:pt x="5" y="24"/>
                    <a:pt x="4" y="24"/>
                  </a:cubicBezTo>
                  <a:cubicBezTo>
                    <a:pt x="0" y="24"/>
                    <a:pt x="1" y="21"/>
                    <a:pt x="1" y="20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9" y="18"/>
                    <a:pt x="10" y="18"/>
                    <a:pt x="11" y="14"/>
                  </a:cubicBezTo>
                  <a:cubicBezTo>
                    <a:pt x="12" y="13"/>
                    <a:pt x="13" y="12"/>
                    <a:pt x="13" y="11"/>
                  </a:cubicBezTo>
                  <a:cubicBezTo>
                    <a:pt x="14" y="9"/>
                    <a:pt x="14" y="6"/>
                    <a:pt x="17" y="5"/>
                  </a:cubicBezTo>
                  <a:close/>
                </a:path>
              </a:pathLst>
            </a:custGeom>
            <a:solidFill>
              <a:srgbClr val="D3D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71">
              <a:extLst>
                <a:ext uri="{FF2B5EF4-FFF2-40B4-BE49-F238E27FC236}">
                  <a16:creationId xmlns:a16="http://schemas.microsoft.com/office/drawing/2014/main" id="{BB457ECC-35F6-4E2F-D2DA-90C7D4D43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" y="2010"/>
              <a:ext cx="95" cy="62"/>
            </a:xfrm>
            <a:custGeom>
              <a:avLst/>
              <a:gdLst>
                <a:gd name="T0" fmla="*/ 17 w 17"/>
                <a:gd name="T1" fmla="*/ 4 h 11"/>
                <a:gd name="T2" fmla="*/ 13 w 17"/>
                <a:gd name="T3" fmla="*/ 10 h 11"/>
                <a:gd name="T4" fmla="*/ 9 w 17"/>
                <a:gd name="T5" fmla="*/ 8 h 11"/>
                <a:gd name="T6" fmla="*/ 0 w 17"/>
                <a:gd name="T7" fmla="*/ 8 h 11"/>
                <a:gd name="T8" fmla="*/ 0 w 17"/>
                <a:gd name="T9" fmla="*/ 8 h 11"/>
                <a:gd name="T10" fmla="*/ 4 w 17"/>
                <a:gd name="T11" fmla="*/ 1 h 11"/>
                <a:gd name="T12" fmla="*/ 7 w 17"/>
                <a:gd name="T13" fmla="*/ 3 h 11"/>
                <a:gd name="T14" fmla="*/ 16 w 17"/>
                <a:gd name="T15" fmla="*/ 4 h 11"/>
                <a:gd name="T16" fmla="*/ 17 w 17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7" y="4"/>
                  </a:moveTo>
                  <a:cubicBezTo>
                    <a:pt x="16" y="6"/>
                    <a:pt x="15" y="8"/>
                    <a:pt x="13" y="10"/>
                  </a:cubicBezTo>
                  <a:cubicBezTo>
                    <a:pt x="13" y="7"/>
                    <a:pt x="11" y="7"/>
                    <a:pt x="9" y="8"/>
                  </a:cubicBezTo>
                  <a:cubicBezTo>
                    <a:pt x="6" y="11"/>
                    <a:pt x="3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3" y="4"/>
                    <a:pt x="4" y="1"/>
                  </a:cubicBezTo>
                  <a:cubicBezTo>
                    <a:pt x="5" y="0"/>
                    <a:pt x="6" y="2"/>
                    <a:pt x="7" y="3"/>
                  </a:cubicBezTo>
                  <a:cubicBezTo>
                    <a:pt x="10" y="5"/>
                    <a:pt x="12" y="7"/>
                    <a:pt x="16" y="4"/>
                  </a:cubicBezTo>
                  <a:cubicBezTo>
                    <a:pt x="16" y="3"/>
                    <a:pt x="16" y="4"/>
                    <a:pt x="17" y="4"/>
                  </a:cubicBezTo>
                  <a:close/>
                </a:path>
              </a:pathLst>
            </a:custGeom>
            <a:solidFill>
              <a:srgbClr val="C0A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72">
              <a:extLst>
                <a:ext uri="{FF2B5EF4-FFF2-40B4-BE49-F238E27FC236}">
                  <a16:creationId xmlns:a16="http://schemas.microsoft.com/office/drawing/2014/main" id="{C54F823B-CDF2-54F2-39E6-5A96086D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" y="2127"/>
              <a:ext cx="56" cy="73"/>
            </a:xfrm>
            <a:custGeom>
              <a:avLst/>
              <a:gdLst>
                <a:gd name="T0" fmla="*/ 5 w 10"/>
                <a:gd name="T1" fmla="*/ 3 h 13"/>
                <a:gd name="T2" fmla="*/ 7 w 10"/>
                <a:gd name="T3" fmla="*/ 1 h 13"/>
                <a:gd name="T4" fmla="*/ 7 w 10"/>
                <a:gd name="T5" fmla="*/ 5 h 13"/>
                <a:gd name="T6" fmla="*/ 4 w 10"/>
                <a:gd name="T7" fmla="*/ 8 h 13"/>
                <a:gd name="T8" fmla="*/ 1 w 10"/>
                <a:gd name="T9" fmla="*/ 13 h 13"/>
                <a:gd name="T10" fmla="*/ 2 w 10"/>
                <a:gd name="T11" fmla="*/ 8 h 13"/>
                <a:gd name="T12" fmla="*/ 5 w 10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5" y="3"/>
                  </a:moveTo>
                  <a:cubicBezTo>
                    <a:pt x="6" y="3"/>
                    <a:pt x="5" y="0"/>
                    <a:pt x="7" y="1"/>
                  </a:cubicBezTo>
                  <a:cubicBezTo>
                    <a:pt x="7" y="2"/>
                    <a:pt x="10" y="4"/>
                    <a:pt x="7" y="5"/>
                  </a:cubicBezTo>
                  <a:cubicBezTo>
                    <a:pt x="5" y="5"/>
                    <a:pt x="4" y="6"/>
                    <a:pt x="4" y="8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0" y="11"/>
                    <a:pt x="0" y="10"/>
                    <a:pt x="2" y="8"/>
                  </a:cubicBezTo>
                  <a:cubicBezTo>
                    <a:pt x="3" y="7"/>
                    <a:pt x="4" y="5"/>
                    <a:pt x="5" y="3"/>
                  </a:cubicBezTo>
                  <a:close/>
                </a:path>
              </a:pathLst>
            </a:custGeom>
            <a:solidFill>
              <a:srgbClr val="B6A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73">
              <a:extLst>
                <a:ext uri="{FF2B5EF4-FFF2-40B4-BE49-F238E27FC236}">
                  <a16:creationId xmlns:a16="http://schemas.microsoft.com/office/drawing/2014/main" id="{65F61255-D1AF-FD8B-EF5C-7EA83E85E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2060"/>
              <a:ext cx="94" cy="106"/>
            </a:xfrm>
            <a:custGeom>
              <a:avLst/>
              <a:gdLst>
                <a:gd name="T0" fmla="*/ 11 w 17"/>
                <a:gd name="T1" fmla="*/ 18 h 19"/>
                <a:gd name="T2" fmla="*/ 2 w 17"/>
                <a:gd name="T3" fmla="*/ 16 h 19"/>
                <a:gd name="T4" fmla="*/ 2 w 17"/>
                <a:gd name="T5" fmla="*/ 12 h 19"/>
                <a:gd name="T6" fmla="*/ 4 w 17"/>
                <a:gd name="T7" fmla="*/ 7 h 19"/>
                <a:gd name="T8" fmla="*/ 7 w 17"/>
                <a:gd name="T9" fmla="*/ 5 h 19"/>
                <a:gd name="T10" fmla="*/ 17 w 17"/>
                <a:gd name="T11" fmla="*/ 0 h 19"/>
                <a:gd name="T12" fmla="*/ 14 w 17"/>
                <a:gd name="T13" fmla="*/ 13 h 19"/>
                <a:gd name="T14" fmla="*/ 11 w 17"/>
                <a:gd name="T1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9">
                  <a:moveTo>
                    <a:pt x="11" y="18"/>
                  </a:moveTo>
                  <a:cubicBezTo>
                    <a:pt x="7" y="19"/>
                    <a:pt x="5" y="16"/>
                    <a:pt x="2" y="16"/>
                  </a:cubicBezTo>
                  <a:cubicBezTo>
                    <a:pt x="0" y="15"/>
                    <a:pt x="1" y="12"/>
                    <a:pt x="2" y="12"/>
                  </a:cubicBezTo>
                  <a:cubicBezTo>
                    <a:pt x="7" y="12"/>
                    <a:pt x="5" y="9"/>
                    <a:pt x="4" y="7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11" y="3"/>
                    <a:pt x="14" y="2"/>
                    <a:pt x="17" y="0"/>
                  </a:cubicBezTo>
                  <a:cubicBezTo>
                    <a:pt x="13" y="4"/>
                    <a:pt x="13" y="8"/>
                    <a:pt x="14" y="13"/>
                  </a:cubicBezTo>
                  <a:cubicBezTo>
                    <a:pt x="16" y="16"/>
                    <a:pt x="14" y="18"/>
                    <a:pt x="11" y="18"/>
                  </a:cubicBezTo>
                  <a:close/>
                </a:path>
              </a:pathLst>
            </a:custGeom>
            <a:solidFill>
              <a:srgbClr val="C691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74">
              <a:extLst>
                <a:ext uri="{FF2B5EF4-FFF2-40B4-BE49-F238E27FC236}">
                  <a16:creationId xmlns:a16="http://schemas.microsoft.com/office/drawing/2014/main" id="{A4B6DE94-3F6C-00FA-38CD-F5BD6E7DE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" y="1849"/>
              <a:ext cx="167" cy="106"/>
            </a:xfrm>
            <a:custGeom>
              <a:avLst/>
              <a:gdLst>
                <a:gd name="T0" fmla="*/ 28 w 30"/>
                <a:gd name="T1" fmla="*/ 1 h 19"/>
                <a:gd name="T2" fmla="*/ 29 w 30"/>
                <a:gd name="T3" fmla="*/ 6 h 19"/>
                <a:gd name="T4" fmla="*/ 28 w 30"/>
                <a:gd name="T5" fmla="*/ 8 h 19"/>
                <a:gd name="T6" fmla="*/ 22 w 30"/>
                <a:gd name="T7" fmla="*/ 7 h 19"/>
                <a:gd name="T8" fmla="*/ 14 w 30"/>
                <a:gd name="T9" fmla="*/ 8 h 19"/>
                <a:gd name="T10" fmla="*/ 13 w 30"/>
                <a:gd name="T11" fmla="*/ 9 h 19"/>
                <a:gd name="T12" fmla="*/ 18 w 30"/>
                <a:gd name="T13" fmla="*/ 10 h 19"/>
                <a:gd name="T14" fmla="*/ 20 w 30"/>
                <a:gd name="T15" fmla="*/ 10 h 19"/>
                <a:gd name="T16" fmla="*/ 19 w 30"/>
                <a:gd name="T17" fmla="*/ 11 h 19"/>
                <a:gd name="T18" fmla="*/ 19 w 30"/>
                <a:gd name="T19" fmla="*/ 15 h 19"/>
                <a:gd name="T20" fmla="*/ 17 w 30"/>
                <a:gd name="T21" fmla="*/ 17 h 19"/>
                <a:gd name="T22" fmla="*/ 15 w 30"/>
                <a:gd name="T23" fmla="*/ 17 h 19"/>
                <a:gd name="T24" fmla="*/ 16 w 30"/>
                <a:gd name="T25" fmla="*/ 15 h 19"/>
                <a:gd name="T26" fmla="*/ 16 w 30"/>
                <a:gd name="T27" fmla="*/ 13 h 19"/>
                <a:gd name="T28" fmla="*/ 12 w 30"/>
                <a:gd name="T29" fmla="*/ 14 h 19"/>
                <a:gd name="T30" fmla="*/ 13 w 30"/>
                <a:gd name="T31" fmla="*/ 15 h 19"/>
                <a:gd name="T32" fmla="*/ 14 w 30"/>
                <a:gd name="T33" fmla="*/ 17 h 19"/>
                <a:gd name="T34" fmla="*/ 12 w 30"/>
                <a:gd name="T35" fmla="*/ 19 h 19"/>
                <a:gd name="T36" fmla="*/ 11 w 30"/>
                <a:gd name="T37" fmla="*/ 18 h 19"/>
                <a:gd name="T38" fmla="*/ 11 w 30"/>
                <a:gd name="T39" fmla="*/ 17 h 19"/>
                <a:gd name="T40" fmla="*/ 4 w 30"/>
                <a:gd name="T41" fmla="*/ 14 h 19"/>
                <a:gd name="T42" fmla="*/ 0 w 30"/>
                <a:gd name="T43" fmla="*/ 11 h 19"/>
                <a:gd name="T44" fmla="*/ 0 w 30"/>
                <a:gd name="T45" fmla="*/ 10 h 19"/>
                <a:gd name="T46" fmla="*/ 2 w 30"/>
                <a:gd name="T47" fmla="*/ 9 h 19"/>
                <a:gd name="T48" fmla="*/ 13 w 30"/>
                <a:gd name="T49" fmla="*/ 5 h 19"/>
                <a:gd name="T50" fmla="*/ 14 w 30"/>
                <a:gd name="T51" fmla="*/ 3 h 19"/>
                <a:gd name="T52" fmla="*/ 16 w 30"/>
                <a:gd name="T53" fmla="*/ 0 h 19"/>
                <a:gd name="T54" fmla="*/ 18 w 30"/>
                <a:gd name="T55" fmla="*/ 2 h 19"/>
                <a:gd name="T56" fmla="*/ 19 w 30"/>
                <a:gd name="T57" fmla="*/ 3 h 19"/>
                <a:gd name="T58" fmla="*/ 28 w 30"/>
                <a:gd name="T5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19">
                  <a:moveTo>
                    <a:pt x="28" y="1"/>
                  </a:moveTo>
                  <a:cubicBezTo>
                    <a:pt x="28" y="3"/>
                    <a:pt x="28" y="5"/>
                    <a:pt x="29" y="6"/>
                  </a:cubicBezTo>
                  <a:cubicBezTo>
                    <a:pt x="30" y="7"/>
                    <a:pt x="29" y="8"/>
                    <a:pt x="28" y="8"/>
                  </a:cubicBezTo>
                  <a:cubicBezTo>
                    <a:pt x="26" y="8"/>
                    <a:pt x="24" y="8"/>
                    <a:pt x="22" y="7"/>
                  </a:cubicBezTo>
                  <a:cubicBezTo>
                    <a:pt x="18" y="5"/>
                    <a:pt x="17" y="5"/>
                    <a:pt x="14" y="8"/>
                  </a:cubicBezTo>
                  <a:cubicBezTo>
                    <a:pt x="14" y="8"/>
                    <a:pt x="13" y="9"/>
                    <a:pt x="13" y="9"/>
                  </a:cubicBezTo>
                  <a:cubicBezTo>
                    <a:pt x="15" y="10"/>
                    <a:pt x="16" y="11"/>
                    <a:pt x="18" y="10"/>
                  </a:cubicBezTo>
                  <a:cubicBezTo>
                    <a:pt x="19" y="9"/>
                    <a:pt x="19" y="9"/>
                    <a:pt x="20" y="10"/>
                  </a:cubicBezTo>
                  <a:cubicBezTo>
                    <a:pt x="21" y="10"/>
                    <a:pt x="20" y="11"/>
                    <a:pt x="19" y="11"/>
                  </a:cubicBezTo>
                  <a:cubicBezTo>
                    <a:pt x="18" y="12"/>
                    <a:pt x="17" y="13"/>
                    <a:pt x="19" y="15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17" y="18"/>
                    <a:pt x="16" y="18"/>
                    <a:pt x="15" y="17"/>
                  </a:cubicBezTo>
                  <a:cubicBezTo>
                    <a:pt x="15" y="16"/>
                    <a:pt x="16" y="16"/>
                    <a:pt x="16" y="15"/>
                  </a:cubicBezTo>
                  <a:cubicBezTo>
                    <a:pt x="17" y="14"/>
                    <a:pt x="17" y="14"/>
                    <a:pt x="16" y="13"/>
                  </a:cubicBezTo>
                  <a:cubicBezTo>
                    <a:pt x="14" y="13"/>
                    <a:pt x="13" y="13"/>
                    <a:pt x="12" y="14"/>
                  </a:cubicBezTo>
                  <a:cubicBezTo>
                    <a:pt x="11" y="15"/>
                    <a:pt x="12" y="15"/>
                    <a:pt x="13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3" y="17"/>
                    <a:pt x="13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7" y="18"/>
                    <a:pt x="7" y="15"/>
                    <a:pt x="4" y="14"/>
                  </a:cubicBezTo>
                  <a:cubicBezTo>
                    <a:pt x="2" y="13"/>
                    <a:pt x="2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7" y="11"/>
                    <a:pt x="10" y="8"/>
                    <a:pt x="13" y="5"/>
                  </a:cubicBezTo>
                  <a:cubicBezTo>
                    <a:pt x="14" y="5"/>
                    <a:pt x="14" y="4"/>
                    <a:pt x="14" y="3"/>
                  </a:cubicBezTo>
                  <a:cubicBezTo>
                    <a:pt x="14" y="1"/>
                    <a:pt x="15" y="1"/>
                    <a:pt x="16" y="0"/>
                  </a:cubicBezTo>
                  <a:cubicBezTo>
                    <a:pt x="18" y="0"/>
                    <a:pt x="18" y="1"/>
                    <a:pt x="18" y="2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22" y="2"/>
                    <a:pt x="25" y="3"/>
                    <a:pt x="28" y="1"/>
                  </a:cubicBezTo>
                  <a:close/>
                </a:path>
              </a:pathLst>
            </a:custGeom>
            <a:solidFill>
              <a:srgbClr val="A7A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75">
              <a:extLst>
                <a:ext uri="{FF2B5EF4-FFF2-40B4-BE49-F238E27FC236}">
                  <a16:creationId xmlns:a16="http://schemas.microsoft.com/office/drawing/2014/main" id="{E053B84F-4D23-D567-112D-8F5AE46DB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" y="1827"/>
              <a:ext cx="22" cy="22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A7A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76">
              <a:extLst>
                <a:ext uri="{FF2B5EF4-FFF2-40B4-BE49-F238E27FC236}">
                  <a16:creationId xmlns:a16="http://schemas.microsoft.com/office/drawing/2014/main" id="{E608C2A4-48FC-3AA0-BA1B-FEF3BD6F7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" y="1849"/>
              <a:ext cx="17" cy="11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A7A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277">
              <a:extLst>
                <a:ext uri="{FF2B5EF4-FFF2-40B4-BE49-F238E27FC236}">
                  <a16:creationId xmlns:a16="http://schemas.microsoft.com/office/drawing/2014/main" id="{B40474D6-07D7-15E1-6284-CBD917FF6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5" y="1815"/>
              <a:ext cx="173" cy="190"/>
            </a:xfrm>
            <a:custGeom>
              <a:avLst/>
              <a:gdLst>
                <a:gd name="T0" fmla="*/ 15 w 31"/>
                <a:gd name="T1" fmla="*/ 32 h 34"/>
                <a:gd name="T2" fmla="*/ 12 w 31"/>
                <a:gd name="T3" fmla="*/ 34 h 34"/>
                <a:gd name="T4" fmla="*/ 11 w 31"/>
                <a:gd name="T5" fmla="*/ 33 h 34"/>
                <a:gd name="T6" fmla="*/ 10 w 31"/>
                <a:gd name="T7" fmla="*/ 28 h 34"/>
                <a:gd name="T8" fmla="*/ 11 w 31"/>
                <a:gd name="T9" fmla="*/ 23 h 34"/>
                <a:gd name="T10" fmla="*/ 15 w 31"/>
                <a:gd name="T11" fmla="*/ 16 h 34"/>
                <a:gd name="T12" fmla="*/ 17 w 31"/>
                <a:gd name="T13" fmla="*/ 16 h 34"/>
                <a:gd name="T14" fmla="*/ 9 w 31"/>
                <a:gd name="T15" fmla="*/ 17 h 34"/>
                <a:gd name="T16" fmla="*/ 0 w 31"/>
                <a:gd name="T17" fmla="*/ 18 h 34"/>
                <a:gd name="T18" fmla="*/ 1 w 31"/>
                <a:gd name="T19" fmla="*/ 18 h 34"/>
                <a:gd name="T20" fmla="*/ 1 w 31"/>
                <a:gd name="T21" fmla="*/ 18 h 34"/>
                <a:gd name="T22" fmla="*/ 9 w 31"/>
                <a:gd name="T23" fmla="*/ 10 h 34"/>
                <a:gd name="T24" fmla="*/ 10 w 31"/>
                <a:gd name="T25" fmla="*/ 6 h 34"/>
                <a:gd name="T26" fmla="*/ 11 w 31"/>
                <a:gd name="T27" fmla="*/ 6 h 34"/>
                <a:gd name="T28" fmla="*/ 17 w 31"/>
                <a:gd name="T29" fmla="*/ 2 h 34"/>
                <a:gd name="T30" fmla="*/ 23 w 31"/>
                <a:gd name="T31" fmla="*/ 5 h 34"/>
                <a:gd name="T32" fmla="*/ 24 w 31"/>
                <a:gd name="T33" fmla="*/ 8 h 34"/>
                <a:gd name="T34" fmla="*/ 21 w 31"/>
                <a:gd name="T35" fmla="*/ 6 h 34"/>
                <a:gd name="T36" fmla="*/ 17 w 31"/>
                <a:gd name="T37" fmla="*/ 6 h 34"/>
                <a:gd name="T38" fmla="*/ 22 w 31"/>
                <a:gd name="T39" fmla="*/ 10 h 34"/>
                <a:gd name="T40" fmla="*/ 24 w 31"/>
                <a:gd name="T41" fmla="*/ 8 h 34"/>
                <a:gd name="T42" fmla="*/ 25 w 31"/>
                <a:gd name="T43" fmla="*/ 9 h 34"/>
                <a:gd name="T44" fmla="*/ 29 w 31"/>
                <a:gd name="T45" fmla="*/ 9 h 34"/>
                <a:gd name="T46" fmla="*/ 30 w 31"/>
                <a:gd name="T47" fmla="*/ 10 h 34"/>
                <a:gd name="T48" fmla="*/ 17 w 31"/>
                <a:gd name="T49" fmla="*/ 30 h 34"/>
                <a:gd name="T50" fmla="*/ 15 w 31"/>
                <a:gd name="T5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4">
                  <a:moveTo>
                    <a:pt x="15" y="32"/>
                  </a:moveTo>
                  <a:cubicBezTo>
                    <a:pt x="14" y="33"/>
                    <a:pt x="13" y="33"/>
                    <a:pt x="12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2" y="31"/>
                    <a:pt x="11" y="29"/>
                    <a:pt x="10" y="28"/>
                  </a:cubicBezTo>
                  <a:cubicBezTo>
                    <a:pt x="9" y="26"/>
                    <a:pt x="9" y="24"/>
                    <a:pt x="11" y="23"/>
                  </a:cubicBezTo>
                  <a:cubicBezTo>
                    <a:pt x="14" y="22"/>
                    <a:pt x="15" y="20"/>
                    <a:pt x="15" y="16"/>
                  </a:cubicBezTo>
                  <a:cubicBezTo>
                    <a:pt x="15" y="15"/>
                    <a:pt x="15" y="15"/>
                    <a:pt x="17" y="16"/>
                  </a:cubicBezTo>
                  <a:cubicBezTo>
                    <a:pt x="14" y="14"/>
                    <a:pt x="11" y="14"/>
                    <a:pt x="9" y="17"/>
                  </a:cubicBezTo>
                  <a:cubicBezTo>
                    <a:pt x="7" y="20"/>
                    <a:pt x="3" y="2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6" y="18"/>
                    <a:pt x="7" y="14"/>
                    <a:pt x="9" y="10"/>
                  </a:cubicBezTo>
                  <a:cubicBezTo>
                    <a:pt x="10" y="9"/>
                    <a:pt x="10" y="7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5" y="4"/>
                    <a:pt x="17" y="2"/>
                  </a:cubicBezTo>
                  <a:cubicBezTo>
                    <a:pt x="18" y="0"/>
                    <a:pt x="23" y="2"/>
                    <a:pt x="23" y="5"/>
                  </a:cubicBezTo>
                  <a:cubicBezTo>
                    <a:pt x="24" y="6"/>
                    <a:pt x="24" y="7"/>
                    <a:pt x="24" y="8"/>
                  </a:cubicBezTo>
                  <a:cubicBezTo>
                    <a:pt x="22" y="8"/>
                    <a:pt x="22" y="7"/>
                    <a:pt x="21" y="6"/>
                  </a:cubicBezTo>
                  <a:cubicBezTo>
                    <a:pt x="20" y="5"/>
                    <a:pt x="19" y="5"/>
                    <a:pt x="17" y="6"/>
                  </a:cubicBezTo>
                  <a:cubicBezTo>
                    <a:pt x="19" y="7"/>
                    <a:pt x="22" y="7"/>
                    <a:pt x="22" y="10"/>
                  </a:cubicBezTo>
                  <a:cubicBezTo>
                    <a:pt x="23" y="10"/>
                    <a:pt x="23" y="8"/>
                    <a:pt x="24" y="8"/>
                  </a:cubicBezTo>
                  <a:cubicBezTo>
                    <a:pt x="24" y="8"/>
                    <a:pt x="24" y="9"/>
                    <a:pt x="25" y="9"/>
                  </a:cubicBezTo>
                  <a:cubicBezTo>
                    <a:pt x="27" y="12"/>
                    <a:pt x="27" y="12"/>
                    <a:pt x="29" y="9"/>
                  </a:cubicBezTo>
                  <a:cubicBezTo>
                    <a:pt x="31" y="8"/>
                    <a:pt x="31" y="8"/>
                    <a:pt x="30" y="10"/>
                  </a:cubicBezTo>
                  <a:cubicBezTo>
                    <a:pt x="28" y="18"/>
                    <a:pt x="22" y="24"/>
                    <a:pt x="17" y="30"/>
                  </a:cubicBezTo>
                  <a:cubicBezTo>
                    <a:pt x="16" y="31"/>
                    <a:pt x="15" y="31"/>
                    <a:pt x="15" y="32"/>
                  </a:cubicBezTo>
                  <a:close/>
                </a:path>
              </a:pathLst>
            </a:custGeom>
            <a:solidFill>
              <a:srgbClr val="AC9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78">
              <a:extLst>
                <a:ext uri="{FF2B5EF4-FFF2-40B4-BE49-F238E27FC236}">
                  <a16:creationId xmlns:a16="http://schemas.microsoft.com/office/drawing/2014/main" id="{71EE635B-528F-ED5E-1E05-A0A189B9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7" y="1760"/>
              <a:ext cx="55" cy="111"/>
            </a:xfrm>
            <a:custGeom>
              <a:avLst/>
              <a:gdLst>
                <a:gd name="T0" fmla="*/ 1 w 10"/>
                <a:gd name="T1" fmla="*/ 20 h 20"/>
                <a:gd name="T2" fmla="*/ 0 w 10"/>
                <a:gd name="T3" fmla="*/ 19 h 20"/>
                <a:gd name="T4" fmla="*/ 0 w 10"/>
                <a:gd name="T5" fmla="*/ 18 h 20"/>
                <a:gd name="T6" fmla="*/ 7 w 10"/>
                <a:gd name="T7" fmla="*/ 0 h 20"/>
                <a:gd name="T8" fmla="*/ 9 w 10"/>
                <a:gd name="T9" fmla="*/ 7 h 20"/>
                <a:gd name="T10" fmla="*/ 6 w 10"/>
                <a:gd name="T11" fmla="*/ 10 h 20"/>
                <a:gd name="T12" fmla="*/ 1 w 1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" y="20"/>
                  </a:moveTo>
                  <a:cubicBezTo>
                    <a:pt x="1" y="19"/>
                    <a:pt x="1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2" y="12"/>
                    <a:pt x="3" y="6"/>
                    <a:pt x="7" y="0"/>
                  </a:cubicBezTo>
                  <a:cubicBezTo>
                    <a:pt x="10" y="2"/>
                    <a:pt x="9" y="5"/>
                    <a:pt x="9" y="7"/>
                  </a:cubicBezTo>
                  <a:cubicBezTo>
                    <a:pt x="7" y="7"/>
                    <a:pt x="7" y="9"/>
                    <a:pt x="6" y="10"/>
                  </a:cubicBezTo>
                  <a:cubicBezTo>
                    <a:pt x="5" y="14"/>
                    <a:pt x="4" y="17"/>
                    <a:pt x="1" y="20"/>
                  </a:cubicBezTo>
                  <a:close/>
                </a:path>
              </a:pathLst>
            </a:custGeom>
            <a:solidFill>
              <a:srgbClr val="BEA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279">
              <a:extLst>
                <a:ext uri="{FF2B5EF4-FFF2-40B4-BE49-F238E27FC236}">
                  <a16:creationId xmlns:a16="http://schemas.microsoft.com/office/drawing/2014/main" id="{2F50AA88-D0B0-E363-EA6A-C1C6E14A7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7" y="2467"/>
              <a:ext cx="100" cy="89"/>
            </a:xfrm>
            <a:custGeom>
              <a:avLst/>
              <a:gdLst>
                <a:gd name="T0" fmla="*/ 3 w 18"/>
                <a:gd name="T1" fmla="*/ 16 h 16"/>
                <a:gd name="T2" fmla="*/ 1 w 18"/>
                <a:gd name="T3" fmla="*/ 7 h 16"/>
                <a:gd name="T4" fmla="*/ 6 w 18"/>
                <a:gd name="T5" fmla="*/ 7 h 16"/>
                <a:gd name="T6" fmla="*/ 8 w 18"/>
                <a:gd name="T7" fmla="*/ 6 h 16"/>
                <a:gd name="T8" fmla="*/ 11 w 18"/>
                <a:gd name="T9" fmla="*/ 0 h 16"/>
                <a:gd name="T10" fmla="*/ 12 w 18"/>
                <a:gd name="T11" fmla="*/ 0 h 16"/>
                <a:gd name="T12" fmla="*/ 17 w 18"/>
                <a:gd name="T13" fmla="*/ 5 h 16"/>
                <a:gd name="T14" fmla="*/ 16 w 18"/>
                <a:gd name="T15" fmla="*/ 8 h 16"/>
                <a:gd name="T16" fmla="*/ 12 w 18"/>
                <a:gd name="T17" fmla="*/ 15 h 16"/>
                <a:gd name="T18" fmla="*/ 11 w 18"/>
                <a:gd name="T19" fmla="*/ 15 h 16"/>
                <a:gd name="T20" fmla="*/ 3 w 1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6">
                  <a:moveTo>
                    <a:pt x="3" y="16"/>
                  </a:moveTo>
                  <a:cubicBezTo>
                    <a:pt x="1" y="13"/>
                    <a:pt x="0" y="10"/>
                    <a:pt x="1" y="7"/>
                  </a:cubicBezTo>
                  <a:cubicBezTo>
                    <a:pt x="3" y="7"/>
                    <a:pt x="4" y="6"/>
                    <a:pt x="6" y="7"/>
                  </a:cubicBezTo>
                  <a:cubicBezTo>
                    <a:pt x="7" y="8"/>
                    <a:pt x="9" y="7"/>
                    <a:pt x="8" y="6"/>
                  </a:cubicBezTo>
                  <a:cubicBezTo>
                    <a:pt x="7" y="2"/>
                    <a:pt x="10" y="2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3"/>
                    <a:pt x="15" y="4"/>
                    <a:pt x="17" y="5"/>
                  </a:cubicBezTo>
                  <a:cubicBezTo>
                    <a:pt x="18" y="6"/>
                    <a:pt x="17" y="8"/>
                    <a:pt x="16" y="8"/>
                  </a:cubicBezTo>
                  <a:cubicBezTo>
                    <a:pt x="12" y="9"/>
                    <a:pt x="12" y="12"/>
                    <a:pt x="12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8" y="14"/>
                    <a:pt x="6" y="13"/>
                    <a:pt x="3" y="16"/>
                  </a:cubicBezTo>
                  <a:close/>
                </a:path>
              </a:pathLst>
            </a:custGeom>
            <a:solidFill>
              <a:srgbClr val="BF9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80">
              <a:extLst>
                <a:ext uri="{FF2B5EF4-FFF2-40B4-BE49-F238E27FC236}">
                  <a16:creationId xmlns:a16="http://schemas.microsoft.com/office/drawing/2014/main" id="{34162A01-98F5-7E0A-3719-68DB7ED31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" y="2562"/>
              <a:ext cx="22" cy="22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2 h 4"/>
                <a:gd name="T4" fmla="*/ 2 w 4"/>
                <a:gd name="T5" fmla="*/ 0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2" y="4"/>
                    <a:pt x="2" y="2"/>
                  </a:cubicBezTo>
                  <a:cubicBezTo>
                    <a:pt x="1" y="1"/>
                    <a:pt x="0" y="1"/>
                    <a:pt x="2" y="0"/>
                  </a:cubicBezTo>
                  <a:cubicBezTo>
                    <a:pt x="4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7C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281">
              <a:extLst>
                <a:ext uri="{FF2B5EF4-FFF2-40B4-BE49-F238E27FC236}">
                  <a16:creationId xmlns:a16="http://schemas.microsoft.com/office/drawing/2014/main" id="{5DD0460C-EADD-DA2C-4069-CC07118AA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" y="1615"/>
              <a:ext cx="133" cy="83"/>
            </a:xfrm>
            <a:custGeom>
              <a:avLst/>
              <a:gdLst>
                <a:gd name="T0" fmla="*/ 21 w 24"/>
                <a:gd name="T1" fmla="*/ 15 h 15"/>
                <a:gd name="T2" fmla="*/ 4 w 24"/>
                <a:gd name="T3" fmla="*/ 7 h 15"/>
                <a:gd name="T4" fmla="*/ 3 w 24"/>
                <a:gd name="T5" fmla="*/ 4 h 15"/>
                <a:gd name="T6" fmla="*/ 0 w 24"/>
                <a:gd name="T7" fmla="*/ 0 h 15"/>
                <a:gd name="T8" fmla="*/ 10 w 24"/>
                <a:gd name="T9" fmla="*/ 4 h 15"/>
                <a:gd name="T10" fmla="*/ 21 w 24"/>
                <a:gd name="T11" fmla="*/ 9 h 15"/>
                <a:gd name="T12" fmla="*/ 24 w 24"/>
                <a:gd name="T13" fmla="*/ 12 h 15"/>
                <a:gd name="T14" fmla="*/ 21 w 2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5">
                  <a:moveTo>
                    <a:pt x="21" y="15"/>
                  </a:moveTo>
                  <a:cubicBezTo>
                    <a:pt x="15" y="13"/>
                    <a:pt x="10" y="9"/>
                    <a:pt x="4" y="7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3" y="2"/>
                    <a:pt x="2" y="2"/>
                    <a:pt x="0" y="0"/>
                  </a:cubicBezTo>
                  <a:cubicBezTo>
                    <a:pt x="4" y="1"/>
                    <a:pt x="7" y="3"/>
                    <a:pt x="10" y="4"/>
                  </a:cubicBezTo>
                  <a:cubicBezTo>
                    <a:pt x="14" y="6"/>
                    <a:pt x="18" y="7"/>
                    <a:pt x="21" y="9"/>
                  </a:cubicBezTo>
                  <a:cubicBezTo>
                    <a:pt x="23" y="10"/>
                    <a:pt x="24" y="10"/>
                    <a:pt x="24" y="12"/>
                  </a:cubicBezTo>
                  <a:cubicBezTo>
                    <a:pt x="24" y="14"/>
                    <a:pt x="23" y="14"/>
                    <a:pt x="21" y="15"/>
                  </a:cubicBezTo>
                  <a:close/>
                </a:path>
              </a:pathLst>
            </a:custGeom>
            <a:solidFill>
              <a:srgbClr val="AABE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282">
              <a:extLst>
                <a:ext uri="{FF2B5EF4-FFF2-40B4-BE49-F238E27FC236}">
                  <a16:creationId xmlns:a16="http://schemas.microsoft.com/office/drawing/2014/main" id="{5668E107-3E3A-0821-20B9-2E28321B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8" y="1565"/>
              <a:ext cx="94" cy="50"/>
            </a:xfrm>
            <a:custGeom>
              <a:avLst/>
              <a:gdLst>
                <a:gd name="T0" fmla="*/ 12 w 17"/>
                <a:gd name="T1" fmla="*/ 9 h 9"/>
                <a:gd name="T2" fmla="*/ 0 w 17"/>
                <a:gd name="T3" fmla="*/ 2 h 9"/>
                <a:gd name="T4" fmla="*/ 3 w 17"/>
                <a:gd name="T5" fmla="*/ 0 h 9"/>
                <a:gd name="T6" fmla="*/ 15 w 17"/>
                <a:gd name="T7" fmla="*/ 6 h 9"/>
                <a:gd name="T8" fmla="*/ 15 w 17"/>
                <a:gd name="T9" fmla="*/ 9 h 9"/>
                <a:gd name="T10" fmla="*/ 12 w 1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12" y="9"/>
                  </a:moveTo>
                  <a:cubicBezTo>
                    <a:pt x="8" y="7"/>
                    <a:pt x="3" y="5"/>
                    <a:pt x="0" y="2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7" y="2"/>
                    <a:pt x="11" y="4"/>
                    <a:pt x="15" y="6"/>
                  </a:cubicBezTo>
                  <a:cubicBezTo>
                    <a:pt x="17" y="7"/>
                    <a:pt x="16" y="8"/>
                    <a:pt x="15" y="9"/>
                  </a:cubicBezTo>
                  <a:cubicBezTo>
                    <a:pt x="14" y="9"/>
                    <a:pt x="13" y="9"/>
                    <a:pt x="12" y="9"/>
                  </a:cubicBezTo>
                  <a:close/>
                </a:path>
              </a:pathLst>
            </a:custGeom>
            <a:solidFill>
              <a:srgbClr val="AEB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83">
              <a:extLst>
                <a:ext uri="{FF2B5EF4-FFF2-40B4-BE49-F238E27FC236}">
                  <a16:creationId xmlns:a16="http://schemas.microsoft.com/office/drawing/2014/main" id="{33FE6B4D-73BF-3D86-ACAB-628EFD7A6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3" y="1648"/>
              <a:ext cx="222" cy="223"/>
            </a:xfrm>
            <a:custGeom>
              <a:avLst/>
              <a:gdLst>
                <a:gd name="T0" fmla="*/ 40 w 40"/>
                <a:gd name="T1" fmla="*/ 20 h 40"/>
                <a:gd name="T2" fmla="*/ 37 w 40"/>
                <a:gd name="T3" fmla="*/ 28 h 40"/>
                <a:gd name="T4" fmla="*/ 33 w 40"/>
                <a:gd name="T5" fmla="*/ 38 h 40"/>
                <a:gd name="T6" fmla="*/ 30 w 40"/>
                <a:gd name="T7" fmla="*/ 37 h 40"/>
                <a:gd name="T8" fmla="*/ 30 w 40"/>
                <a:gd name="T9" fmla="*/ 35 h 40"/>
                <a:gd name="T10" fmla="*/ 20 w 40"/>
                <a:gd name="T11" fmla="*/ 30 h 40"/>
                <a:gd name="T12" fmla="*/ 16 w 40"/>
                <a:gd name="T13" fmla="*/ 32 h 40"/>
                <a:gd name="T14" fmla="*/ 13 w 40"/>
                <a:gd name="T15" fmla="*/ 32 h 40"/>
                <a:gd name="T16" fmla="*/ 26 w 40"/>
                <a:gd name="T17" fmla="*/ 17 h 40"/>
                <a:gd name="T18" fmla="*/ 27 w 40"/>
                <a:gd name="T19" fmla="*/ 15 h 40"/>
                <a:gd name="T20" fmla="*/ 22 w 40"/>
                <a:gd name="T21" fmla="*/ 10 h 40"/>
                <a:gd name="T22" fmla="*/ 17 w 40"/>
                <a:gd name="T23" fmla="*/ 12 h 40"/>
                <a:gd name="T24" fmla="*/ 14 w 40"/>
                <a:gd name="T25" fmla="*/ 21 h 40"/>
                <a:gd name="T26" fmla="*/ 13 w 40"/>
                <a:gd name="T27" fmla="*/ 32 h 40"/>
                <a:gd name="T28" fmla="*/ 11 w 40"/>
                <a:gd name="T29" fmla="*/ 31 h 40"/>
                <a:gd name="T30" fmla="*/ 8 w 40"/>
                <a:gd name="T31" fmla="*/ 30 h 40"/>
                <a:gd name="T32" fmla="*/ 10 w 40"/>
                <a:gd name="T33" fmla="*/ 27 h 40"/>
                <a:gd name="T34" fmla="*/ 11 w 40"/>
                <a:gd name="T35" fmla="*/ 20 h 40"/>
                <a:gd name="T36" fmla="*/ 8 w 40"/>
                <a:gd name="T37" fmla="*/ 18 h 40"/>
                <a:gd name="T38" fmla="*/ 5 w 40"/>
                <a:gd name="T39" fmla="*/ 18 h 40"/>
                <a:gd name="T40" fmla="*/ 1 w 40"/>
                <a:gd name="T41" fmla="*/ 16 h 40"/>
                <a:gd name="T42" fmla="*/ 2 w 40"/>
                <a:gd name="T43" fmla="*/ 12 h 40"/>
                <a:gd name="T44" fmla="*/ 2 w 40"/>
                <a:gd name="T45" fmla="*/ 12 h 40"/>
                <a:gd name="T46" fmla="*/ 6 w 40"/>
                <a:gd name="T47" fmla="*/ 10 h 40"/>
                <a:gd name="T48" fmla="*/ 19 w 40"/>
                <a:gd name="T49" fmla="*/ 5 h 40"/>
                <a:gd name="T50" fmla="*/ 20 w 40"/>
                <a:gd name="T51" fmla="*/ 6 h 40"/>
                <a:gd name="T52" fmla="*/ 25 w 40"/>
                <a:gd name="T53" fmla="*/ 8 h 40"/>
                <a:gd name="T54" fmla="*/ 26 w 40"/>
                <a:gd name="T55" fmla="*/ 9 h 40"/>
                <a:gd name="T56" fmla="*/ 29 w 40"/>
                <a:gd name="T57" fmla="*/ 11 h 40"/>
                <a:gd name="T58" fmla="*/ 31 w 40"/>
                <a:gd name="T59" fmla="*/ 12 h 40"/>
                <a:gd name="T60" fmla="*/ 31 w 40"/>
                <a:gd name="T61" fmla="*/ 10 h 40"/>
                <a:gd name="T62" fmla="*/ 31 w 40"/>
                <a:gd name="T63" fmla="*/ 6 h 40"/>
                <a:gd name="T64" fmla="*/ 30 w 40"/>
                <a:gd name="T65" fmla="*/ 2 h 40"/>
                <a:gd name="T66" fmla="*/ 34 w 40"/>
                <a:gd name="T67" fmla="*/ 2 h 40"/>
                <a:gd name="T68" fmla="*/ 39 w 40"/>
                <a:gd name="T69" fmla="*/ 6 h 40"/>
                <a:gd name="T70" fmla="*/ 36 w 40"/>
                <a:gd name="T71" fmla="*/ 9 h 40"/>
                <a:gd name="T72" fmla="*/ 40 w 40"/>
                <a:gd name="T7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cubicBezTo>
                    <a:pt x="40" y="23"/>
                    <a:pt x="39" y="25"/>
                    <a:pt x="37" y="28"/>
                  </a:cubicBezTo>
                  <a:cubicBezTo>
                    <a:pt x="36" y="31"/>
                    <a:pt x="36" y="36"/>
                    <a:pt x="33" y="38"/>
                  </a:cubicBezTo>
                  <a:cubicBezTo>
                    <a:pt x="31" y="40"/>
                    <a:pt x="30" y="38"/>
                    <a:pt x="30" y="37"/>
                  </a:cubicBezTo>
                  <a:cubicBezTo>
                    <a:pt x="30" y="36"/>
                    <a:pt x="30" y="36"/>
                    <a:pt x="30" y="35"/>
                  </a:cubicBezTo>
                  <a:cubicBezTo>
                    <a:pt x="29" y="28"/>
                    <a:pt x="26" y="26"/>
                    <a:pt x="20" y="30"/>
                  </a:cubicBezTo>
                  <a:cubicBezTo>
                    <a:pt x="19" y="30"/>
                    <a:pt x="17" y="31"/>
                    <a:pt x="16" y="32"/>
                  </a:cubicBezTo>
                  <a:cubicBezTo>
                    <a:pt x="15" y="32"/>
                    <a:pt x="14" y="33"/>
                    <a:pt x="13" y="32"/>
                  </a:cubicBezTo>
                  <a:cubicBezTo>
                    <a:pt x="18" y="27"/>
                    <a:pt x="21" y="21"/>
                    <a:pt x="26" y="17"/>
                  </a:cubicBezTo>
                  <a:cubicBezTo>
                    <a:pt x="27" y="17"/>
                    <a:pt x="27" y="16"/>
                    <a:pt x="27" y="15"/>
                  </a:cubicBezTo>
                  <a:cubicBezTo>
                    <a:pt x="26" y="12"/>
                    <a:pt x="24" y="11"/>
                    <a:pt x="22" y="10"/>
                  </a:cubicBezTo>
                  <a:cubicBezTo>
                    <a:pt x="20" y="9"/>
                    <a:pt x="18" y="10"/>
                    <a:pt x="17" y="12"/>
                  </a:cubicBezTo>
                  <a:cubicBezTo>
                    <a:pt x="14" y="14"/>
                    <a:pt x="13" y="17"/>
                    <a:pt x="14" y="21"/>
                  </a:cubicBezTo>
                  <a:cubicBezTo>
                    <a:pt x="14" y="24"/>
                    <a:pt x="14" y="28"/>
                    <a:pt x="13" y="32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8" y="32"/>
                    <a:pt x="8" y="30"/>
                  </a:cubicBezTo>
                  <a:cubicBezTo>
                    <a:pt x="7" y="28"/>
                    <a:pt x="9" y="28"/>
                    <a:pt x="10" y="27"/>
                  </a:cubicBezTo>
                  <a:cubicBezTo>
                    <a:pt x="12" y="25"/>
                    <a:pt x="11" y="22"/>
                    <a:pt x="11" y="20"/>
                  </a:cubicBezTo>
                  <a:cubicBezTo>
                    <a:pt x="10" y="19"/>
                    <a:pt x="9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4" y="17"/>
                    <a:pt x="2" y="18"/>
                    <a:pt x="1" y="16"/>
                  </a:cubicBezTo>
                  <a:cubicBezTo>
                    <a:pt x="0" y="14"/>
                    <a:pt x="2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2"/>
                    <a:pt x="5" y="11"/>
                    <a:pt x="6" y="10"/>
                  </a:cubicBezTo>
                  <a:cubicBezTo>
                    <a:pt x="10" y="7"/>
                    <a:pt x="14" y="5"/>
                    <a:pt x="19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22" y="6"/>
                    <a:pt x="23" y="7"/>
                    <a:pt x="25" y="8"/>
                  </a:cubicBezTo>
                  <a:cubicBezTo>
                    <a:pt x="25" y="8"/>
                    <a:pt x="26" y="8"/>
                    <a:pt x="26" y="9"/>
                  </a:cubicBezTo>
                  <a:cubicBezTo>
                    <a:pt x="27" y="9"/>
                    <a:pt x="29" y="10"/>
                    <a:pt x="29" y="11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2" y="11"/>
                    <a:pt x="32" y="11"/>
                    <a:pt x="31" y="10"/>
                  </a:cubicBezTo>
                  <a:cubicBezTo>
                    <a:pt x="31" y="8"/>
                    <a:pt x="31" y="7"/>
                    <a:pt x="31" y="6"/>
                  </a:cubicBezTo>
                  <a:cubicBezTo>
                    <a:pt x="30" y="4"/>
                    <a:pt x="29" y="3"/>
                    <a:pt x="30" y="2"/>
                  </a:cubicBezTo>
                  <a:cubicBezTo>
                    <a:pt x="31" y="0"/>
                    <a:pt x="33" y="1"/>
                    <a:pt x="34" y="2"/>
                  </a:cubicBezTo>
                  <a:cubicBezTo>
                    <a:pt x="36" y="3"/>
                    <a:pt x="37" y="4"/>
                    <a:pt x="39" y="6"/>
                  </a:cubicBezTo>
                  <a:cubicBezTo>
                    <a:pt x="36" y="5"/>
                    <a:pt x="35" y="6"/>
                    <a:pt x="36" y="9"/>
                  </a:cubicBezTo>
                  <a:cubicBezTo>
                    <a:pt x="38" y="12"/>
                    <a:pt x="39" y="16"/>
                    <a:pt x="40" y="20"/>
                  </a:cubicBezTo>
                  <a:close/>
                </a:path>
              </a:pathLst>
            </a:custGeom>
            <a:solidFill>
              <a:srgbClr val="D7C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284">
              <a:extLst>
                <a:ext uri="{FF2B5EF4-FFF2-40B4-BE49-F238E27FC236}">
                  <a16:creationId xmlns:a16="http://schemas.microsoft.com/office/drawing/2014/main" id="{ACA5E4D0-AD98-8E6A-6E5F-89CF580BD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" y="1648"/>
              <a:ext cx="44" cy="73"/>
            </a:xfrm>
            <a:custGeom>
              <a:avLst/>
              <a:gdLst>
                <a:gd name="T0" fmla="*/ 8 w 8"/>
                <a:gd name="T1" fmla="*/ 2 h 13"/>
                <a:gd name="T2" fmla="*/ 6 w 8"/>
                <a:gd name="T3" fmla="*/ 5 h 13"/>
                <a:gd name="T4" fmla="*/ 7 w 8"/>
                <a:gd name="T5" fmla="*/ 12 h 13"/>
                <a:gd name="T6" fmla="*/ 6 w 8"/>
                <a:gd name="T7" fmla="*/ 13 h 13"/>
                <a:gd name="T8" fmla="*/ 3 w 8"/>
                <a:gd name="T9" fmla="*/ 12 h 13"/>
                <a:gd name="T10" fmla="*/ 0 w 8"/>
                <a:gd name="T11" fmla="*/ 9 h 13"/>
                <a:gd name="T12" fmla="*/ 3 w 8"/>
                <a:gd name="T13" fmla="*/ 9 h 13"/>
                <a:gd name="T14" fmla="*/ 3 w 8"/>
                <a:gd name="T15" fmla="*/ 4 h 13"/>
                <a:gd name="T16" fmla="*/ 3 w 8"/>
                <a:gd name="T17" fmla="*/ 1 h 13"/>
                <a:gd name="T18" fmla="*/ 8 w 8"/>
                <a:gd name="T1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8" y="2"/>
                  </a:moveTo>
                  <a:cubicBezTo>
                    <a:pt x="4" y="2"/>
                    <a:pt x="4" y="2"/>
                    <a:pt x="6" y="5"/>
                  </a:cubicBezTo>
                  <a:cubicBezTo>
                    <a:pt x="7" y="7"/>
                    <a:pt x="6" y="10"/>
                    <a:pt x="7" y="12"/>
                  </a:cubicBezTo>
                  <a:cubicBezTo>
                    <a:pt x="7" y="12"/>
                    <a:pt x="6" y="13"/>
                    <a:pt x="6" y="13"/>
                  </a:cubicBezTo>
                  <a:cubicBezTo>
                    <a:pt x="5" y="13"/>
                    <a:pt x="3" y="13"/>
                    <a:pt x="3" y="12"/>
                  </a:cubicBezTo>
                  <a:cubicBezTo>
                    <a:pt x="2" y="11"/>
                    <a:pt x="1" y="10"/>
                    <a:pt x="0" y="9"/>
                  </a:cubicBezTo>
                  <a:cubicBezTo>
                    <a:pt x="1" y="8"/>
                    <a:pt x="2" y="10"/>
                    <a:pt x="3" y="9"/>
                  </a:cubicBezTo>
                  <a:cubicBezTo>
                    <a:pt x="4" y="7"/>
                    <a:pt x="4" y="6"/>
                    <a:pt x="3" y="4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5" y="0"/>
                    <a:pt x="7" y="0"/>
                    <a:pt x="8" y="2"/>
                  </a:cubicBezTo>
                  <a:close/>
                </a:path>
              </a:pathLst>
            </a:custGeom>
            <a:solidFill>
              <a:srgbClr val="CD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285">
              <a:extLst>
                <a:ext uri="{FF2B5EF4-FFF2-40B4-BE49-F238E27FC236}">
                  <a16:creationId xmlns:a16="http://schemas.microsoft.com/office/drawing/2014/main" id="{CDC50508-7EC5-D84C-06FF-3C70C60A1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" y="1682"/>
              <a:ext cx="34" cy="39"/>
            </a:xfrm>
            <a:custGeom>
              <a:avLst/>
              <a:gdLst>
                <a:gd name="T0" fmla="*/ 0 w 6"/>
                <a:gd name="T1" fmla="*/ 6 h 7"/>
                <a:gd name="T2" fmla="*/ 0 w 6"/>
                <a:gd name="T3" fmla="*/ 4 h 7"/>
                <a:gd name="T4" fmla="*/ 2 w 6"/>
                <a:gd name="T5" fmla="*/ 1 h 7"/>
                <a:gd name="T6" fmla="*/ 5 w 6"/>
                <a:gd name="T7" fmla="*/ 1 h 7"/>
                <a:gd name="T8" fmla="*/ 5 w 6"/>
                <a:gd name="T9" fmla="*/ 5 h 7"/>
                <a:gd name="T10" fmla="*/ 2 w 6"/>
                <a:gd name="T11" fmla="*/ 6 h 7"/>
                <a:gd name="T12" fmla="*/ 0 w 6"/>
                <a:gd name="T13" fmla="*/ 6 h 7"/>
                <a:gd name="T14" fmla="*/ 0 w 6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6"/>
                  </a:move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4" y="6"/>
                    <a:pt x="3" y="7"/>
                    <a:pt x="2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584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286">
              <a:extLst>
                <a:ext uri="{FF2B5EF4-FFF2-40B4-BE49-F238E27FC236}">
                  <a16:creationId xmlns:a16="http://schemas.microsoft.com/office/drawing/2014/main" id="{F02B779D-A8B7-9276-38CC-FD42644D1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1888"/>
              <a:ext cx="183" cy="122"/>
            </a:xfrm>
            <a:custGeom>
              <a:avLst/>
              <a:gdLst>
                <a:gd name="T0" fmla="*/ 13 w 33"/>
                <a:gd name="T1" fmla="*/ 5 h 22"/>
                <a:gd name="T2" fmla="*/ 22 w 33"/>
                <a:gd name="T3" fmla="*/ 2 h 22"/>
                <a:gd name="T4" fmla="*/ 29 w 33"/>
                <a:gd name="T5" fmla="*/ 2 h 22"/>
                <a:gd name="T6" fmla="*/ 33 w 33"/>
                <a:gd name="T7" fmla="*/ 5 h 22"/>
                <a:gd name="T8" fmla="*/ 28 w 33"/>
                <a:gd name="T9" fmla="*/ 2 h 22"/>
                <a:gd name="T10" fmla="*/ 30 w 33"/>
                <a:gd name="T11" fmla="*/ 7 h 22"/>
                <a:gd name="T12" fmla="*/ 28 w 33"/>
                <a:gd name="T13" fmla="*/ 8 h 22"/>
                <a:gd name="T14" fmla="*/ 26 w 33"/>
                <a:gd name="T15" fmla="*/ 11 h 22"/>
                <a:gd name="T16" fmla="*/ 23 w 33"/>
                <a:gd name="T17" fmla="*/ 15 h 22"/>
                <a:gd name="T18" fmla="*/ 4 w 33"/>
                <a:gd name="T19" fmla="*/ 22 h 22"/>
                <a:gd name="T20" fmla="*/ 2 w 33"/>
                <a:gd name="T21" fmla="*/ 20 h 22"/>
                <a:gd name="T22" fmla="*/ 0 w 33"/>
                <a:gd name="T23" fmla="*/ 12 h 22"/>
                <a:gd name="T24" fmla="*/ 6 w 33"/>
                <a:gd name="T25" fmla="*/ 6 h 22"/>
                <a:gd name="T26" fmla="*/ 6 w 33"/>
                <a:gd name="T27" fmla="*/ 5 h 22"/>
                <a:gd name="T28" fmla="*/ 13 w 33"/>
                <a:gd name="T2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22">
                  <a:moveTo>
                    <a:pt x="13" y="5"/>
                  </a:moveTo>
                  <a:cubicBezTo>
                    <a:pt x="19" y="7"/>
                    <a:pt x="19" y="7"/>
                    <a:pt x="22" y="2"/>
                  </a:cubicBezTo>
                  <a:cubicBezTo>
                    <a:pt x="23" y="1"/>
                    <a:pt x="28" y="0"/>
                    <a:pt x="29" y="2"/>
                  </a:cubicBezTo>
                  <a:cubicBezTo>
                    <a:pt x="30" y="2"/>
                    <a:pt x="31" y="3"/>
                    <a:pt x="33" y="5"/>
                  </a:cubicBezTo>
                  <a:cubicBezTo>
                    <a:pt x="30" y="5"/>
                    <a:pt x="30" y="3"/>
                    <a:pt x="28" y="2"/>
                  </a:cubicBezTo>
                  <a:cubicBezTo>
                    <a:pt x="29" y="4"/>
                    <a:pt x="30" y="5"/>
                    <a:pt x="30" y="7"/>
                  </a:cubicBezTo>
                  <a:cubicBezTo>
                    <a:pt x="29" y="6"/>
                    <a:pt x="27" y="6"/>
                    <a:pt x="28" y="8"/>
                  </a:cubicBezTo>
                  <a:cubicBezTo>
                    <a:pt x="28" y="10"/>
                    <a:pt x="27" y="10"/>
                    <a:pt x="26" y="11"/>
                  </a:cubicBezTo>
                  <a:cubicBezTo>
                    <a:pt x="23" y="11"/>
                    <a:pt x="23" y="12"/>
                    <a:pt x="23" y="15"/>
                  </a:cubicBezTo>
                  <a:cubicBezTo>
                    <a:pt x="17" y="18"/>
                    <a:pt x="10" y="19"/>
                    <a:pt x="4" y="22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1" y="17"/>
                    <a:pt x="0" y="15"/>
                    <a:pt x="0" y="12"/>
                  </a:cubicBezTo>
                  <a:cubicBezTo>
                    <a:pt x="2" y="11"/>
                    <a:pt x="5" y="9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9" y="2"/>
                    <a:pt x="10" y="2"/>
                    <a:pt x="13" y="5"/>
                  </a:cubicBezTo>
                  <a:close/>
                </a:path>
              </a:pathLst>
            </a:custGeom>
            <a:solidFill>
              <a:srgbClr val="BBB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287">
              <a:extLst>
                <a:ext uri="{FF2B5EF4-FFF2-40B4-BE49-F238E27FC236}">
                  <a16:creationId xmlns:a16="http://schemas.microsoft.com/office/drawing/2014/main" id="{C7DEE2D2-2BFB-1016-E0A8-29B3BC76D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9" y="1838"/>
              <a:ext cx="72" cy="83"/>
            </a:xfrm>
            <a:custGeom>
              <a:avLst/>
              <a:gdLst>
                <a:gd name="T0" fmla="*/ 13 w 13"/>
                <a:gd name="T1" fmla="*/ 6 h 15"/>
                <a:gd name="T2" fmla="*/ 10 w 13"/>
                <a:gd name="T3" fmla="*/ 12 h 15"/>
                <a:gd name="T4" fmla="*/ 4 w 13"/>
                <a:gd name="T5" fmla="*/ 14 h 15"/>
                <a:gd name="T6" fmla="*/ 5 w 13"/>
                <a:gd name="T7" fmla="*/ 2 h 15"/>
                <a:gd name="T8" fmla="*/ 6 w 13"/>
                <a:gd name="T9" fmla="*/ 0 h 15"/>
                <a:gd name="T10" fmla="*/ 7 w 13"/>
                <a:gd name="T11" fmla="*/ 3 h 15"/>
                <a:gd name="T12" fmla="*/ 10 w 13"/>
                <a:gd name="T13" fmla="*/ 6 h 15"/>
                <a:gd name="T14" fmla="*/ 13 w 13"/>
                <a:gd name="T1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5">
                  <a:moveTo>
                    <a:pt x="13" y="6"/>
                  </a:moveTo>
                  <a:cubicBezTo>
                    <a:pt x="12" y="8"/>
                    <a:pt x="11" y="10"/>
                    <a:pt x="10" y="12"/>
                  </a:cubicBezTo>
                  <a:cubicBezTo>
                    <a:pt x="9" y="15"/>
                    <a:pt x="6" y="14"/>
                    <a:pt x="4" y="14"/>
                  </a:cubicBezTo>
                  <a:cubicBezTo>
                    <a:pt x="0" y="10"/>
                    <a:pt x="2" y="6"/>
                    <a:pt x="5" y="2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6"/>
                    <a:pt x="7" y="7"/>
                    <a:pt x="10" y="6"/>
                  </a:cubicBezTo>
                  <a:cubicBezTo>
                    <a:pt x="11" y="6"/>
                    <a:pt x="12" y="5"/>
                    <a:pt x="13" y="6"/>
                  </a:cubicBezTo>
                  <a:close/>
                </a:path>
              </a:pathLst>
            </a:custGeom>
            <a:solidFill>
              <a:srgbClr val="61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288">
              <a:extLst>
                <a:ext uri="{FF2B5EF4-FFF2-40B4-BE49-F238E27FC236}">
                  <a16:creationId xmlns:a16="http://schemas.microsoft.com/office/drawing/2014/main" id="{F14C5617-7C8A-5BA2-ADB0-8C4011507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" y="1827"/>
              <a:ext cx="50" cy="55"/>
            </a:xfrm>
            <a:custGeom>
              <a:avLst/>
              <a:gdLst>
                <a:gd name="T0" fmla="*/ 8 w 9"/>
                <a:gd name="T1" fmla="*/ 8 h 10"/>
                <a:gd name="T2" fmla="*/ 6 w 9"/>
                <a:gd name="T3" fmla="*/ 9 h 10"/>
                <a:gd name="T4" fmla="*/ 1 w 9"/>
                <a:gd name="T5" fmla="*/ 9 h 10"/>
                <a:gd name="T6" fmla="*/ 1 w 9"/>
                <a:gd name="T7" fmla="*/ 5 h 10"/>
                <a:gd name="T8" fmla="*/ 1 w 9"/>
                <a:gd name="T9" fmla="*/ 2 h 10"/>
                <a:gd name="T10" fmla="*/ 8 w 9"/>
                <a:gd name="T11" fmla="*/ 4 h 10"/>
                <a:gd name="T12" fmla="*/ 8 w 9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8" y="8"/>
                  </a:moveTo>
                  <a:cubicBezTo>
                    <a:pt x="7" y="8"/>
                    <a:pt x="7" y="8"/>
                    <a:pt x="6" y="9"/>
                  </a:cubicBezTo>
                  <a:cubicBezTo>
                    <a:pt x="4" y="10"/>
                    <a:pt x="3" y="10"/>
                    <a:pt x="1" y="9"/>
                  </a:cubicBezTo>
                  <a:cubicBezTo>
                    <a:pt x="0" y="8"/>
                    <a:pt x="1" y="6"/>
                    <a:pt x="1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4" y="0"/>
                    <a:pt x="6" y="2"/>
                    <a:pt x="8" y="4"/>
                  </a:cubicBezTo>
                  <a:cubicBezTo>
                    <a:pt x="9" y="5"/>
                    <a:pt x="9" y="7"/>
                    <a:pt x="8" y="8"/>
                  </a:cubicBezTo>
                  <a:close/>
                </a:path>
              </a:pathLst>
            </a:custGeom>
            <a:solidFill>
              <a:srgbClr val="3B3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289">
              <a:extLst>
                <a:ext uri="{FF2B5EF4-FFF2-40B4-BE49-F238E27FC236}">
                  <a16:creationId xmlns:a16="http://schemas.microsoft.com/office/drawing/2014/main" id="{56BA4A52-EB14-1727-17B7-E2884C2A5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" y="1715"/>
              <a:ext cx="89" cy="84"/>
            </a:xfrm>
            <a:custGeom>
              <a:avLst/>
              <a:gdLst>
                <a:gd name="T0" fmla="*/ 5 w 16"/>
                <a:gd name="T1" fmla="*/ 0 h 15"/>
                <a:gd name="T2" fmla="*/ 5 w 16"/>
                <a:gd name="T3" fmla="*/ 2 h 15"/>
                <a:gd name="T4" fmla="*/ 6 w 16"/>
                <a:gd name="T5" fmla="*/ 5 h 15"/>
                <a:gd name="T6" fmla="*/ 8 w 16"/>
                <a:gd name="T7" fmla="*/ 5 h 15"/>
                <a:gd name="T8" fmla="*/ 15 w 16"/>
                <a:gd name="T9" fmla="*/ 14 h 15"/>
                <a:gd name="T10" fmla="*/ 13 w 16"/>
                <a:gd name="T11" fmla="*/ 15 h 15"/>
                <a:gd name="T12" fmla="*/ 14 w 16"/>
                <a:gd name="T13" fmla="*/ 15 h 15"/>
                <a:gd name="T14" fmla="*/ 6 w 16"/>
                <a:gd name="T15" fmla="*/ 7 h 15"/>
                <a:gd name="T16" fmla="*/ 1 w 16"/>
                <a:gd name="T17" fmla="*/ 5 h 15"/>
                <a:gd name="T18" fmla="*/ 3 w 16"/>
                <a:gd name="T19" fmla="*/ 2 h 15"/>
                <a:gd name="T20" fmla="*/ 5 w 16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">
                  <a:moveTo>
                    <a:pt x="5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4" y="4"/>
                    <a:pt x="4" y="4"/>
                    <a:pt x="6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13" y="5"/>
                    <a:pt x="16" y="9"/>
                    <a:pt x="15" y="14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4" y="7"/>
                    <a:pt x="14" y="7"/>
                    <a:pt x="6" y="7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0" y="4"/>
                    <a:pt x="2" y="3"/>
                    <a:pt x="3" y="2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D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290">
              <a:extLst>
                <a:ext uri="{FF2B5EF4-FFF2-40B4-BE49-F238E27FC236}">
                  <a16:creationId xmlns:a16="http://schemas.microsoft.com/office/drawing/2014/main" id="{ECBE8D91-52A5-C830-FE2C-B33F04D37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" y="1776"/>
              <a:ext cx="55" cy="34"/>
            </a:xfrm>
            <a:custGeom>
              <a:avLst/>
              <a:gdLst>
                <a:gd name="T0" fmla="*/ 1 w 10"/>
                <a:gd name="T1" fmla="*/ 5 h 6"/>
                <a:gd name="T2" fmla="*/ 2 w 10"/>
                <a:gd name="T3" fmla="*/ 1 h 6"/>
                <a:gd name="T4" fmla="*/ 7 w 10"/>
                <a:gd name="T5" fmla="*/ 1 h 6"/>
                <a:gd name="T6" fmla="*/ 9 w 10"/>
                <a:gd name="T7" fmla="*/ 2 h 6"/>
                <a:gd name="T8" fmla="*/ 6 w 10"/>
                <a:gd name="T9" fmla="*/ 6 h 6"/>
                <a:gd name="T10" fmla="*/ 1 w 10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" y="5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1"/>
                    <a:pt x="8" y="2"/>
                    <a:pt x="9" y="2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4" y="6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4B3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291">
              <a:extLst>
                <a:ext uri="{FF2B5EF4-FFF2-40B4-BE49-F238E27FC236}">
                  <a16:creationId xmlns:a16="http://schemas.microsoft.com/office/drawing/2014/main" id="{D1AF9D29-F19E-F3E6-D4FA-2E6839EE6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4" y="1665"/>
              <a:ext cx="95" cy="50"/>
            </a:xfrm>
            <a:custGeom>
              <a:avLst/>
              <a:gdLst>
                <a:gd name="T0" fmla="*/ 17 w 17"/>
                <a:gd name="T1" fmla="*/ 2 h 9"/>
                <a:gd name="T2" fmla="*/ 5 w 17"/>
                <a:gd name="T3" fmla="*/ 7 h 9"/>
                <a:gd name="T4" fmla="*/ 0 w 17"/>
                <a:gd name="T5" fmla="*/ 9 h 9"/>
                <a:gd name="T6" fmla="*/ 5 w 17"/>
                <a:gd name="T7" fmla="*/ 4 h 9"/>
                <a:gd name="T8" fmla="*/ 16 w 17"/>
                <a:gd name="T9" fmla="*/ 1 h 9"/>
                <a:gd name="T10" fmla="*/ 17 w 17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17" y="2"/>
                  </a:moveTo>
                  <a:cubicBezTo>
                    <a:pt x="13" y="3"/>
                    <a:pt x="9" y="4"/>
                    <a:pt x="5" y="7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7" y="2"/>
                    <a:pt x="14" y="0"/>
                    <a:pt x="16" y="1"/>
                  </a:cubicBezTo>
                  <a:cubicBezTo>
                    <a:pt x="17" y="1"/>
                    <a:pt x="17" y="2"/>
                    <a:pt x="17" y="2"/>
                  </a:cubicBezTo>
                  <a:close/>
                </a:path>
              </a:pathLst>
            </a:custGeom>
            <a:solidFill>
              <a:srgbClr val="CD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292">
              <a:extLst>
                <a:ext uri="{FF2B5EF4-FFF2-40B4-BE49-F238E27FC236}">
                  <a16:creationId xmlns:a16="http://schemas.microsoft.com/office/drawing/2014/main" id="{549AA3FA-CB54-783B-B41F-FEEFDC220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4" y="1682"/>
              <a:ext cx="28" cy="11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0 h 2"/>
                <a:gd name="T4" fmla="*/ 5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1"/>
                    <a:pt x="2" y="0"/>
                    <a:pt x="0" y="0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CD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293">
              <a:extLst>
                <a:ext uri="{FF2B5EF4-FFF2-40B4-BE49-F238E27FC236}">
                  <a16:creationId xmlns:a16="http://schemas.microsoft.com/office/drawing/2014/main" id="{BE8B2E76-1F95-232C-AF78-3D12D387A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1481"/>
              <a:ext cx="11" cy="34"/>
            </a:xfrm>
            <a:custGeom>
              <a:avLst/>
              <a:gdLst>
                <a:gd name="T0" fmla="*/ 0 w 2"/>
                <a:gd name="T1" fmla="*/ 6 h 6"/>
                <a:gd name="T2" fmla="*/ 1 w 2"/>
                <a:gd name="T3" fmla="*/ 4 h 6"/>
                <a:gd name="T4" fmla="*/ 2 w 2"/>
                <a:gd name="T5" fmla="*/ 0 h 6"/>
                <a:gd name="T6" fmla="*/ 0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1" y="1"/>
                    <a:pt x="2" y="0"/>
                  </a:cubicBezTo>
                  <a:cubicBezTo>
                    <a:pt x="2" y="3"/>
                    <a:pt x="1" y="5"/>
                    <a:pt x="0" y="6"/>
                  </a:cubicBezTo>
                  <a:close/>
                </a:path>
              </a:pathLst>
            </a:custGeom>
            <a:solidFill>
              <a:srgbClr val="566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294">
              <a:extLst>
                <a:ext uri="{FF2B5EF4-FFF2-40B4-BE49-F238E27FC236}">
                  <a16:creationId xmlns:a16="http://schemas.microsoft.com/office/drawing/2014/main" id="{DE7E4829-85B7-AE57-50FF-05E131418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5" y="1286"/>
              <a:ext cx="11" cy="17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0 h 3"/>
                <a:gd name="T4" fmla="*/ 2 w 2"/>
                <a:gd name="T5" fmla="*/ 1 h 3"/>
                <a:gd name="T6" fmla="*/ 0 w 2"/>
                <a:gd name="T7" fmla="*/ 3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513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295">
              <a:extLst>
                <a:ext uri="{FF2B5EF4-FFF2-40B4-BE49-F238E27FC236}">
                  <a16:creationId xmlns:a16="http://schemas.microsoft.com/office/drawing/2014/main" id="{EE95D0B6-B404-08AB-B53D-FFBE3DC29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" y="1821"/>
              <a:ext cx="78" cy="139"/>
            </a:xfrm>
            <a:custGeom>
              <a:avLst/>
              <a:gdLst>
                <a:gd name="T0" fmla="*/ 5 w 14"/>
                <a:gd name="T1" fmla="*/ 24 h 25"/>
                <a:gd name="T2" fmla="*/ 6 w 14"/>
                <a:gd name="T3" fmla="*/ 11 h 25"/>
                <a:gd name="T4" fmla="*/ 4 w 14"/>
                <a:gd name="T5" fmla="*/ 10 h 25"/>
                <a:gd name="T6" fmla="*/ 0 w 14"/>
                <a:gd name="T7" fmla="*/ 3 h 25"/>
                <a:gd name="T8" fmla="*/ 7 w 14"/>
                <a:gd name="T9" fmla="*/ 0 h 25"/>
                <a:gd name="T10" fmla="*/ 11 w 14"/>
                <a:gd name="T11" fmla="*/ 6 h 25"/>
                <a:gd name="T12" fmla="*/ 13 w 14"/>
                <a:gd name="T13" fmla="*/ 15 h 25"/>
                <a:gd name="T14" fmla="*/ 12 w 14"/>
                <a:gd name="T15" fmla="*/ 22 h 25"/>
                <a:gd name="T16" fmla="*/ 6 w 14"/>
                <a:gd name="T17" fmla="*/ 25 h 25"/>
                <a:gd name="T18" fmla="*/ 5 w 14"/>
                <a:gd name="T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5">
                  <a:moveTo>
                    <a:pt x="5" y="24"/>
                  </a:moveTo>
                  <a:cubicBezTo>
                    <a:pt x="8" y="20"/>
                    <a:pt x="6" y="15"/>
                    <a:pt x="6" y="11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2" y="8"/>
                    <a:pt x="1" y="6"/>
                    <a:pt x="0" y="3"/>
                  </a:cubicBezTo>
                  <a:cubicBezTo>
                    <a:pt x="2" y="2"/>
                    <a:pt x="5" y="1"/>
                    <a:pt x="7" y="0"/>
                  </a:cubicBezTo>
                  <a:cubicBezTo>
                    <a:pt x="9" y="2"/>
                    <a:pt x="11" y="3"/>
                    <a:pt x="11" y="6"/>
                  </a:cubicBezTo>
                  <a:cubicBezTo>
                    <a:pt x="8" y="10"/>
                    <a:pt x="8" y="13"/>
                    <a:pt x="13" y="15"/>
                  </a:cubicBezTo>
                  <a:cubicBezTo>
                    <a:pt x="14" y="16"/>
                    <a:pt x="14" y="20"/>
                    <a:pt x="12" y="22"/>
                  </a:cubicBezTo>
                  <a:cubicBezTo>
                    <a:pt x="10" y="23"/>
                    <a:pt x="8" y="24"/>
                    <a:pt x="6" y="25"/>
                  </a:cubicBezTo>
                  <a:cubicBezTo>
                    <a:pt x="5" y="25"/>
                    <a:pt x="4" y="25"/>
                    <a:pt x="5" y="24"/>
                  </a:cubicBezTo>
                  <a:close/>
                </a:path>
              </a:pathLst>
            </a:custGeom>
            <a:solidFill>
              <a:srgbClr val="8C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296">
              <a:extLst>
                <a:ext uri="{FF2B5EF4-FFF2-40B4-BE49-F238E27FC236}">
                  <a16:creationId xmlns:a16="http://schemas.microsoft.com/office/drawing/2014/main" id="{CA21F28B-E9D3-AB10-FDA2-C2C5DA0C2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1838"/>
              <a:ext cx="73" cy="55"/>
            </a:xfrm>
            <a:custGeom>
              <a:avLst/>
              <a:gdLst>
                <a:gd name="T0" fmla="*/ 9 w 13"/>
                <a:gd name="T1" fmla="*/ 0 h 10"/>
                <a:gd name="T2" fmla="*/ 13 w 13"/>
                <a:gd name="T3" fmla="*/ 7 h 10"/>
                <a:gd name="T4" fmla="*/ 7 w 13"/>
                <a:gd name="T5" fmla="*/ 10 h 10"/>
                <a:gd name="T6" fmla="*/ 0 w 13"/>
                <a:gd name="T7" fmla="*/ 5 h 10"/>
                <a:gd name="T8" fmla="*/ 9 w 1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9" y="0"/>
                  </a:moveTo>
                  <a:cubicBezTo>
                    <a:pt x="12" y="2"/>
                    <a:pt x="12" y="5"/>
                    <a:pt x="13" y="7"/>
                  </a:cubicBezTo>
                  <a:cubicBezTo>
                    <a:pt x="11" y="8"/>
                    <a:pt x="9" y="9"/>
                    <a:pt x="7" y="10"/>
                  </a:cubicBezTo>
                  <a:cubicBezTo>
                    <a:pt x="5" y="8"/>
                    <a:pt x="1" y="8"/>
                    <a:pt x="0" y="5"/>
                  </a:cubicBezTo>
                  <a:cubicBezTo>
                    <a:pt x="3" y="3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9D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297">
              <a:extLst>
                <a:ext uri="{FF2B5EF4-FFF2-40B4-BE49-F238E27FC236}">
                  <a16:creationId xmlns:a16="http://schemas.microsoft.com/office/drawing/2014/main" id="{F7BB2B34-400C-30F2-339B-95EFF5FF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1788"/>
              <a:ext cx="73" cy="66"/>
            </a:xfrm>
            <a:custGeom>
              <a:avLst/>
              <a:gdLst>
                <a:gd name="T0" fmla="*/ 4 w 13"/>
                <a:gd name="T1" fmla="*/ 12 h 12"/>
                <a:gd name="T2" fmla="*/ 0 w 13"/>
                <a:gd name="T3" fmla="*/ 6 h 12"/>
                <a:gd name="T4" fmla="*/ 12 w 13"/>
                <a:gd name="T5" fmla="*/ 0 h 12"/>
                <a:gd name="T6" fmla="*/ 10 w 13"/>
                <a:gd name="T7" fmla="*/ 6 h 12"/>
                <a:gd name="T8" fmla="*/ 9 w 13"/>
                <a:gd name="T9" fmla="*/ 6 h 12"/>
                <a:gd name="T10" fmla="*/ 6 w 13"/>
                <a:gd name="T11" fmla="*/ 8 h 12"/>
                <a:gd name="T12" fmla="*/ 8 w 13"/>
                <a:gd name="T13" fmla="*/ 11 h 12"/>
                <a:gd name="T14" fmla="*/ 4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cubicBezTo>
                    <a:pt x="4" y="10"/>
                    <a:pt x="1" y="9"/>
                    <a:pt x="0" y="6"/>
                  </a:cubicBezTo>
                  <a:cubicBezTo>
                    <a:pt x="4" y="3"/>
                    <a:pt x="8" y="2"/>
                    <a:pt x="12" y="0"/>
                  </a:cubicBezTo>
                  <a:cubicBezTo>
                    <a:pt x="13" y="2"/>
                    <a:pt x="12" y="4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7" y="11"/>
                    <a:pt x="6" y="12"/>
                    <a:pt x="4" y="12"/>
                  </a:cubicBezTo>
                  <a:close/>
                </a:path>
              </a:pathLst>
            </a:custGeom>
            <a:solidFill>
              <a:srgbClr val="A49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298">
              <a:extLst>
                <a:ext uri="{FF2B5EF4-FFF2-40B4-BE49-F238E27FC236}">
                  <a16:creationId xmlns:a16="http://schemas.microsoft.com/office/drawing/2014/main" id="{AC62B92B-FFF6-AC7E-AD60-87012A238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1732"/>
              <a:ext cx="56" cy="50"/>
            </a:xfrm>
            <a:custGeom>
              <a:avLst/>
              <a:gdLst>
                <a:gd name="T0" fmla="*/ 0 w 10"/>
                <a:gd name="T1" fmla="*/ 4 h 9"/>
                <a:gd name="T2" fmla="*/ 5 w 10"/>
                <a:gd name="T3" fmla="*/ 1 h 9"/>
                <a:gd name="T4" fmla="*/ 7 w 10"/>
                <a:gd name="T5" fmla="*/ 2 h 9"/>
                <a:gd name="T6" fmla="*/ 10 w 10"/>
                <a:gd name="T7" fmla="*/ 6 h 9"/>
                <a:gd name="T8" fmla="*/ 7 w 10"/>
                <a:gd name="T9" fmla="*/ 7 h 9"/>
                <a:gd name="T10" fmla="*/ 7 w 10"/>
                <a:gd name="T11" fmla="*/ 7 h 9"/>
                <a:gd name="T12" fmla="*/ 6 w 10"/>
                <a:gd name="T13" fmla="*/ 5 h 9"/>
                <a:gd name="T14" fmla="*/ 4 w 10"/>
                <a:gd name="T15" fmla="*/ 3 h 9"/>
                <a:gd name="T16" fmla="*/ 4 w 10"/>
                <a:gd name="T17" fmla="*/ 6 h 9"/>
                <a:gd name="T18" fmla="*/ 3 w 10"/>
                <a:gd name="T19" fmla="*/ 9 h 9"/>
                <a:gd name="T20" fmla="*/ 0 w 10"/>
                <a:gd name="T2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cubicBezTo>
                    <a:pt x="1" y="3"/>
                    <a:pt x="3" y="2"/>
                    <a:pt x="5" y="1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8" y="4"/>
                    <a:pt x="8" y="5"/>
                    <a:pt x="10" y="6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6" y="5"/>
                  </a:cubicBezTo>
                  <a:cubicBezTo>
                    <a:pt x="6" y="4"/>
                    <a:pt x="5" y="2"/>
                    <a:pt x="4" y="3"/>
                  </a:cubicBezTo>
                  <a:cubicBezTo>
                    <a:pt x="2" y="4"/>
                    <a:pt x="3" y="5"/>
                    <a:pt x="4" y="6"/>
                  </a:cubicBezTo>
                  <a:cubicBezTo>
                    <a:pt x="5" y="8"/>
                    <a:pt x="6" y="9"/>
                    <a:pt x="3" y="9"/>
                  </a:cubicBezTo>
                  <a:cubicBezTo>
                    <a:pt x="2" y="8"/>
                    <a:pt x="2" y="5"/>
                    <a:pt x="0" y="4"/>
                  </a:cubicBezTo>
                  <a:close/>
                </a:path>
              </a:pathLst>
            </a:custGeom>
            <a:solidFill>
              <a:srgbClr val="DBB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299">
              <a:extLst>
                <a:ext uri="{FF2B5EF4-FFF2-40B4-BE49-F238E27FC236}">
                  <a16:creationId xmlns:a16="http://schemas.microsoft.com/office/drawing/2014/main" id="{74882AB5-A3DC-BD5E-3C4A-59FBA033D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877"/>
              <a:ext cx="39" cy="44"/>
            </a:xfrm>
            <a:custGeom>
              <a:avLst/>
              <a:gdLst>
                <a:gd name="T0" fmla="*/ 7 w 7"/>
                <a:gd name="T1" fmla="*/ 6 h 8"/>
                <a:gd name="T2" fmla="*/ 2 w 7"/>
                <a:gd name="T3" fmla="*/ 6 h 8"/>
                <a:gd name="T4" fmla="*/ 1 w 7"/>
                <a:gd name="T5" fmla="*/ 2 h 8"/>
                <a:gd name="T6" fmla="*/ 4 w 7"/>
                <a:gd name="T7" fmla="*/ 0 h 8"/>
                <a:gd name="T8" fmla="*/ 7 w 7"/>
                <a:gd name="T9" fmla="*/ 1 h 8"/>
                <a:gd name="T10" fmla="*/ 6 w 7"/>
                <a:gd name="T11" fmla="*/ 2 h 8"/>
                <a:gd name="T12" fmla="*/ 3 w 7"/>
                <a:gd name="T13" fmla="*/ 4 h 8"/>
                <a:gd name="T14" fmla="*/ 7 w 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cubicBezTo>
                    <a:pt x="5" y="7"/>
                    <a:pt x="3" y="8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3"/>
                    <a:pt x="3" y="3"/>
                    <a:pt x="3" y="4"/>
                  </a:cubicBezTo>
                  <a:cubicBezTo>
                    <a:pt x="4" y="6"/>
                    <a:pt x="6" y="5"/>
                    <a:pt x="7" y="6"/>
                  </a:cubicBezTo>
                  <a:close/>
                </a:path>
              </a:pathLst>
            </a:custGeom>
            <a:solidFill>
              <a:srgbClr val="D5B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300">
              <a:extLst>
                <a:ext uri="{FF2B5EF4-FFF2-40B4-BE49-F238E27FC236}">
                  <a16:creationId xmlns:a16="http://schemas.microsoft.com/office/drawing/2014/main" id="{4E564A47-4AFD-C765-A7E1-5AD5CD890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749"/>
              <a:ext cx="51" cy="61"/>
            </a:xfrm>
            <a:custGeom>
              <a:avLst/>
              <a:gdLst>
                <a:gd name="T0" fmla="*/ 5 w 9"/>
                <a:gd name="T1" fmla="*/ 11 h 11"/>
                <a:gd name="T2" fmla="*/ 2 w 9"/>
                <a:gd name="T3" fmla="*/ 3 h 11"/>
                <a:gd name="T4" fmla="*/ 2 w 9"/>
                <a:gd name="T5" fmla="*/ 2 h 11"/>
                <a:gd name="T6" fmla="*/ 4 w 9"/>
                <a:gd name="T7" fmla="*/ 2 h 11"/>
                <a:gd name="T8" fmla="*/ 7 w 9"/>
                <a:gd name="T9" fmla="*/ 8 h 11"/>
                <a:gd name="T10" fmla="*/ 9 w 9"/>
                <a:gd name="T11" fmla="*/ 9 h 11"/>
                <a:gd name="T12" fmla="*/ 5 w 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5" y="11"/>
                  </a:moveTo>
                  <a:cubicBezTo>
                    <a:pt x="6" y="8"/>
                    <a:pt x="3" y="6"/>
                    <a:pt x="2" y="3"/>
                  </a:cubicBezTo>
                  <a:cubicBezTo>
                    <a:pt x="2" y="3"/>
                    <a:pt x="0" y="3"/>
                    <a:pt x="2" y="2"/>
                  </a:cubicBezTo>
                  <a:cubicBezTo>
                    <a:pt x="2" y="1"/>
                    <a:pt x="3" y="0"/>
                    <a:pt x="4" y="2"/>
                  </a:cubicBezTo>
                  <a:cubicBezTo>
                    <a:pt x="5" y="4"/>
                    <a:pt x="6" y="6"/>
                    <a:pt x="7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8" y="10"/>
                    <a:pt x="7" y="11"/>
                    <a:pt x="5" y="11"/>
                  </a:cubicBezTo>
                  <a:close/>
                </a:path>
              </a:pathLst>
            </a:custGeom>
            <a:solidFill>
              <a:srgbClr val="E4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301">
              <a:extLst>
                <a:ext uri="{FF2B5EF4-FFF2-40B4-BE49-F238E27FC236}">
                  <a16:creationId xmlns:a16="http://schemas.microsoft.com/office/drawing/2014/main" id="{6D5E7F81-D816-A852-9062-083B30BA5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1737"/>
              <a:ext cx="45" cy="39"/>
            </a:xfrm>
            <a:custGeom>
              <a:avLst/>
              <a:gdLst>
                <a:gd name="T0" fmla="*/ 5 w 8"/>
                <a:gd name="T1" fmla="*/ 5 h 7"/>
                <a:gd name="T2" fmla="*/ 1 w 8"/>
                <a:gd name="T3" fmla="*/ 6 h 7"/>
                <a:gd name="T4" fmla="*/ 0 w 8"/>
                <a:gd name="T5" fmla="*/ 2 h 7"/>
                <a:gd name="T6" fmla="*/ 1 w 8"/>
                <a:gd name="T7" fmla="*/ 2 h 7"/>
                <a:gd name="T8" fmla="*/ 3 w 8"/>
                <a:gd name="T9" fmla="*/ 1 h 7"/>
                <a:gd name="T10" fmla="*/ 7 w 8"/>
                <a:gd name="T11" fmla="*/ 2 h 7"/>
                <a:gd name="T12" fmla="*/ 5 w 8"/>
                <a:gd name="T13" fmla="*/ 5 h 7"/>
                <a:gd name="T14" fmla="*/ 4 w 8"/>
                <a:gd name="T15" fmla="*/ 4 h 7"/>
                <a:gd name="T16" fmla="*/ 5 w 8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4" y="6"/>
                    <a:pt x="2" y="7"/>
                    <a:pt x="1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5" y="1"/>
                    <a:pt x="6" y="0"/>
                    <a:pt x="7" y="2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DAB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302">
              <a:extLst>
                <a:ext uri="{FF2B5EF4-FFF2-40B4-BE49-F238E27FC236}">
                  <a16:creationId xmlns:a16="http://schemas.microsoft.com/office/drawing/2014/main" id="{FEC73228-017F-BD75-C321-3EB1F153C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1832"/>
              <a:ext cx="38" cy="50"/>
            </a:xfrm>
            <a:custGeom>
              <a:avLst/>
              <a:gdLst>
                <a:gd name="T0" fmla="*/ 7 w 7"/>
                <a:gd name="T1" fmla="*/ 7 h 9"/>
                <a:gd name="T2" fmla="*/ 3 w 7"/>
                <a:gd name="T3" fmla="*/ 6 h 9"/>
                <a:gd name="T4" fmla="*/ 1 w 7"/>
                <a:gd name="T5" fmla="*/ 3 h 9"/>
                <a:gd name="T6" fmla="*/ 0 w 7"/>
                <a:gd name="T7" fmla="*/ 1 h 9"/>
                <a:gd name="T8" fmla="*/ 1 w 7"/>
                <a:gd name="T9" fmla="*/ 0 h 9"/>
                <a:gd name="T10" fmla="*/ 3 w 7"/>
                <a:gd name="T11" fmla="*/ 2 h 9"/>
                <a:gd name="T12" fmla="*/ 7 w 7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7"/>
                  </a:moveTo>
                  <a:cubicBezTo>
                    <a:pt x="5" y="9"/>
                    <a:pt x="4" y="9"/>
                    <a:pt x="3" y="6"/>
                  </a:cubicBezTo>
                  <a:cubicBezTo>
                    <a:pt x="2" y="5"/>
                    <a:pt x="2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4" y="4"/>
                    <a:pt x="4" y="6"/>
                    <a:pt x="7" y="7"/>
                  </a:cubicBezTo>
                  <a:close/>
                </a:path>
              </a:pathLst>
            </a:custGeom>
            <a:solidFill>
              <a:srgbClr val="DEC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303">
              <a:extLst>
                <a:ext uri="{FF2B5EF4-FFF2-40B4-BE49-F238E27FC236}">
                  <a16:creationId xmlns:a16="http://schemas.microsoft.com/office/drawing/2014/main" id="{0725D2F1-A016-5752-5DF9-1732F940C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827"/>
              <a:ext cx="44" cy="33"/>
            </a:xfrm>
            <a:custGeom>
              <a:avLst/>
              <a:gdLst>
                <a:gd name="T0" fmla="*/ 2 w 8"/>
                <a:gd name="T1" fmla="*/ 0 h 6"/>
                <a:gd name="T2" fmla="*/ 8 w 8"/>
                <a:gd name="T3" fmla="*/ 3 h 6"/>
                <a:gd name="T4" fmla="*/ 4 w 8"/>
                <a:gd name="T5" fmla="*/ 6 h 6"/>
                <a:gd name="T6" fmla="*/ 1 w 8"/>
                <a:gd name="T7" fmla="*/ 4 h 6"/>
                <a:gd name="T8" fmla="*/ 2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3" y="5"/>
                    <a:pt x="5" y="6"/>
                    <a:pt x="8" y="3"/>
                  </a:cubicBezTo>
                  <a:cubicBezTo>
                    <a:pt x="7" y="6"/>
                    <a:pt x="6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0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DAB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304">
              <a:extLst>
                <a:ext uri="{FF2B5EF4-FFF2-40B4-BE49-F238E27FC236}">
                  <a16:creationId xmlns:a16="http://schemas.microsoft.com/office/drawing/2014/main" id="{FC8F28B3-315A-CC9A-ECBC-8DBC5A74C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1860"/>
              <a:ext cx="50" cy="39"/>
            </a:xfrm>
            <a:custGeom>
              <a:avLst/>
              <a:gdLst>
                <a:gd name="T0" fmla="*/ 9 w 9"/>
                <a:gd name="T1" fmla="*/ 4 h 7"/>
                <a:gd name="T2" fmla="*/ 0 w 9"/>
                <a:gd name="T3" fmla="*/ 2 h 7"/>
                <a:gd name="T4" fmla="*/ 9 w 9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cubicBezTo>
                    <a:pt x="5" y="7"/>
                    <a:pt x="3" y="2"/>
                    <a:pt x="0" y="2"/>
                  </a:cubicBezTo>
                  <a:cubicBezTo>
                    <a:pt x="2" y="0"/>
                    <a:pt x="2" y="0"/>
                    <a:pt x="9" y="4"/>
                  </a:cubicBezTo>
                  <a:close/>
                </a:path>
              </a:pathLst>
            </a:custGeom>
            <a:solidFill>
              <a:srgbClr val="D1B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305">
              <a:extLst>
                <a:ext uri="{FF2B5EF4-FFF2-40B4-BE49-F238E27FC236}">
                  <a16:creationId xmlns:a16="http://schemas.microsoft.com/office/drawing/2014/main" id="{10EA42F3-C313-4562-E117-604A2B8E2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1776"/>
              <a:ext cx="33" cy="45"/>
            </a:xfrm>
            <a:custGeom>
              <a:avLst/>
              <a:gdLst>
                <a:gd name="T0" fmla="*/ 6 w 6"/>
                <a:gd name="T1" fmla="*/ 6 h 8"/>
                <a:gd name="T2" fmla="*/ 2 w 6"/>
                <a:gd name="T3" fmla="*/ 6 h 8"/>
                <a:gd name="T4" fmla="*/ 3 w 6"/>
                <a:gd name="T5" fmla="*/ 0 h 8"/>
                <a:gd name="T6" fmla="*/ 6 w 6"/>
                <a:gd name="T7" fmla="*/ 6 h 8"/>
                <a:gd name="T8" fmla="*/ 6 w 6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cubicBezTo>
                    <a:pt x="5" y="8"/>
                    <a:pt x="3" y="8"/>
                    <a:pt x="2" y="6"/>
                  </a:cubicBezTo>
                  <a:cubicBezTo>
                    <a:pt x="0" y="4"/>
                    <a:pt x="0" y="2"/>
                    <a:pt x="3" y="0"/>
                  </a:cubicBezTo>
                  <a:cubicBezTo>
                    <a:pt x="3" y="3"/>
                    <a:pt x="2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E0C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306">
              <a:extLst>
                <a:ext uri="{FF2B5EF4-FFF2-40B4-BE49-F238E27FC236}">
                  <a16:creationId xmlns:a16="http://schemas.microsoft.com/office/drawing/2014/main" id="{D591D006-342E-1011-41D6-F87D88EE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1804"/>
              <a:ext cx="39" cy="39"/>
            </a:xfrm>
            <a:custGeom>
              <a:avLst/>
              <a:gdLst>
                <a:gd name="T0" fmla="*/ 5 w 7"/>
                <a:gd name="T1" fmla="*/ 0 h 7"/>
                <a:gd name="T2" fmla="*/ 6 w 7"/>
                <a:gd name="T3" fmla="*/ 5 h 7"/>
                <a:gd name="T4" fmla="*/ 6 w 7"/>
                <a:gd name="T5" fmla="*/ 7 h 7"/>
                <a:gd name="T6" fmla="*/ 4 w 7"/>
                <a:gd name="T7" fmla="*/ 6 h 7"/>
                <a:gd name="T8" fmla="*/ 1 w 7"/>
                <a:gd name="T9" fmla="*/ 2 h 7"/>
                <a:gd name="T10" fmla="*/ 2 w 7"/>
                <a:gd name="T11" fmla="*/ 1 h 7"/>
                <a:gd name="T12" fmla="*/ 5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4" y="2"/>
                    <a:pt x="5" y="4"/>
                    <a:pt x="6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3" y="5"/>
                    <a:pt x="3" y="3"/>
                    <a:pt x="1" y="2"/>
                  </a:cubicBezTo>
                  <a:cubicBezTo>
                    <a:pt x="0" y="1"/>
                    <a:pt x="2" y="1"/>
                    <a:pt x="2" y="1"/>
                  </a:cubicBezTo>
                  <a:cubicBezTo>
                    <a:pt x="3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DD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307">
              <a:extLst>
                <a:ext uri="{FF2B5EF4-FFF2-40B4-BE49-F238E27FC236}">
                  <a16:creationId xmlns:a16="http://schemas.microsoft.com/office/drawing/2014/main" id="{0E763E87-4504-0C98-B8FF-028F3637A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1760"/>
              <a:ext cx="34" cy="39"/>
            </a:xfrm>
            <a:custGeom>
              <a:avLst/>
              <a:gdLst>
                <a:gd name="T0" fmla="*/ 6 w 6"/>
                <a:gd name="T1" fmla="*/ 5 h 7"/>
                <a:gd name="T2" fmla="*/ 3 w 6"/>
                <a:gd name="T3" fmla="*/ 7 h 7"/>
                <a:gd name="T4" fmla="*/ 1 w 6"/>
                <a:gd name="T5" fmla="*/ 2 h 7"/>
                <a:gd name="T6" fmla="*/ 1 w 6"/>
                <a:gd name="T7" fmla="*/ 0 h 7"/>
                <a:gd name="T8" fmla="*/ 3 w 6"/>
                <a:gd name="T9" fmla="*/ 1 h 7"/>
                <a:gd name="T10" fmla="*/ 6 w 6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cubicBezTo>
                    <a:pt x="5" y="6"/>
                    <a:pt x="4" y="6"/>
                    <a:pt x="3" y="7"/>
                  </a:cubicBezTo>
                  <a:cubicBezTo>
                    <a:pt x="3" y="5"/>
                    <a:pt x="2" y="4"/>
                    <a:pt x="1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2"/>
                    <a:pt x="4" y="4"/>
                    <a:pt x="6" y="5"/>
                  </a:cubicBezTo>
                  <a:close/>
                </a:path>
              </a:pathLst>
            </a:custGeom>
            <a:solidFill>
              <a:srgbClr val="E1C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308">
              <a:extLst>
                <a:ext uri="{FF2B5EF4-FFF2-40B4-BE49-F238E27FC236}">
                  <a16:creationId xmlns:a16="http://schemas.microsoft.com/office/drawing/2014/main" id="{F9CBB14B-1AC3-CC81-7FF7-3C16A80DD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793"/>
              <a:ext cx="33" cy="45"/>
            </a:xfrm>
            <a:custGeom>
              <a:avLst/>
              <a:gdLst>
                <a:gd name="T0" fmla="*/ 0 w 6"/>
                <a:gd name="T1" fmla="*/ 2 h 8"/>
                <a:gd name="T2" fmla="*/ 4 w 6"/>
                <a:gd name="T3" fmla="*/ 2 h 8"/>
                <a:gd name="T4" fmla="*/ 6 w 6"/>
                <a:gd name="T5" fmla="*/ 6 h 8"/>
                <a:gd name="T6" fmla="*/ 3 w 6"/>
                <a:gd name="T7" fmla="*/ 5 h 8"/>
                <a:gd name="T8" fmla="*/ 0 w 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1" y="0"/>
                    <a:pt x="3" y="0"/>
                    <a:pt x="4" y="2"/>
                  </a:cubicBezTo>
                  <a:cubicBezTo>
                    <a:pt x="5" y="4"/>
                    <a:pt x="5" y="5"/>
                    <a:pt x="6" y="6"/>
                  </a:cubicBezTo>
                  <a:cubicBezTo>
                    <a:pt x="5" y="7"/>
                    <a:pt x="3" y="8"/>
                    <a:pt x="3" y="5"/>
                  </a:cubicBezTo>
                  <a:cubicBezTo>
                    <a:pt x="2" y="4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DD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309">
              <a:extLst>
                <a:ext uri="{FF2B5EF4-FFF2-40B4-BE49-F238E27FC236}">
                  <a16:creationId xmlns:a16="http://schemas.microsoft.com/office/drawing/2014/main" id="{4B260986-A7C7-9DD3-F22C-6A85579DB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1721"/>
              <a:ext cx="28" cy="28"/>
            </a:xfrm>
            <a:custGeom>
              <a:avLst/>
              <a:gdLst>
                <a:gd name="T0" fmla="*/ 4 w 5"/>
                <a:gd name="T1" fmla="*/ 5 h 5"/>
                <a:gd name="T2" fmla="*/ 3 w 5"/>
                <a:gd name="T3" fmla="*/ 5 h 5"/>
                <a:gd name="T4" fmla="*/ 3 w 5"/>
                <a:gd name="T5" fmla="*/ 0 h 5"/>
                <a:gd name="T6" fmla="*/ 3 w 5"/>
                <a:gd name="T7" fmla="*/ 1 h 5"/>
                <a:gd name="T8" fmla="*/ 5 w 5"/>
                <a:gd name="T9" fmla="*/ 3 h 5"/>
                <a:gd name="T10" fmla="*/ 5 w 5"/>
                <a:gd name="T11" fmla="*/ 4 h 5"/>
                <a:gd name="T12" fmla="*/ 4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5"/>
                    <a:pt x="3" y="5"/>
                  </a:cubicBezTo>
                  <a:cubicBezTo>
                    <a:pt x="0" y="3"/>
                    <a:pt x="0" y="2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D7B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310">
              <a:extLst>
                <a:ext uri="{FF2B5EF4-FFF2-40B4-BE49-F238E27FC236}">
                  <a16:creationId xmlns:a16="http://schemas.microsoft.com/office/drawing/2014/main" id="{BEC189FD-488E-4F7A-0FFC-2D60E9B56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1710"/>
              <a:ext cx="28" cy="33"/>
            </a:xfrm>
            <a:custGeom>
              <a:avLst/>
              <a:gdLst>
                <a:gd name="T0" fmla="*/ 0 w 5"/>
                <a:gd name="T1" fmla="*/ 2 h 6"/>
                <a:gd name="T2" fmla="*/ 3 w 5"/>
                <a:gd name="T3" fmla="*/ 2 h 6"/>
                <a:gd name="T4" fmla="*/ 2 w 5"/>
                <a:gd name="T5" fmla="*/ 6 h 6"/>
                <a:gd name="T6" fmla="*/ 2 w 5"/>
                <a:gd name="T7" fmla="*/ 6 h 6"/>
                <a:gd name="T8" fmla="*/ 0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1" y="2"/>
                    <a:pt x="2" y="0"/>
                    <a:pt x="3" y="2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8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311">
              <a:extLst>
                <a:ext uri="{FF2B5EF4-FFF2-40B4-BE49-F238E27FC236}">
                  <a16:creationId xmlns:a16="http://schemas.microsoft.com/office/drawing/2014/main" id="{B8A83816-B003-5373-E0A6-16D6B8BC9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1821"/>
              <a:ext cx="22" cy="17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1 h 3"/>
                <a:gd name="T4" fmla="*/ 3 w 4"/>
                <a:gd name="T5" fmla="*/ 2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0C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312">
              <a:extLst>
                <a:ext uri="{FF2B5EF4-FFF2-40B4-BE49-F238E27FC236}">
                  <a16:creationId xmlns:a16="http://schemas.microsoft.com/office/drawing/2014/main" id="{00CAB9D1-17C9-4D2C-7A40-3ED5D35F0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1743"/>
              <a:ext cx="17" cy="11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3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CAB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313">
              <a:extLst>
                <a:ext uri="{FF2B5EF4-FFF2-40B4-BE49-F238E27FC236}">
                  <a16:creationId xmlns:a16="http://schemas.microsoft.com/office/drawing/2014/main" id="{AEB0F12E-1347-825F-258D-C2F590138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1659"/>
              <a:ext cx="44" cy="62"/>
            </a:xfrm>
            <a:custGeom>
              <a:avLst/>
              <a:gdLst>
                <a:gd name="T0" fmla="*/ 5 w 8"/>
                <a:gd name="T1" fmla="*/ 4 h 11"/>
                <a:gd name="T2" fmla="*/ 7 w 8"/>
                <a:gd name="T3" fmla="*/ 8 h 11"/>
                <a:gd name="T4" fmla="*/ 6 w 8"/>
                <a:gd name="T5" fmla="*/ 10 h 11"/>
                <a:gd name="T6" fmla="*/ 5 w 8"/>
                <a:gd name="T7" fmla="*/ 9 h 11"/>
                <a:gd name="T8" fmla="*/ 1 w 8"/>
                <a:gd name="T9" fmla="*/ 3 h 11"/>
                <a:gd name="T10" fmla="*/ 1 w 8"/>
                <a:gd name="T11" fmla="*/ 1 h 11"/>
                <a:gd name="T12" fmla="*/ 3 w 8"/>
                <a:gd name="T13" fmla="*/ 2 h 11"/>
                <a:gd name="T14" fmla="*/ 5 w 8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5" y="4"/>
                  </a:moveTo>
                  <a:cubicBezTo>
                    <a:pt x="5" y="5"/>
                    <a:pt x="6" y="7"/>
                    <a:pt x="7" y="8"/>
                  </a:cubicBezTo>
                  <a:cubicBezTo>
                    <a:pt x="8" y="9"/>
                    <a:pt x="8" y="9"/>
                    <a:pt x="6" y="10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4" y="7"/>
                    <a:pt x="3" y="5"/>
                    <a:pt x="1" y="3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4" y="2"/>
                    <a:pt x="4" y="4"/>
                    <a:pt x="5" y="4"/>
                  </a:cubicBezTo>
                  <a:close/>
                </a:path>
              </a:pathLst>
            </a:custGeom>
            <a:solidFill>
              <a:srgbClr val="E1C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314">
              <a:extLst>
                <a:ext uri="{FF2B5EF4-FFF2-40B4-BE49-F238E27FC236}">
                  <a16:creationId xmlns:a16="http://schemas.microsoft.com/office/drawing/2014/main" id="{6E04E6BE-0189-3403-A9B7-4D5ACC7A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1682"/>
              <a:ext cx="39" cy="50"/>
            </a:xfrm>
            <a:custGeom>
              <a:avLst/>
              <a:gdLst>
                <a:gd name="T0" fmla="*/ 7 w 7"/>
                <a:gd name="T1" fmla="*/ 7 h 9"/>
                <a:gd name="T2" fmla="*/ 5 w 7"/>
                <a:gd name="T3" fmla="*/ 8 h 9"/>
                <a:gd name="T4" fmla="*/ 1 w 7"/>
                <a:gd name="T5" fmla="*/ 3 h 9"/>
                <a:gd name="T6" fmla="*/ 2 w 7"/>
                <a:gd name="T7" fmla="*/ 1 h 9"/>
                <a:gd name="T8" fmla="*/ 4 w 7"/>
                <a:gd name="T9" fmla="*/ 3 h 9"/>
                <a:gd name="T10" fmla="*/ 7 w 7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7"/>
                  </a:moveTo>
                  <a:cubicBezTo>
                    <a:pt x="6" y="8"/>
                    <a:pt x="5" y="9"/>
                    <a:pt x="5" y="8"/>
                  </a:cubicBezTo>
                  <a:cubicBezTo>
                    <a:pt x="3" y="7"/>
                    <a:pt x="2" y="5"/>
                    <a:pt x="1" y="3"/>
                  </a:cubicBezTo>
                  <a:cubicBezTo>
                    <a:pt x="1" y="2"/>
                    <a:pt x="0" y="1"/>
                    <a:pt x="2" y="1"/>
                  </a:cubicBezTo>
                  <a:cubicBezTo>
                    <a:pt x="3" y="0"/>
                    <a:pt x="4" y="2"/>
                    <a:pt x="4" y="3"/>
                  </a:cubicBezTo>
                  <a:cubicBezTo>
                    <a:pt x="5" y="5"/>
                    <a:pt x="5" y="7"/>
                    <a:pt x="7" y="7"/>
                  </a:cubicBezTo>
                  <a:close/>
                </a:path>
              </a:pathLst>
            </a:custGeom>
            <a:solidFill>
              <a:srgbClr val="E2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315">
              <a:extLst>
                <a:ext uri="{FF2B5EF4-FFF2-40B4-BE49-F238E27FC236}">
                  <a16:creationId xmlns:a16="http://schemas.microsoft.com/office/drawing/2014/main" id="{4F90C4F4-1CF3-AFCB-C9A3-4F9431A10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" y="1654"/>
              <a:ext cx="44" cy="39"/>
            </a:xfrm>
            <a:custGeom>
              <a:avLst/>
              <a:gdLst>
                <a:gd name="T0" fmla="*/ 2 w 8"/>
                <a:gd name="T1" fmla="*/ 0 h 7"/>
                <a:gd name="T2" fmla="*/ 8 w 8"/>
                <a:gd name="T3" fmla="*/ 4 h 7"/>
                <a:gd name="T4" fmla="*/ 3 w 8"/>
                <a:gd name="T5" fmla="*/ 6 h 7"/>
                <a:gd name="T6" fmla="*/ 1 w 8"/>
                <a:gd name="T7" fmla="*/ 4 h 7"/>
                <a:gd name="T8" fmla="*/ 2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3" y="5"/>
                    <a:pt x="4" y="6"/>
                    <a:pt x="8" y="4"/>
                  </a:cubicBezTo>
                  <a:cubicBezTo>
                    <a:pt x="7" y="6"/>
                    <a:pt x="5" y="7"/>
                    <a:pt x="3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B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316">
              <a:extLst>
                <a:ext uri="{FF2B5EF4-FFF2-40B4-BE49-F238E27FC236}">
                  <a16:creationId xmlns:a16="http://schemas.microsoft.com/office/drawing/2014/main" id="{D01070FD-EB53-E69D-90D3-47A38DA32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1665"/>
              <a:ext cx="39" cy="45"/>
            </a:xfrm>
            <a:custGeom>
              <a:avLst/>
              <a:gdLst>
                <a:gd name="T0" fmla="*/ 0 w 7"/>
                <a:gd name="T1" fmla="*/ 3 h 8"/>
                <a:gd name="T2" fmla="*/ 5 w 7"/>
                <a:gd name="T3" fmla="*/ 3 h 8"/>
                <a:gd name="T4" fmla="*/ 7 w 7"/>
                <a:gd name="T5" fmla="*/ 6 h 8"/>
                <a:gd name="T6" fmla="*/ 4 w 7"/>
                <a:gd name="T7" fmla="*/ 5 h 8"/>
                <a:gd name="T8" fmla="*/ 0 w 7"/>
                <a:gd name="T9" fmla="*/ 3 h 8"/>
                <a:gd name="T10" fmla="*/ 0 w 7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3" y="0"/>
                    <a:pt x="3" y="0"/>
                    <a:pt x="5" y="3"/>
                  </a:cubicBezTo>
                  <a:cubicBezTo>
                    <a:pt x="6" y="4"/>
                    <a:pt x="6" y="5"/>
                    <a:pt x="7" y="6"/>
                  </a:cubicBezTo>
                  <a:cubicBezTo>
                    <a:pt x="5" y="8"/>
                    <a:pt x="4" y="7"/>
                    <a:pt x="4" y="5"/>
                  </a:cubicBezTo>
                  <a:cubicBezTo>
                    <a:pt x="3" y="3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1C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317">
              <a:extLst>
                <a:ext uri="{FF2B5EF4-FFF2-40B4-BE49-F238E27FC236}">
                  <a16:creationId xmlns:a16="http://schemas.microsoft.com/office/drawing/2014/main" id="{E7625A6D-D0FE-A321-126C-037D35A6C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1648"/>
              <a:ext cx="28" cy="17"/>
            </a:xfrm>
            <a:custGeom>
              <a:avLst/>
              <a:gdLst>
                <a:gd name="T0" fmla="*/ 0 w 5"/>
                <a:gd name="T1" fmla="*/ 1 h 3"/>
                <a:gd name="T2" fmla="*/ 3 w 5"/>
                <a:gd name="T3" fmla="*/ 0 h 3"/>
                <a:gd name="T4" fmla="*/ 5 w 5"/>
                <a:gd name="T5" fmla="*/ 2 h 3"/>
                <a:gd name="T6" fmla="*/ 4 w 5"/>
                <a:gd name="T7" fmla="*/ 3 h 3"/>
                <a:gd name="T8" fmla="*/ 2 w 5"/>
                <a:gd name="T9" fmla="*/ 2 h 3"/>
                <a:gd name="T10" fmla="*/ 0 w 5"/>
                <a:gd name="T11" fmla="*/ 1 h 3"/>
                <a:gd name="T12" fmla="*/ 0 w 5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318">
              <a:extLst>
                <a:ext uri="{FF2B5EF4-FFF2-40B4-BE49-F238E27FC236}">
                  <a16:creationId xmlns:a16="http://schemas.microsoft.com/office/drawing/2014/main" id="{A92F17D6-0061-1C2C-2B07-141A0F474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1944"/>
              <a:ext cx="128" cy="155"/>
            </a:xfrm>
            <a:custGeom>
              <a:avLst/>
              <a:gdLst>
                <a:gd name="T0" fmla="*/ 17 w 23"/>
                <a:gd name="T1" fmla="*/ 28 h 28"/>
                <a:gd name="T2" fmla="*/ 8 w 23"/>
                <a:gd name="T3" fmla="*/ 17 h 28"/>
                <a:gd name="T4" fmla="*/ 4 w 23"/>
                <a:gd name="T5" fmla="*/ 11 h 28"/>
                <a:gd name="T6" fmla="*/ 0 w 23"/>
                <a:gd name="T7" fmla="*/ 10 h 28"/>
                <a:gd name="T8" fmla="*/ 0 w 23"/>
                <a:gd name="T9" fmla="*/ 9 h 28"/>
                <a:gd name="T10" fmla="*/ 9 w 23"/>
                <a:gd name="T11" fmla="*/ 12 h 28"/>
                <a:gd name="T12" fmla="*/ 15 w 23"/>
                <a:gd name="T13" fmla="*/ 12 h 28"/>
                <a:gd name="T14" fmla="*/ 17 w 23"/>
                <a:gd name="T15" fmla="*/ 5 h 28"/>
                <a:gd name="T16" fmla="*/ 18 w 23"/>
                <a:gd name="T17" fmla="*/ 2 h 28"/>
                <a:gd name="T18" fmla="*/ 22 w 23"/>
                <a:gd name="T19" fmla="*/ 0 h 28"/>
                <a:gd name="T20" fmla="*/ 23 w 23"/>
                <a:gd name="T21" fmla="*/ 7 h 28"/>
                <a:gd name="T22" fmla="*/ 22 w 23"/>
                <a:gd name="T23" fmla="*/ 10 h 28"/>
                <a:gd name="T24" fmla="*/ 17 w 23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8">
                  <a:moveTo>
                    <a:pt x="17" y="28"/>
                  </a:moveTo>
                  <a:cubicBezTo>
                    <a:pt x="13" y="25"/>
                    <a:pt x="11" y="21"/>
                    <a:pt x="8" y="17"/>
                  </a:cubicBezTo>
                  <a:cubicBezTo>
                    <a:pt x="7" y="15"/>
                    <a:pt x="6" y="13"/>
                    <a:pt x="4" y="11"/>
                  </a:cubicBezTo>
                  <a:cubicBezTo>
                    <a:pt x="3" y="9"/>
                    <a:pt x="2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4" y="7"/>
                    <a:pt x="7" y="8"/>
                    <a:pt x="9" y="12"/>
                  </a:cubicBezTo>
                  <a:cubicBezTo>
                    <a:pt x="11" y="15"/>
                    <a:pt x="12" y="15"/>
                    <a:pt x="15" y="12"/>
                  </a:cubicBezTo>
                  <a:cubicBezTo>
                    <a:pt x="17" y="10"/>
                    <a:pt x="18" y="8"/>
                    <a:pt x="17" y="5"/>
                  </a:cubicBezTo>
                  <a:cubicBezTo>
                    <a:pt x="17" y="4"/>
                    <a:pt x="16" y="3"/>
                    <a:pt x="18" y="2"/>
                  </a:cubicBezTo>
                  <a:cubicBezTo>
                    <a:pt x="19" y="1"/>
                    <a:pt x="21" y="1"/>
                    <a:pt x="22" y="0"/>
                  </a:cubicBezTo>
                  <a:cubicBezTo>
                    <a:pt x="22" y="2"/>
                    <a:pt x="22" y="5"/>
                    <a:pt x="23" y="7"/>
                  </a:cubicBezTo>
                  <a:cubicBezTo>
                    <a:pt x="23" y="8"/>
                    <a:pt x="23" y="9"/>
                    <a:pt x="22" y="10"/>
                  </a:cubicBezTo>
                  <a:cubicBezTo>
                    <a:pt x="17" y="15"/>
                    <a:pt x="17" y="21"/>
                    <a:pt x="17" y="28"/>
                  </a:cubicBezTo>
                  <a:close/>
                </a:path>
              </a:pathLst>
            </a:custGeom>
            <a:solidFill>
              <a:srgbClr val="928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319">
              <a:extLst>
                <a:ext uri="{FF2B5EF4-FFF2-40B4-BE49-F238E27FC236}">
                  <a16:creationId xmlns:a16="http://schemas.microsoft.com/office/drawing/2014/main" id="{62869835-6B9D-BF1E-6FB7-3DE89245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1955"/>
              <a:ext cx="117" cy="78"/>
            </a:xfrm>
            <a:custGeom>
              <a:avLst/>
              <a:gdLst>
                <a:gd name="T0" fmla="*/ 21 w 21"/>
                <a:gd name="T1" fmla="*/ 0 h 14"/>
                <a:gd name="T2" fmla="*/ 21 w 21"/>
                <a:gd name="T3" fmla="*/ 4 h 14"/>
                <a:gd name="T4" fmla="*/ 15 w 21"/>
                <a:gd name="T5" fmla="*/ 13 h 14"/>
                <a:gd name="T6" fmla="*/ 12 w 21"/>
                <a:gd name="T7" fmla="*/ 12 h 14"/>
                <a:gd name="T8" fmla="*/ 3 w 21"/>
                <a:gd name="T9" fmla="*/ 7 h 14"/>
                <a:gd name="T10" fmla="*/ 2 w 21"/>
                <a:gd name="T11" fmla="*/ 5 h 14"/>
                <a:gd name="T12" fmla="*/ 4 w 21"/>
                <a:gd name="T13" fmla="*/ 4 h 14"/>
                <a:gd name="T14" fmla="*/ 7 w 21"/>
                <a:gd name="T15" fmla="*/ 5 h 14"/>
                <a:gd name="T16" fmla="*/ 10 w 21"/>
                <a:gd name="T17" fmla="*/ 4 h 14"/>
                <a:gd name="T18" fmla="*/ 11 w 21"/>
                <a:gd name="T19" fmla="*/ 4 h 14"/>
                <a:gd name="T20" fmla="*/ 19 w 21"/>
                <a:gd name="T21" fmla="*/ 1 h 14"/>
                <a:gd name="T22" fmla="*/ 21 w 21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21" y="1"/>
                    <a:pt x="21" y="3"/>
                    <a:pt x="21" y="4"/>
                  </a:cubicBezTo>
                  <a:cubicBezTo>
                    <a:pt x="21" y="8"/>
                    <a:pt x="19" y="12"/>
                    <a:pt x="15" y="13"/>
                  </a:cubicBezTo>
                  <a:cubicBezTo>
                    <a:pt x="14" y="14"/>
                    <a:pt x="13" y="14"/>
                    <a:pt x="12" y="12"/>
                  </a:cubicBezTo>
                  <a:cubicBezTo>
                    <a:pt x="11" y="7"/>
                    <a:pt x="7" y="7"/>
                    <a:pt x="3" y="7"/>
                  </a:cubicBezTo>
                  <a:cubicBezTo>
                    <a:pt x="2" y="6"/>
                    <a:pt x="0" y="6"/>
                    <a:pt x="2" y="5"/>
                  </a:cubicBezTo>
                  <a:cubicBezTo>
                    <a:pt x="2" y="4"/>
                    <a:pt x="3" y="3"/>
                    <a:pt x="4" y="4"/>
                  </a:cubicBezTo>
                  <a:cubicBezTo>
                    <a:pt x="5" y="5"/>
                    <a:pt x="6" y="6"/>
                    <a:pt x="7" y="5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4" y="5"/>
                    <a:pt x="16" y="2"/>
                    <a:pt x="19" y="1"/>
                  </a:cubicBezTo>
                  <a:cubicBezTo>
                    <a:pt x="20" y="1"/>
                    <a:pt x="20" y="0"/>
                    <a:pt x="21" y="0"/>
                  </a:cubicBezTo>
                  <a:close/>
                </a:path>
              </a:pathLst>
            </a:custGeom>
            <a:solidFill>
              <a:srgbClr val="433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320">
              <a:extLst>
                <a:ext uri="{FF2B5EF4-FFF2-40B4-BE49-F238E27FC236}">
                  <a16:creationId xmlns:a16="http://schemas.microsoft.com/office/drawing/2014/main" id="{60019E93-6186-1B78-2431-BC066EF69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1938"/>
              <a:ext cx="66" cy="100"/>
            </a:xfrm>
            <a:custGeom>
              <a:avLst/>
              <a:gdLst>
                <a:gd name="T0" fmla="*/ 8 w 12"/>
                <a:gd name="T1" fmla="*/ 3 h 18"/>
                <a:gd name="T2" fmla="*/ 9 w 12"/>
                <a:gd name="T3" fmla="*/ 4 h 18"/>
                <a:gd name="T4" fmla="*/ 12 w 12"/>
                <a:gd name="T5" fmla="*/ 10 h 18"/>
                <a:gd name="T6" fmla="*/ 9 w 12"/>
                <a:gd name="T7" fmla="*/ 18 h 18"/>
                <a:gd name="T8" fmla="*/ 6 w 12"/>
                <a:gd name="T9" fmla="*/ 14 h 18"/>
                <a:gd name="T10" fmla="*/ 4 w 12"/>
                <a:gd name="T11" fmla="*/ 18 h 18"/>
                <a:gd name="T12" fmla="*/ 3 w 12"/>
                <a:gd name="T13" fmla="*/ 15 h 18"/>
                <a:gd name="T14" fmla="*/ 2 w 12"/>
                <a:gd name="T15" fmla="*/ 13 h 18"/>
                <a:gd name="T16" fmla="*/ 2 w 12"/>
                <a:gd name="T17" fmla="*/ 11 h 18"/>
                <a:gd name="T18" fmla="*/ 0 w 12"/>
                <a:gd name="T19" fmla="*/ 3 h 18"/>
                <a:gd name="T20" fmla="*/ 5 w 12"/>
                <a:gd name="T21" fmla="*/ 2 h 18"/>
                <a:gd name="T22" fmla="*/ 8 w 12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3"/>
                    <a:pt x="8" y="4"/>
                    <a:pt x="9" y="4"/>
                  </a:cubicBezTo>
                  <a:cubicBezTo>
                    <a:pt x="9" y="6"/>
                    <a:pt x="12" y="7"/>
                    <a:pt x="12" y="10"/>
                  </a:cubicBezTo>
                  <a:cubicBezTo>
                    <a:pt x="10" y="12"/>
                    <a:pt x="10" y="12"/>
                    <a:pt x="9" y="18"/>
                  </a:cubicBezTo>
                  <a:cubicBezTo>
                    <a:pt x="7" y="17"/>
                    <a:pt x="8" y="14"/>
                    <a:pt x="6" y="14"/>
                  </a:cubicBezTo>
                  <a:cubicBezTo>
                    <a:pt x="5" y="15"/>
                    <a:pt x="5" y="17"/>
                    <a:pt x="4" y="18"/>
                  </a:cubicBezTo>
                  <a:cubicBezTo>
                    <a:pt x="3" y="17"/>
                    <a:pt x="3" y="16"/>
                    <a:pt x="3" y="15"/>
                  </a:cubicBezTo>
                  <a:cubicBezTo>
                    <a:pt x="3" y="14"/>
                    <a:pt x="4" y="13"/>
                    <a:pt x="2" y="13"/>
                  </a:cubicBezTo>
                  <a:cubicBezTo>
                    <a:pt x="1" y="13"/>
                    <a:pt x="1" y="11"/>
                    <a:pt x="2" y="11"/>
                  </a:cubicBezTo>
                  <a:cubicBezTo>
                    <a:pt x="5" y="7"/>
                    <a:pt x="1" y="5"/>
                    <a:pt x="0" y="3"/>
                  </a:cubicBezTo>
                  <a:cubicBezTo>
                    <a:pt x="2" y="1"/>
                    <a:pt x="3" y="0"/>
                    <a:pt x="5" y="2"/>
                  </a:cubicBezTo>
                  <a:cubicBezTo>
                    <a:pt x="6" y="3"/>
                    <a:pt x="7" y="3"/>
                    <a:pt x="8" y="3"/>
                  </a:cubicBezTo>
                  <a:close/>
                </a:path>
              </a:pathLst>
            </a:custGeom>
            <a:solidFill>
              <a:srgbClr val="4D4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321">
              <a:extLst>
                <a:ext uri="{FF2B5EF4-FFF2-40B4-BE49-F238E27FC236}">
                  <a16:creationId xmlns:a16="http://schemas.microsoft.com/office/drawing/2014/main" id="{F11F586D-9362-39AD-06E7-21E4A2F0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1788"/>
              <a:ext cx="67" cy="55"/>
            </a:xfrm>
            <a:custGeom>
              <a:avLst/>
              <a:gdLst>
                <a:gd name="T0" fmla="*/ 0 w 12"/>
                <a:gd name="T1" fmla="*/ 1 h 10"/>
                <a:gd name="T2" fmla="*/ 4 w 12"/>
                <a:gd name="T3" fmla="*/ 2 h 10"/>
                <a:gd name="T4" fmla="*/ 8 w 12"/>
                <a:gd name="T5" fmla="*/ 5 h 10"/>
                <a:gd name="T6" fmla="*/ 12 w 12"/>
                <a:gd name="T7" fmla="*/ 7 h 10"/>
                <a:gd name="T8" fmla="*/ 7 w 12"/>
                <a:gd name="T9" fmla="*/ 7 h 10"/>
                <a:gd name="T10" fmla="*/ 7 w 12"/>
                <a:gd name="T11" fmla="*/ 10 h 10"/>
                <a:gd name="T12" fmla="*/ 5 w 12"/>
                <a:gd name="T13" fmla="*/ 9 h 10"/>
                <a:gd name="T14" fmla="*/ 0 w 12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0" y="1"/>
                  </a:moveTo>
                  <a:cubicBezTo>
                    <a:pt x="2" y="0"/>
                    <a:pt x="3" y="0"/>
                    <a:pt x="4" y="2"/>
                  </a:cubicBezTo>
                  <a:cubicBezTo>
                    <a:pt x="5" y="3"/>
                    <a:pt x="4" y="6"/>
                    <a:pt x="8" y="5"/>
                  </a:cubicBezTo>
                  <a:cubicBezTo>
                    <a:pt x="8" y="4"/>
                    <a:pt x="11" y="6"/>
                    <a:pt x="12" y="7"/>
                  </a:cubicBezTo>
                  <a:cubicBezTo>
                    <a:pt x="10" y="9"/>
                    <a:pt x="9" y="8"/>
                    <a:pt x="7" y="7"/>
                  </a:cubicBezTo>
                  <a:cubicBezTo>
                    <a:pt x="6" y="8"/>
                    <a:pt x="9" y="9"/>
                    <a:pt x="7" y="10"/>
                  </a:cubicBezTo>
                  <a:cubicBezTo>
                    <a:pt x="6" y="10"/>
                    <a:pt x="5" y="10"/>
                    <a:pt x="5" y="9"/>
                  </a:cubicBezTo>
                  <a:cubicBezTo>
                    <a:pt x="4" y="6"/>
                    <a:pt x="3" y="4"/>
                    <a:pt x="0" y="1"/>
                  </a:cubicBezTo>
                  <a:close/>
                </a:path>
              </a:pathLst>
            </a:custGeom>
            <a:solidFill>
              <a:srgbClr val="E0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322">
              <a:extLst>
                <a:ext uri="{FF2B5EF4-FFF2-40B4-BE49-F238E27FC236}">
                  <a16:creationId xmlns:a16="http://schemas.microsoft.com/office/drawing/2014/main" id="{80A774A3-4B88-40CE-A822-C5D9C02A0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" y="1765"/>
              <a:ext cx="38" cy="45"/>
            </a:xfrm>
            <a:custGeom>
              <a:avLst/>
              <a:gdLst>
                <a:gd name="T0" fmla="*/ 7 w 7"/>
                <a:gd name="T1" fmla="*/ 6 h 8"/>
                <a:gd name="T2" fmla="*/ 2 w 7"/>
                <a:gd name="T3" fmla="*/ 7 h 8"/>
                <a:gd name="T4" fmla="*/ 0 w 7"/>
                <a:gd name="T5" fmla="*/ 3 h 8"/>
                <a:gd name="T6" fmla="*/ 4 w 7"/>
                <a:gd name="T7" fmla="*/ 0 h 8"/>
                <a:gd name="T8" fmla="*/ 6 w 7"/>
                <a:gd name="T9" fmla="*/ 2 h 8"/>
                <a:gd name="T10" fmla="*/ 5 w 7"/>
                <a:gd name="T11" fmla="*/ 3 h 8"/>
                <a:gd name="T12" fmla="*/ 3 w 7"/>
                <a:gd name="T13" fmla="*/ 5 h 8"/>
                <a:gd name="T14" fmla="*/ 7 w 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cubicBezTo>
                    <a:pt x="5" y="8"/>
                    <a:pt x="3" y="8"/>
                    <a:pt x="2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4"/>
                    <a:pt x="3" y="3"/>
                    <a:pt x="3" y="5"/>
                  </a:cubicBezTo>
                  <a:cubicBezTo>
                    <a:pt x="3" y="7"/>
                    <a:pt x="5" y="6"/>
                    <a:pt x="7" y="6"/>
                  </a:cubicBezTo>
                  <a:close/>
                </a:path>
              </a:pathLst>
            </a:custGeom>
            <a:solidFill>
              <a:srgbClr val="D0B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323">
              <a:extLst>
                <a:ext uri="{FF2B5EF4-FFF2-40B4-BE49-F238E27FC236}">
                  <a16:creationId xmlns:a16="http://schemas.microsoft.com/office/drawing/2014/main" id="{0CE1B776-AC92-0D4B-3B7B-A67F3CD1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1955"/>
              <a:ext cx="39" cy="55"/>
            </a:xfrm>
            <a:custGeom>
              <a:avLst/>
              <a:gdLst>
                <a:gd name="T0" fmla="*/ 6 w 7"/>
                <a:gd name="T1" fmla="*/ 4 h 10"/>
                <a:gd name="T2" fmla="*/ 7 w 7"/>
                <a:gd name="T3" fmla="*/ 8 h 10"/>
                <a:gd name="T4" fmla="*/ 4 w 7"/>
                <a:gd name="T5" fmla="*/ 10 h 10"/>
                <a:gd name="T6" fmla="*/ 0 w 7"/>
                <a:gd name="T7" fmla="*/ 1 h 10"/>
                <a:gd name="T8" fmla="*/ 3 w 7"/>
                <a:gd name="T9" fmla="*/ 0 h 10"/>
                <a:gd name="T10" fmla="*/ 4 w 7"/>
                <a:gd name="T11" fmla="*/ 0 h 10"/>
                <a:gd name="T12" fmla="*/ 6 w 7"/>
                <a:gd name="T13" fmla="*/ 3 h 10"/>
                <a:gd name="T14" fmla="*/ 6 w 7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0">
                  <a:moveTo>
                    <a:pt x="6" y="4"/>
                  </a:moveTo>
                  <a:cubicBezTo>
                    <a:pt x="4" y="6"/>
                    <a:pt x="6" y="7"/>
                    <a:pt x="7" y="8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3" y="7"/>
                    <a:pt x="2" y="4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DBB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324">
              <a:extLst>
                <a:ext uri="{FF2B5EF4-FFF2-40B4-BE49-F238E27FC236}">
                  <a16:creationId xmlns:a16="http://schemas.microsoft.com/office/drawing/2014/main" id="{EEC283DE-7CF6-A6B7-C208-ECE739D94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882"/>
              <a:ext cx="45" cy="67"/>
            </a:xfrm>
            <a:custGeom>
              <a:avLst/>
              <a:gdLst>
                <a:gd name="T0" fmla="*/ 6 w 8"/>
                <a:gd name="T1" fmla="*/ 5 h 12"/>
                <a:gd name="T2" fmla="*/ 8 w 8"/>
                <a:gd name="T3" fmla="*/ 10 h 12"/>
                <a:gd name="T4" fmla="*/ 4 w 8"/>
                <a:gd name="T5" fmla="*/ 9 h 12"/>
                <a:gd name="T6" fmla="*/ 1 w 8"/>
                <a:gd name="T7" fmla="*/ 3 h 12"/>
                <a:gd name="T8" fmla="*/ 1 w 8"/>
                <a:gd name="T9" fmla="*/ 2 h 12"/>
                <a:gd name="T10" fmla="*/ 4 w 8"/>
                <a:gd name="T11" fmla="*/ 2 h 12"/>
                <a:gd name="T12" fmla="*/ 6 w 8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6" y="5"/>
                  </a:moveTo>
                  <a:cubicBezTo>
                    <a:pt x="5" y="7"/>
                    <a:pt x="7" y="8"/>
                    <a:pt x="8" y="10"/>
                  </a:cubicBezTo>
                  <a:cubicBezTo>
                    <a:pt x="6" y="12"/>
                    <a:pt x="5" y="12"/>
                    <a:pt x="4" y="9"/>
                  </a:cubicBezTo>
                  <a:cubicBezTo>
                    <a:pt x="4" y="7"/>
                    <a:pt x="3" y="5"/>
                    <a:pt x="1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2" y="1"/>
                    <a:pt x="3" y="0"/>
                    <a:pt x="4" y="2"/>
                  </a:cubicBezTo>
                  <a:cubicBezTo>
                    <a:pt x="4" y="3"/>
                    <a:pt x="4" y="4"/>
                    <a:pt x="6" y="5"/>
                  </a:cubicBezTo>
                  <a:close/>
                </a:path>
              </a:pathLst>
            </a:custGeom>
            <a:solidFill>
              <a:srgbClr val="E2C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325">
              <a:extLst>
                <a:ext uri="{FF2B5EF4-FFF2-40B4-BE49-F238E27FC236}">
                  <a16:creationId xmlns:a16="http://schemas.microsoft.com/office/drawing/2014/main" id="{D397ECE8-A11B-E6FC-B23D-20B2CC3F9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1776"/>
              <a:ext cx="45" cy="62"/>
            </a:xfrm>
            <a:custGeom>
              <a:avLst/>
              <a:gdLst>
                <a:gd name="T0" fmla="*/ 5 w 8"/>
                <a:gd name="T1" fmla="*/ 4 h 11"/>
                <a:gd name="T2" fmla="*/ 6 w 8"/>
                <a:gd name="T3" fmla="*/ 8 h 11"/>
                <a:gd name="T4" fmla="*/ 6 w 8"/>
                <a:gd name="T5" fmla="*/ 10 h 11"/>
                <a:gd name="T6" fmla="*/ 4 w 8"/>
                <a:gd name="T7" fmla="*/ 9 h 11"/>
                <a:gd name="T8" fmla="*/ 0 w 8"/>
                <a:gd name="T9" fmla="*/ 2 h 11"/>
                <a:gd name="T10" fmla="*/ 3 w 8"/>
                <a:gd name="T11" fmla="*/ 2 h 11"/>
                <a:gd name="T12" fmla="*/ 5 w 8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5" y="4"/>
                  </a:moveTo>
                  <a:cubicBezTo>
                    <a:pt x="4" y="5"/>
                    <a:pt x="6" y="6"/>
                    <a:pt x="6" y="8"/>
                  </a:cubicBezTo>
                  <a:cubicBezTo>
                    <a:pt x="6" y="9"/>
                    <a:pt x="8" y="9"/>
                    <a:pt x="6" y="10"/>
                  </a:cubicBezTo>
                  <a:cubicBezTo>
                    <a:pt x="4" y="11"/>
                    <a:pt x="4" y="9"/>
                    <a:pt x="4" y="9"/>
                  </a:cubicBezTo>
                  <a:cubicBezTo>
                    <a:pt x="3" y="6"/>
                    <a:pt x="2" y="4"/>
                    <a:pt x="0" y="2"/>
                  </a:cubicBezTo>
                  <a:cubicBezTo>
                    <a:pt x="1" y="0"/>
                    <a:pt x="2" y="0"/>
                    <a:pt x="3" y="2"/>
                  </a:cubicBezTo>
                  <a:cubicBezTo>
                    <a:pt x="4" y="3"/>
                    <a:pt x="4" y="4"/>
                    <a:pt x="5" y="4"/>
                  </a:cubicBezTo>
                  <a:close/>
                </a:path>
              </a:pathLst>
            </a:custGeom>
            <a:solidFill>
              <a:srgbClr val="DFC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326">
              <a:extLst>
                <a:ext uri="{FF2B5EF4-FFF2-40B4-BE49-F238E27FC236}">
                  <a16:creationId xmlns:a16="http://schemas.microsoft.com/office/drawing/2014/main" id="{9FDCA7BE-0853-FD2F-439C-15F351C90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1827"/>
              <a:ext cx="45" cy="61"/>
            </a:xfrm>
            <a:custGeom>
              <a:avLst/>
              <a:gdLst>
                <a:gd name="T0" fmla="*/ 8 w 8"/>
                <a:gd name="T1" fmla="*/ 9 h 11"/>
                <a:gd name="T2" fmla="*/ 5 w 8"/>
                <a:gd name="T3" fmla="*/ 8 h 11"/>
                <a:gd name="T4" fmla="*/ 2 w 8"/>
                <a:gd name="T5" fmla="*/ 2 h 11"/>
                <a:gd name="T6" fmla="*/ 1 w 8"/>
                <a:gd name="T7" fmla="*/ 1 h 11"/>
                <a:gd name="T8" fmla="*/ 3 w 8"/>
                <a:gd name="T9" fmla="*/ 1 h 11"/>
                <a:gd name="T10" fmla="*/ 6 w 8"/>
                <a:gd name="T11" fmla="*/ 6 h 11"/>
                <a:gd name="T12" fmla="*/ 8 w 8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8" y="9"/>
                  </a:moveTo>
                  <a:cubicBezTo>
                    <a:pt x="6" y="10"/>
                    <a:pt x="5" y="11"/>
                    <a:pt x="5" y="8"/>
                  </a:cubicBezTo>
                  <a:cubicBezTo>
                    <a:pt x="4" y="6"/>
                    <a:pt x="3" y="4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3"/>
                    <a:pt x="5" y="4"/>
                    <a:pt x="6" y="6"/>
                  </a:cubicBezTo>
                  <a:cubicBezTo>
                    <a:pt x="6" y="7"/>
                    <a:pt x="7" y="8"/>
                    <a:pt x="8" y="9"/>
                  </a:cubicBezTo>
                  <a:close/>
                </a:path>
              </a:pathLst>
            </a:custGeom>
            <a:solidFill>
              <a:srgbClr val="E7C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327">
              <a:extLst>
                <a:ext uri="{FF2B5EF4-FFF2-40B4-BE49-F238E27FC236}">
                  <a16:creationId xmlns:a16="http://schemas.microsoft.com/office/drawing/2014/main" id="{0B7473BE-2C4A-06CB-7D23-EDF13E086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1815"/>
              <a:ext cx="34" cy="51"/>
            </a:xfrm>
            <a:custGeom>
              <a:avLst/>
              <a:gdLst>
                <a:gd name="T0" fmla="*/ 5 w 6"/>
                <a:gd name="T1" fmla="*/ 7 h 9"/>
                <a:gd name="T2" fmla="*/ 2 w 6"/>
                <a:gd name="T3" fmla="*/ 7 h 9"/>
                <a:gd name="T4" fmla="*/ 2 w 6"/>
                <a:gd name="T5" fmla="*/ 6 h 9"/>
                <a:gd name="T6" fmla="*/ 0 w 6"/>
                <a:gd name="T7" fmla="*/ 3 h 9"/>
                <a:gd name="T8" fmla="*/ 4 w 6"/>
                <a:gd name="T9" fmla="*/ 1 h 9"/>
                <a:gd name="T10" fmla="*/ 6 w 6"/>
                <a:gd name="T11" fmla="*/ 1 h 9"/>
                <a:gd name="T12" fmla="*/ 5 w 6"/>
                <a:gd name="T13" fmla="*/ 3 h 9"/>
                <a:gd name="T14" fmla="*/ 4 w 6"/>
                <a:gd name="T15" fmla="*/ 6 h 9"/>
                <a:gd name="T16" fmla="*/ 5 w 6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5" y="7"/>
                  </a:moveTo>
                  <a:cubicBezTo>
                    <a:pt x="4" y="9"/>
                    <a:pt x="2" y="9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3" y="2"/>
                    <a:pt x="4" y="1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3" y="4"/>
                    <a:pt x="3" y="4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lose/>
                </a:path>
              </a:pathLst>
            </a:custGeom>
            <a:solidFill>
              <a:srgbClr val="D5B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328">
              <a:extLst>
                <a:ext uri="{FF2B5EF4-FFF2-40B4-BE49-F238E27FC236}">
                  <a16:creationId xmlns:a16="http://schemas.microsoft.com/office/drawing/2014/main" id="{3EF2E13C-BC53-5BDE-2574-8DEC48930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1799"/>
              <a:ext cx="45" cy="50"/>
            </a:xfrm>
            <a:custGeom>
              <a:avLst/>
              <a:gdLst>
                <a:gd name="T0" fmla="*/ 8 w 8"/>
                <a:gd name="T1" fmla="*/ 7 h 9"/>
                <a:gd name="T2" fmla="*/ 3 w 8"/>
                <a:gd name="T3" fmla="*/ 7 h 9"/>
                <a:gd name="T4" fmla="*/ 1 w 8"/>
                <a:gd name="T5" fmla="*/ 3 h 9"/>
                <a:gd name="T6" fmla="*/ 1 w 8"/>
                <a:gd name="T7" fmla="*/ 1 h 9"/>
                <a:gd name="T8" fmla="*/ 3 w 8"/>
                <a:gd name="T9" fmla="*/ 2 h 9"/>
                <a:gd name="T10" fmla="*/ 4 w 8"/>
                <a:gd name="T11" fmla="*/ 5 h 9"/>
                <a:gd name="T12" fmla="*/ 8 w 8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7"/>
                  </a:moveTo>
                  <a:cubicBezTo>
                    <a:pt x="5" y="9"/>
                    <a:pt x="4" y="9"/>
                    <a:pt x="3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4" y="2"/>
                    <a:pt x="4" y="4"/>
                    <a:pt x="4" y="5"/>
                  </a:cubicBezTo>
                  <a:cubicBezTo>
                    <a:pt x="5" y="6"/>
                    <a:pt x="5" y="7"/>
                    <a:pt x="8" y="7"/>
                  </a:cubicBezTo>
                  <a:close/>
                </a:path>
              </a:pathLst>
            </a:custGeom>
            <a:solidFill>
              <a:srgbClr val="DFC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329">
              <a:extLst>
                <a:ext uri="{FF2B5EF4-FFF2-40B4-BE49-F238E27FC236}">
                  <a16:creationId xmlns:a16="http://schemas.microsoft.com/office/drawing/2014/main" id="{753110C7-C753-77F6-BA60-635F19424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1860"/>
              <a:ext cx="39" cy="39"/>
            </a:xfrm>
            <a:custGeom>
              <a:avLst/>
              <a:gdLst>
                <a:gd name="T0" fmla="*/ 2 w 7"/>
                <a:gd name="T1" fmla="*/ 0 h 7"/>
                <a:gd name="T2" fmla="*/ 2 w 7"/>
                <a:gd name="T3" fmla="*/ 3 h 7"/>
                <a:gd name="T4" fmla="*/ 7 w 7"/>
                <a:gd name="T5" fmla="*/ 4 h 7"/>
                <a:gd name="T6" fmla="*/ 4 w 7"/>
                <a:gd name="T7" fmla="*/ 7 h 7"/>
                <a:gd name="T8" fmla="*/ 1 w 7"/>
                <a:gd name="T9" fmla="*/ 5 h 7"/>
                <a:gd name="T10" fmla="*/ 2 w 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3" y="6"/>
                    <a:pt x="5" y="6"/>
                    <a:pt x="7" y="4"/>
                  </a:cubicBezTo>
                  <a:cubicBezTo>
                    <a:pt x="6" y="6"/>
                    <a:pt x="6" y="7"/>
                    <a:pt x="4" y="7"/>
                  </a:cubicBezTo>
                  <a:cubicBezTo>
                    <a:pt x="2" y="7"/>
                    <a:pt x="1" y="7"/>
                    <a:pt x="1" y="5"/>
                  </a:cubicBezTo>
                  <a:cubicBezTo>
                    <a:pt x="0" y="3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D5B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330">
              <a:extLst>
                <a:ext uri="{FF2B5EF4-FFF2-40B4-BE49-F238E27FC236}">
                  <a16:creationId xmlns:a16="http://schemas.microsoft.com/office/drawing/2014/main" id="{3CF98B97-F9FD-7306-6A6F-B9A337BA7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1782"/>
              <a:ext cx="39" cy="45"/>
            </a:xfrm>
            <a:custGeom>
              <a:avLst/>
              <a:gdLst>
                <a:gd name="T0" fmla="*/ 0 w 7"/>
                <a:gd name="T1" fmla="*/ 3 h 8"/>
                <a:gd name="T2" fmla="*/ 4 w 7"/>
                <a:gd name="T3" fmla="*/ 2 h 8"/>
                <a:gd name="T4" fmla="*/ 7 w 7"/>
                <a:gd name="T5" fmla="*/ 6 h 8"/>
                <a:gd name="T6" fmla="*/ 4 w 7"/>
                <a:gd name="T7" fmla="*/ 8 h 8"/>
                <a:gd name="T8" fmla="*/ 0 w 7"/>
                <a:gd name="T9" fmla="*/ 3 h 8"/>
                <a:gd name="T10" fmla="*/ 0 w 7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2" y="0"/>
                    <a:pt x="3" y="0"/>
                    <a:pt x="4" y="2"/>
                  </a:cubicBezTo>
                  <a:cubicBezTo>
                    <a:pt x="5" y="4"/>
                    <a:pt x="5" y="5"/>
                    <a:pt x="7" y="6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3" y="6"/>
                    <a:pt x="4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DFC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331">
              <a:extLst>
                <a:ext uri="{FF2B5EF4-FFF2-40B4-BE49-F238E27FC236}">
                  <a16:creationId xmlns:a16="http://schemas.microsoft.com/office/drawing/2014/main" id="{9DE60D5A-C553-1F92-2200-7D3E27776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754"/>
              <a:ext cx="39" cy="34"/>
            </a:xfrm>
            <a:custGeom>
              <a:avLst/>
              <a:gdLst>
                <a:gd name="T0" fmla="*/ 7 w 7"/>
                <a:gd name="T1" fmla="*/ 4 h 6"/>
                <a:gd name="T2" fmla="*/ 5 w 7"/>
                <a:gd name="T3" fmla="*/ 4 h 6"/>
                <a:gd name="T4" fmla="*/ 2 w 7"/>
                <a:gd name="T5" fmla="*/ 4 h 6"/>
                <a:gd name="T6" fmla="*/ 0 w 7"/>
                <a:gd name="T7" fmla="*/ 2 h 6"/>
                <a:gd name="T8" fmla="*/ 1 w 7"/>
                <a:gd name="T9" fmla="*/ 0 h 6"/>
                <a:gd name="T10" fmla="*/ 2 w 7"/>
                <a:gd name="T11" fmla="*/ 0 h 6"/>
                <a:gd name="T12" fmla="*/ 5 w 7"/>
                <a:gd name="T13" fmla="*/ 1 h 6"/>
                <a:gd name="T14" fmla="*/ 7 w 7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">
                  <a:moveTo>
                    <a:pt x="7" y="4"/>
                  </a:moveTo>
                  <a:cubicBezTo>
                    <a:pt x="7" y="4"/>
                    <a:pt x="7" y="6"/>
                    <a:pt x="5" y="4"/>
                  </a:cubicBezTo>
                  <a:cubicBezTo>
                    <a:pt x="5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3"/>
                    <a:pt x="4" y="1"/>
                    <a:pt x="5" y="1"/>
                  </a:cubicBezTo>
                  <a:cubicBezTo>
                    <a:pt x="6" y="2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E0C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332">
              <a:extLst>
                <a:ext uri="{FF2B5EF4-FFF2-40B4-BE49-F238E27FC236}">
                  <a16:creationId xmlns:a16="http://schemas.microsoft.com/office/drawing/2014/main" id="{DEE08E74-2FD6-7B92-E08A-38B8E67BF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1882"/>
              <a:ext cx="34" cy="39"/>
            </a:xfrm>
            <a:custGeom>
              <a:avLst/>
              <a:gdLst>
                <a:gd name="T0" fmla="*/ 4 w 6"/>
                <a:gd name="T1" fmla="*/ 0 h 7"/>
                <a:gd name="T2" fmla="*/ 5 w 6"/>
                <a:gd name="T3" fmla="*/ 5 h 7"/>
                <a:gd name="T4" fmla="*/ 5 w 6"/>
                <a:gd name="T5" fmla="*/ 6 h 7"/>
                <a:gd name="T6" fmla="*/ 3 w 6"/>
                <a:gd name="T7" fmla="*/ 6 h 7"/>
                <a:gd name="T8" fmla="*/ 1 w 6"/>
                <a:gd name="T9" fmla="*/ 2 h 7"/>
                <a:gd name="T10" fmla="*/ 4 w 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3" y="2"/>
                    <a:pt x="4" y="3"/>
                    <a:pt x="5" y="5"/>
                  </a:cubicBezTo>
                  <a:cubicBezTo>
                    <a:pt x="5" y="5"/>
                    <a:pt x="6" y="6"/>
                    <a:pt x="5" y="6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CB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333">
              <a:extLst>
                <a:ext uri="{FF2B5EF4-FFF2-40B4-BE49-F238E27FC236}">
                  <a16:creationId xmlns:a16="http://schemas.microsoft.com/office/drawing/2014/main" id="{C80CCCC0-D614-071D-F3C7-7D979BA34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1927"/>
              <a:ext cx="44" cy="28"/>
            </a:xfrm>
            <a:custGeom>
              <a:avLst/>
              <a:gdLst>
                <a:gd name="T0" fmla="*/ 0 w 8"/>
                <a:gd name="T1" fmla="*/ 2 h 5"/>
                <a:gd name="T2" fmla="*/ 1 w 8"/>
                <a:gd name="T3" fmla="*/ 0 h 5"/>
                <a:gd name="T4" fmla="*/ 7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6 w 8"/>
                <a:gd name="T11" fmla="*/ 4 h 5"/>
                <a:gd name="T12" fmla="*/ 3 w 8"/>
                <a:gd name="T13" fmla="*/ 3 h 5"/>
                <a:gd name="T14" fmla="*/ 0 w 8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3" y="2"/>
                    <a:pt x="5" y="0"/>
                    <a:pt x="7" y="2"/>
                  </a:cubicBezTo>
                  <a:cubicBezTo>
                    <a:pt x="8" y="3"/>
                    <a:pt x="7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4" y="4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EC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334">
              <a:extLst>
                <a:ext uri="{FF2B5EF4-FFF2-40B4-BE49-F238E27FC236}">
                  <a16:creationId xmlns:a16="http://schemas.microsoft.com/office/drawing/2014/main" id="{773766DD-A413-2F25-97EE-A29336166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1838"/>
              <a:ext cx="39" cy="39"/>
            </a:xfrm>
            <a:custGeom>
              <a:avLst/>
              <a:gdLst>
                <a:gd name="T0" fmla="*/ 4 w 7"/>
                <a:gd name="T1" fmla="*/ 7 h 7"/>
                <a:gd name="T2" fmla="*/ 2 w 7"/>
                <a:gd name="T3" fmla="*/ 2 h 7"/>
                <a:gd name="T4" fmla="*/ 1 w 7"/>
                <a:gd name="T5" fmla="*/ 1 h 7"/>
                <a:gd name="T6" fmla="*/ 3 w 7"/>
                <a:gd name="T7" fmla="*/ 1 h 7"/>
                <a:gd name="T8" fmla="*/ 7 w 7"/>
                <a:gd name="T9" fmla="*/ 6 h 7"/>
                <a:gd name="T10" fmla="*/ 4 w 7"/>
                <a:gd name="T11" fmla="*/ 6 h 7"/>
                <a:gd name="T12" fmla="*/ 4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4" y="5"/>
                    <a:pt x="2" y="4"/>
                    <a:pt x="2" y="2"/>
                  </a:cubicBezTo>
                  <a:cubicBezTo>
                    <a:pt x="2" y="1"/>
                    <a:pt x="0" y="2"/>
                    <a:pt x="1" y="1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5" y="1"/>
                    <a:pt x="5" y="4"/>
                    <a:pt x="7" y="6"/>
                  </a:cubicBezTo>
                  <a:cubicBezTo>
                    <a:pt x="7" y="6"/>
                    <a:pt x="5" y="7"/>
                    <a:pt x="4" y="6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D7B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335">
              <a:extLst>
                <a:ext uri="{FF2B5EF4-FFF2-40B4-BE49-F238E27FC236}">
                  <a16:creationId xmlns:a16="http://schemas.microsoft.com/office/drawing/2014/main" id="{7F08B129-4686-60D7-AAC0-DB8D16656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1893"/>
              <a:ext cx="44" cy="39"/>
            </a:xfrm>
            <a:custGeom>
              <a:avLst/>
              <a:gdLst>
                <a:gd name="T0" fmla="*/ 0 w 8"/>
                <a:gd name="T1" fmla="*/ 3 h 7"/>
                <a:gd name="T2" fmla="*/ 4 w 8"/>
                <a:gd name="T3" fmla="*/ 2 h 7"/>
                <a:gd name="T4" fmla="*/ 5 w 8"/>
                <a:gd name="T5" fmla="*/ 4 h 7"/>
                <a:gd name="T6" fmla="*/ 6 w 8"/>
                <a:gd name="T7" fmla="*/ 6 h 7"/>
                <a:gd name="T8" fmla="*/ 3 w 8"/>
                <a:gd name="T9" fmla="*/ 5 h 7"/>
                <a:gd name="T10" fmla="*/ 0 w 8"/>
                <a:gd name="T11" fmla="*/ 3 h 7"/>
                <a:gd name="T12" fmla="*/ 0 w 8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0"/>
                    <a:pt x="2" y="0"/>
                    <a:pt x="4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8" y="5"/>
                    <a:pt x="6" y="6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2" y="4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2C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336">
              <a:extLst>
                <a:ext uri="{FF2B5EF4-FFF2-40B4-BE49-F238E27FC236}">
                  <a16:creationId xmlns:a16="http://schemas.microsoft.com/office/drawing/2014/main" id="{E37596DA-C36E-030D-8ED4-C7627DA41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1860"/>
              <a:ext cx="33" cy="39"/>
            </a:xfrm>
            <a:custGeom>
              <a:avLst/>
              <a:gdLst>
                <a:gd name="T0" fmla="*/ 0 w 6"/>
                <a:gd name="T1" fmla="*/ 1 h 7"/>
                <a:gd name="T2" fmla="*/ 3 w 6"/>
                <a:gd name="T3" fmla="*/ 1 h 7"/>
                <a:gd name="T4" fmla="*/ 6 w 6"/>
                <a:gd name="T5" fmla="*/ 6 h 7"/>
                <a:gd name="T6" fmla="*/ 4 w 6"/>
                <a:gd name="T7" fmla="*/ 6 h 7"/>
                <a:gd name="T8" fmla="*/ 3 w 6"/>
                <a:gd name="T9" fmla="*/ 5 h 7"/>
                <a:gd name="T10" fmla="*/ 0 w 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0" y="1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4" y="2"/>
                    <a:pt x="5" y="4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7"/>
                    <a:pt x="4" y="6"/>
                    <a:pt x="3" y="5"/>
                  </a:cubicBezTo>
                  <a:cubicBezTo>
                    <a:pt x="3" y="4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E2C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337">
              <a:extLst>
                <a:ext uri="{FF2B5EF4-FFF2-40B4-BE49-F238E27FC236}">
                  <a16:creationId xmlns:a16="http://schemas.microsoft.com/office/drawing/2014/main" id="{0CFDDE81-256C-7D4A-8C85-B77DA4285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1871"/>
              <a:ext cx="39" cy="45"/>
            </a:xfrm>
            <a:custGeom>
              <a:avLst/>
              <a:gdLst>
                <a:gd name="T0" fmla="*/ 0 w 7"/>
                <a:gd name="T1" fmla="*/ 2 h 8"/>
                <a:gd name="T2" fmla="*/ 4 w 7"/>
                <a:gd name="T3" fmla="*/ 2 h 8"/>
                <a:gd name="T4" fmla="*/ 5 w 7"/>
                <a:gd name="T5" fmla="*/ 6 h 8"/>
                <a:gd name="T6" fmla="*/ 2 w 7"/>
                <a:gd name="T7" fmla="*/ 4 h 8"/>
                <a:gd name="T8" fmla="*/ 0 w 7"/>
                <a:gd name="T9" fmla="*/ 2 h 8"/>
                <a:gd name="T10" fmla="*/ 0 w 7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cubicBezTo>
                    <a:pt x="2" y="0"/>
                    <a:pt x="3" y="0"/>
                    <a:pt x="4" y="2"/>
                  </a:cubicBezTo>
                  <a:cubicBezTo>
                    <a:pt x="4" y="4"/>
                    <a:pt x="7" y="5"/>
                    <a:pt x="5" y="6"/>
                  </a:cubicBezTo>
                  <a:cubicBezTo>
                    <a:pt x="2" y="8"/>
                    <a:pt x="3" y="4"/>
                    <a:pt x="2" y="4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FC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338">
              <a:extLst>
                <a:ext uri="{FF2B5EF4-FFF2-40B4-BE49-F238E27FC236}">
                  <a16:creationId xmlns:a16="http://schemas.microsoft.com/office/drawing/2014/main" id="{3A6904C5-A720-04C9-AEE4-D90DF9693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938"/>
              <a:ext cx="39" cy="39"/>
            </a:xfrm>
            <a:custGeom>
              <a:avLst/>
              <a:gdLst>
                <a:gd name="T0" fmla="*/ 5 w 7"/>
                <a:gd name="T1" fmla="*/ 7 h 7"/>
                <a:gd name="T2" fmla="*/ 4 w 7"/>
                <a:gd name="T3" fmla="*/ 7 h 7"/>
                <a:gd name="T4" fmla="*/ 4 w 7"/>
                <a:gd name="T5" fmla="*/ 7 h 7"/>
                <a:gd name="T6" fmla="*/ 0 w 7"/>
                <a:gd name="T7" fmla="*/ 2 h 7"/>
                <a:gd name="T8" fmla="*/ 0 w 7"/>
                <a:gd name="T9" fmla="*/ 1 h 7"/>
                <a:gd name="T10" fmla="*/ 5 w 7"/>
                <a:gd name="T11" fmla="*/ 2 h 7"/>
                <a:gd name="T12" fmla="*/ 5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5"/>
                    <a:pt x="3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2" y="0"/>
                    <a:pt x="4" y="0"/>
                    <a:pt x="5" y="2"/>
                  </a:cubicBezTo>
                  <a:cubicBezTo>
                    <a:pt x="7" y="4"/>
                    <a:pt x="6" y="5"/>
                    <a:pt x="5" y="7"/>
                  </a:cubicBezTo>
                  <a:close/>
                </a:path>
              </a:pathLst>
            </a:custGeom>
            <a:solidFill>
              <a:srgbClr val="DFB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339">
              <a:extLst>
                <a:ext uri="{FF2B5EF4-FFF2-40B4-BE49-F238E27FC236}">
                  <a16:creationId xmlns:a16="http://schemas.microsoft.com/office/drawing/2014/main" id="{EABF4886-4FA5-EA90-938B-5D56BC412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" y="1944"/>
              <a:ext cx="34" cy="38"/>
            </a:xfrm>
            <a:custGeom>
              <a:avLst/>
              <a:gdLst>
                <a:gd name="T0" fmla="*/ 6 w 6"/>
                <a:gd name="T1" fmla="*/ 6 h 7"/>
                <a:gd name="T2" fmla="*/ 3 w 6"/>
                <a:gd name="T3" fmla="*/ 7 h 7"/>
                <a:gd name="T4" fmla="*/ 2 w 6"/>
                <a:gd name="T5" fmla="*/ 0 h 7"/>
                <a:gd name="T6" fmla="*/ 2 w 6"/>
                <a:gd name="T7" fmla="*/ 0 h 7"/>
                <a:gd name="T8" fmla="*/ 6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cubicBezTo>
                    <a:pt x="5" y="7"/>
                    <a:pt x="4" y="7"/>
                    <a:pt x="3" y="7"/>
                  </a:cubicBezTo>
                  <a:cubicBezTo>
                    <a:pt x="0" y="5"/>
                    <a:pt x="0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2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DFB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340">
              <a:extLst>
                <a:ext uri="{FF2B5EF4-FFF2-40B4-BE49-F238E27FC236}">
                  <a16:creationId xmlns:a16="http://schemas.microsoft.com/office/drawing/2014/main" id="{0E240390-553F-474D-C01D-EE7ADC399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1821"/>
              <a:ext cx="33" cy="39"/>
            </a:xfrm>
            <a:custGeom>
              <a:avLst/>
              <a:gdLst>
                <a:gd name="T0" fmla="*/ 0 w 6"/>
                <a:gd name="T1" fmla="*/ 2 h 7"/>
                <a:gd name="T2" fmla="*/ 5 w 6"/>
                <a:gd name="T3" fmla="*/ 3 h 7"/>
                <a:gd name="T4" fmla="*/ 3 w 6"/>
                <a:gd name="T5" fmla="*/ 7 h 7"/>
                <a:gd name="T6" fmla="*/ 3 w 6"/>
                <a:gd name="T7" fmla="*/ 7 h 7"/>
                <a:gd name="T8" fmla="*/ 0 w 6"/>
                <a:gd name="T9" fmla="*/ 2 h 7"/>
                <a:gd name="T10" fmla="*/ 0 w 6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2" y="0"/>
                    <a:pt x="3" y="1"/>
                    <a:pt x="5" y="3"/>
                  </a:cubicBezTo>
                  <a:cubicBezTo>
                    <a:pt x="6" y="5"/>
                    <a:pt x="5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5"/>
                    <a:pt x="2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CC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341">
              <a:extLst>
                <a:ext uri="{FF2B5EF4-FFF2-40B4-BE49-F238E27FC236}">
                  <a16:creationId xmlns:a16="http://schemas.microsoft.com/office/drawing/2014/main" id="{F325625B-B15D-F246-B3EC-87FEB9860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1832"/>
              <a:ext cx="34" cy="39"/>
            </a:xfrm>
            <a:custGeom>
              <a:avLst/>
              <a:gdLst>
                <a:gd name="T0" fmla="*/ 6 w 6"/>
                <a:gd name="T1" fmla="*/ 5 h 7"/>
                <a:gd name="T2" fmla="*/ 1 w 6"/>
                <a:gd name="T3" fmla="*/ 5 h 7"/>
                <a:gd name="T4" fmla="*/ 3 w 6"/>
                <a:gd name="T5" fmla="*/ 0 h 7"/>
                <a:gd name="T6" fmla="*/ 3 w 6"/>
                <a:gd name="T7" fmla="*/ 0 h 7"/>
                <a:gd name="T8" fmla="*/ 6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cubicBezTo>
                    <a:pt x="4" y="7"/>
                    <a:pt x="2" y="7"/>
                    <a:pt x="1" y="5"/>
                  </a:cubicBezTo>
                  <a:cubicBezTo>
                    <a:pt x="0" y="3"/>
                    <a:pt x="0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4" y="4"/>
                    <a:pt x="6" y="5"/>
                  </a:cubicBezTo>
                  <a:close/>
                </a:path>
              </a:pathLst>
            </a:custGeom>
            <a:solidFill>
              <a:srgbClr val="DCC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342">
              <a:extLst>
                <a:ext uri="{FF2B5EF4-FFF2-40B4-BE49-F238E27FC236}">
                  <a16:creationId xmlns:a16="http://schemas.microsoft.com/office/drawing/2014/main" id="{C37F550E-55D7-2807-3A99-918EBCD3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1938"/>
              <a:ext cx="33" cy="39"/>
            </a:xfrm>
            <a:custGeom>
              <a:avLst/>
              <a:gdLst>
                <a:gd name="T0" fmla="*/ 0 w 6"/>
                <a:gd name="T1" fmla="*/ 3 h 7"/>
                <a:gd name="T2" fmla="*/ 5 w 6"/>
                <a:gd name="T3" fmla="*/ 3 h 7"/>
                <a:gd name="T4" fmla="*/ 3 w 6"/>
                <a:gd name="T5" fmla="*/ 7 h 7"/>
                <a:gd name="T6" fmla="*/ 3 w 6"/>
                <a:gd name="T7" fmla="*/ 7 h 7"/>
                <a:gd name="T8" fmla="*/ 0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2" y="1"/>
                    <a:pt x="4" y="0"/>
                    <a:pt x="5" y="3"/>
                  </a:cubicBezTo>
                  <a:cubicBezTo>
                    <a:pt x="6" y="5"/>
                    <a:pt x="5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5"/>
                    <a:pt x="2" y="4"/>
                    <a:pt x="0" y="3"/>
                  </a:cubicBezTo>
                  <a:close/>
                </a:path>
              </a:pathLst>
            </a:custGeom>
            <a:solidFill>
              <a:srgbClr val="DBB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343">
              <a:extLst>
                <a:ext uri="{FF2B5EF4-FFF2-40B4-BE49-F238E27FC236}">
                  <a16:creationId xmlns:a16="http://schemas.microsoft.com/office/drawing/2014/main" id="{CE8F6EAD-2B48-C128-D902-77DFFBB5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771"/>
              <a:ext cx="22" cy="33"/>
            </a:xfrm>
            <a:custGeom>
              <a:avLst/>
              <a:gdLst>
                <a:gd name="T0" fmla="*/ 4 w 4"/>
                <a:gd name="T1" fmla="*/ 6 h 6"/>
                <a:gd name="T2" fmla="*/ 1 w 4"/>
                <a:gd name="T3" fmla="*/ 2 h 6"/>
                <a:gd name="T4" fmla="*/ 1 w 4"/>
                <a:gd name="T5" fmla="*/ 0 h 6"/>
                <a:gd name="T6" fmla="*/ 3 w 4"/>
                <a:gd name="T7" fmla="*/ 1 h 6"/>
                <a:gd name="T8" fmla="*/ 4 w 4"/>
                <a:gd name="T9" fmla="*/ 5 h 6"/>
                <a:gd name="T10" fmla="*/ 4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3" y="5"/>
                    <a:pt x="2" y="3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D6B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344">
              <a:extLst>
                <a:ext uri="{FF2B5EF4-FFF2-40B4-BE49-F238E27FC236}">
                  <a16:creationId xmlns:a16="http://schemas.microsoft.com/office/drawing/2014/main" id="{FCB0F8D4-53CB-6234-1F0E-4395AC1C2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860"/>
              <a:ext cx="28" cy="28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4 h 5"/>
                <a:gd name="T4" fmla="*/ 1 w 5"/>
                <a:gd name="T5" fmla="*/ 3 h 5"/>
                <a:gd name="T6" fmla="*/ 2 w 5"/>
                <a:gd name="T7" fmla="*/ 1 h 5"/>
                <a:gd name="T8" fmla="*/ 3 w 5"/>
                <a:gd name="T9" fmla="*/ 2 h 5"/>
                <a:gd name="T10" fmla="*/ 5 w 5"/>
                <a:gd name="T11" fmla="*/ 3 h 5"/>
                <a:gd name="T12" fmla="*/ 5 w 5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4"/>
                    <a:pt x="4" y="4"/>
                    <a:pt x="2" y="4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3" y="0"/>
                    <a:pt x="3" y="2"/>
                    <a:pt x="3" y="2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D2B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345">
              <a:extLst>
                <a:ext uri="{FF2B5EF4-FFF2-40B4-BE49-F238E27FC236}">
                  <a16:creationId xmlns:a16="http://schemas.microsoft.com/office/drawing/2014/main" id="{E8EC68D9-F95D-9F6B-3599-1B6ECA33E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799"/>
              <a:ext cx="16" cy="16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1 h 3"/>
                <a:gd name="T6" fmla="*/ 2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AF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346">
              <a:extLst>
                <a:ext uri="{FF2B5EF4-FFF2-40B4-BE49-F238E27FC236}">
                  <a16:creationId xmlns:a16="http://schemas.microsoft.com/office/drawing/2014/main" id="{6792A44E-693C-C2E2-BF6A-0E9D6FA01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832"/>
              <a:ext cx="17" cy="22"/>
            </a:xfrm>
            <a:custGeom>
              <a:avLst/>
              <a:gdLst>
                <a:gd name="T0" fmla="*/ 2 w 3"/>
                <a:gd name="T1" fmla="*/ 3 h 4"/>
                <a:gd name="T2" fmla="*/ 0 w 3"/>
                <a:gd name="T3" fmla="*/ 2 h 4"/>
                <a:gd name="T4" fmla="*/ 0 w 3"/>
                <a:gd name="T5" fmla="*/ 1 h 4"/>
                <a:gd name="T6" fmla="*/ 2 w 3"/>
                <a:gd name="T7" fmla="*/ 0 h 4"/>
                <a:gd name="T8" fmla="*/ 3 w 3"/>
                <a:gd name="T9" fmla="*/ 1 h 4"/>
                <a:gd name="T10" fmla="*/ 2 w 3"/>
                <a:gd name="T11" fmla="*/ 4 h 4"/>
                <a:gd name="T12" fmla="*/ 2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A3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347">
              <a:extLst>
                <a:ext uri="{FF2B5EF4-FFF2-40B4-BE49-F238E27FC236}">
                  <a16:creationId xmlns:a16="http://schemas.microsoft.com/office/drawing/2014/main" id="{EC7B3EE9-7BB9-3CCA-B9B7-E058FDE7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" y="1854"/>
              <a:ext cx="22" cy="17"/>
            </a:xfrm>
            <a:custGeom>
              <a:avLst/>
              <a:gdLst>
                <a:gd name="T0" fmla="*/ 0 w 4"/>
                <a:gd name="T1" fmla="*/ 1 h 3"/>
                <a:gd name="T2" fmla="*/ 1 w 4"/>
                <a:gd name="T3" fmla="*/ 1 h 3"/>
                <a:gd name="T4" fmla="*/ 3 w 4"/>
                <a:gd name="T5" fmla="*/ 1 h 3"/>
                <a:gd name="T6" fmla="*/ 3 w 4"/>
                <a:gd name="T7" fmla="*/ 3 h 3"/>
                <a:gd name="T8" fmla="*/ 1 w 4"/>
                <a:gd name="T9" fmla="*/ 2 h 3"/>
                <a:gd name="T10" fmla="*/ 0 w 4"/>
                <a:gd name="T11" fmla="*/ 1 h 3"/>
                <a:gd name="T12" fmla="*/ 0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B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348">
              <a:extLst>
                <a:ext uri="{FF2B5EF4-FFF2-40B4-BE49-F238E27FC236}">
                  <a16:creationId xmlns:a16="http://schemas.microsoft.com/office/drawing/2014/main" id="{7B47C720-D349-7EEE-7026-B148EB639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2072"/>
              <a:ext cx="173" cy="122"/>
            </a:xfrm>
            <a:custGeom>
              <a:avLst/>
              <a:gdLst>
                <a:gd name="T0" fmla="*/ 25 w 31"/>
                <a:gd name="T1" fmla="*/ 3 h 22"/>
                <a:gd name="T2" fmla="*/ 28 w 31"/>
                <a:gd name="T3" fmla="*/ 9 h 22"/>
                <a:gd name="T4" fmla="*/ 31 w 31"/>
                <a:gd name="T5" fmla="*/ 15 h 22"/>
                <a:gd name="T6" fmla="*/ 26 w 31"/>
                <a:gd name="T7" fmla="*/ 19 h 22"/>
                <a:gd name="T8" fmla="*/ 15 w 31"/>
                <a:gd name="T9" fmla="*/ 22 h 22"/>
                <a:gd name="T10" fmla="*/ 13 w 31"/>
                <a:gd name="T11" fmla="*/ 18 h 22"/>
                <a:gd name="T12" fmla="*/ 12 w 31"/>
                <a:gd name="T13" fmla="*/ 8 h 22"/>
                <a:gd name="T14" fmla="*/ 11 w 31"/>
                <a:gd name="T15" fmla="*/ 7 h 22"/>
                <a:gd name="T16" fmla="*/ 4 w 31"/>
                <a:gd name="T17" fmla="*/ 10 h 22"/>
                <a:gd name="T18" fmla="*/ 3 w 31"/>
                <a:gd name="T19" fmla="*/ 10 h 22"/>
                <a:gd name="T20" fmla="*/ 0 w 31"/>
                <a:gd name="T21" fmla="*/ 5 h 22"/>
                <a:gd name="T22" fmla="*/ 15 w 31"/>
                <a:gd name="T23" fmla="*/ 1 h 22"/>
                <a:gd name="T24" fmla="*/ 21 w 31"/>
                <a:gd name="T25" fmla="*/ 0 h 22"/>
                <a:gd name="T26" fmla="*/ 25 w 31"/>
                <a:gd name="T2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2">
                  <a:moveTo>
                    <a:pt x="25" y="3"/>
                  </a:moveTo>
                  <a:cubicBezTo>
                    <a:pt x="25" y="5"/>
                    <a:pt x="27" y="7"/>
                    <a:pt x="28" y="9"/>
                  </a:cubicBezTo>
                  <a:cubicBezTo>
                    <a:pt x="29" y="11"/>
                    <a:pt x="30" y="13"/>
                    <a:pt x="31" y="15"/>
                  </a:cubicBezTo>
                  <a:cubicBezTo>
                    <a:pt x="30" y="17"/>
                    <a:pt x="28" y="18"/>
                    <a:pt x="26" y="19"/>
                  </a:cubicBezTo>
                  <a:cubicBezTo>
                    <a:pt x="23" y="21"/>
                    <a:pt x="19" y="22"/>
                    <a:pt x="15" y="22"/>
                  </a:cubicBezTo>
                  <a:cubicBezTo>
                    <a:pt x="12" y="22"/>
                    <a:pt x="13" y="20"/>
                    <a:pt x="13" y="18"/>
                  </a:cubicBezTo>
                  <a:cubicBezTo>
                    <a:pt x="14" y="15"/>
                    <a:pt x="14" y="11"/>
                    <a:pt x="12" y="8"/>
                  </a:cubicBezTo>
                  <a:cubicBezTo>
                    <a:pt x="12" y="8"/>
                    <a:pt x="11" y="7"/>
                    <a:pt x="11" y="7"/>
                  </a:cubicBezTo>
                  <a:cubicBezTo>
                    <a:pt x="9" y="10"/>
                    <a:pt x="7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8"/>
                    <a:pt x="0" y="7"/>
                    <a:pt x="0" y="5"/>
                  </a:cubicBezTo>
                  <a:cubicBezTo>
                    <a:pt x="5" y="3"/>
                    <a:pt x="10" y="2"/>
                    <a:pt x="15" y="1"/>
                  </a:cubicBezTo>
                  <a:cubicBezTo>
                    <a:pt x="17" y="1"/>
                    <a:pt x="19" y="1"/>
                    <a:pt x="21" y="0"/>
                  </a:cubicBezTo>
                  <a:cubicBezTo>
                    <a:pt x="23" y="0"/>
                    <a:pt x="25" y="1"/>
                    <a:pt x="25" y="3"/>
                  </a:cubicBezTo>
                  <a:close/>
                </a:path>
              </a:pathLst>
            </a:custGeom>
            <a:solidFill>
              <a:srgbClr val="5C3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349">
              <a:extLst>
                <a:ext uri="{FF2B5EF4-FFF2-40B4-BE49-F238E27FC236}">
                  <a16:creationId xmlns:a16="http://schemas.microsoft.com/office/drawing/2014/main" id="{24F85A8E-C16C-1932-C414-3198158FF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2099"/>
              <a:ext cx="105" cy="117"/>
            </a:xfrm>
            <a:custGeom>
              <a:avLst/>
              <a:gdLst>
                <a:gd name="T0" fmla="*/ 3 w 19"/>
                <a:gd name="T1" fmla="*/ 0 h 21"/>
                <a:gd name="T2" fmla="*/ 7 w 19"/>
                <a:gd name="T3" fmla="*/ 1 h 21"/>
                <a:gd name="T4" fmla="*/ 6 w 19"/>
                <a:gd name="T5" fmla="*/ 4 h 21"/>
                <a:gd name="T6" fmla="*/ 8 w 19"/>
                <a:gd name="T7" fmla="*/ 4 h 21"/>
                <a:gd name="T8" fmla="*/ 12 w 19"/>
                <a:gd name="T9" fmla="*/ 2 h 21"/>
                <a:gd name="T10" fmla="*/ 14 w 19"/>
                <a:gd name="T11" fmla="*/ 0 h 21"/>
                <a:gd name="T12" fmla="*/ 15 w 19"/>
                <a:gd name="T13" fmla="*/ 2 h 21"/>
                <a:gd name="T14" fmla="*/ 17 w 19"/>
                <a:gd name="T15" fmla="*/ 14 h 21"/>
                <a:gd name="T16" fmla="*/ 18 w 19"/>
                <a:gd name="T17" fmla="*/ 17 h 21"/>
                <a:gd name="T18" fmla="*/ 12 w 19"/>
                <a:gd name="T19" fmla="*/ 21 h 21"/>
                <a:gd name="T20" fmla="*/ 8 w 19"/>
                <a:gd name="T21" fmla="*/ 16 h 21"/>
                <a:gd name="T22" fmla="*/ 2 w 19"/>
                <a:gd name="T23" fmla="*/ 0 h 21"/>
                <a:gd name="T24" fmla="*/ 3 w 19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1">
                  <a:moveTo>
                    <a:pt x="3" y="0"/>
                  </a:moveTo>
                  <a:cubicBezTo>
                    <a:pt x="4" y="2"/>
                    <a:pt x="6" y="0"/>
                    <a:pt x="7" y="1"/>
                  </a:cubicBezTo>
                  <a:cubicBezTo>
                    <a:pt x="7" y="2"/>
                    <a:pt x="5" y="3"/>
                    <a:pt x="6" y="4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10" y="5"/>
                    <a:pt x="12" y="4"/>
                    <a:pt x="12" y="2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7" y="6"/>
                    <a:pt x="19" y="10"/>
                    <a:pt x="17" y="14"/>
                  </a:cubicBezTo>
                  <a:cubicBezTo>
                    <a:pt x="16" y="15"/>
                    <a:pt x="16" y="17"/>
                    <a:pt x="18" y="17"/>
                  </a:cubicBezTo>
                  <a:cubicBezTo>
                    <a:pt x="16" y="19"/>
                    <a:pt x="15" y="20"/>
                    <a:pt x="12" y="21"/>
                  </a:cubicBezTo>
                  <a:cubicBezTo>
                    <a:pt x="11" y="19"/>
                    <a:pt x="10" y="17"/>
                    <a:pt x="8" y="16"/>
                  </a:cubicBezTo>
                  <a:cubicBezTo>
                    <a:pt x="3" y="13"/>
                    <a:pt x="0" y="5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93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350">
              <a:extLst>
                <a:ext uri="{FF2B5EF4-FFF2-40B4-BE49-F238E27FC236}">
                  <a16:creationId xmlns:a16="http://schemas.microsoft.com/office/drawing/2014/main" id="{1C641976-2064-EDF2-3A67-024338342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2099"/>
              <a:ext cx="89" cy="123"/>
            </a:xfrm>
            <a:custGeom>
              <a:avLst/>
              <a:gdLst>
                <a:gd name="T0" fmla="*/ 5 w 16"/>
                <a:gd name="T1" fmla="*/ 0 h 22"/>
                <a:gd name="T2" fmla="*/ 9 w 16"/>
                <a:gd name="T3" fmla="*/ 13 h 22"/>
                <a:gd name="T4" fmla="*/ 13 w 16"/>
                <a:gd name="T5" fmla="*/ 16 h 22"/>
                <a:gd name="T6" fmla="*/ 15 w 16"/>
                <a:gd name="T7" fmla="*/ 21 h 22"/>
                <a:gd name="T8" fmla="*/ 4 w 16"/>
                <a:gd name="T9" fmla="*/ 15 h 22"/>
                <a:gd name="T10" fmla="*/ 1 w 16"/>
                <a:gd name="T11" fmla="*/ 6 h 22"/>
                <a:gd name="T12" fmla="*/ 2 w 16"/>
                <a:gd name="T13" fmla="*/ 0 h 22"/>
                <a:gd name="T14" fmla="*/ 5 w 1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2">
                  <a:moveTo>
                    <a:pt x="5" y="0"/>
                  </a:moveTo>
                  <a:cubicBezTo>
                    <a:pt x="4" y="5"/>
                    <a:pt x="6" y="9"/>
                    <a:pt x="9" y="13"/>
                  </a:cubicBezTo>
                  <a:cubicBezTo>
                    <a:pt x="10" y="14"/>
                    <a:pt x="11" y="16"/>
                    <a:pt x="13" y="16"/>
                  </a:cubicBezTo>
                  <a:cubicBezTo>
                    <a:pt x="14" y="17"/>
                    <a:pt x="16" y="18"/>
                    <a:pt x="15" y="21"/>
                  </a:cubicBezTo>
                  <a:cubicBezTo>
                    <a:pt x="11" y="22"/>
                    <a:pt x="7" y="20"/>
                    <a:pt x="4" y="15"/>
                  </a:cubicBezTo>
                  <a:cubicBezTo>
                    <a:pt x="5" y="12"/>
                    <a:pt x="3" y="9"/>
                    <a:pt x="1" y="6"/>
                  </a:cubicBezTo>
                  <a:cubicBezTo>
                    <a:pt x="0" y="4"/>
                    <a:pt x="0" y="2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5C3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351">
              <a:extLst>
                <a:ext uri="{FF2B5EF4-FFF2-40B4-BE49-F238E27FC236}">
                  <a16:creationId xmlns:a16="http://schemas.microsoft.com/office/drawing/2014/main" id="{858483D1-4AC4-F22A-C26A-6B2513C6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2016"/>
              <a:ext cx="45" cy="50"/>
            </a:xfrm>
            <a:custGeom>
              <a:avLst/>
              <a:gdLst>
                <a:gd name="T0" fmla="*/ 8 w 8"/>
                <a:gd name="T1" fmla="*/ 7 h 9"/>
                <a:gd name="T2" fmla="*/ 2 w 8"/>
                <a:gd name="T3" fmla="*/ 9 h 9"/>
                <a:gd name="T4" fmla="*/ 0 w 8"/>
                <a:gd name="T5" fmla="*/ 4 h 9"/>
                <a:gd name="T6" fmla="*/ 5 w 8"/>
                <a:gd name="T7" fmla="*/ 0 h 9"/>
                <a:gd name="T8" fmla="*/ 8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7"/>
                  </a:moveTo>
                  <a:cubicBezTo>
                    <a:pt x="7" y="9"/>
                    <a:pt x="4" y="9"/>
                    <a:pt x="2" y="9"/>
                  </a:cubicBezTo>
                  <a:cubicBezTo>
                    <a:pt x="0" y="9"/>
                    <a:pt x="1" y="5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706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352">
              <a:extLst>
                <a:ext uri="{FF2B5EF4-FFF2-40B4-BE49-F238E27FC236}">
                  <a16:creationId xmlns:a16="http://schemas.microsoft.com/office/drawing/2014/main" id="{C6207281-C9DC-D5D6-3E3A-08E16981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072"/>
              <a:ext cx="55" cy="16"/>
            </a:xfrm>
            <a:custGeom>
              <a:avLst/>
              <a:gdLst>
                <a:gd name="T0" fmla="*/ 10 w 10"/>
                <a:gd name="T1" fmla="*/ 3 h 3"/>
                <a:gd name="T2" fmla="*/ 6 w 10"/>
                <a:gd name="T3" fmla="*/ 1 h 3"/>
                <a:gd name="T4" fmla="*/ 0 w 10"/>
                <a:gd name="T5" fmla="*/ 1 h 3"/>
                <a:gd name="T6" fmla="*/ 7 w 10"/>
                <a:gd name="T7" fmla="*/ 0 h 3"/>
                <a:gd name="T8" fmla="*/ 1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9" y="1"/>
                    <a:pt x="7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10" y="0"/>
                    <a:pt x="10" y="1"/>
                    <a:pt x="10" y="3"/>
                  </a:cubicBezTo>
                  <a:close/>
                </a:path>
              </a:pathLst>
            </a:custGeom>
            <a:solidFill>
              <a:srgbClr val="9D8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353">
              <a:extLst>
                <a:ext uri="{FF2B5EF4-FFF2-40B4-BE49-F238E27FC236}">
                  <a16:creationId xmlns:a16="http://schemas.microsoft.com/office/drawing/2014/main" id="{F104487F-9266-31F1-45BC-3986750AD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715"/>
              <a:ext cx="61" cy="45"/>
            </a:xfrm>
            <a:custGeom>
              <a:avLst/>
              <a:gdLst>
                <a:gd name="T0" fmla="*/ 0 w 11"/>
                <a:gd name="T1" fmla="*/ 3 h 8"/>
                <a:gd name="T2" fmla="*/ 5 w 11"/>
                <a:gd name="T3" fmla="*/ 4 h 8"/>
                <a:gd name="T4" fmla="*/ 5 w 11"/>
                <a:gd name="T5" fmla="*/ 4 h 8"/>
                <a:gd name="T6" fmla="*/ 6 w 11"/>
                <a:gd name="T7" fmla="*/ 1 h 8"/>
                <a:gd name="T8" fmla="*/ 11 w 11"/>
                <a:gd name="T9" fmla="*/ 4 h 8"/>
                <a:gd name="T10" fmla="*/ 10 w 11"/>
                <a:gd name="T11" fmla="*/ 6 h 8"/>
                <a:gd name="T12" fmla="*/ 9 w 11"/>
                <a:gd name="T13" fmla="*/ 5 h 8"/>
                <a:gd name="T14" fmla="*/ 6 w 11"/>
                <a:gd name="T15" fmla="*/ 3 h 8"/>
                <a:gd name="T16" fmla="*/ 6 w 11"/>
                <a:gd name="T17" fmla="*/ 4 h 8"/>
                <a:gd name="T18" fmla="*/ 6 w 11"/>
                <a:gd name="T19" fmla="*/ 8 h 8"/>
                <a:gd name="T20" fmla="*/ 3 w 11"/>
                <a:gd name="T21" fmla="*/ 6 h 8"/>
                <a:gd name="T22" fmla="*/ 0 w 11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0" y="3"/>
                  </a:moveTo>
                  <a:cubicBezTo>
                    <a:pt x="2" y="2"/>
                    <a:pt x="2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5" y="0"/>
                    <a:pt x="6" y="1"/>
                  </a:cubicBezTo>
                  <a:cubicBezTo>
                    <a:pt x="8" y="1"/>
                    <a:pt x="9" y="3"/>
                    <a:pt x="11" y="4"/>
                  </a:cubicBezTo>
                  <a:cubicBezTo>
                    <a:pt x="11" y="4"/>
                    <a:pt x="11" y="5"/>
                    <a:pt x="10" y="6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8" y="5"/>
                    <a:pt x="8" y="4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7" y="7"/>
                    <a:pt x="6" y="8"/>
                  </a:cubicBezTo>
                  <a:cubicBezTo>
                    <a:pt x="4" y="8"/>
                    <a:pt x="4" y="6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7B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354">
              <a:extLst>
                <a:ext uri="{FF2B5EF4-FFF2-40B4-BE49-F238E27FC236}">
                  <a16:creationId xmlns:a16="http://schemas.microsoft.com/office/drawing/2014/main" id="{5DAAC030-BCD9-22F1-4702-EA4E8F5A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1648"/>
              <a:ext cx="45" cy="62"/>
            </a:xfrm>
            <a:custGeom>
              <a:avLst/>
              <a:gdLst>
                <a:gd name="T0" fmla="*/ 5 w 8"/>
                <a:gd name="T1" fmla="*/ 4 h 11"/>
                <a:gd name="T2" fmla="*/ 7 w 8"/>
                <a:gd name="T3" fmla="*/ 8 h 11"/>
                <a:gd name="T4" fmla="*/ 6 w 8"/>
                <a:gd name="T5" fmla="*/ 10 h 11"/>
                <a:gd name="T6" fmla="*/ 5 w 8"/>
                <a:gd name="T7" fmla="*/ 10 h 11"/>
                <a:gd name="T8" fmla="*/ 1 w 8"/>
                <a:gd name="T9" fmla="*/ 2 h 11"/>
                <a:gd name="T10" fmla="*/ 1 w 8"/>
                <a:gd name="T11" fmla="*/ 1 h 11"/>
                <a:gd name="T12" fmla="*/ 3 w 8"/>
                <a:gd name="T13" fmla="*/ 1 h 11"/>
                <a:gd name="T14" fmla="*/ 5 w 8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5" y="4"/>
                  </a:moveTo>
                  <a:cubicBezTo>
                    <a:pt x="5" y="6"/>
                    <a:pt x="6" y="7"/>
                    <a:pt x="7" y="8"/>
                  </a:cubicBezTo>
                  <a:cubicBezTo>
                    <a:pt x="7" y="9"/>
                    <a:pt x="8" y="10"/>
                    <a:pt x="6" y="10"/>
                  </a:cubicBezTo>
                  <a:cubicBezTo>
                    <a:pt x="6" y="10"/>
                    <a:pt x="5" y="11"/>
                    <a:pt x="5" y="10"/>
                  </a:cubicBezTo>
                  <a:cubicBezTo>
                    <a:pt x="3" y="7"/>
                    <a:pt x="3" y="4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4" y="2"/>
                    <a:pt x="3" y="4"/>
                    <a:pt x="5" y="4"/>
                  </a:cubicBezTo>
                  <a:close/>
                </a:path>
              </a:pathLst>
            </a:custGeom>
            <a:solidFill>
              <a:srgbClr val="E1C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355">
              <a:extLst>
                <a:ext uri="{FF2B5EF4-FFF2-40B4-BE49-F238E27FC236}">
                  <a16:creationId xmlns:a16="http://schemas.microsoft.com/office/drawing/2014/main" id="{DCE0305A-84A4-E315-31A0-4226A0EA8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1671"/>
              <a:ext cx="39" cy="50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7 h 9"/>
                <a:gd name="T4" fmla="*/ 1 w 7"/>
                <a:gd name="T5" fmla="*/ 4 h 9"/>
                <a:gd name="T6" fmla="*/ 1 w 7"/>
                <a:gd name="T7" fmla="*/ 1 h 9"/>
                <a:gd name="T8" fmla="*/ 2 w 7"/>
                <a:gd name="T9" fmla="*/ 1 h 9"/>
                <a:gd name="T10" fmla="*/ 4 w 7"/>
                <a:gd name="T11" fmla="*/ 3 h 9"/>
                <a:gd name="T12" fmla="*/ 7 w 7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cubicBezTo>
                    <a:pt x="6" y="9"/>
                    <a:pt x="4" y="9"/>
                    <a:pt x="3" y="7"/>
                  </a:cubicBezTo>
                  <a:cubicBezTo>
                    <a:pt x="3" y="6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2" y="2"/>
                    <a:pt x="4" y="1"/>
                    <a:pt x="4" y="3"/>
                  </a:cubicBezTo>
                  <a:cubicBezTo>
                    <a:pt x="4" y="5"/>
                    <a:pt x="5" y="7"/>
                    <a:pt x="7" y="8"/>
                  </a:cubicBezTo>
                  <a:close/>
                </a:path>
              </a:pathLst>
            </a:custGeom>
            <a:solidFill>
              <a:srgbClr val="DFC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356">
              <a:extLst>
                <a:ext uri="{FF2B5EF4-FFF2-40B4-BE49-F238E27FC236}">
                  <a16:creationId xmlns:a16="http://schemas.microsoft.com/office/drawing/2014/main" id="{12DF95B0-5FFB-C593-2DEC-20D44D1EB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693"/>
              <a:ext cx="39" cy="44"/>
            </a:xfrm>
            <a:custGeom>
              <a:avLst/>
              <a:gdLst>
                <a:gd name="T0" fmla="*/ 0 w 7"/>
                <a:gd name="T1" fmla="*/ 2 h 8"/>
                <a:gd name="T2" fmla="*/ 4 w 7"/>
                <a:gd name="T3" fmla="*/ 1 h 8"/>
                <a:gd name="T4" fmla="*/ 7 w 7"/>
                <a:gd name="T5" fmla="*/ 6 h 8"/>
                <a:gd name="T6" fmla="*/ 5 w 7"/>
                <a:gd name="T7" fmla="*/ 7 h 8"/>
                <a:gd name="T8" fmla="*/ 4 w 7"/>
                <a:gd name="T9" fmla="*/ 6 h 8"/>
                <a:gd name="T10" fmla="*/ 0 w 7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cubicBezTo>
                    <a:pt x="2" y="2"/>
                    <a:pt x="3" y="0"/>
                    <a:pt x="4" y="1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7" y="6"/>
                    <a:pt x="6" y="7"/>
                    <a:pt x="5" y="7"/>
                  </a:cubicBezTo>
                  <a:cubicBezTo>
                    <a:pt x="4" y="8"/>
                    <a:pt x="5" y="7"/>
                    <a:pt x="4" y="6"/>
                  </a:cubicBezTo>
                  <a:cubicBezTo>
                    <a:pt x="3" y="5"/>
                    <a:pt x="3" y="2"/>
                    <a:pt x="0" y="2"/>
                  </a:cubicBezTo>
                  <a:close/>
                </a:path>
              </a:pathLst>
            </a:custGeom>
            <a:solidFill>
              <a:srgbClr val="D7B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357">
              <a:extLst>
                <a:ext uri="{FF2B5EF4-FFF2-40B4-BE49-F238E27FC236}">
                  <a16:creationId xmlns:a16="http://schemas.microsoft.com/office/drawing/2014/main" id="{0262F12E-55F4-5ED2-5EF3-8EADAF6D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1654"/>
              <a:ext cx="45" cy="50"/>
            </a:xfrm>
            <a:custGeom>
              <a:avLst/>
              <a:gdLst>
                <a:gd name="T0" fmla="*/ 0 w 8"/>
                <a:gd name="T1" fmla="*/ 3 h 9"/>
                <a:gd name="T2" fmla="*/ 5 w 8"/>
                <a:gd name="T3" fmla="*/ 2 h 9"/>
                <a:gd name="T4" fmla="*/ 5 w 8"/>
                <a:gd name="T5" fmla="*/ 3 h 9"/>
                <a:gd name="T6" fmla="*/ 6 w 8"/>
                <a:gd name="T7" fmla="*/ 7 h 9"/>
                <a:gd name="T8" fmla="*/ 3 w 8"/>
                <a:gd name="T9" fmla="*/ 4 h 9"/>
                <a:gd name="T10" fmla="*/ 0 w 8"/>
                <a:gd name="T11" fmla="*/ 3 h 9"/>
                <a:gd name="T12" fmla="*/ 0 w 8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cubicBezTo>
                    <a:pt x="2" y="0"/>
                    <a:pt x="3" y="1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8" y="6"/>
                    <a:pt x="6" y="7"/>
                  </a:cubicBezTo>
                  <a:cubicBezTo>
                    <a:pt x="3" y="9"/>
                    <a:pt x="4" y="5"/>
                    <a:pt x="3" y="4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3C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358">
              <a:extLst>
                <a:ext uri="{FF2B5EF4-FFF2-40B4-BE49-F238E27FC236}">
                  <a16:creationId xmlns:a16="http://schemas.microsoft.com/office/drawing/2014/main" id="{B5A969AC-46FB-BD4E-F711-D24236C8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676"/>
              <a:ext cx="17" cy="17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1 h 3"/>
                <a:gd name="T4" fmla="*/ 2 w 3"/>
                <a:gd name="T5" fmla="*/ 0 h 3"/>
                <a:gd name="T6" fmla="*/ 3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EB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359">
              <a:extLst>
                <a:ext uri="{FF2B5EF4-FFF2-40B4-BE49-F238E27FC236}">
                  <a16:creationId xmlns:a16="http://schemas.microsoft.com/office/drawing/2014/main" id="{B8B6DE7D-1BE6-E6A1-9C1D-03C71BE9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1509"/>
              <a:ext cx="33" cy="67"/>
            </a:xfrm>
            <a:custGeom>
              <a:avLst/>
              <a:gdLst>
                <a:gd name="T0" fmla="*/ 0 w 6"/>
                <a:gd name="T1" fmla="*/ 4 h 12"/>
                <a:gd name="T2" fmla="*/ 1 w 6"/>
                <a:gd name="T3" fmla="*/ 1 h 12"/>
                <a:gd name="T4" fmla="*/ 4 w 6"/>
                <a:gd name="T5" fmla="*/ 1 h 12"/>
                <a:gd name="T6" fmla="*/ 2 w 6"/>
                <a:gd name="T7" fmla="*/ 2 h 12"/>
                <a:gd name="T8" fmla="*/ 2 w 6"/>
                <a:gd name="T9" fmla="*/ 4 h 12"/>
                <a:gd name="T10" fmla="*/ 5 w 6"/>
                <a:gd name="T11" fmla="*/ 10 h 12"/>
                <a:gd name="T12" fmla="*/ 5 w 6"/>
                <a:gd name="T13" fmla="*/ 11 h 12"/>
                <a:gd name="T14" fmla="*/ 3 w 6"/>
                <a:gd name="T15" fmla="*/ 11 h 12"/>
                <a:gd name="T16" fmla="*/ 0 w 6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4" y="5"/>
                    <a:pt x="3" y="8"/>
                    <a:pt x="5" y="10"/>
                  </a:cubicBezTo>
                  <a:cubicBezTo>
                    <a:pt x="5" y="10"/>
                    <a:pt x="6" y="11"/>
                    <a:pt x="5" y="11"/>
                  </a:cubicBezTo>
                  <a:cubicBezTo>
                    <a:pt x="4" y="11"/>
                    <a:pt x="3" y="12"/>
                    <a:pt x="3" y="11"/>
                  </a:cubicBezTo>
                  <a:cubicBezTo>
                    <a:pt x="2" y="9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DBB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360">
              <a:extLst>
                <a:ext uri="{FF2B5EF4-FFF2-40B4-BE49-F238E27FC236}">
                  <a16:creationId xmlns:a16="http://schemas.microsoft.com/office/drawing/2014/main" id="{CDC981FA-E334-DF29-BF31-7851791B0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1548"/>
              <a:ext cx="34" cy="45"/>
            </a:xfrm>
            <a:custGeom>
              <a:avLst/>
              <a:gdLst>
                <a:gd name="T0" fmla="*/ 3 w 6"/>
                <a:gd name="T1" fmla="*/ 8 h 8"/>
                <a:gd name="T2" fmla="*/ 0 w 6"/>
                <a:gd name="T3" fmla="*/ 1 h 8"/>
                <a:gd name="T4" fmla="*/ 5 w 6"/>
                <a:gd name="T5" fmla="*/ 3 h 8"/>
                <a:gd name="T6" fmla="*/ 3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4" y="5"/>
                    <a:pt x="2" y="3"/>
                    <a:pt x="0" y="1"/>
                  </a:cubicBezTo>
                  <a:cubicBezTo>
                    <a:pt x="3" y="0"/>
                    <a:pt x="4" y="1"/>
                    <a:pt x="5" y="3"/>
                  </a:cubicBezTo>
                  <a:cubicBezTo>
                    <a:pt x="6" y="4"/>
                    <a:pt x="5" y="6"/>
                    <a:pt x="3" y="8"/>
                  </a:cubicBezTo>
                  <a:close/>
                </a:path>
              </a:pathLst>
            </a:custGeom>
            <a:solidFill>
              <a:srgbClr val="D9B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361">
              <a:extLst>
                <a:ext uri="{FF2B5EF4-FFF2-40B4-BE49-F238E27FC236}">
                  <a16:creationId xmlns:a16="http://schemas.microsoft.com/office/drawing/2014/main" id="{42B3350E-1E14-E771-BBBE-CA612B017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1559"/>
              <a:ext cx="28" cy="39"/>
            </a:xfrm>
            <a:custGeom>
              <a:avLst/>
              <a:gdLst>
                <a:gd name="T0" fmla="*/ 2 w 5"/>
                <a:gd name="T1" fmla="*/ 0 h 7"/>
                <a:gd name="T2" fmla="*/ 5 w 5"/>
                <a:gd name="T3" fmla="*/ 6 h 7"/>
                <a:gd name="T4" fmla="*/ 1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2"/>
                    <a:pt x="3" y="4"/>
                    <a:pt x="5" y="6"/>
                  </a:cubicBezTo>
                  <a:cubicBezTo>
                    <a:pt x="4" y="7"/>
                    <a:pt x="2" y="6"/>
                    <a:pt x="1" y="5"/>
                  </a:cubicBezTo>
                  <a:cubicBezTo>
                    <a:pt x="0" y="3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DDC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362">
              <a:extLst>
                <a:ext uri="{FF2B5EF4-FFF2-40B4-BE49-F238E27FC236}">
                  <a16:creationId xmlns:a16="http://schemas.microsoft.com/office/drawing/2014/main" id="{8818BC22-11B2-BB6C-A5C0-7E79BB7C3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1576"/>
              <a:ext cx="34" cy="67"/>
            </a:xfrm>
            <a:custGeom>
              <a:avLst/>
              <a:gdLst>
                <a:gd name="T0" fmla="*/ 0 w 6"/>
                <a:gd name="T1" fmla="*/ 4 h 12"/>
                <a:gd name="T2" fmla="*/ 3 w 6"/>
                <a:gd name="T3" fmla="*/ 0 h 12"/>
                <a:gd name="T4" fmla="*/ 4 w 6"/>
                <a:gd name="T5" fmla="*/ 1 h 12"/>
                <a:gd name="T6" fmla="*/ 3 w 6"/>
                <a:gd name="T7" fmla="*/ 2 h 12"/>
                <a:gd name="T8" fmla="*/ 2 w 6"/>
                <a:gd name="T9" fmla="*/ 4 h 12"/>
                <a:gd name="T10" fmla="*/ 5 w 6"/>
                <a:gd name="T11" fmla="*/ 10 h 12"/>
                <a:gd name="T12" fmla="*/ 5 w 6"/>
                <a:gd name="T13" fmla="*/ 11 h 12"/>
                <a:gd name="T14" fmla="*/ 3 w 6"/>
                <a:gd name="T15" fmla="*/ 11 h 12"/>
                <a:gd name="T16" fmla="*/ 0 w 6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">
                  <a:moveTo>
                    <a:pt x="0" y="4"/>
                  </a:moveTo>
                  <a:cubicBezTo>
                    <a:pt x="0" y="2"/>
                    <a:pt x="1" y="1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4" y="6"/>
                    <a:pt x="4" y="8"/>
                    <a:pt x="5" y="10"/>
                  </a:cubicBezTo>
                  <a:cubicBezTo>
                    <a:pt x="6" y="10"/>
                    <a:pt x="6" y="11"/>
                    <a:pt x="5" y="11"/>
                  </a:cubicBezTo>
                  <a:cubicBezTo>
                    <a:pt x="4" y="11"/>
                    <a:pt x="4" y="12"/>
                    <a:pt x="3" y="11"/>
                  </a:cubicBezTo>
                  <a:cubicBezTo>
                    <a:pt x="2" y="9"/>
                    <a:pt x="1" y="7"/>
                    <a:pt x="0" y="4"/>
                  </a:cubicBezTo>
                  <a:close/>
                </a:path>
              </a:pathLst>
            </a:custGeom>
            <a:solidFill>
              <a:srgbClr val="E2C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363">
              <a:extLst>
                <a:ext uri="{FF2B5EF4-FFF2-40B4-BE49-F238E27FC236}">
                  <a16:creationId xmlns:a16="http://schemas.microsoft.com/office/drawing/2014/main" id="{67E5C589-3088-0810-F031-23089B2B1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604"/>
              <a:ext cx="45" cy="61"/>
            </a:xfrm>
            <a:custGeom>
              <a:avLst/>
              <a:gdLst>
                <a:gd name="T0" fmla="*/ 8 w 8"/>
                <a:gd name="T1" fmla="*/ 10 h 11"/>
                <a:gd name="T2" fmla="*/ 6 w 8"/>
                <a:gd name="T3" fmla="*/ 11 h 11"/>
                <a:gd name="T4" fmla="*/ 5 w 8"/>
                <a:gd name="T5" fmla="*/ 10 h 11"/>
                <a:gd name="T6" fmla="*/ 1 w 8"/>
                <a:gd name="T7" fmla="*/ 3 h 11"/>
                <a:gd name="T8" fmla="*/ 1 w 8"/>
                <a:gd name="T9" fmla="*/ 2 h 11"/>
                <a:gd name="T10" fmla="*/ 3 w 8"/>
                <a:gd name="T11" fmla="*/ 1 h 11"/>
                <a:gd name="T12" fmla="*/ 8 w 8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8" y="10"/>
                  </a:moveTo>
                  <a:cubicBezTo>
                    <a:pt x="7" y="10"/>
                    <a:pt x="7" y="10"/>
                    <a:pt x="6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4" y="7"/>
                    <a:pt x="3" y="5"/>
                    <a:pt x="1" y="3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4" y="4"/>
                    <a:pt x="6" y="7"/>
                    <a:pt x="8" y="10"/>
                  </a:cubicBezTo>
                  <a:close/>
                </a:path>
              </a:pathLst>
            </a:custGeom>
            <a:solidFill>
              <a:srgbClr val="E8C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364">
              <a:extLst>
                <a:ext uri="{FF2B5EF4-FFF2-40B4-BE49-F238E27FC236}">
                  <a16:creationId xmlns:a16="http://schemas.microsoft.com/office/drawing/2014/main" id="{A86D183B-C00D-7522-E449-424AD8F8C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587"/>
              <a:ext cx="45" cy="39"/>
            </a:xfrm>
            <a:custGeom>
              <a:avLst/>
              <a:gdLst>
                <a:gd name="T0" fmla="*/ 8 w 8"/>
                <a:gd name="T1" fmla="*/ 4 h 7"/>
                <a:gd name="T2" fmla="*/ 2 w 8"/>
                <a:gd name="T3" fmla="*/ 5 h 7"/>
                <a:gd name="T4" fmla="*/ 2 w 8"/>
                <a:gd name="T5" fmla="*/ 0 h 7"/>
                <a:gd name="T6" fmla="*/ 8 w 8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6" y="7"/>
                    <a:pt x="4" y="7"/>
                    <a:pt x="2" y="5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4" y="2"/>
                    <a:pt x="3" y="6"/>
                    <a:pt x="8" y="4"/>
                  </a:cubicBezTo>
                  <a:close/>
                </a:path>
              </a:pathLst>
            </a:custGeom>
            <a:solidFill>
              <a:srgbClr val="D2B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365">
              <a:extLst>
                <a:ext uri="{FF2B5EF4-FFF2-40B4-BE49-F238E27FC236}">
                  <a16:creationId xmlns:a16="http://schemas.microsoft.com/office/drawing/2014/main" id="{CACCC46C-5C47-239C-2F17-F3F69303F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609"/>
              <a:ext cx="39" cy="45"/>
            </a:xfrm>
            <a:custGeom>
              <a:avLst/>
              <a:gdLst>
                <a:gd name="T0" fmla="*/ 7 w 7"/>
                <a:gd name="T1" fmla="*/ 6 h 8"/>
                <a:gd name="T2" fmla="*/ 4 w 7"/>
                <a:gd name="T3" fmla="*/ 8 h 8"/>
                <a:gd name="T4" fmla="*/ 0 w 7"/>
                <a:gd name="T5" fmla="*/ 2 h 8"/>
                <a:gd name="T6" fmla="*/ 7 w 7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cubicBezTo>
                    <a:pt x="6" y="7"/>
                    <a:pt x="5" y="7"/>
                    <a:pt x="4" y="8"/>
                  </a:cubicBezTo>
                  <a:cubicBezTo>
                    <a:pt x="3" y="6"/>
                    <a:pt x="2" y="4"/>
                    <a:pt x="0" y="2"/>
                  </a:cubicBezTo>
                  <a:cubicBezTo>
                    <a:pt x="5" y="0"/>
                    <a:pt x="4" y="6"/>
                    <a:pt x="7" y="6"/>
                  </a:cubicBezTo>
                  <a:close/>
                </a:path>
              </a:pathLst>
            </a:custGeom>
            <a:solidFill>
              <a:srgbClr val="DFC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366">
              <a:extLst>
                <a:ext uri="{FF2B5EF4-FFF2-40B4-BE49-F238E27FC236}">
                  <a16:creationId xmlns:a16="http://schemas.microsoft.com/office/drawing/2014/main" id="{104639A8-C9C6-56E8-E04E-629130658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1581"/>
              <a:ext cx="22" cy="17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1 h 3"/>
                <a:gd name="T4" fmla="*/ 3 w 4"/>
                <a:gd name="T5" fmla="*/ 3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1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2B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Oval 367">
              <a:extLst>
                <a:ext uri="{FF2B5EF4-FFF2-40B4-BE49-F238E27FC236}">
                  <a16:creationId xmlns:a16="http://schemas.microsoft.com/office/drawing/2014/main" id="{39748450-B879-8DDF-C0A1-988B4BA35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598"/>
              <a:ext cx="11" cy="11"/>
            </a:xfrm>
            <a:prstGeom prst="ellipse">
              <a:avLst/>
            </a:prstGeom>
            <a:solidFill>
              <a:srgbClr val="DBB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368">
              <a:extLst>
                <a:ext uri="{FF2B5EF4-FFF2-40B4-BE49-F238E27FC236}">
                  <a16:creationId xmlns:a16="http://schemas.microsoft.com/office/drawing/2014/main" id="{55592A21-670D-5A2C-0CB6-051E634F7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2116"/>
              <a:ext cx="11" cy="45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8 h 8"/>
                <a:gd name="T4" fmla="*/ 1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3"/>
                    <a:pt x="2" y="5"/>
                    <a:pt x="0" y="8"/>
                  </a:cubicBezTo>
                  <a:cubicBezTo>
                    <a:pt x="1" y="5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928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369">
              <a:extLst>
                <a:ext uri="{FF2B5EF4-FFF2-40B4-BE49-F238E27FC236}">
                  <a16:creationId xmlns:a16="http://schemas.microsoft.com/office/drawing/2014/main" id="{DCBEF4D3-AF50-A68A-79E9-657AA6E8D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1882"/>
              <a:ext cx="45" cy="56"/>
            </a:xfrm>
            <a:custGeom>
              <a:avLst/>
              <a:gdLst>
                <a:gd name="T0" fmla="*/ 6 w 8"/>
                <a:gd name="T1" fmla="*/ 10 h 10"/>
                <a:gd name="T2" fmla="*/ 3 w 8"/>
                <a:gd name="T3" fmla="*/ 5 h 10"/>
                <a:gd name="T4" fmla="*/ 0 w 8"/>
                <a:gd name="T5" fmla="*/ 4 h 10"/>
                <a:gd name="T6" fmla="*/ 6 w 8"/>
                <a:gd name="T7" fmla="*/ 5 h 10"/>
                <a:gd name="T8" fmla="*/ 6 w 8"/>
                <a:gd name="T9" fmla="*/ 1 h 10"/>
                <a:gd name="T10" fmla="*/ 6 w 8"/>
                <a:gd name="T11" fmla="*/ 0 h 10"/>
                <a:gd name="T12" fmla="*/ 7 w 8"/>
                <a:gd name="T13" fmla="*/ 1 h 10"/>
                <a:gd name="T14" fmla="*/ 7 w 8"/>
                <a:gd name="T15" fmla="*/ 10 h 10"/>
                <a:gd name="T16" fmla="*/ 6 w 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0"/>
                  </a:moveTo>
                  <a:cubicBezTo>
                    <a:pt x="7" y="7"/>
                    <a:pt x="5" y="7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3" y="0"/>
                    <a:pt x="4" y="5"/>
                    <a:pt x="6" y="5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4"/>
                    <a:pt x="8" y="7"/>
                    <a:pt x="7" y="10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D7B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370">
              <a:extLst>
                <a:ext uri="{FF2B5EF4-FFF2-40B4-BE49-F238E27FC236}">
                  <a16:creationId xmlns:a16="http://schemas.microsoft.com/office/drawing/2014/main" id="{F3EF54B9-2392-3969-E0CF-2CE965EBE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1927"/>
              <a:ext cx="34" cy="44"/>
            </a:xfrm>
            <a:custGeom>
              <a:avLst/>
              <a:gdLst>
                <a:gd name="T0" fmla="*/ 4 w 6"/>
                <a:gd name="T1" fmla="*/ 1 h 8"/>
                <a:gd name="T2" fmla="*/ 6 w 6"/>
                <a:gd name="T3" fmla="*/ 6 h 8"/>
                <a:gd name="T4" fmla="*/ 3 w 6"/>
                <a:gd name="T5" fmla="*/ 7 h 8"/>
                <a:gd name="T6" fmla="*/ 1 w 6"/>
                <a:gd name="T7" fmla="*/ 1 h 8"/>
                <a:gd name="T8" fmla="*/ 4 w 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4" y="1"/>
                  </a:moveTo>
                  <a:cubicBezTo>
                    <a:pt x="3" y="3"/>
                    <a:pt x="4" y="4"/>
                    <a:pt x="6" y="6"/>
                  </a:cubicBezTo>
                  <a:cubicBezTo>
                    <a:pt x="5" y="6"/>
                    <a:pt x="3" y="8"/>
                    <a:pt x="3" y="7"/>
                  </a:cubicBezTo>
                  <a:cubicBezTo>
                    <a:pt x="2" y="5"/>
                    <a:pt x="1" y="3"/>
                    <a:pt x="1" y="1"/>
                  </a:cubicBezTo>
                  <a:cubicBezTo>
                    <a:pt x="0" y="1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DFB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371">
              <a:extLst>
                <a:ext uri="{FF2B5EF4-FFF2-40B4-BE49-F238E27FC236}">
                  <a16:creationId xmlns:a16="http://schemas.microsoft.com/office/drawing/2014/main" id="{4BE35296-E254-C0AE-1A9B-53F5595F2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1905"/>
              <a:ext cx="39" cy="39"/>
            </a:xfrm>
            <a:custGeom>
              <a:avLst/>
              <a:gdLst>
                <a:gd name="T0" fmla="*/ 0 w 7"/>
                <a:gd name="T1" fmla="*/ 3 h 7"/>
                <a:gd name="T2" fmla="*/ 4 w 7"/>
                <a:gd name="T3" fmla="*/ 2 h 7"/>
                <a:gd name="T4" fmla="*/ 5 w 7"/>
                <a:gd name="T5" fmla="*/ 5 h 7"/>
                <a:gd name="T6" fmla="*/ 5 w 7"/>
                <a:gd name="T7" fmla="*/ 6 h 7"/>
                <a:gd name="T8" fmla="*/ 3 w 7"/>
                <a:gd name="T9" fmla="*/ 6 h 7"/>
                <a:gd name="T10" fmla="*/ 0 w 7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1" y="0"/>
                    <a:pt x="2" y="0"/>
                    <a:pt x="4" y="2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5" y="5"/>
                    <a:pt x="7" y="5"/>
                    <a:pt x="5" y="6"/>
                  </a:cubicBezTo>
                  <a:cubicBezTo>
                    <a:pt x="4" y="7"/>
                    <a:pt x="4" y="7"/>
                    <a:pt x="3" y="6"/>
                  </a:cubicBezTo>
                  <a:cubicBezTo>
                    <a:pt x="2" y="4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DEC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372">
              <a:extLst>
                <a:ext uri="{FF2B5EF4-FFF2-40B4-BE49-F238E27FC236}">
                  <a16:creationId xmlns:a16="http://schemas.microsoft.com/office/drawing/2014/main" id="{384A4ED8-34C1-9FD8-6BAC-12C5B78C1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1916"/>
              <a:ext cx="39" cy="39"/>
            </a:xfrm>
            <a:custGeom>
              <a:avLst/>
              <a:gdLst>
                <a:gd name="T0" fmla="*/ 0 w 7"/>
                <a:gd name="T1" fmla="*/ 3 h 7"/>
                <a:gd name="T2" fmla="*/ 4 w 7"/>
                <a:gd name="T3" fmla="*/ 1 h 7"/>
                <a:gd name="T4" fmla="*/ 4 w 7"/>
                <a:gd name="T5" fmla="*/ 1 h 7"/>
                <a:gd name="T6" fmla="*/ 5 w 7"/>
                <a:gd name="T7" fmla="*/ 5 h 7"/>
                <a:gd name="T8" fmla="*/ 5 w 7"/>
                <a:gd name="T9" fmla="*/ 6 h 7"/>
                <a:gd name="T10" fmla="*/ 3 w 7"/>
                <a:gd name="T11" fmla="*/ 6 h 7"/>
                <a:gd name="T12" fmla="*/ 2 w 7"/>
                <a:gd name="T13" fmla="*/ 3 h 7"/>
                <a:gd name="T14" fmla="*/ 0 w 7"/>
                <a:gd name="T15" fmla="*/ 3 h 7"/>
                <a:gd name="T16" fmla="*/ 0 w 7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0"/>
                    <a:pt x="2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4" y="3"/>
                    <a:pt x="5" y="5"/>
                  </a:cubicBezTo>
                  <a:cubicBezTo>
                    <a:pt x="5" y="5"/>
                    <a:pt x="7" y="6"/>
                    <a:pt x="5" y="6"/>
                  </a:cubicBezTo>
                  <a:cubicBezTo>
                    <a:pt x="4" y="7"/>
                    <a:pt x="4" y="7"/>
                    <a:pt x="3" y="6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1C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373">
              <a:extLst>
                <a:ext uri="{FF2B5EF4-FFF2-40B4-BE49-F238E27FC236}">
                  <a16:creationId xmlns:a16="http://schemas.microsoft.com/office/drawing/2014/main" id="{634C5726-A002-270A-2D1C-EA0FDC71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932"/>
              <a:ext cx="17" cy="17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2 h 3"/>
                <a:gd name="T4" fmla="*/ 0 w 3"/>
                <a:gd name="T5" fmla="*/ 1 h 3"/>
                <a:gd name="T6" fmla="*/ 2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3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1"/>
                    <a:pt x="2" y="1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7B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374">
              <a:extLst>
                <a:ext uri="{FF2B5EF4-FFF2-40B4-BE49-F238E27FC236}">
                  <a16:creationId xmlns:a16="http://schemas.microsoft.com/office/drawing/2014/main" id="{FE856F6C-7891-FCB3-5CAD-A9E47B37E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7" y="2116"/>
              <a:ext cx="23" cy="28"/>
            </a:xfrm>
            <a:custGeom>
              <a:avLst/>
              <a:gdLst>
                <a:gd name="T0" fmla="*/ 0 w 4"/>
                <a:gd name="T1" fmla="*/ 3 h 5"/>
                <a:gd name="T2" fmla="*/ 4 w 4"/>
                <a:gd name="T3" fmla="*/ 0 h 5"/>
                <a:gd name="T4" fmla="*/ 0 w 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1" y="1"/>
                    <a:pt x="1" y="0"/>
                    <a:pt x="4" y="0"/>
                  </a:cubicBezTo>
                  <a:cubicBezTo>
                    <a:pt x="3" y="2"/>
                    <a:pt x="3" y="5"/>
                    <a:pt x="0" y="3"/>
                  </a:cubicBezTo>
                  <a:close/>
                </a:path>
              </a:pathLst>
            </a:custGeom>
            <a:solidFill>
              <a:srgbClr val="B6A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375">
              <a:extLst>
                <a:ext uri="{FF2B5EF4-FFF2-40B4-BE49-F238E27FC236}">
                  <a16:creationId xmlns:a16="http://schemas.microsoft.com/office/drawing/2014/main" id="{195DB0F1-4099-570E-1630-414329996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5" y="1882"/>
              <a:ext cx="56" cy="62"/>
            </a:xfrm>
            <a:custGeom>
              <a:avLst/>
              <a:gdLst>
                <a:gd name="T0" fmla="*/ 2 w 10"/>
                <a:gd name="T1" fmla="*/ 11 h 11"/>
                <a:gd name="T2" fmla="*/ 0 w 10"/>
                <a:gd name="T3" fmla="*/ 10 h 11"/>
                <a:gd name="T4" fmla="*/ 1 w 10"/>
                <a:gd name="T5" fmla="*/ 7 h 11"/>
                <a:gd name="T6" fmla="*/ 7 w 10"/>
                <a:gd name="T7" fmla="*/ 1 h 11"/>
                <a:gd name="T8" fmla="*/ 8 w 10"/>
                <a:gd name="T9" fmla="*/ 1 h 11"/>
                <a:gd name="T10" fmla="*/ 9 w 10"/>
                <a:gd name="T11" fmla="*/ 2 h 11"/>
                <a:gd name="T12" fmla="*/ 3 w 10"/>
                <a:gd name="T13" fmla="*/ 11 h 11"/>
                <a:gd name="T14" fmla="*/ 2 w 1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4" y="6"/>
                    <a:pt x="6" y="4"/>
                    <a:pt x="7" y="1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1"/>
                    <a:pt x="10" y="1"/>
                    <a:pt x="9" y="2"/>
                  </a:cubicBezTo>
                  <a:cubicBezTo>
                    <a:pt x="8" y="5"/>
                    <a:pt x="6" y="8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lose/>
                </a:path>
              </a:pathLst>
            </a:custGeom>
            <a:solidFill>
              <a:srgbClr val="795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376">
              <a:extLst>
                <a:ext uri="{FF2B5EF4-FFF2-40B4-BE49-F238E27FC236}">
                  <a16:creationId xmlns:a16="http://schemas.microsoft.com/office/drawing/2014/main" id="{17E03570-0A9D-01C8-A0E2-CBE288FDB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4" y="1838"/>
              <a:ext cx="45" cy="39"/>
            </a:xfrm>
            <a:custGeom>
              <a:avLst/>
              <a:gdLst>
                <a:gd name="T0" fmla="*/ 8 w 8"/>
                <a:gd name="T1" fmla="*/ 4 h 7"/>
                <a:gd name="T2" fmla="*/ 7 w 8"/>
                <a:gd name="T3" fmla="*/ 6 h 7"/>
                <a:gd name="T4" fmla="*/ 5 w 8"/>
                <a:gd name="T5" fmla="*/ 7 h 7"/>
                <a:gd name="T6" fmla="*/ 5 w 8"/>
                <a:gd name="T7" fmla="*/ 6 h 7"/>
                <a:gd name="T8" fmla="*/ 3 w 8"/>
                <a:gd name="T9" fmla="*/ 3 h 7"/>
                <a:gd name="T10" fmla="*/ 0 w 8"/>
                <a:gd name="T11" fmla="*/ 2 h 7"/>
                <a:gd name="T12" fmla="*/ 1 w 8"/>
                <a:gd name="T13" fmla="*/ 1 h 7"/>
                <a:gd name="T14" fmla="*/ 6 w 8"/>
                <a:gd name="T15" fmla="*/ 1 h 7"/>
                <a:gd name="T16" fmla="*/ 8 w 8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5"/>
                    <a:pt x="7" y="6"/>
                    <a:pt x="7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3" y="6"/>
                    <a:pt x="5" y="6"/>
                    <a:pt x="5" y="6"/>
                  </a:cubicBezTo>
                  <a:cubicBezTo>
                    <a:pt x="5" y="5"/>
                    <a:pt x="4" y="3"/>
                    <a:pt x="3" y="3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6" y="2"/>
                    <a:pt x="7" y="3"/>
                    <a:pt x="8" y="4"/>
                  </a:cubicBezTo>
                  <a:close/>
                </a:path>
              </a:pathLst>
            </a:custGeom>
            <a:solidFill>
              <a:srgbClr val="584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377">
              <a:extLst>
                <a:ext uri="{FF2B5EF4-FFF2-40B4-BE49-F238E27FC236}">
                  <a16:creationId xmlns:a16="http://schemas.microsoft.com/office/drawing/2014/main" id="{7BB6BEA0-9AF5-3FF6-C8AA-02AC8BDCE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" y="2478"/>
              <a:ext cx="22" cy="28"/>
            </a:xfrm>
            <a:custGeom>
              <a:avLst/>
              <a:gdLst>
                <a:gd name="T0" fmla="*/ 1 w 4"/>
                <a:gd name="T1" fmla="*/ 0 h 5"/>
                <a:gd name="T2" fmla="*/ 3 w 4"/>
                <a:gd name="T3" fmla="*/ 3 h 5"/>
                <a:gd name="T4" fmla="*/ 4 w 4"/>
                <a:gd name="T5" fmla="*/ 5 h 5"/>
                <a:gd name="T6" fmla="*/ 3 w 4"/>
                <a:gd name="T7" fmla="*/ 5 h 5"/>
                <a:gd name="T8" fmla="*/ 0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3" y="0"/>
                    <a:pt x="3" y="2"/>
                    <a:pt x="3" y="3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3"/>
                    <a:pt x="2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674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378">
              <a:extLst>
                <a:ext uri="{FF2B5EF4-FFF2-40B4-BE49-F238E27FC236}">
                  <a16:creationId xmlns:a16="http://schemas.microsoft.com/office/drawing/2014/main" id="{E0DD1456-B74D-8BEC-7808-D64F81808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" y="1698"/>
              <a:ext cx="94" cy="129"/>
            </a:xfrm>
            <a:custGeom>
              <a:avLst/>
              <a:gdLst>
                <a:gd name="T0" fmla="*/ 1 w 17"/>
                <a:gd name="T1" fmla="*/ 23 h 23"/>
                <a:gd name="T2" fmla="*/ 2 w 17"/>
                <a:gd name="T3" fmla="*/ 6 h 23"/>
                <a:gd name="T4" fmla="*/ 8 w 17"/>
                <a:gd name="T5" fmla="*/ 0 h 23"/>
                <a:gd name="T6" fmla="*/ 15 w 17"/>
                <a:gd name="T7" fmla="*/ 4 h 23"/>
                <a:gd name="T8" fmla="*/ 14 w 17"/>
                <a:gd name="T9" fmla="*/ 9 h 23"/>
                <a:gd name="T10" fmla="*/ 6 w 17"/>
                <a:gd name="T11" fmla="*/ 19 h 23"/>
                <a:gd name="T12" fmla="*/ 1 w 1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">
                  <a:moveTo>
                    <a:pt x="1" y="23"/>
                  </a:moveTo>
                  <a:cubicBezTo>
                    <a:pt x="1" y="17"/>
                    <a:pt x="0" y="11"/>
                    <a:pt x="2" y="6"/>
                  </a:cubicBezTo>
                  <a:cubicBezTo>
                    <a:pt x="3" y="3"/>
                    <a:pt x="4" y="0"/>
                    <a:pt x="8" y="0"/>
                  </a:cubicBezTo>
                  <a:cubicBezTo>
                    <a:pt x="11" y="0"/>
                    <a:pt x="13" y="1"/>
                    <a:pt x="15" y="4"/>
                  </a:cubicBezTo>
                  <a:cubicBezTo>
                    <a:pt x="17" y="6"/>
                    <a:pt x="17" y="8"/>
                    <a:pt x="14" y="9"/>
                  </a:cubicBezTo>
                  <a:cubicBezTo>
                    <a:pt x="10" y="12"/>
                    <a:pt x="8" y="16"/>
                    <a:pt x="6" y="19"/>
                  </a:cubicBezTo>
                  <a:cubicBezTo>
                    <a:pt x="4" y="21"/>
                    <a:pt x="3" y="22"/>
                    <a:pt x="1" y="23"/>
                  </a:cubicBezTo>
                  <a:close/>
                </a:path>
              </a:pathLst>
            </a:custGeom>
            <a:solidFill>
              <a:srgbClr val="DAD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379">
              <a:extLst>
                <a:ext uri="{FF2B5EF4-FFF2-40B4-BE49-F238E27FC236}">
                  <a16:creationId xmlns:a16="http://schemas.microsoft.com/office/drawing/2014/main" id="{1C814B9A-7504-FE53-A6F7-E3344AAC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749"/>
              <a:ext cx="22" cy="22"/>
            </a:xfrm>
            <a:custGeom>
              <a:avLst/>
              <a:gdLst>
                <a:gd name="T0" fmla="*/ 3 w 4"/>
                <a:gd name="T1" fmla="*/ 3 h 4"/>
                <a:gd name="T2" fmla="*/ 0 w 4"/>
                <a:gd name="T3" fmla="*/ 3 h 4"/>
                <a:gd name="T4" fmla="*/ 2 w 4"/>
                <a:gd name="T5" fmla="*/ 1 h 4"/>
                <a:gd name="T6" fmla="*/ 3 w 4"/>
                <a:gd name="T7" fmla="*/ 1 h 4"/>
                <a:gd name="T8" fmla="*/ 3 w 4"/>
                <a:gd name="T9" fmla="*/ 3 h 4"/>
                <a:gd name="T10" fmla="*/ 3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382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380">
              <a:extLst>
                <a:ext uri="{FF2B5EF4-FFF2-40B4-BE49-F238E27FC236}">
                  <a16:creationId xmlns:a16="http://schemas.microsoft.com/office/drawing/2014/main" id="{9957A61C-4FCD-E506-F0E0-4C4B6C191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1721"/>
              <a:ext cx="12" cy="22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0"/>
                    <a:pt x="2" y="2"/>
                    <a:pt x="2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1F1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381">
              <a:extLst>
                <a:ext uri="{FF2B5EF4-FFF2-40B4-BE49-F238E27FC236}">
                  <a16:creationId xmlns:a16="http://schemas.microsoft.com/office/drawing/2014/main" id="{2F753F62-97B2-F962-8275-429229A25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1955"/>
              <a:ext cx="16" cy="22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3" y="0"/>
                    <a:pt x="3" y="2"/>
                    <a:pt x="3" y="4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2B2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382">
              <a:extLst>
                <a:ext uri="{FF2B5EF4-FFF2-40B4-BE49-F238E27FC236}">
                  <a16:creationId xmlns:a16="http://schemas.microsoft.com/office/drawing/2014/main" id="{63229F14-6C96-7F6B-BD23-153EA6E32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944"/>
              <a:ext cx="22" cy="33"/>
            </a:xfrm>
            <a:custGeom>
              <a:avLst/>
              <a:gdLst>
                <a:gd name="T0" fmla="*/ 4 w 4"/>
                <a:gd name="T1" fmla="*/ 6 h 6"/>
                <a:gd name="T2" fmla="*/ 0 w 4"/>
                <a:gd name="T3" fmla="*/ 0 h 6"/>
                <a:gd name="T4" fmla="*/ 4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3" y="1"/>
                    <a:pt x="4" y="2"/>
                    <a:pt x="4" y="6"/>
                  </a:cubicBezTo>
                  <a:close/>
                </a:path>
              </a:pathLst>
            </a:custGeom>
            <a:solidFill>
              <a:srgbClr val="281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383">
              <a:extLst>
                <a:ext uri="{FF2B5EF4-FFF2-40B4-BE49-F238E27FC236}">
                  <a16:creationId xmlns:a16="http://schemas.microsoft.com/office/drawing/2014/main" id="{65E7C610-BA38-D3F3-7BD4-0BFDF9784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1832"/>
              <a:ext cx="23" cy="28"/>
            </a:xfrm>
            <a:custGeom>
              <a:avLst/>
              <a:gdLst>
                <a:gd name="T0" fmla="*/ 4 w 4"/>
                <a:gd name="T1" fmla="*/ 5 h 5"/>
                <a:gd name="T2" fmla="*/ 1 w 4"/>
                <a:gd name="T3" fmla="*/ 0 h 5"/>
                <a:gd name="T4" fmla="*/ 4 w 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1" y="5"/>
                    <a:pt x="0" y="3"/>
                    <a:pt x="1" y="0"/>
                  </a:cubicBezTo>
                  <a:cubicBezTo>
                    <a:pt x="4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352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99" name="Group 386">
            <a:extLst>
              <a:ext uri="{FF2B5EF4-FFF2-40B4-BE49-F238E27FC236}">
                <a16:creationId xmlns:a16="http://schemas.microsoft.com/office/drawing/2014/main" id="{A6892AC6-5336-6A0E-681D-014F50A50B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7089" y="4400554"/>
            <a:ext cx="585788" cy="515938"/>
            <a:chOff x="521" y="2772"/>
            <a:chExt cx="369" cy="325"/>
          </a:xfrm>
        </p:grpSpPr>
        <p:sp>
          <p:nvSpPr>
            <p:cNvPr id="401" name="Freeform 387">
              <a:extLst>
                <a:ext uri="{FF2B5EF4-FFF2-40B4-BE49-F238E27FC236}">
                  <a16:creationId xmlns:a16="http://schemas.microsoft.com/office/drawing/2014/main" id="{8762BCE1-59D7-E8FD-2CFA-1BA9F0C2E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838"/>
              <a:ext cx="219" cy="259"/>
            </a:xfrm>
            <a:custGeom>
              <a:avLst/>
              <a:gdLst>
                <a:gd name="T0" fmla="*/ 95 w 189"/>
                <a:gd name="T1" fmla="*/ 223 h 224"/>
                <a:gd name="T2" fmla="*/ 12 w 189"/>
                <a:gd name="T3" fmla="*/ 223 h 224"/>
                <a:gd name="T4" fmla="*/ 1 w 189"/>
                <a:gd name="T5" fmla="*/ 211 h 224"/>
                <a:gd name="T6" fmla="*/ 41 w 189"/>
                <a:gd name="T7" fmla="*/ 156 h 224"/>
                <a:gd name="T8" fmla="*/ 64 w 189"/>
                <a:gd name="T9" fmla="*/ 145 h 224"/>
                <a:gd name="T10" fmla="*/ 66 w 189"/>
                <a:gd name="T11" fmla="*/ 123 h 224"/>
                <a:gd name="T12" fmla="*/ 67 w 189"/>
                <a:gd name="T13" fmla="*/ 18 h 224"/>
                <a:gd name="T14" fmla="*/ 141 w 189"/>
                <a:gd name="T15" fmla="*/ 42 h 224"/>
                <a:gd name="T16" fmla="*/ 120 w 189"/>
                <a:gd name="T17" fmla="*/ 125 h 224"/>
                <a:gd name="T18" fmla="*/ 120 w 189"/>
                <a:gd name="T19" fmla="*/ 142 h 224"/>
                <a:gd name="T20" fmla="*/ 141 w 189"/>
                <a:gd name="T21" fmla="*/ 153 h 224"/>
                <a:gd name="T22" fmla="*/ 184 w 189"/>
                <a:gd name="T23" fmla="*/ 198 h 224"/>
                <a:gd name="T24" fmla="*/ 187 w 189"/>
                <a:gd name="T25" fmla="*/ 206 h 224"/>
                <a:gd name="T26" fmla="*/ 171 w 189"/>
                <a:gd name="T27" fmla="*/ 224 h 224"/>
                <a:gd name="T28" fmla="*/ 132 w 189"/>
                <a:gd name="T29" fmla="*/ 224 h 224"/>
                <a:gd name="T30" fmla="*/ 95 w 189"/>
                <a:gd name="T31" fmla="*/ 224 h 224"/>
                <a:gd name="T32" fmla="*/ 95 w 189"/>
                <a:gd name="T3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224">
                  <a:moveTo>
                    <a:pt x="95" y="223"/>
                  </a:moveTo>
                  <a:cubicBezTo>
                    <a:pt x="67" y="223"/>
                    <a:pt x="40" y="223"/>
                    <a:pt x="12" y="223"/>
                  </a:cubicBezTo>
                  <a:cubicBezTo>
                    <a:pt x="3" y="223"/>
                    <a:pt x="0" y="220"/>
                    <a:pt x="1" y="211"/>
                  </a:cubicBezTo>
                  <a:cubicBezTo>
                    <a:pt x="4" y="185"/>
                    <a:pt x="19" y="168"/>
                    <a:pt x="41" y="156"/>
                  </a:cubicBezTo>
                  <a:cubicBezTo>
                    <a:pt x="48" y="152"/>
                    <a:pt x="57" y="149"/>
                    <a:pt x="64" y="145"/>
                  </a:cubicBezTo>
                  <a:cubicBezTo>
                    <a:pt x="76" y="138"/>
                    <a:pt x="76" y="132"/>
                    <a:pt x="66" y="123"/>
                  </a:cubicBezTo>
                  <a:cubicBezTo>
                    <a:pt x="35" y="92"/>
                    <a:pt x="35" y="47"/>
                    <a:pt x="67" y="18"/>
                  </a:cubicBezTo>
                  <a:cubicBezTo>
                    <a:pt x="87" y="0"/>
                    <a:pt x="126" y="3"/>
                    <a:pt x="141" y="42"/>
                  </a:cubicBezTo>
                  <a:cubicBezTo>
                    <a:pt x="153" y="74"/>
                    <a:pt x="147" y="101"/>
                    <a:pt x="120" y="125"/>
                  </a:cubicBezTo>
                  <a:cubicBezTo>
                    <a:pt x="114" y="131"/>
                    <a:pt x="114" y="136"/>
                    <a:pt x="120" y="142"/>
                  </a:cubicBezTo>
                  <a:cubicBezTo>
                    <a:pt x="126" y="147"/>
                    <a:pt x="134" y="150"/>
                    <a:pt x="141" y="153"/>
                  </a:cubicBezTo>
                  <a:cubicBezTo>
                    <a:pt x="161" y="163"/>
                    <a:pt x="177" y="175"/>
                    <a:pt x="184" y="198"/>
                  </a:cubicBezTo>
                  <a:cubicBezTo>
                    <a:pt x="185" y="200"/>
                    <a:pt x="186" y="203"/>
                    <a:pt x="187" y="206"/>
                  </a:cubicBezTo>
                  <a:cubicBezTo>
                    <a:pt x="189" y="224"/>
                    <a:pt x="189" y="224"/>
                    <a:pt x="171" y="224"/>
                  </a:cubicBezTo>
                  <a:cubicBezTo>
                    <a:pt x="158" y="224"/>
                    <a:pt x="145" y="224"/>
                    <a:pt x="132" y="224"/>
                  </a:cubicBezTo>
                  <a:cubicBezTo>
                    <a:pt x="120" y="224"/>
                    <a:pt x="107" y="224"/>
                    <a:pt x="95" y="224"/>
                  </a:cubicBezTo>
                  <a:cubicBezTo>
                    <a:pt x="95" y="224"/>
                    <a:pt x="95" y="223"/>
                    <a:pt x="95" y="223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2" name="Freeform 388">
              <a:extLst>
                <a:ext uri="{FF2B5EF4-FFF2-40B4-BE49-F238E27FC236}">
                  <a16:creationId xmlns:a16="http://schemas.microsoft.com/office/drawing/2014/main" id="{F989499B-4D49-CE62-E63E-F7917B659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2783"/>
              <a:ext cx="163" cy="253"/>
            </a:xfrm>
            <a:custGeom>
              <a:avLst/>
              <a:gdLst>
                <a:gd name="T0" fmla="*/ 105 w 141"/>
                <a:gd name="T1" fmla="*/ 217 h 219"/>
                <a:gd name="T2" fmla="*/ 97 w 141"/>
                <a:gd name="T3" fmla="*/ 217 h 219"/>
                <a:gd name="T4" fmla="*/ 60 w 141"/>
                <a:gd name="T5" fmla="*/ 204 h 219"/>
                <a:gd name="T6" fmla="*/ 34 w 141"/>
                <a:gd name="T7" fmla="*/ 188 h 219"/>
                <a:gd name="T8" fmla="*/ 30 w 141"/>
                <a:gd name="T9" fmla="*/ 171 h 219"/>
                <a:gd name="T10" fmla="*/ 30 w 141"/>
                <a:gd name="T11" fmla="*/ 66 h 219"/>
                <a:gd name="T12" fmla="*/ 11 w 141"/>
                <a:gd name="T13" fmla="*/ 49 h 219"/>
                <a:gd name="T14" fmla="*/ 5 w 141"/>
                <a:gd name="T15" fmla="*/ 30 h 219"/>
                <a:gd name="T16" fmla="*/ 49 w 141"/>
                <a:gd name="T17" fmla="*/ 1 h 219"/>
                <a:gd name="T18" fmla="*/ 90 w 141"/>
                <a:gd name="T19" fmla="*/ 31 h 219"/>
                <a:gd name="T20" fmla="*/ 72 w 141"/>
                <a:gd name="T21" fmla="*/ 119 h 219"/>
                <a:gd name="T22" fmla="*/ 74 w 141"/>
                <a:gd name="T23" fmla="*/ 136 h 219"/>
                <a:gd name="T24" fmla="*/ 108 w 141"/>
                <a:gd name="T25" fmla="*/ 156 h 219"/>
                <a:gd name="T26" fmla="*/ 140 w 141"/>
                <a:gd name="T27" fmla="*/ 206 h 219"/>
                <a:gd name="T28" fmla="*/ 130 w 141"/>
                <a:gd name="T29" fmla="*/ 218 h 219"/>
                <a:gd name="T30" fmla="*/ 105 w 141"/>
                <a:gd name="T31" fmla="*/ 217 h 219"/>
                <a:gd name="T32" fmla="*/ 105 w 141"/>
                <a:gd name="T33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19">
                  <a:moveTo>
                    <a:pt x="105" y="217"/>
                  </a:moveTo>
                  <a:cubicBezTo>
                    <a:pt x="102" y="217"/>
                    <a:pt x="100" y="217"/>
                    <a:pt x="97" y="217"/>
                  </a:cubicBezTo>
                  <a:cubicBezTo>
                    <a:pt x="83" y="219"/>
                    <a:pt x="70" y="217"/>
                    <a:pt x="60" y="204"/>
                  </a:cubicBezTo>
                  <a:cubicBezTo>
                    <a:pt x="54" y="196"/>
                    <a:pt x="43" y="193"/>
                    <a:pt x="34" y="188"/>
                  </a:cubicBezTo>
                  <a:cubicBezTo>
                    <a:pt x="25" y="184"/>
                    <a:pt x="22" y="180"/>
                    <a:pt x="30" y="171"/>
                  </a:cubicBezTo>
                  <a:cubicBezTo>
                    <a:pt x="53" y="142"/>
                    <a:pt x="52" y="93"/>
                    <a:pt x="30" y="66"/>
                  </a:cubicBezTo>
                  <a:cubicBezTo>
                    <a:pt x="25" y="59"/>
                    <a:pt x="19" y="53"/>
                    <a:pt x="11" y="49"/>
                  </a:cubicBezTo>
                  <a:cubicBezTo>
                    <a:pt x="1" y="45"/>
                    <a:pt x="0" y="38"/>
                    <a:pt x="5" y="30"/>
                  </a:cubicBezTo>
                  <a:cubicBezTo>
                    <a:pt x="15" y="12"/>
                    <a:pt x="28" y="0"/>
                    <a:pt x="49" y="1"/>
                  </a:cubicBezTo>
                  <a:cubicBezTo>
                    <a:pt x="69" y="2"/>
                    <a:pt x="82" y="13"/>
                    <a:pt x="90" y="31"/>
                  </a:cubicBezTo>
                  <a:cubicBezTo>
                    <a:pt x="105" y="64"/>
                    <a:pt x="99" y="94"/>
                    <a:pt x="72" y="119"/>
                  </a:cubicBezTo>
                  <a:cubicBezTo>
                    <a:pt x="66" y="125"/>
                    <a:pt x="66" y="131"/>
                    <a:pt x="74" y="136"/>
                  </a:cubicBezTo>
                  <a:cubicBezTo>
                    <a:pt x="85" y="143"/>
                    <a:pt x="97" y="148"/>
                    <a:pt x="108" y="156"/>
                  </a:cubicBezTo>
                  <a:cubicBezTo>
                    <a:pt x="127" y="167"/>
                    <a:pt x="137" y="184"/>
                    <a:pt x="140" y="206"/>
                  </a:cubicBezTo>
                  <a:cubicBezTo>
                    <a:pt x="141" y="214"/>
                    <a:pt x="139" y="218"/>
                    <a:pt x="130" y="218"/>
                  </a:cubicBezTo>
                  <a:cubicBezTo>
                    <a:pt x="122" y="217"/>
                    <a:pt x="113" y="217"/>
                    <a:pt x="105" y="217"/>
                  </a:cubicBezTo>
                  <a:cubicBezTo>
                    <a:pt x="105" y="217"/>
                    <a:pt x="105" y="217"/>
                    <a:pt x="105" y="217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3" name="Freeform 389">
              <a:extLst>
                <a:ext uri="{FF2B5EF4-FFF2-40B4-BE49-F238E27FC236}">
                  <a16:creationId xmlns:a16="http://schemas.microsoft.com/office/drawing/2014/main" id="{5D516284-E313-C76F-C988-D4F254229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2772"/>
              <a:ext cx="164" cy="266"/>
            </a:xfrm>
            <a:custGeom>
              <a:avLst/>
              <a:gdLst>
                <a:gd name="T0" fmla="*/ 35 w 142"/>
                <a:gd name="T1" fmla="*/ 225 h 230"/>
                <a:gd name="T2" fmla="*/ 16 w 142"/>
                <a:gd name="T3" fmla="*/ 225 h 230"/>
                <a:gd name="T4" fmla="*/ 2 w 142"/>
                <a:gd name="T5" fmla="*/ 209 h 230"/>
                <a:gd name="T6" fmla="*/ 50 w 142"/>
                <a:gd name="T7" fmla="*/ 153 h 230"/>
                <a:gd name="T8" fmla="*/ 68 w 142"/>
                <a:gd name="T9" fmla="*/ 143 h 230"/>
                <a:gd name="T10" fmla="*/ 69 w 142"/>
                <a:gd name="T11" fmla="*/ 126 h 230"/>
                <a:gd name="T12" fmla="*/ 71 w 142"/>
                <a:gd name="T13" fmla="*/ 17 h 230"/>
                <a:gd name="T14" fmla="*/ 140 w 142"/>
                <a:gd name="T15" fmla="*/ 44 h 230"/>
                <a:gd name="T16" fmla="*/ 134 w 142"/>
                <a:gd name="T17" fmla="*/ 57 h 230"/>
                <a:gd name="T18" fmla="*/ 113 w 142"/>
                <a:gd name="T19" fmla="*/ 181 h 230"/>
                <a:gd name="T20" fmla="*/ 110 w 142"/>
                <a:gd name="T21" fmla="*/ 195 h 230"/>
                <a:gd name="T22" fmla="*/ 70 w 142"/>
                <a:gd name="T23" fmla="*/ 222 h 230"/>
                <a:gd name="T24" fmla="*/ 35 w 142"/>
                <a:gd name="T25" fmla="*/ 22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30">
                  <a:moveTo>
                    <a:pt x="35" y="225"/>
                  </a:moveTo>
                  <a:cubicBezTo>
                    <a:pt x="27" y="225"/>
                    <a:pt x="22" y="225"/>
                    <a:pt x="16" y="225"/>
                  </a:cubicBezTo>
                  <a:cubicBezTo>
                    <a:pt x="0" y="224"/>
                    <a:pt x="0" y="224"/>
                    <a:pt x="2" y="209"/>
                  </a:cubicBezTo>
                  <a:cubicBezTo>
                    <a:pt x="6" y="180"/>
                    <a:pt x="27" y="165"/>
                    <a:pt x="50" y="153"/>
                  </a:cubicBezTo>
                  <a:cubicBezTo>
                    <a:pt x="57" y="150"/>
                    <a:pt x="63" y="147"/>
                    <a:pt x="68" y="143"/>
                  </a:cubicBezTo>
                  <a:cubicBezTo>
                    <a:pt x="77" y="138"/>
                    <a:pt x="77" y="131"/>
                    <a:pt x="69" y="126"/>
                  </a:cubicBezTo>
                  <a:cubicBezTo>
                    <a:pt x="37" y="105"/>
                    <a:pt x="37" y="40"/>
                    <a:pt x="71" y="17"/>
                  </a:cubicBezTo>
                  <a:cubicBezTo>
                    <a:pt x="95" y="0"/>
                    <a:pt x="134" y="15"/>
                    <a:pt x="140" y="44"/>
                  </a:cubicBezTo>
                  <a:cubicBezTo>
                    <a:pt x="142" y="51"/>
                    <a:pt x="139" y="55"/>
                    <a:pt x="134" y="57"/>
                  </a:cubicBezTo>
                  <a:cubicBezTo>
                    <a:pt x="96" y="72"/>
                    <a:pt x="80" y="140"/>
                    <a:pt x="113" y="181"/>
                  </a:cubicBezTo>
                  <a:cubicBezTo>
                    <a:pt x="118" y="188"/>
                    <a:pt x="116" y="192"/>
                    <a:pt x="110" y="195"/>
                  </a:cubicBezTo>
                  <a:cubicBezTo>
                    <a:pt x="96" y="203"/>
                    <a:pt x="82" y="211"/>
                    <a:pt x="70" y="222"/>
                  </a:cubicBezTo>
                  <a:cubicBezTo>
                    <a:pt x="60" y="230"/>
                    <a:pt x="45" y="225"/>
                    <a:pt x="35" y="225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04" name="Group 392">
            <a:extLst>
              <a:ext uri="{FF2B5EF4-FFF2-40B4-BE49-F238E27FC236}">
                <a16:creationId xmlns:a16="http://schemas.microsoft.com/office/drawing/2014/main" id="{36B55A10-E0AB-C8C7-F100-4F0F9A6BE8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98752" y="4400554"/>
            <a:ext cx="584201" cy="515938"/>
            <a:chOff x="1700" y="2772"/>
            <a:chExt cx="368" cy="325"/>
          </a:xfrm>
        </p:grpSpPr>
        <p:sp>
          <p:nvSpPr>
            <p:cNvPr id="406" name="Freeform 393">
              <a:extLst>
                <a:ext uri="{FF2B5EF4-FFF2-40B4-BE49-F238E27FC236}">
                  <a16:creationId xmlns:a16="http://schemas.microsoft.com/office/drawing/2014/main" id="{C1252A86-6C8D-CFD8-C089-59453D55D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2838"/>
              <a:ext cx="218" cy="259"/>
            </a:xfrm>
            <a:custGeom>
              <a:avLst/>
              <a:gdLst>
                <a:gd name="T0" fmla="*/ 95 w 189"/>
                <a:gd name="T1" fmla="*/ 223 h 224"/>
                <a:gd name="T2" fmla="*/ 12 w 189"/>
                <a:gd name="T3" fmla="*/ 223 h 224"/>
                <a:gd name="T4" fmla="*/ 1 w 189"/>
                <a:gd name="T5" fmla="*/ 211 h 224"/>
                <a:gd name="T6" fmla="*/ 41 w 189"/>
                <a:gd name="T7" fmla="*/ 156 h 224"/>
                <a:gd name="T8" fmla="*/ 64 w 189"/>
                <a:gd name="T9" fmla="*/ 145 h 224"/>
                <a:gd name="T10" fmla="*/ 66 w 189"/>
                <a:gd name="T11" fmla="*/ 123 h 224"/>
                <a:gd name="T12" fmla="*/ 67 w 189"/>
                <a:gd name="T13" fmla="*/ 18 h 224"/>
                <a:gd name="T14" fmla="*/ 141 w 189"/>
                <a:gd name="T15" fmla="*/ 42 h 224"/>
                <a:gd name="T16" fmla="*/ 120 w 189"/>
                <a:gd name="T17" fmla="*/ 125 h 224"/>
                <a:gd name="T18" fmla="*/ 120 w 189"/>
                <a:gd name="T19" fmla="*/ 142 h 224"/>
                <a:gd name="T20" fmla="*/ 141 w 189"/>
                <a:gd name="T21" fmla="*/ 153 h 224"/>
                <a:gd name="T22" fmla="*/ 184 w 189"/>
                <a:gd name="T23" fmla="*/ 198 h 224"/>
                <a:gd name="T24" fmla="*/ 187 w 189"/>
                <a:gd name="T25" fmla="*/ 206 h 224"/>
                <a:gd name="T26" fmla="*/ 171 w 189"/>
                <a:gd name="T27" fmla="*/ 224 h 224"/>
                <a:gd name="T28" fmla="*/ 132 w 189"/>
                <a:gd name="T29" fmla="*/ 224 h 224"/>
                <a:gd name="T30" fmla="*/ 95 w 189"/>
                <a:gd name="T31" fmla="*/ 224 h 224"/>
                <a:gd name="T32" fmla="*/ 95 w 189"/>
                <a:gd name="T3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224">
                  <a:moveTo>
                    <a:pt x="95" y="223"/>
                  </a:moveTo>
                  <a:cubicBezTo>
                    <a:pt x="67" y="223"/>
                    <a:pt x="40" y="223"/>
                    <a:pt x="12" y="223"/>
                  </a:cubicBezTo>
                  <a:cubicBezTo>
                    <a:pt x="3" y="223"/>
                    <a:pt x="0" y="220"/>
                    <a:pt x="1" y="211"/>
                  </a:cubicBezTo>
                  <a:cubicBezTo>
                    <a:pt x="4" y="185"/>
                    <a:pt x="19" y="168"/>
                    <a:pt x="41" y="156"/>
                  </a:cubicBezTo>
                  <a:cubicBezTo>
                    <a:pt x="48" y="152"/>
                    <a:pt x="57" y="149"/>
                    <a:pt x="64" y="145"/>
                  </a:cubicBezTo>
                  <a:cubicBezTo>
                    <a:pt x="76" y="138"/>
                    <a:pt x="76" y="132"/>
                    <a:pt x="66" y="123"/>
                  </a:cubicBezTo>
                  <a:cubicBezTo>
                    <a:pt x="35" y="92"/>
                    <a:pt x="35" y="47"/>
                    <a:pt x="67" y="18"/>
                  </a:cubicBezTo>
                  <a:cubicBezTo>
                    <a:pt x="87" y="0"/>
                    <a:pt x="126" y="3"/>
                    <a:pt x="141" y="42"/>
                  </a:cubicBezTo>
                  <a:cubicBezTo>
                    <a:pt x="153" y="74"/>
                    <a:pt x="147" y="101"/>
                    <a:pt x="120" y="125"/>
                  </a:cubicBezTo>
                  <a:cubicBezTo>
                    <a:pt x="114" y="131"/>
                    <a:pt x="114" y="136"/>
                    <a:pt x="120" y="142"/>
                  </a:cubicBezTo>
                  <a:cubicBezTo>
                    <a:pt x="126" y="147"/>
                    <a:pt x="134" y="150"/>
                    <a:pt x="141" y="153"/>
                  </a:cubicBezTo>
                  <a:cubicBezTo>
                    <a:pt x="161" y="163"/>
                    <a:pt x="177" y="175"/>
                    <a:pt x="184" y="198"/>
                  </a:cubicBezTo>
                  <a:cubicBezTo>
                    <a:pt x="185" y="200"/>
                    <a:pt x="186" y="203"/>
                    <a:pt x="187" y="206"/>
                  </a:cubicBezTo>
                  <a:cubicBezTo>
                    <a:pt x="189" y="224"/>
                    <a:pt x="189" y="224"/>
                    <a:pt x="171" y="224"/>
                  </a:cubicBezTo>
                  <a:cubicBezTo>
                    <a:pt x="158" y="224"/>
                    <a:pt x="145" y="224"/>
                    <a:pt x="132" y="224"/>
                  </a:cubicBezTo>
                  <a:cubicBezTo>
                    <a:pt x="120" y="224"/>
                    <a:pt x="107" y="224"/>
                    <a:pt x="95" y="224"/>
                  </a:cubicBezTo>
                  <a:cubicBezTo>
                    <a:pt x="95" y="224"/>
                    <a:pt x="95" y="223"/>
                    <a:pt x="95" y="223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7" name="Freeform 394">
              <a:extLst>
                <a:ext uri="{FF2B5EF4-FFF2-40B4-BE49-F238E27FC236}">
                  <a16:creationId xmlns:a16="http://schemas.microsoft.com/office/drawing/2014/main" id="{2C72168B-A0E5-36E5-0E15-A9C91BC48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2783"/>
              <a:ext cx="163" cy="253"/>
            </a:xfrm>
            <a:custGeom>
              <a:avLst/>
              <a:gdLst>
                <a:gd name="T0" fmla="*/ 105 w 141"/>
                <a:gd name="T1" fmla="*/ 217 h 219"/>
                <a:gd name="T2" fmla="*/ 97 w 141"/>
                <a:gd name="T3" fmla="*/ 217 h 219"/>
                <a:gd name="T4" fmla="*/ 60 w 141"/>
                <a:gd name="T5" fmla="*/ 204 h 219"/>
                <a:gd name="T6" fmla="*/ 34 w 141"/>
                <a:gd name="T7" fmla="*/ 188 h 219"/>
                <a:gd name="T8" fmla="*/ 30 w 141"/>
                <a:gd name="T9" fmla="*/ 171 h 219"/>
                <a:gd name="T10" fmla="*/ 30 w 141"/>
                <a:gd name="T11" fmla="*/ 66 h 219"/>
                <a:gd name="T12" fmla="*/ 11 w 141"/>
                <a:gd name="T13" fmla="*/ 49 h 219"/>
                <a:gd name="T14" fmla="*/ 5 w 141"/>
                <a:gd name="T15" fmla="*/ 30 h 219"/>
                <a:gd name="T16" fmla="*/ 49 w 141"/>
                <a:gd name="T17" fmla="*/ 1 h 219"/>
                <a:gd name="T18" fmla="*/ 90 w 141"/>
                <a:gd name="T19" fmla="*/ 31 h 219"/>
                <a:gd name="T20" fmla="*/ 72 w 141"/>
                <a:gd name="T21" fmla="*/ 119 h 219"/>
                <a:gd name="T22" fmla="*/ 74 w 141"/>
                <a:gd name="T23" fmla="*/ 136 h 219"/>
                <a:gd name="T24" fmla="*/ 108 w 141"/>
                <a:gd name="T25" fmla="*/ 156 h 219"/>
                <a:gd name="T26" fmla="*/ 140 w 141"/>
                <a:gd name="T27" fmla="*/ 206 h 219"/>
                <a:gd name="T28" fmla="*/ 130 w 141"/>
                <a:gd name="T29" fmla="*/ 218 h 219"/>
                <a:gd name="T30" fmla="*/ 105 w 141"/>
                <a:gd name="T31" fmla="*/ 217 h 219"/>
                <a:gd name="T32" fmla="*/ 105 w 141"/>
                <a:gd name="T33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19">
                  <a:moveTo>
                    <a:pt x="105" y="217"/>
                  </a:moveTo>
                  <a:cubicBezTo>
                    <a:pt x="102" y="217"/>
                    <a:pt x="100" y="217"/>
                    <a:pt x="97" y="217"/>
                  </a:cubicBezTo>
                  <a:cubicBezTo>
                    <a:pt x="83" y="219"/>
                    <a:pt x="70" y="217"/>
                    <a:pt x="60" y="204"/>
                  </a:cubicBezTo>
                  <a:cubicBezTo>
                    <a:pt x="54" y="196"/>
                    <a:pt x="43" y="193"/>
                    <a:pt x="34" y="188"/>
                  </a:cubicBezTo>
                  <a:cubicBezTo>
                    <a:pt x="25" y="184"/>
                    <a:pt x="22" y="180"/>
                    <a:pt x="30" y="171"/>
                  </a:cubicBezTo>
                  <a:cubicBezTo>
                    <a:pt x="53" y="142"/>
                    <a:pt x="52" y="93"/>
                    <a:pt x="30" y="66"/>
                  </a:cubicBezTo>
                  <a:cubicBezTo>
                    <a:pt x="25" y="59"/>
                    <a:pt x="19" y="53"/>
                    <a:pt x="11" y="49"/>
                  </a:cubicBezTo>
                  <a:cubicBezTo>
                    <a:pt x="1" y="45"/>
                    <a:pt x="0" y="38"/>
                    <a:pt x="5" y="30"/>
                  </a:cubicBezTo>
                  <a:cubicBezTo>
                    <a:pt x="15" y="12"/>
                    <a:pt x="28" y="0"/>
                    <a:pt x="49" y="1"/>
                  </a:cubicBezTo>
                  <a:cubicBezTo>
                    <a:pt x="69" y="2"/>
                    <a:pt x="82" y="13"/>
                    <a:pt x="90" y="31"/>
                  </a:cubicBezTo>
                  <a:cubicBezTo>
                    <a:pt x="105" y="64"/>
                    <a:pt x="99" y="94"/>
                    <a:pt x="72" y="119"/>
                  </a:cubicBezTo>
                  <a:cubicBezTo>
                    <a:pt x="66" y="125"/>
                    <a:pt x="66" y="131"/>
                    <a:pt x="74" y="136"/>
                  </a:cubicBezTo>
                  <a:cubicBezTo>
                    <a:pt x="85" y="143"/>
                    <a:pt x="97" y="148"/>
                    <a:pt x="108" y="156"/>
                  </a:cubicBezTo>
                  <a:cubicBezTo>
                    <a:pt x="127" y="167"/>
                    <a:pt x="137" y="184"/>
                    <a:pt x="140" y="206"/>
                  </a:cubicBezTo>
                  <a:cubicBezTo>
                    <a:pt x="141" y="214"/>
                    <a:pt x="139" y="218"/>
                    <a:pt x="130" y="218"/>
                  </a:cubicBezTo>
                  <a:cubicBezTo>
                    <a:pt x="122" y="217"/>
                    <a:pt x="113" y="217"/>
                    <a:pt x="105" y="217"/>
                  </a:cubicBezTo>
                  <a:cubicBezTo>
                    <a:pt x="105" y="217"/>
                    <a:pt x="105" y="217"/>
                    <a:pt x="105" y="217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8" name="Freeform 395">
              <a:extLst>
                <a:ext uri="{FF2B5EF4-FFF2-40B4-BE49-F238E27FC236}">
                  <a16:creationId xmlns:a16="http://schemas.microsoft.com/office/drawing/2014/main" id="{027390F4-9FDA-9DED-F297-C4B583E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2772"/>
              <a:ext cx="164" cy="266"/>
            </a:xfrm>
            <a:custGeom>
              <a:avLst/>
              <a:gdLst>
                <a:gd name="T0" fmla="*/ 35 w 142"/>
                <a:gd name="T1" fmla="*/ 225 h 230"/>
                <a:gd name="T2" fmla="*/ 16 w 142"/>
                <a:gd name="T3" fmla="*/ 225 h 230"/>
                <a:gd name="T4" fmla="*/ 2 w 142"/>
                <a:gd name="T5" fmla="*/ 209 h 230"/>
                <a:gd name="T6" fmla="*/ 50 w 142"/>
                <a:gd name="T7" fmla="*/ 153 h 230"/>
                <a:gd name="T8" fmla="*/ 68 w 142"/>
                <a:gd name="T9" fmla="*/ 143 h 230"/>
                <a:gd name="T10" fmla="*/ 69 w 142"/>
                <a:gd name="T11" fmla="*/ 126 h 230"/>
                <a:gd name="T12" fmla="*/ 71 w 142"/>
                <a:gd name="T13" fmla="*/ 17 h 230"/>
                <a:gd name="T14" fmla="*/ 140 w 142"/>
                <a:gd name="T15" fmla="*/ 44 h 230"/>
                <a:gd name="T16" fmla="*/ 134 w 142"/>
                <a:gd name="T17" fmla="*/ 57 h 230"/>
                <a:gd name="T18" fmla="*/ 113 w 142"/>
                <a:gd name="T19" fmla="*/ 181 h 230"/>
                <a:gd name="T20" fmla="*/ 110 w 142"/>
                <a:gd name="T21" fmla="*/ 195 h 230"/>
                <a:gd name="T22" fmla="*/ 70 w 142"/>
                <a:gd name="T23" fmla="*/ 222 h 230"/>
                <a:gd name="T24" fmla="*/ 35 w 142"/>
                <a:gd name="T25" fmla="*/ 22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30">
                  <a:moveTo>
                    <a:pt x="35" y="225"/>
                  </a:moveTo>
                  <a:cubicBezTo>
                    <a:pt x="27" y="225"/>
                    <a:pt x="22" y="225"/>
                    <a:pt x="16" y="225"/>
                  </a:cubicBezTo>
                  <a:cubicBezTo>
                    <a:pt x="0" y="224"/>
                    <a:pt x="0" y="224"/>
                    <a:pt x="2" y="209"/>
                  </a:cubicBezTo>
                  <a:cubicBezTo>
                    <a:pt x="6" y="180"/>
                    <a:pt x="27" y="165"/>
                    <a:pt x="50" y="153"/>
                  </a:cubicBezTo>
                  <a:cubicBezTo>
                    <a:pt x="57" y="150"/>
                    <a:pt x="63" y="147"/>
                    <a:pt x="68" y="143"/>
                  </a:cubicBezTo>
                  <a:cubicBezTo>
                    <a:pt x="77" y="138"/>
                    <a:pt x="77" y="131"/>
                    <a:pt x="69" y="126"/>
                  </a:cubicBezTo>
                  <a:cubicBezTo>
                    <a:pt x="37" y="105"/>
                    <a:pt x="37" y="40"/>
                    <a:pt x="71" y="17"/>
                  </a:cubicBezTo>
                  <a:cubicBezTo>
                    <a:pt x="95" y="0"/>
                    <a:pt x="134" y="15"/>
                    <a:pt x="140" y="44"/>
                  </a:cubicBezTo>
                  <a:cubicBezTo>
                    <a:pt x="142" y="51"/>
                    <a:pt x="139" y="55"/>
                    <a:pt x="134" y="57"/>
                  </a:cubicBezTo>
                  <a:cubicBezTo>
                    <a:pt x="96" y="72"/>
                    <a:pt x="80" y="140"/>
                    <a:pt x="113" y="181"/>
                  </a:cubicBezTo>
                  <a:cubicBezTo>
                    <a:pt x="118" y="188"/>
                    <a:pt x="116" y="192"/>
                    <a:pt x="110" y="195"/>
                  </a:cubicBezTo>
                  <a:cubicBezTo>
                    <a:pt x="96" y="203"/>
                    <a:pt x="82" y="211"/>
                    <a:pt x="70" y="222"/>
                  </a:cubicBezTo>
                  <a:cubicBezTo>
                    <a:pt x="60" y="230"/>
                    <a:pt x="45" y="225"/>
                    <a:pt x="35" y="225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09" name="Group 398">
            <a:extLst>
              <a:ext uri="{FF2B5EF4-FFF2-40B4-BE49-F238E27FC236}">
                <a16:creationId xmlns:a16="http://schemas.microsoft.com/office/drawing/2014/main" id="{938ADA95-0418-5C0B-6227-C55A70FFD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25959" y="4478342"/>
            <a:ext cx="584199" cy="515938"/>
            <a:chOff x="2851" y="2821"/>
            <a:chExt cx="368" cy="325"/>
          </a:xfrm>
        </p:grpSpPr>
        <p:sp>
          <p:nvSpPr>
            <p:cNvPr id="411" name="Freeform 399">
              <a:extLst>
                <a:ext uri="{FF2B5EF4-FFF2-40B4-BE49-F238E27FC236}">
                  <a16:creationId xmlns:a16="http://schemas.microsoft.com/office/drawing/2014/main" id="{33045440-D235-987D-78E5-0AA927F52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2887"/>
              <a:ext cx="218" cy="259"/>
            </a:xfrm>
            <a:custGeom>
              <a:avLst/>
              <a:gdLst>
                <a:gd name="T0" fmla="*/ 95 w 189"/>
                <a:gd name="T1" fmla="*/ 223 h 224"/>
                <a:gd name="T2" fmla="*/ 12 w 189"/>
                <a:gd name="T3" fmla="*/ 223 h 224"/>
                <a:gd name="T4" fmla="*/ 1 w 189"/>
                <a:gd name="T5" fmla="*/ 211 h 224"/>
                <a:gd name="T6" fmla="*/ 41 w 189"/>
                <a:gd name="T7" fmla="*/ 156 h 224"/>
                <a:gd name="T8" fmla="*/ 64 w 189"/>
                <a:gd name="T9" fmla="*/ 145 h 224"/>
                <a:gd name="T10" fmla="*/ 66 w 189"/>
                <a:gd name="T11" fmla="*/ 123 h 224"/>
                <a:gd name="T12" fmla="*/ 67 w 189"/>
                <a:gd name="T13" fmla="*/ 18 h 224"/>
                <a:gd name="T14" fmla="*/ 141 w 189"/>
                <a:gd name="T15" fmla="*/ 42 h 224"/>
                <a:gd name="T16" fmla="*/ 120 w 189"/>
                <a:gd name="T17" fmla="*/ 125 h 224"/>
                <a:gd name="T18" fmla="*/ 120 w 189"/>
                <a:gd name="T19" fmla="*/ 142 h 224"/>
                <a:gd name="T20" fmla="*/ 141 w 189"/>
                <a:gd name="T21" fmla="*/ 153 h 224"/>
                <a:gd name="T22" fmla="*/ 184 w 189"/>
                <a:gd name="T23" fmla="*/ 198 h 224"/>
                <a:gd name="T24" fmla="*/ 187 w 189"/>
                <a:gd name="T25" fmla="*/ 206 h 224"/>
                <a:gd name="T26" fmla="*/ 171 w 189"/>
                <a:gd name="T27" fmla="*/ 224 h 224"/>
                <a:gd name="T28" fmla="*/ 132 w 189"/>
                <a:gd name="T29" fmla="*/ 224 h 224"/>
                <a:gd name="T30" fmla="*/ 95 w 189"/>
                <a:gd name="T31" fmla="*/ 224 h 224"/>
                <a:gd name="T32" fmla="*/ 95 w 189"/>
                <a:gd name="T3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224">
                  <a:moveTo>
                    <a:pt x="95" y="223"/>
                  </a:moveTo>
                  <a:cubicBezTo>
                    <a:pt x="67" y="223"/>
                    <a:pt x="40" y="223"/>
                    <a:pt x="12" y="223"/>
                  </a:cubicBezTo>
                  <a:cubicBezTo>
                    <a:pt x="3" y="223"/>
                    <a:pt x="0" y="220"/>
                    <a:pt x="1" y="211"/>
                  </a:cubicBezTo>
                  <a:cubicBezTo>
                    <a:pt x="4" y="185"/>
                    <a:pt x="19" y="168"/>
                    <a:pt x="41" y="156"/>
                  </a:cubicBezTo>
                  <a:cubicBezTo>
                    <a:pt x="48" y="152"/>
                    <a:pt x="57" y="149"/>
                    <a:pt x="64" y="145"/>
                  </a:cubicBezTo>
                  <a:cubicBezTo>
                    <a:pt x="76" y="138"/>
                    <a:pt x="76" y="132"/>
                    <a:pt x="66" y="123"/>
                  </a:cubicBezTo>
                  <a:cubicBezTo>
                    <a:pt x="35" y="92"/>
                    <a:pt x="35" y="47"/>
                    <a:pt x="67" y="18"/>
                  </a:cubicBezTo>
                  <a:cubicBezTo>
                    <a:pt x="87" y="0"/>
                    <a:pt x="126" y="3"/>
                    <a:pt x="141" y="42"/>
                  </a:cubicBezTo>
                  <a:cubicBezTo>
                    <a:pt x="153" y="74"/>
                    <a:pt x="147" y="101"/>
                    <a:pt x="120" y="125"/>
                  </a:cubicBezTo>
                  <a:cubicBezTo>
                    <a:pt x="114" y="131"/>
                    <a:pt x="114" y="136"/>
                    <a:pt x="120" y="142"/>
                  </a:cubicBezTo>
                  <a:cubicBezTo>
                    <a:pt x="126" y="147"/>
                    <a:pt x="134" y="150"/>
                    <a:pt x="141" y="153"/>
                  </a:cubicBezTo>
                  <a:cubicBezTo>
                    <a:pt x="161" y="163"/>
                    <a:pt x="177" y="175"/>
                    <a:pt x="184" y="198"/>
                  </a:cubicBezTo>
                  <a:cubicBezTo>
                    <a:pt x="185" y="200"/>
                    <a:pt x="186" y="203"/>
                    <a:pt x="187" y="206"/>
                  </a:cubicBezTo>
                  <a:cubicBezTo>
                    <a:pt x="189" y="224"/>
                    <a:pt x="189" y="224"/>
                    <a:pt x="171" y="224"/>
                  </a:cubicBezTo>
                  <a:cubicBezTo>
                    <a:pt x="158" y="224"/>
                    <a:pt x="145" y="224"/>
                    <a:pt x="132" y="224"/>
                  </a:cubicBezTo>
                  <a:cubicBezTo>
                    <a:pt x="120" y="224"/>
                    <a:pt x="107" y="224"/>
                    <a:pt x="95" y="224"/>
                  </a:cubicBezTo>
                  <a:cubicBezTo>
                    <a:pt x="95" y="224"/>
                    <a:pt x="95" y="223"/>
                    <a:pt x="95" y="223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2" name="Freeform 400">
              <a:extLst>
                <a:ext uri="{FF2B5EF4-FFF2-40B4-BE49-F238E27FC236}">
                  <a16:creationId xmlns:a16="http://schemas.microsoft.com/office/drawing/2014/main" id="{587F196A-1C66-890A-2AC8-77C32B653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832"/>
              <a:ext cx="163" cy="253"/>
            </a:xfrm>
            <a:custGeom>
              <a:avLst/>
              <a:gdLst>
                <a:gd name="T0" fmla="*/ 105 w 141"/>
                <a:gd name="T1" fmla="*/ 217 h 219"/>
                <a:gd name="T2" fmla="*/ 97 w 141"/>
                <a:gd name="T3" fmla="*/ 217 h 219"/>
                <a:gd name="T4" fmla="*/ 60 w 141"/>
                <a:gd name="T5" fmla="*/ 204 h 219"/>
                <a:gd name="T6" fmla="*/ 34 w 141"/>
                <a:gd name="T7" fmla="*/ 188 h 219"/>
                <a:gd name="T8" fmla="*/ 30 w 141"/>
                <a:gd name="T9" fmla="*/ 171 h 219"/>
                <a:gd name="T10" fmla="*/ 30 w 141"/>
                <a:gd name="T11" fmla="*/ 66 h 219"/>
                <a:gd name="T12" fmla="*/ 11 w 141"/>
                <a:gd name="T13" fmla="*/ 49 h 219"/>
                <a:gd name="T14" fmla="*/ 5 w 141"/>
                <a:gd name="T15" fmla="*/ 30 h 219"/>
                <a:gd name="T16" fmla="*/ 49 w 141"/>
                <a:gd name="T17" fmla="*/ 1 h 219"/>
                <a:gd name="T18" fmla="*/ 90 w 141"/>
                <a:gd name="T19" fmla="*/ 31 h 219"/>
                <a:gd name="T20" fmla="*/ 72 w 141"/>
                <a:gd name="T21" fmla="*/ 119 h 219"/>
                <a:gd name="T22" fmla="*/ 74 w 141"/>
                <a:gd name="T23" fmla="*/ 136 h 219"/>
                <a:gd name="T24" fmla="*/ 108 w 141"/>
                <a:gd name="T25" fmla="*/ 156 h 219"/>
                <a:gd name="T26" fmla="*/ 140 w 141"/>
                <a:gd name="T27" fmla="*/ 206 h 219"/>
                <a:gd name="T28" fmla="*/ 130 w 141"/>
                <a:gd name="T29" fmla="*/ 218 h 219"/>
                <a:gd name="T30" fmla="*/ 105 w 141"/>
                <a:gd name="T31" fmla="*/ 217 h 219"/>
                <a:gd name="T32" fmla="*/ 105 w 141"/>
                <a:gd name="T33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219">
                  <a:moveTo>
                    <a:pt x="105" y="217"/>
                  </a:moveTo>
                  <a:cubicBezTo>
                    <a:pt x="102" y="217"/>
                    <a:pt x="100" y="217"/>
                    <a:pt x="97" y="217"/>
                  </a:cubicBezTo>
                  <a:cubicBezTo>
                    <a:pt x="83" y="219"/>
                    <a:pt x="70" y="217"/>
                    <a:pt x="60" y="204"/>
                  </a:cubicBezTo>
                  <a:cubicBezTo>
                    <a:pt x="54" y="196"/>
                    <a:pt x="43" y="193"/>
                    <a:pt x="34" y="188"/>
                  </a:cubicBezTo>
                  <a:cubicBezTo>
                    <a:pt x="25" y="184"/>
                    <a:pt x="22" y="180"/>
                    <a:pt x="30" y="171"/>
                  </a:cubicBezTo>
                  <a:cubicBezTo>
                    <a:pt x="53" y="142"/>
                    <a:pt x="52" y="93"/>
                    <a:pt x="30" y="66"/>
                  </a:cubicBezTo>
                  <a:cubicBezTo>
                    <a:pt x="25" y="59"/>
                    <a:pt x="19" y="53"/>
                    <a:pt x="11" y="49"/>
                  </a:cubicBezTo>
                  <a:cubicBezTo>
                    <a:pt x="1" y="45"/>
                    <a:pt x="0" y="38"/>
                    <a:pt x="5" y="30"/>
                  </a:cubicBezTo>
                  <a:cubicBezTo>
                    <a:pt x="15" y="12"/>
                    <a:pt x="28" y="0"/>
                    <a:pt x="49" y="1"/>
                  </a:cubicBezTo>
                  <a:cubicBezTo>
                    <a:pt x="69" y="2"/>
                    <a:pt x="82" y="13"/>
                    <a:pt x="90" y="31"/>
                  </a:cubicBezTo>
                  <a:cubicBezTo>
                    <a:pt x="105" y="64"/>
                    <a:pt x="99" y="94"/>
                    <a:pt x="72" y="119"/>
                  </a:cubicBezTo>
                  <a:cubicBezTo>
                    <a:pt x="66" y="125"/>
                    <a:pt x="66" y="131"/>
                    <a:pt x="74" y="136"/>
                  </a:cubicBezTo>
                  <a:cubicBezTo>
                    <a:pt x="85" y="143"/>
                    <a:pt x="97" y="148"/>
                    <a:pt x="108" y="156"/>
                  </a:cubicBezTo>
                  <a:cubicBezTo>
                    <a:pt x="127" y="167"/>
                    <a:pt x="137" y="184"/>
                    <a:pt x="140" y="206"/>
                  </a:cubicBezTo>
                  <a:cubicBezTo>
                    <a:pt x="141" y="214"/>
                    <a:pt x="139" y="218"/>
                    <a:pt x="130" y="218"/>
                  </a:cubicBezTo>
                  <a:cubicBezTo>
                    <a:pt x="122" y="217"/>
                    <a:pt x="113" y="217"/>
                    <a:pt x="105" y="217"/>
                  </a:cubicBezTo>
                  <a:cubicBezTo>
                    <a:pt x="105" y="217"/>
                    <a:pt x="105" y="217"/>
                    <a:pt x="105" y="217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3" name="Freeform 401">
              <a:extLst>
                <a:ext uri="{FF2B5EF4-FFF2-40B4-BE49-F238E27FC236}">
                  <a16:creationId xmlns:a16="http://schemas.microsoft.com/office/drawing/2014/main" id="{63352377-BCB0-60CE-77BE-14405F3FD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821"/>
              <a:ext cx="164" cy="266"/>
            </a:xfrm>
            <a:custGeom>
              <a:avLst/>
              <a:gdLst>
                <a:gd name="T0" fmla="*/ 35 w 142"/>
                <a:gd name="T1" fmla="*/ 225 h 230"/>
                <a:gd name="T2" fmla="*/ 16 w 142"/>
                <a:gd name="T3" fmla="*/ 225 h 230"/>
                <a:gd name="T4" fmla="*/ 2 w 142"/>
                <a:gd name="T5" fmla="*/ 209 h 230"/>
                <a:gd name="T6" fmla="*/ 50 w 142"/>
                <a:gd name="T7" fmla="*/ 153 h 230"/>
                <a:gd name="T8" fmla="*/ 68 w 142"/>
                <a:gd name="T9" fmla="*/ 143 h 230"/>
                <a:gd name="T10" fmla="*/ 69 w 142"/>
                <a:gd name="T11" fmla="*/ 126 h 230"/>
                <a:gd name="T12" fmla="*/ 71 w 142"/>
                <a:gd name="T13" fmla="*/ 17 h 230"/>
                <a:gd name="T14" fmla="*/ 140 w 142"/>
                <a:gd name="T15" fmla="*/ 44 h 230"/>
                <a:gd name="T16" fmla="*/ 134 w 142"/>
                <a:gd name="T17" fmla="*/ 57 h 230"/>
                <a:gd name="T18" fmla="*/ 113 w 142"/>
                <a:gd name="T19" fmla="*/ 181 h 230"/>
                <a:gd name="T20" fmla="*/ 110 w 142"/>
                <a:gd name="T21" fmla="*/ 195 h 230"/>
                <a:gd name="T22" fmla="*/ 70 w 142"/>
                <a:gd name="T23" fmla="*/ 222 h 230"/>
                <a:gd name="T24" fmla="*/ 35 w 142"/>
                <a:gd name="T25" fmla="*/ 22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30">
                  <a:moveTo>
                    <a:pt x="35" y="225"/>
                  </a:moveTo>
                  <a:cubicBezTo>
                    <a:pt x="27" y="225"/>
                    <a:pt x="22" y="225"/>
                    <a:pt x="16" y="225"/>
                  </a:cubicBezTo>
                  <a:cubicBezTo>
                    <a:pt x="0" y="224"/>
                    <a:pt x="0" y="224"/>
                    <a:pt x="2" y="209"/>
                  </a:cubicBezTo>
                  <a:cubicBezTo>
                    <a:pt x="6" y="180"/>
                    <a:pt x="27" y="165"/>
                    <a:pt x="50" y="153"/>
                  </a:cubicBezTo>
                  <a:cubicBezTo>
                    <a:pt x="57" y="150"/>
                    <a:pt x="63" y="147"/>
                    <a:pt x="68" y="143"/>
                  </a:cubicBezTo>
                  <a:cubicBezTo>
                    <a:pt x="77" y="138"/>
                    <a:pt x="77" y="131"/>
                    <a:pt x="69" y="126"/>
                  </a:cubicBezTo>
                  <a:cubicBezTo>
                    <a:pt x="37" y="105"/>
                    <a:pt x="37" y="40"/>
                    <a:pt x="71" y="17"/>
                  </a:cubicBezTo>
                  <a:cubicBezTo>
                    <a:pt x="95" y="0"/>
                    <a:pt x="134" y="15"/>
                    <a:pt x="140" y="44"/>
                  </a:cubicBezTo>
                  <a:cubicBezTo>
                    <a:pt x="142" y="51"/>
                    <a:pt x="139" y="55"/>
                    <a:pt x="134" y="57"/>
                  </a:cubicBezTo>
                  <a:cubicBezTo>
                    <a:pt x="96" y="72"/>
                    <a:pt x="80" y="140"/>
                    <a:pt x="113" y="181"/>
                  </a:cubicBezTo>
                  <a:cubicBezTo>
                    <a:pt x="118" y="188"/>
                    <a:pt x="116" y="192"/>
                    <a:pt x="110" y="195"/>
                  </a:cubicBezTo>
                  <a:cubicBezTo>
                    <a:pt x="96" y="203"/>
                    <a:pt x="82" y="211"/>
                    <a:pt x="70" y="222"/>
                  </a:cubicBezTo>
                  <a:cubicBezTo>
                    <a:pt x="60" y="230"/>
                    <a:pt x="45" y="225"/>
                    <a:pt x="35" y="225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C0EA1C7-BFC4-4B63-8F8D-59F50DB64D44}"/>
              </a:ext>
            </a:extLst>
          </p:cNvPr>
          <p:cNvSpPr/>
          <p:nvPr/>
        </p:nvSpPr>
        <p:spPr>
          <a:xfrm>
            <a:off x="0" y="0"/>
            <a:ext cx="4695092" cy="1582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EB722B1F-90A4-4F3F-B375-66BDD64CB8C2}"/>
              </a:ext>
            </a:extLst>
          </p:cNvPr>
          <p:cNvSpPr/>
          <p:nvPr/>
        </p:nvSpPr>
        <p:spPr>
          <a:xfrm>
            <a:off x="1" y="0"/>
            <a:ext cx="4677508" cy="6858000"/>
          </a:xfrm>
          <a:prstGeom prst="chevron">
            <a:avLst/>
          </a:prstGeom>
          <a:solidFill>
            <a:srgbClr val="00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CEC614A-517A-4CA7-B673-0BBA2DD84476}"/>
              </a:ext>
            </a:extLst>
          </p:cNvPr>
          <p:cNvSpPr txBox="1">
            <a:spLocks/>
          </p:cNvSpPr>
          <p:nvPr/>
        </p:nvSpPr>
        <p:spPr>
          <a:xfrm>
            <a:off x="5164239" y="1039652"/>
            <a:ext cx="6550420" cy="10172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00F7FF"/>
                </a:solidFill>
                <a:cs typeface="Arial" pitchFamily="34" charset="0"/>
              </a:rPr>
              <a:t>Column 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1492B-C4E3-4166-B4D1-2FD669D7C863}"/>
              </a:ext>
            </a:extLst>
          </p:cNvPr>
          <p:cNvSpPr txBox="1"/>
          <p:nvPr/>
        </p:nvSpPr>
        <p:spPr>
          <a:xfrm>
            <a:off x="5164239" y="2056939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52C63-B6ED-44B8-A256-E29EBDB0EE5E}"/>
              </a:ext>
            </a:extLst>
          </p:cNvPr>
          <p:cNvSpPr txBox="1"/>
          <p:nvPr/>
        </p:nvSpPr>
        <p:spPr>
          <a:xfrm>
            <a:off x="5164239" y="2791427"/>
            <a:ext cx="61574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DK Lemon Yellow Sun" panose="02000000000000000000" pitchFamily="50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71115A-2289-4D5B-829E-A7ACF55B60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6431"/>
            <a:ext cx="5398477" cy="53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A5203BB-63FD-42CD-96F0-D2948069D728}"/>
              </a:ext>
            </a:extLst>
          </p:cNvPr>
          <p:cNvSpPr txBox="1"/>
          <p:nvPr/>
        </p:nvSpPr>
        <p:spPr>
          <a:xfrm>
            <a:off x="895995" y="3450190"/>
            <a:ext cx="261984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A3A589-9E65-4EC9-88C0-4E3E85FEDB3E}"/>
              </a:ext>
            </a:extLst>
          </p:cNvPr>
          <p:cNvSpPr txBox="1"/>
          <p:nvPr/>
        </p:nvSpPr>
        <p:spPr>
          <a:xfrm>
            <a:off x="895995" y="1155441"/>
            <a:ext cx="398251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867" b="1" dirty="0"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5867" b="1" dirty="0">
                <a:latin typeface="+mj-lt"/>
                <a:cs typeface="Arial" pitchFamily="34" charset="0"/>
              </a:rPr>
              <a:t>Style</a:t>
            </a:r>
            <a:endParaRPr lang="ko-KR" altLang="en-US" sz="5867" b="1" dirty="0"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0D5566DF-0892-430F-AEAD-855C43512FFA}"/>
              </a:ext>
            </a:extLst>
          </p:cNvPr>
          <p:cNvGrpSpPr/>
          <p:nvPr/>
        </p:nvGrpSpPr>
        <p:grpSpPr>
          <a:xfrm>
            <a:off x="4049813" y="1409450"/>
            <a:ext cx="3325679" cy="4108646"/>
            <a:chOff x="886442" y="1591192"/>
            <a:chExt cx="3397525" cy="47239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cs typeface="Arial" pitchFamily="34" charset="0"/>
                </a:rPr>
                <a:t>Your Text  Here</a:t>
              </a:r>
              <a:endParaRPr lang="ko-KR" altLang="en-US" sz="20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21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cs typeface="Arial" pitchFamily="34" charset="0"/>
              </a:endParaRP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0" name="Lágrima 19"/>
          <p:cNvSpPr/>
          <p:nvPr/>
        </p:nvSpPr>
        <p:spPr>
          <a:xfrm rot="5400000">
            <a:off x="7375492" y="2104483"/>
            <a:ext cx="4753516" cy="4753516"/>
          </a:xfrm>
          <a:prstGeom prst="teardrop">
            <a:avLst/>
          </a:prstGeom>
          <a:noFill/>
          <a:ln w="130175">
            <a:solidFill>
              <a:srgbClr val="E62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8567117" y="2926488"/>
            <a:ext cx="2840713" cy="3109507"/>
          </a:xfrm>
          <a:custGeom>
            <a:avLst/>
            <a:gdLst>
              <a:gd name="T0" fmla="*/ 74 w 100"/>
              <a:gd name="T1" fmla="*/ 41 h 110"/>
              <a:gd name="T2" fmla="*/ 72 w 100"/>
              <a:gd name="T3" fmla="*/ 81 h 110"/>
              <a:gd name="T4" fmla="*/ 39 w 100"/>
              <a:gd name="T5" fmla="*/ 110 h 110"/>
              <a:gd name="T6" fmla="*/ 4 w 100"/>
              <a:gd name="T7" fmla="*/ 83 h 110"/>
              <a:gd name="T8" fmla="*/ 23 w 100"/>
              <a:gd name="T9" fmla="*/ 45 h 110"/>
              <a:gd name="T10" fmla="*/ 42 w 100"/>
              <a:gd name="T11" fmla="*/ 45 h 110"/>
              <a:gd name="T12" fmla="*/ 32 w 100"/>
              <a:gd name="T13" fmla="*/ 62 h 110"/>
              <a:gd name="T14" fmla="*/ 23 w 100"/>
              <a:gd name="T15" fmla="*/ 79 h 110"/>
              <a:gd name="T16" fmla="*/ 40 w 100"/>
              <a:gd name="T17" fmla="*/ 90 h 110"/>
              <a:gd name="T18" fmla="*/ 54 w 100"/>
              <a:gd name="T19" fmla="*/ 76 h 110"/>
              <a:gd name="T20" fmla="*/ 54 w 100"/>
              <a:gd name="T21" fmla="*/ 14 h 110"/>
              <a:gd name="T22" fmla="*/ 59 w 100"/>
              <a:gd name="T23" fmla="*/ 2 h 110"/>
              <a:gd name="T24" fmla="*/ 75 w 100"/>
              <a:gd name="T25" fmla="*/ 10 h 110"/>
              <a:gd name="T26" fmla="*/ 89 w 100"/>
              <a:gd name="T27" fmla="*/ 25 h 110"/>
              <a:gd name="T28" fmla="*/ 98 w 100"/>
              <a:gd name="T29" fmla="*/ 41 h 110"/>
              <a:gd name="T30" fmla="*/ 82 w 100"/>
              <a:gd name="T31" fmla="*/ 43 h 110"/>
              <a:gd name="T32" fmla="*/ 74 w 100"/>
              <a:gd name="T33" fmla="*/ 4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" h="110">
                <a:moveTo>
                  <a:pt x="74" y="41"/>
                </a:moveTo>
                <a:cubicBezTo>
                  <a:pt x="73" y="55"/>
                  <a:pt x="73" y="68"/>
                  <a:pt x="72" y="81"/>
                </a:cubicBezTo>
                <a:cubicBezTo>
                  <a:pt x="69" y="99"/>
                  <a:pt x="57" y="109"/>
                  <a:pt x="39" y="110"/>
                </a:cubicBezTo>
                <a:cubicBezTo>
                  <a:pt x="20" y="110"/>
                  <a:pt x="9" y="100"/>
                  <a:pt x="4" y="83"/>
                </a:cubicBezTo>
                <a:cubicBezTo>
                  <a:pt x="0" y="66"/>
                  <a:pt x="8" y="53"/>
                  <a:pt x="23" y="45"/>
                </a:cubicBezTo>
                <a:cubicBezTo>
                  <a:pt x="29" y="42"/>
                  <a:pt x="38" y="37"/>
                  <a:pt x="42" y="45"/>
                </a:cubicBezTo>
                <a:cubicBezTo>
                  <a:pt x="46" y="51"/>
                  <a:pt x="44" y="60"/>
                  <a:pt x="32" y="62"/>
                </a:cubicBezTo>
                <a:cubicBezTo>
                  <a:pt x="24" y="64"/>
                  <a:pt x="21" y="71"/>
                  <a:pt x="23" y="79"/>
                </a:cubicBezTo>
                <a:cubicBezTo>
                  <a:pt x="25" y="87"/>
                  <a:pt x="31" y="91"/>
                  <a:pt x="40" y="90"/>
                </a:cubicBezTo>
                <a:cubicBezTo>
                  <a:pt x="49" y="90"/>
                  <a:pt x="53" y="84"/>
                  <a:pt x="54" y="76"/>
                </a:cubicBezTo>
                <a:cubicBezTo>
                  <a:pt x="54" y="55"/>
                  <a:pt x="54" y="35"/>
                  <a:pt x="54" y="14"/>
                </a:cubicBezTo>
                <a:cubicBezTo>
                  <a:pt x="54" y="10"/>
                  <a:pt x="51" y="3"/>
                  <a:pt x="59" y="2"/>
                </a:cubicBezTo>
                <a:cubicBezTo>
                  <a:pt x="66" y="1"/>
                  <a:pt x="73" y="0"/>
                  <a:pt x="75" y="10"/>
                </a:cubicBezTo>
                <a:cubicBezTo>
                  <a:pt x="76" y="17"/>
                  <a:pt x="82" y="23"/>
                  <a:pt x="89" y="25"/>
                </a:cubicBezTo>
                <a:cubicBezTo>
                  <a:pt x="99" y="27"/>
                  <a:pt x="100" y="34"/>
                  <a:pt x="98" y="41"/>
                </a:cubicBezTo>
                <a:cubicBezTo>
                  <a:pt x="95" y="50"/>
                  <a:pt x="88" y="44"/>
                  <a:pt x="82" y="43"/>
                </a:cubicBezTo>
                <a:cubicBezTo>
                  <a:pt x="80" y="42"/>
                  <a:pt x="78" y="42"/>
                  <a:pt x="74" y="41"/>
                </a:cubicBezTo>
                <a:close/>
              </a:path>
            </a:pathLst>
          </a:custGeom>
          <a:solidFill>
            <a:srgbClr val="6AC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8096669" y="2891526"/>
            <a:ext cx="2840713" cy="3109507"/>
          </a:xfrm>
          <a:custGeom>
            <a:avLst/>
            <a:gdLst>
              <a:gd name="T0" fmla="*/ 74 w 100"/>
              <a:gd name="T1" fmla="*/ 41 h 110"/>
              <a:gd name="T2" fmla="*/ 72 w 100"/>
              <a:gd name="T3" fmla="*/ 81 h 110"/>
              <a:gd name="T4" fmla="*/ 39 w 100"/>
              <a:gd name="T5" fmla="*/ 110 h 110"/>
              <a:gd name="T6" fmla="*/ 4 w 100"/>
              <a:gd name="T7" fmla="*/ 83 h 110"/>
              <a:gd name="T8" fmla="*/ 23 w 100"/>
              <a:gd name="T9" fmla="*/ 45 h 110"/>
              <a:gd name="T10" fmla="*/ 42 w 100"/>
              <a:gd name="T11" fmla="*/ 45 h 110"/>
              <a:gd name="T12" fmla="*/ 32 w 100"/>
              <a:gd name="T13" fmla="*/ 62 h 110"/>
              <a:gd name="T14" fmla="*/ 23 w 100"/>
              <a:gd name="T15" fmla="*/ 79 h 110"/>
              <a:gd name="T16" fmla="*/ 40 w 100"/>
              <a:gd name="T17" fmla="*/ 90 h 110"/>
              <a:gd name="T18" fmla="*/ 54 w 100"/>
              <a:gd name="T19" fmla="*/ 76 h 110"/>
              <a:gd name="T20" fmla="*/ 54 w 100"/>
              <a:gd name="T21" fmla="*/ 14 h 110"/>
              <a:gd name="T22" fmla="*/ 59 w 100"/>
              <a:gd name="T23" fmla="*/ 2 h 110"/>
              <a:gd name="T24" fmla="*/ 75 w 100"/>
              <a:gd name="T25" fmla="*/ 10 h 110"/>
              <a:gd name="T26" fmla="*/ 89 w 100"/>
              <a:gd name="T27" fmla="*/ 25 h 110"/>
              <a:gd name="T28" fmla="*/ 98 w 100"/>
              <a:gd name="T29" fmla="*/ 41 h 110"/>
              <a:gd name="T30" fmla="*/ 82 w 100"/>
              <a:gd name="T31" fmla="*/ 43 h 110"/>
              <a:gd name="T32" fmla="*/ 74 w 100"/>
              <a:gd name="T33" fmla="*/ 4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" h="110">
                <a:moveTo>
                  <a:pt x="74" y="41"/>
                </a:moveTo>
                <a:cubicBezTo>
                  <a:pt x="73" y="55"/>
                  <a:pt x="73" y="68"/>
                  <a:pt x="72" y="81"/>
                </a:cubicBezTo>
                <a:cubicBezTo>
                  <a:pt x="69" y="99"/>
                  <a:pt x="57" y="109"/>
                  <a:pt x="39" y="110"/>
                </a:cubicBezTo>
                <a:cubicBezTo>
                  <a:pt x="20" y="110"/>
                  <a:pt x="9" y="100"/>
                  <a:pt x="4" y="83"/>
                </a:cubicBezTo>
                <a:cubicBezTo>
                  <a:pt x="0" y="66"/>
                  <a:pt x="8" y="53"/>
                  <a:pt x="23" y="45"/>
                </a:cubicBezTo>
                <a:cubicBezTo>
                  <a:pt x="29" y="42"/>
                  <a:pt x="38" y="37"/>
                  <a:pt x="42" y="45"/>
                </a:cubicBezTo>
                <a:cubicBezTo>
                  <a:pt x="46" y="51"/>
                  <a:pt x="44" y="60"/>
                  <a:pt x="32" y="62"/>
                </a:cubicBezTo>
                <a:cubicBezTo>
                  <a:pt x="24" y="64"/>
                  <a:pt x="21" y="71"/>
                  <a:pt x="23" y="79"/>
                </a:cubicBezTo>
                <a:cubicBezTo>
                  <a:pt x="25" y="87"/>
                  <a:pt x="31" y="91"/>
                  <a:pt x="40" y="90"/>
                </a:cubicBezTo>
                <a:cubicBezTo>
                  <a:pt x="49" y="90"/>
                  <a:pt x="53" y="84"/>
                  <a:pt x="54" y="76"/>
                </a:cubicBezTo>
                <a:cubicBezTo>
                  <a:pt x="54" y="55"/>
                  <a:pt x="54" y="35"/>
                  <a:pt x="54" y="14"/>
                </a:cubicBezTo>
                <a:cubicBezTo>
                  <a:pt x="54" y="10"/>
                  <a:pt x="51" y="3"/>
                  <a:pt x="59" y="2"/>
                </a:cubicBezTo>
                <a:cubicBezTo>
                  <a:pt x="66" y="1"/>
                  <a:pt x="73" y="0"/>
                  <a:pt x="75" y="10"/>
                </a:cubicBezTo>
                <a:cubicBezTo>
                  <a:pt x="76" y="17"/>
                  <a:pt x="82" y="23"/>
                  <a:pt x="89" y="25"/>
                </a:cubicBezTo>
                <a:cubicBezTo>
                  <a:pt x="99" y="27"/>
                  <a:pt x="100" y="34"/>
                  <a:pt x="98" y="41"/>
                </a:cubicBezTo>
                <a:cubicBezTo>
                  <a:pt x="95" y="50"/>
                  <a:pt x="88" y="44"/>
                  <a:pt x="82" y="43"/>
                </a:cubicBezTo>
                <a:cubicBezTo>
                  <a:pt x="80" y="42"/>
                  <a:pt x="78" y="42"/>
                  <a:pt x="74" y="41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8331893" y="2961449"/>
            <a:ext cx="2840713" cy="3109507"/>
          </a:xfrm>
          <a:custGeom>
            <a:avLst/>
            <a:gdLst>
              <a:gd name="T0" fmla="*/ 74 w 100"/>
              <a:gd name="T1" fmla="*/ 41 h 110"/>
              <a:gd name="T2" fmla="*/ 72 w 100"/>
              <a:gd name="T3" fmla="*/ 81 h 110"/>
              <a:gd name="T4" fmla="*/ 39 w 100"/>
              <a:gd name="T5" fmla="*/ 110 h 110"/>
              <a:gd name="T6" fmla="*/ 4 w 100"/>
              <a:gd name="T7" fmla="*/ 83 h 110"/>
              <a:gd name="T8" fmla="*/ 23 w 100"/>
              <a:gd name="T9" fmla="*/ 45 h 110"/>
              <a:gd name="T10" fmla="*/ 42 w 100"/>
              <a:gd name="T11" fmla="*/ 45 h 110"/>
              <a:gd name="T12" fmla="*/ 32 w 100"/>
              <a:gd name="T13" fmla="*/ 62 h 110"/>
              <a:gd name="T14" fmla="*/ 23 w 100"/>
              <a:gd name="T15" fmla="*/ 79 h 110"/>
              <a:gd name="T16" fmla="*/ 40 w 100"/>
              <a:gd name="T17" fmla="*/ 90 h 110"/>
              <a:gd name="T18" fmla="*/ 54 w 100"/>
              <a:gd name="T19" fmla="*/ 76 h 110"/>
              <a:gd name="T20" fmla="*/ 54 w 100"/>
              <a:gd name="T21" fmla="*/ 14 h 110"/>
              <a:gd name="T22" fmla="*/ 59 w 100"/>
              <a:gd name="T23" fmla="*/ 2 h 110"/>
              <a:gd name="T24" fmla="*/ 75 w 100"/>
              <a:gd name="T25" fmla="*/ 10 h 110"/>
              <a:gd name="T26" fmla="*/ 89 w 100"/>
              <a:gd name="T27" fmla="*/ 25 h 110"/>
              <a:gd name="T28" fmla="*/ 98 w 100"/>
              <a:gd name="T29" fmla="*/ 41 h 110"/>
              <a:gd name="T30" fmla="*/ 82 w 100"/>
              <a:gd name="T31" fmla="*/ 43 h 110"/>
              <a:gd name="T32" fmla="*/ 74 w 100"/>
              <a:gd name="T33" fmla="*/ 4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" h="110">
                <a:moveTo>
                  <a:pt x="74" y="41"/>
                </a:moveTo>
                <a:cubicBezTo>
                  <a:pt x="73" y="55"/>
                  <a:pt x="73" y="68"/>
                  <a:pt x="72" y="81"/>
                </a:cubicBezTo>
                <a:cubicBezTo>
                  <a:pt x="69" y="99"/>
                  <a:pt x="57" y="109"/>
                  <a:pt x="39" y="110"/>
                </a:cubicBezTo>
                <a:cubicBezTo>
                  <a:pt x="20" y="110"/>
                  <a:pt x="9" y="100"/>
                  <a:pt x="4" y="83"/>
                </a:cubicBezTo>
                <a:cubicBezTo>
                  <a:pt x="0" y="66"/>
                  <a:pt x="8" y="53"/>
                  <a:pt x="23" y="45"/>
                </a:cubicBezTo>
                <a:cubicBezTo>
                  <a:pt x="29" y="42"/>
                  <a:pt x="38" y="37"/>
                  <a:pt x="42" y="45"/>
                </a:cubicBezTo>
                <a:cubicBezTo>
                  <a:pt x="46" y="51"/>
                  <a:pt x="44" y="60"/>
                  <a:pt x="32" y="62"/>
                </a:cubicBezTo>
                <a:cubicBezTo>
                  <a:pt x="24" y="64"/>
                  <a:pt x="21" y="71"/>
                  <a:pt x="23" y="79"/>
                </a:cubicBezTo>
                <a:cubicBezTo>
                  <a:pt x="25" y="87"/>
                  <a:pt x="31" y="91"/>
                  <a:pt x="40" y="90"/>
                </a:cubicBezTo>
                <a:cubicBezTo>
                  <a:pt x="49" y="90"/>
                  <a:pt x="53" y="84"/>
                  <a:pt x="54" y="76"/>
                </a:cubicBezTo>
                <a:cubicBezTo>
                  <a:pt x="54" y="55"/>
                  <a:pt x="54" y="35"/>
                  <a:pt x="54" y="14"/>
                </a:cubicBezTo>
                <a:cubicBezTo>
                  <a:pt x="54" y="10"/>
                  <a:pt x="51" y="3"/>
                  <a:pt x="59" y="2"/>
                </a:cubicBezTo>
                <a:cubicBezTo>
                  <a:pt x="66" y="1"/>
                  <a:pt x="73" y="0"/>
                  <a:pt x="75" y="10"/>
                </a:cubicBezTo>
                <a:cubicBezTo>
                  <a:pt x="76" y="17"/>
                  <a:pt x="82" y="23"/>
                  <a:pt x="89" y="25"/>
                </a:cubicBezTo>
                <a:cubicBezTo>
                  <a:pt x="99" y="27"/>
                  <a:pt x="100" y="34"/>
                  <a:pt x="98" y="41"/>
                </a:cubicBezTo>
                <a:cubicBezTo>
                  <a:pt x="95" y="50"/>
                  <a:pt x="88" y="44"/>
                  <a:pt x="82" y="43"/>
                </a:cubicBezTo>
                <a:cubicBezTo>
                  <a:pt x="80" y="42"/>
                  <a:pt x="78" y="42"/>
                  <a:pt x="74" y="41"/>
                </a:cubicBezTo>
                <a:close/>
              </a:path>
            </a:pathLst>
          </a:custGeom>
          <a:solidFill>
            <a:srgbClr val="0A0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110899" y="1932293"/>
            <a:ext cx="4131945" cy="41319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13" name="Google Shape;2513;p37"/>
          <p:cNvSpPr txBox="1">
            <a:spLocks noGrp="1"/>
          </p:cNvSpPr>
          <p:nvPr>
            <p:ph type="title" idx="4294967295"/>
          </p:nvPr>
        </p:nvSpPr>
        <p:spPr>
          <a:xfrm>
            <a:off x="637811" y="410686"/>
            <a:ext cx="10169525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>
                <a:latin typeface="DK Lemon Yellow Sun" panose="02000000000000000000" pitchFamily="50" charset="0"/>
              </a:rPr>
              <a:t>Table Of Contents</a:t>
            </a:r>
            <a:endParaRPr dirty="0">
              <a:latin typeface="DK Lemon Yellow Sun" panose="02000000000000000000" pitchFamily="50" charset="0"/>
            </a:endParaRPr>
          </a:p>
        </p:txBody>
      </p:sp>
      <p:sp>
        <p:nvSpPr>
          <p:cNvPr id="2514" name="Google Shape;2514;p37"/>
          <p:cNvSpPr txBox="1">
            <a:spLocks noGrp="1"/>
          </p:cNvSpPr>
          <p:nvPr>
            <p:ph type="title" idx="4294967295"/>
          </p:nvPr>
        </p:nvSpPr>
        <p:spPr>
          <a:xfrm>
            <a:off x="1066528" y="1747825"/>
            <a:ext cx="1101725" cy="7096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dirty="0">
                <a:latin typeface="DK Lemon Yellow Sun" panose="02000000000000000000" pitchFamily="50" charset="0"/>
              </a:rPr>
              <a:t>01</a:t>
            </a:r>
            <a:endParaRPr sz="4000" dirty="0">
              <a:latin typeface="DK Lemon Yellow Sun" panose="02000000000000000000" pitchFamily="50" charset="0"/>
            </a:endParaRPr>
          </a:p>
        </p:txBody>
      </p:sp>
      <p:sp>
        <p:nvSpPr>
          <p:cNvPr id="2515" name="Google Shape;2515;p37"/>
          <p:cNvSpPr txBox="1">
            <a:spLocks noGrp="1"/>
          </p:cNvSpPr>
          <p:nvPr>
            <p:ph type="title" idx="4294967295"/>
          </p:nvPr>
        </p:nvSpPr>
        <p:spPr>
          <a:xfrm>
            <a:off x="321582" y="2332025"/>
            <a:ext cx="3676650" cy="7096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dirty="0">
                <a:solidFill>
                  <a:srgbClr val="6AC4D0"/>
                </a:solidFill>
                <a:latin typeface="DK Lemon Yellow Sun" panose="02000000000000000000" pitchFamily="50" charset="0"/>
              </a:rPr>
              <a:t>Textual History</a:t>
            </a:r>
            <a:endParaRPr sz="2800" dirty="0">
              <a:solidFill>
                <a:srgbClr val="6AC4D0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2516" name="Google Shape;2516;p37"/>
          <p:cNvSpPr txBox="1">
            <a:spLocks noGrp="1"/>
          </p:cNvSpPr>
          <p:nvPr>
            <p:ph type="title" idx="4294967295"/>
          </p:nvPr>
        </p:nvSpPr>
        <p:spPr>
          <a:xfrm>
            <a:off x="434249" y="3041638"/>
            <a:ext cx="3454400" cy="10048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000">
                <a:solidFill>
                  <a:schemeClr val="dk1"/>
                </a:solidFill>
              </a:rPr>
              <a:t>You can describe the topic of the section here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517" name="Google Shape;2517;p37"/>
          <p:cNvSpPr txBox="1">
            <a:spLocks noGrp="1"/>
          </p:cNvSpPr>
          <p:nvPr>
            <p:ph type="title" idx="4294967295"/>
          </p:nvPr>
        </p:nvSpPr>
        <p:spPr>
          <a:xfrm>
            <a:off x="9705611" y="1699259"/>
            <a:ext cx="1101725" cy="7096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dirty="0">
                <a:latin typeface="DK Lemon Yellow Sun" panose="02000000000000000000" pitchFamily="50" charset="0"/>
              </a:rPr>
              <a:t>02</a:t>
            </a:r>
            <a:endParaRPr sz="4000" dirty="0">
              <a:latin typeface="DK Lemon Yellow Sun" panose="02000000000000000000" pitchFamily="50" charset="0"/>
            </a:endParaRPr>
          </a:p>
        </p:txBody>
      </p:sp>
      <p:sp>
        <p:nvSpPr>
          <p:cNvPr id="2518" name="Google Shape;2518;p37"/>
          <p:cNvSpPr txBox="1">
            <a:spLocks noGrp="1"/>
          </p:cNvSpPr>
          <p:nvPr>
            <p:ph type="title" idx="4294967295"/>
          </p:nvPr>
        </p:nvSpPr>
        <p:spPr>
          <a:xfrm>
            <a:off x="8872945" y="2210911"/>
            <a:ext cx="3676650" cy="7096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>
                <a:solidFill>
                  <a:srgbClr val="6AC4D0"/>
                </a:solidFill>
                <a:latin typeface="DK Lemon Yellow Sun" panose="02000000000000000000" pitchFamily="50" charset="0"/>
              </a:rPr>
              <a:t>Books of the Bible</a:t>
            </a:r>
            <a:endParaRPr sz="2800">
              <a:solidFill>
                <a:srgbClr val="6AC4D0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2519" name="Google Shape;2519;p37"/>
          <p:cNvSpPr txBox="1">
            <a:spLocks noGrp="1"/>
          </p:cNvSpPr>
          <p:nvPr>
            <p:ph type="title" idx="4294967295"/>
          </p:nvPr>
        </p:nvSpPr>
        <p:spPr>
          <a:xfrm>
            <a:off x="8872945" y="2757487"/>
            <a:ext cx="3454400" cy="10048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000" dirty="0">
                <a:solidFill>
                  <a:schemeClr val="dk1"/>
                </a:solidFill>
              </a:rPr>
              <a:t>You can describe the topic of the section here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520" name="Google Shape;2520;p37"/>
          <p:cNvSpPr txBox="1">
            <a:spLocks noGrp="1"/>
          </p:cNvSpPr>
          <p:nvPr>
            <p:ph type="title" idx="4294967295"/>
          </p:nvPr>
        </p:nvSpPr>
        <p:spPr>
          <a:xfrm>
            <a:off x="1058182" y="3883488"/>
            <a:ext cx="1101725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000" dirty="0">
                <a:latin typeface="DK Lemon Yellow Sun" panose="02000000000000000000" pitchFamily="50" charset="0"/>
              </a:rPr>
              <a:t>03</a:t>
            </a:r>
            <a:endParaRPr sz="4000" dirty="0">
              <a:latin typeface="DK Lemon Yellow Sun" panose="02000000000000000000" pitchFamily="50" charset="0"/>
            </a:endParaRPr>
          </a:p>
        </p:txBody>
      </p:sp>
      <p:sp>
        <p:nvSpPr>
          <p:cNvPr id="2521" name="Google Shape;2521;p37"/>
          <p:cNvSpPr txBox="1">
            <a:spLocks noGrp="1"/>
          </p:cNvSpPr>
          <p:nvPr>
            <p:ph type="title" idx="4294967295"/>
          </p:nvPr>
        </p:nvSpPr>
        <p:spPr>
          <a:xfrm>
            <a:off x="321582" y="4351325"/>
            <a:ext cx="3676650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>
                <a:solidFill>
                  <a:srgbClr val="6AC4D0"/>
                </a:solidFill>
                <a:latin typeface="DK Lemon Yellow Sun" panose="02000000000000000000" pitchFamily="50" charset="0"/>
              </a:rPr>
              <a:t>Christian Bibles</a:t>
            </a:r>
            <a:endParaRPr sz="2800">
              <a:solidFill>
                <a:srgbClr val="6AC4D0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2522" name="Google Shape;2522;p37"/>
          <p:cNvSpPr txBox="1">
            <a:spLocks noGrp="1"/>
          </p:cNvSpPr>
          <p:nvPr>
            <p:ph type="title" idx="4294967295"/>
          </p:nvPr>
        </p:nvSpPr>
        <p:spPr>
          <a:xfrm>
            <a:off x="434249" y="5059350"/>
            <a:ext cx="3454400" cy="10048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000" dirty="0">
                <a:solidFill>
                  <a:schemeClr val="dk1"/>
                </a:solidFill>
              </a:rPr>
              <a:t>You can describe the topic of the section here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523" name="Google Shape;2523;p37"/>
          <p:cNvSpPr txBox="1">
            <a:spLocks noGrp="1"/>
          </p:cNvSpPr>
          <p:nvPr>
            <p:ph type="title" idx="4294967295"/>
          </p:nvPr>
        </p:nvSpPr>
        <p:spPr>
          <a:xfrm>
            <a:off x="9609545" y="3762374"/>
            <a:ext cx="1101725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DK Lemon Yellow Sun" panose="02000000000000000000" pitchFamily="50" charset="0"/>
              </a:rPr>
              <a:t>04</a:t>
            </a:r>
            <a:endParaRPr dirty="0">
              <a:latin typeface="DK Lemon Yellow Sun" panose="02000000000000000000" pitchFamily="50" charset="0"/>
            </a:endParaRPr>
          </a:p>
        </p:txBody>
      </p:sp>
      <p:sp>
        <p:nvSpPr>
          <p:cNvPr id="2524" name="Google Shape;2524;p37"/>
          <p:cNvSpPr txBox="1">
            <a:spLocks noGrp="1"/>
          </p:cNvSpPr>
          <p:nvPr>
            <p:ph type="title" idx="4294967295"/>
          </p:nvPr>
        </p:nvSpPr>
        <p:spPr>
          <a:xfrm>
            <a:off x="8872945" y="4230211"/>
            <a:ext cx="3676650" cy="708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>
                <a:solidFill>
                  <a:srgbClr val="6AC4D0"/>
                </a:solidFill>
                <a:latin typeface="DK Lemon Yellow Sun" panose="02000000000000000000" pitchFamily="50" charset="0"/>
              </a:rPr>
              <a:t>Biblical Studies</a:t>
            </a:r>
            <a:endParaRPr sz="2800">
              <a:solidFill>
                <a:srgbClr val="6AC4D0"/>
              </a:solidFill>
              <a:latin typeface="DK Lemon Yellow Sun" panose="02000000000000000000" pitchFamily="50" charset="0"/>
            </a:endParaRPr>
          </a:p>
        </p:txBody>
      </p:sp>
      <p:sp>
        <p:nvSpPr>
          <p:cNvPr id="2525" name="Google Shape;2525;p37"/>
          <p:cNvSpPr txBox="1">
            <a:spLocks noGrp="1"/>
          </p:cNvSpPr>
          <p:nvPr>
            <p:ph type="title" idx="4294967295"/>
          </p:nvPr>
        </p:nvSpPr>
        <p:spPr>
          <a:xfrm>
            <a:off x="8872945" y="4775199"/>
            <a:ext cx="3454400" cy="10048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1800">
                <a:solidFill>
                  <a:schemeClr val="dk1"/>
                </a:solidFill>
              </a:rPr>
              <a:t>You can describe the topic of the section here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959096" y="2828938"/>
            <a:ext cx="2435549" cy="2338653"/>
            <a:chOff x="8613560" y="965656"/>
            <a:chExt cx="1857806" cy="1783895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8877516" y="985272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8613560" y="965656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8745538" y="1004888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0A0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AD7BE57F-4269-41AB-B8BC-D260D3CC17BC}"/>
              </a:ext>
            </a:extLst>
          </p:cNvPr>
          <p:cNvSpPr/>
          <p:nvPr/>
        </p:nvSpPr>
        <p:spPr>
          <a:xfrm>
            <a:off x="4239725" y="18051"/>
            <a:ext cx="4677508" cy="6858000"/>
          </a:xfrm>
          <a:prstGeom prst="chevron">
            <a:avLst/>
          </a:prstGeom>
          <a:solidFill>
            <a:srgbClr val="00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9989" y="2980061"/>
            <a:ext cx="47807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696815" y="1670184"/>
            <a:ext cx="3864144" cy="22193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267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960" y="4005064"/>
            <a:ext cx="4262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815" y="1316765"/>
            <a:ext cx="2400267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90B713B9-88B1-4332-9547-4526EFBC6574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1511D077-0232-4163-B402-5FFF1DF7C02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078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Google Shape;7182;p60"/>
          <p:cNvSpPr txBox="1">
            <a:spLocks noGrp="1"/>
          </p:cNvSpPr>
          <p:nvPr>
            <p:ph type="body" idx="1"/>
          </p:nvPr>
        </p:nvSpPr>
        <p:spPr>
          <a:xfrm>
            <a:off x="7477626" y="5032831"/>
            <a:ext cx="3767600" cy="6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/>
              <a:t>Les grands chiffres attirent l'attention de votre public</a:t>
            </a:r>
            <a:endParaRPr/>
          </a:p>
        </p:txBody>
      </p:sp>
      <p:sp>
        <p:nvSpPr>
          <p:cNvPr id="7183" name="Google Shape;7183;p60"/>
          <p:cNvSpPr txBox="1">
            <a:spLocks noGrp="1"/>
          </p:cNvSpPr>
          <p:nvPr>
            <p:ph type="title"/>
          </p:nvPr>
        </p:nvSpPr>
        <p:spPr>
          <a:xfrm>
            <a:off x="6791626" y="3061999"/>
            <a:ext cx="5139600" cy="19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1M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1045029" y="300445"/>
            <a:ext cx="5891348" cy="5930537"/>
          </a:xfrm>
          <a:prstGeom prst="rect">
            <a:avLst/>
          </a:pr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7191" name="Grupo 7190"/>
          <p:cNvGrpSpPr/>
          <p:nvPr/>
        </p:nvGrpSpPr>
        <p:grpSpPr>
          <a:xfrm>
            <a:off x="8286723" y="717285"/>
            <a:ext cx="2435549" cy="2338653"/>
            <a:chOff x="8613560" y="965656"/>
            <a:chExt cx="1857806" cy="1783895"/>
          </a:xfrm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8877516" y="985272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6AC4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8613560" y="965656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E621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8745538" y="1004888"/>
              <a:ext cx="1593850" cy="1744663"/>
            </a:xfrm>
            <a:custGeom>
              <a:avLst/>
              <a:gdLst>
                <a:gd name="T0" fmla="*/ 74 w 100"/>
                <a:gd name="T1" fmla="*/ 41 h 110"/>
                <a:gd name="T2" fmla="*/ 72 w 100"/>
                <a:gd name="T3" fmla="*/ 81 h 110"/>
                <a:gd name="T4" fmla="*/ 39 w 100"/>
                <a:gd name="T5" fmla="*/ 110 h 110"/>
                <a:gd name="T6" fmla="*/ 4 w 100"/>
                <a:gd name="T7" fmla="*/ 83 h 110"/>
                <a:gd name="T8" fmla="*/ 23 w 100"/>
                <a:gd name="T9" fmla="*/ 45 h 110"/>
                <a:gd name="T10" fmla="*/ 42 w 100"/>
                <a:gd name="T11" fmla="*/ 45 h 110"/>
                <a:gd name="T12" fmla="*/ 32 w 100"/>
                <a:gd name="T13" fmla="*/ 62 h 110"/>
                <a:gd name="T14" fmla="*/ 23 w 100"/>
                <a:gd name="T15" fmla="*/ 79 h 110"/>
                <a:gd name="T16" fmla="*/ 40 w 100"/>
                <a:gd name="T17" fmla="*/ 90 h 110"/>
                <a:gd name="T18" fmla="*/ 54 w 100"/>
                <a:gd name="T19" fmla="*/ 76 h 110"/>
                <a:gd name="T20" fmla="*/ 54 w 100"/>
                <a:gd name="T21" fmla="*/ 14 h 110"/>
                <a:gd name="T22" fmla="*/ 59 w 100"/>
                <a:gd name="T23" fmla="*/ 2 h 110"/>
                <a:gd name="T24" fmla="*/ 75 w 100"/>
                <a:gd name="T25" fmla="*/ 10 h 110"/>
                <a:gd name="T26" fmla="*/ 89 w 100"/>
                <a:gd name="T27" fmla="*/ 25 h 110"/>
                <a:gd name="T28" fmla="*/ 98 w 100"/>
                <a:gd name="T29" fmla="*/ 41 h 110"/>
                <a:gd name="T30" fmla="*/ 82 w 100"/>
                <a:gd name="T31" fmla="*/ 43 h 110"/>
                <a:gd name="T32" fmla="*/ 74 w 100"/>
                <a:gd name="T33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10">
                  <a:moveTo>
                    <a:pt x="74" y="41"/>
                  </a:moveTo>
                  <a:cubicBezTo>
                    <a:pt x="73" y="55"/>
                    <a:pt x="73" y="68"/>
                    <a:pt x="72" y="81"/>
                  </a:cubicBezTo>
                  <a:cubicBezTo>
                    <a:pt x="69" y="99"/>
                    <a:pt x="57" y="109"/>
                    <a:pt x="39" y="110"/>
                  </a:cubicBezTo>
                  <a:cubicBezTo>
                    <a:pt x="20" y="110"/>
                    <a:pt x="9" y="100"/>
                    <a:pt x="4" y="83"/>
                  </a:cubicBezTo>
                  <a:cubicBezTo>
                    <a:pt x="0" y="66"/>
                    <a:pt x="8" y="53"/>
                    <a:pt x="23" y="45"/>
                  </a:cubicBezTo>
                  <a:cubicBezTo>
                    <a:pt x="29" y="42"/>
                    <a:pt x="38" y="37"/>
                    <a:pt x="42" y="45"/>
                  </a:cubicBezTo>
                  <a:cubicBezTo>
                    <a:pt x="46" y="51"/>
                    <a:pt x="44" y="60"/>
                    <a:pt x="32" y="62"/>
                  </a:cubicBezTo>
                  <a:cubicBezTo>
                    <a:pt x="24" y="64"/>
                    <a:pt x="21" y="71"/>
                    <a:pt x="23" y="79"/>
                  </a:cubicBezTo>
                  <a:cubicBezTo>
                    <a:pt x="25" y="87"/>
                    <a:pt x="31" y="91"/>
                    <a:pt x="40" y="90"/>
                  </a:cubicBezTo>
                  <a:cubicBezTo>
                    <a:pt x="49" y="90"/>
                    <a:pt x="53" y="84"/>
                    <a:pt x="54" y="76"/>
                  </a:cubicBezTo>
                  <a:cubicBezTo>
                    <a:pt x="54" y="55"/>
                    <a:pt x="54" y="35"/>
                    <a:pt x="54" y="14"/>
                  </a:cubicBezTo>
                  <a:cubicBezTo>
                    <a:pt x="54" y="10"/>
                    <a:pt x="51" y="3"/>
                    <a:pt x="59" y="2"/>
                  </a:cubicBezTo>
                  <a:cubicBezTo>
                    <a:pt x="66" y="1"/>
                    <a:pt x="73" y="0"/>
                    <a:pt x="75" y="10"/>
                  </a:cubicBezTo>
                  <a:cubicBezTo>
                    <a:pt x="76" y="17"/>
                    <a:pt x="82" y="23"/>
                    <a:pt x="89" y="25"/>
                  </a:cubicBezTo>
                  <a:cubicBezTo>
                    <a:pt x="99" y="27"/>
                    <a:pt x="100" y="34"/>
                    <a:pt x="98" y="41"/>
                  </a:cubicBezTo>
                  <a:cubicBezTo>
                    <a:pt x="95" y="50"/>
                    <a:pt x="88" y="44"/>
                    <a:pt x="82" y="43"/>
                  </a:cubicBezTo>
                  <a:cubicBezTo>
                    <a:pt x="80" y="42"/>
                    <a:pt x="78" y="42"/>
                    <a:pt x="74" y="41"/>
                  </a:cubicBezTo>
                  <a:close/>
                </a:path>
              </a:pathLst>
            </a:custGeom>
            <a:solidFill>
              <a:srgbClr val="0A0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BA61A495-0C58-48A8-A6F5-82B54E8E58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8717"/>
            <a:ext cx="6250377" cy="49999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50"/>
          <p:cNvSpPr txBox="1">
            <a:spLocks noGrp="1"/>
          </p:cNvSpPr>
          <p:nvPr>
            <p:ph type="title"/>
          </p:nvPr>
        </p:nvSpPr>
        <p:spPr>
          <a:xfrm>
            <a:off x="960000" y="463433"/>
            <a:ext cx="10272000" cy="76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r>
              <a:rPr lang="en" b="1" dirty="0">
                <a:solidFill>
                  <a:srgbClr val="6AC4D0"/>
                </a:solidFill>
              </a:rPr>
              <a:t>INFOGRAPHICS MAKE YOUR IDEA UNDERSTANDABLE</a:t>
            </a:r>
            <a:endParaRPr b="1" dirty="0">
              <a:solidFill>
                <a:srgbClr val="6AC4D0"/>
              </a:solidFill>
            </a:endParaRPr>
          </a:p>
        </p:txBody>
      </p:sp>
      <p:sp>
        <p:nvSpPr>
          <p:cNvPr id="1996" name="Google Shape;1996;p50"/>
          <p:cNvSpPr txBox="1"/>
          <p:nvPr/>
        </p:nvSpPr>
        <p:spPr>
          <a:xfrm>
            <a:off x="783771" y="2039000"/>
            <a:ext cx="199983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6000" bIns="0" anchor="ctr" anchorCtr="0">
            <a:noAutofit/>
          </a:bodyPr>
          <a:lstStyle/>
          <a:p>
            <a:pPr algn="r"/>
            <a:r>
              <a:rPr lang="en" sz="2933" dirty="0">
                <a:solidFill>
                  <a:srgbClr val="E62155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MERCURY</a:t>
            </a:r>
            <a:endParaRPr sz="2933" dirty="0">
              <a:solidFill>
                <a:srgbClr val="E62155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997" name="Google Shape;1997;p50"/>
          <p:cNvSpPr txBox="1"/>
          <p:nvPr/>
        </p:nvSpPr>
        <p:spPr>
          <a:xfrm>
            <a:off x="960000" y="2665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6000" bIns="0" anchor="ctr" anchorCtr="0">
            <a:noAutofit/>
          </a:bodyPr>
          <a:lstStyle/>
          <a:p>
            <a:pPr algn="r"/>
            <a:r>
              <a:rPr lang="en" sz="2133" dirty="0">
                <a:solidFill>
                  <a:schemeClr val="bg1">
                    <a:lumMod val="50000"/>
                  </a:schemeClr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Mercury is the smallest planet</a:t>
            </a:r>
            <a:endParaRPr sz="2133" dirty="0">
              <a:solidFill>
                <a:schemeClr val="bg1">
                  <a:lumMod val="50000"/>
                </a:schemeClr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1998" name="Google Shape;1998;p50"/>
          <p:cNvSpPr txBox="1"/>
          <p:nvPr/>
        </p:nvSpPr>
        <p:spPr>
          <a:xfrm>
            <a:off x="960001" y="4748000"/>
            <a:ext cx="1823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6000" bIns="0" anchor="ctr" anchorCtr="0">
            <a:noAutofit/>
          </a:bodyPr>
          <a:lstStyle/>
          <a:p>
            <a:pPr algn="r"/>
            <a:r>
              <a:rPr lang="en" sz="2933">
                <a:solidFill>
                  <a:srgbClr val="E62155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VENUS</a:t>
            </a:r>
            <a:endParaRPr sz="2933">
              <a:solidFill>
                <a:srgbClr val="E62155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999" name="Google Shape;1999;p50"/>
          <p:cNvSpPr txBox="1"/>
          <p:nvPr/>
        </p:nvSpPr>
        <p:spPr>
          <a:xfrm>
            <a:off x="960000" y="5374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6000" bIns="0" anchor="ctr" anchorCtr="0">
            <a:noAutofit/>
          </a:bodyPr>
          <a:lstStyle/>
          <a:p>
            <a:pPr algn="r"/>
            <a:r>
              <a:rPr lang="en" sz="2133">
                <a:solidFill>
                  <a:schemeClr val="bg1">
                    <a:lumMod val="50000"/>
                  </a:schemeClr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Venus has a beautiful name</a:t>
            </a:r>
            <a:endParaRPr sz="2133">
              <a:solidFill>
                <a:schemeClr val="bg1">
                  <a:lumMod val="50000"/>
                </a:schemeClr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000" name="Google Shape;2000;p50"/>
          <p:cNvSpPr txBox="1"/>
          <p:nvPr/>
        </p:nvSpPr>
        <p:spPr>
          <a:xfrm flipH="1">
            <a:off x="9408400" y="2039000"/>
            <a:ext cx="1823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r>
              <a:rPr lang="en" sz="2933">
                <a:solidFill>
                  <a:srgbClr val="E62155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SATURN</a:t>
            </a:r>
            <a:endParaRPr sz="2933">
              <a:solidFill>
                <a:srgbClr val="E62155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001" name="Google Shape;2001;p50"/>
          <p:cNvSpPr txBox="1"/>
          <p:nvPr/>
        </p:nvSpPr>
        <p:spPr>
          <a:xfrm flipH="1">
            <a:off x="9408401" y="2665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r>
              <a:rPr lang="en" sz="2133">
                <a:solidFill>
                  <a:schemeClr val="bg1">
                    <a:lumMod val="50000"/>
                  </a:schemeClr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Saturn is the ringed one</a:t>
            </a:r>
            <a:endParaRPr sz="2133">
              <a:solidFill>
                <a:schemeClr val="bg1">
                  <a:lumMod val="50000"/>
                </a:schemeClr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002" name="Google Shape;2002;p50"/>
          <p:cNvSpPr txBox="1"/>
          <p:nvPr/>
        </p:nvSpPr>
        <p:spPr>
          <a:xfrm flipH="1">
            <a:off x="9408400" y="4748000"/>
            <a:ext cx="1823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r>
              <a:rPr lang="en" sz="2933">
                <a:solidFill>
                  <a:srgbClr val="E62155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JUPITER</a:t>
            </a:r>
            <a:endParaRPr sz="2933">
              <a:solidFill>
                <a:srgbClr val="E62155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003" name="Google Shape;2003;p50"/>
          <p:cNvSpPr txBox="1"/>
          <p:nvPr/>
        </p:nvSpPr>
        <p:spPr>
          <a:xfrm flipH="1">
            <a:off x="9408401" y="5374400"/>
            <a:ext cx="182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r>
              <a:rPr lang="en" sz="2133">
                <a:solidFill>
                  <a:schemeClr val="bg1">
                    <a:lumMod val="50000"/>
                  </a:schemeClr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Jupiter is the biggest planet</a:t>
            </a:r>
            <a:endParaRPr sz="2133">
              <a:solidFill>
                <a:schemeClr val="bg1">
                  <a:lumMod val="50000"/>
                </a:schemeClr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cxnSp>
        <p:nvCxnSpPr>
          <p:cNvPr id="2004" name="Google Shape;2004;p50"/>
          <p:cNvCxnSpPr>
            <a:stCxn id="1996" idx="3"/>
          </p:cNvCxnSpPr>
          <p:nvPr/>
        </p:nvCxnSpPr>
        <p:spPr>
          <a:xfrm>
            <a:off x="2783601" y="2352200"/>
            <a:ext cx="2537200" cy="1599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05" name="Google Shape;2005;p50"/>
          <p:cNvCxnSpPr>
            <a:stCxn id="1998" idx="3"/>
          </p:cNvCxnSpPr>
          <p:nvPr/>
        </p:nvCxnSpPr>
        <p:spPr>
          <a:xfrm>
            <a:off x="2783601" y="5061200"/>
            <a:ext cx="2452800" cy="499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06" name="Google Shape;2006;p50"/>
          <p:cNvCxnSpPr>
            <a:stCxn id="2000" idx="3"/>
          </p:cNvCxnSpPr>
          <p:nvPr/>
        </p:nvCxnSpPr>
        <p:spPr>
          <a:xfrm flipH="1">
            <a:off x="7134400" y="2352200"/>
            <a:ext cx="2274000" cy="950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07" name="Google Shape;2007;p50"/>
          <p:cNvCxnSpPr>
            <a:stCxn id="2002" idx="3"/>
          </p:cNvCxnSpPr>
          <p:nvPr/>
        </p:nvCxnSpPr>
        <p:spPr>
          <a:xfrm rot="10800000">
            <a:off x="7158400" y="4444000"/>
            <a:ext cx="2250000" cy="61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" name="Group 4">
            <a:extLst>
              <a:ext uri="{FF2B5EF4-FFF2-40B4-BE49-F238E27FC236}">
                <a16:creationId xmlns:a16="http://schemas.microsoft.com/office/drawing/2014/main" id="{56623044-CAAB-4D05-8F40-1008CBF2C9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87875" y="2001838"/>
            <a:ext cx="3448050" cy="3448050"/>
            <a:chOff x="2890" y="1261"/>
            <a:chExt cx="2172" cy="2172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38688D3-696E-8C9D-1850-0586E1072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261"/>
              <a:ext cx="2172" cy="2172"/>
            </a:xfrm>
            <a:custGeom>
              <a:avLst/>
              <a:gdLst>
                <a:gd name="T0" fmla="*/ 746 w 746"/>
                <a:gd name="T1" fmla="*/ 372 h 746"/>
                <a:gd name="T2" fmla="*/ 372 w 746"/>
                <a:gd name="T3" fmla="*/ 745 h 746"/>
                <a:gd name="T4" fmla="*/ 1 w 746"/>
                <a:gd name="T5" fmla="*/ 371 h 746"/>
                <a:gd name="T6" fmla="*/ 373 w 746"/>
                <a:gd name="T7" fmla="*/ 1 h 746"/>
                <a:gd name="T8" fmla="*/ 746 w 746"/>
                <a:gd name="T9" fmla="*/ 372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746">
                  <a:moveTo>
                    <a:pt x="746" y="372"/>
                  </a:moveTo>
                  <a:cubicBezTo>
                    <a:pt x="746" y="579"/>
                    <a:pt x="579" y="746"/>
                    <a:pt x="372" y="745"/>
                  </a:cubicBezTo>
                  <a:cubicBezTo>
                    <a:pt x="168" y="744"/>
                    <a:pt x="0" y="580"/>
                    <a:pt x="1" y="371"/>
                  </a:cubicBezTo>
                  <a:cubicBezTo>
                    <a:pt x="2" y="164"/>
                    <a:pt x="169" y="1"/>
                    <a:pt x="373" y="1"/>
                  </a:cubicBezTo>
                  <a:cubicBezTo>
                    <a:pt x="579" y="0"/>
                    <a:pt x="746" y="166"/>
                    <a:pt x="746" y="372"/>
                  </a:cubicBezTo>
                  <a:close/>
                </a:path>
              </a:pathLst>
            </a:custGeom>
            <a:solidFill>
              <a:srgbClr val="171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6E82744-F4C2-A4ED-FF10-8D511FB54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517"/>
              <a:ext cx="1147" cy="1864"/>
            </a:xfrm>
            <a:custGeom>
              <a:avLst/>
              <a:gdLst>
                <a:gd name="T0" fmla="*/ 392 w 394"/>
                <a:gd name="T1" fmla="*/ 605 h 640"/>
                <a:gd name="T2" fmla="*/ 393 w 394"/>
                <a:gd name="T3" fmla="*/ 621 h 640"/>
                <a:gd name="T4" fmla="*/ 390 w 394"/>
                <a:gd name="T5" fmla="*/ 626 h 640"/>
                <a:gd name="T6" fmla="*/ 369 w 394"/>
                <a:gd name="T7" fmla="*/ 631 h 640"/>
                <a:gd name="T8" fmla="*/ 336 w 394"/>
                <a:gd name="T9" fmla="*/ 637 h 640"/>
                <a:gd name="T10" fmla="*/ 268 w 394"/>
                <a:gd name="T11" fmla="*/ 639 h 640"/>
                <a:gd name="T12" fmla="*/ 226 w 394"/>
                <a:gd name="T13" fmla="*/ 633 h 640"/>
                <a:gd name="T14" fmla="*/ 166 w 394"/>
                <a:gd name="T15" fmla="*/ 617 h 640"/>
                <a:gd name="T16" fmla="*/ 114 w 394"/>
                <a:gd name="T17" fmla="*/ 592 h 640"/>
                <a:gd name="T18" fmla="*/ 73 w 394"/>
                <a:gd name="T19" fmla="*/ 564 h 640"/>
                <a:gd name="T20" fmla="*/ 49 w 394"/>
                <a:gd name="T21" fmla="*/ 544 h 640"/>
                <a:gd name="T22" fmla="*/ 42 w 394"/>
                <a:gd name="T23" fmla="*/ 527 h 640"/>
                <a:gd name="T24" fmla="*/ 38 w 394"/>
                <a:gd name="T25" fmla="*/ 485 h 640"/>
                <a:gd name="T26" fmla="*/ 34 w 394"/>
                <a:gd name="T27" fmla="*/ 447 h 640"/>
                <a:gd name="T28" fmla="*/ 30 w 394"/>
                <a:gd name="T29" fmla="*/ 405 h 640"/>
                <a:gd name="T30" fmla="*/ 31 w 394"/>
                <a:gd name="T31" fmla="*/ 400 h 640"/>
                <a:gd name="T32" fmla="*/ 29 w 394"/>
                <a:gd name="T33" fmla="*/ 393 h 640"/>
                <a:gd name="T34" fmla="*/ 26 w 394"/>
                <a:gd name="T35" fmla="*/ 388 h 640"/>
                <a:gd name="T36" fmla="*/ 23 w 394"/>
                <a:gd name="T37" fmla="*/ 348 h 640"/>
                <a:gd name="T38" fmla="*/ 18 w 394"/>
                <a:gd name="T39" fmla="*/ 299 h 640"/>
                <a:gd name="T40" fmla="*/ 12 w 394"/>
                <a:gd name="T41" fmla="*/ 232 h 640"/>
                <a:gd name="T42" fmla="*/ 9 w 394"/>
                <a:gd name="T43" fmla="*/ 198 h 640"/>
                <a:gd name="T44" fmla="*/ 10 w 394"/>
                <a:gd name="T45" fmla="*/ 187 h 640"/>
                <a:gd name="T46" fmla="*/ 7 w 394"/>
                <a:gd name="T47" fmla="*/ 142 h 640"/>
                <a:gd name="T48" fmla="*/ 2 w 394"/>
                <a:gd name="T49" fmla="*/ 89 h 640"/>
                <a:gd name="T50" fmla="*/ 5 w 394"/>
                <a:gd name="T51" fmla="*/ 75 h 640"/>
                <a:gd name="T52" fmla="*/ 23 w 394"/>
                <a:gd name="T53" fmla="*/ 53 h 640"/>
                <a:gd name="T54" fmla="*/ 59 w 394"/>
                <a:gd name="T55" fmla="*/ 17 h 640"/>
                <a:gd name="T56" fmla="*/ 63 w 394"/>
                <a:gd name="T57" fmla="*/ 17 h 640"/>
                <a:gd name="T58" fmla="*/ 131 w 394"/>
                <a:gd name="T59" fmla="*/ 21 h 640"/>
                <a:gd name="T60" fmla="*/ 140 w 394"/>
                <a:gd name="T61" fmla="*/ 20 h 640"/>
                <a:gd name="T62" fmla="*/ 147 w 394"/>
                <a:gd name="T63" fmla="*/ 15 h 640"/>
                <a:gd name="T64" fmla="*/ 165 w 394"/>
                <a:gd name="T65" fmla="*/ 0 h 640"/>
                <a:gd name="T66" fmla="*/ 192 w 394"/>
                <a:gd name="T67" fmla="*/ 20 h 640"/>
                <a:gd name="T68" fmla="*/ 200 w 394"/>
                <a:gd name="T69" fmla="*/ 26 h 640"/>
                <a:gd name="T70" fmla="*/ 241 w 394"/>
                <a:gd name="T71" fmla="*/ 29 h 640"/>
                <a:gd name="T72" fmla="*/ 294 w 394"/>
                <a:gd name="T73" fmla="*/ 34 h 640"/>
                <a:gd name="T74" fmla="*/ 314 w 394"/>
                <a:gd name="T75" fmla="*/ 35 h 640"/>
                <a:gd name="T76" fmla="*/ 323 w 394"/>
                <a:gd name="T77" fmla="*/ 43 h 640"/>
                <a:gd name="T78" fmla="*/ 327 w 394"/>
                <a:gd name="T79" fmla="*/ 76 h 640"/>
                <a:gd name="T80" fmla="*/ 334 w 394"/>
                <a:gd name="T81" fmla="*/ 129 h 640"/>
                <a:gd name="T82" fmla="*/ 344 w 394"/>
                <a:gd name="T83" fmla="*/ 209 h 640"/>
                <a:gd name="T84" fmla="*/ 353 w 394"/>
                <a:gd name="T85" fmla="*/ 278 h 640"/>
                <a:gd name="T86" fmla="*/ 369 w 394"/>
                <a:gd name="T87" fmla="*/ 407 h 640"/>
                <a:gd name="T88" fmla="*/ 383 w 394"/>
                <a:gd name="T89" fmla="*/ 515 h 640"/>
                <a:gd name="T90" fmla="*/ 390 w 394"/>
                <a:gd name="T91" fmla="*/ 575 h 640"/>
                <a:gd name="T92" fmla="*/ 393 w 394"/>
                <a:gd name="T93" fmla="*/ 599 h 640"/>
                <a:gd name="T94" fmla="*/ 392 w 394"/>
                <a:gd name="T95" fmla="*/ 60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4" h="640">
                  <a:moveTo>
                    <a:pt x="392" y="605"/>
                  </a:moveTo>
                  <a:cubicBezTo>
                    <a:pt x="393" y="610"/>
                    <a:pt x="392" y="616"/>
                    <a:pt x="393" y="621"/>
                  </a:cubicBezTo>
                  <a:cubicBezTo>
                    <a:pt x="394" y="624"/>
                    <a:pt x="392" y="625"/>
                    <a:pt x="390" y="626"/>
                  </a:cubicBezTo>
                  <a:cubicBezTo>
                    <a:pt x="383" y="629"/>
                    <a:pt x="376" y="629"/>
                    <a:pt x="369" y="631"/>
                  </a:cubicBezTo>
                  <a:cubicBezTo>
                    <a:pt x="358" y="633"/>
                    <a:pt x="347" y="635"/>
                    <a:pt x="336" y="637"/>
                  </a:cubicBezTo>
                  <a:cubicBezTo>
                    <a:pt x="313" y="640"/>
                    <a:pt x="290" y="640"/>
                    <a:pt x="268" y="639"/>
                  </a:cubicBezTo>
                  <a:cubicBezTo>
                    <a:pt x="254" y="638"/>
                    <a:pt x="240" y="636"/>
                    <a:pt x="226" y="633"/>
                  </a:cubicBezTo>
                  <a:cubicBezTo>
                    <a:pt x="205" y="630"/>
                    <a:pt x="185" y="624"/>
                    <a:pt x="166" y="617"/>
                  </a:cubicBezTo>
                  <a:cubicBezTo>
                    <a:pt x="148" y="610"/>
                    <a:pt x="130" y="602"/>
                    <a:pt x="114" y="592"/>
                  </a:cubicBezTo>
                  <a:cubicBezTo>
                    <a:pt x="100" y="583"/>
                    <a:pt x="86" y="574"/>
                    <a:pt x="73" y="564"/>
                  </a:cubicBezTo>
                  <a:cubicBezTo>
                    <a:pt x="65" y="558"/>
                    <a:pt x="57" y="550"/>
                    <a:pt x="49" y="544"/>
                  </a:cubicBezTo>
                  <a:cubicBezTo>
                    <a:pt x="43" y="540"/>
                    <a:pt x="42" y="533"/>
                    <a:pt x="42" y="527"/>
                  </a:cubicBezTo>
                  <a:cubicBezTo>
                    <a:pt x="42" y="513"/>
                    <a:pt x="39" y="499"/>
                    <a:pt x="38" y="485"/>
                  </a:cubicBezTo>
                  <a:cubicBezTo>
                    <a:pt x="37" y="472"/>
                    <a:pt x="35" y="459"/>
                    <a:pt x="34" y="447"/>
                  </a:cubicBezTo>
                  <a:cubicBezTo>
                    <a:pt x="33" y="433"/>
                    <a:pt x="32" y="419"/>
                    <a:pt x="30" y="405"/>
                  </a:cubicBezTo>
                  <a:cubicBezTo>
                    <a:pt x="30" y="403"/>
                    <a:pt x="31" y="402"/>
                    <a:pt x="31" y="400"/>
                  </a:cubicBezTo>
                  <a:cubicBezTo>
                    <a:pt x="31" y="398"/>
                    <a:pt x="32" y="395"/>
                    <a:pt x="29" y="393"/>
                  </a:cubicBezTo>
                  <a:cubicBezTo>
                    <a:pt x="26" y="392"/>
                    <a:pt x="27" y="390"/>
                    <a:pt x="26" y="388"/>
                  </a:cubicBezTo>
                  <a:cubicBezTo>
                    <a:pt x="25" y="375"/>
                    <a:pt x="25" y="361"/>
                    <a:pt x="23" y="348"/>
                  </a:cubicBezTo>
                  <a:cubicBezTo>
                    <a:pt x="21" y="332"/>
                    <a:pt x="20" y="315"/>
                    <a:pt x="18" y="299"/>
                  </a:cubicBezTo>
                  <a:cubicBezTo>
                    <a:pt x="17" y="276"/>
                    <a:pt x="14" y="254"/>
                    <a:pt x="12" y="232"/>
                  </a:cubicBezTo>
                  <a:cubicBezTo>
                    <a:pt x="12" y="220"/>
                    <a:pt x="11" y="209"/>
                    <a:pt x="9" y="198"/>
                  </a:cubicBezTo>
                  <a:cubicBezTo>
                    <a:pt x="8" y="194"/>
                    <a:pt x="7" y="190"/>
                    <a:pt x="10" y="187"/>
                  </a:cubicBezTo>
                  <a:cubicBezTo>
                    <a:pt x="10" y="172"/>
                    <a:pt x="10" y="156"/>
                    <a:pt x="7" y="142"/>
                  </a:cubicBezTo>
                  <a:cubicBezTo>
                    <a:pt x="4" y="124"/>
                    <a:pt x="6" y="106"/>
                    <a:pt x="2" y="89"/>
                  </a:cubicBezTo>
                  <a:cubicBezTo>
                    <a:pt x="0" y="84"/>
                    <a:pt x="2" y="79"/>
                    <a:pt x="5" y="75"/>
                  </a:cubicBezTo>
                  <a:cubicBezTo>
                    <a:pt x="12" y="68"/>
                    <a:pt x="17" y="60"/>
                    <a:pt x="23" y="53"/>
                  </a:cubicBezTo>
                  <a:cubicBezTo>
                    <a:pt x="34" y="40"/>
                    <a:pt x="46" y="28"/>
                    <a:pt x="59" y="17"/>
                  </a:cubicBezTo>
                  <a:cubicBezTo>
                    <a:pt x="60" y="16"/>
                    <a:pt x="61" y="17"/>
                    <a:pt x="63" y="17"/>
                  </a:cubicBezTo>
                  <a:cubicBezTo>
                    <a:pt x="86" y="17"/>
                    <a:pt x="108" y="21"/>
                    <a:pt x="131" y="21"/>
                  </a:cubicBezTo>
                  <a:cubicBezTo>
                    <a:pt x="134" y="19"/>
                    <a:pt x="137" y="20"/>
                    <a:pt x="140" y="20"/>
                  </a:cubicBezTo>
                  <a:cubicBezTo>
                    <a:pt x="145" y="21"/>
                    <a:pt x="146" y="20"/>
                    <a:pt x="147" y="15"/>
                  </a:cubicBezTo>
                  <a:cubicBezTo>
                    <a:pt x="149" y="6"/>
                    <a:pt x="156" y="1"/>
                    <a:pt x="165" y="0"/>
                  </a:cubicBezTo>
                  <a:cubicBezTo>
                    <a:pt x="179" y="0"/>
                    <a:pt x="188" y="7"/>
                    <a:pt x="192" y="20"/>
                  </a:cubicBezTo>
                  <a:cubicBezTo>
                    <a:pt x="193" y="24"/>
                    <a:pt x="196" y="25"/>
                    <a:pt x="200" y="26"/>
                  </a:cubicBezTo>
                  <a:cubicBezTo>
                    <a:pt x="214" y="27"/>
                    <a:pt x="227" y="28"/>
                    <a:pt x="241" y="29"/>
                  </a:cubicBezTo>
                  <a:cubicBezTo>
                    <a:pt x="258" y="30"/>
                    <a:pt x="276" y="33"/>
                    <a:pt x="294" y="34"/>
                  </a:cubicBezTo>
                  <a:cubicBezTo>
                    <a:pt x="301" y="34"/>
                    <a:pt x="307" y="35"/>
                    <a:pt x="314" y="35"/>
                  </a:cubicBezTo>
                  <a:cubicBezTo>
                    <a:pt x="320" y="36"/>
                    <a:pt x="322" y="37"/>
                    <a:pt x="323" y="43"/>
                  </a:cubicBezTo>
                  <a:cubicBezTo>
                    <a:pt x="325" y="54"/>
                    <a:pt x="325" y="65"/>
                    <a:pt x="327" y="76"/>
                  </a:cubicBezTo>
                  <a:cubicBezTo>
                    <a:pt x="330" y="93"/>
                    <a:pt x="332" y="111"/>
                    <a:pt x="334" y="129"/>
                  </a:cubicBezTo>
                  <a:cubicBezTo>
                    <a:pt x="337" y="156"/>
                    <a:pt x="341" y="183"/>
                    <a:pt x="344" y="209"/>
                  </a:cubicBezTo>
                  <a:cubicBezTo>
                    <a:pt x="347" y="232"/>
                    <a:pt x="350" y="255"/>
                    <a:pt x="353" y="278"/>
                  </a:cubicBezTo>
                  <a:cubicBezTo>
                    <a:pt x="358" y="321"/>
                    <a:pt x="364" y="364"/>
                    <a:pt x="369" y="407"/>
                  </a:cubicBezTo>
                  <a:cubicBezTo>
                    <a:pt x="374" y="443"/>
                    <a:pt x="378" y="479"/>
                    <a:pt x="383" y="515"/>
                  </a:cubicBezTo>
                  <a:cubicBezTo>
                    <a:pt x="386" y="535"/>
                    <a:pt x="388" y="555"/>
                    <a:pt x="390" y="575"/>
                  </a:cubicBezTo>
                  <a:cubicBezTo>
                    <a:pt x="391" y="583"/>
                    <a:pt x="392" y="591"/>
                    <a:pt x="393" y="599"/>
                  </a:cubicBezTo>
                  <a:cubicBezTo>
                    <a:pt x="394" y="601"/>
                    <a:pt x="394" y="603"/>
                    <a:pt x="392" y="605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CB4EBF5-FE01-377D-217D-F87E922E9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1311"/>
              <a:ext cx="1254" cy="1988"/>
            </a:xfrm>
            <a:custGeom>
              <a:avLst/>
              <a:gdLst>
                <a:gd name="T0" fmla="*/ 0 w 431"/>
                <a:gd name="T1" fmla="*/ 11 h 683"/>
                <a:gd name="T2" fmla="*/ 5 w 431"/>
                <a:gd name="T3" fmla="*/ 8 h 683"/>
                <a:gd name="T4" fmla="*/ 124 w 431"/>
                <a:gd name="T5" fmla="*/ 5 h 683"/>
                <a:gd name="T6" fmla="*/ 262 w 431"/>
                <a:gd name="T7" fmla="*/ 56 h 683"/>
                <a:gd name="T8" fmla="*/ 405 w 431"/>
                <a:gd name="T9" fmla="*/ 230 h 683"/>
                <a:gd name="T10" fmla="*/ 427 w 431"/>
                <a:gd name="T11" fmla="*/ 385 h 683"/>
                <a:gd name="T12" fmla="*/ 350 w 431"/>
                <a:gd name="T13" fmla="*/ 577 h 683"/>
                <a:gd name="T14" fmla="*/ 217 w 431"/>
                <a:gd name="T15" fmla="*/ 680 h 683"/>
                <a:gd name="T16" fmla="*/ 211 w 431"/>
                <a:gd name="T17" fmla="*/ 678 h 683"/>
                <a:gd name="T18" fmla="*/ 208 w 431"/>
                <a:gd name="T19" fmla="*/ 671 h 683"/>
                <a:gd name="T20" fmla="*/ 202 w 431"/>
                <a:gd name="T21" fmla="*/ 628 h 683"/>
                <a:gd name="T22" fmla="*/ 198 w 431"/>
                <a:gd name="T23" fmla="*/ 595 h 683"/>
                <a:gd name="T24" fmla="*/ 191 w 431"/>
                <a:gd name="T25" fmla="*/ 543 h 683"/>
                <a:gd name="T26" fmla="*/ 180 w 431"/>
                <a:gd name="T27" fmla="*/ 466 h 683"/>
                <a:gd name="T28" fmla="*/ 172 w 431"/>
                <a:gd name="T29" fmla="*/ 408 h 683"/>
                <a:gd name="T30" fmla="*/ 159 w 431"/>
                <a:gd name="T31" fmla="*/ 315 h 683"/>
                <a:gd name="T32" fmla="*/ 149 w 431"/>
                <a:gd name="T33" fmla="*/ 243 h 683"/>
                <a:gd name="T34" fmla="*/ 137 w 431"/>
                <a:gd name="T35" fmla="*/ 157 h 683"/>
                <a:gd name="T36" fmla="*/ 125 w 431"/>
                <a:gd name="T37" fmla="*/ 70 h 683"/>
                <a:gd name="T38" fmla="*/ 106 w 431"/>
                <a:gd name="T39" fmla="*/ 31 h 683"/>
                <a:gd name="T40" fmla="*/ 86 w 431"/>
                <a:gd name="T41" fmla="*/ 23 h 683"/>
                <a:gd name="T42" fmla="*/ 18 w 431"/>
                <a:gd name="T43" fmla="*/ 14 h 683"/>
                <a:gd name="T44" fmla="*/ 4 w 431"/>
                <a:gd name="T45" fmla="*/ 13 h 683"/>
                <a:gd name="T46" fmla="*/ 0 w 431"/>
                <a:gd name="T47" fmla="*/ 11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1" h="683">
                  <a:moveTo>
                    <a:pt x="0" y="11"/>
                  </a:moveTo>
                  <a:cubicBezTo>
                    <a:pt x="1" y="9"/>
                    <a:pt x="3" y="9"/>
                    <a:pt x="5" y="8"/>
                  </a:cubicBezTo>
                  <a:cubicBezTo>
                    <a:pt x="44" y="1"/>
                    <a:pt x="84" y="0"/>
                    <a:pt x="124" y="5"/>
                  </a:cubicBezTo>
                  <a:cubicBezTo>
                    <a:pt x="173" y="12"/>
                    <a:pt x="220" y="29"/>
                    <a:pt x="262" y="56"/>
                  </a:cubicBezTo>
                  <a:cubicBezTo>
                    <a:pt x="329" y="98"/>
                    <a:pt x="377" y="156"/>
                    <a:pt x="405" y="230"/>
                  </a:cubicBezTo>
                  <a:cubicBezTo>
                    <a:pt x="424" y="280"/>
                    <a:pt x="431" y="332"/>
                    <a:pt x="427" y="385"/>
                  </a:cubicBezTo>
                  <a:cubicBezTo>
                    <a:pt x="421" y="457"/>
                    <a:pt x="395" y="521"/>
                    <a:pt x="350" y="577"/>
                  </a:cubicBezTo>
                  <a:cubicBezTo>
                    <a:pt x="314" y="622"/>
                    <a:pt x="269" y="656"/>
                    <a:pt x="217" y="680"/>
                  </a:cubicBezTo>
                  <a:cubicBezTo>
                    <a:pt x="214" y="681"/>
                    <a:pt x="211" y="683"/>
                    <a:pt x="211" y="678"/>
                  </a:cubicBezTo>
                  <a:cubicBezTo>
                    <a:pt x="209" y="676"/>
                    <a:pt x="208" y="674"/>
                    <a:pt x="208" y="671"/>
                  </a:cubicBezTo>
                  <a:cubicBezTo>
                    <a:pt x="207" y="656"/>
                    <a:pt x="204" y="642"/>
                    <a:pt x="202" y="628"/>
                  </a:cubicBezTo>
                  <a:cubicBezTo>
                    <a:pt x="201" y="617"/>
                    <a:pt x="199" y="606"/>
                    <a:pt x="198" y="595"/>
                  </a:cubicBezTo>
                  <a:cubicBezTo>
                    <a:pt x="196" y="577"/>
                    <a:pt x="193" y="560"/>
                    <a:pt x="191" y="543"/>
                  </a:cubicBezTo>
                  <a:cubicBezTo>
                    <a:pt x="187" y="517"/>
                    <a:pt x="184" y="492"/>
                    <a:pt x="180" y="466"/>
                  </a:cubicBezTo>
                  <a:cubicBezTo>
                    <a:pt x="177" y="447"/>
                    <a:pt x="174" y="427"/>
                    <a:pt x="172" y="408"/>
                  </a:cubicBezTo>
                  <a:cubicBezTo>
                    <a:pt x="167" y="377"/>
                    <a:pt x="163" y="346"/>
                    <a:pt x="159" y="315"/>
                  </a:cubicBezTo>
                  <a:cubicBezTo>
                    <a:pt x="156" y="291"/>
                    <a:pt x="152" y="267"/>
                    <a:pt x="149" y="243"/>
                  </a:cubicBezTo>
                  <a:cubicBezTo>
                    <a:pt x="145" y="214"/>
                    <a:pt x="141" y="186"/>
                    <a:pt x="137" y="157"/>
                  </a:cubicBezTo>
                  <a:cubicBezTo>
                    <a:pt x="133" y="128"/>
                    <a:pt x="128" y="99"/>
                    <a:pt x="125" y="70"/>
                  </a:cubicBezTo>
                  <a:cubicBezTo>
                    <a:pt x="123" y="55"/>
                    <a:pt x="117" y="42"/>
                    <a:pt x="106" y="31"/>
                  </a:cubicBezTo>
                  <a:cubicBezTo>
                    <a:pt x="100" y="26"/>
                    <a:pt x="93" y="23"/>
                    <a:pt x="86" y="23"/>
                  </a:cubicBezTo>
                  <a:cubicBezTo>
                    <a:pt x="63" y="20"/>
                    <a:pt x="40" y="17"/>
                    <a:pt x="18" y="14"/>
                  </a:cubicBezTo>
                  <a:cubicBezTo>
                    <a:pt x="13" y="14"/>
                    <a:pt x="9" y="13"/>
                    <a:pt x="4" y="13"/>
                  </a:cubicBezTo>
                  <a:cubicBezTo>
                    <a:pt x="3" y="13"/>
                    <a:pt x="1" y="13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1AEB6AF-5854-6E54-AE46-B0508964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" y="1363"/>
              <a:ext cx="1054" cy="1968"/>
            </a:xfrm>
            <a:custGeom>
              <a:avLst/>
              <a:gdLst>
                <a:gd name="T0" fmla="*/ 327 w 362"/>
                <a:gd name="T1" fmla="*/ 658 h 676"/>
                <a:gd name="T2" fmla="*/ 324 w 362"/>
                <a:gd name="T3" fmla="*/ 632 h 676"/>
                <a:gd name="T4" fmla="*/ 320 w 362"/>
                <a:gd name="T5" fmla="*/ 597 h 676"/>
                <a:gd name="T6" fmla="*/ 315 w 362"/>
                <a:gd name="T7" fmla="*/ 561 h 676"/>
                <a:gd name="T8" fmla="*/ 310 w 362"/>
                <a:gd name="T9" fmla="*/ 522 h 676"/>
                <a:gd name="T10" fmla="*/ 303 w 362"/>
                <a:gd name="T11" fmla="*/ 468 h 676"/>
                <a:gd name="T12" fmla="*/ 299 w 362"/>
                <a:gd name="T13" fmla="*/ 431 h 676"/>
                <a:gd name="T14" fmla="*/ 292 w 362"/>
                <a:gd name="T15" fmla="*/ 377 h 676"/>
                <a:gd name="T16" fmla="*/ 287 w 362"/>
                <a:gd name="T17" fmla="*/ 335 h 676"/>
                <a:gd name="T18" fmla="*/ 283 w 362"/>
                <a:gd name="T19" fmla="*/ 302 h 676"/>
                <a:gd name="T20" fmla="*/ 278 w 362"/>
                <a:gd name="T21" fmla="*/ 262 h 676"/>
                <a:gd name="T22" fmla="*/ 272 w 362"/>
                <a:gd name="T23" fmla="*/ 220 h 676"/>
                <a:gd name="T24" fmla="*/ 268 w 362"/>
                <a:gd name="T25" fmla="*/ 190 h 676"/>
                <a:gd name="T26" fmla="*/ 264 w 362"/>
                <a:gd name="T27" fmla="*/ 160 h 676"/>
                <a:gd name="T28" fmla="*/ 259 w 362"/>
                <a:gd name="T29" fmla="*/ 120 h 676"/>
                <a:gd name="T30" fmla="*/ 256 w 362"/>
                <a:gd name="T31" fmla="*/ 96 h 676"/>
                <a:gd name="T32" fmla="*/ 249 w 362"/>
                <a:gd name="T33" fmla="*/ 90 h 676"/>
                <a:gd name="T34" fmla="*/ 218 w 362"/>
                <a:gd name="T35" fmla="*/ 88 h 676"/>
                <a:gd name="T36" fmla="*/ 194 w 362"/>
                <a:gd name="T37" fmla="*/ 85 h 676"/>
                <a:gd name="T38" fmla="*/ 143 w 362"/>
                <a:gd name="T39" fmla="*/ 81 h 676"/>
                <a:gd name="T40" fmla="*/ 131 w 362"/>
                <a:gd name="T41" fmla="*/ 80 h 676"/>
                <a:gd name="T42" fmla="*/ 126 w 362"/>
                <a:gd name="T43" fmla="*/ 75 h 676"/>
                <a:gd name="T44" fmla="*/ 96 w 362"/>
                <a:gd name="T45" fmla="*/ 55 h 676"/>
                <a:gd name="T46" fmla="*/ 84 w 362"/>
                <a:gd name="T47" fmla="*/ 67 h 676"/>
                <a:gd name="T48" fmla="*/ 74 w 362"/>
                <a:gd name="T49" fmla="*/ 75 h 676"/>
                <a:gd name="T50" fmla="*/ 66 w 362"/>
                <a:gd name="T51" fmla="*/ 74 h 676"/>
                <a:gd name="T52" fmla="*/ 54 w 362"/>
                <a:gd name="T53" fmla="*/ 72 h 676"/>
                <a:gd name="T54" fmla="*/ 6 w 362"/>
                <a:gd name="T55" fmla="*/ 69 h 676"/>
                <a:gd name="T56" fmla="*/ 1 w 362"/>
                <a:gd name="T57" fmla="*/ 67 h 676"/>
                <a:gd name="T58" fmla="*/ 4 w 362"/>
                <a:gd name="T59" fmla="*/ 63 h 676"/>
                <a:gd name="T60" fmla="*/ 89 w 362"/>
                <a:gd name="T61" fmla="*/ 12 h 676"/>
                <a:gd name="T62" fmla="*/ 121 w 362"/>
                <a:gd name="T63" fmla="*/ 0 h 676"/>
                <a:gd name="T64" fmla="*/ 137 w 362"/>
                <a:gd name="T65" fmla="*/ 2 h 676"/>
                <a:gd name="T66" fmla="*/ 179 w 362"/>
                <a:gd name="T67" fmla="*/ 7 h 676"/>
                <a:gd name="T68" fmla="*/ 233 w 362"/>
                <a:gd name="T69" fmla="*/ 14 h 676"/>
                <a:gd name="T70" fmla="*/ 258 w 362"/>
                <a:gd name="T71" fmla="*/ 26 h 676"/>
                <a:gd name="T72" fmla="*/ 261 w 362"/>
                <a:gd name="T73" fmla="*/ 28 h 676"/>
                <a:gd name="T74" fmla="*/ 267 w 362"/>
                <a:gd name="T75" fmla="*/ 27 h 676"/>
                <a:gd name="T76" fmla="*/ 271 w 362"/>
                <a:gd name="T77" fmla="*/ 31 h 676"/>
                <a:gd name="T78" fmla="*/ 277 w 362"/>
                <a:gd name="T79" fmla="*/ 51 h 676"/>
                <a:gd name="T80" fmla="*/ 287 w 362"/>
                <a:gd name="T81" fmla="*/ 123 h 676"/>
                <a:gd name="T82" fmla="*/ 296 w 362"/>
                <a:gd name="T83" fmla="*/ 191 h 676"/>
                <a:gd name="T84" fmla="*/ 304 w 362"/>
                <a:gd name="T85" fmla="*/ 246 h 676"/>
                <a:gd name="T86" fmla="*/ 310 w 362"/>
                <a:gd name="T87" fmla="*/ 290 h 676"/>
                <a:gd name="T88" fmla="*/ 319 w 362"/>
                <a:gd name="T89" fmla="*/ 358 h 676"/>
                <a:gd name="T90" fmla="*/ 327 w 362"/>
                <a:gd name="T91" fmla="*/ 413 h 676"/>
                <a:gd name="T92" fmla="*/ 336 w 362"/>
                <a:gd name="T93" fmla="*/ 475 h 676"/>
                <a:gd name="T94" fmla="*/ 345 w 362"/>
                <a:gd name="T95" fmla="*/ 543 h 676"/>
                <a:gd name="T96" fmla="*/ 353 w 362"/>
                <a:gd name="T97" fmla="*/ 597 h 676"/>
                <a:gd name="T98" fmla="*/ 361 w 362"/>
                <a:gd name="T99" fmla="*/ 658 h 676"/>
                <a:gd name="T100" fmla="*/ 360 w 362"/>
                <a:gd name="T101" fmla="*/ 664 h 676"/>
                <a:gd name="T102" fmla="*/ 358 w 362"/>
                <a:gd name="T103" fmla="*/ 667 h 676"/>
                <a:gd name="T104" fmla="*/ 336 w 362"/>
                <a:gd name="T105" fmla="*/ 675 h 676"/>
                <a:gd name="T106" fmla="*/ 329 w 362"/>
                <a:gd name="T107" fmla="*/ 671 h 676"/>
                <a:gd name="T108" fmla="*/ 327 w 362"/>
                <a:gd name="T109" fmla="*/ 65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676">
                  <a:moveTo>
                    <a:pt x="327" y="658"/>
                  </a:moveTo>
                  <a:cubicBezTo>
                    <a:pt x="326" y="649"/>
                    <a:pt x="325" y="641"/>
                    <a:pt x="324" y="632"/>
                  </a:cubicBezTo>
                  <a:cubicBezTo>
                    <a:pt x="323" y="620"/>
                    <a:pt x="321" y="608"/>
                    <a:pt x="320" y="597"/>
                  </a:cubicBezTo>
                  <a:cubicBezTo>
                    <a:pt x="319" y="585"/>
                    <a:pt x="317" y="573"/>
                    <a:pt x="315" y="561"/>
                  </a:cubicBezTo>
                  <a:cubicBezTo>
                    <a:pt x="314" y="548"/>
                    <a:pt x="312" y="535"/>
                    <a:pt x="310" y="522"/>
                  </a:cubicBezTo>
                  <a:cubicBezTo>
                    <a:pt x="308" y="504"/>
                    <a:pt x="306" y="486"/>
                    <a:pt x="303" y="468"/>
                  </a:cubicBezTo>
                  <a:cubicBezTo>
                    <a:pt x="302" y="455"/>
                    <a:pt x="300" y="443"/>
                    <a:pt x="299" y="431"/>
                  </a:cubicBezTo>
                  <a:cubicBezTo>
                    <a:pt x="296" y="413"/>
                    <a:pt x="294" y="395"/>
                    <a:pt x="292" y="377"/>
                  </a:cubicBezTo>
                  <a:cubicBezTo>
                    <a:pt x="290" y="363"/>
                    <a:pt x="288" y="349"/>
                    <a:pt x="287" y="335"/>
                  </a:cubicBezTo>
                  <a:cubicBezTo>
                    <a:pt x="286" y="324"/>
                    <a:pt x="284" y="313"/>
                    <a:pt x="283" y="302"/>
                  </a:cubicBezTo>
                  <a:cubicBezTo>
                    <a:pt x="281" y="289"/>
                    <a:pt x="279" y="275"/>
                    <a:pt x="278" y="262"/>
                  </a:cubicBezTo>
                  <a:cubicBezTo>
                    <a:pt x="276" y="248"/>
                    <a:pt x="274" y="234"/>
                    <a:pt x="272" y="220"/>
                  </a:cubicBezTo>
                  <a:cubicBezTo>
                    <a:pt x="271" y="210"/>
                    <a:pt x="269" y="200"/>
                    <a:pt x="268" y="190"/>
                  </a:cubicBezTo>
                  <a:cubicBezTo>
                    <a:pt x="267" y="180"/>
                    <a:pt x="266" y="170"/>
                    <a:pt x="264" y="160"/>
                  </a:cubicBezTo>
                  <a:cubicBezTo>
                    <a:pt x="263" y="147"/>
                    <a:pt x="261" y="133"/>
                    <a:pt x="259" y="120"/>
                  </a:cubicBezTo>
                  <a:cubicBezTo>
                    <a:pt x="258" y="112"/>
                    <a:pt x="257" y="104"/>
                    <a:pt x="256" y="96"/>
                  </a:cubicBezTo>
                  <a:cubicBezTo>
                    <a:pt x="256" y="91"/>
                    <a:pt x="254" y="90"/>
                    <a:pt x="249" y="90"/>
                  </a:cubicBezTo>
                  <a:cubicBezTo>
                    <a:pt x="238" y="90"/>
                    <a:pt x="228" y="89"/>
                    <a:pt x="218" y="88"/>
                  </a:cubicBezTo>
                  <a:cubicBezTo>
                    <a:pt x="210" y="87"/>
                    <a:pt x="202" y="85"/>
                    <a:pt x="194" y="85"/>
                  </a:cubicBezTo>
                  <a:cubicBezTo>
                    <a:pt x="177" y="84"/>
                    <a:pt x="160" y="82"/>
                    <a:pt x="143" y="81"/>
                  </a:cubicBezTo>
                  <a:cubicBezTo>
                    <a:pt x="139" y="80"/>
                    <a:pt x="135" y="81"/>
                    <a:pt x="131" y="80"/>
                  </a:cubicBezTo>
                  <a:cubicBezTo>
                    <a:pt x="128" y="79"/>
                    <a:pt x="127" y="78"/>
                    <a:pt x="126" y="75"/>
                  </a:cubicBezTo>
                  <a:cubicBezTo>
                    <a:pt x="122" y="60"/>
                    <a:pt x="111" y="53"/>
                    <a:pt x="96" y="55"/>
                  </a:cubicBezTo>
                  <a:cubicBezTo>
                    <a:pt x="91" y="56"/>
                    <a:pt x="85" y="62"/>
                    <a:pt x="84" y="67"/>
                  </a:cubicBezTo>
                  <a:cubicBezTo>
                    <a:pt x="83" y="76"/>
                    <a:pt x="83" y="76"/>
                    <a:pt x="74" y="75"/>
                  </a:cubicBezTo>
                  <a:cubicBezTo>
                    <a:pt x="71" y="75"/>
                    <a:pt x="69" y="74"/>
                    <a:pt x="66" y="74"/>
                  </a:cubicBezTo>
                  <a:cubicBezTo>
                    <a:pt x="62" y="72"/>
                    <a:pt x="58" y="73"/>
                    <a:pt x="54" y="72"/>
                  </a:cubicBezTo>
                  <a:cubicBezTo>
                    <a:pt x="38" y="71"/>
                    <a:pt x="22" y="70"/>
                    <a:pt x="6" y="69"/>
                  </a:cubicBezTo>
                  <a:cubicBezTo>
                    <a:pt x="4" y="69"/>
                    <a:pt x="2" y="69"/>
                    <a:pt x="1" y="67"/>
                  </a:cubicBezTo>
                  <a:cubicBezTo>
                    <a:pt x="0" y="65"/>
                    <a:pt x="3" y="64"/>
                    <a:pt x="4" y="63"/>
                  </a:cubicBezTo>
                  <a:cubicBezTo>
                    <a:pt x="30" y="42"/>
                    <a:pt x="58" y="25"/>
                    <a:pt x="89" y="12"/>
                  </a:cubicBezTo>
                  <a:cubicBezTo>
                    <a:pt x="100" y="8"/>
                    <a:pt x="110" y="4"/>
                    <a:pt x="121" y="0"/>
                  </a:cubicBezTo>
                  <a:cubicBezTo>
                    <a:pt x="126" y="2"/>
                    <a:pt x="132" y="2"/>
                    <a:pt x="137" y="2"/>
                  </a:cubicBezTo>
                  <a:cubicBezTo>
                    <a:pt x="151" y="3"/>
                    <a:pt x="165" y="6"/>
                    <a:pt x="179" y="7"/>
                  </a:cubicBezTo>
                  <a:cubicBezTo>
                    <a:pt x="197" y="9"/>
                    <a:pt x="215" y="12"/>
                    <a:pt x="233" y="14"/>
                  </a:cubicBezTo>
                  <a:cubicBezTo>
                    <a:pt x="243" y="15"/>
                    <a:pt x="252" y="18"/>
                    <a:pt x="258" y="26"/>
                  </a:cubicBezTo>
                  <a:cubicBezTo>
                    <a:pt x="259" y="27"/>
                    <a:pt x="260" y="27"/>
                    <a:pt x="261" y="28"/>
                  </a:cubicBezTo>
                  <a:cubicBezTo>
                    <a:pt x="265" y="33"/>
                    <a:pt x="265" y="33"/>
                    <a:pt x="267" y="27"/>
                  </a:cubicBezTo>
                  <a:cubicBezTo>
                    <a:pt x="270" y="27"/>
                    <a:pt x="270" y="29"/>
                    <a:pt x="271" y="31"/>
                  </a:cubicBezTo>
                  <a:cubicBezTo>
                    <a:pt x="274" y="37"/>
                    <a:pt x="276" y="44"/>
                    <a:pt x="277" y="51"/>
                  </a:cubicBezTo>
                  <a:cubicBezTo>
                    <a:pt x="279" y="75"/>
                    <a:pt x="283" y="99"/>
                    <a:pt x="287" y="123"/>
                  </a:cubicBezTo>
                  <a:cubicBezTo>
                    <a:pt x="290" y="146"/>
                    <a:pt x="292" y="169"/>
                    <a:pt x="296" y="191"/>
                  </a:cubicBezTo>
                  <a:cubicBezTo>
                    <a:pt x="299" y="209"/>
                    <a:pt x="301" y="228"/>
                    <a:pt x="304" y="246"/>
                  </a:cubicBezTo>
                  <a:cubicBezTo>
                    <a:pt x="307" y="261"/>
                    <a:pt x="308" y="275"/>
                    <a:pt x="310" y="290"/>
                  </a:cubicBezTo>
                  <a:cubicBezTo>
                    <a:pt x="314" y="313"/>
                    <a:pt x="316" y="335"/>
                    <a:pt x="319" y="358"/>
                  </a:cubicBezTo>
                  <a:cubicBezTo>
                    <a:pt x="322" y="376"/>
                    <a:pt x="324" y="395"/>
                    <a:pt x="327" y="413"/>
                  </a:cubicBezTo>
                  <a:cubicBezTo>
                    <a:pt x="330" y="434"/>
                    <a:pt x="333" y="455"/>
                    <a:pt x="336" y="475"/>
                  </a:cubicBezTo>
                  <a:cubicBezTo>
                    <a:pt x="339" y="498"/>
                    <a:pt x="341" y="521"/>
                    <a:pt x="345" y="543"/>
                  </a:cubicBezTo>
                  <a:cubicBezTo>
                    <a:pt x="348" y="561"/>
                    <a:pt x="349" y="579"/>
                    <a:pt x="353" y="597"/>
                  </a:cubicBezTo>
                  <a:cubicBezTo>
                    <a:pt x="356" y="617"/>
                    <a:pt x="358" y="638"/>
                    <a:pt x="361" y="658"/>
                  </a:cubicBezTo>
                  <a:cubicBezTo>
                    <a:pt x="361" y="660"/>
                    <a:pt x="362" y="662"/>
                    <a:pt x="360" y="664"/>
                  </a:cubicBezTo>
                  <a:cubicBezTo>
                    <a:pt x="360" y="665"/>
                    <a:pt x="360" y="666"/>
                    <a:pt x="358" y="667"/>
                  </a:cubicBezTo>
                  <a:cubicBezTo>
                    <a:pt x="351" y="669"/>
                    <a:pt x="343" y="672"/>
                    <a:pt x="336" y="675"/>
                  </a:cubicBezTo>
                  <a:cubicBezTo>
                    <a:pt x="332" y="676"/>
                    <a:pt x="330" y="676"/>
                    <a:pt x="329" y="671"/>
                  </a:cubicBezTo>
                  <a:cubicBezTo>
                    <a:pt x="329" y="666"/>
                    <a:pt x="329" y="662"/>
                    <a:pt x="327" y="658"/>
                  </a:cubicBezTo>
                  <a:close/>
                </a:path>
              </a:pathLst>
            </a:custGeom>
            <a:solidFill>
              <a:srgbClr val="0E3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AB174E1-C4A1-9932-7B51-12289AC99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1771"/>
              <a:ext cx="224" cy="1298"/>
            </a:xfrm>
            <a:custGeom>
              <a:avLst/>
              <a:gdLst>
                <a:gd name="T0" fmla="*/ 46 w 77"/>
                <a:gd name="T1" fmla="*/ 100 h 446"/>
                <a:gd name="T2" fmla="*/ 50 w 77"/>
                <a:gd name="T3" fmla="*/ 140 h 446"/>
                <a:gd name="T4" fmla="*/ 52 w 77"/>
                <a:gd name="T5" fmla="*/ 170 h 446"/>
                <a:gd name="T6" fmla="*/ 57 w 77"/>
                <a:gd name="T7" fmla="*/ 222 h 446"/>
                <a:gd name="T8" fmla="*/ 60 w 77"/>
                <a:gd name="T9" fmla="*/ 251 h 446"/>
                <a:gd name="T10" fmla="*/ 64 w 77"/>
                <a:gd name="T11" fmla="*/ 305 h 446"/>
                <a:gd name="T12" fmla="*/ 65 w 77"/>
                <a:gd name="T13" fmla="*/ 306 h 446"/>
                <a:gd name="T14" fmla="*/ 69 w 77"/>
                <a:gd name="T15" fmla="*/ 358 h 446"/>
                <a:gd name="T16" fmla="*/ 73 w 77"/>
                <a:gd name="T17" fmla="*/ 399 h 446"/>
                <a:gd name="T18" fmla="*/ 77 w 77"/>
                <a:gd name="T19" fmla="*/ 440 h 446"/>
                <a:gd name="T20" fmla="*/ 77 w 77"/>
                <a:gd name="T21" fmla="*/ 446 h 446"/>
                <a:gd name="T22" fmla="*/ 39 w 77"/>
                <a:gd name="T23" fmla="*/ 400 h 446"/>
                <a:gd name="T24" fmla="*/ 35 w 77"/>
                <a:gd name="T25" fmla="*/ 378 h 446"/>
                <a:gd name="T26" fmla="*/ 28 w 77"/>
                <a:gd name="T27" fmla="*/ 316 h 446"/>
                <a:gd name="T28" fmla="*/ 19 w 77"/>
                <a:gd name="T29" fmla="*/ 238 h 446"/>
                <a:gd name="T30" fmla="*/ 11 w 77"/>
                <a:gd name="T31" fmla="*/ 163 h 446"/>
                <a:gd name="T32" fmla="*/ 5 w 77"/>
                <a:gd name="T33" fmla="*/ 104 h 446"/>
                <a:gd name="T34" fmla="*/ 1 w 77"/>
                <a:gd name="T35" fmla="*/ 73 h 446"/>
                <a:gd name="T36" fmla="*/ 1 w 77"/>
                <a:gd name="T37" fmla="*/ 65 h 446"/>
                <a:gd name="T38" fmla="*/ 10 w 77"/>
                <a:gd name="T39" fmla="*/ 43 h 446"/>
                <a:gd name="T40" fmla="*/ 30 w 77"/>
                <a:gd name="T41" fmla="*/ 7 h 446"/>
                <a:gd name="T42" fmla="*/ 35 w 77"/>
                <a:gd name="T43" fmla="*/ 1 h 446"/>
                <a:gd name="T44" fmla="*/ 37 w 77"/>
                <a:gd name="T45" fmla="*/ 8 h 446"/>
                <a:gd name="T46" fmla="*/ 40 w 77"/>
                <a:gd name="T47" fmla="*/ 37 h 446"/>
                <a:gd name="T48" fmla="*/ 44 w 77"/>
                <a:gd name="T49" fmla="*/ 78 h 446"/>
                <a:gd name="T50" fmla="*/ 45 w 77"/>
                <a:gd name="T51" fmla="*/ 96 h 446"/>
                <a:gd name="T52" fmla="*/ 46 w 77"/>
                <a:gd name="T53" fmla="*/ 10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446">
                  <a:moveTo>
                    <a:pt x="46" y="100"/>
                  </a:moveTo>
                  <a:cubicBezTo>
                    <a:pt x="46" y="113"/>
                    <a:pt x="49" y="126"/>
                    <a:pt x="50" y="140"/>
                  </a:cubicBezTo>
                  <a:cubicBezTo>
                    <a:pt x="51" y="150"/>
                    <a:pt x="51" y="160"/>
                    <a:pt x="52" y="170"/>
                  </a:cubicBezTo>
                  <a:cubicBezTo>
                    <a:pt x="54" y="187"/>
                    <a:pt x="56" y="205"/>
                    <a:pt x="57" y="222"/>
                  </a:cubicBezTo>
                  <a:cubicBezTo>
                    <a:pt x="58" y="232"/>
                    <a:pt x="59" y="241"/>
                    <a:pt x="60" y="251"/>
                  </a:cubicBezTo>
                  <a:cubicBezTo>
                    <a:pt x="61" y="269"/>
                    <a:pt x="63" y="287"/>
                    <a:pt x="64" y="305"/>
                  </a:cubicBezTo>
                  <a:cubicBezTo>
                    <a:pt x="64" y="305"/>
                    <a:pt x="65" y="305"/>
                    <a:pt x="65" y="306"/>
                  </a:cubicBezTo>
                  <a:cubicBezTo>
                    <a:pt x="65" y="324"/>
                    <a:pt x="68" y="341"/>
                    <a:pt x="69" y="358"/>
                  </a:cubicBezTo>
                  <a:cubicBezTo>
                    <a:pt x="70" y="372"/>
                    <a:pt x="71" y="385"/>
                    <a:pt x="73" y="399"/>
                  </a:cubicBezTo>
                  <a:cubicBezTo>
                    <a:pt x="74" y="413"/>
                    <a:pt x="75" y="426"/>
                    <a:pt x="77" y="440"/>
                  </a:cubicBezTo>
                  <a:cubicBezTo>
                    <a:pt x="77" y="442"/>
                    <a:pt x="77" y="443"/>
                    <a:pt x="77" y="446"/>
                  </a:cubicBezTo>
                  <a:cubicBezTo>
                    <a:pt x="62" y="432"/>
                    <a:pt x="49" y="417"/>
                    <a:pt x="39" y="400"/>
                  </a:cubicBezTo>
                  <a:cubicBezTo>
                    <a:pt x="35" y="393"/>
                    <a:pt x="36" y="386"/>
                    <a:pt x="35" y="378"/>
                  </a:cubicBezTo>
                  <a:cubicBezTo>
                    <a:pt x="32" y="358"/>
                    <a:pt x="30" y="337"/>
                    <a:pt x="28" y="316"/>
                  </a:cubicBezTo>
                  <a:cubicBezTo>
                    <a:pt x="25" y="290"/>
                    <a:pt x="22" y="265"/>
                    <a:pt x="19" y="238"/>
                  </a:cubicBezTo>
                  <a:cubicBezTo>
                    <a:pt x="17" y="213"/>
                    <a:pt x="13" y="188"/>
                    <a:pt x="11" y="163"/>
                  </a:cubicBezTo>
                  <a:cubicBezTo>
                    <a:pt x="9" y="143"/>
                    <a:pt x="7" y="124"/>
                    <a:pt x="5" y="104"/>
                  </a:cubicBezTo>
                  <a:cubicBezTo>
                    <a:pt x="4" y="94"/>
                    <a:pt x="3" y="83"/>
                    <a:pt x="1" y="73"/>
                  </a:cubicBezTo>
                  <a:cubicBezTo>
                    <a:pt x="0" y="70"/>
                    <a:pt x="1" y="67"/>
                    <a:pt x="1" y="65"/>
                  </a:cubicBezTo>
                  <a:cubicBezTo>
                    <a:pt x="2" y="57"/>
                    <a:pt x="6" y="50"/>
                    <a:pt x="10" y="43"/>
                  </a:cubicBezTo>
                  <a:cubicBezTo>
                    <a:pt x="16" y="31"/>
                    <a:pt x="23" y="19"/>
                    <a:pt x="30" y="7"/>
                  </a:cubicBezTo>
                  <a:cubicBezTo>
                    <a:pt x="31" y="5"/>
                    <a:pt x="32" y="0"/>
                    <a:pt x="35" y="1"/>
                  </a:cubicBezTo>
                  <a:cubicBezTo>
                    <a:pt x="38" y="1"/>
                    <a:pt x="37" y="5"/>
                    <a:pt x="37" y="8"/>
                  </a:cubicBezTo>
                  <a:cubicBezTo>
                    <a:pt x="38" y="17"/>
                    <a:pt x="39" y="27"/>
                    <a:pt x="40" y="37"/>
                  </a:cubicBezTo>
                  <a:cubicBezTo>
                    <a:pt x="41" y="50"/>
                    <a:pt x="42" y="64"/>
                    <a:pt x="44" y="78"/>
                  </a:cubicBezTo>
                  <a:cubicBezTo>
                    <a:pt x="44" y="84"/>
                    <a:pt x="44" y="90"/>
                    <a:pt x="45" y="96"/>
                  </a:cubicBezTo>
                  <a:cubicBezTo>
                    <a:pt x="45" y="97"/>
                    <a:pt x="45" y="99"/>
                    <a:pt x="46" y="100"/>
                  </a:cubicBezTo>
                  <a:close/>
                </a:path>
              </a:pathLst>
            </a:custGeom>
            <a:solidFill>
              <a:srgbClr val="0E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931001-B788-90D6-3751-036D61DE3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960"/>
              <a:ext cx="166" cy="975"/>
            </a:xfrm>
            <a:custGeom>
              <a:avLst/>
              <a:gdLst>
                <a:gd name="T0" fmla="*/ 19 w 57"/>
                <a:gd name="T1" fmla="*/ 0 h 335"/>
                <a:gd name="T2" fmla="*/ 23 w 57"/>
                <a:gd name="T3" fmla="*/ 28 h 335"/>
                <a:gd name="T4" fmla="*/ 30 w 57"/>
                <a:gd name="T5" fmla="*/ 83 h 335"/>
                <a:gd name="T6" fmla="*/ 32 w 57"/>
                <a:gd name="T7" fmla="*/ 112 h 335"/>
                <a:gd name="T8" fmla="*/ 36 w 57"/>
                <a:gd name="T9" fmla="*/ 145 h 335"/>
                <a:gd name="T10" fmla="*/ 38 w 57"/>
                <a:gd name="T11" fmla="*/ 169 h 335"/>
                <a:gd name="T12" fmla="*/ 42 w 57"/>
                <a:gd name="T13" fmla="*/ 202 h 335"/>
                <a:gd name="T14" fmla="*/ 45 w 57"/>
                <a:gd name="T15" fmla="*/ 227 h 335"/>
                <a:gd name="T16" fmla="*/ 51 w 57"/>
                <a:gd name="T17" fmla="*/ 280 h 335"/>
                <a:gd name="T18" fmla="*/ 53 w 57"/>
                <a:gd name="T19" fmla="*/ 303 h 335"/>
                <a:gd name="T20" fmla="*/ 57 w 57"/>
                <a:gd name="T21" fmla="*/ 335 h 335"/>
                <a:gd name="T22" fmla="*/ 26 w 57"/>
                <a:gd name="T23" fmla="*/ 282 h 335"/>
                <a:gd name="T24" fmla="*/ 24 w 57"/>
                <a:gd name="T25" fmla="*/ 277 h 335"/>
                <a:gd name="T26" fmla="*/ 18 w 57"/>
                <a:gd name="T27" fmla="*/ 213 h 335"/>
                <a:gd name="T28" fmla="*/ 12 w 57"/>
                <a:gd name="T29" fmla="*/ 172 h 335"/>
                <a:gd name="T30" fmla="*/ 10 w 57"/>
                <a:gd name="T31" fmla="*/ 146 h 335"/>
                <a:gd name="T32" fmla="*/ 8 w 57"/>
                <a:gd name="T33" fmla="*/ 127 h 335"/>
                <a:gd name="T34" fmla="*/ 4 w 57"/>
                <a:gd name="T35" fmla="*/ 95 h 335"/>
                <a:gd name="T36" fmla="*/ 0 w 57"/>
                <a:gd name="T37" fmla="*/ 60 h 335"/>
                <a:gd name="T38" fmla="*/ 1 w 57"/>
                <a:gd name="T39" fmla="*/ 54 h 335"/>
                <a:gd name="T40" fmla="*/ 15 w 57"/>
                <a:gd name="T41" fmla="*/ 8 h 335"/>
                <a:gd name="T42" fmla="*/ 19 w 57"/>
                <a:gd name="T4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35">
                  <a:moveTo>
                    <a:pt x="19" y="0"/>
                  </a:moveTo>
                  <a:cubicBezTo>
                    <a:pt x="21" y="9"/>
                    <a:pt x="22" y="19"/>
                    <a:pt x="23" y="28"/>
                  </a:cubicBezTo>
                  <a:cubicBezTo>
                    <a:pt x="26" y="46"/>
                    <a:pt x="27" y="65"/>
                    <a:pt x="30" y="83"/>
                  </a:cubicBezTo>
                  <a:cubicBezTo>
                    <a:pt x="31" y="92"/>
                    <a:pt x="31" y="102"/>
                    <a:pt x="32" y="112"/>
                  </a:cubicBezTo>
                  <a:cubicBezTo>
                    <a:pt x="33" y="123"/>
                    <a:pt x="35" y="134"/>
                    <a:pt x="36" y="145"/>
                  </a:cubicBezTo>
                  <a:cubicBezTo>
                    <a:pt x="37" y="153"/>
                    <a:pt x="38" y="161"/>
                    <a:pt x="38" y="169"/>
                  </a:cubicBezTo>
                  <a:cubicBezTo>
                    <a:pt x="40" y="180"/>
                    <a:pt x="41" y="191"/>
                    <a:pt x="42" y="202"/>
                  </a:cubicBezTo>
                  <a:cubicBezTo>
                    <a:pt x="43" y="210"/>
                    <a:pt x="44" y="219"/>
                    <a:pt x="45" y="227"/>
                  </a:cubicBezTo>
                  <a:cubicBezTo>
                    <a:pt x="47" y="245"/>
                    <a:pt x="48" y="262"/>
                    <a:pt x="51" y="280"/>
                  </a:cubicBezTo>
                  <a:cubicBezTo>
                    <a:pt x="52" y="288"/>
                    <a:pt x="52" y="295"/>
                    <a:pt x="53" y="303"/>
                  </a:cubicBezTo>
                  <a:cubicBezTo>
                    <a:pt x="54" y="314"/>
                    <a:pt x="55" y="325"/>
                    <a:pt x="57" y="335"/>
                  </a:cubicBezTo>
                  <a:cubicBezTo>
                    <a:pt x="44" y="319"/>
                    <a:pt x="35" y="301"/>
                    <a:pt x="26" y="282"/>
                  </a:cubicBezTo>
                  <a:cubicBezTo>
                    <a:pt x="25" y="281"/>
                    <a:pt x="24" y="279"/>
                    <a:pt x="24" y="277"/>
                  </a:cubicBezTo>
                  <a:cubicBezTo>
                    <a:pt x="22" y="256"/>
                    <a:pt x="20" y="234"/>
                    <a:pt x="18" y="213"/>
                  </a:cubicBezTo>
                  <a:cubicBezTo>
                    <a:pt x="16" y="199"/>
                    <a:pt x="16" y="185"/>
                    <a:pt x="12" y="172"/>
                  </a:cubicBezTo>
                  <a:cubicBezTo>
                    <a:pt x="10" y="164"/>
                    <a:pt x="10" y="154"/>
                    <a:pt x="10" y="146"/>
                  </a:cubicBezTo>
                  <a:cubicBezTo>
                    <a:pt x="10" y="139"/>
                    <a:pt x="9" y="133"/>
                    <a:pt x="8" y="127"/>
                  </a:cubicBezTo>
                  <a:cubicBezTo>
                    <a:pt x="6" y="116"/>
                    <a:pt x="5" y="106"/>
                    <a:pt x="4" y="95"/>
                  </a:cubicBezTo>
                  <a:cubicBezTo>
                    <a:pt x="3" y="83"/>
                    <a:pt x="1" y="71"/>
                    <a:pt x="0" y="60"/>
                  </a:cubicBezTo>
                  <a:cubicBezTo>
                    <a:pt x="0" y="58"/>
                    <a:pt x="0" y="56"/>
                    <a:pt x="1" y="54"/>
                  </a:cubicBezTo>
                  <a:cubicBezTo>
                    <a:pt x="5" y="38"/>
                    <a:pt x="9" y="23"/>
                    <a:pt x="15" y="8"/>
                  </a:cubicBezTo>
                  <a:cubicBezTo>
                    <a:pt x="16" y="5"/>
                    <a:pt x="17" y="2"/>
                    <a:pt x="19" y="0"/>
                  </a:cubicBezTo>
                  <a:close/>
                </a:path>
              </a:pathLst>
            </a:custGeom>
            <a:solidFill>
              <a:srgbClr val="01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609574C-54BE-B543-5AFA-B85218E18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1337"/>
              <a:ext cx="644" cy="1965"/>
            </a:xfrm>
            <a:custGeom>
              <a:avLst/>
              <a:gdLst>
                <a:gd name="T0" fmla="*/ 216 w 221"/>
                <a:gd name="T1" fmla="*/ 673 h 675"/>
                <a:gd name="T2" fmla="*/ 212 w 221"/>
                <a:gd name="T3" fmla="*/ 641 h 675"/>
                <a:gd name="T4" fmla="*/ 209 w 221"/>
                <a:gd name="T5" fmla="*/ 613 h 675"/>
                <a:gd name="T6" fmla="*/ 203 w 221"/>
                <a:gd name="T7" fmla="*/ 574 h 675"/>
                <a:gd name="T8" fmla="*/ 195 w 221"/>
                <a:gd name="T9" fmla="*/ 517 h 675"/>
                <a:gd name="T10" fmla="*/ 190 w 221"/>
                <a:gd name="T11" fmla="*/ 486 h 675"/>
                <a:gd name="T12" fmla="*/ 187 w 221"/>
                <a:gd name="T13" fmla="*/ 459 h 675"/>
                <a:gd name="T14" fmla="*/ 182 w 221"/>
                <a:gd name="T15" fmla="*/ 425 h 675"/>
                <a:gd name="T16" fmla="*/ 178 w 221"/>
                <a:gd name="T17" fmla="*/ 397 h 675"/>
                <a:gd name="T18" fmla="*/ 176 w 221"/>
                <a:gd name="T19" fmla="*/ 381 h 675"/>
                <a:gd name="T20" fmla="*/ 172 w 221"/>
                <a:gd name="T21" fmla="*/ 352 h 675"/>
                <a:gd name="T22" fmla="*/ 168 w 221"/>
                <a:gd name="T23" fmla="*/ 320 h 675"/>
                <a:gd name="T24" fmla="*/ 166 w 221"/>
                <a:gd name="T25" fmla="*/ 306 h 675"/>
                <a:gd name="T26" fmla="*/ 163 w 221"/>
                <a:gd name="T27" fmla="*/ 286 h 675"/>
                <a:gd name="T28" fmla="*/ 160 w 221"/>
                <a:gd name="T29" fmla="*/ 265 h 675"/>
                <a:gd name="T30" fmla="*/ 156 w 221"/>
                <a:gd name="T31" fmla="*/ 235 h 675"/>
                <a:gd name="T32" fmla="*/ 153 w 221"/>
                <a:gd name="T33" fmla="*/ 213 h 675"/>
                <a:gd name="T34" fmla="*/ 148 w 221"/>
                <a:gd name="T35" fmla="*/ 181 h 675"/>
                <a:gd name="T36" fmla="*/ 146 w 221"/>
                <a:gd name="T37" fmla="*/ 168 h 675"/>
                <a:gd name="T38" fmla="*/ 143 w 221"/>
                <a:gd name="T39" fmla="*/ 139 h 675"/>
                <a:gd name="T40" fmla="*/ 136 w 221"/>
                <a:gd name="T41" fmla="*/ 96 h 675"/>
                <a:gd name="T42" fmla="*/ 128 w 221"/>
                <a:gd name="T43" fmla="*/ 47 h 675"/>
                <a:gd name="T44" fmla="*/ 123 w 221"/>
                <a:gd name="T45" fmla="*/ 36 h 675"/>
                <a:gd name="T46" fmla="*/ 114 w 221"/>
                <a:gd name="T47" fmla="*/ 27 h 675"/>
                <a:gd name="T48" fmla="*/ 108 w 221"/>
                <a:gd name="T49" fmla="*/ 22 h 675"/>
                <a:gd name="T50" fmla="*/ 94 w 221"/>
                <a:gd name="T51" fmla="*/ 17 h 675"/>
                <a:gd name="T52" fmla="*/ 12 w 221"/>
                <a:gd name="T53" fmla="*/ 7 h 675"/>
                <a:gd name="T54" fmla="*/ 6 w 221"/>
                <a:gd name="T55" fmla="*/ 4 h 675"/>
                <a:gd name="T56" fmla="*/ 0 w 221"/>
                <a:gd name="T57" fmla="*/ 3 h 675"/>
                <a:gd name="T58" fmla="*/ 9 w 221"/>
                <a:gd name="T59" fmla="*/ 2 h 675"/>
                <a:gd name="T60" fmla="*/ 45 w 221"/>
                <a:gd name="T61" fmla="*/ 6 h 675"/>
                <a:gd name="T62" fmla="*/ 90 w 221"/>
                <a:gd name="T63" fmla="*/ 11 h 675"/>
                <a:gd name="T64" fmla="*/ 131 w 221"/>
                <a:gd name="T65" fmla="*/ 43 h 675"/>
                <a:gd name="T66" fmla="*/ 139 w 221"/>
                <a:gd name="T67" fmla="*/ 85 h 675"/>
                <a:gd name="T68" fmla="*/ 145 w 221"/>
                <a:gd name="T69" fmla="*/ 126 h 675"/>
                <a:gd name="T70" fmla="*/ 150 w 221"/>
                <a:gd name="T71" fmla="*/ 164 h 675"/>
                <a:gd name="T72" fmla="*/ 157 w 221"/>
                <a:gd name="T73" fmla="*/ 217 h 675"/>
                <a:gd name="T74" fmla="*/ 162 w 221"/>
                <a:gd name="T75" fmla="*/ 255 h 675"/>
                <a:gd name="T76" fmla="*/ 171 w 221"/>
                <a:gd name="T77" fmla="*/ 319 h 675"/>
                <a:gd name="T78" fmla="*/ 176 w 221"/>
                <a:gd name="T79" fmla="*/ 355 h 675"/>
                <a:gd name="T80" fmla="*/ 184 w 221"/>
                <a:gd name="T81" fmla="*/ 409 h 675"/>
                <a:gd name="T82" fmla="*/ 189 w 221"/>
                <a:gd name="T83" fmla="*/ 447 h 675"/>
                <a:gd name="T84" fmla="*/ 195 w 221"/>
                <a:gd name="T85" fmla="*/ 487 h 675"/>
                <a:gd name="T86" fmla="*/ 200 w 221"/>
                <a:gd name="T87" fmla="*/ 526 h 675"/>
                <a:gd name="T88" fmla="*/ 208 w 221"/>
                <a:gd name="T89" fmla="*/ 578 h 675"/>
                <a:gd name="T90" fmla="*/ 212 w 221"/>
                <a:gd name="T91" fmla="*/ 614 h 675"/>
                <a:gd name="T92" fmla="*/ 219 w 221"/>
                <a:gd name="T93" fmla="*/ 657 h 675"/>
                <a:gd name="T94" fmla="*/ 220 w 221"/>
                <a:gd name="T95" fmla="*/ 669 h 675"/>
                <a:gd name="T96" fmla="*/ 216 w 221"/>
                <a:gd name="T97" fmla="*/ 67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1" h="675">
                  <a:moveTo>
                    <a:pt x="216" y="673"/>
                  </a:moveTo>
                  <a:cubicBezTo>
                    <a:pt x="214" y="662"/>
                    <a:pt x="214" y="652"/>
                    <a:pt x="212" y="641"/>
                  </a:cubicBezTo>
                  <a:cubicBezTo>
                    <a:pt x="211" y="632"/>
                    <a:pt x="211" y="622"/>
                    <a:pt x="209" y="613"/>
                  </a:cubicBezTo>
                  <a:cubicBezTo>
                    <a:pt x="206" y="600"/>
                    <a:pt x="204" y="587"/>
                    <a:pt x="203" y="574"/>
                  </a:cubicBezTo>
                  <a:cubicBezTo>
                    <a:pt x="200" y="555"/>
                    <a:pt x="197" y="536"/>
                    <a:pt x="195" y="517"/>
                  </a:cubicBezTo>
                  <a:cubicBezTo>
                    <a:pt x="194" y="507"/>
                    <a:pt x="192" y="497"/>
                    <a:pt x="190" y="486"/>
                  </a:cubicBezTo>
                  <a:cubicBezTo>
                    <a:pt x="189" y="477"/>
                    <a:pt x="188" y="468"/>
                    <a:pt x="187" y="459"/>
                  </a:cubicBezTo>
                  <a:cubicBezTo>
                    <a:pt x="185" y="447"/>
                    <a:pt x="184" y="436"/>
                    <a:pt x="182" y="425"/>
                  </a:cubicBezTo>
                  <a:cubicBezTo>
                    <a:pt x="180" y="416"/>
                    <a:pt x="179" y="406"/>
                    <a:pt x="178" y="397"/>
                  </a:cubicBezTo>
                  <a:cubicBezTo>
                    <a:pt x="177" y="392"/>
                    <a:pt x="176" y="386"/>
                    <a:pt x="176" y="381"/>
                  </a:cubicBezTo>
                  <a:cubicBezTo>
                    <a:pt x="175" y="371"/>
                    <a:pt x="173" y="362"/>
                    <a:pt x="172" y="352"/>
                  </a:cubicBezTo>
                  <a:cubicBezTo>
                    <a:pt x="171" y="342"/>
                    <a:pt x="170" y="331"/>
                    <a:pt x="168" y="320"/>
                  </a:cubicBezTo>
                  <a:cubicBezTo>
                    <a:pt x="167" y="316"/>
                    <a:pt x="167" y="311"/>
                    <a:pt x="166" y="306"/>
                  </a:cubicBezTo>
                  <a:cubicBezTo>
                    <a:pt x="165" y="299"/>
                    <a:pt x="164" y="293"/>
                    <a:pt x="163" y="286"/>
                  </a:cubicBezTo>
                  <a:cubicBezTo>
                    <a:pt x="162" y="279"/>
                    <a:pt x="161" y="272"/>
                    <a:pt x="160" y="265"/>
                  </a:cubicBezTo>
                  <a:cubicBezTo>
                    <a:pt x="159" y="255"/>
                    <a:pt x="157" y="245"/>
                    <a:pt x="156" y="235"/>
                  </a:cubicBezTo>
                  <a:cubicBezTo>
                    <a:pt x="155" y="227"/>
                    <a:pt x="154" y="220"/>
                    <a:pt x="153" y="213"/>
                  </a:cubicBezTo>
                  <a:cubicBezTo>
                    <a:pt x="151" y="202"/>
                    <a:pt x="149" y="192"/>
                    <a:pt x="148" y="181"/>
                  </a:cubicBezTo>
                  <a:cubicBezTo>
                    <a:pt x="148" y="177"/>
                    <a:pt x="147" y="172"/>
                    <a:pt x="146" y="168"/>
                  </a:cubicBezTo>
                  <a:cubicBezTo>
                    <a:pt x="145" y="158"/>
                    <a:pt x="145" y="149"/>
                    <a:pt x="143" y="139"/>
                  </a:cubicBezTo>
                  <a:cubicBezTo>
                    <a:pt x="140" y="125"/>
                    <a:pt x="140" y="110"/>
                    <a:pt x="136" y="96"/>
                  </a:cubicBezTo>
                  <a:cubicBezTo>
                    <a:pt x="133" y="80"/>
                    <a:pt x="134" y="63"/>
                    <a:pt x="128" y="47"/>
                  </a:cubicBezTo>
                  <a:cubicBezTo>
                    <a:pt x="127" y="43"/>
                    <a:pt x="126" y="39"/>
                    <a:pt x="123" y="36"/>
                  </a:cubicBezTo>
                  <a:cubicBezTo>
                    <a:pt x="119" y="34"/>
                    <a:pt x="118" y="30"/>
                    <a:pt x="114" y="27"/>
                  </a:cubicBezTo>
                  <a:cubicBezTo>
                    <a:pt x="112" y="25"/>
                    <a:pt x="111" y="23"/>
                    <a:pt x="108" y="22"/>
                  </a:cubicBezTo>
                  <a:cubicBezTo>
                    <a:pt x="104" y="19"/>
                    <a:pt x="99" y="18"/>
                    <a:pt x="94" y="17"/>
                  </a:cubicBezTo>
                  <a:cubicBezTo>
                    <a:pt x="67" y="14"/>
                    <a:pt x="39" y="10"/>
                    <a:pt x="12" y="7"/>
                  </a:cubicBezTo>
                  <a:cubicBezTo>
                    <a:pt x="10" y="7"/>
                    <a:pt x="7" y="7"/>
                    <a:pt x="6" y="4"/>
                  </a:cubicBezTo>
                  <a:cubicBezTo>
                    <a:pt x="4" y="3"/>
                    <a:pt x="2" y="4"/>
                    <a:pt x="0" y="3"/>
                  </a:cubicBezTo>
                  <a:cubicBezTo>
                    <a:pt x="3" y="0"/>
                    <a:pt x="6" y="3"/>
                    <a:pt x="9" y="2"/>
                  </a:cubicBezTo>
                  <a:cubicBezTo>
                    <a:pt x="21" y="2"/>
                    <a:pt x="33" y="5"/>
                    <a:pt x="45" y="6"/>
                  </a:cubicBezTo>
                  <a:cubicBezTo>
                    <a:pt x="60" y="7"/>
                    <a:pt x="75" y="11"/>
                    <a:pt x="90" y="11"/>
                  </a:cubicBezTo>
                  <a:cubicBezTo>
                    <a:pt x="112" y="12"/>
                    <a:pt x="124" y="25"/>
                    <a:pt x="131" y="43"/>
                  </a:cubicBezTo>
                  <a:cubicBezTo>
                    <a:pt x="136" y="57"/>
                    <a:pt x="137" y="71"/>
                    <a:pt x="139" y="85"/>
                  </a:cubicBezTo>
                  <a:cubicBezTo>
                    <a:pt x="141" y="99"/>
                    <a:pt x="143" y="113"/>
                    <a:pt x="145" y="126"/>
                  </a:cubicBezTo>
                  <a:cubicBezTo>
                    <a:pt x="146" y="139"/>
                    <a:pt x="148" y="151"/>
                    <a:pt x="150" y="164"/>
                  </a:cubicBezTo>
                  <a:cubicBezTo>
                    <a:pt x="152" y="182"/>
                    <a:pt x="155" y="200"/>
                    <a:pt x="157" y="217"/>
                  </a:cubicBezTo>
                  <a:cubicBezTo>
                    <a:pt x="159" y="230"/>
                    <a:pt x="161" y="243"/>
                    <a:pt x="162" y="255"/>
                  </a:cubicBezTo>
                  <a:cubicBezTo>
                    <a:pt x="165" y="276"/>
                    <a:pt x="168" y="297"/>
                    <a:pt x="171" y="319"/>
                  </a:cubicBezTo>
                  <a:cubicBezTo>
                    <a:pt x="173" y="331"/>
                    <a:pt x="175" y="343"/>
                    <a:pt x="176" y="355"/>
                  </a:cubicBezTo>
                  <a:cubicBezTo>
                    <a:pt x="179" y="373"/>
                    <a:pt x="182" y="391"/>
                    <a:pt x="184" y="409"/>
                  </a:cubicBezTo>
                  <a:cubicBezTo>
                    <a:pt x="186" y="422"/>
                    <a:pt x="187" y="434"/>
                    <a:pt x="189" y="447"/>
                  </a:cubicBezTo>
                  <a:cubicBezTo>
                    <a:pt x="191" y="460"/>
                    <a:pt x="193" y="474"/>
                    <a:pt x="195" y="487"/>
                  </a:cubicBezTo>
                  <a:cubicBezTo>
                    <a:pt x="197" y="500"/>
                    <a:pt x="198" y="513"/>
                    <a:pt x="200" y="526"/>
                  </a:cubicBezTo>
                  <a:cubicBezTo>
                    <a:pt x="203" y="543"/>
                    <a:pt x="205" y="561"/>
                    <a:pt x="208" y="578"/>
                  </a:cubicBezTo>
                  <a:cubicBezTo>
                    <a:pt x="209" y="590"/>
                    <a:pt x="211" y="602"/>
                    <a:pt x="212" y="614"/>
                  </a:cubicBezTo>
                  <a:cubicBezTo>
                    <a:pt x="214" y="628"/>
                    <a:pt x="217" y="642"/>
                    <a:pt x="219" y="657"/>
                  </a:cubicBezTo>
                  <a:cubicBezTo>
                    <a:pt x="219" y="661"/>
                    <a:pt x="219" y="665"/>
                    <a:pt x="220" y="669"/>
                  </a:cubicBezTo>
                  <a:cubicBezTo>
                    <a:pt x="219" y="671"/>
                    <a:pt x="221" y="675"/>
                    <a:pt x="216" y="673"/>
                  </a:cubicBezTo>
                  <a:close/>
                </a:path>
              </a:pathLst>
            </a:custGeom>
            <a:solidFill>
              <a:srgbClr val="060F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73E3B04-33C0-49BD-218A-25DF691D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164"/>
              <a:ext cx="105" cy="582"/>
            </a:xfrm>
            <a:custGeom>
              <a:avLst/>
              <a:gdLst>
                <a:gd name="T0" fmla="*/ 34 w 36"/>
                <a:gd name="T1" fmla="*/ 187 h 200"/>
                <a:gd name="T2" fmla="*/ 34 w 36"/>
                <a:gd name="T3" fmla="*/ 200 h 200"/>
                <a:gd name="T4" fmla="*/ 12 w 36"/>
                <a:gd name="T5" fmla="*/ 0 h 200"/>
                <a:gd name="T6" fmla="*/ 14 w 36"/>
                <a:gd name="T7" fmla="*/ 3 h 200"/>
                <a:gd name="T8" fmla="*/ 16 w 36"/>
                <a:gd name="T9" fmla="*/ 7 h 200"/>
                <a:gd name="T10" fmla="*/ 22 w 36"/>
                <a:gd name="T11" fmla="*/ 67 h 200"/>
                <a:gd name="T12" fmla="*/ 28 w 36"/>
                <a:gd name="T13" fmla="*/ 118 h 200"/>
                <a:gd name="T14" fmla="*/ 32 w 36"/>
                <a:gd name="T15" fmla="*/ 157 h 200"/>
                <a:gd name="T16" fmla="*/ 33 w 36"/>
                <a:gd name="T17" fmla="*/ 171 h 200"/>
                <a:gd name="T18" fmla="*/ 34 w 36"/>
                <a:gd name="T19" fmla="*/ 18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00">
                  <a:moveTo>
                    <a:pt x="34" y="187"/>
                  </a:moveTo>
                  <a:cubicBezTo>
                    <a:pt x="34" y="191"/>
                    <a:pt x="34" y="195"/>
                    <a:pt x="34" y="200"/>
                  </a:cubicBezTo>
                  <a:cubicBezTo>
                    <a:pt x="7" y="135"/>
                    <a:pt x="0" y="69"/>
                    <a:pt x="12" y="0"/>
                  </a:cubicBezTo>
                  <a:cubicBezTo>
                    <a:pt x="14" y="1"/>
                    <a:pt x="13" y="3"/>
                    <a:pt x="14" y="3"/>
                  </a:cubicBezTo>
                  <a:cubicBezTo>
                    <a:pt x="15" y="4"/>
                    <a:pt x="15" y="5"/>
                    <a:pt x="16" y="7"/>
                  </a:cubicBezTo>
                  <a:cubicBezTo>
                    <a:pt x="18" y="27"/>
                    <a:pt x="20" y="47"/>
                    <a:pt x="22" y="67"/>
                  </a:cubicBezTo>
                  <a:cubicBezTo>
                    <a:pt x="24" y="84"/>
                    <a:pt x="26" y="101"/>
                    <a:pt x="28" y="118"/>
                  </a:cubicBezTo>
                  <a:cubicBezTo>
                    <a:pt x="30" y="131"/>
                    <a:pt x="31" y="144"/>
                    <a:pt x="32" y="157"/>
                  </a:cubicBezTo>
                  <a:cubicBezTo>
                    <a:pt x="32" y="161"/>
                    <a:pt x="33" y="166"/>
                    <a:pt x="33" y="171"/>
                  </a:cubicBezTo>
                  <a:cubicBezTo>
                    <a:pt x="34" y="176"/>
                    <a:pt x="36" y="181"/>
                    <a:pt x="34" y="187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67BFDCC-1BEC-789F-73E4-988D44C0B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117"/>
              <a:ext cx="84" cy="664"/>
            </a:xfrm>
            <a:custGeom>
              <a:avLst/>
              <a:gdLst>
                <a:gd name="T0" fmla="*/ 18 w 29"/>
                <a:gd name="T1" fmla="*/ 173 h 228"/>
                <a:gd name="T2" fmla="*/ 10 w 29"/>
                <a:gd name="T3" fmla="*/ 90 h 228"/>
                <a:gd name="T4" fmla="*/ 2 w 29"/>
                <a:gd name="T5" fmla="*/ 19 h 228"/>
                <a:gd name="T6" fmla="*/ 1 w 29"/>
                <a:gd name="T7" fmla="*/ 6 h 228"/>
                <a:gd name="T8" fmla="*/ 4 w 29"/>
                <a:gd name="T9" fmla="*/ 0 h 228"/>
                <a:gd name="T10" fmla="*/ 8 w 29"/>
                <a:gd name="T11" fmla="*/ 31 h 228"/>
                <a:gd name="T12" fmla="*/ 8 w 29"/>
                <a:gd name="T13" fmla="*/ 35 h 228"/>
                <a:gd name="T14" fmla="*/ 11 w 29"/>
                <a:gd name="T15" fmla="*/ 53 h 228"/>
                <a:gd name="T16" fmla="*/ 11 w 29"/>
                <a:gd name="T17" fmla="*/ 65 h 228"/>
                <a:gd name="T18" fmla="*/ 15 w 29"/>
                <a:gd name="T19" fmla="*/ 88 h 228"/>
                <a:gd name="T20" fmla="*/ 16 w 29"/>
                <a:gd name="T21" fmla="*/ 104 h 228"/>
                <a:gd name="T22" fmla="*/ 22 w 29"/>
                <a:gd name="T23" fmla="*/ 151 h 228"/>
                <a:gd name="T24" fmla="*/ 26 w 29"/>
                <a:gd name="T25" fmla="*/ 196 h 228"/>
                <a:gd name="T26" fmla="*/ 29 w 29"/>
                <a:gd name="T27" fmla="*/ 228 h 228"/>
                <a:gd name="T28" fmla="*/ 24 w 29"/>
                <a:gd name="T29" fmla="*/ 213 h 228"/>
                <a:gd name="T30" fmla="*/ 22 w 29"/>
                <a:gd name="T31" fmla="*/ 203 h 228"/>
                <a:gd name="T32" fmla="*/ 20 w 29"/>
                <a:gd name="T33" fmla="*/ 187 h 228"/>
                <a:gd name="T34" fmla="*/ 18 w 29"/>
                <a:gd name="T35" fmla="*/ 1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28">
                  <a:moveTo>
                    <a:pt x="18" y="173"/>
                  </a:moveTo>
                  <a:cubicBezTo>
                    <a:pt x="15" y="145"/>
                    <a:pt x="13" y="118"/>
                    <a:pt x="10" y="90"/>
                  </a:cubicBezTo>
                  <a:cubicBezTo>
                    <a:pt x="7" y="67"/>
                    <a:pt x="4" y="43"/>
                    <a:pt x="2" y="19"/>
                  </a:cubicBezTo>
                  <a:cubicBezTo>
                    <a:pt x="3" y="15"/>
                    <a:pt x="0" y="11"/>
                    <a:pt x="1" y="6"/>
                  </a:cubicBezTo>
                  <a:cubicBezTo>
                    <a:pt x="2" y="3"/>
                    <a:pt x="2" y="1"/>
                    <a:pt x="4" y="0"/>
                  </a:cubicBezTo>
                  <a:cubicBezTo>
                    <a:pt x="6" y="10"/>
                    <a:pt x="7" y="20"/>
                    <a:pt x="8" y="31"/>
                  </a:cubicBezTo>
                  <a:cubicBezTo>
                    <a:pt x="8" y="32"/>
                    <a:pt x="9" y="34"/>
                    <a:pt x="8" y="35"/>
                  </a:cubicBezTo>
                  <a:cubicBezTo>
                    <a:pt x="7" y="42"/>
                    <a:pt x="9" y="47"/>
                    <a:pt x="11" y="53"/>
                  </a:cubicBezTo>
                  <a:cubicBezTo>
                    <a:pt x="12" y="57"/>
                    <a:pt x="10" y="60"/>
                    <a:pt x="11" y="65"/>
                  </a:cubicBezTo>
                  <a:cubicBezTo>
                    <a:pt x="14" y="72"/>
                    <a:pt x="13" y="80"/>
                    <a:pt x="15" y="88"/>
                  </a:cubicBezTo>
                  <a:cubicBezTo>
                    <a:pt x="16" y="93"/>
                    <a:pt x="16" y="99"/>
                    <a:pt x="16" y="104"/>
                  </a:cubicBezTo>
                  <a:cubicBezTo>
                    <a:pt x="16" y="120"/>
                    <a:pt x="21" y="135"/>
                    <a:pt x="22" y="151"/>
                  </a:cubicBezTo>
                  <a:cubicBezTo>
                    <a:pt x="22" y="166"/>
                    <a:pt x="24" y="181"/>
                    <a:pt x="26" y="196"/>
                  </a:cubicBezTo>
                  <a:cubicBezTo>
                    <a:pt x="27" y="207"/>
                    <a:pt x="28" y="217"/>
                    <a:pt x="29" y="228"/>
                  </a:cubicBezTo>
                  <a:cubicBezTo>
                    <a:pt x="21" y="225"/>
                    <a:pt x="25" y="218"/>
                    <a:pt x="24" y="213"/>
                  </a:cubicBezTo>
                  <a:cubicBezTo>
                    <a:pt x="23" y="210"/>
                    <a:pt x="25" y="206"/>
                    <a:pt x="22" y="203"/>
                  </a:cubicBezTo>
                  <a:cubicBezTo>
                    <a:pt x="21" y="198"/>
                    <a:pt x="20" y="193"/>
                    <a:pt x="20" y="187"/>
                  </a:cubicBezTo>
                  <a:cubicBezTo>
                    <a:pt x="19" y="183"/>
                    <a:pt x="20" y="178"/>
                    <a:pt x="18" y="173"/>
                  </a:cubicBezTo>
                  <a:close/>
                </a:path>
              </a:pathLst>
            </a:custGeom>
            <a:solidFill>
              <a:srgbClr val="08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2DEA275-88C5-91DE-5D5E-AD1316634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1346"/>
              <a:ext cx="378" cy="67"/>
            </a:xfrm>
            <a:custGeom>
              <a:avLst/>
              <a:gdLst>
                <a:gd name="T0" fmla="*/ 24 w 130"/>
                <a:gd name="T1" fmla="*/ 1 h 23"/>
                <a:gd name="T2" fmla="*/ 50 w 130"/>
                <a:gd name="T3" fmla="*/ 5 h 23"/>
                <a:gd name="T4" fmla="*/ 97 w 130"/>
                <a:gd name="T5" fmla="*/ 11 h 23"/>
                <a:gd name="T6" fmla="*/ 109 w 130"/>
                <a:gd name="T7" fmla="*/ 12 h 23"/>
                <a:gd name="T8" fmla="*/ 128 w 130"/>
                <a:gd name="T9" fmla="*/ 19 h 23"/>
                <a:gd name="T10" fmla="*/ 126 w 130"/>
                <a:gd name="T11" fmla="*/ 23 h 23"/>
                <a:gd name="T12" fmla="*/ 117 w 130"/>
                <a:gd name="T13" fmla="*/ 21 h 23"/>
                <a:gd name="T14" fmla="*/ 88 w 130"/>
                <a:gd name="T15" fmla="*/ 17 h 23"/>
                <a:gd name="T16" fmla="*/ 42 w 130"/>
                <a:gd name="T17" fmla="*/ 12 h 23"/>
                <a:gd name="T18" fmla="*/ 9 w 130"/>
                <a:gd name="T19" fmla="*/ 8 h 23"/>
                <a:gd name="T20" fmla="*/ 0 w 130"/>
                <a:gd name="T21" fmla="*/ 6 h 23"/>
                <a:gd name="T22" fmla="*/ 4 w 130"/>
                <a:gd name="T23" fmla="*/ 4 h 23"/>
                <a:gd name="T24" fmla="*/ 24 w 130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23">
                  <a:moveTo>
                    <a:pt x="24" y="1"/>
                  </a:moveTo>
                  <a:cubicBezTo>
                    <a:pt x="32" y="3"/>
                    <a:pt x="41" y="4"/>
                    <a:pt x="50" y="5"/>
                  </a:cubicBezTo>
                  <a:cubicBezTo>
                    <a:pt x="65" y="7"/>
                    <a:pt x="81" y="9"/>
                    <a:pt x="97" y="11"/>
                  </a:cubicBezTo>
                  <a:cubicBezTo>
                    <a:pt x="101" y="11"/>
                    <a:pt x="105" y="12"/>
                    <a:pt x="109" y="12"/>
                  </a:cubicBezTo>
                  <a:cubicBezTo>
                    <a:pt x="116" y="12"/>
                    <a:pt x="122" y="14"/>
                    <a:pt x="128" y="19"/>
                  </a:cubicBezTo>
                  <a:cubicBezTo>
                    <a:pt x="130" y="21"/>
                    <a:pt x="129" y="23"/>
                    <a:pt x="126" y="23"/>
                  </a:cubicBezTo>
                  <a:cubicBezTo>
                    <a:pt x="123" y="23"/>
                    <a:pt x="120" y="22"/>
                    <a:pt x="117" y="21"/>
                  </a:cubicBezTo>
                  <a:cubicBezTo>
                    <a:pt x="108" y="19"/>
                    <a:pt x="98" y="18"/>
                    <a:pt x="88" y="17"/>
                  </a:cubicBezTo>
                  <a:cubicBezTo>
                    <a:pt x="72" y="15"/>
                    <a:pt x="57" y="13"/>
                    <a:pt x="42" y="12"/>
                  </a:cubicBezTo>
                  <a:cubicBezTo>
                    <a:pt x="31" y="11"/>
                    <a:pt x="20" y="8"/>
                    <a:pt x="9" y="8"/>
                  </a:cubicBezTo>
                  <a:cubicBezTo>
                    <a:pt x="6" y="8"/>
                    <a:pt x="3" y="8"/>
                    <a:pt x="0" y="6"/>
                  </a:cubicBezTo>
                  <a:cubicBezTo>
                    <a:pt x="1" y="4"/>
                    <a:pt x="3" y="5"/>
                    <a:pt x="4" y="4"/>
                  </a:cubicBezTo>
                  <a:cubicBezTo>
                    <a:pt x="10" y="0"/>
                    <a:pt x="17" y="1"/>
                    <a:pt x="24" y="1"/>
                  </a:cubicBezTo>
                  <a:close/>
                </a:path>
              </a:pathLst>
            </a:custGeom>
            <a:solidFill>
              <a:srgbClr val="788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26F2E8-220C-09CD-95C8-EBA6238F8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1354"/>
              <a:ext cx="434" cy="111"/>
            </a:xfrm>
            <a:custGeom>
              <a:avLst/>
              <a:gdLst>
                <a:gd name="T0" fmla="*/ 9 w 149"/>
                <a:gd name="T1" fmla="*/ 1 h 38"/>
                <a:gd name="T2" fmla="*/ 6 w 149"/>
                <a:gd name="T3" fmla="*/ 2 h 38"/>
                <a:gd name="T4" fmla="*/ 18 w 149"/>
                <a:gd name="T5" fmla="*/ 3 h 38"/>
                <a:gd name="T6" fmla="*/ 28 w 149"/>
                <a:gd name="T7" fmla="*/ 5 h 38"/>
                <a:gd name="T8" fmla="*/ 75 w 149"/>
                <a:gd name="T9" fmla="*/ 11 h 38"/>
                <a:gd name="T10" fmla="*/ 108 w 149"/>
                <a:gd name="T11" fmla="*/ 14 h 38"/>
                <a:gd name="T12" fmla="*/ 129 w 149"/>
                <a:gd name="T13" fmla="*/ 18 h 38"/>
                <a:gd name="T14" fmla="*/ 133 w 149"/>
                <a:gd name="T15" fmla="*/ 16 h 38"/>
                <a:gd name="T16" fmla="*/ 146 w 149"/>
                <a:gd name="T17" fmla="*/ 30 h 38"/>
                <a:gd name="T18" fmla="*/ 146 w 149"/>
                <a:gd name="T19" fmla="*/ 37 h 38"/>
                <a:gd name="T20" fmla="*/ 140 w 149"/>
                <a:gd name="T21" fmla="*/ 33 h 38"/>
                <a:gd name="T22" fmla="*/ 106 w 149"/>
                <a:gd name="T23" fmla="*/ 17 h 38"/>
                <a:gd name="T24" fmla="*/ 56 w 149"/>
                <a:gd name="T25" fmla="*/ 11 h 38"/>
                <a:gd name="T26" fmla="*/ 8 w 149"/>
                <a:gd name="T27" fmla="*/ 6 h 38"/>
                <a:gd name="T28" fmla="*/ 0 w 149"/>
                <a:gd name="T29" fmla="*/ 3 h 38"/>
                <a:gd name="T30" fmla="*/ 9 w 149"/>
                <a:gd name="T3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38">
                  <a:moveTo>
                    <a:pt x="9" y="1"/>
                  </a:moveTo>
                  <a:cubicBezTo>
                    <a:pt x="8" y="1"/>
                    <a:pt x="7" y="2"/>
                    <a:pt x="6" y="2"/>
                  </a:cubicBezTo>
                  <a:cubicBezTo>
                    <a:pt x="11" y="3"/>
                    <a:pt x="14" y="4"/>
                    <a:pt x="18" y="3"/>
                  </a:cubicBezTo>
                  <a:cubicBezTo>
                    <a:pt x="22" y="2"/>
                    <a:pt x="24" y="5"/>
                    <a:pt x="28" y="5"/>
                  </a:cubicBezTo>
                  <a:cubicBezTo>
                    <a:pt x="44" y="7"/>
                    <a:pt x="59" y="9"/>
                    <a:pt x="75" y="11"/>
                  </a:cubicBezTo>
                  <a:cubicBezTo>
                    <a:pt x="86" y="12"/>
                    <a:pt x="97" y="13"/>
                    <a:pt x="108" y="14"/>
                  </a:cubicBezTo>
                  <a:cubicBezTo>
                    <a:pt x="115" y="15"/>
                    <a:pt x="122" y="17"/>
                    <a:pt x="129" y="18"/>
                  </a:cubicBezTo>
                  <a:cubicBezTo>
                    <a:pt x="130" y="19"/>
                    <a:pt x="134" y="21"/>
                    <a:pt x="133" y="16"/>
                  </a:cubicBezTo>
                  <a:cubicBezTo>
                    <a:pt x="139" y="20"/>
                    <a:pt x="143" y="24"/>
                    <a:pt x="146" y="30"/>
                  </a:cubicBezTo>
                  <a:cubicBezTo>
                    <a:pt x="146" y="33"/>
                    <a:pt x="149" y="36"/>
                    <a:pt x="146" y="37"/>
                  </a:cubicBezTo>
                  <a:cubicBezTo>
                    <a:pt x="143" y="38"/>
                    <a:pt x="141" y="35"/>
                    <a:pt x="140" y="33"/>
                  </a:cubicBezTo>
                  <a:cubicBezTo>
                    <a:pt x="131" y="21"/>
                    <a:pt x="119" y="19"/>
                    <a:pt x="106" y="17"/>
                  </a:cubicBezTo>
                  <a:cubicBezTo>
                    <a:pt x="89" y="16"/>
                    <a:pt x="73" y="13"/>
                    <a:pt x="56" y="11"/>
                  </a:cubicBezTo>
                  <a:cubicBezTo>
                    <a:pt x="40" y="10"/>
                    <a:pt x="24" y="8"/>
                    <a:pt x="8" y="6"/>
                  </a:cubicBezTo>
                  <a:cubicBezTo>
                    <a:pt x="5" y="5"/>
                    <a:pt x="1" y="7"/>
                    <a:pt x="0" y="3"/>
                  </a:cubicBezTo>
                  <a:cubicBezTo>
                    <a:pt x="3" y="3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4B6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FE06F59-2E24-E516-34BC-7BCAFA228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2012"/>
              <a:ext cx="303" cy="716"/>
            </a:xfrm>
            <a:custGeom>
              <a:avLst/>
              <a:gdLst>
                <a:gd name="T0" fmla="*/ 28 w 104"/>
                <a:gd name="T1" fmla="*/ 232 h 246"/>
                <a:gd name="T2" fmla="*/ 18 w 104"/>
                <a:gd name="T3" fmla="*/ 220 h 246"/>
                <a:gd name="T4" fmla="*/ 2 w 104"/>
                <a:gd name="T5" fmla="*/ 164 h 246"/>
                <a:gd name="T6" fmla="*/ 8 w 104"/>
                <a:gd name="T7" fmla="*/ 113 h 246"/>
                <a:gd name="T8" fmla="*/ 28 w 104"/>
                <a:gd name="T9" fmla="*/ 90 h 246"/>
                <a:gd name="T10" fmla="*/ 35 w 104"/>
                <a:gd name="T11" fmla="*/ 90 h 246"/>
                <a:gd name="T12" fmla="*/ 38 w 104"/>
                <a:gd name="T13" fmla="*/ 93 h 246"/>
                <a:gd name="T14" fmla="*/ 41 w 104"/>
                <a:gd name="T15" fmla="*/ 118 h 246"/>
                <a:gd name="T16" fmla="*/ 36 w 104"/>
                <a:gd name="T17" fmla="*/ 123 h 246"/>
                <a:gd name="T18" fmla="*/ 23 w 104"/>
                <a:gd name="T19" fmla="*/ 132 h 246"/>
                <a:gd name="T20" fmla="*/ 21 w 104"/>
                <a:gd name="T21" fmla="*/ 162 h 246"/>
                <a:gd name="T22" fmla="*/ 30 w 104"/>
                <a:gd name="T23" fmla="*/ 187 h 246"/>
                <a:gd name="T24" fmla="*/ 35 w 104"/>
                <a:gd name="T25" fmla="*/ 193 h 246"/>
                <a:gd name="T26" fmla="*/ 45 w 104"/>
                <a:gd name="T27" fmla="*/ 203 h 246"/>
                <a:gd name="T28" fmla="*/ 59 w 104"/>
                <a:gd name="T29" fmla="*/ 201 h 246"/>
                <a:gd name="T30" fmla="*/ 65 w 104"/>
                <a:gd name="T31" fmla="*/ 175 h 246"/>
                <a:gd name="T32" fmla="*/ 60 w 104"/>
                <a:gd name="T33" fmla="*/ 129 h 246"/>
                <a:gd name="T34" fmla="*/ 48 w 104"/>
                <a:gd name="T35" fmla="*/ 32 h 246"/>
                <a:gd name="T36" fmla="*/ 45 w 104"/>
                <a:gd name="T37" fmla="*/ 10 h 246"/>
                <a:gd name="T38" fmla="*/ 54 w 104"/>
                <a:gd name="T39" fmla="*/ 0 h 246"/>
                <a:gd name="T40" fmla="*/ 60 w 104"/>
                <a:gd name="T41" fmla="*/ 2 h 246"/>
                <a:gd name="T42" fmla="*/ 61 w 104"/>
                <a:gd name="T43" fmla="*/ 2 h 246"/>
                <a:gd name="T44" fmla="*/ 63 w 104"/>
                <a:gd name="T45" fmla="*/ 6 h 246"/>
                <a:gd name="T46" fmla="*/ 77 w 104"/>
                <a:gd name="T47" fmla="*/ 37 h 246"/>
                <a:gd name="T48" fmla="*/ 82 w 104"/>
                <a:gd name="T49" fmla="*/ 44 h 246"/>
                <a:gd name="T50" fmla="*/ 94 w 104"/>
                <a:gd name="T51" fmla="*/ 56 h 246"/>
                <a:gd name="T52" fmla="*/ 99 w 104"/>
                <a:gd name="T53" fmla="*/ 61 h 246"/>
                <a:gd name="T54" fmla="*/ 103 w 104"/>
                <a:gd name="T55" fmla="*/ 88 h 246"/>
                <a:gd name="T56" fmla="*/ 97 w 104"/>
                <a:gd name="T57" fmla="*/ 93 h 246"/>
                <a:gd name="T58" fmla="*/ 76 w 104"/>
                <a:gd name="T59" fmla="*/ 81 h 246"/>
                <a:gd name="T60" fmla="*/ 72 w 104"/>
                <a:gd name="T61" fmla="*/ 78 h 246"/>
                <a:gd name="T62" fmla="*/ 75 w 104"/>
                <a:gd name="T63" fmla="*/ 108 h 246"/>
                <a:gd name="T64" fmla="*/ 83 w 104"/>
                <a:gd name="T65" fmla="*/ 174 h 246"/>
                <a:gd name="T66" fmla="*/ 72 w 104"/>
                <a:gd name="T67" fmla="*/ 226 h 246"/>
                <a:gd name="T68" fmla="*/ 33 w 104"/>
                <a:gd name="T69" fmla="*/ 237 h 246"/>
                <a:gd name="T70" fmla="*/ 28 w 104"/>
                <a:gd name="T71" fmla="*/ 2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246">
                  <a:moveTo>
                    <a:pt x="28" y="232"/>
                  </a:moveTo>
                  <a:cubicBezTo>
                    <a:pt x="24" y="228"/>
                    <a:pt x="21" y="225"/>
                    <a:pt x="18" y="220"/>
                  </a:cubicBezTo>
                  <a:cubicBezTo>
                    <a:pt x="8" y="203"/>
                    <a:pt x="4" y="184"/>
                    <a:pt x="2" y="164"/>
                  </a:cubicBezTo>
                  <a:cubicBezTo>
                    <a:pt x="0" y="146"/>
                    <a:pt x="2" y="130"/>
                    <a:pt x="8" y="113"/>
                  </a:cubicBezTo>
                  <a:cubicBezTo>
                    <a:pt x="11" y="103"/>
                    <a:pt x="17" y="94"/>
                    <a:pt x="28" y="90"/>
                  </a:cubicBezTo>
                  <a:cubicBezTo>
                    <a:pt x="31" y="89"/>
                    <a:pt x="33" y="88"/>
                    <a:pt x="35" y="90"/>
                  </a:cubicBezTo>
                  <a:cubicBezTo>
                    <a:pt x="37" y="90"/>
                    <a:pt x="38" y="92"/>
                    <a:pt x="38" y="93"/>
                  </a:cubicBezTo>
                  <a:cubicBezTo>
                    <a:pt x="38" y="102"/>
                    <a:pt x="40" y="110"/>
                    <a:pt x="41" y="118"/>
                  </a:cubicBezTo>
                  <a:cubicBezTo>
                    <a:pt x="41" y="122"/>
                    <a:pt x="39" y="123"/>
                    <a:pt x="36" y="123"/>
                  </a:cubicBezTo>
                  <a:cubicBezTo>
                    <a:pt x="28" y="122"/>
                    <a:pt x="25" y="127"/>
                    <a:pt x="23" y="132"/>
                  </a:cubicBezTo>
                  <a:cubicBezTo>
                    <a:pt x="19" y="142"/>
                    <a:pt x="19" y="152"/>
                    <a:pt x="21" y="162"/>
                  </a:cubicBezTo>
                  <a:cubicBezTo>
                    <a:pt x="22" y="171"/>
                    <a:pt x="26" y="179"/>
                    <a:pt x="30" y="187"/>
                  </a:cubicBezTo>
                  <a:cubicBezTo>
                    <a:pt x="32" y="189"/>
                    <a:pt x="33" y="191"/>
                    <a:pt x="35" y="193"/>
                  </a:cubicBezTo>
                  <a:cubicBezTo>
                    <a:pt x="38" y="196"/>
                    <a:pt x="41" y="201"/>
                    <a:pt x="45" y="203"/>
                  </a:cubicBezTo>
                  <a:cubicBezTo>
                    <a:pt x="51" y="206"/>
                    <a:pt x="55" y="206"/>
                    <a:pt x="59" y="201"/>
                  </a:cubicBezTo>
                  <a:cubicBezTo>
                    <a:pt x="65" y="193"/>
                    <a:pt x="66" y="184"/>
                    <a:pt x="65" y="175"/>
                  </a:cubicBezTo>
                  <a:cubicBezTo>
                    <a:pt x="64" y="159"/>
                    <a:pt x="62" y="144"/>
                    <a:pt x="60" y="129"/>
                  </a:cubicBezTo>
                  <a:cubicBezTo>
                    <a:pt x="56" y="97"/>
                    <a:pt x="52" y="64"/>
                    <a:pt x="48" y="32"/>
                  </a:cubicBezTo>
                  <a:cubicBezTo>
                    <a:pt x="47" y="24"/>
                    <a:pt x="46" y="17"/>
                    <a:pt x="45" y="10"/>
                  </a:cubicBezTo>
                  <a:cubicBezTo>
                    <a:pt x="44" y="2"/>
                    <a:pt x="45" y="0"/>
                    <a:pt x="54" y="0"/>
                  </a:cubicBezTo>
                  <a:cubicBezTo>
                    <a:pt x="56" y="0"/>
                    <a:pt x="58" y="0"/>
                    <a:pt x="60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3"/>
                    <a:pt x="63" y="5"/>
                    <a:pt x="63" y="6"/>
                  </a:cubicBezTo>
                  <a:cubicBezTo>
                    <a:pt x="66" y="17"/>
                    <a:pt x="71" y="27"/>
                    <a:pt x="77" y="37"/>
                  </a:cubicBezTo>
                  <a:cubicBezTo>
                    <a:pt x="79" y="39"/>
                    <a:pt x="80" y="42"/>
                    <a:pt x="82" y="44"/>
                  </a:cubicBezTo>
                  <a:cubicBezTo>
                    <a:pt x="86" y="49"/>
                    <a:pt x="89" y="53"/>
                    <a:pt x="94" y="56"/>
                  </a:cubicBezTo>
                  <a:cubicBezTo>
                    <a:pt x="96" y="58"/>
                    <a:pt x="98" y="59"/>
                    <a:pt x="99" y="61"/>
                  </a:cubicBezTo>
                  <a:cubicBezTo>
                    <a:pt x="102" y="70"/>
                    <a:pt x="102" y="79"/>
                    <a:pt x="103" y="88"/>
                  </a:cubicBezTo>
                  <a:cubicBezTo>
                    <a:pt x="104" y="92"/>
                    <a:pt x="102" y="94"/>
                    <a:pt x="97" y="93"/>
                  </a:cubicBezTo>
                  <a:cubicBezTo>
                    <a:pt x="89" y="91"/>
                    <a:pt x="82" y="86"/>
                    <a:pt x="76" y="81"/>
                  </a:cubicBezTo>
                  <a:cubicBezTo>
                    <a:pt x="75" y="80"/>
                    <a:pt x="74" y="79"/>
                    <a:pt x="72" y="78"/>
                  </a:cubicBezTo>
                  <a:cubicBezTo>
                    <a:pt x="73" y="89"/>
                    <a:pt x="74" y="99"/>
                    <a:pt x="75" y="108"/>
                  </a:cubicBezTo>
                  <a:cubicBezTo>
                    <a:pt x="79" y="130"/>
                    <a:pt x="82" y="152"/>
                    <a:pt x="83" y="174"/>
                  </a:cubicBezTo>
                  <a:cubicBezTo>
                    <a:pt x="84" y="192"/>
                    <a:pt x="82" y="210"/>
                    <a:pt x="72" y="226"/>
                  </a:cubicBezTo>
                  <a:cubicBezTo>
                    <a:pt x="62" y="242"/>
                    <a:pt x="48" y="246"/>
                    <a:pt x="33" y="237"/>
                  </a:cubicBezTo>
                  <a:cubicBezTo>
                    <a:pt x="31" y="236"/>
                    <a:pt x="30" y="234"/>
                    <a:pt x="28" y="23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4629B56-2D77-21F4-BA05-F5F88FCF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2184"/>
              <a:ext cx="242" cy="565"/>
            </a:xfrm>
            <a:custGeom>
              <a:avLst/>
              <a:gdLst>
                <a:gd name="T0" fmla="*/ 0 w 83"/>
                <a:gd name="T1" fmla="*/ 173 h 194"/>
                <a:gd name="T2" fmla="*/ 16 w 83"/>
                <a:gd name="T3" fmla="*/ 181 h 194"/>
                <a:gd name="T4" fmla="*/ 43 w 83"/>
                <a:gd name="T5" fmla="*/ 166 h 194"/>
                <a:gd name="T6" fmla="*/ 53 w 83"/>
                <a:gd name="T7" fmla="*/ 131 h 194"/>
                <a:gd name="T8" fmla="*/ 49 w 83"/>
                <a:gd name="T9" fmla="*/ 76 h 194"/>
                <a:gd name="T10" fmla="*/ 41 w 83"/>
                <a:gd name="T11" fmla="*/ 14 h 194"/>
                <a:gd name="T12" fmla="*/ 57 w 83"/>
                <a:gd name="T13" fmla="*/ 27 h 194"/>
                <a:gd name="T14" fmla="*/ 70 w 83"/>
                <a:gd name="T15" fmla="*/ 33 h 194"/>
                <a:gd name="T16" fmla="*/ 74 w 83"/>
                <a:gd name="T17" fmla="*/ 29 h 194"/>
                <a:gd name="T18" fmla="*/ 70 w 83"/>
                <a:gd name="T19" fmla="*/ 1 h 194"/>
                <a:gd name="T20" fmla="*/ 70 w 83"/>
                <a:gd name="T21" fmla="*/ 1 h 194"/>
                <a:gd name="T22" fmla="*/ 78 w 83"/>
                <a:gd name="T23" fmla="*/ 11 h 194"/>
                <a:gd name="T24" fmla="*/ 82 w 83"/>
                <a:gd name="T25" fmla="*/ 39 h 194"/>
                <a:gd name="T26" fmla="*/ 78 w 83"/>
                <a:gd name="T27" fmla="*/ 43 h 194"/>
                <a:gd name="T28" fmla="*/ 57 w 83"/>
                <a:gd name="T29" fmla="*/ 31 h 194"/>
                <a:gd name="T30" fmla="*/ 50 w 83"/>
                <a:gd name="T31" fmla="*/ 26 h 194"/>
                <a:gd name="T32" fmla="*/ 51 w 83"/>
                <a:gd name="T33" fmla="*/ 40 h 194"/>
                <a:gd name="T34" fmla="*/ 62 w 83"/>
                <a:gd name="T35" fmla="*/ 125 h 194"/>
                <a:gd name="T36" fmla="*/ 52 w 83"/>
                <a:gd name="T37" fmla="*/ 175 h 194"/>
                <a:gd name="T38" fmla="*/ 24 w 83"/>
                <a:gd name="T39" fmla="*/ 191 h 194"/>
                <a:gd name="T40" fmla="*/ 0 w 83"/>
                <a:gd name="T41" fmla="*/ 17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94">
                  <a:moveTo>
                    <a:pt x="0" y="173"/>
                  </a:moveTo>
                  <a:cubicBezTo>
                    <a:pt x="5" y="176"/>
                    <a:pt x="10" y="180"/>
                    <a:pt x="16" y="181"/>
                  </a:cubicBezTo>
                  <a:cubicBezTo>
                    <a:pt x="28" y="182"/>
                    <a:pt x="36" y="176"/>
                    <a:pt x="43" y="166"/>
                  </a:cubicBezTo>
                  <a:cubicBezTo>
                    <a:pt x="49" y="156"/>
                    <a:pt x="52" y="144"/>
                    <a:pt x="53" y="131"/>
                  </a:cubicBezTo>
                  <a:cubicBezTo>
                    <a:pt x="55" y="113"/>
                    <a:pt x="51" y="94"/>
                    <a:pt x="49" y="76"/>
                  </a:cubicBezTo>
                  <a:cubicBezTo>
                    <a:pt x="47" y="56"/>
                    <a:pt x="44" y="36"/>
                    <a:pt x="41" y="14"/>
                  </a:cubicBezTo>
                  <a:cubicBezTo>
                    <a:pt x="47" y="19"/>
                    <a:pt x="51" y="24"/>
                    <a:pt x="57" y="27"/>
                  </a:cubicBezTo>
                  <a:cubicBezTo>
                    <a:pt x="61" y="30"/>
                    <a:pt x="65" y="31"/>
                    <a:pt x="70" y="33"/>
                  </a:cubicBezTo>
                  <a:cubicBezTo>
                    <a:pt x="74" y="33"/>
                    <a:pt x="74" y="32"/>
                    <a:pt x="74" y="29"/>
                  </a:cubicBezTo>
                  <a:cubicBezTo>
                    <a:pt x="73" y="20"/>
                    <a:pt x="71" y="11"/>
                    <a:pt x="70" y="1"/>
                  </a:cubicBezTo>
                  <a:cubicBezTo>
                    <a:pt x="70" y="1"/>
                    <a:pt x="70" y="0"/>
                    <a:pt x="70" y="1"/>
                  </a:cubicBezTo>
                  <a:cubicBezTo>
                    <a:pt x="76" y="2"/>
                    <a:pt x="78" y="6"/>
                    <a:pt x="78" y="11"/>
                  </a:cubicBezTo>
                  <a:cubicBezTo>
                    <a:pt x="79" y="21"/>
                    <a:pt x="81" y="30"/>
                    <a:pt x="82" y="39"/>
                  </a:cubicBezTo>
                  <a:cubicBezTo>
                    <a:pt x="83" y="43"/>
                    <a:pt x="82" y="44"/>
                    <a:pt x="78" y="43"/>
                  </a:cubicBezTo>
                  <a:cubicBezTo>
                    <a:pt x="70" y="41"/>
                    <a:pt x="63" y="37"/>
                    <a:pt x="57" y="31"/>
                  </a:cubicBezTo>
                  <a:cubicBezTo>
                    <a:pt x="55" y="30"/>
                    <a:pt x="53" y="28"/>
                    <a:pt x="50" y="26"/>
                  </a:cubicBezTo>
                  <a:cubicBezTo>
                    <a:pt x="50" y="31"/>
                    <a:pt x="51" y="36"/>
                    <a:pt x="51" y="40"/>
                  </a:cubicBezTo>
                  <a:cubicBezTo>
                    <a:pt x="55" y="69"/>
                    <a:pt x="60" y="97"/>
                    <a:pt x="62" y="125"/>
                  </a:cubicBezTo>
                  <a:cubicBezTo>
                    <a:pt x="63" y="143"/>
                    <a:pt x="60" y="160"/>
                    <a:pt x="52" y="175"/>
                  </a:cubicBezTo>
                  <a:cubicBezTo>
                    <a:pt x="46" y="187"/>
                    <a:pt x="35" y="194"/>
                    <a:pt x="24" y="191"/>
                  </a:cubicBezTo>
                  <a:cubicBezTo>
                    <a:pt x="13" y="189"/>
                    <a:pt x="5" y="183"/>
                    <a:pt x="0" y="173"/>
                  </a:cubicBezTo>
                  <a:close/>
                </a:path>
              </a:pathLst>
            </a:custGeom>
            <a:solidFill>
              <a:srgbClr val="E62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7060364-A2AA-86C7-8829-94126B3F5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983"/>
              <a:ext cx="96" cy="635"/>
            </a:xfrm>
            <a:custGeom>
              <a:avLst/>
              <a:gdLst>
                <a:gd name="T0" fmla="*/ 25 w 33"/>
                <a:gd name="T1" fmla="*/ 12 h 218"/>
                <a:gd name="T2" fmla="*/ 16 w 33"/>
                <a:gd name="T3" fmla="*/ 12 h 218"/>
                <a:gd name="T4" fmla="*/ 11 w 33"/>
                <a:gd name="T5" fmla="*/ 17 h 218"/>
                <a:gd name="T6" fmla="*/ 15 w 33"/>
                <a:gd name="T7" fmla="*/ 50 h 218"/>
                <a:gd name="T8" fmla="*/ 24 w 33"/>
                <a:gd name="T9" fmla="*/ 120 h 218"/>
                <a:gd name="T10" fmla="*/ 32 w 33"/>
                <a:gd name="T11" fmla="*/ 184 h 218"/>
                <a:gd name="T12" fmla="*/ 24 w 33"/>
                <a:gd name="T13" fmla="*/ 213 h 218"/>
                <a:gd name="T14" fmla="*/ 10 w 33"/>
                <a:gd name="T15" fmla="*/ 215 h 218"/>
                <a:gd name="T16" fmla="*/ 0 w 33"/>
                <a:gd name="T17" fmla="*/ 203 h 218"/>
                <a:gd name="T18" fmla="*/ 20 w 33"/>
                <a:gd name="T19" fmla="*/ 195 h 218"/>
                <a:gd name="T20" fmla="*/ 21 w 33"/>
                <a:gd name="T21" fmla="*/ 157 h 218"/>
                <a:gd name="T22" fmla="*/ 14 w 33"/>
                <a:gd name="T23" fmla="*/ 96 h 218"/>
                <a:gd name="T24" fmla="*/ 4 w 33"/>
                <a:gd name="T25" fmla="*/ 19 h 218"/>
                <a:gd name="T26" fmla="*/ 2 w 33"/>
                <a:gd name="T27" fmla="*/ 4 h 218"/>
                <a:gd name="T28" fmla="*/ 5 w 33"/>
                <a:gd name="T29" fmla="*/ 0 h 218"/>
                <a:gd name="T30" fmla="*/ 21 w 33"/>
                <a:gd name="T31" fmla="*/ 2 h 218"/>
                <a:gd name="T32" fmla="*/ 25 w 33"/>
                <a:gd name="T33" fmla="*/ 6 h 218"/>
                <a:gd name="T34" fmla="*/ 25 w 33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218">
                  <a:moveTo>
                    <a:pt x="25" y="12"/>
                  </a:moveTo>
                  <a:cubicBezTo>
                    <a:pt x="22" y="12"/>
                    <a:pt x="19" y="12"/>
                    <a:pt x="16" y="12"/>
                  </a:cubicBezTo>
                  <a:cubicBezTo>
                    <a:pt x="11" y="11"/>
                    <a:pt x="11" y="13"/>
                    <a:pt x="11" y="17"/>
                  </a:cubicBezTo>
                  <a:cubicBezTo>
                    <a:pt x="13" y="28"/>
                    <a:pt x="14" y="39"/>
                    <a:pt x="15" y="50"/>
                  </a:cubicBezTo>
                  <a:cubicBezTo>
                    <a:pt x="18" y="73"/>
                    <a:pt x="21" y="96"/>
                    <a:pt x="24" y="120"/>
                  </a:cubicBezTo>
                  <a:cubicBezTo>
                    <a:pt x="27" y="141"/>
                    <a:pt x="30" y="162"/>
                    <a:pt x="32" y="184"/>
                  </a:cubicBezTo>
                  <a:cubicBezTo>
                    <a:pt x="33" y="194"/>
                    <a:pt x="32" y="205"/>
                    <a:pt x="24" y="213"/>
                  </a:cubicBezTo>
                  <a:cubicBezTo>
                    <a:pt x="20" y="217"/>
                    <a:pt x="15" y="218"/>
                    <a:pt x="10" y="215"/>
                  </a:cubicBezTo>
                  <a:cubicBezTo>
                    <a:pt x="5" y="212"/>
                    <a:pt x="1" y="209"/>
                    <a:pt x="0" y="203"/>
                  </a:cubicBezTo>
                  <a:cubicBezTo>
                    <a:pt x="9" y="208"/>
                    <a:pt x="16" y="205"/>
                    <a:pt x="20" y="195"/>
                  </a:cubicBezTo>
                  <a:cubicBezTo>
                    <a:pt x="25" y="182"/>
                    <a:pt x="23" y="170"/>
                    <a:pt x="21" y="157"/>
                  </a:cubicBezTo>
                  <a:cubicBezTo>
                    <a:pt x="19" y="137"/>
                    <a:pt x="16" y="116"/>
                    <a:pt x="14" y="96"/>
                  </a:cubicBezTo>
                  <a:cubicBezTo>
                    <a:pt x="11" y="70"/>
                    <a:pt x="7" y="44"/>
                    <a:pt x="4" y="19"/>
                  </a:cubicBezTo>
                  <a:cubicBezTo>
                    <a:pt x="3" y="14"/>
                    <a:pt x="3" y="9"/>
                    <a:pt x="2" y="4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1" y="1"/>
                    <a:pt x="16" y="1"/>
                    <a:pt x="21" y="2"/>
                  </a:cubicBezTo>
                  <a:cubicBezTo>
                    <a:pt x="24" y="2"/>
                    <a:pt x="25" y="3"/>
                    <a:pt x="25" y="6"/>
                  </a:cubicBezTo>
                  <a:cubicBezTo>
                    <a:pt x="25" y="8"/>
                    <a:pt x="25" y="10"/>
                    <a:pt x="25" y="12"/>
                  </a:cubicBezTo>
                  <a:close/>
                </a:path>
              </a:pathLst>
            </a:custGeom>
            <a:solidFill>
              <a:srgbClr val="40B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DC330FB-C358-23B5-52FF-F58CA7BAB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239"/>
              <a:ext cx="128" cy="414"/>
            </a:xfrm>
            <a:custGeom>
              <a:avLst/>
              <a:gdLst>
                <a:gd name="T0" fmla="*/ 43 w 44"/>
                <a:gd name="T1" fmla="*/ 12 h 142"/>
                <a:gd name="T2" fmla="*/ 21 w 44"/>
                <a:gd name="T3" fmla="*/ 27 h 142"/>
                <a:gd name="T4" fmla="*/ 11 w 44"/>
                <a:gd name="T5" fmla="*/ 79 h 142"/>
                <a:gd name="T6" fmla="*/ 22 w 44"/>
                <a:gd name="T7" fmla="*/ 131 h 142"/>
                <a:gd name="T8" fmla="*/ 26 w 44"/>
                <a:gd name="T9" fmla="*/ 142 h 142"/>
                <a:gd name="T10" fmla="*/ 10 w 44"/>
                <a:gd name="T11" fmla="*/ 111 h 142"/>
                <a:gd name="T12" fmla="*/ 3 w 44"/>
                <a:gd name="T13" fmla="*/ 48 h 142"/>
                <a:gd name="T14" fmla="*/ 20 w 44"/>
                <a:gd name="T15" fmla="*/ 7 h 142"/>
                <a:gd name="T16" fmla="*/ 37 w 44"/>
                <a:gd name="T17" fmla="*/ 1 h 142"/>
                <a:gd name="T18" fmla="*/ 43 w 44"/>
                <a:gd name="T19" fmla="*/ 7 h 142"/>
                <a:gd name="T20" fmla="*/ 44 w 44"/>
                <a:gd name="T21" fmla="*/ 11 h 142"/>
                <a:gd name="T22" fmla="*/ 43 w 44"/>
                <a:gd name="T23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142">
                  <a:moveTo>
                    <a:pt x="43" y="12"/>
                  </a:moveTo>
                  <a:cubicBezTo>
                    <a:pt x="33" y="12"/>
                    <a:pt x="26" y="19"/>
                    <a:pt x="21" y="27"/>
                  </a:cubicBezTo>
                  <a:cubicBezTo>
                    <a:pt x="12" y="43"/>
                    <a:pt x="10" y="61"/>
                    <a:pt x="11" y="79"/>
                  </a:cubicBezTo>
                  <a:cubicBezTo>
                    <a:pt x="12" y="96"/>
                    <a:pt x="15" y="114"/>
                    <a:pt x="22" y="131"/>
                  </a:cubicBezTo>
                  <a:cubicBezTo>
                    <a:pt x="24" y="134"/>
                    <a:pt x="27" y="138"/>
                    <a:pt x="26" y="142"/>
                  </a:cubicBezTo>
                  <a:cubicBezTo>
                    <a:pt x="18" y="133"/>
                    <a:pt x="14" y="122"/>
                    <a:pt x="10" y="111"/>
                  </a:cubicBezTo>
                  <a:cubicBezTo>
                    <a:pt x="3" y="91"/>
                    <a:pt x="0" y="69"/>
                    <a:pt x="3" y="48"/>
                  </a:cubicBezTo>
                  <a:cubicBezTo>
                    <a:pt x="5" y="33"/>
                    <a:pt x="8" y="18"/>
                    <a:pt x="20" y="7"/>
                  </a:cubicBezTo>
                  <a:cubicBezTo>
                    <a:pt x="25" y="3"/>
                    <a:pt x="30" y="0"/>
                    <a:pt x="37" y="1"/>
                  </a:cubicBezTo>
                  <a:cubicBezTo>
                    <a:pt x="41" y="1"/>
                    <a:pt x="43" y="2"/>
                    <a:pt x="43" y="7"/>
                  </a:cubicBezTo>
                  <a:cubicBezTo>
                    <a:pt x="43" y="8"/>
                    <a:pt x="43" y="10"/>
                    <a:pt x="44" y="11"/>
                  </a:cubicBezTo>
                  <a:cubicBezTo>
                    <a:pt x="44" y="12"/>
                    <a:pt x="44" y="12"/>
                    <a:pt x="43" y="12"/>
                  </a:cubicBezTo>
                  <a:close/>
                </a:path>
              </a:pathLst>
            </a:custGeom>
            <a:solidFill>
              <a:srgbClr val="3FB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67C2265-8CF0-5F28-A50B-0B6EEF1A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2271"/>
              <a:ext cx="91" cy="286"/>
            </a:xfrm>
            <a:custGeom>
              <a:avLst/>
              <a:gdLst>
                <a:gd name="T0" fmla="*/ 18 w 31"/>
                <a:gd name="T1" fmla="*/ 1 h 98"/>
                <a:gd name="T2" fmla="*/ 19 w 31"/>
                <a:gd name="T3" fmla="*/ 0 h 98"/>
                <a:gd name="T4" fmla="*/ 26 w 31"/>
                <a:gd name="T5" fmla="*/ 7 h 98"/>
                <a:gd name="T6" fmla="*/ 30 w 31"/>
                <a:gd name="T7" fmla="*/ 40 h 98"/>
                <a:gd name="T8" fmla="*/ 27 w 31"/>
                <a:gd name="T9" fmla="*/ 44 h 98"/>
                <a:gd name="T10" fmla="*/ 13 w 31"/>
                <a:gd name="T11" fmla="*/ 53 h 98"/>
                <a:gd name="T12" fmla="*/ 10 w 31"/>
                <a:gd name="T13" fmla="*/ 84 h 98"/>
                <a:gd name="T14" fmla="*/ 13 w 31"/>
                <a:gd name="T15" fmla="*/ 98 h 98"/>
                <a:gd name="T16" fmla="*/ 2 w 31"/>
                <a:gd name="T17" fmla="*/ 53 h 98"/>
                <a:gd name="T18" fmla="*/ 8 w 31"/>
                <a:gd name="T19" fmla="*/ 37 h 98"/>
                <a:gd name="T20" fmla="*/ 19 w 31"/>
                <a:gd name="T21" fmla="*/ 33 h 98"/>
                <a:gd name="T22" fmla="*/ 22 w 31"/>
                <a:gd name="T23" fmla="*/ 31 h 98"/>
                <a:gd name="T24" fmla="*/ 18 w 31"/>
                <a:gd name="T25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98">
                  <a:moveTo>
                    <a:pt x="18" y="1"/>
                  </a:moveTo>
                  <a:cubicBezTo>
                    <a:pt x="19" y="1"/>
                    <a:pt x="19" y="0"/>
                    <a:pt x="19" y="0"/>
                  </a:cubicBezTo>
                  <a:cubicBezTo>
                    <a:pt x="24" y="0"/>
                    <a:pt x="26" y="2"/>
                    <a:pt x="26" y="7"/>
                  </a:cubicBezTo>
                  <a:cubicBezTo>
                    <a:pt x="27" y="18"/>
                    <a:pt x="29" y="29"/>
                    <a:pt x="30" y="40"/>
                  </a:cubicBezTo>
                  <a:cubicBezTo>
                    <a:pt x="31" y="42"/>
                    <a:pt x="31" y="44"/>
                    <a:pt x="27" y="44"/>
                  </a:cubicBezTo>
                  <a:cubicBezTo>
                    <a:pt x="20" y="43"/>
                    <a:pt x="16" y="46"/>
                    <a:pt x="13" y="53"/>
                  </a:cubicBezTo>
                  <a:cubicBezTo>
                    <a:pt x="9" y="63"/>
                    <a:pt x="9" y="73"/>
                    <a:pt x="10" y="84"/>
                  </a:cubicBezTo>
                  <a:cubicBezTo>
                    <a:pt x="11" y="89"/>
                    <a:pt x="14" y="93"/>
                    <a:pt x="13" y="98"/>
                  </a:cubicBezTo>
                  <a:cubicBezTo>
                    <a:pt x="2" y="85"/>
                    <a:pt x="0" y="69"/>
                    <a:pt x="2" y="53"/>
                  </a:cubicBezTo>
                  <a:cubicBezTo>
                    <a:pt x="2" y="47"/>
                    <a:pt x="3" y="41"/>
                    <a:pt x="8" y="37"/>
                  </a:cubicBezTo>
                  <a:cubicBezTo>
                    <a:pt x="11" y="33"/>
                    <a:pt x="14" y="31"/>
                    <a:pt x="19" y="33"/>
                  </a:cubicBezTo>
                  <a:cubicBezTo>
                    <a:pt x="21" y="33"/>
                    <a:pt x="23" y="33"/>
                    <a:pt x="22" y="31"/>
                  </a:cubicBezTo>
                  <a:cubicBezTo>
                    <a:pt x="21" y="21"/>
                    <a:pt x="20" y="11"/>
                    <a:pt x="18" y="1"/>
                  </a:cubicBezTo>
                  <a:close/>
                </a:path>
              </a:pathLst>
            </a:custGeom>
            <a:solidFill>
              <a:srgbClr val="E62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B9F5151-E342-7203-9C48-7C2C7ACC5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2795"/>
              <a:ext cx="82" cy="143"/>
            </a:xfrm>
            <a:custGeom>
              <a:avLst/>
              <a:gdLst>
                <a:gd name="T0" fmla="*/ 28 w 28"/>
                <a:gd name="T1" fmla="*/ 30 h 49"/>
                <a:gd name="T2" fmla="*/ 26 w 28"/>
                <a:gd name="T3" fmla="*/ 40 h 49"/>
                <a:gd name="T4" fmla="*/ 11 w 28"/>
                <a:gd name="T5" fmla="*/ 43 h 49"/>
                <a:gd name="T6" fmla="*/ 5 w 28"/>
                <a:gd name="T7" fmla="*/ 8 h 49"/>
                <a:gd name="T8" fmla="*/ 19 w 28"/>
                <a:gd name="T9" fmla="*/ 5 h 49"/>
                <a:gd name="T10" fmla="*/ 28 w 28"/>
                <a:gd name="T11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9">
                  <a:moveTo>
                    <a:pt x="28" y="30"/>
                  </a:moveTo>
                  <a:cubicBezTo>
                    <a:pt x="28" y="33"/>
                    <a:pt x="28" y="37"/>
                    <a:pt x="26" y="40"/>
                  </a:cubicBezTo>
                  <a:cubicBezTo>
                    <a:pt x="23" y="47"/>
                    <a:pt x="16" y="49"/>
                    <a:pt x="11" y="43"/>
                  </a:cubicBezTo>
                  <a:cubicBezTo>
                    <a:pt x="3" y="36"/>
                    <a:pt x="0" y="18"/>
                    <a:pt x="5" y="8"/>
                  </a:cubicBezTo>
                  <a:cubicBezTo>
                    <a:pt x="8" y="2"/>
                    <a:pt x="15" y="0"/>
                    <a:pt x="19" y="5"/>
                  </a:cubicBezTo>
                  <a:cubicBezTo>
                    <a:pt x="26" y="12"/>
                    <a:pt x="28" y="21"/>
                    <a:pt x="28" y="30"/>
                  </a:cubicBezTo>
                  <a:close/>
                </a:path>
              </a:pathLst>
            </a:custGeom>
            <a:solidFill>
              <a:srgbClr val="F2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8D1773-746D-963F-ED49-0790A4063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2775"/>
              <a:ext cx="91" cy="163"/>
            </a:xfrm>
            <a:custGeom>
              <a:avLst/>
              <a:gdLst>
                <a:gd name="T0" fmla="*/ 10 w 31"/>
                <a:gd name="T1" fmla="*/ 24 h 56"/>
                <a:gd name="T2" fmla="*/ 14 w 31"/>
                <a:gd name="T3" fmla="*/ 16 h 56"/>
                <a:gd name="T4" fmla="*/ 17 w 31"/>
                <a:gd name="T5" fmla="*/ 13 h 56"/>
                <a:gd name="T6" fmla="*/ 22 w 31"/>
                <a:gd name="T7" fmla="*/ 13 h 56"/>
                <a:gd name="T8" fmla="*/ 21 w 31"/>
                <a:gd name="T9" fmla="*/ 17 h 56"/>
                <a:gd name="T10" fmla="*/ 22 w 31"/>
                <a:gd name="T11" fmla="*/ 39 h 56"/>
                <a:gd name="T12" fmla="*/ 28 w 31"/>
                <a:gd name="T13" fmla="*/ 50 h 56"/>
                <a:gd name="T14" fmla="*/ 28 w 31"/>
                <a:gd name="T15" fmla="*/ 55 h 56"/>
                <a:gd name="T16" fmla="*/ 22 w 31"/>
                <a:gd name="T17" fmla="*/ 53 h 56"/>
                <a:gd name="T18" fmla="*/ 16 w 31"/>
                <a:gd name="T19" fmla="*/ 42 h 56"/>
                <a:gd name="T20" fmla="*/ 13 w 31"/>
                <a:gd name="T21" fmla="*/ 39 h 56"/>
                <a:gd name="T22" fmla="*/ 12 w 31"/>
                <a:gd name="T23" fmla="*/ 43 h 56"/>
                <a:gd name="T24" fmla="*/ 14 w 31"/>
                <a:gd name="T25" fmla="*/ 51 h 56"/>
                <a:gd name="T26" fmla="*/ 11 w 31"/>
                <a:gd name="T27" fmla="*/ 55 h 56"/>
                <a:gd name="T28" fmla="*/ 7 w 31"/>
                <a:gd name="T29" fmla="*/ 52 h 56"/>
                <a:gd name="T30" fmla="*/ 1 w 31"/>
                <a:gd name="T31" fmla="*/ 4 h 56"/>
                <a:gd name="T32" fmla="*/ 3 w 31"/>
                <a:gd name="T33" fmla="*/ 0 h 56"/>
                <a:gd name="T34" fmla="*/ 8 w 31"/>
                <a:gd name="T35" fmla="*/ 3 h 56"/>
                <a:gd name="T36" fmla="*/ 10 w 31"/>
                <a:gd name="T37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56">
                  <a:moveTo>
                    <a:pt x="10" y="24"/>
                  </a:moveTo>
                  <a:cubicBezTo>
                    <a:pt x="13" y="21"/>
                    <a:pt x="13" y="18"/>
                    <a:pt x="14" y="16"/>
                  </a:cubicBezTo>
                  <a:cubicBezTo>
                    <a:pt x="15" y="14"/>
                    <a:pt x="15" y="13"/>
                    <a:pt x="17" y="13"/>
                  </a:cubicBezTo>
                  <a:cubicBezTo>
                    <a:pt x="19" y="13"/>
                    <a:pt x="21" y="12"/>
                    <a:pt x="22" y="13"/>
                  </a:cubicBezTo>
                  <a:cubicBezTo>
                    <a:pt x="24" y="15"/>
                    <a:pt x="22" y="16"/>
                    <a:pt x="21" y="17"/>
                  </a:cubicBezTo>
                  <a:cubicBezTo>
                    <a:pt x="17" y="25"/>
                    <a:pt x="17" y="32"/>
                    <a:pt x="22" y="39"/>
                  </a:cubicBezTo>
                  <a:cubicBezTo>
                    <a:pt x="24" y="43"/>
                    <a:pt x="26" y="47"/>
                    <a:pt x="28" y="50"/>
                  </a:cubicBezTo>
                  <a:cubicBezTo>
                    <a:pt x="28" y="52"/>
                    <a:pt x="31" y="53"/>
                    <a:pt x="28" y="55"/>
                  </a:cubicBezTo>
                  <a:cubicBezTo>
                    <a:pt x="26" y="56"/>
                    <a:pt x="23" y="56"/>
                    <a:pt x="22" y="53"/>
                  </a:cubicBezTo>
                  <a:cubicBezTo>
                    <a:pt x="20" y="49"/>
                    <a:pt x="18" y="46"/>
                    <a:pt x="16" y="42"/>
                  </a:cubicBezTo>
                  <a:cubicBezTo>
                    <a:pt x="16" y="41"/>
                    <a:pt x="16" y="38"/>
                    <a:pt x="13" y="39"/>
                  </a:cubicBezTo>
                  <a:cubicBezTo>
                    <a:pt x="12" y="39"/>
                    <a:pt x="12" y="42"/>
                    <a:pt x="12" y="43"/>
                  </a:cubicBezTo>
                  <a:cubicBezTo>
                    <a:pt x="13" y="46"/>
                    <a:pt x="13" y="49"/>
                    <a:pt x="14" y="51"/>
                  </a:cubicBezTo>
                  <a:cubicBezTo>
                    <a:pt x="14" y="54"/>
                    <a:pt x="13" y="55"/>
                    <a:pt x="11" y="55"/>
                  </a:cubicBezTo>
                  <a:cubicBezTo>
                    <a:pt x="8" y="55"/>
                    <a:pt x="7" y="55"/>
                    <a:pt x="7" y="52"/>
                  </a:cubicBezTo>
                  <a:cubicBezTo>
                    <a:pt x="5" y="36"/>
                    <a:pt x="3" y="20"/>
                    <a:pt x="1" y="4"/>
                  </a:cubicBezTo>
                  <a:cubicBezTo>
                    <a:pt x="1" y="3"/>
                    <a:pt x="0" y="1"/>
                    <a:pt x="3" y="0"/>
                  </a:cubicBezTo>
                  <a:cubicBezTo>
                    <a:pt x="6" y="0"/>
                    <a:pt x="7" y="1"/>
                    <a:pt x="8" y="3"/>
                  </a:cubicBezTo>
                  <a:cubicBezTo>
                    <a:pt x="8" y="10"/>
                    <a:pt x="9" y="17"/>
                    <a:pt x="10" y="2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58311DC-B801-4126-6387-69EEBEAD2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1538"/>
              <a:ext cx="93" cy="93"/>
            </a:xfrm>
            <a:custGeom>
              <a:avLst/>
              <a:gdLst>
                <a:gd name="T0" fmla="*/ 32 w 32"/>
                <a:gd name="T1" fmla="*/ 19 h 32"/>
                <a:gd name="T2" fmla="*/ 14 w 32"/>
                <a:gd name="T3" fmla="*/ 28 h 32"/>
                <a:gd name="T4" fmla="*/ 3 w 32"/>
                <a:gd name="T5" fmla="*/ 18 h 32"/>
                <a:gd name="T6" fmla="*/ 4 w 32"/>
                <a:gd name="T7" fmla="*/ 5 h 32"/>
                <a:gd name="T8" fmla="*/ 17 w 32"/>
                <a:gd name="T9" fmla="*/ 1 h 32"/>
                <a:gd name="T10" fmla="*/ 32 w 32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32" y="19"/>
                  </a:moveTo>
                  <a:cubicBezTo>
                    <a:pt x="32" y="27"/>
                    <a:pt x="23" y="32"/>
                    <a:pt x="14" y="28"/>
                  </a:cubicBezTo>
                  <a:cubicBezTo>
                    <a:pt x="10" y="26"/>
                    <a:pt x="6" y="22"/>
                    <a:pt x="3" y="18"/>
                  </a:cubicBezTo>
                  <a:cubicBezTo>
                    <a:pt x="1" y="14"/>
                    <a:pt x="0" y="9"/>
                    <a:pt x="4" y="5"/>
                  </a:cubicBezTo>
                  <a:cubicBezTo>
                    <a:pt x="7" y="1"/>
                    <a:pt x="12" y="0"/>
                    <a:pt x="17" y="1"/>
                  </a:cubicBezTo>
                  <a:cubicBezTo>
                    <a:pt x="27" y="4"/>
                    <a:pt x="32" y="10"/>
                    <a:pt x="32" y="19"/>
                  </a:cubicBezTo>
                  <a:close/>
                </a:path>
              </a:pathLst>
            </a:custGeom>
            <a:solidFill>
              <a:srgbClr val="0F3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CB968BF-C16E-69CA-C6A6-453F289B1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2772"/>
              <a:ext cx="84" cy="157"/>
            </a:xfrm>
            <a:custGeom>
              <a:avLst/>
              <a:gdLst>
                <a:gd name="T0" fmla="*/ 0 w 29"/>
                <a:gd name="T1" fmla="*/ 4 h 54"/>
                <a:gd name="T2" fmla="*/ 2 w 29"/>
                <a:gd name="T3" fmla="*/ 0 h 54"/>
                <a:gd name="T4" fmla="*/ 6 w 29"/>
                <a:gd name="T5" fmla="*/ 3 h 54"/>
                <a:gd name="T6" fmla="*/ 8 w 29"/>
                <a:gd name="T7" fmla="*/ 19 h 54"/>
                <a:gd name="T8" fmla="*/ 9 w 29"/>
                <a:gd name="T9" fmla="*/ 22 h 54"/>
                <a:gd name="T10" fmla="*/ 11 w 29"/>
                <a:gd name="T11" fmla="*/ 20 h 54"/>
                <a:gd name="T12" fmla="*/ 13 w 29"/>
                <a:gd name="T13" fmla="*/ 14 h 54"/>
                <a:gd name="T14" fmla="*/ 19 w 29"/>
                <a:gd name="T15" fmla="*/ 12 h 54"/>
                <a:gd name="T16" fmla="*/ 20 w 29"/>
                <a:gd name="T17" fmla="*/ 17 h 54"/>
                <a:gd name="T18" fmla="*/ 21 w 29"/>
                <a:gd name="T19" fmla="*/ 39 h 54"/>
                <a:gd name="T20" fmla="*/ 26 w 29"/>
                <a:gd name="T21" fmla="*/ 49 h 54"/>
                <a:gd name="T22" fmla="*/ 26 w 29"/>
                <a:gd name="T23" fmla="*/ 53 h 54"/>
                <a:gd name="T24" fmla="*/ 20 w 29"/>
                <a:gd name="T25" fmla="*/ 51 h 54"/>
                <a:gd name="T26" fmla="*/ 15 w 29"/>
                <a:gd name="T27" fmla="*/ 40 h 54"/>
                <a:gd name="T28" fmla="*/ 12 w 29"/>
                <a:gd name="T29" fmla="*/ 37 h 54"/>
                <a:gd name="T30" fmla="*/ 11 w 29"/>
                <a:gd name="T31" fmla="*/ 41 h 54"/>
                <a:gd name="T32" fmla="*/ 12 w 29"/>
                <a:gd name="T33" fmla="*/ 49 h 54"/>
                <a:gd name="T34" fmla="*/ 10 w 29"/>
                <a:gd name="T35" fmla="*/ 53 h 54"/>
                <a:gd name="T36" fmla="*/ 6 w 29"/>
                <a:gd name="T37" fmla="*/ 50 h 54"/>
                <a:gd name="T38" fmla="*/ 1 w 29"/>
                <a:gd name="T39" fmla="*/ 14 h 54"/>
                <a:gd name="T40" fmla="*/ 0 w 29"/>
                <a:gd name="T41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54">
                  <a:moveTo>
                    <a:pt x="0" y="4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7" y="9"/>
                    <a:pt x="7" y="14"/>
                    <a:pt x="8" y="19"/>
                  </a:cubicBezTo>
                  <a:cubicBezTo>
                    <a:pt x="8" y="20"/>
                    <a:pt x="8" y="22"/>
                    <a:pt x="9" y="22"/>
                  </a:cubicBezTo>
                  <a:cubicBezTo>
                    <a:pt x="11" y="22"/>
                    <a:pt x="11" y="21"/>
                    <a:pt x="11" y="20"/>
                  </a:cubicBezTo>
                  <a:cubicBezTo>
                    <a:pt x="12" y="18"/>
                    <a:pt x="12" y="16"/>
                    <a:pt x="13" y="14"/>
                  </a:cubicBezTo>
                  <a:cubicBezTo>
                    <a:pt x="14" y="11"/>
                    <a:pt x="17" y="12"/>
                    <a:pt x="19" y="12"/>
                  </a:cubicBezTo>
                  <a:cubicBezTo>
                    <a:pt x="22" y="13"/>
                    <a:pt x="20" y="15"/>
                    <a:pt x="20" y="17"/>
                  </a:cubicBezTo>
                  <a:cubicBezTo>
                    <a:pt x="15" y="24"/>
                    <a:pt x="16" y="31"/>
                    <a:pt x="21" y="39"/>
                  </a:cubicBezTo>
                  <a:cubicBezTo>
                    <a:pt x="23" y="42"/>
                    <a:pt x="24" y="45"/>
                    <a:pt x="26" y="49"/>
                  </a:cubicBezTo>
                  <a:cubicBezTo>
                    <a:pt x="26" y="50"/>
                    <a:pt x="29" y="52"/>
                    <a:pt x="26" y="53"/>
                  </a:cubicBezTo>
                  <a:cubicBezTo>
                    <a:pt x="24" y="54"/>
                    <a:pt x="21" y="54"/>
                    <a:pt x="20" y="51"/>
                  </a:cubicBezTo>
                  <a:cubicBezTo>
                    <a:pt x="18" y="47"/>
                    <a:pt x="16" y="44"/>
                    <a:pt x="15" y="40"/>
                  </a:cubicBezTo>
                  <a:cubicBezTo>
                    <a:pt x="14" y="39"/>
                    <a:pt x="14" y="37"/>
                    <a:pt x="12" y="37"/>
                  </a:cubicBezTo>
                  <a:cubicBezTo>
                    <a:pt x="11" y="38"/>
                    <a:pt x="11" y="39"/>
                    <a:pt x="11" y="41"/>
                  </a:cubicBezTo>
                  <a:cubicBezTo>
                    <a:pt x="11" y="44"/>
                    <a:pt x="12" y="46"/>
                    <a:pt x="12" y="49"/>
                  </a:cubicBezTo>
                  <a:cubicBezTo>
                    <a:pt x="12" y="51"/>
                    <a:pt x="14" y="53"/>
                    <a:pt x="10" y="53"/>
                  </a:cubicBezTo>
                  <a:cubicBezTo>
                    <a:pt x="8" y="54"/>
                    <a:pt x="6" y="53"/>
                    <a:pt x="6" y="50"/>
                  </a:cubicBezTo>
                  <a:cubicBezTo>
                    <a:pt x="5" y="38"/>
                    <a:pt x="3" y="26"/>
                    <a:pt x="1" y="14"/>
                  </a:cubicBezTo>
                  <a:cubicBezTo>
                    <a:pt x="1" y="10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6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67B9318-1EE7-B3C4-9342-EA2061623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775"/>
              <a:ext cx="73" cy="163"/>
            </a:xfrm>
            <a:custGeom>
              <a:avLst/>
              <a:gdLst>
                <a:gd name="T0" fmla="*/ 23 w 25"/>
                <a:gd name="T1" fmla="*/ 6 h 56"/>
                <a:gd name="T2" fmla="*/ 19 w 25"/>
                <a:gd name="T3" fmla="*/ 13 h 56"/>
                <a:gd name="T4" fmla="*/ 18 w 25"/>
                <a:gd name="T5" fmla="*/ 16 h 56"/>
                <a:gd name="T6" fmla="*/ 22 w 25"/>
                <a:gd name="T7" fmla="*/ 52 h 56"/>
                <a:gd name="T8" fmla="*/ 20 w 25"/>
                <a:gd name="T9" fmla="*/ 56 h 56"/>
                <a:gd name="T10" fmla="*/ 15 w 25"/>
                <a:gd name="T11" fmla="*/ 53 h 56"/>
                <a:gd name="T12" fmla="*/ 11 w 25"/>
                <a:gd name="T13" fmla="*/ 17 h 56"/>
                <a:gd name="T14" fmla="*/ 6 w 25"/>
                <a:gd name="T15" fmla="*/ 12 h 56"/>
                <a:gd name="T16" fmla="*/ 3 w 25"/>
                <a:gd name="T17" fmla="*/ 3 h 56"/>
                <a:gd name="T18" fmla="*/ 7 w 25"/>
                <a:gd name="T19" fmla="*/ 1 h 56"/>
                <a:gd name="T20" fmla="*/ 18 w 25"/>
                <a:gd name="T21" fmla="*/ 1 h 56"/>
                <a:gd name="T22" fmla="*/ 23 w 25"/>
                <a:gd name="T23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56">
                  <a:moveTo>
                    <a:pt x="23" y="6"/>
                  </a:moveTo>
                  <a:cubicBezTo>
                    <a:pt x="23" y="9"/>
                    <a:pt x="24" y="13"/>
                    <a:pt x="19" y="13"/>
                  </a:cubicBezTo>
                  <a:cubicBezTo>
                    <a:pt x="17" y="13"/>
                    <a:pt x="18" y="15"/>
                    <a:pt x="18" y="16"/>
                  </a:cubicBezTo>
                  <a:cubicBezTo>
                    <a:pt x="19" y="28"/>
                    <a:pt x="21" y="40"/>
                    <a:pt x="22" y="52"/>
                  </a:cubicBezTo>
                  <a:cubicBezTo>
                    <a:pt x="22" y="54"/>
                    <a:pt x="23" y="56"/>
                    <a:pt x="20" y="56"/>
                  </a:cubicBezTo>
                  <a:cubicBezTo>
                    <a:pt x="17" y="56"/>
                    <a:pt x="16" y="56"/>
                    <a:pt x="15" y="53"/>
                  </a:cubicBezTo>
                  <a:cubicBezTo>
                    <a:pt x="14" y="41"/>
                    <a:pt x="12" y="29"/>
                    <a:pt x="11" y="17"/>
                  </a:cubicBezTo>
                  <a:cubicBezTo>
                    <a:pt x="11" y="14"/>
                    <a:pt x="10" y="12"/>
                    <a:pt x="6" y="12"/>
                  </a:cubicBezTo>
                  <a:cubicBezTo>
                    <a:pt x="0" y="12"/>
                    <a:pt x="4" y="6"/>
                    <a:pt x="3" y="3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10" y="1"/>
                    <a:pt x="14" y="1"/>
                    <a:pt x="18" y="1"/>
                  </a:cubicBezTo>
                  <a:cubicBezTo>
                    <a:pt x="23" y="0"/>
                    <a:pt x="25" y="1"/>
                    <a:pt x="23" y="6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9A9E5FA-719A-BED8-C2B5-F4E5D4F1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2775"/>
              <a:ext cx="70" cy="157"/>
            </a:xfrm>
            <a:custGeom>
              <a:avLst/>
              <a:gdLst>
                <a:gd name="T0" fmla="*/ 12 w 24"/>
                <a:gd name="T1" fmla="*/ 0 h 54"/>
                <a:gd name="T2" fmla="*/ 15 w 24"/>
                <a:gd name="T3" fmla="*/ 0 h 54"/>
                <a:gd name="T4" fmla="*/ 22 w 24"/>
                <a:gd name="T5" fmla="*/ 8 h 54"/>
                <a:gd name="T6" fmla="*/ 21 w 24"/>
                <a:gd name="T7" fmla="*/ 11 h 54"/>
                <a:gd name="T8" fmla="*/ 17 w 24"/>
                <a:gd name="T9" fmla="*/ 18 h 54"/>
                <a:gd name="T10" fmla="*/ 21 w 24"/>
                <a:gd name="T11" fmla="*/ 50 h 54"/>
                <a:gd name="T12" fmla="*/ 19 w 24"/>
                <a:gd name="T13" fmla="*/ 54 h 54"/>
                <a:gd name="T14" fmla="*/ 15 w 24"/>
                <a:gd name="T15" fmla="*/ 51 h 54"/>
                <a:gd name="T16" fmla="*/ 10 w 24"/>
                <a:gd name="T17" fmla="*/ 16 h 54"/>
                <a:gd name="T18" fmla="*/ 5 w 24"/>
                <a:gd name="T19" fmla="*/ 11 h 54"/>
                <a:gd name="T20" fmla="*/ 2 w 24"/>
                <a:gd name="T21" fmla="*/ 2 h 54"/>
                <a:gd name="T22" fmla="*/ 6 w 24"/>
                <a:gd name="T23" fmla="*/ 0 h 54"/>
                <a:gd name="T24" fmla="*/ 12 w 24"/>
                <a:gd name="T25" fmla="*/ 0 h 54"/>
                <a:gd name="T26" fmla="*/ 12 w 24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54">
                  <a:moveTo>
                    <a:pt x="12" y="0"/>
                  </a:moveTo>
                  <a:cubicBezTo>
                    <a:pt x="13" y="0"/>
                    <a:pt x="14" y="0"/>
                    <a:pt x="15" y="0"/>
                  </a:cubicBezTo>
                  <a:cubicBezTo>
                    <a:pt x="23" y="0"/>
                    <a:pt x="24" y="1"/>
                    <a:pt x="22" y="8"/>
                  </a:cubicBezTo>
                  <a:cubicBezTo>
                    <a:pt x="22" y="10"/>
                    <a:pt x="22" y="11"/>
                    <a:pt x="21" y="11"/>
                  </a:cubicBezTo>
                  <a:cubicBezTo>
                    <a:pt x="15" y="11"/>
                    <a:pt x="17" y="15"/>
                    <a:pt x="17" y="18"/>
                  </a:cubicBezTo>
                  <a:cubicBezTo>
                    <a:pt x="18" y="28"/>
                    <a:pt x="20" y="39"/>
                    <a:pt x="21" y="50"/>
                  </a:cubicBezTo>
                  <a:cubicBezTo>
                    <a:pt x="21" y="51"/>
                    <a:pt x="23" y="54"/>
                    <a:pt x="19" y="54"/>
                  </a:cubicBezTo>
                  <a:cubicBezTo>
                    <a:pt x="17" y="54"/>
                    <a:pt x="15" y="54"/>
                    <a:pt x="15" y="51"/>
                  </a:cubicBezTo>
                  <a:cubicBezTo>
                    <a:pt x="13" y="39"/>
                    <a:pt x="12" y="28"/>
                    <a:pt x="10" y="16"/>
                  </a:cubicBezTo>
                  <a:cubicBezTo>
                    <a:pt x="10" y="13"/>
                    <a:pt x="10" y="11"/>
                    <a:pt x="5" y="11"/>
                  </a:cubicBezTo>
                  <a:cubicBezTo>
                    <a:pt x="0" y="11"/>
                    <a:pt x="3" y="5"/>
                    <a:pt x="2" y="2"/>
                  </a:cubicBezTo>
                  <a:cubicBezTo>
                    <a:pt x="1" y="0"/>
                    <a:pt x="4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C91407E-3B55-44B6-4067-A3FE46B9D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2827"/>
              <a:ext cx="32" cy="111"/>
            </a:xfrm>
            <a:custGeom>
              <a:avLst/>
              <a:gdLst>
                <a:gd name="T0" fmla="*/ 11 w 11"/>
                <a:gd name="T1" fmla="*/ 34 h 38"/>
                <a:gd name="T2" fmla="*/ 8 w 11"/>
                <a:gd name="T3" fmla="*/ 38 h 38"/>
                <a:gd name="T4" fmla="*/ 4 w 11"/>
                <a:gd name="T5" fmla="*/ 35 h 38"/>
                <a:gd name="T6" fmla="*/ 0 w 11"/>
                <a:gd name="T7" fmla="*/ 3 h 38"/>
                <a:gd name="T8" fmla="*/ 3 w 11"/>
                <a:gd name="T9" fmla="*/ 0 h 38"/>
                <a:gd name="T10" fmla="*/ 7 w 11"/>
                <a:gd name="T11" fmla="*/ 3 h 38"/>
                <a:gd name="T12" fmla="*/ 9 w 11"/>
                <a:gd name="T13" fmla="*/ 21 h 38"/>
                <a:gd name="T14" fmla="*/ 11 w 11"/>
                <a:gd name="T15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8">
                  <a:moveTo>
                    <a:pt x="11" y="34"/>
                  </a:moveTo>
                  <a:cubicBezTo>
                    <a:pt x="11" y="36"/>
                    <a:pt x="10" y="38"/>
                    <a:pt x="8" y="38"/>
                  </a:cubicBezTo>
                  <a:cubicBezTo>
                    <a:pt x="6" y="38"/>
                    <a:pt x="4" y="37"/>
                    <a:pt x="4" y="35"/>
                  </a:cubicBezTo>
                  <a:cubicBezTo>
                    <a:pt x="3" y="24"/>
                    <a:pt x="2" y="1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0"/>
                    <a:pt x="7" y="3"/>
                  </a:cubicBezTo>
                  <a:cubicBezTo>
                    <a:pt x="7" y="9"/>
                    <a:pt x="8" y="15"/>
                    <a:pt x="9" y="21"/>
                  </a:cubicBezTo>
                  <a:cubicBezTo>
                    <a:pt x="10" y="25"/>
                    <a:pt x="10" y="30"/>
                    <a:pt x="11" y="34"/>
                  </a:cubicBezTo>
                  <a:close/>
                </a:path>
              </a:pathLst>
            </a:custGeom>
            <a:solidFill>
              <a:srgbClr val="EF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9B30274-DC72-0723-1CA1-1C5959FA0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2015"/>
              <a:ext cx="47" cy="105"/>
            </a:xfrm>
            <a:custGeom>
              <a:avLst/>
              <a:gdLst>
                <a:gd name="T0" fmla="*/ 16 w 16"/>
                <a:gd name="T1" fmla="*/ 36 h 36"/>
                <a:gd name="T2" fmla="*/ 0 w 16"/>
                <a:gd name="T3" fmla="*/ 1 h 36"/>
                <a:gd name="T4" fmla="*/ 7 w 16"/>
                <a:gd name="T5" fmla="*/ 5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7" y="26"/>
                    <a:pt x="3" y="14"/>
                    <a:pt x="0" y="1"/>
                  </a:cubicBezTo>
                  <a:cubicBezTo>
                    <a:pt x="4" y="0"/>
                    <a:pt x="6" y="1"/>
                    <a:pt x="7" y="5"/>
                  </a:cubicBezTo>
                  <a:cubicBezTo>
                    <a:pt x="8" y="16"/>
                    <a:pt x="11" y="26"/>
                    <a:pt x="16" y="36"/>
                  </a:cubicBezTo>
                  <a:close/>
                </a:path>
              </a:pathLst>
            </a:custGeom>
            <a:solidFill>
              <a:srgbClr val="D02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1F9F801-ADE5-6A16-1EF3-9CDB26925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140"/>
              <a:ext cx="49" cy="47"/>
            </a:xfrm>
            <a:custGeom>
              <a:avLst/>
              <a:gdLst>
                <a:gd name="T0" fmla="*/ 16 w 17"/>
                <a:gd name="T1" fmla="*/ 16 h 16"/>
                <a:gd name="T2" fmla="*/ 16 w 17"/>
                <a:gd name="T3" fmla="*/ 16 h 16"/>
                <a:gd name="T4" fmla="*/ 0 w 17"/>
                <a:gd name="T5" fmla="*/ 0 h 16"/>
                <a:gd name="T6" fmla="*/ 13 w 17"/>
                <a:gd name="T7" fmla="*/ 7 h 16"/>
                <a:gd name="T8" fmla="*/ 16 w 1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0" y="12"/>
                    <a:pt x="3" y="8"/>
                    <a:pt x="0" y="0"/>
                  </a:cubicBezTo>
                  <a:cubicBezTo>
                    <a:pt x="4" y="3"/>
                    <a:pt x="8" y="6"/>
                    <a:pt x="13" y="7"/>
                  </a:cubicBezTo>
                  <a:cubicBezTo>
                    <a:pt x="17" y="8"/>
                    <a:pt x="15" y="13"/>
                    <a:pt x="16" y="16"/>
                  </a:cubicBezTo>
                  <a:close/>
                </a:path>
              </a:pathLst>
            </a:custGeom>
            <a:solidFill>
              <a:srgbClr val="47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DDE742B-9CEF-64FA-5BA8-2E06F59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2775"/>
              <a:ext cx="24" cy="38"/>
            </a:xfrm>
            <a:custGeom>
              <a:avLst/>
              <a:gdLst>
                <a:gd name="T0" fmla="*/ 7 w 8"/>
                <a:gd name="T1" fmla="*/ 9 h 13"/>
                <a:gd name="T2" fmla="*/ 5 w 8"/>
                <a:gd name="T3" fmla="*/ 13 h 13"/>
                <a:gd name="T4" fmla="*/ 1 w 8"/>
                <a:gd name="T5" fmla="*/ 9 h 13"/>
                <a:gd name="T6" fmla="*/ 2 w 8"/>
                <a:gd name="T7" fmla="*/ 2 h 13"/>
                <a:gd name="T8" fmla="*/ 5 w 8"/>
                <a:gd name="T9" fmla="*/ 1 h 13"/>
                <a:gd name="T10" fmla="*/ 7 w 8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7" y="9"/>
                  </a:moveTo>
                  <a:cubicBezTo>
                    <a:pt x="7" y="10"/>
                    <a:pt x="8" y="13"/>
                    <a:pt x="5" y="13"/>
                  </a:cubicBezTo>
                  <a:cubicBezTo>
                    <a:pt x="2" y="13"/>
                    <a:pt x="2" y="11"/>
                    <a:pt x="1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7" y="3"/>
                    <a:pt x="8" y="5"/>
                    <a:pt x="7" y="9"/>
                  </a:cubicBez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CEDD22C-C053-A2DF-8CF9-900A83E2C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809"/>
              <a:ext cx="588" cy="727"/>
            </a:xfrm>
            <a:custGeom>
              <a:avLst/>
              <a:gdLst>
                <a:gd name="T0" fmla="*/ 117 w 202"/>
                <a:gd name="T1" fmla="*/ 228 h 250"/>
                <a:gd name="T2" fmla="*/ 105 w 202"/>
                <a:gd name="T3" fmla="*/ 245 h 250"/>
                <a:gd name="T4" fmla="*/ 97 w 202"/>
                <a:gd name="T5" fmla="*/ 245 h 250"/>
                <a:gd name="T6" fmla="*/ 89 w 202"/>
                <a:gd name="T7" fmla="*/ 233 h 250"/>
                <a:gd name="T8" fmla="*/ 82 w 202"/>
                <a:gd name="T9" fmla="*/ 225 h 250"/>
                <a:gd name="T10" fmla="*/ 70 w 202"/>
                <a:gd name="T11" fmla="*/ 219 h 250"/>
                <a:gd name="T12" fmla="*/ 18 w 202"/>
                <a:gd name="T13" fmla="*/ 219 h 250"/>
                <a:gd name="T14" fmla="*/ 4 w 202"/>
                <a:gd name="T15" fmla="*/ 212 h 250"/>
                <a:gd name="T16" fmla="*/ 0 w 202"/>
                <a:gd name="T17" fmla="*/ 197 h 250"/>
                <a:gd name="T18" fmla="*/ 0 w 202"/>
                <a:gd name="T19" fmla="*/ 93 h 250"/>
                <a:gd name="T20" fmla="*/ 19 w 202"/>
                <a:gd name="T21" fmla="*/ 73 h 250"/>
                <a:gd name="T22" fmla="*/ 66 w 202"/>
                <a:gd name="T23" fmla="*/ 73 h 250"/>
                <a:gd name="T24" fmla="*/ 56 w 202"/>
                <a:gd name="T25" fmla="*/ 63 h 250"/>
                <a:gd name="T26" fmla="*/ 56 w 202"/>
                <a:gd name="T27" fmla="*/ 54 h 250"/>
                <a:gd name="T28" fmla="*/ 107 w 202"/>
                <a:gd name="T29" fmla="*/ 3 h 250"/>
                <a:gd name="T30" fmla="*/ 115 w 202"/>
                <a:gd name="T31" fmla="*/ 3 h 250"/>
                <a:gd name="T32" fmla="*/ 167 w 202"/>
                <a:gd name="T33" fmla="*/ 54 h 250"/>
                <a:gd name="T34" fmla="*/ 167 w 202"/>
                <a:gd name="T35" fmla="*/ 63 h 250"/>
                <a:gd name="T36" fmla="*/ 158 w 202"/>
                <a:gd name="T37" fmla="*/ 72 h 250"/>
                <a:gd name="T38" fmla="*/ 161 w 202"/>
                <a:gd name="T39" fmla="*/ 73 h 250"/>
                <a:gd name="T40" fmla="*/ 184 w 202"/>
                <a:gd name="T41" fmla="*/ 73 h 250"/>
                <a:gd name="T42" fmla="*/ 202 w 202"/>
                <a:gd name="T43" fmla="*/ 92 h 250"/>
                <a:gd name="T44" fmla="*/ 202 w 202"/>
                <a:gd name="T45" fmla="*/ 200 h 250"/>
                <a:gd name="T46" fmla="*/ 200 w 202"/>
                <a:gd name="T47" fmla="*/ 210 h 250"/>
                <a:gd name="T48" fmla="*/ 183 w 202"/>
                <a:gd name="T49" fmla="*/ 219 h 250"/>
                <a:gd name="T50" fmla="*/ 136 w 202"/>
                <a:gd name="T51" fmla="*/ 219 h 250"/>
                <a:gd name="T52" fmla="*/ 119 w 202"/>
                <a:gd name="T53" fmla="*/ 226 h 250"/>
                <a:gd name="T54" fmla="*/ 117 w 202"/>
                <a:gd name="T55" fmla="*/ 22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2" h="250">
                  <a:moveTo>
                    <a:pt x="117" y="228"/>
                  </a:moveTo>
                  <a:cubicBezTo>
                    <a:pt x="113" y="234"/>
                    <a:pt x="109" y="239"/>
                    <a:pt x="105" y="245"/>
                  </a:cubicBezTo>
                  <a:cubicBezTo>
                    <a:pt x="102" y="250"/>
                    <a:pt x="100" y="250"/>
                    <a:pt x="97" y="245"/>
                  </a:cubicBezTo>
                  <a:cubicBezTo>
                    <a:pt x="94" y="241"/>
                    <a:pt x="91" y="237"/>
                    <a:pt x="89" y="233"/>
                  </a:cubicBezTo>
                  <a:cubicBezTo>
                    <a:pt x="85" y="232"/>
                    <a:pt x="84" y="228"/>
                    <a:pt x="82" y="225"/>
                  </a:cubicBezTo>
                  <a:cubicBezTo>
                    <a:pt x="79" y="220"/>
                    <a:pt x="75" y="219"/>
                    <a:pt x="70" y="219"/>
                  </a:cubicBezTo>
                  <a:cubicBezTo>
                    <a:pt x="53" y="219"/>
                    <a:pt x="35" y="219"/>
                    <a:pt x="18" y="219"/>
                  </a:cubicBezTo>
                  <a:cubicBezTo>
                    <a:pt x="12" y="219"/>
                    <a:pt x="7" y="218"/>
                    <a:pt x="4" y="212"/>
                  </a:cubicBezTo>
                  <a:cubicBezTo>
                    <a:pt x="0" y="207"/>
                    <a:pt x="0" y="202"/>
                    <a:pt x="0" y="197"/>
                  </a:cubicBezTo>
                  <a:cubicBezTo>
                    <a:pt x="0" y="162"/>
                    <a:pt x="0" y="127"/>
                    <a:pt x="0" y="93"/>
                  </a:cubicBezTo>
                  <a:cubicBezTo>
                    <a:pt x="0" y="81"/>
                    <a:pt x="7" y="74"/>
                    <a:pt x="19" y="73"/>
                  </a:cubicBezTo>
                  <a:cubicBezTo>
                    <a:pt x="34" y="73"/>
                    <a:pt x="49" y="73"/>
                    <a:pt x="66" y="73"/>
                  </a:cubicBezTo>
                  <a:cubicBezTo>
                    <a:pt x="63" y="69"/>
                    <a:pt x="59" y="66"/>
                    <a:pt x="56" y="63"/>
                  </a:cubicBezTo>
                  <a:cubicBezTo>
                    <a:pt x="53" y="60"/>
                    <a:pt x="53" y="57"/>
                    <a:pt x="56" y="54"/>
                  </a:cubicBezTo>
                  <a:cubicBezTo>
                    <a:pt x="73" y="37"/>
                    <a:pt x="90" y="20"/>
                    <a:pt x="107" y="3"/>
                  </a:cubicBezTo>
                  <a:cubicBezTo>
                    <a:pt x="110" y="0"/>
                    <a:pt x="112" y="0"/>
                    <a:pt x="115" y="3"/>
                  </a:cubicBezTo>
                  <a:cubicBezTo>
                    <a:pt x="132" y="20"/>
                    <a:pt x="150" y="37"/>
                    <a:pt x="167" y="54"/>
                  </a:cubicBezTo>
                  <a:cubicBezTo>
                    <a:pt x="170" y="57"/>
                    <a:pt x="170" y="60"/>
                    <a:pt x="167" y="63"/>
                  </a:cubicBezTo>
                  <a:cubicBezTo>
                    <a:pt x="164" y="66"/>
                    <a:pt x="161" y="69"/>
                    <a:pt x="158" y="72"/>
                  </a:cubicBezTo>
                  <a:cubicBezTo>
                    <a:pt x="158" y="74"/>
                    <a:pt x="160" y="73"/>
                    <a:pt x="161" y="73"/>
                  </a:cubicBezTo>
                  <a:cubicBezTo>
                    <a:pt x="169" y="73"/>
                    <a:pt x="176" y="73"/>
                    <a:pt x="184" y="73"/>
                  </a:cubicBezTo>
                  <a:cubicBezTo>
                    <a:pt x="195" y="74"/>
                    <a:pt x="202" y="81"/>
                    <a:pt x="202" y="92"/>
                  </a:cubicBezTo>
                  <a:cubicBezTo>
                    <a:pt x="202" y="128"/>
                    <a:pt x="202" y="164"/>
                    <a:pt x="202" y="200"/>
                  </a:cubicBezTo>
                  <a:cubicBezTo>
                    <a:pt x="202" y="203"/>
                    <a:pt x="201" y="206"/>
                    <a:pt x="200" y="210"/>
                  </a:cubicBezTo>
                  <a:cubicBezTo>
                    <a:pt x="196" y="217"/>
                    <a:pt x="190" y="219"/>
                    <a:pt x="183" y="219"/>
                  </a:cubicBezTo>
                  <a:cubicBezTo>
                    <a:pt x="167" y="219"/>
                    <a:pt x="151" y="219"/>
                    <a:pt x="136" y="219"/>
                  </a:cubicBezTo>
                  <a:cubicBezTo>
                    <a:pt x="129" y="219"/>
                    <a:pt x="123" y="219"/>
                    <a:pt x="119" y="226"/>
                  </a:cubicBezTo>
                  <a:cubicBezTo>
                    <a:pt x="119" y="227"/>
                    <a:pt x="118" y="227"/>
                    <a:pt x="117" y="228"/>
                  </a:cubicBezTo>
                  <a:close/>
                </a:path>
              </a:pathLst>
            </a:custGeom>
            <a:solidFill>
              <a:srgbClr val="1C0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4F27A53-57E5-7F90-64A9-4A08EE00B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426"/>
              <a:ext cx="250" cy="70"/>
            </a:xfrm>
            <a:custGeom>
              <a:avLst/>
              <a:gdLst>
                <a:gd name="T0" fmla="*/ 1 w 86"/>
                <a:gd name="T1" fmla="*/ 0 h 24"/>
                <a:gd name="T2" fmla="*/ 19 w 86"/>
                <a:gd name="T3" fmla="*/ 6 h 24"/>
                <a:gd name="T4" fmla="*/ 71 w 86"/>
                <a:gd name="T5" fmla="*/ 6 h 24"/>
                <a:gd name="T6" fmla="*/ 78 w 86"/>
                <a:gd name="T7" fmla="*/ 9 h 24"/>
                <a:gd name="T8" fmla="*/ 86 w 86"/>
                <a:gd name="T9" fmla="*/ 21 h 24"/>
                <a:gd name="T10" fmla="*/ 81 w 86"/>
                <a:gd name="T11" fmla="*/ 20 h 24"/>
                <a:gd name="T12" fmla="*/ 67 w 86"/>
                <a:gd name="T13" fmla="*/ 11 h 24"/>
                <a:gd name="T14" fmla="*/ 17 w 86"/>
                <a:gd name="T15" fmla="*/ 11 h 24"/>
                <a:gd name="T16" fmla="*/ 1 w 8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24">
                  <a:moveTo>
                    <a:pt x="1" y="0"/>
                  </a:moveTo>
                  <a:cubicBezTo>
                    <a:pt x="6" y="5"/>
                    <a:pt x="12" y="6"/>
                    <a:pt x="19" y="6"/>
                  </a:cubicBezTo>
                  <a:cubicBezTo>
                    <a:pt x="36" y="5"/>
                    <a:pt x="54" y="6"/>
                    <a:pt x="71" y="6"/>
                  </a:cubicBezTo>
                  <a:cubicBezTo>
                    <a:pt x="74" y="6"/>
                    <a:pt x="76" y="6"/>
                    <a:pt x="78" y="9"/>
                  </a:cubicBezTo>
                  <a:cubicBezTo>
                    <a:pt x="80" y="13"/>
                    <a:pt x="83" y="17"/>
                    <a:pt x="86" y="21"/>
                  </a:cubicBezTo>
                  <a:cubicBezTo>
                    <a:pt x="84" y="23"/>
                    <a:pt x="82" y="24"/>
                    <a:pt x="81" y="20"/>
                  </a:cubicBezTo>
                  <a:cubicBezTo>
                    <a:pt x="79" y="14"/>
                    <a:pt x="74" y="11"/>
                    <a:pt x="67" y="11"/>
                  </a:cubicBezTo>
                  <a:cubicBezTo>
                    <a:pt x="50" y="11"/>
                    <a:pt x="34" y="10"/>
                    <a:pt x="17" y="11"/>
                  </a:cubicBezTo>
                  <a:cubicBezTo>
                    <a:pt x="9" y="12"/>
                    <a:pt x="0" y="7"/>
                    <a:pt x="1" y="0"/>
                  </a:cubicBezTo>
                  <a:close/>
                </a:path>
              </a:pathLst>
            </a:custGeom>
            <a:solidFill>
              <a:srgbClr val="DF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A9921CB-0F6B-DE4C-DAAA-801667823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420"/>
              <a:ext cx="242" cy="52"/>
            </a:xfrm>
            <a:custGeom>
              <a:avLst/>
              <a:gdLst>
                <a:gd name="T0" fmla="*/ 0 w 83"/>
                <a:gd name="T1" fmla="*/ 18 h 18"/>
                <a:gd name="T2" fmla="*/ 4 w 83"/>
                <a:gd name="T3" fmla="*/ 12 h 18"/>
                <a:gd name="T4" fmla="*/ 11 w 83"/>
                <a:gd name="T5" fmla="*/ 8 h 18"/>
                <a:gd name="T6" fmla="*/ 63 w 83"/>
                <a:gd name="T7" fmla="*/ 8 h 18"/>
                <a:gd name="T8" fmla="*/ 83 w 83"/>
                <a:gd name="T9" fmla="*/ 0 h 18"/>
                <a:gd name="T10" fmla="*/ 73 w 83"/>
                <a:gd name="T11" fmla="*/ 10 h 18"/>
                <a:gd name="T12" fmla="*/ 26 w 83"/>
                <a:gd name="T13" fmla="*/ 13 h 18"/>
                <a:gd name="T14" fmla="*/ 0 w 83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8">
                  <a:moveTo>
                    <a:pt x="0" y="18"/>
                  </a:moveTo>
                  <a:cubicBezTo>
                    <a:pt x="1" y="16"/>
                    <a:pt x="3" y="14"/>
                    <a:pt x="4" y="12"/>
                  </a:cubicBezTo>
                  <a:cubicBezTo>
                    <a:pt x="5" y="8"/>
                    <a:pt x="8" y="8"/>
                    <a:pt x="11" y="8"/>
                  </a:cubicBezTo>
                  <a:cubicBezTo>
                    <a:pt x="29" y="8"/>
                    <a:pt x="46" y="7"/>
                    <a:pt x="63" y="8"/>
                  </a:cubicBezTo>
                  <a:cubicBezTo>
                    <a:pt x="71" y="8"/>
                    <a:pt x="78" y="6"/>
                    <a:pt x="83" y="0"/>
                  </a:cubicBezTo>
                  <a:cubicBezTo>
                    <a:pt x="81" y="4"/>
                    <a:pt x="79" y="8"/>
                    <a:pt x="73" y="10"/>
                  </a:cubicBezTo>
                  <a:cubicBezTo>
                    <a:pt x="57" y="15"/>
                    <a:pt x="41" y="12"/>
                    <a:pt x="26" y="13"/>
                  </a:cubicBezTo>
                  <a:cubicBezTo>
                    <a:pt x="17" y="13"/>
                    <a:pt x="8" y="12"/>
                    <a:pt x="0" y="18"/>
                  </a:cubicBezTo>
                  <a:close/>
                </a:path>
              </a:pathLst>
            </a:custGeom>
            <a:solidFill>
              <a:srgbClr val="DB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7ECC907-C44B-DD64-15B3-ED6079EA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621"/>
              <a:ext cx="12" cy="41"/>
            </a:xfrm>
            <a:custGeom>
              <a:avLst/>
              <a:gdLst>
                <a:gd name="T0" fmla="*/ 0 w 4"/>
                <a:gd name="T1" fmla="*/ 0 h 14"/>
                <a:gd name="T2" fmla="*/ 2 w 4"/>
                <a:gd name="T3" fmla="*/ 14 h 14"/>
                <a:gd name="T4" fmla="*/ 0 w 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cubicBezTo>
                    <a:pt x="4" y="4"/>
                    <a:pt x="2" y="9"/>
                    <a:pt x="2" y="14"/>
                  </a:cubicBezTo>
                  <a:cubicBezTo>
                    <a:pt x="1" y="10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01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C281841-F73C-849A-16F8-B04B621D0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2833"/>
              <a:ext cx="38" cy="64"/>
            </a:xfrm>
            <a:custGeom>
              <a:avLst/>
              <a:gdLst>
                <a:gd name="T0" fmla="*/ 1 w 13"/>
                <a:gd name="T1" fmla="*/ 8 h 22"/>
                <a:gd name="T2" fmla="*/ 1 w 13"/>
                <a:gd name="T3" fmla="*/ 6 h 22"/>
                <a:gd name="T4" fmla="*/ 4 w 13"/>
                <a:gd name="T5" fmla="*/ 1 h 22"/>
                <a:gd name="T6" fmla="*/ 10 w 13"/>
                <a:gd name="T7" fmla="*/ 4 h 22"/>
                <a:gd name="T8" fmla="*/ 12 w 13"/>
                <a:gd name="T9" fmla="*/ 18 h 22"/>
                <a:gd name="T10" fmla="*/ 8 w 13"/>
                <a:gd name="T11" fmla="*/ 22 h 22"/>
                <a:gd name="T12" fmla="*/ 3 w 13"/>
                <a:gd name="T13" fmla="*/ 19 h 22"/>
                <a:gd name="T14" fmla="*/ 1 w 13"/>
                <a:gd name="T1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2">
                  <a:moveTo>
                    <a:pt x="1" y="8"/>
                  </a:moveTo>
                  <a:cubicBezTo>
                    <a:pt x="1" y="8"/>
                    <a:pt x="1" y="7"/>
                    <a:pt x="1" y="6"/>
                  </a:cubicBezTo>
                  <a:cubicBezTo>
                    <a:pt x="1" y="4"/>
                    <a:pt x="2" y="2"/>
                    <a:pt x="4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12" y="8"/>
                    <a:pt x="13" y="13"/>
                    <a:pt x="12" y="18"/>
                  </a:cubicBezTo>
                  <a:cubicBezTo>
                    <a:pt x="11" y="20"/>
                    <a:pt x="10" y="22"/>
                    <a:pt x="8" y="22"/>
                  </a:cubicBezTo>
                  <a:cubicBezTo>
                    <a:pt x="6" y="22"/>
                    <a:pt x="4" y="21"/>
                    <a:pt x="3" y="19"/>
                  </a:cubicBezTo>
                  <a:cubicBezTo>
                    <a:pt x="2" y="16"/>
                    <a:pt x="0" y="13"/>
                    <a:pt x="1" y="8"/>
                  </a:cubicBezTo>
                  <a:close/>
                </a:path>
              </a:pathLst>
            </a:custGeom>
            <a:solidFill>
              <a:srgbClr val="18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AD0B7FC-C4DE-F3D1-7D72-4452335D1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047"/>
              <a:ext cx="570" cy="440"/>
            </a:xfrm>
            <a:custGeom>
              <a:avLst/>
              <a:gdLst>
                <a:gd name="T0" fmla="*/ 194 w 196"/>
                <a:gd name="T1" fmla="*/ 3 h 151"/>
                <a:gd name="T2" fmla="*/ 195 w 196"/>
                <a:gd name="T3" fmla="*/ 5 h 151"/>
                <a:gd name="T4" fmla="*/ 195 w 196"/>
                <a:gd name="T5" fmla="*/ 9 h 151"/>
                <a:gd name="T6" fmla="*/ 195 w 196"/>
                <a:gd name="T7" fmla="*/ 113 h 151"/>
                <a:gd name="T8" fmla="*/ 188 w 196"/>
                <a:gd name="T9" fmla="*/ 124 h 151"/>
                <a:gd name="T10" fmla="*/ 178 w 196"/>
                <a:gd name="T11" fmla="*/ 125 h 151"/>
                <a:gd name="T12" fmla="*/ 134 w 196"/>
                <a:gd name="T13" fmla="*/ 125 h 151"/>
                <a:gd name="T14" fmla="*/ 122 w 196"/>
                <a:gd name="T15" fmla="*/ 126 h 151"/>
                <a:gd name="T16" fmla="*/ 112 w 196"/>
                <a:gd name="T17" fmla="*/ 134 h 151"/>
                <a:gd name="T18" fmla="*/ 103 w 196"/>
                <a:gd name="T19" fmla="*/ 147 h 151"/>
                <a:gd name="T20" fmla="*/ 92 w 196"/>
                <a:gd name="T21" fmla="*/ 147 h 151"/>
                <a:gd name="T22" fmla="*/ 86 w 196"/>
                <a:gd name="T23" fmla="*/ 137 h 151"/>
                <a:gd name="T24" fmla="*/ 65 w 196"/>
                <a:gd name="T25" fmla="*/ 125 h 151"/>
                <a:gd name="T26" fmla="*/ 18 w 196"/>
                <a:gd name="T27" fmla="*/ 125 h 151"/>
                <a:gd name="T28" fmla="*/ 1 w 196"/>
                <a:gd name="T29" fmla="*/ 119 h 151"/>
                <a:gd name="T30" fmla="*/ 0 w 196"/>
                <a:gd name="T31" fmla="*/ 57 h 151"/>
                <a:gd name="T32" fmla="*/ 0 w 196"/>
                <a:gd name="T33" fmla="*/ 10 h 151"/>
                <a:gd name="T34" fmla="*/ 1 w 196"/>
                <a:gd name="T35" fmla="*/ 4 h 151"/>
                <a:gd name="T36" fmla="*/ 5 w 196"/>
                <a:gd name="T37" fmla="*/ 2 h 151"/>
                <a:gd name="T38" fmla="*/ 53 w 196"/>
                <a:gd name="T39" fmla="*/ 2 h 151"/>
                <a:gd name="T40" fmla="*/ 73 w 196"/>
                <a:gd name="T41" fmla="*/ 2 h 151"/>
                <a:gd name="T42" fmla="*/ 102 w 196"/>
                <a:gd name="T43" fmla="*/ 30 h 151"/>
                <a:gd name="T44" fmla="*/ 115 w 196"/>
                <a:gd name="T45" fmla="*/ 30 h 151"/>
                <a:gd name="T46" fmla="*/ 145 w 196"/>
                <a:gd name="T47" fmla="*/ 0 h 151"/>
                <a:gd name="T48" fmla="*/ 194 w 196"/>
                <a:gd name="T49" fmla="*/ 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6" h="151">
                  <a:moveTo>
                    <a:pt x="194" y="3"/>
                  </a:moveTo>
                  <a:cubicBezTo>
                    <a:pt x="194" y="3"/>
                    <a:pt x="195" y="4"/>
                    <a:pt x="195" y="5"/>
                  </a:cubicBezTo>
                  <a:cubicBezTo>
                    <a:pt x="196" y="6"/>
                    <a:pt x="195" y="8"/>
                    <a:pt x="195" y="9"/>
                  </a:cubicBezTo>
                  <a:cubicBezTo>
                    <a:pt x="195" y="44"/>
                    <a:pt x="195" y="79"/>
                    <a:pt x="195" y="113"/>
                  </a:cubicBezTo>
                  <a:cubicBezTo>
                    <a:pt x="195" y="121"/>
                    <a:pt x="195" y="121"/>
                    <a:pt x="188" y="124"/>
                  </a:cubicBezTo>
                  <a:cubicBezTo>
                    <a:pt x="185" y="125"/>
                    <a:pt x="181" y="125"/>
                    <a:pt x="178" y="125"/>
                  </a:cubicBezTo>
                  <a:cubicBezTo>
                    <a:pt x="163" y="125"/>
                    <a:pt x="149" y="125"/>
                    <a:pt x="134" y="125"/>
                  </a:cubicBezTo>
                  <a:cubicBezTo>
                    <a:pt x="130" y="125"/>
                    <a:pt x="126" y="126"/>
                    <a:pt x="122" y="126"/>
                  </a:cubicBezTo>
                  <a:cubicBezTo>
                    <a:pt x="117" y="127"/>
                    <a:pt x="114" y="130"/>
                    <a:pt x="112" y="134"/>
                  </a:cubicBezTo>
                  <a:cubicBezTo>
                    <a:pt x="110" y="139"/>
                    <a:pt x="106" y="143"/>
                    <a:pt x="103" y="147"/>
                  </a:cubicBezTo>
                  <a:cubicBezTo>
                    <a:pt x="99" y="151"/>
                    <a:pt x="96" y="151"/>
                    <a:pt x="92" y="147"/>
                  </a:cubicBezTo>
                  <a:cubicBezTo>
                    <a:pt x="90" y="144"/>
                    <a:pt x="88" y="140"/>
                    <a:pt x="86" y="137"/>
                  </a:cubicBezTo>
                  <a:cubicBezTo>
                    <a:pt x="82" y="129"/>
                    <a:pt x="75" y="125"/>
                    <a:pt x="65" y="125"/>
                  </a:cubicBezTo>
                  <a:cubicBezTo>
                    <a:pt x="49" y="125"/>
                    <a:pt x="34" y="125"/>
                    <a:pt x="18" y="125"/>
                  </a:cubicBezTo>
                  <a:cubicBezTo>
                    <a:pt x="11" y="125"/>
                    <a:pt x="5" y="124"/>
                    <a:pt x="1" y="119"/>
                  </a:cubicBezTo>
                  <a:cubicBezTo>
                    <a:pt x="0" y="98"/>
                    <a:pt x="0" y="78"/>
                    <a:pt x="0" y="57"/>
                  </a:cubicBezTo>
                  <a:cubicBezTo>
                    <a:pt x="0" y="42"/>
                    <a:pt x="0" y="26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21" y="2"/>
                    <a:pt x="37" y="2"/>
                    <a:pt x="53" y="2"/>
                  </a:cubicBezTo>
                  <a:cubicBezTo>
                    <a:pt x="60" y="2"/>
                    <a:pt x="66" y="1"/>
                    <a:pt x="73" y="2"/>
                  </a:cubicBezTo>
                  <a:cubicBezTo>
                    <a:pt x="83" y="11"/>
                    <a:pt x="92" y="20"/>
                    <a:pt x="102" y="30"/>
                  </a:cubicBezTo>
                  <a:cubicBezTo>
                    <a:pt x="108" y="36"/>
                    <a:pt x="109" y="36"/>
                    <a:pt x="115" y="30"/>
                  </a:cubicBezTo>
                  <a:cubicBezTo>
                    <a:pt x="125" y="20"/>
                    <a:pt x="135" y="10"/>
                    <a:pt x="145" y="0"/>
                  </a:cubicBezTo>
                  <a:cubicBezTo>
                    <a:pt x="161" y="3"/>
                    <a:pt x="178" y="2"/>
                    <a:pt x="194" y="3"/>
                  </a:cubicBezTo>
                  <a:close/>
                </a:path>
              </a:pathLst>
            </a:custGeom>
            <a:solidFill>
              <a:srgbClr val="EA4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7A9CE18-305E-723B-A6F3-1F24AA68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1817"/>
              <a:ext cx="317" cy="166"/>
            </a:xfrm>
            <a:custGeom>
              <a:avLst/>
              <a:gdLst>
                <a:gd name="T0" fmla="*/ 2 w 109"/>
                <a:gd name="T1" fmla="*/ 56 h 57"/>
                <a:gd name="T2" fmla="*/ 2 w 109"/>
                <a:gd name="T3" fmla="*/ 54 h 57"/>
                <a:gd name="T4" fmla="*/ 53 w 109"/>
                <a:gd name="T5" fmla="*/ 3 h 57"/>
                <a:gd name="T6" fmla="*/ 57 w 109"/>
                <a:gd name="T7" fmla="*/ 2 h 57"/>
                <a:gd name="T8" fmla="*/ 109 w 109"/>
                <a:gd name="T9" fmla="*/ 55 h 57"/>
                <a:gd name="T10" fmla="*/ 106 w 109"/>
                <a:gd name="T11" fmla="*/ 56 h 57"/>
                <a:gd name="T12" fmla="*/ 100 w 109"/>
                <a:gd name="T13" fmla="*/ 55 h 57"/>
                <a:gd name="T14" fmla="*/ 94 w 109"/>
                <a:gd name="T15" fmla="*/ 52 h 57"/>
                <a:gd name="T16" fmla="*/ 73 w 109"/>
                <a:gd name="T17" fmla="*/ 31 h 57"/>
                <a:gd name="T18" fmla="*/ 62 w 109"/>
                <a:gd name="T19" fmla="*/ 20 h 57"/>
                <a:gd name="T20" fmla="*/ 49 w 109"/>
                <a:gd name="T21" fmla="*/ 20 h 57"/>
                <a:gd name="T22" fmla="*/ 17 w 109"/>
                <a:gd name="T23" fmla="*/ 51 h 57"/>
                <a:gd name="T24" fmla="*/ 12 w 109"/>
                <a:gd name="T25" fmla="*/ 53 h 57"/>
                <a:gd name="T26" fmla="*/ 4 w 109"/>
                <a:gd name="T27" fmla="*/ 57 h 57"/>
                <a:gd name="T28" fmla="*/ 2 w 109"/>
                <a:gd name="T29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57">
                  <a:moveTo>
                    <a:pt x="2" y="56"/>
                  </a:moveTo>
                  <a:cubicBezTo>
                    <a:pt x="0" y="56"/>
                    <a:pt x="1" y="55"/>
                    <a:pt x="2" y="54"/>
                  </a:cubicBezTo>
                  <a:cubicBezTo>
                    <a:pt x="19" y="37"/>
                    <a:pt x="36" y="20"/>
                    <a:pt x="53" y="3"/>
                  </a:cubicBezTo>
                  <a:cubicBezTo>
                    <a:pt x="54" y="2"/>
                    <a:pt x="55" y="0"/>
                    <a:pt x="57" y="2"/>
                  </a:cubicBezTo>
                  <a:cubicBezTo>
                    <a:pt x="74" y="20"/>
                    <a:pt x="92" y="37"/>
                    <a:pt x="109" y="55"/>
                  </a:cubicBezTo>
                  <a:cubicBezTo>
                    <a:pt x="108" y="56"/>
                    <a:pt x="108" y="57"/>
                    <a:pt x="106" y="56"/>
                  </a:cubicBezTo>
                  <a:cubicBezTo>
                    <a:pt x="104" y="55"/>
                    <a:pt x="102" y="54"/>
                    <a:pt x="100" y="55"/>
                  </a:cubicBezTo>
                  <a:cubicBezTo>
                    <a:pt x="97" y="55"/>
                    <a:pt x="95" y="54"/>
                    <a:pt x="94" y="52"/>
                  </a:cubicBezTo>
                  <a:cubicBezTo>
                    <a:pt x="88" y="44"/>
                    <a:pt x="80" y="37"/>
                    <a:pt x="73" y="31"/>
                  </a:cubicBezTo>
                  <a:cubicBezTo>
                    <a:pt x="69" y="28"/>
                    <a:pt x="66" y="23"/>
                    <a:pt x="62" y="20"/>
                  </a:cubicBezTo>
                  <a:cubicBezTo>
                    <a:pt x="57" y="15"/>
                    <a:pt x="54" y="15"/>
                    <a:pt x="49" y="20"/>
                  </a:cubicBezTo>
                  <a:cubicBezTo>
                    <a:pt x="38" y="30"/>
                    <a:pt x="28" y="41"/>
                    <a:pt x="17" y="51"/>
                  </a:cubicBezTo>
                  <a:cubicBezTo>
                    <a:pt x="15" y="52"/>
                    <a:pt x="14" y="53"/>
                    <a:pt x="12" y="53"/>
                  </a:cubicBezTo>
                  <a:cubicBezTo>
                    <a:pt x="9" y="53"/>
                    <a:pt x="6" y="55"/>
                    <a:pt x="4" y="57"/>
                  </a:cubicBezTo>
                  <a:cubicBezTo>
                    <a:pt x="3" y="57"/>
                    <a:pt x="2" y="57"/>
                    <a:pt x="2" y="56"/>
                  </a:cubicBezTo>
                  <a:close/>
                </a:path>
              </a:pathLst>
            </a:custGeom>
            <a:solidFill>
              <a:srgbClr val="FCD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7651FC8-C2A3-4235-49A4-C7EF15A57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2062"/>
              <a:ext cx="567" cy="436"/>
            </a:xfrm>
            <a:custGeom>
              <a:avLst/>
              <a:gdLst>
                <a:gd name="T0" fmla="*/ 0 w 195"/>
                <a:gd name="T1" fmla="*/ 114 h 150"/>
                <a:gd name="T2" fmla="*/ 22 w 195"/>
                <a:gd name="T3" fmla="*/ 119 h 150"/>
                <a:gd name="T4" fmla="*/ 66 w 195"/>
                <a:gd name="T5" fmla="*/ 119 h 150"/>
                <a:gd name="T6" fmla="*/ 86 w 195"/>
                <a:gd name="T7" fmla="*/ 131 h 150"/>
                <a:gd name="T8" fmla="*/ 94 w 195"/>
                <a:gd name="T9" fmla="*/ 143 h 150"/>
                <a:gd name="T10" fmla="*/ 100 w 195"/>
                <a:gd name="T11" fmla="*/ 142 h 150"/>
                <a:gd name="T12" fmla="*/ 107 w 195"/>
                <a:gd name="T13" fmla="*/ 132 h 150"/>
                <a:gd name="T14" fmla="*/ 130 w 195"/>
                <a:gd name="T15" fmla="*/ 119 h 150"/>
                <a:gd name="T16" fmla="*/ 177 w 195"/>
                <a:gd name="T17" fmla="*/ 119 h 150"/>
                <a:gd name="T18" fmla="*/ 190 w 195"/>
                <a:gd name="T19" fmla="*/ 116 h 150"/>
                <a:gd name="T20" fmla="*/ 194 w 195"/>
                <a:gd name="T21" fmla="*/ 109 h 150"/>
                <a:gd name="T22" fmla="*/ 194 w 195"/>
                <a:gd name="T23" fmla="*/ 14 h 150"/>
                <a:gd name="T24" fmla="*/ 194 w 195"/>
                <a:gd name="T25" fmla="*/ 0 h 150"/>
                <a:gd name="T26" fmla="*/ 195 w 195"/>
                <a:gd name="T27" fmla="*/ 4 h 150"/>
                <a:gd name="T28" fmla="*/ 195 w 195"/>
                <a:gd name="T29" fmla="*/ 115 h 150"/>
                <a:gd name="T30" fmla="*/ 181 w 195"/>
                <a:gd name="T31" fmla="*/ 122 h 150"/>
                <a:gd name="T32" fmla="*/ 138 w 195"/>
                <a:gd name="T33" fmla="*/ 122 h 150"/>
                <a:gd name="T34" fmla="*/ 131 w 195"/>
                <a:gd name="T35" fmla="*/ 122 h 150"/>
                <a:gd name="T36" fmla="*/ 110 w 195"/>
                <a:gd name="T37" fmla="*/ 137 h 150"/>
                <a:gd name="T38" fmla="*/ 108 w 195"/>
                <a:gd name="T39" fmla="*/ 140 h 150"/>
                <a:gd name="T40" fmla="*/ 101 w 195"/>
                <a:gd name="T41" fmla="*/ 148 h 150"/>
                <a:gd name="T42" fmla="*/ 89 w 195"/>
                <a:gd name="T43" fmla="*/ 144 h 150"/>
                <a:gd name="T44" fmla="*/ 83 w 195"/>
                <a:gd name="T45" fmla="*/ 137 h 150"/>
                <a:gd name="T46" fmla="*/ 62 w 195"/>
                <a:gd name="T47" fmla="*/ 123 h 150"/>
                <a:gd name="T48" fmla="*/ 18 w 195"/>
                <a:gd name="T49" fmla="*/ 123 h 150"/>
                <a:gd name="T50" fmla="*/ 6 w 195"/>
                <a:gd name="T51" fmla="*/ 121 h 150"/>
                <a:gd name="T52" fmla="*/ 0 w 195"/>
                <a:gd name="T53" fmla="*/ 116 h 150"/>
                <a:gd name="T54" fmla="*/ 0 w 195"/>
                <a:gd name="T55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5" h="150">
                  <a:moveTo>
                    <a:pt x="0" y="114"/>
                  </a:moveTo>
                  <a:cubicBezTo>
                    <a:pt x="6" y="118"/>
                    <a:pt x="14" y="119"/>
                    <a:pt x="22" y="119"/>
                  </a:cubicBezTo>
                  <a:cubicBezTo>
                    <a:pt x="37" y="119"/>
                    <a:pt x="51" y="119"/>
                    <a:pt x="66" y="119"/>
                  </a:cubicBezTo>
                  <a:cubicBezTo>
                    <a:pt x="76" y="119"/>
                    <a:pt x="82" y="124"/>
                    <a:pt x="86" y="131"/>
                  </a:cubicBezTo>
                  <a:cubicBezTo>
                    <a:pt x="89" y="135"/>
                    <a:pt x="91" y="139"/>
                    <a:pt x="94" y="143"/>
                  </a:cubicBezTo>
                  <a:cubicBezTo>
                    <a:pt x="96" y="145"/>
                    <a:pt x="98" y="145"/>
                    <a:pt x="100" y="142"/>
                  </a:cubicBezTo>
                  <a:cubicBezTo>
                    <a:pt x="102" y="139"/>
                    <a:pt x="106" y="136"/>
                    <a:pt x="107" y="132"/>
                  </a:cubicBezTo>
                  <a:cubicBezTo>
                    <a:pt x="112" y="122"/>
                    <a:pt x="120" y="119"/>
                    <a:pt x="130" y="119"/>
                  </a:cubicBezTo>
                  <a:cubicBezTo>
                    <a:pt x="146" y="119"/>
                    <a:pt x="161" y="119"/>
                    <a:pt x="177" y="119"/>
                  </a:cubicBezTo>
                  <a:cubicBezTo>
                    <a:pt x="182" y="119"/>
                    <a:pt x="186" y="117"/>
                    <a:pt x="190" y="116"/>
                  </a:cubicBezTo>
                  <a:cubicBezTo>
                    <a:pt x="193" y="115"/>
                    <a:pt x="194" y="112"/>
                    <a:pt x="194" y="109"/>
                  </a:cubicBezTo>
                  <a:cubicBezTo>
                    <a:pt x="194" y="77"/>
                    <a:pt x="194" y="46"/>
                    <a:pt x="194" y="14"/>
                  </a:cubicBezTo>
                  <a:cubicBezTo>
                    <a:pt x="194" y="9"/>
                    <a:pt x="194" y="5"/>
                    <a:pt x="194" y="0"/>
                  </a:cubicBezTo>
                  <a:cubicBezTo>
                    <a:pt x="195" y="1"/>
                    <a:pt x="195" y="2"/>
                    <a:pt x="195" y="4"/>
                  </a:cubicBezTo>
                  <a:cubicBezTo>
                    <a:pt x="195" y="41"/>
                    <a:pt x="195" y="78"/>
                    <a:pt x="195" y="115"/>
                  </a:cubicBezTo>
                  <a:cubicBezTo>
                    <a:pt x="193" y="122"/>
                    <a:pt x="187" y="122"/>
                    <a:pt x="181" y="122"/>
                  </a:cubicBezTo>
                  <a:cubicBezTo>
                    <a:pt x="166" y="123"/>
                    <a:pt x="152" y="122"/>
                    <a:pt x="138" y="122"/>
                  </a:cubicBezTo>
                  <a:cubicBezTo>
                    <a:pt x="135" y="122"/>
                    <a:pt x="133" y="123"/>
                    <a:pt x="131" y="122"/>
                  </a:cubicBezTo>
                  <a:cubicBezTo>
                    <a:pt x="121" y="122"/>
                    <a:pt x="114" y="127"/>
                    <a:pt x="110" y="137"/>
                  </a:cubicBezTo>
                  <a:cubicBezTo>
                    <a:pt x="109" y="138"/>
                    <a:pt x="109" y="139"/>
                    <a:pt x="108" y="140"/>
                  </a:cubicBezTo>
                  <a:cubicBezTo>
                    <a:pt x="106" y="143"/>
                    <a:pt x="105" y="146"/>
                    <a:pt x="101" y="148"/>
                  </a:cubicBezTo>
                  <a:cubicBezTo>
                    <a:pt x="97" y="150"/>
                    <a:pt x="92" y="149"/>
                    <a:pt x="89" y="144"/>
                  </a:cubicBezTo>
                  <a:cubicBezTo>
                    <a:pt x="86" y="142"/>
                    <a:pt x="86" y="139"/>
                    <a:pt x="83" y="137"/>
                  </a:cubicBezTo>
                  <a:cubicBezTo>
                    <a:pt x="81" y="125"/>
                    <a:pt x="72" y="123"/>
                    <a:pt x="62" y="123"/>
                  </a:cubicBezTo>
                  <a:cubicBezTo>
                    <a:pt x="47" y="122"/>
                    <a:pt x="33" y="122"/>
                    <a:pt x="18" y="123"/>
                  </a:cubicBezTo>
                  <a:cubicBezTo>
                    <a:pt x="14" y="123"/>
                    <a:pt x="10" y="122"/>
                    <a:pt x="6" y="121"/>
                  </a:cubicBezTo>
                  <a:cubicBezTo>
                    <a:pt x="2" y="121"/>
                    <a:pt x="0" y="119"/>
                    <a:pt x="0" y="116"/>
                  </a:cubicBezTo>
                  <a:cubicBezTo>
                    <a:pt x="0" y="115"/>
                    <a:pt x="0" y="114"/>
                    <a:pt x="0" y="114"/>
                  </a:cubicBezTo>
                  <a:close/>
                </a:path>
              </a:pathLst>
            </a:custGeom>
            <a:solidFill>
              <a:srgbClr val="C1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B692DA9-F6B2-9C52-D5ED-4F1AF645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1980"/>
              <a:ext cx="297" cy="155"/>
            </a:xfrm>
            <a:custGeom>
              <a:avLst/>
              <a:gdLst>
                <a:gd name="T0" fmla="*/ 102 w 102"/>
                <a:gd name="T1" fmla="*/ 2 h 53"/>
                <a:gd name="T2" fmla="*/ 75 w 102"/>
                <a:gd name="T3" fmla="*/ 30 h 53"/>
                <a:gd name="T4" fmla="*/ 53 w 102"/>
                <a:gd name="T5" fmla="*/ 51 h 53"/>
                <a:gd name="T6" fmla="*/ 47 w 102"/>
                <a:gd name="T7" fmla="*/ 51 h 53"/>
                <a:gd name="T8" fmla="*/ 0 w 102"/>
                <a:gd name="T9" fmla="*/ 3 h 53"/>
                <a:gd name="T10" fmla="*/ 8 w 102"/>
                <a:gd name="T11" fmla="*/ 4 h 53"/>
                <a:gd name="T12" fmla="*/ 22 w 102"/>
                <a:gd name="T13" fmla="*/ 17 h 53"/>
                <a:gd name="T14" fmla="*/ 41 w 102"/>
                <a:gd name="T15" fmla="*/ 37 h 53"/>
                <a:gd name="T16" fmla="*/ 46 w 102"/>
                <a:gd name="T17" fmla="*/ 40 h 53"/>
                <a:gd name="T18" fmla="*/ 56 w 102"/>
                <a:gd name="T19" fmla="*/ 40 h 53"/>
                <a:gd name="T20" fmla="*/ 88 w 102"/>
                <a:gd name="T21" fmla="*/ 8 h 53"/>
                <a:gd name="T22" fmla="*/ 102 w 102"/>
                <a:gd name="T23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53">
                  <a:moveTo>
                    <a:pt x="102" y="2"/>
                  </a:moveTo>
                  <a:cubicBezTo>
                    <a:pt x="93" y="11"/>
                    <a:pt x="84" y="21"/>
                    <a:pt x="75" y="30"/>
                  </a:cubicBezTo>
                  <a:cubicBezTo>
                    <a:pt x="67" y="37"/>
                    <a:pt x="60" y="44"/>
                    <a:pt x="53" y="51"/>
                  </a:cubicBezTo>
                  <a:cubicBezTo>
                    <a:pt x="51" y="53"/>
                    <a:pt x="49" y="53"/>
                    <a:pt x="47" y="51"/>
                  </a:cubicBezTo>
                  <a:cubicBezTo>
                    <a:pt x="32" y="35"/>
                    <a:pt x="16" y="19"/>
                    <a:pt x="0" y="3"/>
                  </a:cubicBezTo>
                  <a:cubicBezTo>
                    <a:pt x="3" y="1"/>
                    <a:pt x="6" y="2"/>
                    <a:pt x="8" y="4"/>
                  </a:cubicBezTo>
                  <a:cubicBezTo>
                    <a:pt x="14" y="8"/>
                    <a:pt x="17" y="13"/>
                    <a:pt x="22" y="17"/>
                  </a:cubicBezTo>
                  <a:cubicBezTo>
                    <a:pt x="28" y="24"/>
                    <a:pt x="35" y="30"/>
                    <a:pt x="41" y="37"/>
                  </a:cubicBezTo>
                  <a:cubicBezTo>
                    <a:pt x="42" y="38"/>
                    <a:pt x="44" y="39"/>
                    <a:pt x="46" y="40"/>
                  </a:cubicBezTo>
                  <a:cubicBezTo>
                    <a:pt x="49" y="43"/>
                    <a:pt x="53" y="43"/>
                    <a:pt x="56" y="40"/>
                  </a:cubicBezTo>
                  <a:cubicBezTo>
                    <a:pt x="67" y="29"/>
                    <a:pt x="78" y="18"/>
                    <a:pt x="88" y="8"/>
                  </a:cubicBezTo>
                  <a:cubicBezTo>
                    <a:pt x="92" y="4"/>
                    <a:pt x="96" y="0"/>
                    <a:pt x="102" y="2"/>
                  </a:cubicBezTo>
                  <a:close/>
                </a:path>
              </a:pathLst>
            </a:custGeom>
            <a:solidFill>
              <a:srgbClr val="906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D6734C3-AB08-B76F-203B-E991F0818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2033"/>
              <a:ext cx="209" cy="32"/>
            </a:xfrm>
            <a:custGeom>
              <a:avLst/>
              <a:gdLst>
                <a:gd name="T0" fmla="*/ 72 w 72"/>
                <a:gd name="T1" fmla="*/ 7 h 11"/>
                <a:gd name="T2" fmla="*/ 57 w 72"/>
                <a:gd name="T3" fmla="*/ 9 h 11"/>
                <a:gd name="T4" fmla="*/ 23 w 72"/>
                <a:gd name="T5" fmla="*/ 9 h 11"/>
                <a:gd name="T6" fmla="*/ 0 w 72"/>
                <a:gd name="T7" fmla="*/ 9 h 11"/>
                <a:gd name="T8" fmla="*/ 13 w 72"/>
                <a:gd name="T9" fmla="*/ 0 h 11"/>
                <a:gd name="T10" fmla="*/ 62 w 72"/>
                <a:gd name="T11" fmla="*/ 0 h 11"/>
                <a:gd name="T12" fmla="*/ 72 w 72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1">
                  <a:moveTo>
                    <a:pt x="72" y="7"/>
                  </a:moveTo>
                  <a:cubicBezTo>
                    <a:pt x="67" y="10"/>
                    <a:pt x="62" y="8"/>
                    <a:pt x="57" y="9"/>
                  </a:cubicBezTo>
                  <a:cubicBezTo>
                    <a:pt x="46" y="9"/>
                    <a:pt x="34" y="9"/>
                    <a:pt x="23" y="9"/>
                  </a:cubicBezTo>
                  <a:cubicBezTo>
                    <a:pt x="15" y="9"/>
                    <a:pt x="8" y="11"/>
                    <a:pt x="0" y="9"/>
                  </a:cubicBezTo>
                  <a:cubicBezTo>
                    <a:pt x="3" y="3"/>
                    <a:pt x="7" y="0"/>
                    <a:pt x="13" y="0"/>
                  </a:cubicBezTo>
                  <a:cubicBezTo>
                    <a:pt x="30" y="0"/>
                    <a:pt x="46" y="0"/>
                    <a:pt x="62" y="0"/>
                  </a:cubicBezTo>
                  <a:cubicBezTo>
                    <a:pt x="67" y="0"/>
                    <a:pt x="69" y="3"/>
                    <a:pt x="72" y="7"/>
                  </a:cubicBezTo>
                  <a:close/>
                </a:path>
              </a:pathLst>
            </a:custGeom>
            <a:solidFill>
              <a:srgbClr val="EF8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5B16CB5-C9D1-C89E-673A-F3FED13E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2397"/>
              <a:ext cx="256" cy="75"/>
            </a:xfrm>
            <a:custGeom>
              <a:avLst/>
              <a:gdLst>
                <a:gd name="T0" fmla="*/ 0 w 88"/>
                <a:gd name="T1" fmla="*/ 26 h 26"/>
                <a:gd name="T2" fmla="*/ 8 w 88"/>
                <a:gd name="T3" fmla="*/ 11 h 26"/>
                <a:gd name="T4" fmla="*/ 24 w 88"/>
                <a:gd name="T5" fmla="*/ 6 h 26"/>
                <a:gd name="T6" fmla="*/ 75 w 88"/>
                <a:gd name="T7" fmla="*/ 6 h 26"/>
                <a:gd name="T8" fmla="*/ 88 w 88"/>
                <a:gd name="T9" fmla="*/ 0 h 26"/>
                <a:gd name="T10" fmla="*/ 75 w 88"/>
                <a:gd name="T11" fmla="*/ 11 h 26"/>
                <a:gd name="T12" fmla="*/ 16 w 88"/>
                <a:gd name="T13" fmla="*/ 12 h 26"/>
                <a:gd name="T14" fmla="*/ 6 w 88"/>
                <a:gd name="T15" fmla="*/ 18 h 26"/>
                <a:gd name="T16" fmla="*/ 1 w 88"/>
                <a:gd name="T17" fmla="*/ 26 h 26"/>
                <a:gd name="T18" fmla="*/ 0 w 88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26">
                  <a:moveTo>
                    <a:pt x="0" y="26"/>
                  </a:moveTo>
                  <a:cubicBezTo>
                    <a:pt x="1" y="20"/>
                    <a:pt x="5" y="16"/>
                    <a:pt x="8" y="11"/>
                  </a:cubicBezTo>
                  <a:cubicBezTo>
                    <a:pt x="12" y="5"/>
                    <a:pt x="18" y="6"/>
                    <a:pt x="24" y="6"/>
                  </a:cubicBezTo>
                  <a:cubicBezTo>
                    <a:pt x="41" y="6"/>
                    <a:pt x="58" y="6"/>
                    <a:pt x="75" y="6"/>
                  </a:cubicBezTo>
                  <a:cubicBezTo>
                    <a:pt x="80" y="6"/>
                    <a:pt x="85" y="5"/>
                    <a:pt x="88" y="0"/>
                  </a:cubicBezTo>
                  <a:cubicBezTo>
                    <a:pt x="87" y="6"/>
                    <a:pt x="82" y="11"/>
                    <a:pt x="75" y="11"/>
                  </a:cubicBezTo>
                  <a:cubicBezTo>
                    <a:pt x="55" y="13"/>
                    <a:pt x="36" y="12"/>
                    <a:pt x="16" y="12"/>
                  </a:cubicBezTo>
                  <a:cubicBezTo>
                    <a:pt x="11" y="12"/>
                    <a:pt x="8" y="14"/>
                    <a:pt x="6" y="18"/>
                  </a:cubicBezTo>
                  <a:cubicBezTo>
                    <a:pt x="5" y="21"/>
                    <a:pt x="3" y="24"/>
                    <a:pt x="1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32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5CA8A671-78BB-220A-BFEA-627C06EE1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400"/>
              <a:ext cx="244" cy="61"/>
            </a:xfrm>
            <a:custGeom>
              <a:avLst/>
              <a:gdLst>
                <a:gd name="T0" fmla="*/ 1 w 84"/>
                <a:gd name="T1" fmla="*/ 0 h 21"/>
                <a:gd name="T2" fmla="*/ 15 w 84"/>
                <a:gd name="T3" fmla="*/ 5 h 21"/>
                <a:gd name="T4" fmla="*/ 60 w 84"/>
                <a:gd name="T5" fmla="*/ 5 h 21"/>
                <a:gd name="T6" fmla="*/ 71 w 84"/>
                <a:gd name="T7" fmla="*/ 6 h 21"/>
                <a:gd name="T8" fmla="*/ 84 w 84"/>
                <a:gd name="T9" fmla="*/ 21 h 21"/>
                <a:gd name="T10" fmla="*/ 84 w 84"/>
                <a:gd name="T11" fmla="*/ 21 h 21"/>
                <a:gd name="T12" fmla="*/ 65 w 84"/>
                <a:gd name="T13" fmla="*/ 11 h 21"/>
                <a:gd name="T14" fmla="*/ 19 w 84"/>
                <a:gd name="T15" fmla="*/ 11 h 21"/>
                <a:gd name="T16" fmla="*/ 5 w 84"/>
                <a:gd name="T17" fmla="*/ 8 h 21"/>
                <a:gd name="T18" fmla="*/ 1 w 84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1">
                  <a:moveTo>
                    <a:pt x="1" y="0"/>
                  </a:moveTo>
                  <a:cubicBezTo>
                    <a:pt x="4" y="5"/>
                    <a:pt x="10" y="5"/>
                    <a:pt x="15" y="5"/>
                  </a:cubicBezTo>
                  <a:cubicBezTo>
                    <a:pt x="30" y="5"/>
                    <a:pt x="45" y="5"/>
                    <a:pt x="60" y="5"/>
                  </a:cubicBezTo>
                  <a:cubicBezTo>
                    <a:pt x="63" y="5"/>
                    <a:pt x="67" y="5"/>
                    <a:pt x="71" y="6"/>
                  </a:cubicBezTo>
                  <a:cubicBezTo>
                    <a:pt x="81" y="7"/>
                    <a:pt x="82" y="10"/>
                    <a:pt x="84" y="21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1" y="11"/>
                    <a:pt x="73" y="11"/>
                    <a:pt x="65" y="11"/>
                  </a:cubicBezTo>
                  <a:cubicBezTo>
                    <a:pt x="50" y="12"/>
                    <a:pt x="34" y="11"/>
                    <a:pt x="19" y="11"/>
                  </a:cubicBezTo>
                  <a:cubicBezTo>
                    <a:pt x="14" y="11"/>
                    <a:pt x="9" y="11"/>
                    <a:pt x="5" y="8"/>
                  </a:cubicBezTo>
                  <a:cubicBezTo>
                    <a:pt x="3" y="6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932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E50B8AF-7A94-FE77-AE8C-6946451FB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1972"/>
              <a:ext cx="311" cy="139"/>
            </a:xfrm>
            <a:custGeom>
              <a:avLst/>
              <a:gdLst>
                <a:gd name="T0" fmla="*/ 105 w 107"/>
                <a:gd name="T1" fmla="*/ 5 h 48"/>
                <a:gd name="T2" fmla="*/ 90 w 107"/>
                <a:gd name="T3" fmla="*/ 14 h 48"/>
                <a:gd name="T4" fmla="*/ 60 w 107"/>
                <a:gd name="T5" fmla="*/ 44 h 48"/>
                <a:gd name="T6" fmla="*/ 48 w 107"/>
                <a:gd name="T7" fmla="*/ 45 h 48"/>
                <a:gd name="T8" fmla="*/ 25 w 107"/>
                <a:gd name="T9" fmla="*/ 22 h 48"/>
                <a:gd name="T10" fmla="*/ 12 w 107"/>
                <a:gd name="T11" fmla="*/ 9 h 48"/>
                <a:gd name="T12" fmla="*/ 3 w 107"/>
                <a:gd name="T13" fmla="*/ 6 h 48"/>
                <a:gd name="T14" fmla="*/ 0 w 107"/>
                <a:gd name="T15" fmla="*/ 3 h 48"/>
                <a:gd name="T16" fmla="*/ 2 w 107"/>
                <a:gd name="T17" fmla="*/ 3 h 48"/>
                <a:gd name="T18" fmla="*/ 15 w 107"/>
                <a:gd name="T19" fmla="*/ 6 h 48"/>
                <a:gd name="T20" fmla="*/ 43 w 107"/>
                <a:gd name="T21" fmla="*/ 34 h 48"/>
                <a:gd name="T22" fmla="*/ 48 w 107"/>
                <a:gd name="T23" fmla="*/ 39 h 48"/>
                <a:gd name="T24" fmla="*/ 58 w 107"/>
                <a:gd name="T25" fmla="*/ 39 h 48"/>
                <a:gd name="T26" fmla="*/ 92 w 107"/>
                <a:gd name="T27" fmla="*/ 6 h 48"/>
                <a:gd name="T28" fmla="*/ 105 w 107"/>
                <a:gd name="T29" fmla="*/ 3 h 48"/>
                <a:gd name="T30" fmla="*/ 107 w 107"/>
                <a:gd name="T31" fmla="*/ 2 h 48"/>
                <a:gd name="T32" fmla="*/ 105 w 107"/>
                <a:gd name="T33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48">
                  <a:moveTo>
                    <a:pt x="105" y="5"/>
                  </a:moveTo>
                  <a:cubicBezTo>
                    <a:pt x="99" y="6"/>
                    <a:pt x="94" y="9"/>
                    <a:pt x="90" y="14"/>
                  </a:cubicBezTo>
                  <a:cubicBezTo>
                    <a:pt x="80" y="24"/>
                    <a:pt x="70" y="34"/>
                    <a:pt x="60" y="44"/>
                  </a:cubicBezTo>
                  <a:cubicBezTo>
                    <a:pt x="57" y="48"/>
                    <a:pt x="52" y="48"/>
                    <a:pt x="48" y="45"/>
                  </a:cubicBezTo>
                  <a:cubicBezTo>
                    <a:pt x="40" y="38"/>
                    <a:pt x="32" y="30"/>
                    <a:pt x="25" y="22"/>
                  </a:cubicBezTo>
                  <a:cubicBezTo>
                    <a:pt x="20" y="18"/>
                    <a:pt x="16" y="13"/>
                    <a:pt x="12" y="9"/>
                  </a:cubicBezTo>
                  <a:cubicBezTo>
                    <a:pt x="9" y="6"/>
                    <a:pt x="6" y="6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7" y="1"/>
                    <a:pt x="11" y="3"/>
                    <a:pt x="15" y="6"/>
                  </a:cubicBezTo>
                  <a:cubicBezTo>
                    <a:pt x="24" y="15"/>
                    <a:pt x="33" y="25"/>
                    <a:pt x="43" y="34"/>
                  </a:cubicBezTo>
                  <a:cubicBezTo>
                    <a:pt x="44" y="36"/>
                    <a:pt x="46" y="37"/>
                    <a:pt x="48" y="39"/>
                  </a:cubicBezTo>
                  <a:cubicBezTo>
                    <a:pt x="52" y="43"/>
                    <a:pt x="55" y="43"/>
                    <a:pt x="58" y="39"/>
                  </a:cubicBezTo>
                  <a:cubicBezTo>
                    <a:pt x="70" y="28"/>
                    <a:pt x="80" y="16"/>
                    <a:pt x="92" y="6"/>
                  </a:cubicBezTo>
                  <a:cubicBezTo>
                    <a:pt x="96" y="3"/>
                    <a:pt x="100" y="0"/>
                    <a:pt x="105" y="3"/>
                  </a:cubicBezTo>
                  <a:cubicBezTo>
                    <a:pt x="105" y="3"/>
                    <a:pt x="106" y="2"/>
                    <a:pt x="107" y="2"/>
                  </a:cubicBezTo>
                  <a:cubicBezTo>
                    <a:pt x="107" y="4"/>
                    <a:pt x="106" y="4"/>
                    <a:pt x="105" y="5"/>
                  </a:cubicBezTo>
                  <a:close/>
                </a:path>
              </a:pathLst>
            </a:custGeom>
            <a:solidFill>
              <a:srgbClr val="C99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71A535F-E709-F381-CC8A-0A7861123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2033"/>
              <a:ext cx="142" cy="35"/>
            </a:xfrm>
            <a:custGeom>
              <a:avLst/>
              <a:gdLst>
                <a:gd name="T0" fmla="*/ 49 w 49"/>
                <a:gd name="T1" fmla="*/ 8 h 12"/>
                <a:gd name="T2" fmla="*/ 39 w 49"/>
                <a:gd name="T3" fmla="*/ 9 h 12"/>
                <a:gd name="T4" fmla="*/ 32 w 49"/>
                <a:gd name="T5" fmla="*/ 9 h 12"/>
                <a:gd name="T6" fmla="*/ 7 w 49"/>
                <a:gd name="T7" fmla="*/ 8 h 12"/>
                <a:gd name="T8" fmla="*/ 0 w 49"/>
                <a:gd name="T9" fmla="*/ 5 h 12"/>
                <a:gd name="T10" fmla="*/ 9 w 49"/>
                <a:gd name="T11" fmla="*/ 0 h 12"/>
                <a:gd name="T12" fmla="*/ 36 w 49"/>
                <a:gd name="T13" fmla="*/ 0 h 12"/>
                <a:gd name="T14" fmla="*/ 49 w 49"/>
                <a:gd name="T1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2">
                  <a:moveTo>
                    <a:pt x="49" y="8"/>
                  </a:moveTo>
                  <a:cubicBezTo>
                    <a:pt x="46" y="9"/>
                    <a:pt x="43" y="12"/>
                    <a:pt x="39" y="9"/>
                  </a:cubicBezTo>
                  <a:cubicBezTo>
                    <a:pt x="37" y="8"/>
                    <a:pt x="34" y="9"/>
                    <a:pt x="32" y="9"/>
                  </a:cubicBezTo>
                  <a:cubicBezTo>
                    <a:pt x="24" y="9"/>
                    <a:pt x="15" y="9"/>
                    <a:pt x="7" y="8"/>
                  </a:cubicBezTo>
                  <a:cubicBezTo>
                    <a:pt x="4" y="7"/>
                    <a:pt x="1" y="8"/>
                    <a:pt x="0" y="5"/>
                  </a:cubicBezTo>
                  <a:cubicBezTo>
                    <a:pt x="2" y="1"/>
                    <a:pt x="5" y="0"/>
                    <a:pt x="9" y="0"/>
                  </a:cubicBezTo>
                  <a:cubicBezTo>
                    <a:pt x="18" y="0"/>
                    <a:pt x="27" y="0"/>
                    <a:pt x="36" y="0"/>
                  </a:cubicBezTo>
                  <a:cubicBezTo>
                    <a:pt x="42" y="0"/>
                    <a:pt x="46" y="2"/>
                    <a:pt x="49" y="8"/>
                  </a:cubicBezTo>
                  <a:close/>
                </a:path>
              </a:pathLst>
            </a:custGeom>
            <a:solidFill>
              <a:srgbClr val="EF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5874053-8F4D-551E-0CE3-797036CB9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2472"/>
              <a:ext cx="55" cy="47"/>
            </a:xfrm>
            <a:custGeom>
              <a:avLst/>
              <a:gdLst>
                <a:gd name="T0" fmla="*/ 18 w 19"/>
                <a:gd name="T1" fmla="*/ 0 h 16"/>
                <a:gd name="T2" fmla="*/ 19 w 19"/>
                <a:gd name="T3" fmla="*/ 0 h 16"/>
                <a:gd name="T4" fmla="*/ 9 w 19"/>
                <a:gd name="T5" fmla="*/ 15 h 16"/>
                <a:gd name="T6" fmla="*/ 7 w 19"/>
                <a:gd name="T7" fmla="*/ 14 h 16"/>
                <a:gd name="T8" fmla="*/ 0 w 19"/>
                <a:gd name="T9" fmla="*/ 3 h 16"/>
                <a:gd name="T10" fmla="*/ 18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8" y="0"/>
                  </a:moveTo>
                  <a:cubicBezTo>
                    <a:pt x="18" y="0"/>
                    <a:pt x="18" y="0"/>
                    <a:pt x="19" y="0"/>
                  </a:cubicBezTo>
                  <a:cubicBezTo>
                    <a:pt x="17" y="6"/>
                    <a:pt x="12" y="9"/>
                    <a:pt x="9" y="15"/>
                  </a:cubicBezTo>
                  <a:cubicBezTo>
                    <a:pt x="9" y="16"/>
                    <a:pt x="8" y="15"/>
                    <a:pt x="7" y="14"/>
                  </a:cubicBezTo>
                  <a:cubicBezTo>
                    <a:pt x="4" y="11"/>
                    <a:pt x="1" y="8"/>
                    <a:pt x="0" y="3"/>
                  </a:cubicBezTo>
                  <a:cubicBezTo>
                    <a:pt x="6" y="9"/>
                    <a:pt x="14" y="7"/>
                    <a:pt x="18" y="0"/>
                  </a:cubicBezTo>
                  <a:close/>
                </a:path>
              </a:pathLst>
            </a:custGeom>
            <a:solidFill>
              <a:srgbClr val="8B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3191F3B6-3967-436F-790F-5E6AC3F8B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" y="2111"/>
              <a:ext cx="236" cy="233"/>
            </a:xfrm>
            <a:custGeom>
              <a:avLst/>
              <a:gdLst>
                <a:gd name="T0" fmla="*/ 35 w 81"/>
                <a:gd name="T1" fmla="*/ 40 h 80"/>
                <a:gd name="T2" fmla="*/ 26 w 81"/>
                <a:gd name="T3" fmla="*/ 10 h 80"/>
                <a:gd name="T4" fmla="*/ 54 w 81"/>
                <a:gd name="T5" fmla="*/ 9 h 80"/>
                <a:gd name="T6" fmla="*/ 47 w 81"/>
                <a:gd name="T7" fmla="*/ 40 h 80"/>
                <a:gd name="T8" fmla="*/ 49 w 81"/>
                <a:gd name="T9" fmla="*/ 41 h 80"/>
                <a:gd name="T10" fmla="*/ 80 w 81"/>
                <a:gd name="T11" fmla="*/ 74 h 80"/>
                <a:gd name="T12" fmla="*/ 76 w 81"/>
                <a:gd name="T13" fmla="*/ 80 h 80"/>
                <a:gd name="T14" fmla="*/ 6 w 81"/>
                <a:gd name="T15" fmla="*/ 80 h 80"/>
                <a:gd name="T16" fmla="*/ 1 w 81"/>
                <a:gd name="T17" fmla="*/ 74 h 80"/>
                <a:gd name="T18" fmla="*/ 31 w 81"/>
                <a:gd name="T19" fmla="*/ 41 h 80"/>
                <a:gd name="T20" fmla="*/ 34 w 81"/>
                <a:gd name="T21" fmla="*/ 40 h 80"/>
                <a:gd name="T22" fmla="*/ 35 w 81"/>
                <a:gd name="T23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80">
                  <a:moveTo>
                    <a:pt x="35" y="40"/>
                  </a:moveTo>
                  <a:cubicBezTo>
                    <a:pt x="21" y="30"/>
                    <a:pt x="18" y="19"/>
                    <a:pt x="26" y="10"/>
                  </a:cubicBezTo>
                  <a:cubicBezTo>
                    <a:pt x="34" y="1"/>
                    <a:pt x="46" y="0"/>
                    <a:pt x="54" y="9"/>
                  </a:cubicBezTo>
                  <a:cubicBezTo>
                    <a:pt x="63" y="18"/>
                    <a:pt x="61" y="28"/>
                    <a:pt x="47" y="40"/>
                  </a:cubicBezTo>
                  <a:cubicBezTo>
                    <a:pt x="47" y="41"/>
                    <a:pt x="48" y="41"/>
                    <a:pt x="49" y="41"/>
                  </a:cubicBezTo>
                  <a:cubicBezTo>
                    <a:pt x="66" y="45"/>
                    <a:pt x="77" y="58"/>
                    <a:pt x="80" y="74"/>
                  </a:cubicBezTo>
                  <a:cubicBezTo>
                    <a:pt x="81" y="78"/>
                    <a:pt x="80" y="80"/>
                    <a:pt x="76" y="80"/>
                  </a:cubicBezTo>
                  <a:cubicBezTo>
                    <a:pt x="52" y="80"/>
                    <a:pt x="29" y="80"/>
                    <a:pt x="6" y="80"/>
                  </a:cubicBezTo>
                  <a:cubicBezTo>
                    <a:pt x="1" y="80"/>
                    <a:pt x="0" y="78"/>
                    <a:pt x="1" y="74"/>
                  </a:cubicBezTo>
                  <a:cubicBezTo>
                    <a:pt x="5" y="57"/>
                    <a:pt x="15" y="46"/>
                    <a:pt x="31" y="41"/>
                  </a:cubicBezTo>
                  <a:cubicBezTo>
                    <a:pt x="32" y="41"/>
                    <a:pt x="33" y="41"/>
                    <a:pt x="34" y="40"/>
                  </a:cubicBezTo>
                  <a:cubicBezTo>
                    <a:pt x="34" y="40"/>
                    <a:pt x="34" y="40"/>
                    <a:pt x="35" y="40"/>
                  </a:cubicBezTo>
                  <a:close/>
                </a:path>
              </a:pathLst>
            </a:custGeom>
            <a:solidFill>
              <a:srgbClr val="E7F3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DC03EE1-F822-0BE1-ACB8-00B65295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2126"/>
              <a:ext cx="75" cy="207"/>
            </a:xfrm>
            <a:custGeom>
              <a:avLst/>
              <a:gdLst>
                <a:gd name="T0" fmla="*/ 17 w 26"/>
                <a:gd name="T1" fmla="*/ 32 h 71"/>
                <a:gd name="T2" fmla="*/ 17 w 26"/>
                <a:gd name="T3" fmla="*/ 58 h 71"/>
                <a:gd name="T4" fmla="*/ 21 w 26"/>
                <a:gd name="T5" fmla="*/ 62 h 71"/>
                <a:gd name="T6" fmla="*/ 25 w 26"/>
                <a:gd name="T7" fmla="*/ 67 h 71"/>
                <a:gd name="T8" fmla="*/ 20 w 26"/>
                <a:gd name="T9" fmla="*/ 71 h 71"/>
                <a:gd name="T10" fmla="*/ 5 w 26"/>
                <a:gd name="T11" fmla="*/ 71 h 71"/>
                <a:gd name="T12" fmla="*/ 0 w 26"/>
                <a:gd name="T13" fmla="*/ 67 h 71"/>
                <a:gd name="T14" fmla="*/ 4 w 26"/>
                <a:gd name="T15" fmla="*/ 62 h 71"/>
                <a:gd name="T16" fmla="*/ 9 w 26"/>
                <a:gd name="T17" fmla="*/ 57 h 71"/>
                <a:gd name="T18" fmla="*/ 9 w 26"/>
                <a:gd name="T19" fmla="*/ 19 h 71"/>
                <a:gd name="T20" fmla="*/ 5 w 26"/>
                <a:gd name="T21" fmla="*/ 15 h 71"/>
                <a:gd name="T22" fmla="*/ 1 w 26"/>
                <a:gd name="T23" fmla="*/ 12 h 71"/>
                <a:gd name="T24" fmla="*/ 2 w 26"/>
                <a:gd name="T25" fmla="*/ 8 h 71"/>
                <a:gd name="T26" fmla="*/ 11 w 26"/>
                <a:gd name="T27" fmla="*/ 1 h 71"/>
                <a:gd name="T28" fmla="*/ 17 w 26"/>
                <a:gd name="T29" fmla="*/ 6 h 71"/>
                <a:gd name="T30" fmla="*/ 17 w 26"/>
                <a:gd name="T31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71">
                  <a:moveTo>
                    <a:pt x="17" y="32"/>
                  </a:moveTo>
                  <a:cubicBezTo>
                    <a:pt x="17" y="41"/>
                    <a:pt x="17" y="49"/>
                    <a:pt x="17" y="58"/>
                  </a:cubicBezTo>
                  <a:cubicBezTo>
                    <a:pt x="17" y="60"/>
                    <a:pt x="18" y="62"/>
                    <a:pt x="21" y="62"/>
                  </a:cubicBezTo>
                  <a:cubicBezTo>
                    <a:pt x="24" y="62"/>
                    <a:pt x="26" y="64"/>
                    <a:pt x="25" y="67"/>
                  </a:cubicBezTo>
                  <a:cubicBezTo>
                    <a:pt x="25" y="70"/>
                    <a:pt x="23" y="71"/>
                    <a:pt x="20" y="71"/>
                  </a:cubicBezTo>
                  <a:cubicBezTo>
                    <a:pt x="15" y="71"/>
                    <a:pt x="10" y="71"/>
                    <a:pt x="5" y="71"/>
                  </a:cubicBezTo>
                  <a:cubicBezTo>
                    <a:pt x="2" y="71"/>
                    <a:pt x="0" y="70"/>
                    <a:pt x="0" y="67"/>
                  </a:cubicBezTo>
                  <a:cubicBezTo>
                    <a:pt x="0" y="64"/>
                    <a:pt x="2" y="62"/>
                    <a:pt x="4" y="62"/>
                  </a:cubicBezTo>
                  <a:cubicBezTo>
                    <a:pt x="9" y="62"/>
                    <a:pt x="9" y="60"/>
                    <a:pt x="9" y="57"/>
                  </a:cubicBezTo>
                  <a:cubicBezTo>
                    <a:pt x="9" y="44"/>
                    <a:pt x="9" y="31"/>
                    <a:pt x="9" y="19"/>
                  </a:cubicBezTo>
                  <a:cubicBezTo>
                    <a:pt x="9" y="16"/>
                    <a:pt x="10" y="13"/>
                    <a:pt x="5" y="15"/>
                  </a:cubicBezTo>
                  <a:cubicBezTo>
                    <a:pt x="3" y="15"/>
                    <a:pt x="1" y="14"/>
                    <a:pt x="1" y="12"/>
                  </a:cubicBezTo>
                  <a:cubicBezTo>
                    <a:pt x="0" y="11"/>
                    <a:pt x="0" y="9"/>
                    <a:pt x="2" y="8"/>
                  </a:cubicBezTo>
                  <a:cubicBezTo>
                    <a:pt x="5" y="5"/>
                    <a:pt x="8" y="3"/>
                    <a:pt x="11" y="1"/>
                  </a:cubicBezTo>
                  <a:cubicBezTo>
                    <a:pt x="14" y="0"/>
                    <a:pt x="17" y="2"/>
                    <a:pt x="17" y="6"/>
                  </a:cubicBezTo>
                  <a:cubicBezTo>
                    <a:pt x="17" y="15"/>
                    <a:pt x="17" y="24"/>
                    <a:pt x="17" y="32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C54DFCF-E425-1497-CA29-3D814917C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855"/>
              <a:ext cx="299" cy="248"/>
            </a:xfrm>
            <a:custGeom>
              <a:avLst/>
              <a:gdLst>
                <a:gd name="T0" fmla="*/ 103 w 103"/>
                <a:gd name="T1" fmla="*/ 43 h 85"/>
                <a:gd name="T2" fmla="*/ 82 w 103"/>
                <a:gd name="T3" fmla="*/ 55 h 85"/>
                <a:gd name="T4" fmla="*/ 60 w 103"/>
                <a:gd name="T5" fmla="*/ 77 h 85"/>
                <a:gd name="T6" fmla="*/ 57 w 103"/>
                <a:gd name="T7" fmla="*/ 81 h 85"/>
                <a:gd name="T8" fmla="*/ 46 w 103"/>
                <a:gd name="T9" fmla="*/ 81 h 85"/>
                <a:gd name="T10" fmla="*/ 11 w 103"/>
                <a:gd name="T11" fmla="*/ 46 h 85"/>
                <a:gd name="T12" fmla="*/ 0 w 103"/>
                <a:gd name="T13" fmla="*/ 43 h 85"/>
                <a:gd name="T14" fmla="*/ 7 w 103"/>
                <a:gd name="T15" fmla="*/ 39 h 85"/>
                <a:gd name="T16" fmla="*/ 12 w 103"/>
                <a:gd name="T17" fmla="*/ 37 h 85"/>
                <a:gd name="T18" fmla="*/ 38 w 103"/>
                <a:gd name="T19" fmla="*/ 11 h 85"/>
                <a:gd name="T20" fmla="*/ 47 w 103"/>
                <a:gd name="T21" fmla="*/ 3 h 85"/>
                <a:gd name="T22" fmla="*/ 59 w 103"/>
                <a:gd name="T23" fmla="*/ 6 h 85"/>
                <a:gd name="T24" fmla="*/ 83 w 103"/>
                <a:gd name="T25" fmla="*/ 29 h 85"/>
                <a:gd name="T26" fmla="*/ 89 w 103"/>
                <a:gd name="T27" fmla="*/ 36 h 85"/>
                <a:gd name="T28" fmla="*/ 98 w 103"/>
                <a:gd name="T29" fmla="*/ 40 h 85"/>
                <a:gd name="T30" fmla="*/ 103 w 103"/>
                <a:gd name="T3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85">
                  <a:moveTo>
                    <a:pt x="103" y="43"/>
                  </a:moveTo>
                  <a:cubicBezTo>
                    <a:pt x="93" y="42"/>
                    <a:pt x="88" y="50"/>
                    <a:pt x="82" y="55"/>
                  </a:cubicBezTo>
                  <a:cubicBezTo>
                    <a:pt x="75" y="62"/>
                    <a:pt x="68" y="70"/>
                    <a:pt x="60" y="77"/>
                  </a:cubicBezTo>
                  <a:cubicBezTo>
                    <a:pt x="59" y="78"/>
                    <a:pt x="58" y="80"/>
                    <a:pt x="57" y="81"/>
                  </a:cubicBezTo>
                  <a:cubicBezTo>
                    <a:pt x="54" y="85"/>
                    <a:pt x="49" y="85"/>
                    <a:pt x="46" y="81"/>
                  </a:cubicBezTo>
                  <a:cubicBezTo>
                    <a:pt x="34" y="70"/>
                    <a:pt x="23" y="58"/>
                    <a:pt x="11" y="46"/>
                  </a:cubicBezTo>
                  <a:cubicBezTo>
                    <a:pt x="8" y="43"/>
                    <a:pt x="4" y="43"/>
                    <a:pt x="0" y="43"/>
                  </a:cubicBezTo>
                  <a:cubicBezTo>
                    <a:pt x="2" y="40"/>
                    <a:pt x="4" y="38"/>
                    <a:pt x="7" y="39"/>
                  </a:cubicBezTo>
                  <a:cubicBezTo>
                    <a:pt x="9" y="39"/>
                    <a:pt x="11" y="38"/>
                    <a:pt x="12" y="37"/>
                  </a:cubicBezTo>
                  <a:cubicBezTo>
                    <a:pt x="20" y="28"/>
                    <a:pt x="30" y="21"/>
                    <a:pt x="38" y="11"/>
                  </a:cubicBezTo>
                  <a:cubicBezTo>
                    <a:pt x="40" y="8"/>
                    <a:pt x="44" y="6"/>
                    <a:pt x="47" y="3"/>
                  </a:cubicBezTo>
                  <a:cubicBezTo>
                    <a:pt x="50" y="0"/>
                    <a:pt x="55" y="1"/>
                    <a:pt x="59" y="6"/>
                  </a:cubicBezTo>
                  <a:cubicBezTo>
                    <a:pt x="66" y="15"/>
                    <a:pt x="75" y="21"/>
                    <a:pt x="83" y="29"/>
                  </a:cubicBezTo>
                  <a:cubicBezTo>
                    <a:pt x="85" y="31"/>
                    <a:pt x="87" y="34"/>
                    <a:pt x="89" y="36"/>
                  </a:cubicBezTo>
                  <a:cubicBezTo>
                    <a:pt x="91" y="39"/>
                    <a:pt x="93" y="42"/>
                    <a:pt x="98" y="40"/>
                  </a:cubicBezTo>
                  <a:cubicBezTo>
                    <a:pt x="100" y="38"/>
                    <a:pt x="101" y="41"/>
                    <a:pt x="103" y="43"/>
                  </a:cubicBezTo>
                  <a:close/>
                </a:path>
              </a:pathLst>
            </a:custGeom>
            <a:solidFill>
              <a:srgbClr val="FED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6D1684BF-65A9-C918-63DD-3610487D8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1913"/>
              <a:ext cx="21" cy="85"/>
            </a:xfrm>
            <a:custGeom>
              <a:avLst/>
              <a:gdLst>
                <a:gd name="T0" fmla="*/ 7 w 7"/>
                <a:gd name="T1" fmla="*/ 13 h 29"/>
                <a:gd name="T2" fmla="*/ 6 w 7"/>
                <a:gd name="T3" fmla="*/ 25 h 29"/>
                <a:gd name="T4" fmla="*/ 3 w 7"/>
                <a:gd name="T5" fmla="*/ 29 h 29"/>
                <a:gd name="T6" fmla="*/ 0 w 7"/>
                <a:gd name="T7" fmla="*/ 25 h 29"/>
                <a:gd name="T8" fmla="*/ 0 w 7"/>
                <a:gd name="T9" fmla="*/ 3 h 29"/>
                <a:gd name="T10" fmla="*/ 4 w 7"/>
                <a:gd name="T11" fmla="*/ 0 h 29"/>
                <a:gd name="T12" fmla="*/ 7 w 7"/>
                <a:gd name="T13" fmla="*/ 3 h 29"/>
                <a:gd name="T14" fmla="*/ 7 w 7"/>
                <a:gd name="T15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9">
                  <a:moveTo>
                    <a:pt x="7" y="13"/>
                  </a:moveTo>
                  <a:cubicBezTo>
                    <a:pt x="7" y="16"/>
                    <a:pt x="6" y="21"/>
                    <a:pt x="6" y="25"/>
                  </a:cubicBezTo>
                  <a:cubicBezTo>
                    <a:pt x="6" y="27"/>
                    <a:pt x="6" y="29"/>
                    <a:pt x="3" y="29"/>
                  </a:cubicBezTo>
                  <a:cubicBezTo>
                    <a:pt x="1" y="28"/>
                    <a:pt x="0" y="27"/>
                    <a:pt x="0" y="25"/>
                  </a:cubicBezTo>
                  <a:cubicBezTo>
                    <a:pt x="0" y="18"/>
                    <a:pt x="0" y="10"/>
                    <a:pt x="0" y="3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6" y="0"/>
                    <a:pt x="7" y="0"/>
                    <a:pt x="7" y="3"/>
                  </a:cubicBezTo>
                  <a:cubicBezTo>
                    <a:pt x="7" y="5"/>
                    <a:pt x="7" y="8"/>
                    <a:pt x="7" y="13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D5AE8D9-ED14-3A06-D0B8-47BBEA269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009"/>
              <a:ext cx="27" cy="27"/>
            </a:xfrm>
            <a:custGeom>
              <a:avLst/>
              <a:gdLst>
                <a:gd name="T0" fmla="*/ 9 w 9"/>
                <a:gd name="T1" fmla="*/ 5 h 9"/>
                <a:gd name="T2" fmla="*/ 4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9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8"/>
                    <a:pt x="7" y="9"/>
                    <a:pt x="4" y="9"/>
                  </a:cubicBezTo>
                  <a:cubicBezTo>
                    <a:pt x="2" y="9"/>
                    <a:pt x="0" y="8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7" y="0"/>
                    <a:pt x="8" y="2"/>
                    <a:pt x="9" y="5"/>
                  </a:cubicBezTo>
                  <a:close/>
                </a:path>
              </a:pathLst>
            </a:custGeom>
            <a:solidFill>
              <a:srgbClr val="FDF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2" name="Group 53">
            <a:extLst>
              <a:ext uri="{FF2B5EF4-FFF2-40B4-BE49-F238E27FC236}">
                <a16:creationId xmlns:a16="http://schemas.microsoft.com/office/drawing/2014/main" id="{C7DCBBB3-5B8F-704F-B77B-10F5250E6A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81650" y="5521325"/>
            <a:ext cx="3121025" cy="1054100"/>
            <a:chOff x="3516" y="3478"/>
            <a:chExt cx="1966" cy="664"/>
          </a:xfrm>
        </p:grpSpPr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FB0F3014-0FCF-EEE8-C1E9-562D134D4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3636"/>
              <a:ext cx="432" cy="436"/>
            </a:xfrm>
            <a:custGeom>
              <a:avLst/>
              <a:gdLst>
                <a:gd name="T0" fmla="*/ 84 w 182"/>
                <a:gd name="T1" fmla="*/ 183 h 183"/>
                <a:gd name="T2" fmla="*/ 67 w 182"/>
                <a:gd name="T3" fmla="*/ 179 h 183"/>
                <a:gd name="T4" fmla="*/ 40 w 182"/>
                <a:gd name="T5" fmla="*/ 164 h 183"/>
                <a:gd name="T6" fmla="*/ 24 w 182"/>
                <a:gd name="T7" fmla="*/ 149 h 183"/>
                <a:gd name="T8" fmla="*/ 24 w 182"/>
                <a:gd name="T9" fmla="*/ 40 h 183"/>
                <a:gd name="T10" fmla="*/ 91 w 182"/>
                <a:gd name="T11" fmla="*/ 7 h 183"/>
                <a:gd name="T12" fmla="*/ 176 w 182"/>
                <a:gd name="T13" fmla="*/ 63 h 183"/>
                <a:gd name="T14" fmla="*/ 172 w 182"/>
                <a:gd name="T15" fmla="*/ 135 h 183"/>
                <a:gd name="T16" fmla="*/ 155 w 182"/>
                <a:gd name="T17" fmla="*/ 158 h 183"/>
                <a:gd name="T18" fmla="*/ 123 w 182"/>
                <a:gd name="T19" fmla="*/ 178 h 183"/>
                <a:gd name="T20" fmla="*/ 111 w 182"/>
                <a:gd name="T21" fmla="*/ 181 h 183"/>
                <a:gd name="T22" fmla="*/ 84 w 182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183">
                  <a:moveTo>
                    <a:pt x="84" y="183"/>
                  </a:moveTo>
                  <a:cubicBezTo>
                    <a:pt x="78" y="182"/>
                    <a:pt x="73" y="181"/>
                    <a:pt x="67" y="179"/>
                  </a:cubicBezTo>
                  <a:cubicBezTo>
                    <a:pt x="58" y="174"/>
                    <a:pt x="49" y="169"/>
                    <a:pt x="40" y="164"/>
                  </a:cubicBezTo>
                  <a:cubicBezTo>
                    <a:pt x="34" y="159"/>
                    <a:pt x="29" y="154"/>
                    <a:pt x="24" y="149"/>
                  </a:cubicBezTo>
                  <a:cubicBezTo>
                    <a:pt x="0" y="113"/>
                    <a:pt x="1" y="76"/>
                    <a:pt x="24" y="40"/>
                  </a:cubicBezTo>
                  <a:cubicBezTo>
                    <a:pt x="34" y="17"/>
                    <a:pt x="68" y="0"/>
                    <a:pt x="91" y="7"/>
                  </a:cubicBezTo>
                  <a:cubicBezTo>
                    <a:pt x="130" y="9"/>
                    <a:pt x="158" y="28"/>
                    <a:pt x="176" y="63"/>
                  </a:cubicBezTo>
                  <a:cubicBezTo>
                    <a:pt x="182" y="87"/>
                    <a:pt x="182" y="112"/>
                    <a:pt x="172" y="135"/>
                  </a:cubicBezTo>
                  <a:cubicBezTo>
                    <a:pt x="166" y="143"/>
                    <a:pt x="160" y="151"/>
                    <a:pt x="155" y="158"/>
                  </a:cubicBezTo>
                  <a:cubicBezTo>
                    <a:pt x="144" y="165"/>
                    <a:pt x="134" y="172"/>
                    <a:pt x="123" y="178"/>
                  </a:cubicBezTo>
                  <a:cubicBezTo>
                    <a:pt x="119" y="179"/>
                    <a:pt x="115" y="180"/>
                    <a:pt x="111" y="181"/>
                  </a:cubicBezTo>
                  <a:cubicBezTo>
                    <a:pt x="102" y="182"/>
                    <a:pt x="93" y="182"/>
                    <a:pt x="84" y="183"/>
                  </a:cubicBezTo>
                  <a:close/>
                </a:path>
              </a:pathLst>
            </a:custGeom>
            <a:solidFill>
              <a:srgbClr val="E61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31657EAC-58E6-8B09-0FBC-AFEC05EC7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3912"/>
              <a:ext cx="235" cy="230"/>
            </a:xfrm>
            <a:custGeom>
              <a:avLst/>
              <a:gdLst>
                <a:gd name="T0" fmla="*/ 42 w 99"/>
                <a:gd name="T1" fmla="*/ 95 h 96"/>
                <a:gd name="T2" fmla="*/ 30 w 99"/>
                <a:gd name="T3" fmla="*/ 91 h 96"/>
                <a:gd name="T4" fmla="*/ 31 w 99"/>
                <a:gd name="T5" fmla="*/ 12 h 96"/>
                <a:gd name="T6" fmla="*/ 46 w 99"/>
                <a:gd name="T7" fmla="*/ 7 h 96"/>
                <a:gd name="T8" fmla="*/ 70 w 99"/>
                <a:gd name="T9" fmla="*/ 10 h 96"/>
                <a:gd name="T10" fmla="*/ 87 w 99"/>
                <a:gd name="T11" fmla="*/ 23 h 96"/>
                <a:gd name="T12" fmla="*/ 87 w 99"/>
                <a:gd name="T13" fmla="*/ 79 h 96"/>
                <a:gd name="T14" fmla="*/ 70 w 99"/>
                <a:gd name="T15" fmla="*/ 92 h 96"/>
                <a:gd name="T16" fmla="*/ 42 w 99"/>
                <a:gd name="T17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96">
                  <a:moveTo>
                    <a:pt x="42" y="95"/>
                  </a:moveTo>
                  <a:cubicBezTo>
                    <a:pt x="38" y="94"/>
                    <a:pt x="34" y="92"/>
                    <a:pt x="30" y="91"/>
                  </a:cubicBezTo>
                  <a:cubicBezTo>
                    <a:pt x="0" y="65"/>
                    <a:pt x="0" y="37"/>
                    <a:pt x="31" y="12"/>
                  </a:cubicBezTo>
                  <a:cubicBezTo>
                    <a:pt x="36" y="10"/>
                    <a:pt x="41" y="9"/>
                    <a:pt x="46" y="7"/>
                  </a:cubicBezTo>
                  <a:cubicBezTo>
                    <a:pt x="55" y="0"/>
                    <a:pt x="63" y="4"/>
                    <a:pt x="70" y="10"/>
                  </a:cubicBezTo>
                  <a:cubicBezTo>
                    <a:pt x="76" y="15"/>
                    <a:pt x="81" y="19"/>
                    <a:pt x="87" y="23"/>
                  </a:cubicBezTo>
                  <a:cubicBezTo>
                    <a:pt x="99" y="42"/>
                    <a:pt x="99" y="60"/>
                    <a:pt x="87" y="79"/>
                  </a:cubicBezTo>
                  <a:cubicBezTo>
                    <a:pt x="82" y="84"/>
                    <a:pt x="76" y="88"/>
                    <a:pt x="70" y="92"/>
                  </a:cubicBezTo>
                  <a:cubicBezTo>
                    <a:pt x="61" y="96"/>
                    <a:pt x="52" y="96"/>
                    <a:pt x="42" y="95"/>
                  </a:cubicBezTo>
                  <a:close/>
                </a:path>
              </a:pathLst>
            </a:custGeom>
            <a:solidFill>
              <a:srgbClr val="67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3D530CF4-A11A-E760-6012-CA14CB233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3480"/>
              <a:ext cx="1036" cy="15"/>
            </a:xfrm>
            <a:custGeom>
              <a:avLst/>
              <a:gdLst>
                <a:gd name="T0" fmla="*/ 392 w 437"/>
                <a:gd name="T1" fmla="*/ 5 h 6"/>
                <a:gd name="T2" fmla="*/ 332 w 437"/>
                <a:gd name="T3" fmla="*/ 5 h 6"/>
                <a:gd name="T4" fmla="*/ 21 w 437"/>
                <a:gd name="T5" fmla="*/ 4 h 6"/>
                <a:gd name="T6" fmla="*/ 0 w 437"/>
                <a:gd name="T7" fmla="*/ 0 h 6"/>
                <a:gd name="T8" fmla="*/ 437 w 437"/>
                <a:gd name="T9" fmla="*/ 0 h 6"/>
                <a:gd name="T10" fmla="*/ 412 w 437"/>
                <a:gd name="T11" fmla="*/ 4 h 6"/>
                <a:gd name="T12" fmla="*/ 392 w 437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">
                  <a:moveTo>
                    <a:pt x="392" y="5"/>
                  </a:moveTo>
                  <a:cubicBezTo>
                    <a:pt x="372" y="5"/>
                    <a:pt x="352" y="5"/>
                    <a:pt x="332" y="5"/>
                  </a:cubicBezTo>
                  <a:cubicBezTo>
                    <a:pt x="229" y="5"/>
                    <a:pt x="125" y="5"/>
                    <a:pt x="21" y="4"/>
                  </a:cubicBezTo>
                  <a:cubicBezTo>
                    <a:pt x="14" y="4"/>
                    <a:pt x="7" y="4"/>
                    <a:pt x="0" y="0"/>
                  </a:cubicBezTo>
                  <a:cubicBezTo>
                    <a:pt x="144" y="0"/>
                    <a:pt x="287" y="0"/>
                    <a:pt x="437" y="0"/>
                  </a:cubicBezTo>
                  <a:cubicBezTo>
                    <a:pt x="426" y="6"/>
                    <a:pt x="419" y="4"/>
                    <a:pt x="412" y="4"/>
                  </a:cubicBezTo>
                  <a:cubicBezTo>
                    <a:pt x="406" y="5"/>
                    <a:pt x="399" y="5"/>
                    <a:pt x="392" y="5"/>
                  </a:cubicBezTo>
                  <a:close/>
                </a:path>
              </a:pathLst>
            </a:custGeom>
            <a:solidFill>
              <a:srgbClr val="4C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CDCB84B3-BDBF-3C40-C341-100551AFF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3881"/>
              <a:ext cx="197" cy="189"/>
            </a:xfrm>
            <a:custGeom>
              <a:avLst/>
              <a:gdLst>
                <a:gd name="T0" fmla="*/ 40 w 83"/>
                <a:gd name="T1" fmla="*/ 68 h 79"/>
                <a:gd name="T2" fmla="*/ 23 w 83"/>
                <a:gd name="T3" fmla="*/ 79 h 79"/>
                <a:gd name="T4" fmla="*/ 19 w 83"/>
                <a:gd name="T5" fmla="*/ 73 h 79"/>
                <a:gd name="T6" fmla="*/ 0 w 83"/>
                <a:gd name="T7" fmla="*/ 31 h 79"/>
                <a:gd name="T8" fmla="*/ 0 w 83"/>
                <a:gd name="T9" fmla="*/ 29 h 79"/>
                <a:gd name="T10" fmla="*/ 26 w 83"/>
                <a:gd name="T11" fmla="*/ 24 h 79"/>
                <a:gd name="T12" fmla="*/ 39 w 83"/>
                <a:gd name="T13" fmla="*/ 0 h 79"/>
                <a:gd name="T14" fmla="*/ 67 w 83"/>
                <a:gd name="T15" fmla="*/ 24 h 79"/>
                <a:gd name="T16" fmla="*/ 79 w 83"/>
                <a:gd name="T17" fmla="*/ 25 h 79"/>
                <a:gd name="T18" fmla="*/ 83 w 83"/>
                <a:gd name="T19" fmla="*/ 28 h 79"/>
                <a:gd name="T20" fmla="*/ 70 w 83"/>
                <a:gd name="T21" fmla="*/ 75 h 79"/>
                <a:gd name="T22" fmla="*/ 40 w 83"/>
                <a:gd name="T2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79">
                  <a:moveTo>
                    <a:pt x="40" y="68"/>
                  </a:moveTo>
                  <a:cubicBezTo>
                    <a:pt x="33" y="70"/>
                    <a:pt x="27" y="74"/>
                    <a:pt x="23" y="79"/>
                  </a:cubicBezTo>
                  <a:cubicBezTo>
                    <a:pt x="20" y="78"/>
                    <a:pt x="18" y="75"/>
                    <a:pt x="19" y="73"/>
                  </a:cubicBezTo>
                  <a:cubicBezTo>
                    <a:pt x="26" y="53"/>
                    <a:pt x="14" y="42"/>
                    <a:pt x="0" y="31"/>
                  </a:cubicBezTo>
                  <a:cubicBezTo>
                    <a:pt x="0" y="31"/>
                    <a:pt x="0" y="29"/>
                    <a:pt x="0" y="29"/>
                  </a:cubicBezTo>
                  <a:cubicBezTo>
                    <a:pt x="7" y="19"/>
                    <a:pt x="17" y="25"/>
                    <a:pt x="26" y="24"/>
                  </a:cubicBezTo>
                  <a:cubicBezTo>
                    <a:pt x="34" y="18"/>
                    <a:pt x="35" y="8"/>
                    <a:pt x="39" y="0"/>
                  </a:cubicBezTo>
                  <a:cubicBezTo>
                    <a:pt x="55" y="1"/>
                    <a:pt x="55" y="19"/>
                    <a:pt x="67" y="24"/>
                  </a:cubicBezTo>
                  <a:cubicBezTo>
                    <a:pt x="71" y="24"/>
                    <a:pt x="75" y="24"/>
                    <a:pt x="79" y="25"/>
                  </a:cubicBezTo>
                  <a:cubicBezTo>
                    <a:pt x="81" y="26"/>
                    <a:pt x="82" y="27"/>
                    <a:pt x="83" y="28"/>
                  </a:cubicBezTo>
                  <a:cubicBezTo>
                    <a:pt x="67" y="41"/>
                    <a:pt x="60" y="56"/>
                    <a:pt x="70" y="75"/>
                  </a:cubicBezTo>
                  <a:cubicBezTo>
                    <a:pt x="59" y="78"/>
                    <a:pt x="52" y="63"/>
                    <a:pt x="40" y="68"/>
                  </a:cubicBezTo>
                  <a:close/>
                </a:path>
              </a:pathLst>
            </a:custGeom>
            <a:solidFill>
              <a:srgbClr val="66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8D4382EE-0B14-6690-DD25-B682714B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3478"/>
              <a:ext cx="674" cy="7"/>
            </a:xfrm>
            <a:custGeom>
              <a:avLst/>
              <a:gdLst>
                <a:gd name="T0" fmla="*/ 0 w 284"/>
                <a:gd name="T1" fmla="*/ 0 h 3"/>
                <a:gd name="T2" fmla="*/ 284 w 284"/>
                <a:gd name="T3" fmla="*/ 0 h 3"/>
                <a:gd name="T4" fmla="*/ 284 w 284"/>
                <a:gd name="T5" fmla="*/ 3 h 3"/>
                <a:gd name="T6" fmla="*/ 0 w 284"/>
                <a:gd name="T7" fmla="*/ 3 h 3"/>
                <a:gd name="T8" fmla="*/ 0 w 28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">
                  <a:moveTo>
                    <a:pt x="0" y="0"/>
                  </a:moveTo>
                  <a:cubicBezTo>
                    <a:pt x="95" y="0"/>
                    <a:pt x="189" y="0"/>
                    <a:pt x="284" y="0"/>
                  </a:cubicBezTo>
                  <a:cubicBezTo>
                    <a:pt x="284" y="1"/>
                    <a:pt x="284" y="2"/>
                    <a:pt x="284" y="3"/>
                  </a:cubicBezTo>
                  <a:cubicBezTo>
                    <a:pt x="189" y="3"/>
                    <a:pt x="95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C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94F44798-3539-C385-9579-9DC0DF2B7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3996"/>
              <a:ext cx="121" cy="117"/>
            </a:xfrm>
            <a:custGeom>
              <a:avLst/>
              <a:gdLst>
                <a:gd name="T0" fmla="*/ 25 w 51"/>
                <a:gd name="T1" fmla="*/ 49 h 49"/>
                <a:gd name="T2" fmla="*/ 10 w 51"/>
                <a:gd name="T3" fmla="*/ 42 h 49"/>
                <a:gd name="T4" fmla="*/ 10 w 51"/>
                <a:gd name="T5" fmla="*/ 5 h 49"/>
                <a:gd name="T6" fmla="*/ 22 w 51"/>
                <a:gd name="T7" fmla="*/ 0 h 49"/>
                <a:gd name="T8" fmla="*/ 50 w 51"/>
                <a:gd name="T9" fmla="*/ 21 h 49"/>
                <a:gd name="T10" fmla="*/ 25 w 51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25" y="49"/>
                  </a:moveTo>
                  <a:cubicBezTo>
                    <a:pt x="20" y="47"/>
                    <a:pt x="15" y="44"/>
                    <a:pt x="10" y="42"/>
                  </a:cubicBezTo>
                  <a:cubicBezTo>
                    <a:pt x="0" y="30"/>
                    <a:pt x="0" y="18"/>
                    <a:pt x="10" y="5"/>
                  </a:cubicBezTo>
                  <a:cubicBezTo>
                    <a:pt x="14" y="3"/>
                    <a:pt x="18" y="1"/>
                    <a:pt x="22" y="0"/>
                  </a:cubicBezTo>
                  <a:cubicBezTo>
                    <a:pt x="36" y="0"/>
                    <a:pt x="48" y="4"/>
                    <a:pt x="50" y="21"/>
                  </a:cubicBezTo>
                  <a:cubicBezTo>
                    <a:pt x="51" y="38"/>
                    <a:pt x="41" y="46"/>
                    <a:pt x="25" y="49"/>
                  </a:cubicBezTo>
                  <a:close/>
                </a:path>
              </a:pathLst>
            </a:custGeom>
            <a:solidFill>
              <a:srgbClr val="66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647EBE41-1300-AC13-5792-691E61DB0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3717"/>
              <a:ext cx="259" cy="277"/>
            </a:xfrm>
            <a:custGeom>
              <a:avLst/>
              <a:gdLst>
                <a:gd name="T0" fmla="*/ 45 w 109"/>
                <a:gd name="T1" fmla="*/ 49 h 116"/>
                <a:gd name="T2" fmla="*/ 64 w 109"/>
                <a:gd name="T3" fmla="*/ 4 h 116"/>
                <a:gd name="T4" fmla="*/ 104 w 109"/>
                <a:gd name="T5" fmla="*/ 36 h 116"/>
                <a:gd name="T6" fmla="*/ 105 w 109"/>
                <a:gd name="T7" fmla="*/ 43 h 116"/>
                <a:gd name="T8" fmla="*/ 34 w 109"/>
                <a:gd name="T9" fmla="*/ 107 h 116"/>
                <a:gd name="T10" fmla="*/ 2 w 109"/>
                <a:gd name="T11" fmla="*/ 71 h 116"/>
                <a:gd name="T12" fmla="*/ 45 w 109"/>
                <a:gd name="T13" fmla="*/ 4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16">
                  <a:moveTo>
                    <a:pt x="45" y="49"/>
                  </a:moveTo>
                  <a:cubicBezTo>
                    <a:pt x="39" y="23"/>
                    <a:pt x="46" y="9"/>
                    <a:pt x="64" y="4"/>
                  </a:cubicBezTo>
                  <a:cubicBezTo>
                    <a:pt x="83" y="0"/>
                    <a:pt x="99" y="12"/>
                    <a:pt x="104" y="36"/>
                  </a:cubicBezTo>
                  <a:cubicBezTo>
                    <a:pt x="104" y="38"/>
                    <a:pt x="104" y="41"/>
                    <a:pt x="105" y="43"/>
                  </a:cubicBezTo>
                  <a:cubicBezTo>
                    <a:pt x="109" y="97"/>
                    <a:pt x="88" y="116"/>
                    <a:pt x="34" y="107"/>
                  </a:cubicBezTo>
                  <a:cubicBezTo>
                    <a:pt x="13" y="104"/>
                    <a:pt x="0" y="88"/>
                    <a:pt x="2" y="71"/>
                  </a:cubicBezTo>
                  <a:cubicBezTo>
                    <a:pt x="5" y="53"/>
                    <a:pt x="20" y="44"/>
                    <a:pt x="45" y="49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1" name="Group 63">
            <a:extLst>
              <a:ext uri="{FF2B5EF4-FFF2-40B4-BE49-F238E27FC236}">
                <a16:creationId xmlns:a16="http://schemas.microsoft.com/office/drawing/2014/main" id="{B41BDEF4-7365-9A8D-AD1F-E4A4FA031550}"/>
              </a:ext>
            </a:extLst>
          </p:cNvPr>
          <p:cNvGrpSpPr>
            <a:grpSpLocks noChangeAspect="1"/>
          </p:cNvGrpSpPr>
          <p:nvPr/>
        </p:nvGrpSpPr>
        <p:grpSpPr bwMode="auto">
          <a:xfrm flipH="1" flipV="1">
            <a:off x="495300" y="941388"/>
            <a:ext cx="3119438" cy="1055687"/>
            <a:chOff x="312" y="593"/>
            <a:chExt cx="1965" cy="665"/>
          </a:xfrm>
        </p:grpSpPr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E883108A-845A-0043-D616-F0A3CA7D7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751"/>
              <a:ext cx="431" cy="437"/>
            </a:xfrm>
            <a:custGeom>
              <a:avLst/>
              <a:gdLst>
                <a:gd name="T0" fmla="*/ 84 w 182"/>
                <a:gd name="T1" fmla="*/ 183 h 183"/>
                <a:gd name="T2" fmla="*/ 67 w 182"/>
                <a:gd name="T3" fmla="*/ 179 h 183"/>
                <a:gd name="T4" fmla="*/ 40 w 182"/>
                <a:gd name="T5" fmla="*/ 164 h 183"/>
                <a:gd name="T6" fmla="*/ 24 w 182"/>
                <a:gd name="T7" fmla="*/ 149 h 183"/>
                <a:gd name="T8" fmla="*/ 24 w 182"/>
                <a:gd name="T9" fmla="*/ 40 h 183"/>
                <a:gd name="T10" fmla="*/ 91 w 182"/>
                <a:gd name="T11" fmla="*/ 7 h 183"/>
                <a:gd name="T12" fmla="*/ 176 w 182"/>
                <a:gd name="T13" fmla="*/ 63 h 183"/>
                <a:gd name="T14" fmla="*/ 172 w 182"/>
                <a:gd name="T15" fmla="*/ 135 h 183"/>
                <a:gd name="T16" fmla="*/ 155 w 182"/>
                <a:gd name="T17" fmla="*/ 158 h 183"/>
                <a:gd name="T18" fmla="*/ 123 w 182"/>
                <a:gd name="T19" fmla="*/ 178 h 183"/>
                <a:gd name="T20" fmla="*/ 111 w 182"/>
                <a:gd name="T21" fmla="*/ 181 h 183"/>
                <a:gd name="T22" fmla="*/ 84 w 182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183">
                  <a:moveTo>
                    <a:pt x="84" y="183"/>
                  </a:moveTo>
                  <a:cubicBezTo>
                    <a:pt x="78" y="182"/>
                    <a:pt x="73" y="181"/>
                    <a:pt x="67" y="179"/>
                  </a:cubicBezTo>
                  <a:cubicBezTo>
                    <a:pt x="58" y="174"/>
                    <a:pt x="49" y="169"/>
                    <a:pt x="40" y="164"/>
                  </a:cubicBezTo>
                  <a:cubicBezTo>
                    <a:pt x="34" y="159"/>
                    <a:pt x="29" y="154"/>
                    <a:pt x="24" y="149"/>
                  </a:cubicBezTo>
                  <a:cubicBezTo>
                    <a:pt x="0" y="113"/>
                    <a:pt x="1" y="76"/>
                    <a:pt x="24" y="40"/>
                  </a:cubicBezTo>
                  <a:cubicBezTo>
                    <a:pt x="34" y="17"/>
                    <a:pt x="68" y="0"/>
                    <a:pt x="91" y="7"/>
                  </a:cubicBezTo>
                  <a:cubicBezTo>
                    <a:pt x="130" y="9"/>
                    <a:pt x="158" y="28"/>
                    <a:pt x="176" y="63"/>
                  </a:cubicBezTo>
                  <a:cubicBezTo>
                    <a:pt x="182" y="87"/>
                    <a:pt x="182" y="112"/>
                    <a:pt x="172" y="135"/>
                  </a:cubicBezTo>
                  <a:cubicBezTo>
                    <a:pt x="166" y="143"/>
                    <a:pt x="160" y="151"/>
                    <a:pt x="155" y="158"/>
                  </a:cubicBezTo>
                  <a:cubicBezTo>
                    <a:pt x="144" y="165"/>
                    <a:pt x="134" y="172"/>
                    <a:pt x="123" y="178"/>
                  </a:cubicBezTo>
                  <a:cubicBezTo>
                    <a:pt x="119" y="179"/>
                    <a:pt x="115" y="180"/>
                    <a:pt x="111" y="181"/>
                  </a:cubicBezTo>
                  <a:cubicBezTo>
                    <a:pt x="102" y="182"/>
                    <a:pt x="93" y="182"/>
                    <a:pt x="84" y="183"/>
                  </a:cubicBezTo>
                  <a:close/>
                </a:path>
              </a:pathLst>
            </a:custGeom>
            <a:solidFill>
              <a:srgbClr val="E61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4" name="Freeform 65">
              <a:extLst>
                <a:ext uri="{FF2B5EF4-FFF2-40B4-BE49-F238E27FC236}">
                  <a16:creationId xmlns:a16="http://schemas.microsoft.com/office/drawing/2014/main" id="{B29D9EDF-CBE0-68C6-8D2B-70E191D81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1028"/>
              <a:ext cx="235" cy="230"/>
            </a:xfrm>
            <a:custGeom>
              <a:avLst/>
              <a:gdLst>
                <a:gd name="T0" fmla="*/ 42 w 99"/>
                <a:gd name="T1" fmla="*/ 95 h 96"/>
                <a:gd name="T2" fmla="*/ 30 w 99"/>
                <a:gd name="T3" fmla="*/ 91 h 96"/>
                <a:gd name="T4" fmla="*/ 31 w 99"/>
                <a:gd name="T5" fmla="*/ 12 h 96"/>
                <a:gd name="T6" fmla="*/ 46 w 99"/>
                <a:gd name="T7" fmla="*/ 7 h 96"/>
                <a:gd name="T8" fmla="*/ 70 w 99"/>
                <a:gd name="T9" fmla="*/ 10 h 96"/>
                <a:gd name="T10" fmla="*/ 87 w 99"/>
                <a:gd name="T11" fmla="*/ 23 h 96"/>
                <a:gd name="T12" fmla="*/ 87 w 99"/>
                <a:gd name="T13" fmla="*/ 79 h 96"/>
                <a:gd name="T14" fmla="*/ 70 w 99"/>
                <a:gd name="T15" fmla="*/ 92 h 96"/>
                <a:gd name="T16" fmla="*/ 42 w 99"/>
                <a:gd name="T17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96">
                  <a:moveTo>
                    <a:pt x="42" y="95"/>
                  </a:moveTo>
                  <a:cubicBezTo>
                    <a:pt x="38" y="94"/>
                    <a:pt x="34" y="92"/>
                    <a:pt x="30" y="91"/>
                  </a:cubicBezTo>
                  <a:cubicBezTo>
                    <a:pt x="0" y="65"/>
                    <a:pt x="0" y="37"/>
                    <a:pt x="31" y="12"/>
                  </a:cubicBezTo>
                  <a:cubicBezTo>
                    <a:pt x="36" y="10"/>
                    <a:pt x="41" y="9"/>
                    <a:pt x="46" y="7"/>
                  </a:cubicBezTo>
                  <a:cubicBezTo>
                    <a:pt x="55" y="0"/>
                    <a:pt x="63" y="4"/>
                    <a:pt x="70" y="10"/>
                  </a:cubicBezTo>
                  <a:cubicBezTo>
                    <a:pt x="76" y="15"/>
                    <a:pt x="81" y="19"/>
                    <a:pt x="87" y="23"/>
                  </a:cubicBezTo>
                  <a:cubicBezTo>
                    <a:pt x="99" y="42"/>
                    <a:pt x="99" y="60"/>
                    <a:pt x="87" y="79"/>
                  </a:cubicBezTo>
                  <a:cubicBezTo>
                    <a:pt x="82" y="84"/>
                    <a:pt x="76" y="88"/>
                    <a:pt x="70" y="92"/>
                  </a:cubicBezTo>
                  <a:cubicBezTo>
                    <a:pt x="61" y="96"/>
                    <a:pt x="52" y="96"/>
                    <a:pt x="42" y="95"/>
                  </a:cubicBezTo>
                  <a:close/>
                </a:path>
              </a:pathLst>
            </a:custGeom>
            <a:solidFill>
              <a:srgbClr val="67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5" name="Freeform 66">
              <a:extLst>
                <a:ext uri="{FF2B5EF4-FFF2-40B4-BE49-F238E27FC236}">
                  <a16:creationId xmlns:a16="http://schemas.microsoft.com/office/drawing/2014/main" id="{2B531F40-9BA4-E8D0-7CEC-D14A1EB20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595"/>
              <a:ext cx="1036" cy="15"/>
            </a:xfrm>
            <a:custGeom>
              <a:avLst/>
              <a:gdLst>
                <a:gd name="T0" fmla="*/ 392 w 437"/>
                <a:gd name="T1" fmla="*/ 5 h 6"/>
                <a:gd name="T2" fmla="*/ 332 w 437"/>
                <a:gd name="T3" fmla="*/ 5 h 6"/>
                <a:gd name="T4" fmla="*/ 21 w 437"/>
                <a:gd name="T5" fmla="*/ 4 h 6"/>
                <a:gd name="T6" fmla="*/ 0 w 437"/>
                <a:gd name="T7" fmla="*/ 0 h 6"/>
                <a:gd name="T8" fmla="*/ 437 w 437"/>
                <a:gd name="T9" fmla="*/ 0 h 6"/>
                <a:gd name="T10" fmla="*/ 412 w 437"/>
                <a:gd name="T11" fmla="*/ 4 h 6"/>
                <a:gd name="T12" fmla="*/ 392 w 437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">
                  <a:moveTo>
                    <a:pt x="392" y="5"/>
                  </a:moveTo>
                  <a:cubicBezTo>
                    <a:pt x="372" y="5"/>
                    <a:pt x="352" y="5"/>
                    <a:pt x="332" y="5"/>
                  </a:cubicBezTo>
                  <a:cubicBezTo>
                    <a:pt x="229" y="5"/>
                    <a:pt x="125" y="5"/>
                    <a:pt x="21" y="4"/>
                  </a:cubicBezTo>
                  <a:cubicBezTo>
                    <a:pt x="14" y="4"/>
                    <a:pt x="7" y="4"/>
                    <a:pt x="0" y="0"/>
                  </a:cubicBezTo>
                  <a:cubicBezTo>
                    <a:pt x="144" y="0"/>
                    <a:pt x="287" y="0"/>
                    <a:pt x="437" y="0"/>
                  </a:cubicBezTo>
                  <a:cubicBezTo>
                    <a:pt x="426" y="6"/>
                    <a:pt x="419" y="4"/>
                    <a:pt x="412" y="4"/>
                  </a:cubicBezTo>
                  <a:cubicBezTo>
                    <a:pt x="406" y="5"/>
                    <a:pt x="399" y="5"/>
                    <a:pt x="392" y="5"/>
                  </a:cubicBezTo>
                  <a:close/>
                </a:path>
              </a:pathLst>
            </a:custGeom>
            <a:solidFill>
              <a:srgbClr val="4C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6" name="Freeform 67">
              <a:extLst>
                <a:ext uri="{FF2B5EF4-FFF2-40B4-BE49-F238E27FC236}">
                  <a16:creationId xmlns:a16="http://schemas.microsoft.com/office/drawing/2014/main" id="{FDC099EC-80D3-72D2-54B3-8B91A2363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997"/>
              <a:ext cx="196" cy="189"/>
            </a:xfrm>
            <a:custGeom>
              <a:avLst/>
              <a:gdLst>
                <a:gd name="T0" fmla="*/ 40 w 83"/>
                <a:gd name="T1" fmla="*/ 68 h 79"/>
                <a:gd name="T2" fmla="*/ 23 w 83"/>
                <a:gd name="T3" fmla="*/ 79 h 79"/>
                <a:gd name="T4" fmla="*/ 19 w 83"/>
                <a:gd name="T5" fmla="*/ 73 h 79"/>
                <a:gd name="T6" fmla="*/ 0 w 83"/>
                <a:gd name="T7" fmla="*/ 31 h 79"/>
                <a:gd name="T8" fmla="*/ 0 w 83"/>
                <a:gd name="T9" fmla="*/ 29 h 79"/>
                <a:gd name="T10" fmla="*/ 26 w 83"/>
                <a:gd name="T11" fmla="*/ 24 h 79"/>
                <a:gd name="T12" fmla="*/ 39 w 83"/>
                <a:gd name="T13" fmla="*/ 0 h 79"/>
                <a:gd name="T14" fmla="*/ 67 w 83"/>
                <a:gd name="T15" fmla="*/ 24 h 79"/>
                <a:gd name="T16" fmla="*/ 79 w 83"/>
                <a:gd name="T17" fmla="*/ 25 h 79"/>
                <a:gd name="T18" fmla="*/ 83 w 83"/>
                <a:gd name="T19" fmla="*/ 28 h 79"/>
                <a:gd name="T20" fmla="*/ 70 w 83"/>
                <a:gd name="T21" fmla="*/ 75 h 79"/>
                <a:gd name="T22" fmla="*/ 40 w 83"/>
                <a:gd name="T2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79">
                  <a:moveTo>
                    <a:pt x="40" y="68"/>
                  </a:moveTo>
                  <a:cubicBezTo>
                    <a:pt x="33" y="70"/>
                    <a:pt x="27" y="74"/>
                    <a:pt x="23" y="79"/>
                  </a:cubicBezTo>
                  <a:cubicBezTo>
                    <a:pt x="20" y="78"/>
                    <a:pt x="18" y="75"/>
                    <a:pt x="19" y="73"/>
                  </a:cubicBezTo>
                  <a:cubicBezTo>
                    <a:pt x="26" y="53"/>
                    <a:pt x="14" y="42"/>
                    <a:pt x="0" y="31"/>
                  </a:cubicBezTo>
                  <a:cubicBezTo>
                    <a:pt x="0" y="31"/>
                    <a:pt x="0" y="29"/>
                    <a:pt x="0" y="29"/>
                  </a:cubicBezTo>
                  <a:cubicBezTo>
                    <a:pt x="7" y="19"/>
                    <a:pt x="17" y="25"/>
                    <a:pt x="26" y="24"/>
                  </a:cubicBezTo>
                  <a:cubicBezTo>
                    <a:pt x="34" y="18"/>
                    <a:pt x="35" y="8"/>
                    <a:pt x="39" y="0"/>
                  </a:cubicBezTo>
                  <a:cubicBezTo>
                    <a:pt x="55" y="1"/>
                    <a:pt x="55" y="19"/>
                    <a:pt x="67" y="24"/>
                  </a:cubicBezTo>
                  <a:cubicBezTo>
                    <a:pt x="71" y="24"/>
                    <a:pt x="75" y="24"/>
                    <a:pt x="79" y="25"/>
                  </a:cubicBezTo>
                  <a:cubicBezTo>
                    <a:pt x="81" y="26"/>
                    <a:pt x="82" y="27"/>
                    <a:pt x="83" y="28"/>
                  </a:cubicBezTo>
                  <a:cubicBezTo>
                    <a:pt x="67" y="41"/>
                    <a:pt x="60" y="56"/>
                    <a:pt x="70" y="75"/>
                  </a:cubicBezTo>
                  <a:cubicBezTo>
                    <a:pt x="59" y="78"/>
                    <a:pt x="52" y="63"/>
                    <a:pt x="40" y="68"/>
                  </a:cubicBezTo>
                  <a:close/>
                </a:path>
              </a:pathLst>
            </a:custGeom>
            <a:solidFill>
              <a:srgbClr val="66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7" name="Freeform 68">
              <a:extLst>
                <a:ext uri="{FF2B5EF4-FFF2-40B4-BE49-F238E27FC236}">
                  <a16:creationId xmlns:a16="http://schemas.microsoft.com/office/drawing/2014/main" id="{BA19E340-407A-D7E9-5393-5CF1C08E3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593"/>
              <a:ext cx="673" cy="7"/>
            </a:xfrm>
            <a:custGeom>
              <a:avLst/>
              <a:gdLst>
                <a:gd name="T0" fmla="*/ 0 w 284"/>
                <a:gd name="T1" fmla="*/ 0 h 3"/>
                <a:gd name="T2" fmla="*/ 284 w 284"/>
                <a:gd name="T3" fmla="*/ 0 h 3"/>
                <a:gd name="T4" fmla="*/ 284 w 284"/>
                <a:gd name="T5" fmla="*/ 3 h 3"/>
                <a:gd name="T6" fmla="*/ 0 w 284"/>
                <a:gd name="T7" fmla="*/ 3 h 3"/>
                <a:gd name="T8" fmla="*/ 0 w 28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">
                  <a:moveTo>
                    <a:pt x="0" y="0"/>
                  </a:moveTo>
                  <a:cubicBezTo>
                    <a:pt x="95" y="0"/>
                    <a:pt x="189" y="0"/>
                    <a:pt x="284" y="0"/>
                  </a:cubicBezTo>
                  <a:cubicBezTo>
                    <a:pt x="284" y="1"/>
                    <a:pt x="284" y="2"/>
                    <a:pt x="284" y="3"/>
                  </a:cubicBezTo>
                  <a:cubicBezTo>
                    <a:pt x="189" y="3"/>
                    <a:pt x="95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C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8" name="Freeform 69">
              <a:extLst>
                <a:ext uri="{FF2B5EF4-FFF2-40B4-BE49-F238E27FC236}">
                  <a16:creationId xmlns:a16="http://schemas.microsoft.com/office/drawing/2014/main" id="{B6BEE48A-CA67-B3DA-3CEB-471BCBC6F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1112"/>
              <a:ext cx="120" cy="117"/>
            </a:xfrm>
            <a:custGeom>
              <a:avLst/>
              <a:gdLst>
                <a:gd name="T0" fmla="*/ 25 w 51"/>
                <a:gd name="T1" fmla="*/ 49 h 49"/>
                <a:gd name="T2" fmla="*/ 10 w 51"/>
                <a:gd name="T3" fmla="*/ 42 h 49"/>
                <a:gd name="T4" fmla="*/ 10 w 51"/>
                <a:gd name="T5" fmla="*/ 5 h 49"/>
                <a:gd name="T6" fmla="*/ 22 w 51"/>
                <a:gd name="T7" fmla="*/ 0 h 49"/>
                <a:gd name="T8" fmla="*/ 50 w 51"/>
                <a:gd name="T9" fmla="*/ 21 h 49"/>
                <a:gd name="T10" fmla="*/ 25 w 51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25" y="49"/>
                  </a:moveTo>
                  <a:cubicBezTo>
                    <a:pt x="20" y="47"/>
                    <a:pt x="15" y="44"/>
                    <a:pt x="10" y="42"/>
                  </a:cubicBezTo>
                  <a:cubicBezTo>
                    <a:pt x="0" y="30"/>
                    <a:pt x="0" y="18"/>
                    <a:pt x="10" y="5"/>
                  </a:cubicBezTo>
                  <a:cubicBezTo>
                    <a:pt x="14" y="3"/>
                    <a:pt x="18" y="1"/>
                    <a:pt x="22" y="0"/>
                  </a:cubicBezTo>
                  <a:cubicBezTo>
                    <a:pt x="36" y="0"/>
                    <a:pt x="48" y="4"/>
                    <a:pt x="50" y="21"/>
                  </a:cubicBezTo>
                  <a:cubicBezTo>
                    <a:pt x="51" y="38"/>
                    <a:pt x="41" y="46"/>
                    <a:pt x="25" y="49"/>
                  </a:cubicBezTo>
                  <a:close/>
                </a:path>
              </a:pathLst>
            </a:custGeom>
            <a:solidFill>
              <a:srgbClr val="66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9" name="Freeform 70">
              <a:extLst>
                <a:ext uri="{FF2B5EF4-FFF2-40B4-BE49-F238E27FC236}">
                  <a16:creationId xmlns:a16="http://schemas.microsoft.com/office/drawing/2014/main" id="{097E16C6-4F1D-C9BD-72E9-CBAF3514A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832"/>
              <a:ext cx="258" cy="277"/>
            </a:xfrm>
            <a:custGeom>
              <a:avLst/>
              <a:gdLst>
                <a:gd name="T0" fmla="*/ 45 w 109"/>
                <a:gd name="T1" fmla="*/ 49 h 116"/>
                <a:gd name="T2" fmla="*/ 64 w 109"/>
                <a:gd name="T3" fmla="*/ 4 h 116"/>
                <a:gd name="T4" fmla="*/ 104 w 109"/>
                <a:gd name="T5" fmla="*/ 36 h 116"/>
                <a:gd name="T6" fmla="*/ 105 w 109"/>
                <a:gd name="T7" fmla="*/ 43 h 116"/>
                <a:gd name="T8" fmla="*/ 34 w 109"/>
                <a:gd name="T9" fmla="*/ 107 h 116"/>
                <a:gd name="T10" fmla="*/ 2 w 109"/>
                <a:gd name="T11" fmla="*/ 71 h 116"/>
                <a:gd name="T12" fmla="*/ 45 w 109"/>
                <a:gd name="T13" fmla="*/ 4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16">
                  <a:moveTo>
                    <a:pt x="45" y="49"/>
                  </a:moveTo>
                  <a:cubicBezTo>
                    <a:pt x="39" y="23"/>
                    <a:pt x="46" y="9"/>
                    <a:pt x="64" y="4"/>
                  </a:cubicBezTo>
                  <a:cubicBezTo>
                    <a:pt x="83" y="0"/>
                    <a:pt x="99" y="12"/>
                    <a:pt x="104" y="36"/>
                  </a:cubicBezTo>
                  <a:cubicBezTo>
                    <a:pt x="104" y="38"/>
                    <a:pt x="104" y="41"/>
                    <a:pt x="105" y="43"/>
                  </a:cubicBezTo>
                  <a:cubicBezTo>
                    <a:pt x="109" y="97"/>
                    <a:pt x="88" y="116"/>
                    <a:pt x="34" y="107"/>
                  </a:cubicBezTo>
                  <a:cubicBezTo>
                    <a:pt x="13" y="104"/>
                    <a:pt x="0" y="88"/>
                    <a:pt x="2" y="71"/>
                  </a:cubicBezTo>
                  <a:cubicBezTo>
                    <a:pt x="5" y="53"/>
                    <a:pt x="20" y="44"/>
                    <a:pt x="45" y="49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990" name="Group 73">
            <a:extLst>
              <a:ext uri="{FF2B5EF4-FFF2-40B4-BE49-F238E27FC236}">
                <a16:creationId xmlns:a16="http://schemas.microsoft.com/office/drawing/2014/main" id="{CCAAE3CD-C0A8-7F13-F8FC-ACBD73C98F0B}"/>
              </a:ext>
            </a:extLst>
          </p:cNvPr>
          <p:cNvGrpSpPr>
            <a:grpSpLocks noChangeAspect="1"/>
          </p:cNvGrpSpPr>
          <p:nvPr/>
        </p:nvGrpSpPr>
        <p:grpSpPr bwMode="auto">
          <a:xfrm flipH="1" flipV="1">
            <a:off x="8785225" y="939800"/>
            <a:ext cx="3121025" cy="1054100"/>
            <a:chOff x="5534" y="592"/>
            <a:chExt cx="1966" cy="664"/>
          </a:xfrm>
        </p:grpSpPr>
        <p:sp>
          <p:nvSpPr>
            <p:cNvPr id="1992" name="Freeform 74">
              <a:extLst>
                <a:ext uri="{FF2B5EF4-FFF2-40B4-BE49-F238E27FC236}">
                  <a16:creationId xmlns:a16="http://schemas.microsoft.com/office/drawing/2014/main" id="{3350BAF1-23E2-F876-D23F-40F2B81D3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" y="750"/>
              <a:ext cx="432" cy="436"/>
            </a:xfrm>
            <a:custGeom>
              <a:avLst/>
              <a:gdLst>
                <a:gd name="T0" fmla="*/ 84 w 182"/>
                <a:gd name="T1" fmla="*/ 183 h 183"/>
                <a:gd name="T2" fmla="*/ 67 w 182"/>
                <a:gd name="T3" fmla="*/ 179 h 183"/>
                <a:gd name="T4" fmla="*/ 40 w 182"/>
                <a:gd name="T5" fmla="*/ 164 h 183"/>
                <a:gd name="T6" fmla="*/ 24 w 182"/>
                <a:gd name="T7" fmla="*/ 149 h 183"/>
                <a:gd name="T8" fmla="*/ 24 w 182"/>
                <a:gd name="T9" fmla="*/ 40 h 183"/>
                <a:gd name="T10" fmla="*/ 91 w 182"/>
                <a:gd name="T11" fmla="*/ 7 h 183"/>
                <a:gd name="T12" fmla="*/ 176 w 182"/>
                <a:gd name="T13" fmla="*/ 63 h 183"/>
                <a:gd name="T14" fmla="*/ 172 w 182"/>
                <a:gd name="T15" fmla="*/ 135 h 183"/>
                <a:gd name="T16" fmla="*/ 155 w 182"/>
                <a:gd name="T17" fmla="*/ 158 h 183"/>
                <a:gd name="T18" fmla="*/ 123 w 182"/>
                <a:gd name="T19" fmla="*/ 178 h 183"/>
                <a:gd name="T20" fmla="*/ 111 w 182"/>
                <a:gd name="T21" fmla="*/ 181 h 183"/>
                <a:gd name="T22" fmla="*/ 84 w 182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183">
                  <a:moveTo>
                    <a:pt x="84" y="183"/>
                  </a:moveTo>
                  <a:cubicBezTo>
                    <a:pt x="78" y="182"/>
                    <a:pt x="73" y="181"/>
                    <a:pt x="67" y="179"/>
                  </a:cubicBezTo>
                  <a:cubicBezTo>
                    <a:pt x="58" y="174"/>
                    <a:pt x="49" y="169"/>
                    <a:pt x="40" y="164"/>
                  </a:cubicBezTo>
                  <a:cubicBezTo>
                    <a:pt x="34" y="159"/>
                    <a:pt x="29" y="154"/>
                    <a:pt x="24" y="149"/>
                  </a:cubicBezTo>
                  <a:cubicBezTo>
                    <a:pt x="0" y="113"/>
                    <a:pt x="1" y="76"/>
                    <a:pt x="24" y="40"/>
                  </a:cubicBezTo>
                  <a:cubicBezTo>
                    <a:pt x="34" y="17"/>
                    <a:pt x="68" y="0"/>
                    <a:pt x="91" y="7"/>
                  </a:cubicBezTo>
                  <a:cubicBezTo>
                    <a:pt x="130" y="9"/>
                    <a:pt x="158" y="28"/>
                    <a:pt x="176" y="63"/>
                  </a:cubicBezTo>
                  <a:cubicBezTo>
                    <a:pt x="182" y="87"/>
                    <a:pt x="182" y="112"/>
                    <a:pt x="172" y="135"/>
                  </a:cubicBezTo>
                  <a:cubicBezTo>
                    <a:pt x="166" y="143"/>
                    <a:pt x="160" y="151"/>
                    <a:pt x="155" y="158"/>
                  </a:cubicBezTo>
                  <a:cubicBezTo>
                    <a:pt x="144" y="165"/>
                    <a:pt x="134" y="172"/>
                    <a:pt x="123" y="178"/>
                  </a:cubicBezTo>
                  <a:cubicBezTo>
                    <a:pt x="119" y="179"/>
                    <a:pt x="115" y="180"/>
                    <a:pt x="111" y="181"/>
                  </a:cubicBezTo>
                  <a:cubicBezTo>
                    <a:pt x="102" y="182"/>
                    <a:pt x="93" y="182"/>
                    <a:pt x="84" y="183"/>
                  </a:cubicBezTo>
                  <a:close/>
                </a:path>
              </a:pathLst>
            </a:custGeom>
            <a:solidFill>
              <a:srgbClr val="E61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3" name="Freeform 75">
              <a:extLst>
                <a:ext uri="{FF2B5EF4-FFF2-40B4-BE49-F238E27FC236}">
                  <a16:creationId xmlns:a16="http://schemas.microsoft.com/office/drawing/2014/main" id="{EFE92416-2C43-0C6F-055F-6682949C6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" y="1026"/>
              <a:ext cx="235" cy="230"/>
            </a:xfrm>
            <a:custGeom>
              <a:avLst/>
              <a:gdLst>
                <a:gd name="T0" fmla="*/ 42 w 99"/>
                <a:gd name="T1" fmla="*/ 95 h 96"/>
                <a:gd name="T2" fmla="*/ 30 w 99"/>
                <a:gd name="T3" fmla="*/ 91 h 96"/>
                <a:gd name="T4" fmla="*/ 31 w 99"/>
                <a:gd name="T5" fmla="*/ 12 h 96"/>
                <a:gd name="T6" fmla="*/ 46 w 99"/>
                <a:gd name="T7" fmla="*/ 7 h 96"/>
                <a:gd name="T8" fmla="*/ 70 w 99"/>
                <a:gd name="T9" fmla="*/ 10 h 96"/>
                <a:gd name="T10" fmla="*/ 87 w 99"/>
                <a:gd name="T11" fmla="*/ 23 h 96"/>
                <a:gd name="T12" fmla="*/ 87 w 99"/>
                <a:gd name="T13" fmla="*/ 79 h 96"/>
                <a:gd name="T14" fmla="*/ 70 w 99"/>
                <a:gd name="T15" fmla="*/ 92 h 96"/>
                <a:gd name="T16" fmla="*/ 42 w 99"/>
                <a:gd name="T17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96">
                  <a:moveTo>
                    <a:pt x="42" y="95"/>
                  </a:moveTo>
                  <a:cubicBezTo>
                    <a:pt x="38" y="94"/>
                    <a:pt x="34" y="92"/>
                    <a:pt x="30" y="91"/>
                  </a:cubicBezTo>
                  <a:cubicBezTo>
                    <a:pt x="0" y="65"/>
                    <a:pt x="0" y="37"/>
                    <a:pt x="31" y="12"/>
                  </a:cubicBezTo>
                  <a:cubicBezTo>
                    <a:pt x="36" y="10"/>
                    <a:pt x="41" y="9"/>
                    <a:pt x="46" y="7"/>
                  </a:cubicBezTo>
                  <a:cubicBezTo>
                    <a:pt x="55" y="0"/>
                    <a:pt x="63" y="4"/>
                    <a:pt x="70" y="10"/>
                  </a:cubicBezTo>
                  <a:cubicBezTo>
                    <a:pt x="76" y="15"/>
                    <a:pt x="81" y="19"/>
                    <a:pt x="87" y="23"/>
                  </a:cubicBezTo>
                  <a:cubicBezTo>
                    <a:pt x="99" y="42"/>
                    <a:pt x="99" y="60"/>
                    <a:pt x="87" y="79"/>
                  </a:cubicBezTo>
                  <a:cubicBezTo>
                    <a:pt x="82" y="84"/>
                    <a:pt x="76" y="88"/>
                    <a:pt x="70" y="92"/>
                  </a:cubicBezTo>
                  <a:cubicBezTo>
                    <a:pt x="61" y="96"/>
                    <a:pt x="52" y="96"/>
                    <a:pt x="42" y="95"/>
                  </a:cubicBezTo>
                  <a:close/>
                </a:path>
              </a:pathLst>
            </a:custGeom>
            <a:solidFill>
              <a:srgbClr val="67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4" name="Freeform 76">
              <a:extLst>
                <a:ext uri="{FF2B5EF4-FFF2-40B4-BE49-F238E27FC236}">
                  <a16:creationId xmlns:a16="http://schemas.microsoft.com/office/drawing/2014/main" id="{A4DE0CB5-5BA8-2567-12DC-D545ACDF6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" y="594"/>
              <a:ext cx="1036" cy="15"/>
            </a:xfrm>
            <a:custGeom>
              <a:avLst/>
              <a:gdLst>
                <a:gd name="T0" fmla="*/ 392 w 437"/>
                <a:gd name="T1" fmla="*/ 5 h 6"/>
                <a:gd name="T2" fmla="*/ 332 w 437"/>
                <a:gd name="T3" fmla="*/ 5 h 6"/>
                <a:gd name="T4" fmla="*/ 21 w 437"/>
                <a:gd name="T5" fmla="*/ 4 h 6"/>
                <a:gd name="T6" fmla="*/ 0 w 437"/>
                <a:gd name="T7" fmla="*/ 0 h 6"/>
                <a:gd name="T8" fmla="*/ 437 w 437"/>
                <a:gd name="T9" fmla="*/ 0 h 6"/>
                <a:gd name="T10" fmla="*/ 412 w 437"/>
                <a:gd name="T11" fmla="*/ 4 h 6"/>
                <a:gd name="T12" fmla="*/ 392 w 437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">
                  <a:moveTo>
                    <a:pt x="392" y="5"/>
                  </a:moveTo>
                  <a:cubicBezTo>
                    <a:pt x="372" y="5"/>
                    <a:pt x="352" y="5"/>
                    <a:pt x="332" y="5"/>
                  </a:cubicBezTo>
                  <a:cubicBezTo>
                    <a:pt x="229" y="5"/>
                    <a:pt x="125" y="5"/>
                    <a:pt x="21" y="4"/>
                  </a:cubicBezTo>
                  <a:cubicBezTo>
                    <a:pt x="14" y="4"/>
                    <a:pt x="7" y="4"/>
                    <a:pt x="0" y="0"/>
                  </a:cubicBezTo>
                  <a:cubicBezTo>
                    <a:pt x="144" y="0"/>
                    <a:pt x="287" y="0"/>
                    <a:pt x="437" y="0"/>
                  </a:cubicBezTo>
                  <a:cubicBezTo>
                    <a:pt x="426" y="6"/>
                    <a:pt x="419" y="4"/>
                    <a:pt x="412" y="4"/>
                  </a:cubicBezTo>
                  <a:cubicBezTo>
                    <a:pt x="406" y="5"/>
                    <a:pt x="399" y="5"/>
                    <a:pt x="392" y="5"/>
                  </a:cubicBezTo>
                  <a:close/>
                </a:path>
              </a:pathLst>
            </a:custGeom>
            <a:solidFill>
              <a:srgbClr val="4C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8" name="Freeform 77">
              <a:extLst>
                <a:ext uri="{FF2B5EF4-FFF2-40B4-BE49-F238E27FC236}">
                  <a16:creationId xmlns:a16="http://schemas.microsoft.com/office/drawing/2014/main" id="{D7A36862-00A6-1D47-898F-DD206B297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" y="995"/>
              <a:ext cx="197" cy="189"/>
            </a:xfrm>
            <a:custGeom>
              <a:avLst/>
              <a:gdLst>
                <a:gd name="T0" fmla="*/ 40 w 83"/>
                <a:gd name="T1" fmla="*/ 68 h 79"/>
                <a:gd name="T2" fmla="*/ 23 w 83"/>
                <a:gd name="T3" fmla="*/ 79 h 79"/>
                <a:gd name="T4" fmla="*/ 19 w 83"/>
                <a:gd name="T5" fmla="*/ 73 h 79"/>
                <a:gd name="T6" fmla="*/ 0 w 83"/>
                <a:gd name="T7" fmla="*/ 31 h 79"/>
                <a:gd name="T8" fmla="*/ 0 w 83"/>
                <a:gd name="T9" fmla="*/ 29 h 79"/>
                <a:gd name="T10" fmla="*/ 26 w 83"/>
                <a:gd name="T11" fmla="*/ 24 h 79"/>
                <a:gd name="T12" fmla="*/ 39 w 83"/>
                <a:gd name="T13" fmla="*/ 0 h 79"/>
                <a:gd name="T14" fmla="*/ 67 w 83"/>
                <a:gd name="T15" fmla="*/ 24 h 79"/>
                <a:gd name="T16" fmla="*/ 79 w 83"/>
                <a:gd name="T17" fmla="*/ 25 h 79"/>
                <a:gd name="T18" fmla="*/ 83 w 83"/>
                <a:gd name="T19" fmla="*/ 28 h 79"/>
                <a:gd name="T20" fmla="*/ 70 w 83"/>
                <a:gd name="T21" fmla="*/ 75 h 79"/>
                <a:gd name="T22" fmla="*/ 40 w 83"/>
                <a:gd name="T2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79">
                  <a:moveTo>
                    <a:pt x="40" y="68"/>
                  </a:moveTo>
                  <a:cubicBezTo>
                    <a:pt x="33" y="70"/>
                    <a:pt x="27" y="74"/>
                    <a:pt x="23" y="79"/>
                  </a:cubicBezTo>
                  <a:cubicBezTo>
                    <a:pt x="20" y="78"/>
                    <a:pt x="18" y="75"/>
                    <a:pt x="19" y="73"/>
                  </a:cubicBezTo>
                  <a:cubicBezTo>
                    <a:pt x="26" y="53"/>
                    <a:pt x="14" y="42"/>
                    <a:pt x="0" y="31"/>
                  </a:cubicBezTo>
                  <a:cubicBezTo>
                    <a:pt x="0" y="31"/>
                    <a:pt x="0" y="29"/>
                    <a:pt x="0" y="29"/>
                  </a:cubicBezTo>
                  <a:cubicBezTo>
                    <a:pt x="7" y="19"/>
                    <a:pt x="17" y="25"/>
                    <a:pt x="26" y="24"/>
                  </a:cubicBezTo>
                  <a:cubicBezTo>
                    <a:pt x="34" y="18"/>
                    <a:pt x="35" y="8"/>
                    <a:pt x="39" y="0"/>
                  </a:cubicBezTo>
                  <a:cubicBezTo>
                    <a:pt x="55" y="1"/>
                    <a:pt x="55" y="19"/>
                    <a:pt x="67" y="24"/>
                  </a:cubicBezTo>
                  <a:cubicBezTo>
                    <a:pt x="71" y="24"/>
                    <a:pt x="75" y="24"/>
                    <a:pt x="79" y="25"/>
                  </a:cubicBezTo>
                  <a:cubicBezTo>
                    <a:pt x="81" y="26"/>
                    <a:pt x="82" y="27"/>
                    <a:pt x="83" y="28"/>
                  </a:cubicBezTo>
                  <a:cubicBezTo>
                    <a:pt x="67" y="41"/>
                    <a:pt x="60" y="56"/>
                    <a:pt x="70" y="75"/>
                  </a:cubicBezTo>
                  <a:cubicBezTo>
                    <a:pt x="59" y="78"/>
                    <a:pt x="52" y="63"/>
                    <a:pt x="40" y="68"/>
                  </a:cubicBezTo>
                  <a:close/>
                </a:path>
              </a:pathLst>
            </a:custGeom>
            <a:solidFill>
              <a:srgbClr val="66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9" name="Freeform 78">
              <a:extLst>
                <a:ext uri="{FF2B5EF4-FFF2-40B4-BE49-F238E27FC236}">
                  <a16:creationId xmlns:a16="http://schemas.microsoft.com/office/drawing/2014/main" id="{4832C2F6-3421-2491-F799-94E082FB2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2" y="592"/>
              <a:ext cx="674" cy="7"/>
            </a:xfrm>
            <a:custGeom>
              <a:avLst/>
              <a:gdLst>
                <a:gd name="T0" fmla="*/ 0 w 284"/>
                <a:gd name="T1" fmla="*/ 0 h 3"/>
                <a:gd name="T2" fmla="*/ 284 w 284"/>
                <a:gd name="T3" fmla="*/ 0 h 3"/>
                <a:gd name="T4" fmla="*/ 284 w 284"/>
                <a:gd name="T5" fmla="*/ 3 h 3"/>
                <a:gd name="T6" fmla="*/ 0 w 284"/>
                <a:gd name="T7" fmla="*/ 3 h 3"/>
                <a:gd name="T8" fmla="*/ 0 w 28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">
                  <a:moveTo>
                    <a:pt x="0" y="0"/>
                  </a:moveTo>
                  <a:cubicBezTo>
                    <a:pt x="95" y="0"/>
                    <a:pt x="189" y="0"/>
                    <a:pt x="284" y="0"/>
                  </a:cubicBezTo>
                  <a:cubicBezTo>
                    <a:pt x="284" y="1"/>
                    <a:pt x="284" y="2"/>
                    <a:pt x="284" y="3"/>
                  </a:cubicBezTo>
                  <a:cubicBezTo>
                    <a:pt x="189" y="3"/>
                    <a:pt x="95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C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0" name="Freeform 79">
              <a:extLst>
                <a:ext uri="{FF2B5EF4-FFF2-40B4-BE49-F238E27FC236}">
                  <a16:creationId xmlns:a16="http://schemas.microsoft.com/office/drawing/2014/main" id="{BD751EC3-BCA1-87C9-A1A5-64A95F7FC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1110"/>
              <a:ext cx="121" cy="117"/>
            </a:xfrm>
            <a:custGeom>
              <a:avLst/>
              <a:gdLst>
                <a:gd name="T0" fmla="*/ 25 w 51"/>
                <a:gd name="T1" fmla="*/ 49 h 49"/>
                <a:gd name="T2" fmla="*/ 10 w 51"/>
                <a:gd name="T3" fmla="*/ 42 h 49"/>
                <a:gd name="T4" fmla="*/ 10 w 51"/>
                <a:gd name="T5" fmla="*/ 5 h 49"/>
                <a:gd name="T6" fmla="*/ 22 w 51"/>
                <a:gd name="T7" fmla="*/ 0 h 49"/>
                <a:gd name="T8" fmla="*/ 50 w 51"/>
                <a:gd name="T9" fmla="*/ 21 h 49"/>
                <a:gd name="T10" fmla="*/ 25 w 51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25" y="49"/>
                  </a:moveTo>
                  <a:cubicBezTo>
                    <a:pt x="20" y="47"/>
                    <a:pt x="15" y="44"/>
                    <a:pt x="10" y="42"/>
                  </a:cubicBezTo>
                  <a:cubicBezTo>
                    <a:pt x="0" y="30"/>
                    <a:pt x="0" y="18"/>
                    <a:pt x="10" y="5"/>
                  </a:cubicBezTo>
                  <a:cubicBezTo>
                    <a:pt x="14" y="3"/>
                    <a:pt x="18" y="1"/>
                    <a:pt x="22" y="0"/>
                  </a:cubicBezTo>
                  <a:cubicBezTo>
                    <a:pt x="36" y="0"/>
                    <a:pt x="48" y="4"/>
                    <a:pt x="50" y="21"/>
                  </a:cubicBezTo>
                  <a:cubicBezTo>
                    <a:pt x="51" y="38"/>
                    <a:pt x="41" y="46"/>
                    <a:pt x="25" y="49"/>
                  </a:cubicBezTo>
                  <a:close/>
                </a:path>
              </a:pathLst>
            </a:custGeom>
            <a:solidFill>
              <a:srgbClr val="66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1" name="Freeform 80">
              <a:extLst>
                <a:ext uri="{FF2B5EF4-FFF2-40B4-BE49-F238E27FC236}">
                  <a16:creationId xmlns:a16="http://schemas.microsoft.com/office/drawing/2014/main" id="{7076C9E2-3AB4-7071-1CEE-C1CBFF95F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" y="831"/>
              <a:ext cx="259" cy="277"/>
            </a:xfrm>
            <a:custGeom>
              <a:avLst/>
              <a:gdLst>
                <a:gd name="T0" fmla="*/ 45 w 109"/>
                <a:gd name="T1" fmla="*/ 49 h 116"/>
                <a:gd name="T2" fmla="*/ 64 w 109"/>
                <a:gd name="T3" fmla="*/ 4 h 116"/>
                <a:gd name="T4" fmla="*/ 104 w 109"/>
                <a:gd name="T5" fmla="*/ 36 h 116"/>
                <a:gd name="T6" fmla="*/ 105 w 109"/>
                <a:gd name="T7" fmla="*/ 43 h 116"/>
                <a:gd name="T8" fmla="*/ 34 w 109"/>
                <a:gd name="T9" fmla="*/ 107 h 116"/>
                <a:gd name="T10" fmla="*/ 2 w 109"/>
                <a:gd name="T11" fmla="*/ 71 h 116"/>
                <a:gd name="T12" fmla="*/ 45 w 109"/>
                <a:gd name="T13" fmla="*/ 4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16">
                  <a:moveTo>
                    <a:pt x="45" y="49"/>
                  </a:moveTo>
                  <a:cubicBezTo>
                    <a:pt x="39" y="23"/>
                    <a:pt x="46" y="9"/>
                    <a:pt x="64" y="4"/>
                  </a:cubicBezTo>
                  <a:cubicBezTo>
                    <a:pt x="83" y="0"/>
                    <a:pt x="99" y="12"/>
                    <a:pt x="104" y="36"/>
                  </a:cubicBezTo>
                  <a:cubicBezTo>
                    <a:pt x="104" y="38"/>
                    <a:pt x="104" y="41"/>
                    <a:pt x="105" y="43"/>
                  </a:cubicBezTo>
                  <a:cubicBezTo>
                    <a:pt x="109" y="97"/>
                    <a:pt x="88" y="116"/>
                    <a:pt x="34" y="107"/>
                  </a:cubicBezTo>
                  <a:cubicBezTo>
                    <a:pt x="13" y="104"/>
                    <a:pt x="0" y="88"/>
                    <a:pt x="2" y="71"/>
                  </a:cubicBezTo>
                  <a:cubicBezTo>
                    <a:pt x="5" y="53"/>
                    <a:pt x="20" y="44"/>
                    <a:pt x="45" y="49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0" name="Google Shape;7650;p63"/>
          <p:cNvSpPr txBox="1">
            <a:spLocks noGrp="1"/>
          </p:cNvSpPr>
          <p:nvPr>
            <p:ph type="subTitle" idx="4294967295"/>
          </p:nvPr>
        </p:nvSpPr>
        <p:spPr>
          <a:xfrm>
            <a:off x="693411" y="3617281"/>
            <a:ext cx="4803775" cy="11080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/>
              <a:t>Vous pouvez remplacer l'image à l'écran par votre propre travail. Faites un clic droit dessus et sélectionnez "Remplacer l'image"</a:t>
            </a:r>
            <a:endParaRPr dirty="0"/>
          </a:p>
        </p:txBody>
      </p:sp>
      <p:sp>
        <p:nvSpPr>
          <p:cNvPr id="7651" name="Google Shape;7651;p63"/>
          <p:cNvSpPr txBox="1">
            <a:spLocks noGrp="1"/>
          </p:cNvSpPr>
          <p:nvPr>
            <p:ph type="title" idx="4294967295"/>
          </p:nvPr>
        </p:nvSpPr>
        <p:spPr>
          <a:xfrm>
            <a:off x="693411" y="1642638"/>
            <a:ext cx="4478338" cy="10652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400" b="1" dirty="0">
                <a:solidFill>
                  <a:srgbClr val="6AC4D0"/>
                </a:solidFill>
              </a:rPr>
              <a:t>NOS MOYENS DE CONTACT</a:t>
            </a:r>
            <a:endParaRPr sz="5400" b="1" dirty="0">
              <a:solidFill>
                <a:srgbClr val="6AC4D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0422D4-A6F9-4425-ADB2-A0747B9DB0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4841" y="2214764"/>
            <a:ext cx="6469266" cy="28050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ágrima 4">
            <a:extLst>
              <a:ext uri="{FF2B5EF4-FFF2-40B4-BE49-F238E27FC236}">
                <a16:creationId xmlns:a16="http://schemas.microsoft.com/office/drawing/2014/main" id="{86513CC9-F0B2-4028-BC11-D5DA93F7EF5B}"/>
              </a:ext>
            </a:extLst>
          </p:cNvPr>
          <p:cNvSpPr/>
          <p:nvPr/>
        </p:nvSpPr>
        <p:spPr>
          <a:xfrm rot="8100000">
            <a:off x="4572640" y="1585705"/>
            <a:ext cx="3153352" cy="3153352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solidFill>
              <a:srgbClr val="FF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931" y="1545908"/>
            <a:ext cx="3270000" cy="473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436610" y="2166465"/>
            <a:ext cx="3940337" cy="1286400"/>
            <a:chOff x="1997104" y="3876261"/>
            <a:chExt cx="2380861" cy="128640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97104" y="3876261"/>
              <a:ext cx="2380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rgbClr val="E62155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2400" dirty="0">
                <a:solidFill>
                  <a:srgbClr val="E62155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1036717" y="4381369"/>
            <a:ext cx="3950056" cy="1330792"/>
            <a:chOff x="2004348" y="3831869"/>
            <a:chExt cx="2386733" cy="133079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2010220" y="3831869"/>
              <a:ext cx="2380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rgbClr val="E62155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2400" dirty="0">
                <a:solidFill>
                  <a:srgbClr val="E62155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27" name="Group 61">
            <a:extLst>
              <a:ext uri="{FF2B5EF4-FFF2-40B4-BE49-F238E27FC236}">
                <a16:creationId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7273492" y="4437671"/>
            <a:ext cx="3940337" cy="1226955"/>
            <a:chOff x="1992757" y="3935706"/>
            <a:chExt cx="2380861" cy="1226955"/>
          </a:xfrm>
        </p:grpSpPr>
        <p:sp>
          <p:nvSpPr>
            <p:cNvPr id="28" name="TextBox 62">
              <a:extLst>
                <a:ext uri="{FF2B5EF4-FFF2-40B4-BE49-F238E27FC236}">
                  <a16:creationId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63">
              <a:extLst>
                <a:ext uri="{FF2B5EF4-FFF2-40B4-BE49-F238E27FC236}">
                  <a16:creationId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92757" y="3935706"/>
              <a:ext cx="2380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E62155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2400" dirty="0">
                <a:solidFill>
                  <a:srgbClr val="E62155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30" name="Group 61">
            <a:extLst>
              <a:ext uri="{FF2B5EF4-FFF2-40B4-BE49-F238E27FC236}">
                <a16:creationId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8002192" y="2166465"/>
            <a:ext cx="3940337" cy="1226955"/>
            <a:chOff x="1992757" y="3935706"/>
            <a:chExt cx="2380861" cy="1226955"/>
          </a:xfrm>
        </p:grpSpPr>
        <p:sp>
          <p:nvSpPr>
            <p:cNvPr id="31" name="TextBox 62">
              <a:extLst>
                <a:ext uri="{FF2B5EF4-FFF2-40B4-BE49-F238E27FC236}">
                  <a16:creationId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63">
              <a:extLst>
                <a:ext uri="{FF2B5EF4-FFF2-40B4-BE49-F238E27FC236}">
                  <a16:creationId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92757" y="3935706"/>
              <a:ext cx="2380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E62155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2400" dirty="0">
                <a:solidFill>
                  <a:srgbClr val="E62155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sp>
        <p:nvSpPr>
          <p:cNvPr id="33" name="Google Shape;154;p30"/>
          <p:cNvSpPr txBox="1">
            <a:spLocks noGrp="1"/>
          </p:cNvSpPr>
          <p:nvPr>
            <p:ph type="title" idx="8"/>
          </p:nvPr>
        </p:nvSpPr>
        <p:spPr>
          <a:xfrm>
            <a:off x="2406778" y="169025"/>
            <a:ext cx="7321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b="1" dirty="0">
                <a:solidFill>
                  <a:srgbClr val="E62155"/>
                </a:solidFill>
              </a:rPr>
              <a:t>TABLE OF CONTENTS</a:t>
            </a:r>
            <a:endParaRPr b="1" dirty="0">
              <a:solidFill>
                <a:srgbClr val="E6215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1D7347-FFCD-4622-9BAB-5BD33E42C7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092" y="2200393"/>
            <a:ext cx="2414954" cy="24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642ECA18-3AD6-400F-95A0-115D19840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04" y="2155012"/>
            <a:ext cx="5000625" cy="50006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86262" indent="0">
              <a:buNone/>
            </a:pPr>
            <a:r>
              <a:rPr lang="en-US" dirty="0">
                <a:solidFill>
                  <a:srgbClr val="6AC4D0"/>
                </a:solidFill>
              </a:rPr>
              <a:t>Infographic Style</a:t>
            </a:r>
          </a:p>
        </p:txBody>
      </p:sp>
      <p:sp>
        <p:nvSpPr>
          <p:cNvPr id="19" name="Título 2"/>
          <p:cNvSpPr>
            <a:spLocks noGrp="1"/>
          </p:cNvSpPr>
          <p:nvPr>
            <p:ph type="title" idx="4294967295"/>
          </p:nvPr>
        </p:nvSpPr>
        <p:spPr>
          <a:xfrm>
            <a:off x="3244888" y="835056"/>
            <a:ext cx="6440488" cy="1533525"/>
          </a:xfrm>
        </p:spPr>
        <p:txBody>
          <a:bodyPr/>
          <a:lstStyle/>
          <a:p>
            <a:r>
              <a:rPr lang="es-AR" sz="6400" dirty="0">
                <a:solidFill>
                  <a:srgbClr val="E62155"/>
                </a:solidFill>
              </a:rPr>
              <a:t>Free Template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8405427" y="3296191"/>
            <a:ext cx="3348000" cy="889744"/>
            <a:chOff x="5076057" y="1240057"/>
            <a:chExt cx="2137127" cy="3847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8484135" y="4909439"/>
            <a:ext cx="3348000" cy="889744"/>
            <a:chOff x="5076057" y="1240057"/>
            <a:chExt cx="2137127" cy="3847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397531" y="4909439"/>
            <a:ext cx="3348000" cy="889744"/>
            <a:chOff x="5076057" y="1240057"/>
            <a:chExt cx="2137127" cy="3847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344931" y="3296185"/>
            <a:ext cx="3348000" cy="889745"/>
            <a:chOff x="5076057" y="1240057"/>
            <a:chExt cx="2137127" cy="3847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7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520314" y="1904785"/>
            <a:ext cx="3806287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latin typeface="DK Lemon Yellow Sun" panose="02000000000000000000" pitchFamily="50" charset="0"/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latin typeface="DK Lemon Yellow Sun" panose="02000000000000000000" pitchFamily="50" charset="0"/>
                <a:cs typeface="Arial" pitchFamily="34" charset="0"/>
              </a:rPr>
              <a:t>Professional Presentation</a:t>
            </a:r>
            <a:endParaRPr lang="ko-KR" altLang="en-US" sz="2400" dirty="0">
              <a:latin typeface="DK Lemon Yellow Sun" panose="02000000000000000000" pitchFamily="50" charset="0"/>
              <a:cs typeface="Arial" pitchFamily="34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3861319" y="2886869"/>
            <a:ext cx="673733" cy="409319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 flipV="1">
            <a:off x="7463880" y="3296187"/>
            <a:ext cx="764001" cy="153888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 flipV="1">
            <a:off x="6960432" y="4557010"/>
            <a:ext cx="1444995" cy="660205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0" idx="3"/>
          </p:cNvCxnSpPr>
          <p:nvPr/>
        </p:nvCxnSpPr>
        <p:spPr>
          <a:xfrm flipV="1">
            <a:off x="3745531" y="4655325"/>
            <a:ext cx="1288069" cy="392613"/>
          </a:xfrm>
          <a:prstGeom prst="straightConnector1">
            <a:avLst/>
          </a:prstGeom>
          <a:ln>
            <a:solidFill>
              <a:srgbClr val="E95D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267" b="1" dirty="0">
                <a:latin typeface="DK Lemon Yellow Sun" panose="02000000000000000000" pitchFamily="50" charset="0"/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8405427" y="3296191"/>
            <a:ext cx="3348000" cy="889744"/>
            <a:chOff x="5076057" y="1240057"/>
            <a:chExt cx="2137127" cy="3847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8484135" y="4909439"/>
            <a:ext cx="3348000" cy="889744"/>
            <a:chOff x="5076057" y="1240057"/>
            <a:chExt cx="2137127" cy="3847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397531" y="4909439"/>
            <a:ext cx="3348000" cy="889744"/>
            <a:chOff x="5076057" y="1240057"/>
            <a:chExt cx="2137127" cy="3847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344931" y="3296191"/>
            <a:ext cx="3348000" cy="889744"/>
            <a:chOff x="5076057" y="1240057"/>
            <a:chExt cx="2137127" cy="3847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79493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444843" y="1457112"/>
            <a:ext cx="3806287" cy="984885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rgbClr val="E949BB"/>
                </a:solidFill>
                <a:latin typeface="DK Lemon Yellow Sun" panose="02000000000000000000" pitchFamily="50" charset="0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rgbClr val="E949BB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BDB82AA-9D2E-4EA2-B829-21E108EE1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334"/>
          <a:stretch/>
        </p:blipFill>
        <p:spPr>
          <a:xfrm>
            <a:off x="2601065" y="1818864"/>
            <a:ext cx="6659738" cy="5039136"/>
          </a:xfrm>
          <a:prstGeom prst="rect">
            <a:avLst/>
          </a:prstGeom>
        </p:spPr>
      </p:pic>
      <p:grpSp>
        <p:nvGrpSpPr>
          <p:cNvPr id="15" name="Group 4">
            <a:extLst>
              <a:ext uri="{FF2B5EF4-FFF2-40B4-BE49-F238E27FC236}">
                <a16:creationId xmlns:a16="http://schemas.microsoft.com/office/drawing/2014/main" id="{980BB43F-C23F-4776-070A-2740B019D1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3213" y="400050"/>
            <a:ext cx="3121025" cy="1054100"/>
            <a:chOff x="191" y="252"/>
            <a:chExt cx="1966" cy="664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A355BF98-068E-BF5E-EFB7-768C7B680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" y="410"/>
              <a:ext cx="432" cy="436"/>
            </a:xfrm>
            <a:custGeom>
              <a:avLst/>
              <a:gdLst>
                <a:gd name="T0" fmla="*/ 84 w 182"/>
                <a:gd name="T1" fmla="*/ 183 h 183"/>
                <a:gd name="T2" fmla="*/ 67 w 182"/>
                <a:gd name="T3" fmla="*/ 179 h 183"/>
                <a:gd name="T4" fmla="*/ 40 w 182"/>
                <a:gd name="T5" fmla="*/ 164 h 183"/>
                <a:gd name="T6" fmla="*/ 24 w 182"/>
                <a:gd name="T7" fmla="*/ 149 h 183"/>
                <a:gd name="T8" fmla="*/ 24 w 182"/>
                <a:gd name="T9" fmla="*/ 40 h 183"/>
                <a:gd name="T10" fmla="*/ 91 w 182"/>
                <a:gd name="T11" fmla="*/ 7 h 183"/>
                <a:gd name="T12" fmla="*/ 176 w 182"/>
                <a:gd name="T13" fmla="*/ 63 h 183"/>
                <a:gd name="T14" fmla="*/ 172 w 182"/>
                <a:gd name="T15" fmla="*/ 135 h 183"/>
                <a:gd name="T16" fmla="*/ 155 w 182"/>
                <a:gd name="T17" fmla="*/ 158 h 183"/>
                <a:gd name="T18" fmla="*/ 123 w 182"/>
                <a:gd name="T19" fmla="*/ 178 h 183"/>
                <a:gd name="T20" fmla="*/ 111 w 182"/>
                <a:gd name="T21" fmla="*/ 181 h 183"/>
                <a:gd name="T22" fmla="*/ 84 w 182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183">
                  <a:moveTo>
                    <a:pt x="84" y="183"/>
                  </a:moveTo>
                  <a:cubicBezTo>
                    <a:pt x="78" y="182"/>
                    <a:pt x="73" y="181"/>
                    <a:pt x="67" y="179"/>
                  </a:cubicBezTo>
                  <a:cubicBezTo>
                    <a:pt x="58" y="174"/>
                    <a:pt x="49" y="169"/>
                    <a:pt x="40" y="164"/>
                  </a:cubicBezTo>
                  <a:cubicBezTo>
                    <a:pt x="34" y="159"/>
                    <a:pt x="29" y="154"/>
                    <a:pt x="24" y="149"/>
                  </a:cubicBezTo>
                  <a:cubicBezTo>
                    <a:pt x="0" y="113"/>
                    <a:pt x="1" y="76"/>
                    <a:pt x="24" y="40"/>
                  </a:cubicBezTo>
                  <a:cubicBezTo>
                    <a:pt x="34" y="17"/>
                    <a:pt x="68" y="0"/>
                    <a:pt x="91" y="7"/>
                  </a:cubicBezTo>
                  <a:cubicBezTo>
                    <a:pt x="130" y="9"/>
                    <a:pt x="158" y="28"/>
                    <a:pt x="176" y="63"/>
                  </a:cubicBezTo>
                  <a:cubicBezTo>
                    <a:pt x="182" y="87"/>
                    <a:pt x="182" y="112"/>
                    <a:pt x="172" y="135"/>
                  </a:cubicBezTo>
                  <a:cubicBezTo>
                    <a:pt x="166" y="143"/>
                    <a:pt x="160" y="151"/>
                    <a:pt x="155" y="158"/>
                  </a:cubicBezTo>
                  <a:cubicBezTo>
                    <a:pt x="144" y="165"/>
                    <a:pt x="134" y="172"/>
                    <a:pt x="123" y="178"/>
                  </a:cubicBezTo>
                  <a:cubicBezTo>
                    <a:pt x="119" y="179"/>
                    <a:pt x="115" y="180"/>
                    <a:pt x="111" y="181"/>
                  </a:cubicBezTo>
                  <a:cubicBezTo>
                    <a:pt x="102" y="182"/>
                    <a:pt x="93" y="182"/>
                    <a:pt x="84" y="183"/>
                  </a:cubicBezTo>
                  <a:close/>
                </a:path>
              </a:pathLst>
            </a:custGeom>
            <a:solidFill>
              <a:srgbClr val="E61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17A47B9-015B-2B8C-FEB1-65546F978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686"/>
              <a:ext cx="235" cy="230"/>
            </a:xfrm>
            <a:custGeom>
              <a:avLst/>
              <a:gdLst>
                <a:gd name="T0" fmla="*/ 42 w 99"/>
                <a:gd name="T1" fmla="*/ 95 h 96"/>
                <a:gd name="T2" fmla="*/ 30 w 99"/>
                <a:gd name="T3" fmla="*/ 91 h 96"/>
                <a:gd name="T4" fmla="*/ 31 w 99"/>
                <a:gd name="T5" fmla="*/ 12 h 96"/>
                <a:gd name="T6" fmla="*/ 46 w 99"/>
                <a:gd name="T7" fmla="*/ 7 h 96"/>
                <a:gd name="T8" fmla="*/ 70 w 99"/>
                <a:gd name="T9" fmla="*/ 10 h 96"/>
                <a:gd name="T10" fmla="*/ 87 w 99"/>
                <a:gd name="T11" fmla="*/ 23 h 96"/>
                <a:gd name="T12" fmla="*/ 87 w 99"/>
                <a:gd name="T13" fmla="*/ 79 h 96"/>
                <a:gd name="T14" fmla="*/ 70 w 99"/>
                <a:gd name="T15" fmla="*/ 92 h 96"/>
                <a:gd name="T16" fmla="*/ 42 w 99"/>
                <a:gd name="T17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96">
                  <a:moveTo>
                    <a:pt x="42" y="95"/>
                  </a:moveTo>
                  <a:cubicBezTo>
                    <a:pt x="38" y="94"/>
                    <a:pt x="34" y="92"/>
                    <a:pt x="30" y="91"/>
                  </a:cubicBezTo>
                  <a:cubicBezTo>
                    <a:pt x="0" y="65"/>
                    <a:pt x="0" y="37"/>
                    <a:pt x="31" y="12"/>
                  </a:cubicBezTo>
                  <a:cubicBezTo>
                    <a:pt x="36" y="10"/>
                    <a:pt x="41" y="9"/>
                    <a:pt x="46" y="7"/>
                  </a:cubicBezTo>
                  <a:cubicBezTo>
                    <a:pt x="55" y="0"/>
                    <a:pt x="63" y="4"/>
                    <a:pt x="70" y="10"/>
                  </a:cubicBezTo>
                  <a:cubicBezTo>
                    <a:pt x="76" y="15"/>
                    <a:pt x="81" y="19"/>
                    <a:pt x="87" y="23"/>
                  </a:cubicBezTo>
                  <a:cubicBezTo>
                    <a:pt x="99" y="42"/>
                    <a:pt x="99" y="60"/>
                    <a:pt x="87" y="79"/>
                  </a:cubicBezTo>
                  <a:cubicBezTo>
                    <a:pt x="82" y="84"/>
                    <a:pt x="76" y="88"/>
                    <a:pt x="70" y="92"/>
                  </a:cubicBezTo>
                  <a:cubicBezTo>
                    <a:pt x="61" y="96"/>
                    <a:pt x="52" y="96"/>
                    <a:pt x="42" y="95"/>
                  </a:cubicBezTo>
                  <a:close/>
                </a:path>
              </a:pathLst>
            </a:custGeom>
            <a:solidFill>
              <a:srgbClr val="67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81D9450-2795-E481-C66C-C423D6EB9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" y="254"/>
              <a:ext cx="1036" cy="15"/>
            </a:xfrm>
            <a:custGeom>
              <a:avLst/>
              <a:gdLst>
                <a:gd name="T0" fmla="*/ 392 w 437"/>
                <a:gd name="T1" fmla="*/ 5 h 6"/>
                <a:gd name="T2" fmla="*/ 332 w 437"/>
                <a:gd name="T3" fmla="*/ 5 h 6"/>
                <a:gd name="T4" fmla="*/ 21 w 437"/>
                <a:gd name="T5" fmla="*/ 4 h 6"/>
                <a:gd name="T6" fmla="*/ 0 w 437"/>
                <a:gd name="T7" fmla="*/ 0 h 6"/>
                <a:gd name="T8" fmla="*/ 437 w 437"/>
                <a:gd name="T9" fmla="*/ 0 h 6"/>
                <a:gd name="T10" fmla="*/ 412 w 437"/>
                <a:gd name="T11" fmla="*/ 4 h 6"/>
                <a:gd name="T12" fmla="*/ 392 w 437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">
                  <a:moveTo>
                    <a:pt x="392" y="5"/>
                  </a:moveTo>
                  <a:cubicBezTo>
                    <a:pt x="372" y="5"/>
                    <a:pt x="352" y="5"/>
                    <a:pt x="332" y="5"/>
                  </a:cubicBezTo>
                  <a:cubicBezTo>
                    <a:pt x="229" y="5"/>
                    <a:pt x="125" y="5"/>
                    <a:pt x="21" y="4"/>
                  </a:cubicBezTo>
                  <a:cubicBezTo>
                    <a:pt x="14" y="4"/>
                    <a:pt x="7" y="4"/>
                    <a:pt x="0" y="0"/>
                  </a:cubicBezTo>
                  <a:cubicBezTo>
                    <a:pt x="144" y="0"/>
                    <a:pt x="287" y="0"/>
                    <a:pt x="437" y="0"/>
                  </a:cubicBezTo>
                  <a:cubicBezTo>
                    <a:pt x="426" y="6"/>
                    <a:pt x="419" y="4"/>
                    <a:pt x="412" y="4"/>
                  </a:cubicBezTo>
                  <a:cubicBezTo>
                    <a:pt x="406" y="5"/>
                    <a:pt x="399" y="5"/>
                    <a:pt x="392" y="5"/>
                  </a:cubicBezTo>
                  <a:close/>
                </a:path>
              </a:pathLst>
            </a:custGeom>
            <a:solidFill>
              <a:srgbClr val="4C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747ED90-6982-160C-FEBF-0D6E91B55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655"/>
              <a:ext cx="197" cy="189"/>
            </a:xfrm>
            <a:custGeom>
              <a:avLst/>
              <a:gdLst>
                <a:gd name="T0" fmla="*/ 40 w 83"/>
                <a:gd name="T1" fmla="*/ 68 h 79"/>
                <a:gd name="T2" fmla="*/ 23 w 83"/>
                <a:gd name="T3" fmla="*/ 79 h 79"/>
                <a:gd name="T4" fmla="*/ 19 w 83"/>
                <a:gd name="T5" fmla="*/ 73 h 79"/>
                <a:gd name="T6" fmla="*/ 0 w 83"/>
                <a:gd name="T7" fmla="*/ 31 h 79"/>
                <a:gd name="T8" fmla="*/ 0 w 83"/>
                <a:gd name="T9" fmla="*/ 29 h 79"/>
                <a:gd name="T10" fmla="*/ 26 w 83"/>
                <a:gd name="T11" fmla="*/ 24 h 79"/>
                <a:gd name="T12" fmla="*/ 39 w 83"/>
                <a:gd name="T13" fmla="*/ 0 h 79"/>
                <a:gd name="T14" fmla="*/ 67 w 83"/>
                <a:gd name="T15" fmla="*/ 24 h 79"/>
                <a:gd name="T16" fmla="*/ 79 w 83"/>
                <a:gd name="T17" fmla="*/ 25 h 79"/>
                <a:gd name="T18" fmla="*/ 83 w 83"/>
                <a:gd name="T19" fmla="*/ 28 h 79"/>
                <a:gd name="T20" fmla="*/ 70 w 83"/>
                <a:gd name="T21" fmla="*/ 75 h 79"/>
                <a:gd name="T22" fmla="*/ 40 w 83"/>
                <a:gd name="T2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79">
                  <a:moveTo>
                    <a:pt x="40" y="68"/>
                  </a:moveTo>
                  <a:cubicBezTo>
                    <a:pt x="33" y="70"/>
                    <a:pt x="27" y="74"/>
                    <a:pt x="23" y="79"/>
                  </a:cubicBezTo>
                  <a:cubicBezTo>
                    <a:pt x="20" y="78"/>
                    <a:pt x="18" y="75"/>
                    <a:pt x="19" y="73"/>
                  </a:cubicBezTo>
                  <a:cubicBezTo>
                    <a:pt x="26" y="53"/>
                    <a:pt x="14" y="42"/>
                    <a:pt x="0" y="31"/>
                  </a:cubicBezTo>
                  <a:cubicBezTo>
                    <a:pt x="0" y="31"/>
                    <a:pt x="0" y="29"/>
                    <a:pt x="0" y="29"/>
                  </a:cubicBezTo>
                  <a:cubicBezTo>
                    <a:pt x="7" y="19"/>
                    <a:pt x="17" y="25"/>
                    <a:pt x="26" y="24"/>
                  </a:cubicBezTo>
                  <a:cubicBezTo>
                    <a:pt x="34" y="18"/>
                    <a:pt x="35" y="8"/>
                    <a:pt x="39" y="0"/>
                  </a:cubicBezTo>
                  <a:cubicBezTo>
                    <a:pt x="55" y="1"/>
                    <a:pt x="55" y="19"/>
                    <a:pt x="67" y="24"/>
                  </a:cubicBezTo>
                  <a:cubicBezTo>
                    <a:pt x="71" y="24"/>
                    <a:pt x="75" y="24"/>
                    <a:pt x="79" y="25"/>
                  </a:cubicBezTo>
                  <a:cubicBezTo>
                    <a:pt x="81" y="26"/>
                    <a:pt x="82" y="27"/>
                    <a:pt x="83" y="28"/>
                  </a:cubicBezTo>
                  <a:cubicBezTo>
                    <a:pt x="67" y="41"/>
                    <a:pt x="60" y="56"/>
                    <a:pt x="70" y="75"/>
                  </a:cubicBezTo>
                  <a:cubicBezTo>
                    <a:pt x="59" y="78"/>
                    <a:pt x="52" y="63"/>
                    <a:pt x="40" y="68"/>
                  </a:cubicBezTo>
                  <a:close/>
                </a:path>
              </a:pathLst>
            </a:custGeom>
            <a:solidFill>
              <a:srgbClr val="66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FF36B21A-3887-7FFD-9F0D-0A14253C3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252"/>
              <a:ext cx="674" cy="7"/>
            </a:xfrm>
            <a:custGeom>
              <a:avLst/>
              <a:gdLst>
                <a:gd name="T0" fmla="*/ 0 w 284"/>
                <a:gd name="T1" fmla="*/ 0 h 3"/>
                <a:gd name="T2" fmla="*/ 284 w 284"/>
                <a:gd name="T3" fmla="*/ 0 h 3"/>
                <a:gd name="T4" fmla="*/ 284 w 284"/>
                <a:gd name="T5" fmla="*/ 3 h 3"/>
                <a:gd name="T6" fmla="*/ 0 w 284"/>
                <a:gd name="T7" fmla="*/ 3 h 3"/>
                <a:gd name="T8" fmla="*/ 0 w 28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">
                  <a:moveTo>
                    <a:pt x="0" y="0"/>
                  </a:moveTo>
                  <a:cubicBezTo>
                    <a:pt x="95" y="0"/>
                    <a:pt x="189" y="0"/>
                    <a:pt x="284" y="0"/>
                  </a:cubicBezTo>
                  <a:cubicBezTo>
                    <a:pt x="284" y="1"/>
                    <a:pt x="284" y="2"/>
                    <a:pt x="284" y="3"/>
                  </a:cubicBezTo>
                  <a:cubicBezTo>
                    <a:pt x="189" y="3"/>
                    <a:pt x="95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C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8384C92A-7C5D-F503-7EA9-095968395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770"/>
              <a:ext cx="121" cy="117"/>
            </a:xfrm>
            <a:custGeom>
              <a:avLst/>
              <a:gdLst>
                <a:gd name="T0" fmla="*/ 25 w 51"/>
                <a:gd name="T1" fmla="*/ 49 h 49"/>
                <a:gd name="T2" fmla="*/ 10 w 51"/>
                <a:gd name="T3" fmla="*/ 42 h 49"/>
                <a:gd name="T4" fmla="*/ 10 w 51"/>
                <a:gd name="T5" fmla="*/ 5 h 49"/>
                <a:gd name="T6" fmla="*/ 22 w 51"/>
                <a:gd name="T7" fmla="*/ 0 h 49"/>
                <a:gd name="T8" fmla="*/ 50 w 51"/>
                <a:gd name="T9" fmla="*/ 21 h 49"/>
                <a:gd name="T10" fmla="*/ 25 w 51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25" y="49"/>
                  </a:moveTo>
                  <a:cubicBezTo>
                    <a:pt x="20" y="47"/>
                    <a:pt x="15" y="44"/>
                    <a:pt x="10" y="42"/>
                  </a:cubicBezTo>
                  <a:cubicBezTo>
                    <a:pt x="0" y="30"/>
                    <a:pt x="0" y="18"/>
                    <a:pt x="10" y="5"/>
                  </a:cubicBezTo>
                  <a:cubicBezTo>
                    <a:pt x="14" y="3"/>
                    <a:pt x="18" y="1"/>
                    <a:pt x="22" y="0"/>
                  </a:cubicBezTo>
                  <a:cubicBezTo>
                    <a:pt x="36" y="0"/>
                    <a:pt x="48" y="4"/>
                    <a:pt x="50" y="21"/>
                  </a:cubicBezTo>
                  <a:cubicBezTo>
                    <a:pt x="51" y="38"/>
                    <a:pt x="41" y="46"/>
                    <a:pt x="25" y="49"/>
                  </a:cubicBezTo>
                  <a:close/>
                </a:path>
              </a:pathLst>
            </a:custGeom>
            <a:solidFill>
              <a:srgbClr val="66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E055966-3B1E-70C1-8AA5-D816030B8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491"/>
              <a:ext cx="259" cy="277"/>
            </a:xfrm>
            <a:custGeom>
              <a:avLst/>
              <a:gdLst>
                <a:gd name="T0" fmla="*/ 45 w 109"/>
                <a:gd name="T1" fmla="*/ 49 h 116"/>
                <a:gd name="T2" fmla="*/ 64 w 109"/>
                <a:gd name="T3" fmla="*/ 4 h 116"/>
                <a:gd name="T4" fmla="*/ 104 w 109"/>
                <a:gd name="T5" fmla="*/ 36 h 116"/>
                <a:gd name="T6" fmla="*/ 105 w 109"/>
                <a:gd name="T7" fmla="*/ 43 h 116"/>
                <a:gd name="T8" fmla="*/ 34 w 109"/>
                <a:gd name="T9" fmla="*/ 107 h 116"/>
                <a:gd name="T10" fmla="*/ 2 w 109"/>
                <a:gd name="T11" fmla="*/ 71 h 116"/>
                <a:gd name="T12" fmla="*/ 45 w 109"/>
                <a:gd name="T13" fmla="*/ 4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16">
                  <a:moveTo>
                    <a:pt x="45" y="49"/>
                  </a:moveTo>
                  <a:cubicBezTo>
                    <a:pt x="39" y="23"/>
                    <a:pt x="46" y="9"/>
                    <a:pt x="64" y="4"/>
                  </a:cubicBezTo>
                  <a:cubicBezTo>
                    <a:pt x="83" y="0"/>
                    <a:pt x="99" y="12"/>
                    <a:pt x="104" y="36"/>
                  </a:cubicBezTo>
                  <a:cubicBezTo>
                    <a:pt x="104" y="38"/>
                    <a:pt x="104" y="41"/>
                    <a:pt x="105" y="43"/>
                  </a:cubicBezTo>
                  <a:cubicBezTo>
                    <a:pt x="109" y="97"/>
                    <a:pt x="88" y="116"/>
                    <a:pt x="34" y="107"/>
                  </a:cubicBezTo>
                  <a:cubicBezTo>
                    <a:pt x="13" y="104"/>
                    <a:pt x="0" y="88"/>
                    <a:pt x="2" y="71"/>
                  </a:cubicBezTo>
                  <a:cubicBezTo>
                    <a:pt x="5" y="53"/>
                    <a:pt x="20" y="44"/>
                    <a:pt x="45" y="49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8" name="Group 14">
            <a:extLst>
              <a:ext uri="{FF2B5EF4-FFF2-40B4-BE49-F238E27FC236}">
                <a16:creationId xmlns:a16="http://schemas.microsoft.com/office/drawing/2014/main" id="{37D119C6-03E0-AB91-CB50-0FD472CFA1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26488" y="581025"/>
            <a:ext cx="3121025" cy="1054100"/>
            <a:chOff x="5497" y="366"/>
            <a:chExt cx="1966" cy="664"/>
          </a:xfrm>
        </p:grpSpPr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90A58386-7B18-D58C-921D-7C62EADF1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" y="524"/>
              <a:ext cx="432" cy="436"/>
            </a:xfrm>
            <a:custGeom>
              <a:avLst/>
              <a:gdLst>
                <a:gd name="T0" fmla="*/ 84 w 182"/>
                <a:gd name="T1" fmla="*/ 183 h 183"/>
                <a:gd name="T2" fmla="*/ 67 w 182"/>
                <a:gd name="T3" fmla="*/ 179 h 183"/>
                <a:gd name="T4" fmla="*/ 40 w 182"/>
                <a:gd name="T5" fmla="*/ 164 h 183"/>
                <a:gd name="T6" fmla="*/ 24 w 182"/>
                <a:gd name="T7" fmla="*/ 149 h 183"/>
                <a:gd name="T8" fmla="*/ 24 w 182"/>
                <a:gd name="T9" fmla="*/ 40 h 183"/>
                <a:gd name="T10" fmla="*/ 91 w 182"/>
                <a:gd name="T11" fmla="*/ 7 h 183"/>
                <a:gd name="T12" fmla="*/ 176 w 182"/>
                <a:gd name="T13" fmla="*/ 63 h 183"/>
                <a:gd name="T14" fmla="*/ 172 w 182"/>
                <a:gd name="T15" fmla="*/ 135 h 183"/>
                <a:gd name="T16" fmla="*/ 155 w 182"/>
                <a:gd name="T17" fmla="*/ 158 h 183"/>
                <a:gd name="T18" fmla="*/ 123 w 182"/>
                <a:gd name="T19" fmla="*/ 178 h 183"/>
                <a:gd name="T20" fmla="*/ 111 w 182"/>
                <a:gd name="T21" fmla="*/ 181 h 183"/>
                <a:gd name="T22" fmla="*/ 84 w 182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183">
                  <a:moveTo>
                    <a:pt x="84" y="183"/>
                  </a:moveTo>
                  <a:cubicBezTo>
                    <a:pt x="78" y="182"/>
                    <a:pt x="73" y="181"/>
                    <a:pt x="67" y="179"/>
                  </a:cubicBezTo>
                  <a:cubicBezTo>
                    <a:pt x="58" y="174"/>
                    <a:pt x="49" y="169"/>
                    <a:pt x="40" y="164"/>
                  </a:cubicBezTo>
                  <a:cubicBezTo>
                    <a:pt x="34" y="159"/>
                    <a:pt x="29" y="154"/>
                    <a:pt x="24" y="149"/>
                  </a:cubicBezTo>
                  <a:cubicBezTo>
                    <a:pt x="0" y="113"/>
                    <a:pt x="1" y="76"/>
                    <a:pt x="24" y="40"/>
                  </a:cubicBezTo>
                  <a:cubicBezTo>
                    <a:pt x="34" y="17"/>
                    <a:pt x="68" y="0"/>
                    <a:pt x="91" y="7"/>
                  </a:cubicBezTo>
                  <a:cubicBezTo>
                    <a:pt x="130" y="9"/>
                    <a:pt x="158" y="28"/>
                    <a:pt x="176" y="63"/>
                  </a:cubicBezTo>
                  <a:cubicBezTo>
                    <a:pt x="182" y="87"/>
                    <a:pt x="182" y="112"/>
                    <a:pt x="172" y="135"/>
                  </a:cubicBezTo>
                  <a:cubicBezTo>
                    <a:pt x="166" y="143"/>
                    <a:pt x="160" y="151"/>
                    <a:pt x="155" y="158"/>
                  </a:cubicBezTo>
                  <a:cubicBezTo>
                    <a:pt x="144" y="165"/>
                    <a:pt x="134" y="172"/>
                    <a:pt x="123" y="178"/>
                  </a:cubicBezTo>
                  <a:cubicBezTo>
                    <a:pt x="119" y="179"/>
                    <a:pt x="115" y="180"/>
                    <a:pt x="111" y="181"/>
                  </a:cubicBezTo>
                  <a:cubicBezTo>
                    <a:pt x="102" y="182"/>
                    <a:pt x="93" y="182"/>
                    <a:pt x="84" y="183"/>
                  </a:cubicBezTo>
                  <a:close/>
                </a:path>
              </a:pathLst>
            </a:custGeom>
            <a:solidFill>
              <a:srgbClr val="E61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49C90F48-35ED-CD0D-D66C-FC0944CB8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800"/>
              <a:ext cx="235" cy="230"/>
            </a:xfrm>
            <a:custGeom>
              <a:avLst/>
              <a:gdLst>
                <a:gd name="T0" fmla="*/ 42 w 99"/>
                <a:gd name="T1" fmla="*/ 95 h 96"/>
                <a:gd name="T2" fmla="*/ 30 w 99"/>
                <a:gd name="T3" fmla="*/ 91 h 96"/>
                <a:gd name="T4" fmla="*/ 31 w 99"/>
                <a:gd name="T5" fmla="*/ 12 h 96"/>
                <a:gd name="T6" fmla="*/ 46 w 99"/>
                <a:gd name="T7" fmla="*/ 7 h 96"/>
                <a:gd name="T8" fmla="*/ 70 w 99"/>
                <a:gd name="T9" fmla="*/ 10 h 96"/>
                <a:gd name="T10" fmla="*/ 87 w 99"/>
                <a:gd name="T11" fmla="*/ 23 h 96"/>
                <a:gd name="T12" fmla="*/ 87 w 99"/>
                <a:gd name="T13" fmla="*/ 79 h 96"/>
                <a:gd name="T14" fmla="*/ 70 w 99"/>
                <a:gd name="T15" fmla="*/ 92 h 96"/>
                <a:gd name="T16" fmla="*/ 42 w 99"/>
                <a:gd name="T17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96">
                  <a:moveTo>
                    <a:pt x="42" y="95"/>
                  </a:moveTo>
                  <a:cubicBezTo>
                    <a:pt x="38" y="94"/>
                    <a:pt x="34" y="92"/>
                    <a:pt x="30" y="91"/>
                  </a:cubicBezTo>
                  <a:cubicBezTo>
                    <a:pt x="0" y="65"/>
                    <a:pt x="0" y="37"/>
                    <a:pt x="31" y="12"/>
                  </a:cubicBezTo>
                  <a:cubicBezTo>
                    <a:pt x="36" y="10"/>
                    <a:pt x="41" y="9"/>
                    <a:pt x="46" y="7"/>
                  </a:cubicBezTo>
                  <a:cubicBezTo>
                    <a:pt x="55" y="0"/>
                    <a:pt x="63" y="4"/>
                    <a:pt x="70" y="10"/>
                  </a:cubicBezTo>
                  <a:cubicBezTo>
                    <a:pt x="76" y="15"/>
                    <a:pt x="81" y="19"/>
                    <a:pt x="87" y="23"/>
                  </a:cubicBezTo>
                  <a:cubicBezTo>
                    <a:pt x="99" y="42"/>
                    <a:pt x="99" y="60"/>
                    <a:pt x="87" y="79"/>
                  </a:cubicBezTo>
                  <a:cubicBezTo>
                    <a:pt x="82" y="84"/>
                    <a:pt x="76" y="88"/>
                    <a:pt x="70" y="92"/>
                  </a:cubicBezTo>
                  <a:cubicBezTo>
                    <a:pt x="61" y="96"/>
                    <a:pt x="52" y="96"/>
                    <a:pt x="42" y="95"/>
                  </a:cubicBezTo>
                  <a:close/>
                </a:path>
              </a:pathLst>
            </a:custGeom>
            <a:solidFill>
              <a:srgbClr val="67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C373057-918A-4A80-3CCD-8A757DCC3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368"/>
              <a:ext cx="1036" cy="15"/>
            </a:xfrm>
            <a:custGeom>
              <a:avLst/>
              <a:gdLst>
                <a:gd name="T0" fmla="*/ 392 w 437"/>
                <a:gd name="T1" fmla="*/ 5 h 6"/>
                <a:gd name="T2" fmla="*/ 332 w 437"/>
                <a:gd name="T3" fmla="*/ 5 h 6"/>
                <a:gd name="T4" fmla="*/ 21 w 437"/>
                <a:gd name="T5" fmla="*/ 4 h 6"/>
                <a:gd name="T6" fmla="*/ 0 w 437"/>
                <a:gd name="T7" fmla="*/ 0 h 6"/>
                <a:gd name="T8" fmla="*/ 437 w 437"/>
                <a:gd name="T9" fmla="*/ 0 h 6"/>
                <a:gd name="T10" fmla="*/ 412 w 437"/>
                <a:gd name="T11" fmla="*/ 4 h 6"/>
                <a:gd name="T12" fmla="*/ 392 w 437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">
                  <a:moveTo>
                    <a:pt x="392" y="5"/>
                  </a:moveTo>
                  <a:cubicBezTo>
                    <a:pt x="372" y="5"/>
                    <a:pt x="352" y="5"/>
                    <a:pt x="332" y="5"/>
                  </a:cubicBezTo>
                  <a:cubicBezTo>
                    <a:pt x="229" y="5"/>
                    <a:pt x="125" y="5"/>
                    <a:pt x="21" y="4"/>
                  </a:cubicBezTo>
                  <a:cubicBezTo>
                    <a:pt x="14" y="4"/>
                    <a:pt x="7" y="4"/>
                    <a:pt x="0" y="0"/>
                  </a:cubicBezTo>
                  <a:cubicBezTo>
                    <a:pt x="144" y="0"/>
                    <a:pt x="287" y="0"/>
                    <a:pt x="437" y="0"/>
                  </a:cubicBezTo>
                  <a:cubicBezTo>
                    <a:pt x="426" y="6"/>
                    <a:pt x="419" y="4"/>
                    <a:pt x="412" y="4"/>
                  </a:cubicBezTo>
                  <a:cubicBezTo>
                    <a:pt x="406" y="5"/>
                    <a:pt x="399" y="5"/>
                    <a:pt x="392" y="5"/>
                  </a:cubicBezTo>
                  <a:close/>
                </a:path>
              </a:pathLst>
            </a:custGeom>
            <a:solidFill>
              <a:srgbClr val="4C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17123418-F186-9B40-5376-6C30D9842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" y="769"/>
              <a:ext cx="197" cy="189"/>
            </a:xfrm>
            <a:custGeom>
              <a:avLst/>
              <a:gdLst>
                <a:gd name="T0" fmla="*/ 40 w 83"/>
                <a:gd name="T1" fmla="*/ 68 h 79"/>
                <a:gd name="T2" fmla="*/ 23 w 83"/>
                <a:gd name="T3" fmla="*/ 79 h 79"/>
                <a:gd name="T4" fmla="*/ 19 w 83"/>
                <a:gd name="T5" fmla="*/ 73 h 79"/>
                <a:gd name="T6" fmla="*/ 0 w 83"/>
                <a:gd name="T7" fmla="*/ 31 h 79"/>
                <a:gd name="T8" fmla="*/ 0 w 83"/>
                <a:gd name="T9" fmla="*/ 29 h 79"/>
                <a:gd name="T10" fmla="*/ 26 w 83"/>
                <a:gd name="T11" fmla="*/ 24 h 79"/>
                <a:gd name="T12" fmla="*/ 39 w 83"/>
                <a:gd name="T13" fmla="*/ 0 h 79"/>
                <a:gd name="T14" fmla="*/ 67 w 83"/>
                <a:gd name="T15" fmla="*/ 24 h 79"/>
                <a:gd name="T16" fmla="*/ 79 w 83"/>
                <a:gd name="T17" fmla="*/ 25 h 79"/>
                <a:gd name="T18" fmla="*/ 83 w 83"/>
                <a:gd name="T19" fmla="*/ 28 h 79"/>
                <a:gd name="T20" fmla="*/ 70 w 83"/>
                <a:gd name="T21" fmla="*/ 75 h 79"/>
                <a:gd name="T22" fmla="*/ 40 w 83"/>
                <a:gd name="T2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79">
                  <a:moveTo>
                    <a:pt x="40" y="68"/>
                  </a:moveTo>
                  <a:cubicBezTo>
                    <a:pt x="33" y="70"/>
                    <a:pt x="27" y="74"/>
                    <a:pt x="23" y="79"/>
                  </a:cubicBezTo>
                  <a:cubicBezTo>
                    <a:pt x="20" y="78"/>
                    <a:pt x="18" y="75"/>
                    <a:pt x="19" y="73"/>
                  </a:cubicBezTo>
                  <a:cubicBezTo>
                    <a:pt x="26" y="53"/>
                    <a:pt x="14" y="42"/>
                    <a:pt x="0" y="31"/>
                  </a:cubicBezTo>
                  <a:cubicBezTo>
                    <a:pt x="0" y="31"/>
                    <a:pt x="0" y="29"/>
                    <a:pt x="0" y="29"/>
                  </a:cubicBezTo>
                  <a:cubicBezTo>
                    <a:pt x="7" y="19"/>
                    <a:pt x="17" y="25"/>
                    <a:pt x="26" y="24"/>
                  </a:cubicBezTo>
                  <a:cubicBezTo>
                    <a:pt x="34" y="18"/>
                    <a:pt x="35" y="8"/>
                    <a:pt x="39" y="0"/>
                  </a:cubicBezTo>
                  <a:cubicBezTo>
                    <a:pt x="55" y="1"/>
                    <a:pt x="55" y="19"/>
                    <a:pt x="67" y="24"/>
                  </a:cubicBezTo>
                  <a:cubicBezTo>
                    <a:pt x="71" y="24"/>
                    <a:pt x="75" y="24"/>
                    <a:pt x="79" y="25"/>
                  </a:cubicBezTo>
                  <a:cubicBezTo>
                    <a:pt x="81" y="26"/>
                    <a:pt x="82" y="27"/>
                    <a:pt x="83" y="28"/>
                  </a:cubicBezTo>
                  <a:cubicBezTo>
                    <a:pt x="67" y="41"/>
                    <a:pt x="60" y="56"/>
                    <a:pt x="70" y="75"/>
                  </a:cubicBezTo>
                  <a:cubicBezTo>
                    <a:pt x="59" y="78"/>
                    <a:pt x="52" y="63"/>
                    <a:pt x="40" y="68"/>
                  </a:cubicBezTo>
                  <a:close/>
                </a:path>
              </a:pathLst>
            </a:custGeom>
            <a:solidFill>
              <a:srgbClr val="66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E65326E0-CDE0-AA2C-AC1B-3C930D19D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" y="366"/>
              <a:ext cx="674" cy="7"/>
            </a:xfrm>
            <a:custGeom>
              <a:avLst/>
              <a:gdLst>
                <a:gd name="T0" fmla="*/ 0 w 284"/>
                <a:gd name="T1" fmla="*/ 0 h 3"/>
                <a:gd name="T2" fmla="*/ 284 w 284"/>
                <a:gd name="T3" fmla="*/ 0 h 3"/>
                <a:gd name="T4" fmla="*/ 284 w 284"/>
                <a:gd name="T5" fmla="*/ 3 h 3"/>
                <a:gd name="T6" fmla="*/ 0 w 284"/>
                <a:gd name="T7" fmla="*/ 3 h 3"/>
                <a:gd name="T8" fmla="*/ 0 w 28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">
                  <a:moveTo>
                    <a:pt x="0" y="0"/>
                  </a:moveTo>
                  <a:cubicBezTo>
                    <a:pt x="95" y="0"/>
                    <a:pt x="189" y="0"/>
                    <a:pt x="284" y="0"/>
                  </a:cubicBezTo>
                  <a:cubicBezTo>
                    <a:pt x="284" y="1"/>
                    <a:pt x="284" y="2"/>
                    <a:pt x="284" y="3"/>
                  </a:cubicBezTo>
                  <a:cubicBezTo>
                    <a:pt x="189" y="3"/>
                    <a:pt x="95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C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85364718-C782-D08C-51A8-47A4A427E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" y="884"/>
              <a:ext cx="121" cy="117"/>
            </a:xfrm>
            <a:custGeom>
              <a:avLst/>
              <a:gdLst>
                <a:gd name="T0" fmla="*/ 25 w 51"/>
                <a:gd name="T1" fmla="*/ 49 h 49"/>
                <a:gd name="T2" fmla="*/ 10 w 51"/>
                <a:gd name="T3" fmla="*/ 42 h 49"/>
                <a:gd name="T4" fmla="*/ 10 w 51"/>
                <a:gd name="T5" fmla="*/ 5 h 49"/>
                <a:gd name="T6" fmla="*/ 22 w 51"/>
                <a:gd name="T7" fmla="*/ 0 h 49"/>
                <a:gd name="T8" fmla="*/ 50 w 51"/>
                <a:gd name="T9" fmla="*/ 21 h 49"/>
                <a:gd name="T10" fmla="*/ 25 w 51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25" y="49"/>
                  </a:moveTo>
                  <a:cubicBezTo>
                    <a:pt x="20" y="47"/>
                    <a:pt x="15" y="44"/>
                    <a:pt x="10" y="42"/>
                  </a:cubicBezTo>
                  <a:cubicBezTo>
                    <a:pt x="0" y="30"/>
                    <a:pt x="0" y="18"/>
                    <a:pt x="10" y="5"/>
                  </a:cubicBezTo>
                  <a:cubicBezTo>
                    <a:pt x="14" y="3"/>
                    <a:pt x="18" y="1"/>
                    <a:pt x="22" y="0"/>
                  </a:cubicBezTo>
                  <a:cubicBezTo>
                    <a:pt x="36" y="0"/>
                    <a:pt x="48" y="4"/>
                    <a:pt x="50" y="21"/>
                  </a:cubicBezTo>
                  <a:cubicBezTo>
                    <a:pt x="51" y="38"/>
                    <a:pt x="41" y="46"/>
                    <a:pt x="25" y="49"/>
                  </a:cubicBezTo>
                  <a:close/>
                </a:path>
              </a:pathLst>
            </a:custGeom>
            <a:solidFill>
              <a:srgbClr val="66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AFCE0538-4012-99C7-D86C-37012171B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" y="605"/>
              <a:ext cx="259" cy="277"/>
            </a:xfrm>
            <a:custGeom>
              <a:avLst/>
              <a:gdLst>
                <a:gd name="T0" fmla="*/ 45 w 109"/>
                <a:gd name="T1" fmla="*/ 49 h 116"/>
                <a:gd name="T2" fmla="*/ 64 w 109"/>
                <a:gd name="T3" fmla="*/ 4 h 116"/>
                <a:gd name="T4" fmla="*/ 104 w 109"/>
                <a:gd name="T5" fmla="*/ 36 h 116"/>
                <a:gd name="T6" fmla="*/ 105 w 109"/>
                <a:gd name="T7" fmla="*/ 43 h 116"/>
                <a:gd name="T8" fmla="*/ 34 w 109"/>
                <a:gd name="T9" fmla="*/ 107 h 116"/>
                <a:gd name="T10" fmla="*/ 2 w 109"/>
                <a:gd name="T11" fmla="*/ 71 h 116"/>
                <a:gd name="T12" fmla="*/ 45 w 109"/>
                <a:gd name="T13" fmla="*/ 4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16">
                  <a:moveTo>
                    <a:pt x="45" y="49"/>
                  </a:moveTo>
                  <a:cubicBezTo>
                    <a:pt x="39" y="23"/>
                    <a:pt x="46" y="9"/>
                    <a:pt x="64" y="4"/>
                  </a:cubicBezTo>
                  <a:cubicBezTo>
                    <a:pt x="83" y="0"/>
                    <a:pt x="99" y="12"/>
                    <a:pt x="104" y="36"/>
                  </a:cubicBezTo>
                  <a:cubicBezTo>
                    <a:pt x="104" y="38"/>
                    <a:pt x="104" y="41"/>
                    <a:pt x="105" y="43"/>
                  </a:cubicBezTo>
                  <a:cubicBezTo>
                    <a:pt x="109" y="97"/>
                    <a:pt x="88" y="116"/>
                    <a:pt x="34" y="107"/>
                  </a:cubicBezTo>
                  <a:cubicBezTo>
                    <a:pt x="13" y="104"/>
                    <a:pt x="0" y="88"/>
                    <a:pt x="2" y="71"/>
                  </a:cubicBezTo>
                  <a:cubicBezTo>
                    <a:pt x="5" y="53"/>
                    <a:pt x="20" y="44"/>
                    <a:pt x="45" y="49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38"/>
          <p:cNvSpPr txBox="1">
            <a:spLocks noGrp="1"/>
          </p:cNvSpPr>
          <p:nvPr>
            <p:ph type="body" sz="quarter" idx="4294967295"/>
          </p:nvPr>
        </p:nvSpPr>
        <p:spPr>
          <a:xfrm>
            <a:off x="2554501" y="3943816"/>
            <a:ext cx="6730093" cy="7239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3600" dirty="0"/>
              <a:t>It can be the part of the presentation where you introduce yourself, write your email…</a:t>
            </a:r>
            <a:endParaRPr sz="360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1BF6A4D7-C8E8-CC8E-E949-3A1187D8F6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63851" y="2455863"/>
            <a:ext cx="6146800" cy="1450975"/>
            <a:chOff x="1804" y="1547"/>
            <a:chExt cx="3872" cy="914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24DB112-AAA8-6C1A-7EC2-71E9D862A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1547"/>
              <a:ext cx="692" cy="914"/>
            </a:xfrm>
            <a:custGeom>
              <a:avLst/>
              <a:gdLst>
                <a:gd name="T0" fmla="*/ 12 w 35"/>
                <a:gd name="T1" fmla="*/ 20 h 44"/>
                <a:gd name="T2" fmla="*/ 18 w 35"/>
                <a:gd name="T3" fmla="*/ 13 h 44"/>
                <a:gd name="T4" fmla="*/ 25 w 35"/>
                <a:gd name="T5" fmla="*/ 10 h 44"/>
                <a:gd name="T6" fmla="*/ 33 w 35"/>
                <a:gd name="T7" fmla="*/ 10 h 44"/>
                <a:gd name="T8" fmla="*/ 22 w 35"/>
                <a:gd name="T9" fmla="*/ 21 h 44"/>
                <a:gd name="T10" fmla="*/ 22 w 35"/>
                <a:gd name="T11" fmla="*/ 25 h 44"/>
                <a:gd name="T12" fmla="*/ 35 w 35"/>
                <a:gd name="T13" fmla="*/ 44 h 44"/>
                <a:gd name="T14" fmla="*/ 25 w 35"/>
                <a:gd name="T15" fmla="*/ 44 h 44"/>
                <a:gd name="T16" fmla="*/ 22 w 35"/>
                <a:gd name="T17" fmla="*/ 42 h 44"/>
                <a:gd name="T18" fmla="*/ 16 w 35"/>
                <a:gd name="T19" fmla="*/ 32 h 44"/>
                <a:gd name="T20" fmla="*/ 13 w 35"/>
                <a:gd name="T21" fmla="*/ 30 h 44"/>
                <a:gd name="T22" fmla="*/ 11 w 35"/>
                <a:gd name="T23" fmla="*/ 33 h 44"/>
                <a:gd name="T24" fmla="*/ 11 w 35"/>
                <a:gd name="T25" fmla="*/ 41 h 44"/>
                <a:gd name="T26" fmla="*/ 8 w 35"/>
                <a:gd name="T27" fmla="*/ 44 h 44"/>
                <a:gd name="T28" fmla="*/ 0 w 35"/>
                <a:gd name="T29" fmla="*/ 36 h 44"/>
                <a:gd name="T30" fmla="*/ 0 w 35"/>
                <a:gd name="T31" fmla="*/ 2 h 44"/>
                <a:gd name="T32" fmla="*/ 3 w 35"/>
                <a:gd name="T33" fmla="*/ 0 h 44"/>
                <a:gd name="T34" fmla="*/ 11 w 35"/>
                <a:gd name="T35" fmla="*/ 7 h 44"/>
                <a:gd name="T36" fmla="*/ 11 w 35"/>
                <a:gd name="T37" fmla="*/ 19 h 44"/>
                <a:gd name="T38" fmla="*/ 12 w 35"/>
                <a:gd name="T3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4">
                  <a:moveTo>
                    <a:pt x="12" y="20"/>
                  </a:moveTo>
                  <a:cubicBezTo>
                    <a:pt x="14" y="18"/>
                    <a:pt x="16" y="15"/>
                    <a:pt x="18" y="13"/>
                  </a:cubicBezTo>
                  <a:cubicBezTo>
                    <a:pt x="20" y="10"/>
                    <a:pt x="22" y="10"/>
                    <a:pt x="25" y="10"/>
                  </a:cubicBezTo>
                  <a:cubicBezTo>
                    <a:pt x="27" y="10"/>
                    <a:pt x="30" y="10"/>
                    <a:pt x="33" y="10"/>
                  </a:cubicBezTo>
                  <a:cubicBezTo>
                    <a:pt x="29" y="14"/>
                    <a:pt x="26" y="17"/>
                    <a:pt x="22" y="21"/>
                  </a:cubicBezTo>
                  <a:cubicBezTo>
                    <a:pt x="21" y="22"/>
                    <a:pt x="21" y="23"/>
                    <a:pt x="22" y="25"/>
                  </a:cubicBezTo>
                  <a:cubicBezTo>
                    <a:pt x="26" y="31"/>
                    <a:pt x="30" y="37"/>
                    <a:pt x="35" y="44"/>
                  </a:cubicBezTo>
                  <a:cubicBezTo>
                    <a:pt x="31" y="44"/>
                    <a:pt x="28" y="43"/>
                    <a:pt x="25" y="44"/>
                  </a:cubicBezTo>
                  <a:cubicBezTo>
                    <a:pt x="23" y="44"/>
                    <a:pt x="23" y="43"/>
                    <a:pt x="22" y="42"/>
                  </a:cubicBezTo>
                  <a:cubicBezTo>
                    <a:pt x="20" y="38"/>
                    <a:pt x="18" y="35"/>
                    <a:pt x="16" y="32"/>
                  </a:cubicBezTo>
                  <a:cubicBezTo>
                    <a:pt x="15" y="31"/>
                    <a:pt x="14" y="29"/>
                    <a:pt x="13" y="30"/>
                  </a:cubicBezTo>
                  <a:cubicBezTo>
                    <a:pt x="12" y="30"/>
                    <a:pt x="11" y="31"/>
                    <a:pt x="11" y="33"/>
                  </a:cubicBezTo>
                  <a:cubicBezTo>
                    <a:pt x="11" y="36"/>
                    <a:pt x="11" y="39"/>
                    <a:pt x="11" y="41"/>
                  </a:cubicBezTo>
                  <a:cubicBezTo>
                    <a:pt x="11" y="43"/>
                    <a:pt x="10" y="44"/>
                    <a:pt x="8" y="44"/>
                  </a:cubicBezTo>
                  <a:cubicBezTo>
                    <a:pt x="0" y="44"/>
                    <a:pt x="0" y="44"/>
                    <a:pt x="0" y="36"/>
                  </a:cubicBezTo>
                  <a:cubicBezTo>
                    <a:pt x="0" y="25"/>
                    <a:pt x="0" y="13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11" y="0"/>
                    <a:pt x="11" y="0"/>
                    <a:pt x="11" y="7"/>
                  </a:cubicBezTo>
                  <a:cubicBezTo>
                    <a:pt x="11" y="11"/>
                    <a:pt x="11" y="15"/>
                    <a:pt x="11" y="19"/>
                  </a:cubicBezTo>
                  <a:cubicBezTo>
                    <a:pt x="11" y="19"/>
                    <a:pt x="12" y="20"/>
                    <a:pt x="12" y="20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EBF701A-FA0A-D73C-ADF5-0411B9A6C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1547"/>
              <a:ext cx="692" cy="914"/>
            </a:xfrm>
            <a:custGeom>
              <a:avLst/>
              <a:gdLst>
                <a:gd name="T0" fmla="*/ 32 w 35"/>
                <a:gd name="T1" fmla="*/ 10 h 44"/>
                <a:gd name="T2" fmla="*/ 22 w 35"/>
                <a:gd name="T3" fmla="*/ 21 h 44"/>
                <a:gd name="T4" fmla="*/ 22 w 35"/>
                <a:gd name="T5" fmla="*/ 24 h 44"/>
                <a:gd name="T6" fmla="*/ 35 w 35"/>
                <a:gd name="T7" fmla="*/ 44 h 44"/>
                <a:gd name="T8" fmla="*/ 24 w 35"/>
                <a:gd name="T9" fmla="*/ 44 h 44"/>
                <a:gd name="T10" fmla="*/ 22 w 35"/>
                <a:gd name="T11" fmla="*/ 42 h 44"/>
                <a:gd name="T12" fmla="*/ 16 w 35"/>
                <a:gd name="T13" fmla="*/ 32 h 44"/>
                <a:gd name="T14" fmla="*/ 13 w 35"/>
                <a:gd name="T15" fmla="*/ 30 h 44"/>
                <a:gd name="T16" fmla="*/ 11 w 35"/>
                <a:gd name="T17" fmla="*/ 33 h 44"/>
                <a:gd name="T18" fmla="*/ 11 w 35"/>
                <a:gd name="T19" fmla="*/ 41 h 44"/>
                <a:gd name="T20" fmla="*/ 8 w 35"/>
                <a:gd name="T21" fmla="*/ 44 h 44"/>
                <a:gd name="T22" fmla="*/ 0 w 35"/>
                <a:gd name="T23" fmla="*/ 35 h 44"/>
                <a:gd name="T24" fmla="*/ 0 w 35"/>
                <a:gd name="T25" fmla="*/ 3 h 44"/>
                <a:gd name="T26" fmla="*/ 3 w 35"/>
                <a:gd name="T27" fmla="*/ 0 h 44"/>
                <a:gd name="T28" fmla="*/ 11 w 35"/>
                <a:gd name="T29" fmla="*/ 7 h 44"/>
                <a:gd name="T30" fmla="*/ 11 w 35"/>
                <a:gd name="T31" fmla="*/ 20 h 44"/>
                <a:gd name="T32" fmla="*/ 19 w 35"/>
                <a:gd name="T33" fmla="*/ 12 h 44"/>
                <a:gd name="T34" fmla="*/ 24 w 35"/>
                <a:gd name="T35" fmla="*/ 10 h 44"/>
                <a:gd name="T36" fmla="*/ 32 w 35"/>
                <a:gd name="T37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2" y="10"/>
                  </a:moveTo>
                  <a:cubicBezTo>
                    <a:pt x="29" y="14"/>
                    <a:pt x="25" y="18"/>
                    <a:pt x="22" y="21"/>
                  </a:cubicBezTo>
                  <a:cubicBezTo>
                    <a:pt x="21" y="22"/>
                    <a:pt x="21" y="23"/>
                    <a:pt x="22" y="24"/>
                  </a:cubicBezTo>
                  <a:cubicBezTo>
                    <a:pt x="26" y="31"/>
                    <a:pt x="30" y="37"/>
                    <a:pt x="35" y="44"/>
                  </a:cubicBezTo>
                  <a:cubicBezTo>
                    <a:pt x="31" y="44"/>
                    <a:pt x="28" y="44"/>
                    <a:pt x="24" y="44"/>
                  </a:cubicBezTo>
                  <a:cubicBezTo>
                    <a:pt x="23" y="44"/>
                    <a:pt x="23" y="42"/>
                    <a:pt x="22" y="42"/>
                  </a:cubicBezTo>
                  <a:cubicBezTo>
                    <a:pt x="20" y="38"/>
                    <a:pt x="18" y="35"/>
                    <a:pt x="16" y="32"/>
                  </a:cubicBezTo>
                  <a:cubicBezTo>
                    <a:pt x="15" y="31"/>
                    <a:pt x="15" y="29"/>
                    <a:pt x="13" y="30"/>
                  </a:cubicBezTo>
                  <a:cubicBezTo>
                    <a:pt x="12" y="30"/>
                    <a:pt x="11" y="31"/>
                    <a:pt x="11" y="33"/>
                  </a:cubicBezTo>
                  <a:cubicBezTo>
                    <a:pt x="11" y="36"/>
                    <a:pt x="10" y="39"/>
                    <a:pt x="11" y="41"/>
                  </a:cubicBezTo>
                  <a:cubicBezTo>
                    <a:pt x="11" y="43"/>
                    <a:pt x="10" y="44"/>
                    <a:pt x="8" y="44"/>
                  </a:cubicBezTo>
                  <a:cubicBezTo>
                    <a:pt x="0" y="44"/>
                    <a:pt x="0" y="44"/>
                    <a:pt x="0" y="35"/>
                  </a:cubicBezTo>
                  <a:cubicBezTo>
                    <a:pt x="0" y="24"/>
                    <a:pt x="0" y="13"/>
                    <a:pt x="0" y="3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11" y="0"/>
                    <a:pt x="11" y="0"/>
                    <a:pt x="11" y="7"/>
                  </a:cubicBezTo>
                  <a:cubicBezTo>
                    <a:pt x="11" y="11"/>
                    <a:pt x="11" y="15"/>
                    <a:pt x="11" y="20"/>
                  </a:cubicBezTo>
                  <a:cubicBezTo>
                    <a:pt x="14" y="17"/>
                    <a:pt x="16" y="15"/>
                    <a:pt x="19" y="12"/>
                  </a:cubicBezTo>
                  <a:cubicBezTo>
                    <a:pt x="20" y="10"/>
                    <a:pt x="22" y="10"/>
                    <a:pt x="24" y="10"/>
                  </a:cubicBezTo>
                  <a:cubicBezTo>
                    <a:pt x="27" y="10"/>
                    <a:pt x="30" y="10"/>
                    <a:pt x="32" y="10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ABEFB86-1D55-8689-1A16-F9B8FC079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1547"/>
              <a:ext cx="652" cy="914"/>
            </a:xfrm>
            <a:custGeom>
              <a:avLst/>
              <a:gdLst>
                <a:gd name="T0" fmla="*/ 33 w 33"/>
                <a:gd name="T1" fmla="*/ 0 h 44"/>
                <a:gd name="T2" fmla="*/ 31 w 33"/>
                <a:gd name="T3" fmla="*/ 8 h 44"/>
                <a:gd name="T4" fmla="*/ 28 w 33"/>
                <a:gd name="T5" fmla="*/ 9 h 44"/>
                <a:gd name="T6" fmla="*/ 21 w 33"/>
                <a:gd name="T7" fmla="*/ 16 h 44"/>
                <a:gd name="T8" fmla="*/ 21 w 33"/>
                <a:gd name="T9" fmla="*/ 41 h 44"/>
                <a:gd name="T10" fmla="*/ 19 w 33"/>
                <a:gd name="T11" fmla="*/ 44 h 44"/>
                <a:gd name="T12" fmla="*/ 11 w 33"/>
                <a:gd name="T13" fmla="*/ 36 h 44"/>
                <a:gd name="T14" fmla="*/ 11 w 33"/>
                <a:gd name="T15" fmla="*/ 13 h 44"/>
                <a:gd name="T16" fmla="*/ 7 w 33"/>
                <a:gd name="T17" fmla="*/ 9 h 44"/>
                <a:gd name="T18" fmla="*/ 0 w 33"/>
                <a:gd name="T19" fmla="*/ 2 h 44"/>
                <a:gd name="T20" fmla="*/ 2 w 33"/>
                <a:gd name="T21" fmla="*/ 0 h 44"/>
                <a:gd name="T22" fmla="*/ 33 w 33"/>
                <a:gd name="T2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4">
                  <a:moveTo>
                    <a:pt x="33" y="0"/>
                  </a:moveTo>
                  <a:cubicBezTo>
                    <a:pt x="33" y="3"/>
                    <a:pt x="32" y="5"/>
                    <a:pt x="31" y="8"/>
                  </a:cubicBezTo>
                  <a:cubicBezTo>
                    <a:pt x="30" y="10"/>
                    <a:pt x="29" y="9"/>
                    <a:pt x="28" y="9"/>
                  </a:cubicBezTo>
                  <a:cubicBezTo>
                    <a:pt x="21" y="9"/>
                    <a:pt x="21" y="9"/>
                    <a:pt x="21" y="16"/>
                  </a:cubicBezTo>
                  <a:cubicBezTo>
                    <a:pt x="21" y="24"/>
                    <a:pt x="21" y="33"/>
                    <a:pt x="21" y="41"/>
                  </a:cubicBezTo>
                  <a:cubicBezTo>
                    <a:pt x="21" y="43"/>
                    <a:pt x="21" y="44"/>
                    <a:pt x="19" y="44"/>
                  </a:cubicBezTo>
                  <a:cubicBezTo>
                    <a:pt x="11" y="44"/>
                    <a:pt x="11" y="44"/>
                    <a:pt x="11" y="36"/>
                  </a:cubicBezTo>
                  <a:cubicBezTo>
                    <a:pt x="11" y="28"/>
                    <a:pt x="10" y="20"/>
                    <a:pt x="11" y="13"/>
                  </a:cubicBezTo>
                  <a:cubicBezTo>
                    <a:pt x="11" y="10"/>
                    <a:pt x="10" y="9"/>
                    <a:pt x="7" y="9"/>
                  </a:cubicBezTo>
                  <a:cubicBezTo>
                    <a:pt x="0" y="9"/>
                    <a:pt x="0" y="9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2" y="0"/>
                    <a:pt x="23" y="0"/>
                    <a:pt x="33" y="0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8E01C0E-4A0A-46D2-E803-9326B7A69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1547"/>
              <a:ext cx="651" cy="914"/>
            </a:xfrm>
            <a:custGeom>
              <a:avLst/>
              <a:gdLst>
                <a:gd name="T0" fmla="*/ 33 w 33"/>
                <a:gd name="T1" fmla="*/ 0 h 44"/>
                <a:gd name="T2" fmla="*/ 31 w 33"/>
                <a:gd name="T3" fmla="*/ 8 h 44"/>
                <a:gd name="T4" fmla="*/ 28 w 33"/>
                <a:gd name="T5" fmla="*/ 9 h 44"/>
                <a:gd name="T6" fmla="*/ 22 w 33"/>
                <a:gd name="T7" fmla="*/ 15 h 44"/>
                <a:gd name="T8" fmla="*/ 22 w 33"/>
                <a:gd name="T9" fmla="*/ 41 h 44"/>
                <a:gd name="T10" fmla="*/ 20 w 33"/>
                <a:gd name="T11" fmla="*/ 44 h 44"/>
                <a:gd name="T12" fmla="*/ 12 w 33"/>
                <a:gd name="T13" fmla="*/ 36 h 44"/>
                <a:gd name="T14" fmla="*/ 12 w 33"/>
                <a:gd name="T15" fmla="*/ 12 h 44"/>
                <a:gd name="T16" fmla="*/ 8 w 33"/>
                <a:gd name="T17" fmla="*/ 9 h 44"/>
                <a:gd name="T18" fmla="*/ 8 w 33"/>
                <a:gd name="T19" fmla="*/ 9 h 44"/>
                <a:gd name="T20" fmla="*/ 1 w 33"/>
                <a:gd name="T21" fmla="*/ 1 h 44"/>
                <a:gd name="T22" fmla="*/ 3 w 33"/>
                <a:gd name="T23" fmla="*/ 0 h 44"/>
                <a:gd name="T24" fmla="*/ 33 w 33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4">
                  <a:moveTo>
                    <a:pt x="33" y="0"/>
                  </a:moveTo>
                  <a:cubicBezTo>
                    <a:pt x="33" y="3"/>
                    <a:pt x="32" y="5"/>
                    <a:pt x="31" y="8"/>
                  </a:cubicBezTo>
                  <a:cubicBezTo>
                    <a:pt x="31" y="10"/>
                    <a:pt x="29" y="9"/>
                    <a:pt x="28" y="9"/>
                  </a:cubicBezTo>
                  <a:cubicBezTo>
                    <a:pt x="22" y="9"/>
                    <a:pt x="22" y="9"/>
                    <a:pt x="22" y="15"/>
                  </a:cubicBezTo>
                  <a:cubicBezTo>
                    <a:pt x="22" y="24"/>
                    <a:pt x="22" y="32"/>
                    <a:pt x="22" y="41"/>
                  </a:cubicBezTo>
                  <a:cubicBezTo>
                    <a:pt x="22" y="43"/>
                    <a:pt x="22" y="44"/>
                    <a:pt x="20" y="44"/>
                  </a:cubicBezTo>
                  <a:cubicBezTo>
                    <a:pt x="12" y="44"/>
                    <a:pt x="12" y="44"/>
                    <a:pt x="12" y="36"/>
                  </a:cubicBezTo>
                  <a:cubicBezTo>
                    <a:pt x="12" y="28"/>
                    <a:pt x="11" y="20"/>
                    <a:pt x="12" y="12"/>
                  </a:cubicBezTo>
                  <a:cubicBezTo>
                    <a:pt x="12" y="10"/>
                    <a:pt x="11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" y="9"/>
                    <a:pt x="0" y="8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3" y="0"/>
                    <a:pt x="23" y="0"/>
                    <a:pt x="33" y="0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0EBF525-D5CB-D634-80E0-4F3F0F838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1817"/>
              <a:ext cx="197" cy="644"/>
            </a:xfrm>
            <a:custGeom>
              <a:avLst/>
              <a:gdLst>
                <a:gd name="T0" fmla="*/ 10 w 10"/>
                <a:gd name="T1" fmla="*/ 16 h 31"/>
                <a:gd name="T2" fmla="*/ 10 w 10"/>
                <a:gd name="T3" fmla="*/ 28 h 31"/>
                <a:gd name="T4" fmla="*/ 8 w 10"/>
                <a:gd name="T5" fmla="*/ 31 h 31"/>
                <a:gd name="T6" fmla="*/ 0 w 10"/>
                <a:gd name="T7" fmla="*/ 23 h 31"/>
                <a:gd name="T8" fmla="*/ 0 w 10"/>
                <a:gd name="T9" fmla="*/ 3 h 31"/>
                <a:gd name="T10" fmla="*/ 2 w 10"/>
                <a:gd name="T11" fmla="*/ 1 h 31"/>
                <a:gd name="T12" fmla="*/ 10 w 10"/>
                <a:gd name="T13" fmla="*/ 9 h 31"/>
                <a:gd name="T14" fmla="*/ 10 w 10"/>
                <a:gd name="T15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1">
                  <a:moveTo>
                    <a:pt x="10" y="16"/>
                  </a:moveTo>
                  <a:cubicBezTo>
                    <a:pt x="10" y="20"/>
                    <a:pt x="10" y="24"/>
                    <a:pt x="10" y="28"/>
                  </a:cubicBezTo>
                  <a:cubicBezTo>
                    <a:pt x="10" y="30"/>
                    <a:pt x="10" y="30"/>
                    <a:pt x="8" y="31"/>
                  </a:cubicBezTo>
                  <a:cubicBezTo>
                    <a:pt x="0" y="31"/>
                    <a:pt x="0" y="31"/>
                    <a:pt x="0" y="23"/>
                  </a:cubicBezTo>
                  <a:cubicBezTo>
                    <a:pt x="0" y="16"/>
                    <a:pt x="0" y="10"/>
                    <a:pt x="0" y="3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10" y="0"/>
                    <a:pt x="10" y="0"/>
                    <a:pt x="10" y="9"/>
                  </a:cubicBezTo>
                  <a:cubicBezTo>
                    <a:pt x="10" y="11"/>
                    <a:pt x="10" y="13"/>
                    <a:pt x="10" y="16"/>
                  </a:cubicBezTo>
                  <a:close/>
                </a:path>
              </a:pathLst>
            </a:custGeom>
            <a:solidFill>
              <a:srgbClr val="03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EB7E3D5-FC48-80DD-94B9-3396EDE8F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713"/>
              <a:ext cx="375" cy="727"/>
            </a:xfrm>
            <a:custGeom>
              <a:avLst/>
              <a:gdLst>
                <a:gd name="T0" fmla="*/ 1 w 19"/>
                <a:gd name="T1" fmla="*/ 35 h 35"/>
                <a:gd name="T2" fmla="*/ 12 w 19"/>
                <a:gd name="T3" fmla="*/ 22 h 35"/>
                <a:gd name="T4" fmla="*/ 2 w 19"/>
                <a:gd name="T5" fmla="*/ 1 h 35"/>
                <a:gd name="T6" fmla="*/ 0 w 19"/>
                <a:gd name="T7" fmla="*/ 0 h 35"/>
                <a:gd name="T8" fmla="*/ 14 w 19"/>
                <a:gd name="T9" fmla="*/ 25 h 35"/>
                <a:gd name="T10" fmla="*/ 1 w 19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5">
                  <a:moveTo>
                    <a:pt x="1" y="35"/>
                  </a:moveTo>
                  <a:cubicBezTo>
                    <a:pt x="7" y="32"/>
                    <a:pt x="11" y="28"/>
                    <a:pt x="12" y="22"/>
                  </a:cubicBezTo>
                  <a:cubicBezTo>
                    <a:pt x="14" y="13"/>
                    <a:pt x="10" y="5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12" y="1"/>
                    <a:pt x="19" y="14"/>
                    <a:pt x="14" y="25"/>
                  </a:cubicBezTo>
                  <a:cubicBezTo>
                    <a:pt x="11" y="30"/>
                    <a:pt x="7" y="34"/>
                    <a:pt x="1" y="35"/>
                  </a:cubicBezTo>
                  <a:close/>
                </a:path>
              </a:pathLst>
            </a:custGeom>
            <a:solidFill>
              <a:srgbClr val="E73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CA4047C4-AC90-16D8-796E-18BE68DF5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1547"/>
              <a:ext cx="197" cy="207"/>
            </a:xfrm>
            <a:custGeom>
              <a:avLst/>
              <a:gdLst>
                <a:gd name="T0" fmla="*/ 10 w 10"/>
                <a:gd name="T1" fmla="*/ 5 h 10"/>
                <a:gd name="T2" fmla="*/ 5 w 10"/>
                <a:gd name="T3" fmla="*/ 10 h 10"/>
                <a:gd name="T4" fmla="*/ 0 w 10"/>
                <a:gd name="T5" fmla="*/ 5 h 10"/>
                <a:gd name="T6" fmla="*/ 5 w 10"/>
                <a:gd name="T7" fmla="*/ 0 h 10"/>
                <a:gd name="T8" fmla="*/ 10 w 10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lose/>
                </a:path>
              </a:pathLst>
            </a:custGeom>
            <a:solidFill>
              <a:srgbClr val="05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CF5B36F-B814-F5AC-AFBC-497962739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1713"/>
              <a:ext cx="336" cy="727"/>
            </a:xfrm>
            <a:custGeom>
              <a:avLst/>
              <a:gdLst>
                <a:gd name="T0" fmla="*/ 16 w 17"/>
                <a:gd name="T1" fmla="*/ 0 h 35"/>
                <a:gd name="T2" fmla="*/ 5 w 17"/>
                <a:gd name="T3" fmla="*/ 9 h 35"/>
                <a:gd name="T4" fmla="*/ 14 w 17"/>
                <a:gd name="T5" fmla="*/ 34 h 35"/>
                <a:gd name="T6" fmla="*/ 17 w 17"/>
                <a:gd name="T7" fmla="*/ 35 h 35"/>
                <a:gd name="T8" fmla="*/ 2 w 17"/>
                <a:gd name="T9" fmla="*/ 24 h 35"/>
                <a:gd name="T10" fmla="*/ 6 w 17"/>
                <a:gd name="T11" fmla="*/ 6 h 35"/>
                <a:gd name="T12" fmla="*/ 16 w 1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5">
                  <a:moveTo>
                    <a:pt x="16" y="0"/>
                  </a:moveTo>
                  <a:cubicBezTo>
                    <a:pt x="12" y="2"/>
                    <a:pt x="8" y="5"/>
                    <a:pt x="5" y="9"/>
                  </a:cubicBezTo>
                  <a:cubicBezTo>
                    <a:pt x="0" y="19"/>
                    <a:pt x="4" y="30"/>
                    <a:pt x="14" y="34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0" y="35"/>
                    <a:pt x="5" y="31"/>
                    <a:pt x="2" y="24"/>
                  </a:cubicBezTo>
                  <a:cubicBezTo>
                    <a:pt x="0" y="17"/>
                    <a:pt x="1" y="11"/>
                    <a:pt x="6" y="6"/>
                  </a:cubicBezTo>
                  <a:cubicBezTo>
                    <a:pt x="9" y="3"/>
                    <a:pt x="12" y="0"/>
                    <a:pt x="16" y="0"/>
                  </a:cubicBezTo>
                  <a:close/>
                </a:path>
              </a:pathLst>
            </a:custGeom>
            <a:solidFill>
              <a:srgbClr val="6DC4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6299D47-FB90-7B6F-FB61-E5727171E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5" y="1692"/>
              <a:ext cx="849" cy="769"/>
            </a:xfrm>
            <a:custGeom>
              <a:avLst/>
              <a:gdLst>
                <a:gd name="T0" fmla="*/ 24 w 43"/>
                <a:gd name="T1" fmla="*/ 1 h 37"/>
                <a:gd name="T2" fmla="*/ 14 w 43"/>
                <a:gd name="T3" fmla="*/ 1 h 37"/>
                <a:gd name="T4" fmla="*/ 0 w 43"/>
                <a:gd name="T5" fmla="*/ 19 h 37"/>
                <a:gd name="T6" fmla="*/ 15 w 43"/>
                <a:gd name="T7" fmla="*/ 36 h 37"/>
                <a:gd name="T8" fmla="*/ 25 w 43"/>
                <a:gd name="T9" fmla="*/ 36 h 37"/>
                <a:gd name="T10" fmla="*/ 34 w 43"/>
                <a:gd name="T11" fmla="*/ 30 h 37"/>
                <a:gd name="T12" fmla="*/ 24 w 43"/>
                <a:gd name="T13" fmla="*/ 1 h 37"/>
                <a:gd name="T14" fmla="*/ 19 w 43"/>
                <a:gd name="T15" fmla="*/ 27 h 37"/>
                <a:gd name="T16" fmla="*/ 10 w 43"/>
                <a:gd name="T17" fmla="*/ 19 h 37"/>
                <a:gd name="T18" fmla="*/ 19 w 43"/>
                <a:gd name="T19" fmla="*/ 10 h 37"/>
                <a:gd name="T20" fmla="*/ 28 w 43"/>
                <a:gd name="T21" fmla="*/ 19 h 37"/>
                <a:gd name="T22" fmla="*/ 19 w 43"/>
                <a:gd name="T2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24" y="1"/>
                  </a:moveTo>
                  <a:cubicBezTo>
                    <a:pt x="21" y="1"/>
                    <a:pt x="18" y="0"/>
                    <a:pt x="14" y="1"/>
                  </a:cubicBezTo>
                  <a:cubicBezTo>
                    <a:pt x="5" y="4"/>
                    <a:pt x="0" y="10"/>
                    <a:pt x="0" y="19"/>
                  </a:cubicBezTo>
                  <a:cubicBezTo>
                    <a:pt x="0" y="28"/>
                    <a:pt x="6" y="34"/>
                    <a:pt x="15" y="36"/>
                  </a:cubicBezTo>
                  <a:cubicBezTo>
                    <a:pt x="18" y="36"/>
                    <a:pt x="22" y="37"/>
                    <a:pt x="25" y="36"/>
                  </a:cubicBezTo>
                  <a:cubicBezTo>
                    <a:pt x="29" y="35"/>
                    <a:pt x="31" y="33"/>
                    <a:pt x="34" y="30"/>
                  </a:cubicBezTo>
                  <a:cubicBezTo>
                    <a:pt x="43" y="20"/>
                    <a:pt x="36" y="3"/>
                    <a:pt x="24" y="1"/>
                  </a:cubicBezTo>
                  <a:close/>
                  <a:moveTo>
                    <a:pt x="19" y="27"/>
                  </a:moveTo>
                  <a:cubicBezTo>
                    <a:pt x="14" y="27"/>
                    <a:pt x="10" y="23"/>
                    <a:pt x="10" y="19"/>
                  </a:cubicBezTo>
                  <a:cubicBezTo>
                    <a:pt x="10" y="14"/>
                    <a:pt x="14" y="10"/>
                    <a:pt x="19" y="10"/>
                  </a:cubicBezTo>
                  <a:cubicBezTo>
                    <a:pt x="24" y="10"/>
                    <a:pt x="28" y="14"/>
                    <a:pt x="28" y="19"/>
                  </a:cubicBezTo>
                  <a:cubicBezTo>
                    <a:pt x="28" y="24"/>
                    <a:pt x="24" y="27"/>
                    <a:pt x="19" y="27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5" name="Group 63">
            <a:extLst>
              <a:ext uri="{FF2B5EF4-FFF2-40B4-BE49-F238E27FC236}">
                <a16:creationId xmlns:a16="http://schemas.microsoft.com/office/drawing/2014/main" id="{F107A114-0BF1-0221-D623-6EBC8F6160A9}"/>
              </a:ext>
            </a:extLst>
          </p:cNvPr>
          <p:cNvGrpSpPr>
            <a:grpSpLocks noChangeAspect="1"/>
          </p:cNvGrpSpPr>
          <p:nvPr/>
        </p:nvGrpSpPr>
        <p:grpSpPr bwMode="auto">
          <a:xfrm rot="16200000" flipH="1" flipV="1">
            <a:off x="65204" y="3136424"/>
            <a:ext cx="3119438" cy="1055687"/>
            <a:chOff x="312" y="593"/>
            <a:chExt cx="1965" cy="665"/>
          </a:xfrm>
        </p:grpSpPr>
        <p:sp>
          <p:nvSpPr>
            <p:cNvPr id="26" name="Freeform 64">
              <a:extLst>
                <a:ext uri="{FF2B5EF4-FFF2-40B4-BE49-F238E27FC236}">
                  <a16:creationId xmlns:a16="http://schemas.microsoft.com/office/drawing/2014/main" id="{77294F07-6122-2D03-5666-A63CD9B06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751"/>
              <a:ext cx="431" cy="437"/>
            </a:xfrm>
            <a:custGeom>
              <a:avLst/>
              <a:gdLst>
                <a:gd name="T0" fmla="*/ 84 w 182"/>
                <a:gd name="T1" fmla="*/ 183 h 183"/>
                <a:gd name="T2" fmla="*/ 67 w 182"/>
                <a:gd name="T3" fmla="*/ 179 h 183"/>
                <a:gd name="T4" fmla="*/ 40 w 182"/>
                <a:gd name="T5" fmla="*/ 164 h 183"/>
                <a:gd name="T6" fmla="*/ 24 w 182"/>
                <a:gd name="T7" fmla="*/ 149 h 183"/>
                <a:gd name="T8" fmla="*/ 24 w 182"/>
                <a:gd name="T9" fmla="*/ 40 h 183"/>
                <a:gd name="T10" fmla="*/ 91 w 182"/>
                <a:gd name="T11" fmla="*/ 7 h 183"/>
                <a:gd name="T12" fmla="*/ 176 w 182"/>
                <a:gd name="T13" fmla="*/ 63 h 183"/>
                <a:gd name="T14" fmla="*/ 172 w 182"/>
                <a:gd name="T15" fmla="*/ 135 h 183"/>
                <a:gd name="T16" fmla="*/ 155 w 182"/>
                <a:gd name="T17" fmla="*/ 158 h 183"/>
                <a:gd name="T18" fmla="*/ 123 w 182"/>
                <a:gd name="T19" fmla="*/ 178 h 183"/>
                <a:gd name="T20" fmla="*/ 111 w 182"/>
                <a:gd name="T21" fmla="*/ 181 h 183"/>
                <a:gd name="T22" fmla="*/ 84 w 182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183">
                  <a:moveTo>
                    <a:pt x="84" y="183"/>
                  </a:moveTo>
                  <a:cubicBezTo>
                    <a:pt x="78" y="182"/>
                    <a:pt x="73" y="181"/>
                    <a:pt x="67" y="179"/>
                  </a:cubicBezTo>
                  <a:cubicBezTo>
                    <a:pt x="58" y="174"/>
                    <a:pt x="49" y="169"/>
                    <a:pt x="40" y="164"/>
                  </a:cubicBezTo>
                  <a:cubicBezTo>
                    <a:pt x="34" y="159"/>
                    <a:pt x="29" y="154"/>
                    <a:pt x="24" y="149"/>
                  </a:cubicBezTo>
                  <a:cubicBezTo>
                    <a:pt x="0" y="113"/>
                    <a:pt x="1" y="76"/>
                    <a:pt x="24" y="40"/>
                  </a:cubicBezTo>
                  <a:cubicBezTo>
                    <a:pt x="34" y="17"/>
                    <a:pt x="68" y="0"/>
                    <a:pt x="91" y="7"/>
                  </a:cubicBezTo>
                  <a:cubicBezTo>
                    <a:pt x="130" y="9"/>
                    <a:pt x="158" y="28"/>
                    <a:pt x="176" y="63"/>
                  </a:cubicBezTo>
                  <a:cubicBezTo>
                    <a:pt x="182" y="87"/>
                    <a:pt x="182" y="112"/>
                    <a:pt x="172" y="135"/>
                  </a:cubicBezTo>
                  <a:cubicBezTo>
                    <a:pt x="166" y="143"/>
                    <a:pt x="160" y="151"/>
                    <a:pt x="155" y="158"/>
                  </a:cubicBezTo>
                  <a:cubicBezTo>
                    <a:pt x="144" y="165"/>
                    <a:pt x="134" y="172"/>
                    <a:pt x="123" y="178"/>
                  </a:cubicBezTo>
                  <a:cubicBezTo>
                    <a:pt x="119" y="179"/>
                    <a:pt x="115" y="180"/>
                    <a:pt x="111" y="181"/>
                  </a:cubicBezTo>
                  <a:cubicBezTo>
                    <a:pt x="102" y="182"/>
                    <a:pt x="93" y="182"/>
                    <a:pt x="84" y="183"/>
                  </a:cubicBezTo>
                  <a:close/>
                </a:path>
              </a:pathLst>
            </a:custGeom>
            <a:solidFill>
              <a:srgbClr val="E61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65">
              <a:extLst>
                <a:ext uri="{FF2B5EF4-FFF2-40B4-BE49-F238E27FC236}">
                  <a16:creationId xmlns:a16="http://schemas.microsoft.com/office/drawing/2014/main" id="{3C03BAC0-64B7-1F8C-451A-759CE3B18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1028"/>
              <a:ext cx="235" cy="230"/>
            </a:xfrm>
            <a:custGeom>
              <a:avLst/>
              <a:gdLst>
                <a:gd name="T0" fmla="*/ 42 w 99"/>
                <a:gd name="T1" fmla="*/ 95 h 96"/>
                <a:gd name="T2" fmla="*/ 30 w 99"/>
                <a:gd name="T3" fmla="*/ 91 h 96"/>
                <a:gd name="T4" fmla="*/ 31 w 99"/>
                <a:gd name="T5" fmla="*/ 12 h 96"/>
                <a:gd name="T6" fmla="*/ 46 w 99"/>
                <a:gd name="T7" fmla="*/ 7 h 96"/>
                <a:gd name="T8" fmla="*/ 70 w 99"/>
                <a:gd name="T9" fmla="*/ 10 h 96"/>
                <a:gd name="T10" fmla="*/ 87 w 99"/>
                <a:gd name="T11" fmla="*/ 23 h 96"/>
                <a:gd name="T12" fmla="*/ 87 w 99"/>
                <a:gd name="T13" fmla="*/ 79 h 96"/>
                <a:gd name="T14" fmla="*/ 70 w 99"/>
                <a:gd name="T15" fmla="*/ 92 h 96"/>
                <a:gd name="T16" fmla="*/ 42 w 99"/>
                <a:gd name="T17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96">
                  <a:moveTo>
                    <a:pt x="42" y="95"/>
                  </a:moveTo>
                  <a:cubicBezTo>
                    <a:pt x="38" y="94"/>
                    <a:pt x="34" y="92"/>
                    <a:pt x="30" y="91"/>
                  </a:cubicBezTo>
                  <a:cubicBezTo>
                    <a:pt x="0" y="65"/>
                    <a:pt x="0" y="37"/>
                    <a:pt x="31" y="12"/>
                  </a:cubicBezTo>
                  <a:cubicBezTo>
                    <a:pt x="36" y="10"/>
                    <a:pt x="41" y="9"/>
                    <a:pt x="46" y="7"/>
                  </a:cubicBezTo>
                  <a:cubicBezTo>
                    <a:pt x="55" y="0"/>
                    <a:pt x="63" y="4"/>
                    <a:pt x="70" y="10"/>
                  </a:cubicBezTo>
                  <a:cubicBezTo>
                    <a:pt x="76" y="15"/>
                    <a:pt x="81" y="19"/>
                    <a:pt x="87" y="23"/>
                  </a:cubicBezTo>
                  <a:cubicBezTo>
                    <a:pt x="99" y="42"/>
                    <a:pt x="99" y="60"/>
                    <a:pt x="87" y="79"/>
                  </a:cubicBezTo>
                  <a:cubicBezTo>
                    <a:pt x="82" y="84"/>
                    <a:pt x="76" y="88"/>
                    <a:pt x="70" y="92"/>
                  </a:cubicBezTo>
                  <a:cubicBezTo>
                    <a:pt x="61" y="96"/>
                    <a:pt x="52" y="96"/>
                    <a:pt x="42" y="95"/>
                  </a:cubicBezTo>
                  <a:close/>
                </a:path>
              </a:pathLst>
            </a:custGeom>
            <a:solidFill>
              <a:srgbClr val="67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4290ABED-E8D9-146D-39E5-4D3147492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595"/>
              <a:ext cx="1036" cy="15"/>
            </a:xfrm>
            <a:custGeom>
              <a:avLst/>
              <a:gdLst>
                <a:gd name="T0" fmla="*/ 392 w 437"/>
                <a:gd name="T1" fmla="*/ 5 h 6"/>
                <a:gd name="T2" fmla="*/ 332 w 437"/>
                <a:gd name="T3" fmla="*/ 5 h 6"/>
                <a:gd name="T4" fmla="*/ 21 w 437"/>
                <a:gd name="T5" fmla="*/ 4 h 6"/>
                <a:gd name="T6" fmla="*/ 0 w 437"/>
                <a:gd name="T7" fmla="*/ 0 h 6"/>
                <a:gd name="T8" fmla="*/ 437 w 437"/>
                <a:gd name="T9" fmla="*/ 0 h 6"/>
                <a:gd name="T10" fmla="*/ 412 w 437"/>
                <a:gd name="T11" fmla="*/ 4 h 6"/>
                <a:gd name="T12" fmla="*/ 392 w 437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">
                  <a:moveTo>
                    <a:pt x="392" y="5"/>
                  </a:moveTo>
                  <a:cubicBezTo>
                    <a:pt x="372" y="5"/>
                    <a:pt x="352" y="5"/>
                    <a:pt x="332" y="5"/>
                  </a:cubicBezTo>
                  <a:cubicBezTo>
                    <a:pt x="229" y="5"/>
                    <a:pt x="125" y="5"/>
                    <a:pt x="21" y="4"/>
                  </a:cubicBezTo>
                  <a:cubicBezTo>
                    <a:pt x="14" y="4"/>
                    <a:pt x="7" y="4"/>
                    <a:pt x="0" y="0"/>
                  </a:cubicBezTo>
                  <a:cubicBezTo>
                    <a:pt x="144" y="0"/>
                    <a:pt x="287" y="0"/>
                    <a:pt x="437" y="0"/>
                  </a:cubicBezTo>
                  <a:cubicBezTo>
                    <a:pt x="426" y="6"/>
                    <a:pt x="419" y="4"/>
                    <a:pt x="412" y="4"/>
                  </a:cubicBezTo>
                  <a:cubicBezTo>
                    <a:pt x="406" y="5"/>
                    <a:pt x="399" y="5"/>
                    <a:pt x="392" y="5"/>
                  </a:cubicBezTo>
                  <a:close/>
                </a:path>
              </a:pathLst>
            </a:custGeom>
            <a:solidFill>
              <a:srgbClr val="4C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7">
              <a:extLst>
                <a:ext uri="{FF2B5EF4-FFF2-40B4-BE49-F238E27FC236}">
                  <a16:creationId xmlns:a16="http://schemas.microsoft.com/office/drawing/2014/main" id="{3CFFFA7D-9134-0C2D-D297-40A483CA9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997"/>
              <a:ext cx="196" cy="189"/>
            </a:xfrm>
            <a:custGeom>
              <a:avLst/>
              <a:gdLst>
                <a:gd name="T0" fmla="*/ 40 w 83"/>
                <a:gd name="T1" fmla="*/ 68 h 79"/>
                <a:gd name="T2" fmla="*/ 23 w 83"/>
                <a:gd name="T3" fmla="*/ 79 h 79"/>
                <a:gd name="T4" fmla="*/ 19 w 83"/>
                <a:gd name="T5" fmla="*/ 73 h 79"/>
                <a:gd name="T6" fmla="*/ 0 w 83"/>
                <a:gd name="T7" fmla="*/ 31 h 79"/>
                <a:gd name="T8" fmla="*/ 0 w 83"/>
                <a:gd name="T9" fmla="*/ 29 h 79"/>
                <a:gd name="T10" fmla="*/ 26 w 83"/>
                <a:gd name="T11" fmla="*/ 24 h 79"/>
                <a:gd name="T12" fmla="*/ 39 w 83"/>
                <a:gd name="T13" fmla="*/ 0 h 79"/>
                <a:gd name="T14" fmla="*/ 67 w 83"/>
                <a:gd name="T15" fmla="*/ 24 h 79"/>
                <a:gd name="T16" fmla="*/ 79 w 83"/>
                <a:gd name="T17" fmla="*/ 25 h 79"/>
                <a:gd name="T18" fmla="*/ 83 w 83"/>
                <a:gd name="T19" fmla="*/ 28 h 79"/>
                <a:gd name="T20" fmla="*/ 70 w 83"/>
                <a:gd name="T21" fmla="*/ 75 h 79"/>
                <a:gd name="T22" fmla="*/ 40 w 83"/>
                <a:gd name="T2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79">
                  <a:moveTo>
                    <a:pt x="40" y="68"/>
                  </a:moveTo>
                  <a:cubicBezTo>
                    <a:pt x="33" y="70"/>
                    <a:pt x="27" y="74"/>
                    <a:pt x="23" y="79"/>
                  </a:cubicBezTo>
                  <a:cubicBezTo>
                    <a:pt x="20" y="78"/>
                    <a:pt x="18" y="75"/>
                    <a:pt x="19" y="73"/>
                  </a:cubicBezTo>
                  <a:cubicBezTo>
                    <a:pt x="26" y="53"/>
                    <a:pt x="14" y="42"/>
                    <a:pt x="0" y="31"/>
                  </a:cubicBezTo>
                  <a:cubicBezTo>
                    <a:pt x="0" y="31"/>
                    <a:pt x="0" y="29"/>
                    <a:pt x="0" y="29"/>
                  </a:cubicBezTo>
                  <a:cubicBezTo>
                    <a:pt x="7" y="19"/>
                    <a:pt x="17" y="25"/>
                    <a:pt x="26" y="24"/>
                  </a:cubicBezTo>
                  <a:cubicBezTo>
                    <a:pt x="34" y="18"/>
                    <a:pt x="35" y="8"/>
                    <a:pt x="39" y="0"/>
                  </a:cubicBezTo>
                  <a:cubicBezTo>
                    <a:pt x="55" y="1"/>
                    <a:pt x="55" y="19"/>
                    <a:pt x="67" y="24"/>
                  </a:cubicBezTo>
                  <a:cubicBezTo>
                    <a:pt x="71" y="24"/>
                    <a:pt x="75" y="24"/>
                    <a:pt x="79" y="25"/>
                  </a:cubicBezTo>
                  <a:cubicBezTo>
                    <a:pt x="81" y="26"/>
                    <a:pt x="82" y="27"/>
                    <a:pt x="83" y="28"/>
                  </a:cubicBezTo>
                  <a:cubicBezTo>
                    <a:pt x="67" y="41"/>
                    <a:pt x="60" y="56"/>
                    <a:pt x="70" y="75"/>
                  </a:cubicBezTo>
                  <a:cubicBezTo>
                    <a:pt x="59" y="78"/>
                    <a:pt x="52" y="63"/>
                    <a:pt x="40" y="68"/>
                  </a:cubicBezTo>
                  <a:close/>
                </a:path>
              </a:pathLst>
            </a:custGeom>
            <a:solidFill>
              <a:srgbClr val="66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8">
              <a:extLst>
                <a:ext uri="{FF2B5EF4-FFF2-40B4-BE49-F238E27FC236}">
                  <a16:creationId xmlns:a16="http://schemas.microsoft.com/office/drawing/2014/main" id="{2E5B0520-2133-DF62-C07B-14B96343D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593"/>
              <a:ext cx="673" cy="7"/>
            </a:xfrm>
            <a:custGeom>
              <a:avLst/>
              <a:gdLst>
                <a:gd name="T0" fmla="*/ 0 w 284"/>
                <a:gd name="T1" fmla="*/ 0 h 3"/>
                <a:gd name="T2" fmla="*/ 284 w 284"/>
                <a:gd name="T3" fmla="*/ 0 h 3"/>
                <a:gd name="T4" fmla="*/ 284 w 284"/>
                <a:gd name="T5" fmla="*/ 3 h 3"/>
                <a:gd name="T6" fmla="*/ 0 w 284"/>
                <a:gd name="T7" fmla="*/ 3 h 3"/>
                <a:gd name="T8" fmla="*/ 0 w 28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">
                  <a:moveTo>
                    <a:pt x="0" y="0"/>
                  </a:moveTo>
                  <a:cubicBezTo>
                    <a:pt x="95" y="0"/>
                    <a:pt x="189" y="0"/>
                    <a:pt x="284" y="0"/>
                  </a:cubicBezTo>
                  <a:cubicBezTo>
                    <a:pt x="284" y="1"/>
                    <a:pt x="284" y="2"/>
                    <a:pt x="284" y="3"/>
                  </a:cubicBezTo>
                  <a:cubicBezTo>
                    <a:pt x="189" y="3"/>
                    <a:pt x="95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C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AAF4B243-14C3-B85F-CEF6-320916679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1112"/>
              <a:ext cx="120" cy="117"/>
            </a:xfrm>
            <a:custGeom>
              <a:avLst/>
              <a:gdLst>
                <a:gd name="T0" fmla="*/ 25 w 51"/>
                <a:gd name="T1" fmla="*/ 49 h 49"/>
                <a:gd name="T2" fmla="*/ 10 w 51"/>
                <a:gd name="T3" fmla="*/ 42 h 49"/>
                <a:gd name="T4" fmla="*/ 10 w 51"/>
                <a:gd name="T5" fmla="*/ 5 h 49"/>
                <a:gd name="T6" fmla="*/ 22 w 51"/>
                <a:gd name="T7" fmla="*/ 0 h 49"/>
                <a:gd name="T8" fmla="*/ 50 w 51"/>
                <a:gd name="T9" fmla="*/ 21 h 49"/>
                <a:gd name="T10" fmla="*/ 25 w 51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25" y="49"/>
                  </a:moveTo>
                  <a:cubicBezTo>
                    <a:pt x="20" y="47"/>
                    <a:pt x="15" y="44"/>
                    <a:pt x="10" y="42"/>
                  </a:cubicBezTo>
                  <a:cubicBezTo>
                    <a:pt x="0" y="30"/>
                    <a:pt x="0" y="18"/>
                    <a:pt x="10" y="5"/>
                  </a:cubicBezTo>
                  <a:cubicBezTo>
                    <a:pt x="14" y="3"/>
                    <a:pt x="18" y="1"/>
                    <a:pt x="22" y="0"/>
                  </a:cubicBezTo>
                  <a:cubicBezTo>
                    <a:pt x="36" y="0"/>
                    <a:pt x="48" y="4"/>
                    <a:pt x="50" y="21"/>
                  </a:cubicBezTo>
                  <a:cubicBezTo>
                    <a:pt x="51" y="38"/>
                    <a:pt x="41" y="46"/>
                    <a:pt x="25" y="49"/>
                  </a:cubicBezTo>
                  <a:close/>
                </a:path>
              </a:pathLst>
            </a:custGeom>
            <a:solidFill>
              <a:srgbClr val="66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70">
              <a:extLst>
                <a:ext uri="{FF2B5EF4-FFF2-40B4-BE49-F238E27FC236}">
                  <a16:creationId xmlns:a16="http://schemas.microsoft.com/office/drawing/2014/main" id="{FBD3D7DF-B035-A996-10EA-AA7D18A2B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832"/>
              <a:ext cx="258" cy="277"/>
            </a:xfrm>
            <a:custGeom>
              <a:avLst/>
              <a:gdLst>
                <a:gd name="T0" fmla="*/ 45 w 109"/>
                <a:gd name="T1" fmla="*/ 49 h 116"/>
                <a:gd name="T2" fmla="*/ 64 w 109"/>
                <a:gd name="T3" fmla="*/ 4 h 116"/>
                <a:gd name="T4" fmla="*/ 104 w 109"/>
                <a:gd name="T5" fmla="*/ 36 h 116"/>
                <a:gd name="T6" fmla="*/ 105 w 109"/>
                <a:gd name="T7" fmla="*/ 43 h 116"/>
                <a:gd name="T8" fmla="*/ 34 w 109"/>
                <a:gd name="T9" fmla="*/ 107 h 116"/>
                <a:gd name="T10" fmla="*/ 2 w 109"/>
                <a:gd name="T11" fmla="*/ 71 h 116"/>
                <a:gd name="T12" fmla="*/ 45 w 109"/>
                <a:gd name="T13" fmla="*/ 4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16">
                  <a:moveTo>
                    <a:pt x="45" y="49"/>
                  </a:moveTo>
                  <a:cubicBezTo>
                    <a:pt x="39" y="23"/>
                    <a:pt x="46" y="9"/>
                    <a:pt x="64" y="4"/>
                  </a:cubicBezTo>
                  <a:cubicBezTo>
                    <a:pt x="83" y="0"/>
                    <a:pt x="99" y="12"/>
                    <a:pt x="104" y="36"/>
                  </a:cubicBezTo>
                  <a:cubicBezTo>
                    <a:pt x="104" y="38"/>
                    <a:pt x="104" y="41"/>
                    <a:pt x="105" y="43"/>
                  </a:cubicBezTo>
                  <a:cubicBezTo>
                    <a:pt x="109" y="97"/>
                    <a:pt x="88" y="116"/>
                    <a:pt x="34" y="107"/>
                  </a:cubicBezTo>
                  <a:cubicBezTo>
                    <a:pt x="13" y="104"/>
                    <a:pt x="0" y="88"/>
                    <a:pt x="2" y="71"/>
                  </a:cubicBezTo>
                  <a:cubicBezTo>
                    <a:pt x="5" y="53"/>
                    <a:pt x="20" y="44"/>
                    <a:pt x="45" y="49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oup 63">
            <a:extLst>
              <a:ext uri="{FF2B5EF4-FFF2-40B4-BE49-F238E27FC236}">
                <a16:creationId xmlns:a16="http://schemas.microsoft.com/office/drawing/2014/main" id="{80F4124A-A45E-BDAF-9A75-FFD5ED3A5BAC}"/>
              </a:ext>
            </a:extLst>
          </p:cNvPr>
          <p:cNvGrpSpPr>
            <a:grpSpLocks noChangeAspect="1"/>
          </p:cNvGrpSpPr>
          <p:nvPr/>
        </p:nvGrpSpPr>
        <p:grpSpPr bwMode="auto">
          <a:xfrm rot="5400000" flipV="1">
            <a:off x="8697952" y="3070367"/>
            <a:ext cx="3119438" cy="1055687"/>
            <a:chOff x="312" y="593"/>
            <a:chExt cx="1965" cy="665"/>
          </a:xfrm>
        </p:grpSpPr>
        <p:sp>
          <p:nvSpPr>
            <p:cNvPr id="34" name="Freeform 64">
              <a:extLst>
                <a:ext uri="{FF2B5EF4-FFF2-40B4-BE49-F238E27FC236}">
                  <a16:creationId xmlns:a16="http://schemas.microsoft.com/office/drawing/2014/main" id="{4DE68D46-20AD-EF54-6D8E-A7FD5E1F4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751"/>
              <a:ext cx="431" cy="437"/>
            </a:xfrm>
            <a:custGeom>
              <a:avLst/>
              <a:gdLst>
                <a:gd name="T0" fmla="*/ 84 w 182"/>
                <a:gd name="T1" fmla="*/ 183 h 183"/>
                <a:gd name="T2" fmla="*/ 67 w 182"/>
                <a:gd name="T3" fmla="*/ 179 h 183"/>
                <a:gd name="T4" fmla="*/ 40 w 182"/>
                <a:gd name="T5" fmla="*/ 164 h 183"/>
                <a:gd name="T6" fmla="*/ 24 w 182"/>
                <a:gd name="T7" fmla="*/ 149 h 183"/>
                <a:gd name="T8" fmla="*/ 24 w 182"/>
                <a:gd name="T9" fmla="*/ 40 h 183"/>
                <a:gd name="T10" fmla="*/ 91 w 182"/>
                <a:gd name="T11" fmla="*/ 7 h 183"/>
                <a:gd name="T12" fmla="*/ 176 w 182"/>
                <a:gd name="T13" fmla="*/ 63 h 183"/>
                <a:gd name="T14" fmla="*/ 172 w 182"/>
                <a:gd name="T15" fmla="*/ 135 h 183"/>
                <a:gd name="T16" fmla="*/ 155 w 182"/>
                <a:gd name="T17" fmla="*/ 158 h 183"/>
                <a:gd name="T18" fmla="*/ 123 w 182"/>
                <a:gd name="T19" fmla="*/ 178 h 183"/>
                <a:gd name="T20" fmla="*/ 111 w 182"/>
                <a:gd name="T21" fmla="*/ 181 h 183"/>
                <a:gd name="T22" fmla="*/ 84 w 182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183">
                  <a:moveTo>
                    <a:pt x="84" y="183"/>
                  </a:moveTo>
                  <a:cubicBezTo>
                    <a:pt x="78" y="182"/>
                    <a:pt x="73" y="181"/>
                    <a:pt x="67" y="179"/>
                  </a:cubicBezTo>
                  <a:cubicBezTo>
                    <a:pt x="58" y="174"/>
                    <a:pt x="49" y="169"/>
                    <a:pt x="40" y="164"/>
                  </a:cubicBezTo>
                  <a:cubicBezTo>
                    <a:pt x="34" y="159"/>
                    <a:pt x="29" y="154"/>
                    <a:pt x="24" y="149"/>
                  </a:cubicBezTo>
                  <a:cubicBezTo>
                    <a:pt x="0" y="113"/>
                    <a:pt x="1" y="76"/>
                    <a:pt x="24" y="40"/>
                  </a:cubicBezTo>
                  <a:cubicBezTo>
                    <a:pt x="34" y="17"/>
                    <a:pt x="68" y="0"/>
                    <a:pt x="91" y="7"/>
                  </a:cubicBezTo>
                  <a:cubicBezTo>
                    <a:pt x="130" y="9"/>
                    <a:pt x="158" y="28"/>
                    <a:pt x="176" y="63"/>
                  </a:cubicBezTo>
                  <a:cubicBezTo>
                    <a:pt x="182" y="87"/>
                    <a:pt x="182" y="112"/>
                    <a:pt x="172" y="135"/>
                  </a:cubicBezTo>
                  <a:cubicBezTo>
                    <a:pt x="166" y="143"/>
                    <a:pt x="160" y="151"/>
                    <a:pt x="155" y="158"/>
                  </a:cubicBezTo>
                  <a:cubicBezTo>
                    <a:pt x="144" y="165"/>
                    <a:pt x="134" y="172"/>
                    <a:pt x="123" y="178"/>
                  </a:cubicBezTo>
                  <a:cubicBezTo>
                    <a:pt x="119" y="179"/>
                    <a:pt x="115" y="180"/>
                    <a:pt x="111" y="181"/>
                  </a:cubicBezTo>
                  <a:cubicBezTo>
                    <a:pt x="102" y="182"/>
                    <a:pt x="93" y="182"/>
                    <a:pt x="84" y="183"/>
                  </a:cubicBezTo>
                  <a:close/>
                </a:path>
              </a:pathLst>
            </a:custGeom>
            <a:solidFill>
              <a:srgbClr val="E61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5">
              <a:extLst>
                <a:ext uri="{FF2B5EF4-FFF2-40B4-BE49-F238E27FC236}">
                  <a16:creationId xmlns:a16="http://schemas.microsoft.com/office/drawing/2014/main" id="{90C65A8B-2AD7-D623-26A4-231CB0BA4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1028"/>
              <a:ext cx="235" cy="230"/>
            </a:xfrm>
            <a:custGeom>
              <a:avLst/>
              <a:gdLst>
                <a:gd name="T0" fmla="*/ 42 w 99"/>
                <a:gd name="T1" fmla="*/ 95 h 96"/>
                <a:gd name="T2" fmla="*/ 30 w 99"/>
                <a:gd name="T3" fmla="*/ 91 h 96"/>
                <a:gd name="T4" fmla="*/ 31 w 99"/>
                <a:gd name="T5" fmla="*/ 12 h 96"/>
                <a:gd name="T6" fmla="*/ 46 w 99"/>
                <a:gd name="T7" fmla="*/ 7 h 96"/>
                <a:gd name="T8" fmla="*/ 70 w 99"/>
                <a:gd name="T9" fmla="*/ 10 h 96"/>
                <a:gd name="T10" fmla="*/ 87 w 99"/>
                <a:gd name="T11" fmla="*/ 23 h 96"/>
                <a:gd name="T12" fmla="*/ 87 w 99"/>
                <a:gd name="T13" fmla="*/ 79 h 96"/>
                <a:gd name="T14" fmla="*/ 70 w 99"/>
                <a:gd name="T15" fmla="*/ 92 h 96"/>
                <a:gd name="T16" fmla="*/ 42 w 99"/>
                <a:gd name="T17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96">
                  <a:moveTo>
                    <a:pt x="42" y="95"/>
                  </a:moveTo>
                  <a:cubicBezTo>
                    <a:pt x="38" y="94"/>
                    <a:pt x="34" y="92"/>
                    <a:pt x="30" y="91"/>
                  </a:cubicBezTo>
                  <a:cubicBezTo>
                    <a:pt x="0" y="65"/>
                    <a:pt x="0" y="37"/>
                    <a:pt x="31" y="12"/>
                  </a:cubicBezTo>
                  <a:cubicBezTo>
                    <a:pt x="36" y="10"/>
                    <a:pt x="41" y="9"/>
                    <a:pt x="46" y="7"/>
                  </a:cubicBezTo>
                  <a:cubicBezTo>
                    <a:pt x="55" y="0"/>
                    <a:pt x="63" y="4"/>
                    <a:pt x="70" y="10"/>
                  </a:cubicBezTo>
                  <a:cubicBezTo>
                    <a:pt x="76" y="15"/>
                    <a:pt x="81" y="19"/>
                    <a:pt x="87" y="23"/>
                  </a:cubicBezTo>
                  <a:cubicBezTo>
                    <a:pt x="99" y="42"/>
                    <a:pt x="99" y="60"/>
                    <a:pt x="87" y="79"/>
                  </a:cubicBezTo>
                  <a:cubicBezTo>
                    <a:pt x="82" y="84"/>
                    <a:pt x="76" y="88"/>
                    <a:pt x="70" y="92"/>
                  </a:cubicBezTo>
                  <a:cubicBezTo>
                    <a:pt x="61" y="96"/>
                    <a:pt x="52" y="96"/>
                    <a:pt x="42" y="95"/>
                  </a:cubicBezTo>
                  <a:close/>
                </a:path>
              </a:pathLst>
            </a:custGeom>
            <a:solidFill>
              <a:srgbClr val="67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66">
              <a:extLst>
                <a:ext uri="{FF2B5EF4-FFF2-40B4-BE49-F238E27FC236}">
                  <a16:creationId xmlns:a16="http://schemas.microsoft.com/office/drawing/2014/main" id="{8274F528-84D0-CEA0-1CED-6821B5FA0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595"/>
              <a:ext cx="1036" cy="15"/>
            </a:xfrm>
            <a:custGeom>
              <a:avLst/>
              <a:gdLst>
                <a:gd name="T0" fmla="*/ 392 w 437"/>
                <a:gd name="T1" fmla="*/ 5 h 6"/>
                <a:gd name="T2" fmla="*/ 332 w 437"/>
                <a:gd name="T3" fmla="*/ 5 h 6"/>
                <a:gd name="T4" fmla="*/ 21 w 437"/>
                <a:gd name="T5" fmla="*/ 4 h 6"/>
                <a:gd name="T6" fmla="*/ 0 w 437"/>
                <a:gd name="T7" fmla="*/ 0 h 6"/>
                <a:gd name="T8" fmla="*/ 437 w 437"/>
                <a:gd name="T9" fmla="*/ 0 h 6"/>
                <a:gd name="T10" fmla="*/ 412 w 437"/>
                <a:gd name="T11" fmla="*/ 4 h 6"/>
                <a:gd name="T12" fmla="*/ 392 w 437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">
                  <a:moveTo>
                    <a:pt x="392" y="5"/>
                  </a:moveTo>
                  <a:cubicBezTo>
                    <a:pt x="372" y="5"/>
                    <a:pt x="352" y="5"/>
                    <a:pt x="332" y="5"/>
                  </a:cubicBezTo>
                  <a:cubicBezTo>
                    <a:pt x="229" y="5"/>
                    <a:pt x="125" y="5"/>
                    <a:pt x="21" y="4"/>
                  </a:cubicBezTo>
                  <a:cubicBezTo>
                    <a:pt x="14" y="4"/>
                    <a:pt x="7" y="4"/>
                    <a:pt x="0" y="0"/>
                  </a:cubicBezTo>
                  <a:cubicBezTo>
                    <a:pt x="144" y="0"/>
                    <a:pt x="287" y="0"/>
                    <a:pt x="437" y="0"/>
                  </a:cubicBezTo>
                  <a:cubicBezTo>
                    <a:pt x="426" y="6"/>
                    <a:pt x="419" y="4"/>
                    <a:pt x="412" y="4"/>
                  </a:cubicBezTo>
                  <a:cubicBezTo>
                    <a:pt x="406" y="5"/>
                    <a:pt x="399" y="5"/>
                    <a:pt x="392" y="5"/>
                  </a:cubicBezTo>
                  <a:close/>
                </a:path>
              </a:pathLst>
            </a:custGeom>
            <a:solidFill>
              <a:srgbClr val="4C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7">
              <a:extLst>
                <a:ext uri="{FF2B5EF4-FFF2-40B4-BE49-F238E27FC236}">
                  <a16:creationId xmlns:a16="http://schemas.microsoft.com/office/drawing/2014/main" id="{0F152BB0-E018-521D-DEF9-B977C89BF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997"/>
              <a:ext cx="196" cy="189"/>
            </a:xfrm>
            <a:custGeom>
              <a:avLst/>
              <a:gdLst>
                <a:gd name="T0" fmla="*/ 40 w 83"/>
                <a:gd name="T1" fmla="*/ 68 h 79"/>
                <a:gd name="T2" fmla="*/ 23 w 83"/>
                <a:gd name="T3" fmla="*/ 79 h 79"/>
                <a:gd name="T4" fmla="*/ 19 w 83"/>
                <a:gd name="T5" fmla="*/ 73 h 79"/>
                <a:gd name="T6" fmla="*/ 0 w 83"/>
                <a:gd name="T7" fmla="*/ 31 h 79"/>
                <a:gd name="T8" fmla="*/ 0 w 83"/>
                <a:gd name="T9" fmla="*/ 29 h 79"/>
                <a:gd name="T10" fmla="*/ 26 w 83"/>
                <a:gd name="T11" fmla="*/ 24 h 79"/>
                <a:gd name="T12" fmla="*/ 39 w 83"/>
                <a:gd name="T13" fmla="*/ 0 h 79"/>
                <a:gd name="T14" fmla="*/ 67 w 83"/>
                <a:gd name="T15" fmla="*/ 24 h 79"/>
                <a:gd name="T16" fmla="*/ 79 w 83"/>
                <a:gd name="T17" fmla="*/ 25 h 79"/>
                <a:gd name="T18" fmla="*/ 83 w 83"/>
                <a:gd name="T19" fmla="*/ 28 h 79"/>
                <a:gd name="T20" fmla="*/ 70 w 83"/>
                <a:gd name="T21" fmla="*/ 75 h 79"/>
                <a:gd name="T22" fmla="*/ 40 w 83"/>
                <a:gd name="T2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79">
                  <a:moveTo>
                    <a:pt x="40" y="68"/>
                  </a:moveTo>
                  <a:cubicBezTo>
                    <a:pt x="33" y="70"/>
                    <a:pt x="27" y="74"/>
                    <a:pt x="23" y="79"/>
                  </a:cubicBezTo>
                  <a:cubicBezTo>
                    <a:pt x="20" y="78"/>
                    <a:pt x="18" y="75"/>
                    <a:pt x="19" y="73"/>
                  </a:cubicBezTo>
                  <a:cubicBezTo>
                    <a:pt x="26" y="53"/>
                    <a:pt x="14" y="42"/>
                    <a:pt x="0" y="31"/>
                  </a:cubicBezTo>
                  <a:cubicBezTo>
                    <a:pt x="0" y="31"/>
                    <a:pt x="0" y="29"/>
                    <a:pt x="0" y="29"/>
                  </a:cubicBezTo>
                  <a:cubicBezTo>
                    <a:pt x="7" y="19"/>
                    <a:pt x="17" y="25"/>
                    <a:pt x="26" y="24"/>
                  </a:cubicBezTo>
                  <a:cubicBezTo>
                    <a:pt x="34" y="18"/>
                    <a:pt x="35" y="8"/>
                    <a:pt x="39" y="0"/>
                  </a:cubicBezTo>
                  <a:cubicBezTo>
                    <a:pt x="55" y="1"/>
                    <a:pt x="55" y="19"/>
                    <a:pt x="67" y="24"/>
                  </a:cubicBezTo>
                  <a:cubicBezTo>
                    <a:pt x="71" y="24"/>
                    <a:pt x="75" y="24"/>
                    <a:pt x="79" y="25"/>
                  </a:cubicBezTo>
                  <a:cubicBezTo>
                    <a:pt x="81" y="26"/>
                    <a:pt x="82" y="27"/>
                    <a:pt x="83" y="28"/>
                  </a:cubicBezTo>
                  <a:cubicBezTo>
                    <a:pt x="67" y="41"/>
                    <a:pt x="60" y="56"/>
                    <a:pt x="70" y="75"/>
                  </a:cubicBezTo>
                  <a:cubicBezTo>
                    <a:pt x="59" y="78"/>
                    <a:pt x="52" y="63"/>
                    <a:pt x="40" y="68"/>
                  </a:cubicBezTo>
                  <a:close/>
                </a:path>
              </a:pathLst>
            </a:custGeom>
            <a:solidFill>
              <a:srgbClr val="66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68">
              <a:extLst>
                <a:ext uri="{FF2B5EF4-FFF2-40B4-BE49-F238E27FC236}">
                  <a16:creationId xmlns:a16="http://schemas.microsoft.com/office/drawing/2014/main" id="{DA3CF52D-B794-0CFA-8BD7-EC4A1D913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593"/>
              <a:ext cx="673" cy="7"/>
            </a:xfrm>
            <a:custGeom>
              <a:avLst/>
              <a:gdLst>
                <a:gd name="T0" fmla="*/ 0 w 284"/>
                <a:gd name="T1" fmla="*/ 0 h 3"/>
                <a:gd name="T2" fmla="*/ 284 w 284"/>
                <a:gd name="T3" fmla="*/ 0 h 3"/>
                <a:gd name="T4" fmla="*/ 284 w 284"/>
                <a:gd name="T5" fmla="*/ 3 h 3"/>
                <a:gd name="T6" fmla="*/ 0 w 284"/>
                <a:gd name="T7" fmla="*/ 3 h 3"/>
                <a:gd name="T8" fmla="*/ 0 w 28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">
                  <a:moveTo>
                    <a:pt x="0" y="0"/>
                  </a:moveTo>
                  <a:cubicBezTo>
                    <a:pt x="95" y="0"/>
                    <a:pt x="189" y="0"/>
                    <a:pt x="284" y="0"/>
                  </a:cubicBezTo>
                  <a:cubicBezTo>
                    <a:pt x="284" y="1"/>
                    <a:pt x="284" y="2"/>
                    <a:pt x="284" y="3"/>
                  </a:cubicBezTo>
                  <a:cubicBezTo>
                    <a:pt x="189" y="3"/>
                    <a:pt x="95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C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69">
              <a:extLst>
                <a:ext uri="{FF2B5EF4-FFF2-40B4-BE49-F238E27FC236}">
                  <a16:creationId xmlns:a16="http://schemas.microsoft.com/office/drawing/2014/main" id="{C20DECC5-DEB3-5FB0-9328-6ECBD02C1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1112"/>
              <a:ext cx="120" cy="117"/>
            </a:xfrm>
            <a:custGeom>
              <a:avLst/>
              <a:gdLst>
                <a:gd name="T0" fmla="*/ 25 w 51"/>
                <a:gd name="T1" fmla="*/ 49 h 49"/>
                <a:gd name="T2" fmla="*/ 10 w 51"/>
                <a:gd name="T3" fmla="*/ 42 h 49"/>
                <a:gd name="T4" fmla="*/ 10 w 51"/>
                <a:gd name="T5" fmla="*/ 5 h 49"/>
                <a:gd name="T6" fmla="*/ 22 w 51"/>
                <a:gd name="T7" fmla="*/ 0 h 49"/>
                <a:gd name="T8" fmla="*/ 50 w 51"/>
                <a:gd name="T9" fmla="*/ 21 h 49"/>
                <a:gd name="T10" fmla="*/ 25 w 51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25" y="49"/>
                  </a:moveTo>
                  <a:cubicBezTo>
                    <a:pt x="20" y="47"/>
                    <a:pt x="15" y="44"/>
                    <a:pt x="10" y="42"/>
                  </a:cubicBezTo>
                  <a:cubicBezTo>
                    <a:pt x="0" y="30"/>
                    <a:pt x="0" y="18"/>
                    <a:pt x="10" y="5"/>
                  </a:cubicBezTo>
                  <a:cubicBezTo>
                    <a:pt x="14" y="3"/>
                    <a:pt x="18" y="1"/>
                    <a:pt x="22" y="0"/>
                  </a:cubicBezTo>
                  <a:cubicBezTo>
                    <a:pt x="36" y="0"/>
                    <a:pt x="48" y="4"/>
                    <a:pt x="50" y="21"/>
                  </a:cubicBezTo>
                  <a:cubicBezTo>
                    <a:pt x="51" y="38"/>
                    <a:pt x="41" y="46"/>
                    <a:pt x="25" y="49"/>
                  </a:cubicBezTo>
                  <a:close/>
                </a:path>
              </a:pathLst>
            </a:custGeom>
            <a:solidFill>
              <a:srgbClr val="66C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70">
              <a:extLst>
                <a:ext uri="{FF2B5EF4-FFF2-40B4-BE49-F238E27FC236}">
                  <a16:creationId xmlns:a16="http://schemas.microsoft.com/office/drawing/2014/main" id="{E62A254A-BA6B-27E6-2258-1090FB92F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832"/>
              <a:ext cx="258" cy="277"/>
            </a:xfrm>
            <a:custGeom>
              <a:avLst/>
              <a:gdLst>
                <a:gd name="T0" fmla="*/ 45 w 109"/>
                <a:gd name="T1" fmla="*/ 49 h 116"/>
                <a:gd name="T2" fmla="*/ 64 w 109"/>
                <a:gd name="T3" fmla="*/ 4 h 116"/>
                <a:gd name="T4" fmla="*/ 104 w 109"/>
                <a:gd name="T5" fmla="*/ 36 h 116"/>
                <a:gd name="T6" fmla="*/ 105 w 109"/>
                <a:gd name="T7" fmla="*/ 43 h 116"/>
                <a:gd name="T8" fmla="*/ 34 w 109"/>
                <a:gd name="T9" fmla="*/ 107 h 116"/>
                <a:gd name="T10" fmla="*/ 2 w 109"/>
                <a:gd name="T11" fmla="*/ 71 h 116"/>
                <a:gd name="T12" fmla="*/ 45 w 109"/>
                <a:gd name="T13" fmla="*/ 4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16">
                  <a:moveTo>
                    <a:pt x="45" y="49"/>
                  </a:moveTo>
                  <a:cubicBezTo>
                    <a:pt x="39" y="23"/>
                    <a:pt x="46" y="9"/>
                    <a:pt x="64" y="4"/>
                  </a:cubicBezTo>
                  <a:cubicBezTo>
                    <a:pt x="83" y="0"/>
                    <a:pt x="99" y="12"/>
                    <a:pt x="104" y="36"/>
                  </a:cubicBezTo>
                  <a:cubicBezTo>
                    <a:pt x="104" y="38"/>
                    <a:pt x="104" y="41"/>
                    <a:pt x="105" y="43"/>
                  </a:cubicBezTo>
                  <a:cubicBezTo>
                    <a:pt x="109" y="97"/>
                    <a:pt x="88" y="116"/>
                    <a:pt x="34" y="107"/>
                  </a:cubicBezTo>
                  <a:cubicBezTo>
                    <a:pt x="13" y="104"/>
                    <a:pt x="0" y="88"/>
                    <a:pt x="2" y="71"/>
                  </a:cubicBezTo>
                  <a:cubicBezTo>
                    <a:pt x="5" y="53"/>
                    <a:pt x="20" y="44"/>
                    <a:pt x="45" y="49"/>
                  </a:cubicBezTo>
                  <a:close/>
                </a:path>
              </a:pathLst>
            </a:custGeom>
            <a:solidFill>
              <a:srgbClr val="FD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642020" y="4152064"/>
            <a:ext cx="4295739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rgbClr val="E62155"/>
                </a:solidFill>
                <a:latin typeface="Arial Black" panose="020B0A04020102020204" pitchFamily="34" charset="0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rgbClr val="E62155"/>
                </a:solidFill>
                <a:latin typeface="Arial Black" panose="020B0A04020102020204" pitchFamily="34" charset="0"/>
                <a:cs typeface="Arial" pitchFamily="34" charset="0"/>
              </a:rPr>
              <a:t>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265E91-D0E9-4D4E-A745-937EDAA689F1}"/>
              </a:ext>
            </a:extLst>
          </p:cNvPr>
          <p:cNvGrpSpPr/>
          <p:nvPr/>
        </p:nvGrpSpPr>
        <p:grpSpPr>
          <a:xfrm>
            <a:off x="6495915" y="337531"/>
            <a:ext cx="4958341" cy="2856443"/>
            <a:chOff x="6547859" y="219658"/>
            <a:chExt cx="4958341" cy="28564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5FA847-8142-4D67-BFEC-B789B4A27F32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7169F0-DF73-4D3D-93C5-5C5E84F5F1B1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F40611-7569-434F-B6EF-DDB218EC1262}"/>
                </a:ext>
              </a:extLst>
            </p:cNvPr>
            <p:cNvSpPr txBox="1"/>
            <p:nvPr/>
          </p:nvSpPr>
          <p:spPr>
            <a:xfrm>
              <a:off x="7263848" y="307586"/>
              <a:ext cx="4242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B00AB4-95BA-4F01-A192-B29CA9AB98F4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latin typeface="DK Lemon Yellow Sun" panose="02000000000000000000" pitchFamily="50" charset="0"/>
                  <a:cs typeface="Calibri" pitchFamily="34" charset="0"/>
                </a:rPr>
                <a:t>01</a:t>
              </a:r>
              <a:endParaRPr lang="ko-KR" altLang="en-US" sz="4400" b="1" dirty="0">
                <a:latin typeface="DK Lemon Yellow Sun" panose="02000000000000000000" pitchFamily="50" charset="0"/>
                <a:cs typeface="Calibri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98797E-1BEB-4DAD-A500-446F7DD1231A}"/>
              </a:ext>
            </a:extLst>
          </p:cNvPr>
          <p:cNvGrpSpPr/>
          <p:nvPr/>
        </p:nvGrpSpPr>
        <p:grpSpPr>
          <a:xfrm>
            <a:off x="6495915" y="3479361"/>
            <a:ext cx="4958341" cy="2856443"/>
            <a:chOff x="6547859" y="219658"/>
            <a:chExt cx="4958341" cy="28564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9B2B17-8B61-40E6-9F77-5828A94DEB44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2DCA91-64FB-4111-BDC2-9A36977BF017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F5B64A-C0B0-474D-A099-E4E1FF87A3EA}"/>
                </a:ext>
              </a:extLst>
            </p:cNvPr>
            <p:cNvSpPr txBox="1"/>
            <p:nvPr/>
          </p:nvSpPr>
          <p:spPr>
            <a:xfrm>
              <a:off x="7263848" y="307586"/>
              <a:ext cx="4242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500B95-C2C6-45B9-8B96-28257B04E833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latin typeface="DK Lemon Yellow Sun" panose="02000000000000000000" pitchFamily="50" charset="0"/>
                  <a:cs typeface="Calibri" pitchFamily="34" charset="0"/>
                </a:rPr>
                <a:t>02</a:t>
              </a:r>
              <a:endParaRPr lang="ko-KR" altLang="en-US" sz="4400" b="1" dirty="0">
                <a:latin typeface="DK Lemon Yellow Sun" panose="02000000000000000000" pitchFamily="50" charset="0"/>
                <a:cs typeface="Calibri" pitchFamily="34" charset="0"/>
              </a:endParaRPr>
            </a:p>
          </p:txBody>
        </p:sp>
      </p:grpSp>
      <p:sp>
        <p:nvSpPr>
          <p:cNvPr id="15" name="TextBox 11">
            <a:extLst>
              <a:ext uri="{FF2B5EF4-FFF2-40B4-BE49-F238E27FC236}">
                <a16:creationId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4150605" y="4607581"/>
            <a:ext cx="1940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1200" dirty="0"/>
              <a:t>simply impress your audience and add a to your Reports and Presentations with our Templates..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4150605" y="2694531"/>
            <a:ext cx="1940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1200" dirty="0"/>
              <a:t>simply impress your audience and add a to your Reports and Presentations with our Templates..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4132003" y="888300"/>
            <a:ext cx="1940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1200" dirty="0"/>
              <a:t>simply impress your audience and add a to your Reports and Presentations with our Templates..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F5AD32-8178-E9A2-6CBB-AF9E6CABC4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1850" y="1255713"/>
            <a:ext cx="2738438" cy="2740025"/>
            <a:chOff x="524" y="791"/>
            <a:chExt cx="1725" cy="172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52EB8DA-B5E7-78AC-5F9E-816E5E022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791"/>
              <a:ext cx="1725" cy="1726"/>
            </a:xfrm>
            <a:custGeom>
              <a:avLst/>
              <a:gdLst>
                <a:gd name="T0" fmla="*/ 206 w 408"/>
                <a:gd name="T1" fmla="*/ 0 h 408"/>
                <a:gd name="T2" fmla="*/ 408 w 408"/>
                <a:gd name="T3" fmla="*/ 207 h 408"/>
                <a:gd name="T4" fmla="*/ 203 w 408"/>
                <a:gd name="T5" fmla="*/ 408 h 408"/>
                <a:gd name="T6" fmla="*/ 0 w 408"/>
                <a:gd name="T7" fmla="*/ 201 h 408"/>
                <a:gd name="T8" fmla="*/ 206 w 408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408">
                  <a:moveTo>
                    <a:pt x="206" y="0"/>
                  </a:moveTo>
                  <a:cubicBezTo>
                    <a:pt x="320" y="0"/>
                    <a:pt x="408" y="91"/>
                    <a:pt x="408" y="207"/>
                  </a:cubicBezTo>
                  <a:cubicBezTo>
                    <a:pt x="408" y="318"/>
                    <a:pt x="316" y="408"/>
                    <a:pt x="203" y="408"/>
                  </a:cubicBezTo>
                  <a:cubicBezTo>
                    <a:pt x="90" y="408"/>
                    <a:pt x="0" y="317"/>
                    <a:pt x="0" y="201"/>
                  </a:cubicBezTo>
                  <a:cubicBezTo>
                    <a:pt x="0" y="89"/>
                    <a:pt x="91" y="0"/>
                    <a:pt x="206" y="0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CBF87E8-D649-2178-24ED-D5F57FB19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" y="1015"/>
              <a:ext cx="1163" cy="1303"/>
            </a:xfrm>
            <a:custGeom>
              <a:avLst/>
              <a:gdLst>
                <a:gd name="T0" fmla="*/ 81 w 275"/>
                <a:gd name="T1" fmla="*/ 229 h 308"/>
                <a:gd name="T2" fmla="*/ 90 w 275"/>
                <a:gd name="T3" fmla="*/ 236 h 308"/>
                <a:gd name="T4" fmla="*/ 159 w 275"/>
                <a:gd name="T5" fmla="*/ 200 h 308"/>
                <a:gd name="T6" fmla="*/ 159 w 275"/>
                <a:gd name="T7" fmla="*/ 37 h 308"/>
                <a:gd name="T8" fmla="*/ 199 w 275"/>
                <a:gd name="T9" fmla="*/ 11 h 308"/>
                <a:gd name="T10" fmla="*/ 237 w 275"/>
                <a:gd name="T11" fmla="*/ 63 h 308"/>
                <a:gd name="T12" fmla="*/ 268 w 275"/>
                <a:gd name="T13" fmla="*/ 79 h 308"/>
                <a:gd name="T14" fmla="*/ 269 w 275"/>
                <a:gd name="T15" fmla="*/ 81 h 308"/>
                <a:gd name="T16" fmla="*/ 274 w 275"/>
                <a:gd name="T17" fmla="*/ 99 h 308"/>
                <a:gd name="T18" fmla="*/ 245 w 275"/>
                <a:gd name="T19" fmla="*/ 121 h 308"/>
                <a:gd name="T20" fmla="*/ 221 w 275"/>
                <a:gd name="T21" fmla="*/ 112 h 308"/>
                <a:gd name="T22" fmla="*/ 221 w 275"/>
                <a:gd name="T23" fmla="*/ 112 h 308"/>
                <a:gd name="T24" fmla="*/ 208 w 275"/>
                <a:gd name="T25" fmla="*/ 111 h 308"/>
                <a:gd name="T26" fmla="*/ 205 w 275"/>
                <a:gd name="T27" fmla="*/ 195 h 308"/>
                <a:gd name="T28" fmla="*/ 195 w 275"/>
                <a:gd name="T29" fmla="*/ 238 h 308"/>
                <a:gd name="T30" fmla="*/ 68 w 275"/>
                <a:gd name="T31" fmla="*/ 283 h 308"/>
                <a:gd name="T32" fmla="*/ 46 w 275"/>
                <a:gd name="T33" fmla="*/ 264 h 308"/>
                <a:gd name="T34" fmla="*/ 92 w 275"/>
                <a:gd name="T35" fmla="*/ 118 h 308"/>
                <a:gd name="T36" fmla="*/ 119 w 275"/>
                <a:gd name="T37" fmla="*/ 118 h 308"/>
                <a:gd name="T38" fmla="*/ 121 w 275"/>
                <a:gd name="T39" fmla="*/ 120 h 308"/>
                <a:gd name="T40" fmla="*/ 101 w 275"/>
                <a:gd name="T41" fmla="*/ 162 h 308"/>
                <a:gd name="T42" fmla="*/ 73 w 275"/>
                <a:gd name="T43" fmla="*/ 209 h 308"/>
                <a:gd name="T44" fmla="*/ 81 w 275"/>
                <a:gd name="T45" fmla="*/ 22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5" h="308">
                  <a:moveTo>
                    <a:pt x="81" y="229"/>
                  </a:moveTo>
                  <a:cubicBezTo>
                    <a:pt x="84" y="232"/>
                    <a:pt x="87" y="234"/>
                    <a:pt x="90" y="236"/>
                  </a:cubicBezTo>
                  <a:cubicBezTo>
                    <a:pt x="125" y="258"/>
                    <a:pt x="158" y="241"/>
                    <a:pt x="159" y="200"/>
                  </a:cubicBezTo>
                  <a:cubicBezTo>
                    <a:pt x="160" y="146"/>
                    <a:pt x="159" y="91"/>
                    <a:pt x="159" y="37"/>
                  </a:cubicBezTo>
                  <a:cubicBezTo>
                    <a:pt x="159" y="7"/>
                    <a:pt x="171" y="0"/>
                    <a:pt x="199" y="11"/>
                  </a:cubicBezTo>
                  <a:cubicBezTo>
                    <a:pt x="210" y="30"/>
                    <a:pt x="217" y="51"/>
                    <a:pt x="237" y="63"/>
                  </a:cubicBezTo>
                  <a:cubicBezTo>
                    <a:pt x="245" y="71"/>
                    <a:pt x="260" y="69"/>
                    <a:pt x="268" y="79"/>
                  </a:cubicBezTo>
                  <a:cubicBezTo>
                    <a:pt x="268" y="80"/>
                    <a:pt x="269" y="80"/>
                    <a:pt x="269" y="81"/>
                  </a:cubicBezTo>
                  <a:cubicBezTo>
                    <a:pt x="274" y="86"/>
                    <a:pt x="274" y="93"/>
                    <a:pt x="274" y="99"/>
                  </a:cubicBezTo>
                  <a:cubicBezTo>
                    <a:pt x="275" y="122"/>
                    <a:pt x="267" y="128"/>
                    <a:pt x="245" y="121"/>
                  </a:cubicBezTo>
                  <a:cubicBezTo>
                    <a:pt x="237" y="118"/>
                    <a:pt x="229" y="115"/>
                    <a:pt x="221" y="112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17" y="109"/>
                    <a:pt x="212" y="109"/>
                    <a:pt x="208" y="111"/>
                  </a:cubicBezTo>
                  <a:cubicBezTo>
                    <a:pt x="204" y="139"/>
                    <a:pt x="209" y="168"/>
                    <a:pt x="205" y="195"/>
                  </a:cubicBezTo>
                  <a:cubicBezTo>
                    <a:pt x="201" y="210"/>
                    <a:pt x="202" y="224"/>
                    <a:pt x="195" y="238"/>
                  </a:cubicBezTo>
                  <a:cubicBezTo>
                    <a:pt x="172" y="288"/>
                    <a:pt x="113" y="308"/>
                    <a:pt x="68" y="283"/>
                  </a:cubicBezTo>
                  <a:cubicBezTo>
                    <a:pt x="60" y="276"/>
                    <a:pt x="51" y="273"/>
                    <a:pt x="46" y="264"/>
                  </a:cubicBezTo>
                  <a:cubicBezTo>
                    <a:pt x="0" y="212"/>
                    <a:pt x="35" y="136"/>
                    <a:pt x="92" y="118"/>
                  </a:cubicBezTo>
                  <a:cubicBezTo>
                    <a:pt x="101" y="115"/>
                    <a:pt x="110" y="113"/>
                    <a:pt x="119" y="118"/>
                  </a:cubicBezTo>
                  <a:cubicBezTo>
                    <a:pt x="120" y="118"/>
                    <a:pt x="120" y="119"/>
                    <a:pt x="121" y="120"/>
                  </a:cubicBezTo>
                  <a:cubicBezTo>
                    <a:pt x="132" y="146"/>
                    <a:pt x="128" y="155"/>
                    <a:pt x="101" y="162"/>
                  </a:cubicBezTo>
                  <a:cubicBezTo>
                    <a:pt x="79" y="168"/>
                    <a:pt x="68" y="187"/>
                    <a:pt x="73" y="209"/>
                  </a:cubicBezTo>
                  <a:cubicBezTo>
                    <a:pt x="75" y="216"/>
                    <a:pt x="78" y="223"/>
                    <a:pt x="81" y="229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3ECA90C-BD4B-D5CB-4A88-796D38314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994"/>
              <a:ext cx="465" cy="1100"/>
            </a:xfrm>
            <a:custGeom>
              <a:avLst/>
              <a:gdLst>
                <a:gd name="T0" fmla="*/ 109 w 110"/>
                <a:gd name="T1" fmla="*/ 16 h 260"/>
                <a:gd name="T2" fmla="*/ 74 w 110"/>
                <a:gd name="T3" fmla="*/ 55 h 260"/>
                <a:gd name="T4" fmla="*/ 74 w 110"/>
                <a:gd name="T5" fmla="*/ 213 h 260"/>
                <a:gd name="T6" fmla="*/ 46 w 110"/>
                <a:gd name="T7" fmla="*/ 255 h 260"/>
                <a:gd name="T8" fmla="*/ 0 w 110"/>
                <a:gd name="T9" fmla="*/ 241 h 260"/>
                <a:gd name="T10" fmla="*/ 59 w 110"/>
                <a:gd name="T11" fmla="*/ 194 h 260"/>
                <a:gd name="T12" fmla="*/ 59 w 110"/>
                <a:gd name="T13" fmla="*/ 31 h 260"/>
                <a:gd name="T14" fmla="*/ 85 w 110"/>
                <a:gd name="T15" fmla="*/ 5 h 260"/>
                <a:gd name="T16" fmla="*/ 101 w 110"/>
                <a:gd name="T17" fmla="*/ 5 h 260"/>
                <a:gd name="T18" fmla="*/ 109 w 110"/>
                <a:gd name="T19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60">
                  <a:moveTo>
                    <a:pt x="109" y="16"/>
                  </a:moveTo>
                  <a:cubicBezTo>
                    <a:pt x="74" y="19"/>
                    <a:pt x="74" y="19"/>
                    <a:pt x="74" y="55"/>
                  </a:cubicBezTo>
                  <a:cubicBezTo>
                    <a:pt x="74" y="108"/>
                    <a:pt x="74" y="160"/>
                    <a:pt x="74" y="213"/>
                  </a:cubicBezTo>
                  <a:cubicBezTo>
                    <a:pt x="74" y="233"/>
                    <a:pt x="65" y="248"/>
                    <a:pt x="46" y="255"/>
                  </a:cubicBezTo>
                  <a:cubicBezTo>
                    <a:pt x="28" y="260"/>
                    <a:pt x="11" y="259"/>
                    <a:pt x="0" y="241"/>
                  </a:cubicBezTo>
                  <a:cubicBezTo>
                    <a:pt x="37" y="250"/>
                    <a:pt x="59" y="233"/>
                    <a:pt x="59" y="194"/>
                  </a:cubicBezTo>
                  <a:cubicBezTo>
                    <a:pt x="59" y="140"/>
                    <a:pt x="59" y="86"/>
                    <a:pt x="59" y="31"/>
                  </a:cubicBezTo>
                  <a:cubicBezTo>
                    <a:pt x="59" y="0"/>
                    <a:pt x="55" y="5"/>
                    <a:pt x="85" y="5"/>
                  </a:cubicBezTo>
                  <a:cubicBezTo>
                    <a:pt x="90" y="4"/>
                    <a:pt x="95" y="5"/>
                    <a:pt x="101" y="5"/>
                  </a:cubicBezTo>
                  <a:cubicBezTo>
                    <a:pt x="109" y="4"/>
                    <a:pt x="110" y="10"/>
                    <a:pt x="109" y="16"/>
                  </a:cubicBezTo>
                  <a:close/>
                </a:path>
              </a:pathLst>
            </a:custGeom>
            <a:solidFill>
              <a:srgbClr val="46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1DF8467-F8C3-1ED8-19AE-F8818F882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455"/>
              <a:ext cx="646" cy="863"/>
            </a:xfrm>
            <a:custGeom>
              <a:avLst/>
              <a:gdLst>
                <a:gd name="T0" fmla="*/ 140 w 153"/>
                <a:gd name="T1" fmla="*/ 0 h 204"/>
                <a:gd name="T2" fmla="*/ 153 w 153"/>
                <a:gd name="T3" fmla="*/ 8 h 204"/>
                <a:gd name="T4" fmla="*/ 145 w 153"/>
                <a:gd name="T5" fmla="*/ 21 h 204"/>
                <a:gd name="T6" fmla="*/ 145 w 153"/>
                <a:gd name="T7" fmla="*/ 107 h 204"/>
                <a:gd name="T8" fmla="*/ 93 w 153"/>
                <a:gd name="T9" fmla="*/ 188 h 204"/>
                <a:gd name="T10" fmla="*/ 0 w 153"/>
                <a:gd name="T11" fmla="*/ 179 h 204"/>
                <a:gd name="T12" fmla="*/ 62 w 153"/>
                <a:gd name="T13" fmla="*/ 182 h 204"/>
                <a:gd name="T14" fmla="*/ 132 w 153"/>
                <a:gd name="T15" fmla="*/ 90 h 204"/>
                <a:gd name="T16" fmla="*/ 133 w 153"/>
                <a:gd name="T17" fmla="*/ 92 h 204"/>
                <a:gd name="T18" fmla="*/ 135 w 153"/>
                <a:gd name="T19" fmla="*/ 88 h 204"/>
                <a:gd name="T20" fmla="*/ 135 w 153"/>
                <a:gd name="T21" fmla="*/ 18 h 204"/>
                <a:gd name="T22" fmla="*/ 140 w 153"/>
                <a:gd name="T2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204">
                  <a:moveTo>
                    <a:pt x="140" y="0"/>
                  </a:moveTo>
                  <a:cubicBezTo>
                    <a:pt x="145" y="1"/>
                    <a:pt x="151" y="2"/>
                    <a:pt x="153" y="8"/>
                  </a:cubicBezTo>
                  <a:cubicBezTo>
                    <a:pt x="142" y="7"/>
                    <a:pt x="145" y="15"/>
                    <a:pt x="145" y="21"/>
                  </a:cubicBezTo>
                  <a:cubicBezTo>
                    <a:pt x="145" y="50"/>
                    <a:pt x="145" y="79"/>
                    <a:pt x="145" y="107"/>
                  </a:cubicBezTo>
                  <a:cubicBezTo>
                    <a:pt x="144" y="145"/>
                    <a:pt x="126" y="172"/>
                    <a:pt x="93" y="188"/>
                  </a:cubicBezTo>
                  <a:cubicBezTo>
                    <a:pt x="61" y="204"/>
                    <a:pt x="29" y="202"/>
                    <a:pt x="0" y="179"/>
                  </a:cubicBezTo>
                  <a:cubicBezTo>
                    <a:pt x="20" y="183"/>
                    <a:pt x="41" y="189"/>
                    <a:pt x="62" y="182"/>
                  </a:cubicBezTo>
                  <a:cubicBezTo>
                    <a:pt x="108" y="169"/>
                    <a:pt x="128" y="135"/>
                    <a:pt x="132" y="90"/>
                  </a:cubicBezTo>
                  <a:cubicBezTo>
                    <a:pt x="133" y="91"/>
                    <a:pt x="133" y="92"/>
                    <a:pt x="133" y="92"/>
                  </a:cubicBezTo>
                  <a:cubicBezTo>
                    <a:pt x="137" y="92"/>
                    <a:pt x="135" y="89"/>
                    <a:pt x="135" y="88"/>
                  </a:cubicBezTo>
                  <a:cubicBezTo>
                    <a:pt x="135" y="65"/>
                    <a:pt x="135" y="41"/>
                    <a:pt x="135" y="18"/>
                  </a:cubicBezTo>
                  <a:cubicBezTo>
                    <a:pt x="135" y="12"/>
                    <a:pt x="133" y="4"/>
                    <a:pt x="140" y="0"/>
                  </a:cubicBezTo>
                  <a:close/>
                </a:path>
              </a:pathLst>
            </a:custGeom>
            <a:solidFill>
              <a:srgbClr val="E12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C7E1EBB-C255-4174-5CE1-582371AA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1459"/>
              <a:ext cx="512" cy="673"/>
            </a:xfrm>
            <a:custGeom>
              <a:avLst/>
              <a:gdLst>
                <a:gd name="T0" fmla="*/ 117 w 121"/>
                <a:gd name="T1" fmla="*/ 13 h 159"/>
                <a:gd name="T2" fmla="*/ 44 w 121"/>
                <a:gd name="T3" fmla="*/ 159 h 159"/>
                <a:gd name="T4" fmla="*/ 20 w 121"/>
                <a:gd name="T5" fmla="*/ 58 h 159"/>
                <a:gd name="T6" fmla="*/ 105 w 121"/>
                <a:gd name="T7" fmla="*/ 1 h 159"/>
                <a:gd name="T8" fmla="*/ 117 w 121"/>
                <a:gd name="T9" fmla="*/ 1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59">
                  <a:moveTo>
                    <a:pt x="117" y="13"/>
                  </a:moveTo>
                  <a:cubicBezTo>
                    <a:pt x="55" y="16"/>
                    <a:pt x="0" y="82"/>
                    <a:pt x="44" y="159"/>
                  </a:cubicBezTo>
                  <a:cubicBezTo>
                    <a:pt x="15" y="134"/>
                    <a:pt x="5" y="94"/>
                    <a:pt x="20" y="58"/>
                  </a:cubicBezTo>
                  <a:cubicBezTo>
                    <a:pt x="33" y="24"/>
                    <a:pt x="70" y="0"/>
                    <a:pt x="105" y="1"/>
                  </a:cubicBezTo>
                  <a:cubicBezTo>
                    <a:pt x="113" y="1"/>
                    <a:pt x="121" y="2"/>
                    <a:pt x="117" y="13"/>
                  </a:cubicBezTo>
                  <a:close/>
                </a:path>
              </a:pathLst>
            </a:custGeom>
            <a:solidFill>
              <a:srgbClr val="40B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22581D97-3075-6D36-AA8C-4240D9CFF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1514"/>
              <a:ext cx="309" cy="470"/>
            </a:xfrm>
            <a:custGeom>
              <a:avLst/>
              <a:gdLst>
                <a:gd name="T0" fmla="*/ 19 w 73"/>
                <a:gd name="T1" fmla="*/ 111 h 111"/>
                <a:gd name="T2" fmla="*/ 6 w 73"/>
                <a:gd name="T3" fmla="*/ 65 h 111"/>
                <a:gd name="T4" fmla="*/ 40 w 73"/>
                <a:gd name="T5" fmla="*/ 39 h 111"/>
                <a:gd name="T6" fmla="*/ 58 w 73"/>
                <a:gd name="T7" fmla="*/ 18 h 111"/>
                <a:gd name="T8" fmla="*/ 59 w 73"/>
                <a:gd name="T9" fmla="*/ 2 h 111"/>
                <a:gd name="T10" fmla="*/ 71 w 73"/>
                <a:gd name="T11" fmla="*/ 9 h 111"/>
                <a:gd name="T12" fmla="*/ 72 w 73"/>
                <a:gd name="T13" fmla="*/ 27 h 111"/>
                <a:gd name="T14" fmla="*/ 52 w 73"/>
                <a:gd name="T15" fmla="*/ 52 h 111"/>
                <a:gd name="T16" fmla="*/ 19 w 73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11">
                  <a:moveTo>
                    <a:pt x="19" y="111"/>
                  </a:moveTo>
                  <a:cubicBezTo>
                    <a:pt x="3" y="99"/>
                    <a:pt x="0" y="83"/>
                    <a:pt x="6" y="65"/>
                  </a:cubicBezTo>
                  <a:cubicBezTo>
                    <a:pt x="12" y="49"/>
                    <a:pt x="24" y="38"/>
                    <a:pt x="40" y="39"/>
                  </a:cubicBezTo>
                  <a:cubicBezTo>
                    <a:pt x="59" y="40"/>
                    <a:pt x="59" y="31"/>
                    <a:pt x="58" y="18"/>
                  </a:cubicBezTo>
                  <a:cubicBezTo>
                    <a:pt x="58" y="12"/>
                    <a:pt x="59" y="7"/>
                    <a:pt x="59" y="2"/>
                  </a:cubicBezTo>
                  <a:cubicBezTo>
                    <a:pt x="65" y="1"/>
                    <a:pt x="71" y="0"/>
                    <a:pt x="71" y="9"/>
                  </a:cubicBezTo>
                  <a:cubicBezTo>
                    <a:pt x="72" y="15"/>
                    <a:pt x="71" y="21"/>
                    <a:pt x="72" y="27"/>
                  </a:cubicBezTo>
                  <a:cubicBezTo>
                    <a:pt x="73" y="42"/>
                    <a:pt x="71" y="50"/>
                    <a:pt x="52" y="52"/>
                  </a:cubicBezTo>
                  <a:cubicBezTo>
                    <a:pt x="26" y="54"/>
                    <a:pt x="17" y="74"/>
                    <a:pt x="19" y="111"/>
                  </a:cubicBezTo>
                  <a:close/>
                </a:path>
              </a:pathLst>
            </a:custGeom>
            <a:solidFill>
              <a:srgbClr val="DF2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6D3AF19C-96ED-90C3-AFB6-D93FF498F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" y="1345"/>
              <a:ext cx="267" cy="254"/>
            </a:xfrm>
            <a:custGeom>
              <a:avLst/>
              <a:gdLst>
                <a:gd name="T0" fmla="*/ 0 w 63"/>
                <a:gd name="T1" fmla="*/ 34 h 60"/>
                <a:gd name="T2" fmla="*/ 4 w 63"/>
                <a:gd name="T3" fmla="*/ 33 h 60"/>
                <a:gd name="T4" fmla="*/ 48 w 63"/>
                <a:gd name="T5" fmla="*/ 3 h 60"/>
                <a:gd name="T6" fmla="*/ 63 w 63"/>
                <a:gd name="T7" fmla="*/ 20 h 60"/>
                <a:gd name="T8" fmla="*/ 23 w 63"/>
                <a:gd name="T9" fmla="*/ 47 h 60"/>
                <a:gd name="T10" fmla="*/ 0 w 63"/>
                <a:gd name="T11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0">
                  <a:moveTo>
                    <a:pt x="0" y="34"/>
                  </a:moveTo>
                  <a:cubicBezTo>
                    <a:pt x="1" y="33"/>
                    <a:pt x="3" y="33"/>
                    <a:pt x="4" y="33"/>
                  </a:cubicBezTo>
                  <a:cubicBezTo>
                    <a:pt x="46" y="44"/>
                    <a:pt x="46" y="44"/>
                    <a:pt x="48" y="3"/>
                  </a:cubicBezTo>
                  <a:cubicBezTo>
                    <a:pt x="62" y="0"/>
                    <a:pt x="63" y="10"/>
                    <a:pt x="63" y="20"/>
                  </a:cubicBezTo>
                  <a:cubicBezTo>
                    <a:pt x="63" y="57"/>
                    <a:pt x="59" y="60"/>
                    <a:pt x="23" y="47"/>
                  </a:cubicBezTo>
                  <a:cubicBezTo>
                    <a:pt x="15" y="44"/>
                    <a:pt x="6" y="42"/>
                    <a:pt x="0" y="34"/>
                  </a:cubicBezTo>
                  <a:close/>
                </a:path>
              </a:pathLst>
            </a:custGeom>
            <a:solidFill>
              <a:srgbClr val="CC2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EB3762DC-DE18-D7D8-392E-4AEB1D8A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1282"/>
              <a:ext cx="140" cy="67"/>
            </a:xfrm>
            <a:custGeom>
              <a:avLst/>
              <a:gdLst>
                <a:gd name="T0" fmla="*/ 31 w 33"/>
                <a:gd name="T1" fmla="*/ 16 h 16"/>
                <a:gd name="T2" fmla="*/ 0 w 33"/>
                <a:gd name="T3" fmla="*/ 0 h 16"/>
                <a:gd name="T4" fmla="*/ 23 w 33"/>
                <a:gd name="T5" fmla="*/ 5 h 16"/>
                <a:gd name="T6" fmla="*/ 31 w 33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6">
                  <a:moveTo>
                    <a:pt x="31" y="16"/>
                  </a:moveTo>
                  <a:cubicBezTo>
                    <a:pt x="18" y="15"/>
                    <a:pt x="8" y="10"/>
                    <a:pt x="0" y="0"/>
                  </a:cubicBezTo>
                  <a:cubicBezTo>
                    <a:pt x="7" y="1"/>
                    <a:pt x="15" y="4"/>
                    <a:pt x="23" y="5"/>
                  </a:cubicBezTo>
                  <a:cubicBezTo>
                    <a:pt x="31" y="6"/>
                    <a:pt x="33" y="9"/>
                    <a:pt x="31" y="16"/>
                  </a:cubicBezTo>
                  <a:close/>
                </a:path>
              </a:pathLst>
            </a:custGeom>
            <a:solidFill>
              <a:srgbClr val="4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A017B1CA-25D1-DF6E-3C05-0B61EA161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1417"/>
              <a:ext cx="38" cy="474"/>
            </a:xfrm>
            <a:custGeom>
              <a:avLst/>
              <a:gdLst>
                <a:gd name="T0" fmla="*/ 9 w 9"/>
                <a:gd name="T1" fmla="*/ 9 h 112"/>
                <a:gd name="T2" fmla="*/ 6 w 9"/>
                <a:gd name="T3" fmla="*/ 86 h 112"/>
                <a:gd name="T4" fmla="*/ 6 w 9"/>
                <a:gd name="T5" fmla="*/ 112 h 112"/>
                <a:gd name="T6" fmla="*/ 1 w 9"/>
                <a:gd name="T7" fmla="*/ 99 h 112"/>
                <a:gd name="T8" fmla="*/ 1 w 9"/>
                <a:gd name="T9" fmla="*/ 15 h 112"/>
                <a:gd name="T10" fmla="*/ 9 w 9"/>
                <a:gd name="T11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2">
                  <a:moveTo>
                    <a:pt x="9" y="9"/>
                  </a:moveTo>
                  <a:cubicBezTo>
                    <a:pt x="2" y="34"/>
                    <a:pt x="8" y="60"/>
                    <a:pt x="6" y="86"/>
                  </a:cubicBezTo>
                  <a:cubicBezTo>
                    <a:pt x="5" y="94"/>
                    <a:pt x="6" y="103"/>
                    <a:pt x="6" y="112"/>
                  </a:cubicBezTo>
                  <a:cubicBezTo>
                    <a:pt x="0" y="109"/>
                    <a:pt x="4" y="103"/>
                    <a:pt x="1" y="99"/>
                  </a:cubicBezTo>
                  <a:cubicBezTo>
                    <a:pt x="1" y="71"/>
                    <a:pt x="1" y="43"/>
                    <a:pt x="1" y="15"/>
                  </a:cubicBezTo>
                  <a:cubicBezTo>
                    <a:pt x="1" y="9"/>
                    <a:pt x="0" y="0"/>
                    <a:pt x="9" y="9"/>
                  </a:cubicBezTo>
                  <a:close/>
                </a:path>
              </a:pathLst>
            </a:custGeom>
            <a:solidFill>
              <a:srgbClr val="DE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 idx="4294967295"/>
          </p:nvPr>
        </p:nvSpPr>
        <p:spPr>
          <a:xfrm>
            <a:off x="1828800" y="669925"/>
            <a:ext cx="10363200" cy="83502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333" u="sng" dirty="0">
                <a:latin typeface="+mn-lt"/>
              </a:rPr>
              <a:t>This is a slide title</a:t>
            </a:r>
            <a:endParaRPr sz="5333" u="sng" dirty="0">
              <a:latin typeface="+mn-lt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4294967295"/>
          </p:nvPr>
        </p:nvSpPr>
        <p:spPr>
          <a:xfrm>
            <a:off x="1308100" y="2357438"/>
            <a:ext cx="5702300" cy="33845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09585" indent="-474121">
              <a:spcBef>
                <a:spcPts val="0"/>
              </a:spcBef>
              <a:buSzPts val="2000"/>
              <a:buChar char="▸"/>
            </a:pPr>
            <a:r>
              <a:rPr lang="en" sz="2133" dirty="0">
                <a:latin typeface="Century Gothic" panose="020B0502020202020204" pitchFamily="34" charset="0"/>
              </a:rPr>
              <a:t>Here you have a list of items</a:t>
            </a:r>
            <a:endParaRPr sz="2133" dirty="0">
              <a:latin typeface="Century Gothic" panose="020B0502020202020204" pitchFamily="34" charset="0"/>
            </a:endParaRPr>
          </a:p>
          <a:p>
            <a:pPr marL="609585" indent="-474121">
              <a:spcBef>
                <a:spcPts val="800"/>
              </a:spcBef>
              <a:buSzPts val="2000"/>
              <a:buChar char="▸"/>
            </a:pPr>
            <a:r>
              <a:rPr lang="en" sz="2133" dirty="0">
                <a:latin typeface="Century Gothic" panose="020B0502020202020204" pitchFamily="34" charset="0"/>
              </a:rPr>
              <a:t>And some text</a:t>
            </a:r>
            <a:endParaRPr sz="2133" dirty="0">
              <a:latin typeface="Century Gothic" panose="020B0502020202020204" pitchFamily="34" charset="0"/>
            </a:endParaRPr>
          </a:p>
          <a:p>
            <a:pPr marL="609585" indent="-474121">
              <a:spcBef>
                <a:spcPts val="800"/>
              </a:spcBef>
              <a:buSzPts val="2000"/>
              <a:buChar char="▸"/>
            </a:pPr>
            <a:r>
              <a:rPr lang="en" sz="2133" dirty="0">
                <a:latin typeface="Century Gothic" panose="020B0502020202020204" pitchFamily="34" charset="0"/>
              </a:rPr>
              <a:t>But remember not to overload your slides with content</a:t>
            </a:r>
            <a:endParaRPr sz="2133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133" dirty="0">
                <a:latin typeface="Century Gothic" panose="020B0502020202020204" pitchFamily="34" charset="0"/>
              </a:rPr>
              <a:t>Your audience will listen to you or read the content, but won’t do both.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133" dirty="0">
                <a:latin typeface="Century Gothic" panose="020B0502020202020204" pitchFamily="34" charset="0"/>
              </a:rPr>
              <a:t>Your audience will listen to you or read the content, but won’t do both.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endParaRPr sz="2133" dirty="0">
              <a:latin typeface="Century Gothic" panose="020B0502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DB9DFB9-D177-F915-08D1-455CD09D9F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53301" y="1084263"/>
            <a:ext cx="4179888" cy="3914775"/>
            <a:chOff x="4632" y="683"/>
            <a:chExt cx="2633" cy="2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E292C9-7E00-EE1F-697D-1C65C25B4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683"/>
              <a:ext cx="967" cy="966"/>
            </a:xfrm>
            <a:custGeom>
              <a:avLst/>
              <a:gdLst>
                <a:gd name="T0" fmla="*/ 206 w 408"/>
                <a:gd name="T1" fmla="*/ 0 h 408"/>
                <a:gd name="T2" fmla="*/ 408 w 408"/>
                <a:gd name="T3" fmla="*/ 207 h 408"/>
                <a:gd name="T4" fmla="*/ 203 w 408"/>
                <a:gd name="T5" fmla="*/ 408 h 408"/>
                <a:gd name="T6" fmla="*/ 0 w 408"/>
                <a:gd name="T7" fmla="*/ 201 h 408"/>
                <a:gd name="T8" fmla="*/ 206 w 408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408">
                  <a:moveTo>
                    <a:pt x="206" y="0"/>
                  </a:moveTo>
                  <a:cubicBezTo>
                    <a:pt x="320" y="0"/>
                    <a:pt x="408" y="91"/>
                    <a:pt x="408" y="207"/>
                  </a:cubicBezTo>
                  <a:cubicBezTo>
                    <a:pt x="408" y="318"/>
                    <a:pt x="316" y="408"/>
                    <a:pt x="203" y="408"/>
                  </a:cubicBezTo>
                  <a:cubicBezTo>
                    <a:pt x="90" y="408"/>
                    <a:pt x="0" y="317"/>
                    <a:pt x="0" y="201"/>
                  </a:cubicBezTo>
                  <a:cubicBezTo>
                    <a:pt x="0" y="89"/>
                    <a:pt x="91" y="0"/>
                    <a:pt x="206" y="0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1F30354-40E1-A796-895E-FACA9885F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701"/>
              <a:ext cx="455" cy="445"/>
            </a:xfrm>
            <a:custGeom>
              <a:avLst/>
              <a:gdLst>
                <a:gd name="T0" fmla="*/ 184 w 192"/>
                <a:gd name="T1" fmla="*/ 0 h 188"/>
                <a:gd name="T2" fmla="*/ 192 w 192"/>
                <a:gd name="T3" fmla="*/ 17 h 188"/>
                <a:gd name="T4" fmla="*/ 192 w 192"/>
                <a:gd name="T5" fmla="*/ 170 h 188"/>
                <a:gd name="T6" fmla="*/ 174 w 192"/>
                <a:gd name="T7" fmla="*/ 188 h 188"/>
                <a:gd name="T8" fmla="*/ 17 w 192"/>
                <a:gd name="T9" fmla="*/ 188 h 188"/>
                <a:gd name="T10" fmla="*/ 0 w 192"/>
                <a:gd name="T11" fmla="*/ 170 h 188"/>
                <a:gd name="T12" fmla="*/ 0 w 192"/>
                <a:gd name="T13" fmla="*/ 17 h 188"/>
                <a:gd name="T14" fmla="*/ 8 w 192"/>
                <a:gd name="T15" fmla="*/ 0 h 188"/>
                <a:gd name="T16" fmla="*/ 12 w 192"/>
                <a:gd name="T17" fmla="*/ 7 h 188"/>
                <a:gd name="T18" fmla="*/ 14 w 192"/>
                <a:gd name="T19" fmla="*/ 88 h 188"/>
                <a:gd name="T20" fmla="*/ 18 w 192"/>
                <a:gd name="T21" fmla="*/ 173 h 188"/>
                <a:gd name="T22" fmla="*/ 105 w 192"/>
                <a:gd name="T23" fmla="*/ 178 h 188"/>
                <a:gd name="T24" fmla="*/ 139 w 192"/>
                <a:gd name="T25" fmla="*/ 178 h 188"/>
                <a:gd name="T26" fmla="*/ 178 w 192"/>
                <a:gd name="T27" fmla="*/ 138 h 188"/>
                <a:gd name="T28" fmla="*/ 178 w 192"/>
                <a:gd name="T29" fmla="*/ 32 h 188"/>
                <a:gd name="T30" fmla="*/ 180 w 192"/>
                <a:gd name="T31" fmla="*/ 7 h 188"/>
                <a:gd name="T32" fmla="*/ 184 w 192"/>
                <a:gd name="T3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88">
                  <a:moveTo>
                    <a:pt x="184" y="0"/>
                  </a:moveTo>
                  <a:cubicBezTo>
                    <a:pt x="191" y="4"/>
                    <a:pt x="192" y="10"/>
                    <a:pt x="192" y="17"/>
                  </a:cubicBezTo>
                  <a:cubicBezTo>
                    <a:pt x="192" y="68"/>
                    <a:pt x="192" y="119"/>
                    <a:pt x="192" y="170"/>
                  </a:cubicBezTo>
                  <a:cubicBezTo>
                    <a:pt x="192" y="183"/>
                    <a:pt x="187" y="188"/>
                    <a:pt x="174" y="188"/>
                  </a:cubicBezTo>
                  <a:cubicBezTo>
                    <a:pt x="122" y="188"/>
                    <a:pt x="70" y="188"/>
                    <a:pt x="17" y="188"/>
                  </a:cubicBezTo>
                  <a:cubicBezTo>
                    <a:pt x="4" y="188"/>
                    <a:pt x="0" y="183"/>
                    <a:pt x="0" y="170"/>
                  </a:cubicBezTo>
                  <a:cubicBezTo>
                    <a:pt x="0" y="119"/>
                    <a:pt x="0" y="68"/>
                    <a:pt x="0" y="17"/>
                  </a:cubicBezTo>
                  <a:cubicBezTo>
                    <a:pt x="0" y="10"/>
                    <a:pt x="0" y="4"/>
                    <a:pt x="8" y="0"/>
                  </a:cubicBezTo>
                  <a:cubicBezTo>
                    <a:pt x="9" y="2"/>
                    <a:pt x="11" y="4"/>
                    <a:pt x="12" y="7"/>
                  </a:cubicBezTo>
                  <a:cubicBezTo>
                    <a:pt x="16" y="34"/>
                    <a:pt x="13" y="61"/>
                    <a:pt x="14" y="88"/>
                  </a:cubicBezTo>
                  <a:cubicBezTo>
                    <a:pt x="16" y="117"/>
                    <a:pt x="10" y="145"/>
                    <a:pt x="18" y="173"/>
                  </a:cubicBezTo>
                  <a:cubicBezTo>
                    <a:pt x="46" y="183"/>
                    <a:pt x="76" y="176"/>
                    <a:pt x="105" y="178"/>
                  </a:cubicBezTo>
                  <a:cubicBezTo>
                    <a:pt x="116" y="179"/>
                    <a:pt x="127" y="178"/>
                    <a:pt x="139" y="178"/>
                  </a:cubicBezTo>
                  <a:cubicBezTo>
                    <a:pt x="178" y="178"/>
                    <a:pt x="178" y="178"/>
                    <a:pt x="178" y="138"/>
                  </a:cubicBezTo>
                  <a:cubicBezTo>
                    <a:pt x="178" y="103"/>
                    <a:pt x="177" y="68"/>
                    <a:pt x="178" y="32"/>
                  </a:cubicBezTo>
                  <a:cubicBezTo>
                    <a:pt x="178" y="24"/>
                    <a:pt x="177" y="15"/>
                    <a:pt x="180" y="7"/>
                  </a:cubicBezTo>
                  <a:cubicBezTo>
                    <a:pt x="181" y="4"/>
                    <a:pt x="182" y="2"/>
                    <a:pt x="184" y="0"/>
                  </a:cubicBezTo>
                  <a:close/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FD6F59F-59AF-8CE0-4731-961FE5675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" y="2701"/>
              <a:ext cx="441" cy="448"/>
            </a:xfrm>
            <a:custGeom>
              <a:avLst/>
              <a:gdLst>
                <a:gd name="T0" fmla="*/ 2 w 186"/>
                <a:gd name="T1" fmla="*/ 0 h 189"/>
                <a:gd name="T2" fmla="*/ 161 w 186"/>
                <a:gd name="T3" fmla="*/ 0 h 189"/>
                <a:gd name="T4" fmla="*/ 186 w 186"/>
                <a:gd name="T5" fmla="*/ 23 h 189"/>
                <a:gd name="T6" fmla="*/ 186 w 186"/>
                <a:gd name="T7" fmla="*/ 165 h 189"/>
                <a:gd name="T8" fmla="*/ 161 w 186"/>
                <a:gd name="T9" fmla="*/ 189 h 189"/>
                <a:gd name="T10" fmla="*/ 2 w 186"/>
                <a:gd name="T11" fmla="*/ 188 h 189"/>
                <a:gd name="T12" fmla="*/ 8 w 186"/>
                <a:gd name="T13" fmla="*/ 180 h 189"/>
                <a:gd name="T14" fmla="*/ 132 w 186"/>
                <a:gd name="T15" fmla="*/ 178 h 189"/>
                <a:gd name="T16" fmla="*/ 150 w 186"/>
                <a:gd name="T17" fmla="*/ 178 h 189"/>
                <a:gd name="T18" fmla="*/ 172 w 186"/>
                <a:gd name="T19" fmla="*/ 156 h 189"/>
                <a:gd name="T20" fmla="*/ 171 w 186"/>
                <a:gd name="T21" fmla="*/ 34 h 189"/>
                <a:gd name="T22" fmla="*/ 147 w 186"/>
                <a:gd name="T23" fmla="*/ 11 h 189"/>
                <a:gd name="T24" fmla="*/ 31 w 186"/>
                <a:gd name="T25" fmla="*/ 10 h 189"/>
                <a:gd name="T26" fmla="*/ 4 w 186"/>
                <a:gd name="T27" fmla="*/ 7 h 189"/>
                <a:gd name="T28" fmla="*/ 2 w 186"/>
                <a:gd name="T2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189">
                  <a:moveTo>
                    <a:pt x="2" y="0"/>
                  </a:moveTo>
                  <a:cubicBezTo>
                    <a:pt x="55" y="0"/>
                    <a:pt x="108" y="1"/>
                    <a:pt x="161" y="0"/>
                  </a:cubicBezTo>
                  <a:cubicBezTo>
                    <a:pt x="179" y="0"/>
                    <a:pt x="186" y="4"/>
                    <a:pt x="186" y="23"/>
                  </a:cubicBezTo>
                  <a:cubicBezTo>
                    <a:pt x="185" y="71"/>
                    <a:pt x="185" y="118"/>
                    <a:pt x="186" y="165"/>
                  </a:cubicBezTo>
                  <a:cubicBezTo>
                    <a:pt x="186" y="184"/>
                    <a:pt x="179" y="189"/>
                    <a:pt x="161" y="189"/>
                  </a:cubicBezTo>
                  <a:cubicBezTo>
                    <a:pt x="108" y="188"/>
                    <a:pt x="55" y="188"/>
                    <a:pt x="2" y="188"/>
                  </a:cubicBezTo>
                  <a:cubicBezTo>
                    <a:pt x="1" y="183"/>
                    <a:pt x="5" y="182"/>
                    <a:pt x="8" y="180"/>
                  </a:cubicBezTo>
                  <a:cubicBezTo>
                    <a:pt x="49" y="175"/>
                    <a:pt x="90" y="179"/>
                    <a:pt x="132" y="178"/>
                  </a:cubicBezTo>
                  <a:cubicBezTo>
                    <a:pt x="138" y="178"/>
                    <a:pt x="144" y="178"/>
                    <a:pt x="150" y="178"/>
                  </a:cubicBezTo>
                  <a:cubicBezTo>
                    <a:pt x="166" y="179"/>
                    <a:pt x="172" y="172"/>
                    <a:pt x="172" y="156"/>
                  </a:cubicBezTo>
                  <a:cubicBezTo>
                    <a:pt x="171" y="115"/>
                    <a:pt x="172" y="75"/>
                    <a:pt x="171" y="34"/>
                  </a:cubicBezTo>
                  <a:cubicBezTo>
                    <a:pt x="171" y="13"/>
                    <a:pt x="169" y="11"/>
                    <a:pt x="147" y="11"/>
                  </a:cubicBezTo>
                  <a:cubicBezTo>
                    <a:pt x="108" y="10"/>
                    <a:pt x="70" y="11"/>
                    <a:pt x="31" y="10"/>
                  </a:cubicBezTo>
                  <a:cubicBezTo>
                    <a:pt x="22" y="10"/>
                    <a:pt x="12" y="11"/>
                    <a:pt x="4" y="7"/>
                  </a:cubicBezTo>
                  <a:cubicBezTo>
                    <a:pt x="1" y="5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8553AE4-BAF4-362C-7CED-6277E25D6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" y="1808"/>
              <a:ext cx="119" cy="118"/>
            </a:xfrm>
            <a:custGeom>
              <a:avLst/>
              <a:gdLst>
                <a:gd name="T0" fmla="*/ 50 w 50"/>
                <a:gd name="T1" fmla="*/ 25 h 50"/>
                <a:gd name="T2" fmla="*/ 26 w 50"/>
                <a:gd name="T3" fmla="*/ 50 h 50"/>
                <a:gd name="T4" fmla="*/ 0 w 50"/>
                <a:gd name="T5" fmla="*/ 26 h 50"/>
                <a:gd name="T6" fmla="*/ 24 w 50"/>
                <a:gd name="T7" fmla="*/ 1 h 50"/>
                <a:gd name="T8" fmla="*/ 50 w 50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49" y="40"/>
                    <a:pt x="42" y="49"/>
                    <a:pt x="26" y="50"/>
                  </a:cubicBezTo>
                  <a:cubicBezTo>
                    <a:pt x="10" y="50"/>
                    <a:pt x="1" y="42"/>
                    <a:pt x="0" y="26"/>
                  </a:cubicBezTo>
                  <a:cubicBezTo>
                    <a:pt x="0" y="10"/>
                    <a:pt x="8" y="1"/>
                    <a:pt x="24" y="1"/>
                  </a:cubicBezTo>
                  <a:cubicBezTo>
                    <a:pt x="40" y="0"/>
                    <a:pt x="49" y="8"/>
                    <a:pt x="50" y="25"/>
                  </a:cubicBezTo>
                  <a:close/>
                </a:path>
              </a:pathLst>
            </a:custGeom>
            <a:solidFill>
              <a:srgbClr val="56C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CBD8F9F-2FF1-509A-A95C-C955ECB8B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" y="2701"/>
              <a:ext cx="33" cy="445"/>
            </a:xfrm>
            <a:custGeom>
              <a:avLst/>
              <a:gdLst>
                <a:gd name="T0" fmla="*/ 12 w 14"/>
                <a:gd name="T1" fmla="*/ 184 h 188"/>
                <a:gd name="T2" fmla="*/ 8 w 14"/>
                <a:gd name="T3" fmla="*/ 188 h 188"/>
                <a:gd name="T4" fmla="*/ 0 w 14"/>
                <a:gd name="T5" fmla="*/ 159 h 188"/>
                <a:gd name="T6" fmla="*/ 0 w 14"/>
                <a:gd name="T7" fmla="*/ 30 h 188"/>
                <a:gd name="T8" fmla="*/ 8 w 14"/>
                <a:gd name="T9" fmla="*/ 0 h 188"/>
                <a:gd name="T10" fmla="*/ 8 w 14"/>
                <a:gd name="T11" fmla="*/ 4 h 188"/>
                <a:gd name="T12" fmla="*/ 14 w 14"/>
                <a:gd name="T13" fmla="*/ 25 h 188"/>
                <a:gd name="T14" fmla="*/ 14 w 14"/>
                <a:gd name="T15" fmla="*/ 175 h 188"/>
                <a:gd name="T16" fmla="*/ 12 w 14"/>
                <a:gd name="T17" fmla="*/ 18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88">
                  <a:moveTo>
                    <a:pt x="12" y="184"/>
                  </a:moveTo>
                  <a:cubicBezTo>
                    <a:pt x="10" y="185"/>
                    <a:pt x="9" y="187"/>
                    <a:pt x="8" y="188"/>
                  </a:cubicBezTo>
                  <a:cubicBezTo>
                    <a:pt x="0" y="180"/>
                    <a:pt x="0" y="169"/>
                    <a:pt x="0" y="159"/>
                  </a:cubicBezTo>
                  <a:cubicBezTo>
                    <a:pt x="0" y="116"/>
                    <a:pt x="0" y="73"/>
                    <a:pt x="0" y="30"/>
                  </a:cubicBezTo>
                  <a:cubicBezTo>
                    <a:pt x="0" y="19"/>
                    <a:pt x="1" y="9"/>
                    <a:pt x="8" y="0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13" y="10"/>
                    <a:pt x="14" y="18"/>
                    <a:pt x="14" y="25"/>
                  </a:cubicBezTo>
                  <a:cubicBezTo>
                    <a:pt x="14" y="75"/>
                    <a:pt x="14" y="125"/>
                    <a:pt x="14" y="175"/>
                  </a:cubicBezTo>
                  <a:cubicBezTo>
                    <a:pt x="14" y="178"/>
                    <a:pt x="13" y="181"/>
                    <a:pt x="12" y="184"/>
                  </a:cubicBezTo>
                  <a:close/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9E362FC-90C6-D3FB-59FE-C3226033E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" y="2710"/>
              <a:ext cx="19" cy="427"/>
            </a:xfrm>
            <a:custGeom>
              <a:avLst/>
              <a:gdLst>
                <a:gd name="T0" fmla="*/ 4 w 8"/>
                <a:gd name="T1" fmla="*/ 180 h 180"/>
                <a:gd name="T2" fmla="*/ 3 w 8"/>
                <a:gd name="T3" fmla="*/ 176 h 180"/>
                <a:gd name="T4" fmla="*/ 4 w 8"/>
                <a:gd name="T5" fmla="*/ 0 h 180"/>
                <a:gd name="T6" fmla="*/ 8 w 8"/>
                <a:gd name="T7" fmla="*/ 13 h 180"/>
                <a:gd name="T8" fmla="*/ 8 w 8"/>
                <a:gd name="T9" fmla="*/ 168 h 180"/>
                <a:gd name="T10" fmla="*/ 4 w 8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80">
                  <a:moveTo>
                    <a:pt x="4" y="180"/>
                  </a:moveTo>
                  <a:cubicBezTo>
                    <a:pt x="4" y="179"/>
                    <a:pt x="4" y="177"/>
                    <a:pt x="3" y="176"/>
                  </a:cubicBezTo>
                  <a:cubicBezTo>
                    <a:pt x="1" y="117"/>
                    <a:pt x="0" y="59"/>
                    <a:pt x="4" y="0"/>
                  </a:cubicBezTo>
                  <a:cubicBezTo>
                    <a:pt x="8" y="4"/>
                    <a:pt x="8" y="8"/>
                    <a:pt x="8" y="13"/>
                  </a:cubicBezTo>
                  <a:cubicBezTo>
                    <a:pt x="8" y="65"/>
                    <a:pt x="8" y="116"/>
                    <a:pt x="8" y="168"/>
                  </a:cubicBezTo>
                  <a:cubicBezTo>
                    <a:pt x="8" y="172"/>
                    <a:pt x="8" y="177"/>
                    <a:pt x="4" y="180"/>
                  </a:cubicBezTo>
                  <a:close/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FD36B0E-38DA-5C9F-EA8A-8BAF809C3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" y="2701"/>
              <a:ext cx="417" cy="26"/>
            </a:xfrm>
            <a:custGeom>
              <a:avLst/>
              <a:gdLst>
                <a:gd name="T0" fmla="*/ 0 w 176"/>
                <a:gd name="T1" fmla="*/ 4 h 11"/>
                <a:gd name="T2" fmla="*/ 0 w 176"/>
                <a:gd name="T3" fmla="*/ 0 h 11"/>
                <a:gd name="T4" fmla="*/ 176 w 176"/>
                <a:gd name="T5" fmla="*/ 0 h 11"/>
                <a:gd name="T6" fmla="*/ 176 w 176"/>
                <a:gd name="T7" fmla="*/ 4 h 11"/>
                <a:gd name="T8" fmla="*/ 153 w 176"/>
                <a:gd name="T9" fmla="*/ 11 h 11"/>
                <a:gd name="T10" fmla="*/ 22 w 176"/>
                <a:gd name="T11" fmla="*/ 11 h 11"/>
                <a:gd name="T12" fmla="*/ 0 w 176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1">
                  <a:moveTo>
                    <a:pt x="0" y="4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58" y="0"/>
                    <a:pt x="117" y="0"/>
                    <a:pt x="176" y="0"/>
                  </a:cubicBezTo>
                  <a:cubicBezTo>
                    <a:pt x="176" y="2"/>
                    <a:pt x="176" y="3"/>
                    <a:pt x="176" y="4"/>
                  </a:cubicBezTo>
                  <a:cubicBezTo>
                    <a:pt x="169" y="10"/>
                    <a:pt x="161" y="11"/>
                    <a:pt x="153" y="11"/>
                  </a:cubicBezTo>
                  <a:cubicBezTo>
                    <a:pt x="110" y="11"/>
                    <a:pt x="66" y="11"/>
                    <a:pt x="22" y="11"/>
                  </a:cubicBezTo>
                  <a:cubicBezTo>
                    <a:pt x="14" y="11"/>
                    <a:pt x="6" y="10"/>
                    <a:pt x="0" y="4"/>
                  </a:cubicBezTo>
                  <a:close/>
                </a:path>
              </a:pathLst>
            </a:custGeom>
            <a:solidFill>
              <a:srgbClr val="E4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F13F513-CEC5-53B0-7B07-C377AA72F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" y="2708"/>
              <a:ext cx="10" cy="419"/>
            </a:xfrm>
            <a:custGeom>
              <a:avLst/>
              <a:gdLst>
                <a:gd name="T0" fmla="*/ 4 w 4"/>
                <a:gd name="T1" fmla="*/ 1 h 177"/>
                <a:gd name="T2" fmla="*/ 3 w 4"/>
                <a:gd name="T3" fmla="*/ 177 h 177"/>
                <a:gd name="T4" fmla="*/ 0 w 4"/>
                <a:gd name="T5" fmla="*/ 177 h 177"/>
                <a:gd name="T6" fmla="*/ 1 w 4"/>
                <a:gd name="T7" fmla="*/ 0 h 177"/>
                <a:gd name="T8" fmla="*/ 4 w 4"/>
                <a:gd name="T9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7">
                  <a:moveTo>
                    <a:pt x="4" y="1"/>
                  </a:moveTo>
                  <a:cubicBezTo>
                    <a:pt x="4" y="60"/>
                    <a:pt x="4" y="119"/>
                    <a:pt x="3" y="177"/>
                  </a:cubicBezTo>
                  <a:cubicBezTo>
                    <a:pt x="2" y="177"/>
                    <a:pt x="1" y="177"/>
                    <a:pt x="0" y="177"/>
                  </a:cubicBezTo>
                  <a:cubicBezTo>
                    <a:pt x="0" y="118"/>
                    <a:pt x="0" y="59"/>
                    <a:pt x="1" y="0"/>
                  </a:cubicBez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73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42D44CD-6C88-1347-BF4C-2E1A4278B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808"/>
              <a:ext cx="652" cy="730"/>
            </a:xfrm>
            <a:custGeom>
              <a:avLst/>
              <a:gdLst>
                <a:gd name="T0" fmla="*/ 81 w 275"/>
                <a:gd name="T1" fmla="*/ 229 h 308"/>
                <a:gd name="T2" fmla="*/ 90 w 275"/>
                <a:gd name="T3" fmla="*/ 236 h 308"/>
                <a:gd name="T4" fmla="*/ 159 w 275"/>
                <a:gd name="T5" fmla="*/ 200 h 308"/>
                <a:gd name="T6" fmla="*/ 159 w 275"/>
                <a:gd name="T7" fmla="*/ 37 h 308"/>
                <a:gd name="T8" fmla="*/ 199 w 275"/>
                <a:gd name="T9" fmla="*/ 11 h 308"/>
                <a:gd name="T10" fmla="*/ 237 w 275"/>
                <a:gd name="T11" fmla="*/ 63 h 308"/>
                <a:gd name="T12" fmla="*/ 268 w 275"/>
                <a:gd name="T13" fmla="*/ 79 h 308"/>
                <a:gd name="T14" fmla="*/ 269 w 275"/>
                <a:gd name="T15" fmla="*/ 81 h 308"/>
                <a:gd name="T16" fmla="*/ 274 w 275"/>
                <a:gd name="T17" fmla="*/ 99 h 308"/>
                <a:gd name="T18" fmla="*/ 245 w 275"/>
                <a:gd name="T19" fmla="*/ 121 h 308"/>
                <a:gd name="T20" fmla="*/ 221 w 275"/>
                <a:gd name="T21" fmla="*/ 112 h 308"/>
                <a:gd name="T22" fmla="*/ 221 w 275"/>
                <a:gd name="T23" fmla="*/ 112 h 308"/>
                <a:gd name="T24" fmla="*/ 208 w 275"/>
                <a:gd name="T25" fmla="*/ 111 h 308"/>
                <a:gd name="T26" fmla="*/ 205 w 275"/>
                <a:gd name="T27" fmla="*/ 195 h 308"/>
                <a:gd name="T28" fmla="*/ 195 w 275"/>
                <a:gd name="T29" fmla="*/ 238 h 308"/>
                <a:gd name="T30" fmla="*/ 68 w 275"/>
                <a:gd name="T31" fmla="*/ 283 h 308"/>
                <a:gd name="T32" fmla="*/ 46 w 275"/>
                <a:gd name="T33" fmla="*/ 264 h 308"/>
                <a:gd name="T34" fmla="*/ 92 w 275"/>
                <a:gd name="T35" fmla="*/ 118 h 308"/>
                <a:gd name="T36" fmla="*/ 119 w 275"/>
                <a:gd name="T37" fmla="*/ 118 h 308"/>
                <a:gd name="T38" fmla="*/ 121 w 275"/>
                <a:gd name="T39" fmla="*/ 120 h 308"/>
                <a:gd name="T40" fmla="*/ 101 w 275"/>
                <a:gd name="T41" fmla="*/ 162 h 308"/>
                <a:gd name="T42" fmla="*/ 73 w 275"/>
                <a:gd name="T43" fmla="*/ 209 h 308"/>
                <a:gd name="T44" fmla="*/ 81 w 275"/>
                <a:gd name="T45" fmla="*/ 22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5" h="308">
                  <a:moveTo>
                    <a:pt x="81" y="229"/>
                  </a:moveTo>
                  <a:cubicBezTo>
                    <a:pt x="84" y="232"/>
                    <a:pt x="87" y="234"/>
                    <a:pt x="90" y="236"/>
                  </a:cubicBezTo>
                  <a:cubicBezTo>
                    <a:pt x="125" y="258"/>
                    <a:pt x="158" y="241"/>
                    <a:pt x="159" y="200"/>
                  </a:cubicBezTo>
                  <a:cubicBezTo>
                    <a:pt x="160" y="146"/>
                    <a:pt x="159" y="91"/>
                    <a:pt x="159" y="37"/>
                  </a:cubicBezTo>
                  <a:cubicBezTo>
                    <a:pt x="159" y="7"/>
                    <a:pt x="171" y="0"/>
                    <a:pt x="199" y="11"/>
                  </a:cubicBezTo>
                  <a:cubicBezTo>
                    <a:pt x="210" y="30"/>
                    <a:pt x="217" y="51"/>
                    <a:pt x="237" y="63"/>
                  </a:cubicBezTo>
                  <a:cubicBezTo>
                    <a:pt x="245" y="71"/>
                    <a:pt x="260" y="69"/>
                    <a:pt x="268" y="79"/>
                  </a:cubicBezTo>
                  <a:cubicBezTo>
                    <a:pt x="268" y="80"/>
                    <a:pt x="269" y="80"/>
                    <a:pt x="269" y="81"/>
                  </a:cubicBezTo>
                  <a:cubicBezTo>
                    <a:pt x="274" y="86"/>
                    <a:pt x="274" y="93"/>
                    <a:pt x="274" y="99"/>
                  </a:cubicBezTo>
                  <a:cubicBezTo>
                    <a:pt x="275" y="122"/>
                    <a:pt x="267" y="128"/>
                    <a:pt x="245" y="121"/>
                  </a:cubicBezTo>
                  <a:cubicBezTo>
                    <a:pt x="237" y="118"/>
                    <a:pt x="229" y="115"/>
                    <a:pt x="221" y="112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17" y="109"/>
                    <a:pt x="212" y="109"/>
                    <a:pt x="208" y="111"/>
                  </a:cubicBezTo>
                  <a:cubicBezTo>
                    <a:pt x="204" y="139"/>
                    <a:pt x="209" y="168"/>
                    <a:pt x="205" y="195"/>
                  </a:cubicBezTo>
                  <a:cubicBezTo>
                    <a:pt x="201" y="210"/>
                    <a:pt x="202" y="224"/>
                    <a:pt x="195" y="238"/>
                  </a:cubicBezTo>
                  <a:cubicBezTo>
                    <a:pt x="172" y="288"/>
                    <a:pt x="113" y="308"/>
                    <a:pt x="68" y="283"/>
                  </a:cubicBezTo>
                  <a:cubicBezTo>
                    <a:pt x="60" y="276"/>
                    <a:pt x="51" y="273"/>
                    <a:pt x="46" y="264"/>
                  </a:cubicBezTo>
                  <a:cubicBezTo>
                    <a:pt x="0" y="212"/>
                    <a:pt x="35" y="136"/>
                    <a:pt x="92" y="118"/>
                  </a:cubicBezTo>
                  <a:cubicBezTo>
                    <a:pt x="101" y="115"/>
                    <a:pt x="110" y="113"/>
                    <a:pt x="119" y="118"/>
                  </a:cubicBezTo>
                  <a:cubicBezTo>
                    <a:pt x="120" y="118"/>
                    <a:pt x="120" y="119"/>
                    <a:pt x="121" y="120"/>
                  </a:cubicBezTo>
                  <a:cubicBezTo>
                    <a:pt x="132" y="146"/>
                    <a:pt x="128" y="155"/>
                    <a:pt x="101" y="162"/>
                  </a:cubicBezTo>
                  <a:cubicBezTo>
                    <a:pt x="79" y="168"/>
                    <a:pt x="68" y="187"/>
                    <a:pt x="73" y="209"/>
                  </a:cubicBezTo>
                  <a:cubicBezTo>
                    <a:pt x="75" y="216"/>
                    <a:pt x="78" y="223"/>
                    <a:pt x="81" y="229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D31DC60-B9B3-E882-F80C-742498549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" y="796"/>
              <a:ext cx="260" cy="616"/>
            </a:xfrm>
            <a:custGeom>
              <a:avLst/>
              <a:gdLst>
                <a:gd name="T0" fmla="*/ 109 w 110"/>
                <a:gd name="T1" fmla="*/ 16 h 260"/>
                <a:gd name="T2" fmla="*/ 74 w 110"/>
                <a:gd name="T3" fmla="*/ 55 h 260"/>
                <a:gd name="T4" fmla="*/ 74 w 110"/>
                <a:gd name="T5" fmla="*/ 213 h 260"/>
                <a:gd name="T6" fmla="*/ 46 w 110"/>
                <a:gd name="T7" fmla="*/ 255 h 260"/>
                <a:gd name="T8" fmla="*/ 0 w 110"/>
                <a:gd name="T9" fmla="*/ 241 h 260"/>
                <a:gd name="T10" fmla="*/ 59 w 110"/>
                <a:gd name="T11" fmla="*/ 194 h 260"/>
                <a:gd name="T12" fmla="*/ 59 w 110"/>
                <a:gd name="T13" fmla="*/ 31 h 260"/>
                <a:gd name="T14" fmla="*/ 85 w 110"/>
                <a:gd name="T15" fmla="*/ 5 h 260"/>
                <a:gd name="T16" fmla="*/ 101 w 110"/>
                <a:gd name="T17" fmla="*/ 5 h 260"/>
                <a:gd name="T18" fmla="*/ 109 w 110"/>
                <a:gd name="T19" fmla="*/ 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60">
                  <a:moveTo>
                    <a:pt x="109" y="16"/>
                  </a:moveTo>
                  <a:cubicBezTo>
                    <a:pt x="74" y="19"/>
                    <a:pt x="74" y="19"/>
                    <a:pt x="74" y="55"/>
                  </a:cubicBezTo>
                  <a:cubicBezTo>
                    <a:pt x="74" y="108"/>
                    <a:pt x="74" y="160"/>
                    <a:pt x="74" y="213"/>
                  </a:cubicBezTo>
                  <a:cubicBezTo>
                    <a:pt x="74" y="233"/>
                    <a:pt x="65" y="248"/>
                    <a:pt x="46" y="255"/>
                  </a:cubicBezTo>
                  <a:cubicBezTo>
                    <a:pt x="28" y="260"/>
                    <a:pt x="11" y="259"/>
                    <a:pt x="0" y="241"/>
                  </a:cubicBezTo>
                  <a:cubicBezTo>
                    <a:pt x="37" y="250"/>
                    <a:pt x="59" y="233"/>
                    <a:pt x="59" y="194"/>
                  </a:cubicBezTo>
                  <a:cubicBezTo>
                    <a:pt x="59" y="140"/>
                    <a:pt x="59" y="86"/>
                    <a:pt x="59" y="31"/>
                  </a:cubicBezTo>
                  <a:cubicBezTo>
                    <a:pt x="59" y="0"/>
                    <a:pt x="55" y="5"/>
                    <a:pt x="85" y="5"/>
                  </a:cubicBezTo>
                  <a:cubicBezTo>
                    <a:pt x="90" y="4"/>
                    <a:pt x="95" y="5"/>
                    <a:pt x="101" y="5"/>
                  </a:cubicBezTo>
                  <a:cubicBezTo>
                    <a:pt x="109" y="4"/>
                    <a:pt x="110" y="10"/>
                    <a:pt x="109" y="16"/>
                  </a:cubicBezTo>
                  <a:close/>
                </a:path>
              </a:pathLst>
            </a:custGeom>
            <a:solidFill>
              <a:srgbClr val="46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89D3DB2-CD71-D558-D2AD-D8C2EE8E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" y="1055"/>
              <a:ext cx="363" cy="483"/>
            </a:xfrm>
            <a:custGeom>
              <a:avLst/>
              <a:gdLst>
                <a:gd name="T0" fmla="*/ 140 w 153"/>
                <a:gd name="T1" fmla="*/ 0 h 204"/>
                <a:gd name="T2" fmla="*/ 153 w 153"/>
                <a:gd name="T3" fmla="*/ 8 h 204"/>
                <a:gd name="T4" fmla="*/ 145 w 153"/>
                <a:gd name="T5" fmla="*/ 21 h 204"/>
                <a:gd name="T6" fmla="*/ 145 w 153"/>
                <a:gd name="T7" fmla="*/ 107 h 204"/>
                <a:gd name="T8" fmla="*/ 93 w 153"/>
                <a:gd name="T9" fmla="*/ 188 h 204"/>
                <a:gd name="T10" fmla="*/ 0 w 153"/>
                <a:gd name="T11" fmla="*/ 179 h 204"/>
                <a:gd name="T12" fmla="*/ 62 w 153"/>
                <a:gd name="T13" fmla="*/ 182 h 204"/>
                <a:gd name="T14" fmla="*/ 132 w 153"/>
                <a:gd name="T15" fmla="*/ 90 h 204"/>
                <a:gd name="T16" fmla="*/ 133 w 153"/>
                <a:gd name="T17" fmla="*/ 92 h 204"/>
                <a:gd name="T18" fmla="*/ 135 w 153"/>
                <a:gd name="T19" fmla="*/ 88 h 204"/>
                <a:gd name="T20" fmla="*/ 135 w 153"/>
                <a:gd name="T21" fmla="*/ 18 h 204"/>
                <a:gd name="T22" fmla="*/ 140 w 153"/>
                <a:gd name="T2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204">
                  <a:moveTo>
                    <a:pt x="140" y="0"/>
                  </a:moveTo>
                  <a:cubicBezTo>
                    <a:pt x="145" y="1"/>
                    <a:pt x="151" y="2"/>
                    <a:pt x="153" y="8"/>
                  </a:cubicBezTo>
                  <a:cubicBezTo>
                    <a:pt x="142" y="7"/>
                    <a:pt x="145" y="15"/>
                    <a:pt x="145" y="21"/>
                  </a:cubicBezTo>
                  <a:cubicBezTo>
                    <a:pt x="145" y="50"/>
                    <a:pt x="145" y="79"/>
                    <a:pt x="145" y="107"/>
                  </a:cubicBezTo>
                  <a:cubicBezTo>
                    <a:pt x="144" y="145"/>
                    <a:pt x="126" y="172"/>
                    <a:pt x="93" y="188"/>
                  </a:cubicBezTo>
                  <a:cubicBezTo>
                    <a:pt x="61" y="204"/>
                    <a:pt x="29" y="202"/>
                    <a:pt x="0" y="179"/>
                  </a:cubicBezTo>
                  <a:cubicBezTo>
                    <a:pt x="20" y="183"/>
                    <a:pt x="41" y="189"/>
                    <a:pt x="62" y="182"/>
                  </a:cubicBezTo>
                  <a:cubicBezTo>
                    <a:pt x="108" y="169"/>
                    <a:pt x="128" y="135"/>
                    <a:pt x="132" y="90"/>
                  </a:cubicBezTo>
                  <a:cubicBezTo>
                    <a:pt x="133" y="91"/>
                    <a:pt x="133" y="92"/>
                    <a:pt x="133" y="92"/>
                  </a:cubicBezTo>
                  <a:cubicBezTo>
                    <a:pt x="137" y="92"/>
                    <a:pt x="135" y="89"/>
                    <a:pt x="135" y="88"/>
                  </a:cubicBezTo>
                  <a:cubicBezTo>
                    <a:pt x="135" y="65"/>
                    <a:pt x="135" y="41"/>
                    <a:pt x="135" y="18"/>
                  </a:cubicBezTo>
                  <a:cubicBezTo>
                    <a:pt x="135" y="12"/>
                    <a:pt x="133" y="4"/>
                    <a:pt x="140" y="0"/>
                  </a:cubicBezTo>
                  <a:close/>
                </a:path>
              </a:pathLst>
            </a:custGeom>
            <a:solidFill>
              <a:srgbClr val="E12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0F72042-0A19-3614-3A2D-AA9A59D52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057"/>
              <a:ext cx="287" cy="377"/>
            </a:xfrm>
            <a:custGeom>
              <a:avLst/>
              <a:gdLst>
                <a:gd name="T0" fmla="*/ 117 w 121"/>
                <a:gd name="T1" fmla="*/ 13 h 159"/>
                <a:gd name="T2" fmla="*/ 44 w 121"/>
                <a:gd name="T3" fmla="*/ 159 h 159"/>
                <a:gd name="T4" fmla="*/ 20 w 121"/>
                <a:gd name="T5" fmla="*/ 58 h 159"/>
                <a:gd name="T6" fmla="*/ 105 w 121"/>
                <a:gd name="T7" fmla="*/ 1 h 159"/>
                <a:gd name="T8" fmla="*/ 117 w 121"/>
                <a:gd name="T9" fmla="*/ 1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59">
                  <a:moveTo>
                    <a:pt x="117" y="13"/>
                  </a:moveTo>
                  <a:cubicBezTo>
                    <a:pt x="55" y="16"/>
                    <a:pt x="0" y="82"/>
                    <a:pt x="44" y="159"/>
                  </a:cubicBezTo>
                  <a:cubicBezTo>
                    <a:pt x="15" y="134"/>
                    <a:pt x="5" y="94"/>
                    <a:pt x="20" y="58"/>
                  </a:cubicBezTo>
                  <a:cubicBezTo>
                    <a:pt x="33" y="24"/>
                    <a:pt x="70" y="0"/>
                    <a:pt x="105" y="1"/>
                  </a:cubicBezTo>
                  <a:cubicBezTo>
                    <a:pt x="113" y="1"/>
                    <a:pt x="121" y="2"/>
                    <a:pt x="117" y="13"/>
                  </a:cubicBezTo>
                  <a:close/>
                </a:path>
              </a:pathLst>
            </a:custGeom>
            <a:solidFill>
              <a:srgbClr val="40B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1444C5E-4865-8D89-17B1-B0E125677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" y="1088"/>
              <a:ext cx="173" cy="263"/>
            </a:xfrm>
            <a:custGeom>
              <a:avLst/>
              <a:gdLst>
                <a:gd name="T0" fmla="*/ 19 w 73"/>
                <a:gd name="T1" fmla="*/ 111 h 111"/>
                <a:gd name="T2" fmla="*/ 6 w 73"/>
                <a:gd name="T3" fmla="*/ 65 h 111"/>
                <a:gd name="T4" fmla="*/ 40 w 73"/>
                <a:gd name="T5" fmla="*/ 39 h 111"/>
                <a:gd name="T6" fmla="*/ 58 w 73"/>
                <a:gd name="T7" fmla="*/ 18 h 111"/>
                <a:gd name="T8" fmla="*/ 59 w 73"/>
                <a:gd name="T9" fmla="*/ 2 h 111"/>
                <a:gd name="T10" fmla="*/ 71 w 73"/>
                <a:gd name="T11" fmla="*/ 9 h 111"/>
                <a:gd name="T12" fmla="*/ 72 w 73"/>
                <a:gd name="T13" fmla="*/ 27 h 111"/>
                <a:gd name="T14" fmla="*/ 52 w 73"/>
                <a:gd name="T15" fmla="*/ 52 h 111"/>
                <a:gd name="T16" fmla="*/ 19 w 73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11">
                  <a:moveTo>
                    <a:pt x="19" y="111"/>
                  </a:moveTo>
                  <a:cubicBezTo>
                    <a:pt x="3" y="99"/>
                    <a:pt x="0" y="83"/>
                    <a:pt x="6" y="65"/>
                  </a:cubicBezTo>
                  <a:cubicBezTo>
                    <a:pt x="12" y="49"/>
                    <a:pt x="24" y="38"/>
                    <a:pt x="40" y="39"/>
                  </a:cubicBezTo>
                  <a:cubicBezTo>
                    <a:pt x="59" y="40"/>
                    <a:pt x="59" y="31"/>
                    <a:pt x="58" y="18"/>
                  </a:cubicBezTo>
                  <a:cubicBezTo>
                    <a:pt x="58" y="12"/>
                    <a:pt x="59" y="7"/>
                    <a:pt x="59" y="2"/>
                  </a:cubicBezTo>
                  <a:cubicBezTo>
                    <a:pt x="65" y="1"/>
                    <a:pt x="71" y="0"/>
                    <a:pt x="71" y="9"/>
                  </a:cubicBezTo>
                  <a:cubicBezTo>
                    <a:pt x="72" y="15"/>
                    <a:pt x="71" y="21"/>
                    <a:pt x="72" y="27"/>
                  </a:cubicBezTo>
                  <a:cubicBezTo>
                    <a:pt x="73" y="42"/>
                    <a:pt x="71" y="50"/>
                    <a:pt x="52" y="52"/>
                  </a:cubicBezTo>
                  <a:cubicBezTo>
                    <a:pt x="26" y="54"/>
                    <a:pt x="17" y="74"/>
                    <a:pt x="19" y="111"/>
                  </a:cubicBezTo>
                  <a:close/>
                </a:path>
              </a:pathLst>
            </a:custGeom>
            <a:solidFill>
              <a:srgbClr val="DF2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DE709B1-9C62-68DF-33C6-D82BB9769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" y="993"/>
              <a:ext cx="149" cy="142"/>
            </a:xfrm>
            <a:custGeom>
              <a:avLst/>
              <a:gdLst>
                <a:gd name="T0" fmla="*/ 0 w 63"/>
                <a:gd name="T1" fmla="*/ 34 h 60"/>
                <a:gd name="T2" fmla="*/ 4 w 63"/>
                <a:gd name="T3" fmla="*/ 33 h 60"/>
                <a:gd name="T4" fmla="*/ 48 w 63"/>
                <a:gd name="T5" fmla="*/ 3 h 60"/>
                <a:gd name="T6" fmla="*/ 63 w 63"/>
                <a:gd name="T7" fmla="*/ 20 h 60"/>
                <a:gd name="T8" fmla="*/ 23 w 63"/>
                <a:gd name="T9" fmla="*/ 47 h 60"/>
                <a:gd name="T10" fmla="*/ 0 w 63"/>
                <a:gd name="T11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0">
                  <a:moveTo>
                    <a:pt x="0" y="34"/>
                  </a:moveTo>
                  <a:cubicBezTo>
                    <a:pt x="1" y="33"/>
                    <a:pt x="3" y="33"/>
                    <a:pt x="4" y="33"/>
                  </a:cubicBezTo>
                  <a:cubicBezTo>
                    <a:pt x="46" y="44"/>
                    <a:pt x="46" y="44"/>
                    <a:pt x="48" y="3"/>
                  </a:cubicBezTo>
                  <a:cubicBezTo>
                    <a:pt x="62" y="0"/>
                    <a:pt x="63" y="10"/>
                    <a:pt x="63" y="20"/>
                  </a:cubicBezTo>
                  <a:cubicBezTo>
                    <a:pt x="63" y="57"/>
                    <a:pt x="59" y="60"/>
                    <a:pt x="23" y="47"/>
                  </a:cubicBezTo>
                  <a:cubicBezTo>
                    <a:pt x="15" y="44"/>
                    <a:pt x="6" y="42"/>
                    <a:pt x="0" y="34"/>
                  </a:cubicBezTo>
                  <a:close/>
                </a:path>
              </a:pathLst>
            </a:custGeom>
            <a:solidFill>
              <a:srgbClr val="CC2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DDB512B-9E64-59E3-E6A8-C05112973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" y="957"/>
              <a:ext cx="78" cy="38"/>
            </a:xfrm>
            <a:custGeom>
              <a:avLst/>
              <a:gdLst>
                <a:gd name="T0" fmla="*/ 31 w 33"/>
                <a:gd name="T1" fmla="*/ 16 h 16"/>
                <a:gd name="T2" fmla="*/ 0 w 33"/>
                <a:gd name="T3" fmla="*/ 0 h 16"/>
                <a:gd name="T4" fmla="*/ 23 w 33"/>
                <a:gd name="T5" fmla="*/ 5 h 16"/>
                <a:gd name="T6" fmla="*/ 31 w 33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6">
                  <a:moveTo>
                    <a:pt x="31" y="16"/>
                  </a:moveTo>
                  <a:cubicBezTo>
                    <a:pt x="18" y="15"/>
                    <a:pt x="8" y="10"/>
                    <a:pt x="0" y="0"/>
                  </a:cubicBezTo>
                  <a:cubicBezTo>
                    <a:pt x="7" y="1"/>
                    <a:pt x="15" y="4"/>
                    <a:pt x="23" y="5"/>
                  </a:cubicBezTo>
                  <a:cubicBezTo>
                    <a:pt x="31" y="6"/>
                    <a:pt x="33" y="9"/>
                    <a:pt x="31" y="16"/>
                  </a:cubicBezTo>
                  <a:close/>
                </a:path>
              </a:pathLst>
            </a:custGeom>
            <a:solidFill>
              <a:srgbClr val="4D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8598863-B7EB-7B0F-595F-2A9673FD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" y="2710"/>
              <a:ext cx="419" cy="429"/>
            </a:xfrm>
            <a:custGeom>
              <a:avLst/>
              <a:gdLst>
                <a:gd name="T0" fmla="*/ 1 w 177"/>
                <a:gd name="T1" fmla="*/ 0 h 181"/>
                <a:gd name="T2" fmla="*/ 177 w 177"/>
                <a:gd name="T3" fmla="*/ 0 h 181"/>
                <a:gd name="T4" fmla="*/ 177 w 177"/>
                <a:gd name="T5" fmla="*/ 156 h 181"/>
                <a:gd name="T6" fmla="*/ 154 w 177"/>
                <a:gd name="T7" fmla="*/ 181 h 181"/>
                <a:gd name="T8" fmla="*/ 24 w 177"/>
                <a:gd name="T9" fmla="*/ 181 h 181"/>
                <a:gd name="T10" fmla="*/ 0 w 177"/>
                <a:gd name="T11" fmla="*/ 156 h 181"/>
                <a:gd name="T12" fmla="*/ 1 w 177"/>
                <a:gd name="T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81">
                  <a:moveTo>
                    <a:pt x="1" y="0"/>
                  </a:moveTo>
                  <a:cubicBezTo>
                    <a:pt x="59" y="0"/>
                    <a:pt x="118" y="0"/>
                    <a:pt x="177" y="0"/>
                  </a:cubicBezTo>
                  <a:cubicBezTo>
                    <a:pt x="177" y="52"/>
                    <a:pt x="176" y="104"/>
                    <a:pt x="177" y="156"/>
                  </a:cubicBezTo>
                  <a:cubicBezTo>
                    <a:pt x="177" y="174"/>
                    <a:pt x="173" y="181"/>
                    <a:pt x="154" y="181"/>
                  </a:cubicBezTo>
                  <a:cubicBezTo>
                    <a:pt x="110" y="179"/>
                    <a:pt x="67" y="179"/>
                    <a:pt x="24" y="181"/>
                  </a:cubicBezTo>
                  <a:cubicBezTo>
                    <a:pt x="5" y="181"/>
                    <a:pt x="0" y="174"/>
                    <a:pt x="0" y="156"/>
                  </a:cubicBezTo>
                  <a:cubicBezTo>
                    <a:pt x="1" y="104"/>
                    <a:pt x="1" y="5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67DE74F-6B05-5984-667A-FB3470FDB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" y="2710"/>
              <a:ext cx="420" cy="429"/>
            </a:xfrm>
            <a:custGeom>
              <a:avLst/>
              <a:gdLst>
                <a:gd name="T0" fmla="*/ 5 w 177"/>
                <a:gd name="T1" fmla="*/ 180 h 181"/>
                <a:gd name="T2" fmla="*/ 1 w 177"/>
                <a:gd name="T3" fmla="*/ 157 h 181"/>
                <a:gd name="T4" fmla="*/ 1 w 177"/>
                <a:gd name="T5" fmla="*/ 0 h 181"/>
                <a:gd name="T6" fmla="*/ 158 w 177"/>
                <a:gd name="T7" fmla="*/ 0 h 181"/>
                <a:gd name="T8" fmla="*/ 177 w 177"/>
                <a:gd name="T9" fmla="*/ 18 h 181"/>
                <a:gd name="T10" fmla="*/ 177 w 177"/>
                <a:gd name="T11" fmla="*/ 163 h 181"/>
                <a:gd name="T12" fmla="*/ 158 w 177"/>
                <a:gd name="T13" fmla="*/ 180 h 181"/>
                <a:gd name="T14" fmla="*/ 5 w 177"/>
                <a:gd name="T15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81">
                  <a:moveTo>
                    <a:pt x="5" y="180"/>
                  </a:moveTo>
                  <a:cubicBezTo>
                    <a:pt x="0" y="173"/>
                    <a:pt x="1" y="165"/>
                    <a:pt x="1" y="157"/>
                  </a:cubicBezTo>
                  <a:cubicBezTo>
                    <a:pt x="1" y="105"/>
                    <a:pt x="1" y="53"/>
                    <a:pt x="1" y="0"/>
                  </a:cubicBezTo>
                  <a:cubicBezTo>
                    <a:pt x="53" y="0"/>
                    <a:pt x="106" y="1"/>
                    <a:pt x="158" y="0"/>
                  </a:cubicBezTo>
                  <a:cubicBezTo>
                    <a:pt x="171" y="0"/>
                    <a:pt x="177" y="3"/>
                    <a:pt x="177" y="18"/>
                  </a:cubicBezTo>
                  <a:cubicBezTo>
                    <a:pt x="176" y="66"/>
                    <a:pt x="176" y="114"/>
                    <a:pt x="177" y="163"/>
                  </a:cubicBezTo>
                  <a:cubicBezTo>
                    <a:pt x="177" y="178"/>
                    <a:pt x="171" y="181"/>
                    <a:pt x="158" y="180"/>
                  </a:cubicBezTo>
                  <a:cubicBezTo>
                    <a:pt x="107" y="180"/>
                    <a:pt x="56" y="180"/>
                    <a:pt x="5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CC0FDF9-1AAB-494F-3FDB-3536E6FF9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" y="1848"/>
              <a:ext cx="76" cy="69"/>
            </a:xfrm>
            <a:custGeom>
              <a:avLst/>
              <a:gdLst>
                <a:gd name="T0" fmla="*/ 32 w 32"/>
                <a:gd name="T1" fmla="*/ 0 h 29"/>
                <a:gd name="T2" fmla="*/ 0 w 32"/>
                <a:gd name="T3" fmla="*/ 6 h 29"/>
                <a:gd name="T4" fmla="*/ 32 w 3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9">
                  <a:moveTo>
                    <a:pt x="32" y="0"/>
                  </a:moveTo>
                  <a:cubicBezTo>
                    <a:pt x="19" y="11"/>
                    <a:pt x="13" y="29"/>
                    <a:pt x="0" y="6"/>
                  </a:cubicBezTo>
                  <a:cubicBezTo>
                    <a:pt x="11" y="15"/>
                    <a:pt x="18" y="3"/>
                    <a:pt x="32" y="0"/>
                  </a:cubicBezTo>
                  <a:close/>
                </a:path>
              </a:pathLst>
            </a:custGeom>
            <a:solidFill>
              <a:srgbClr val="EB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CD74226-D294-6BB8-7CCD-31CAAC3E1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2694"/>
              <a:ext cx="1659" cy="455"/>
            </a:xfrm>
            <a:custGeom>
              <a:avLst/>
              <a:gdLst>
                <a:gd name="T0" fmla="*/ 699 w 700"/>
                <a:gd name="T1" fmla="*/ 182 h 192"/>
                <a:gd name="T2" fmla="*/ 697 w 700"/>
                <a:gd name="T3" fmla="*/ 182 h 192"/>
                <a:gd name="T4" fmla="*/ 699 w 700"/>
                <a:gd name="T5" fmla="*/ 169 h 192"/>
                <a:gd name="T6" fmla="*/ 699 w 700"/>
                <a:gd name="T7" fmla="*/ 23 h 192"/>
                <a:gd name="T8" fmla="*/ 696 w 700"/>
                <a:gd name="T9" fmla="*/ 6 h 192"/>
                <a:gd name="T10" fmla="*/ 679 w 700"/>
                <a:gd name="T11" fmla="*/ 3 h 192"/>
                <a:gd name="T12" fmla="*/ 22 w 700"/>
                <a:gd name="T13" fmla="*/ 3 h 192"/>
                <a:gd name="T14" fmla="*/ 3 w 700"/>
                <a:gd name="T15" fmla="*/ 7 h 192"/>
                <a:gd name="T16" fmla="*/ 3 w 700"/>
                <a:gd name="T17" fmla="*/ 7 h 192"/>
                <a:gd name="T18" fmla="*/ 2 w 700"/>
                <a:gd name="T19" fmla="*/ 182 h 192"/>
                <a:gd name="T20" fmla="*/ 6 w 700"/>
                <a:gd name="T21" fmla="*/ 188 h 192"/>
                <a:gd name="T22" fmla="*/ 6 w 700"/>
                <a:gd name="T23" fmla="*/ 188 h 192"/>
                <a:gd name="T24" fmla="*/ 22 w 700"/>
                <a:gd name="T25" fmla="*/ 190 h 192"/>
                <a:gd name="T26" fmla="*/ 680 w 700"/>
                <a:gd name="T27" fmla="*/ 190 h 192"/>
                <a:gd name="T28" fmla="*/ 699 w 700"/>
                <a:gd name="T29" fmla="*/ 187 h 192"/>
                <a:gd name="T30" fmla="*/ 699 w 700"/>
                <a:gd name="T31" fmla="*/ 18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0" h="192">
                  <a:moveTo>
                    <a:pt x="699" y="182"/>
                  </a:moveTo>
                  <a:cubicBezTo>
                    <a:pt x="698" y="182"/>
                    <a:pt x="698" y="182"/>
                    <a:pt x="697" y="182"/>
                  </a:cubicBezTo>
                  <a:cubicBezTo>
                    <a:pt x="699" y="178"/>
                    <a:pt x="699" y="173"/>
                    <a:pt x="699" y="169"/>
                  </a:cubicBezTo>
                  <a:cubicBezTo>
                    <a:pt x="699" y="120"/>
                    <a:pt x="699" y="72"/>
                    <a:pt x="699" y="23"/>
                  </a:cubicBezTo>
                  <a:cubicBezTo>
                    <a:pt x="699" y="17"/>
                    <a:pt x="699" y="11"/>
                    <a:pt x="696" y="6"/>
                  </a:cubicBezTo>
                  <a:cubicBezTo>
                    <a:pt x="691" y="1"/>
                    <a:pt x="684" y="3"/>
                    <a:pt x="679" y="3"/>
                  </a:cubicBezTo>
                  <a:cubicBezTo>
                    <a:pt x="460" y="3"/>
                    <a:pt x="241" y="3"/>
                    <a:pt x="22" y="3"/>
                  </a:cubicBezTo>
                  <a:cubicBezTo>
                    <a:pt x="16" y="3"/>
                    <a:pt x="8" y="0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66"/>
                    <a:pt x="2" y="124"/>
                    <a:pt x="2" y="182"/>
                  </a:cubicBezTo>
                  <a:cubicBezTo>
                    <a:pt x="2" y="184"/>
                    <a:pt x="5" y="186"/>
                    <a:pt x="6" y="188"/>
                  </a:cubicBezTo>
                  <a:cubicBezTo>
                    <a:pt x="6" y="188"/>
                    <a:pt x="6" y="188"/>
                    <a:pt x="6" y="188"/>
                  </a:cubicBezTo>
                  <a:cubicBezTo>
                    <a:pt x="11" y="192"/>
                    <a:pt x="17" y="190"/>
                    <a:pt x="22" y="190"/>
                  </a:cubicBezTo>
                  <a:cubicBezTo>
                    <a:pt x="241" y="190"/>
                    <a:pt x="460" y="190"/>
                    <a:pt x="680" y="190"/>
                  </a:cubicBezTo>
                  <a:cubicBezTo>
                    <a:pt x="686" y="190"/>
                    <a:pt x="693" y="191"/>
                    <a:pt x="699" y="187"/>
                  </a:cubicBezTo>
                  <a:cubicBezTo>
                    <a:pt x="700" y="186"/>
                    <a:pt x="700" y="184"/>
                    <a:pt x="699" y="182"/>
                  </a:cubicBezTo>
                  <a:close/>
                </a:path>
              </a:pathLst>
            </a:custGeom>
            <a:solidFill>
              <a:srgbClr val="E83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1EE2088C-4A23-294C-3FC4-AA2728FD3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" y="1033"/>
              <a:ext cx="21" cy="266"/>
            </a:xfrm>
            <a:custGeom>
              <a:avLst/>
              <a:gdLst>
                <a:gd name="T0" fmla="*/ 9 w 9"/>
                <a:gd name="T1" fmla="*/ 9 h 112"/>
                <a:gd name="T2" fmla="*/ 6 w 9"/>
                <a:gd name="T3" fmla="*/ 86 h 112"/>
                <a:gd name="T4" fmla="*/ 6 w 9"/>
                <a:gd name="T5" fmla="*/ 112 h 112"/>
                <a:gd name="T6" fmla="*/ 1 w 9"/>
                <a:gd name="T7" fmla="*/ 99 h 112"/>
                <a:gd name="T8" fmla="*/ 1 w 9"/>
                <a:gd name="T9" fmla="*/ 15 h 112"/>
                <a:gd name="T10" fmla="*/ 9 w 9"/>
                <a:gd name="T11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2">
                  <a:moveTo>
                    <a:pt x="9" y="9"/>
                  </a:moveTo>
                  <a:cubicBezTo>
                    <a:pt x="2" y="34"/>
                    <a:pt x="8" y="60"/>
                    <a:pt x="6" y="86"/>
                  </a:cubicBezTo>
                  <a:cubicBezTo>
                    <a:pt x="5" y="94"/>
                    <a:pt x="6" y="103"/>
                    <a:pt x="6" y="112"/>
                  </a:cubicBezTo>
                  <a:cubicBezTo>
                    <a:pt x="0" y="109"/>
                    <a:pt x="4" y="103"/>
                    <a:pt x="1" y="99"/>
                  </a:cubicBezTo>
                  <a:cubicBezTo>
                    <a:pt x="1" y="71"/>
                    <a:pt x="1" y="43"/>
                    <a:pt x="1" y="15"/>
                  </a:cubicBezTo>
                  <a:cubicBezTo>
                    <a:pt x="1" y="9"/>
                    <a:pt x="0" y="0"/>
                    <a:pt x="9" y="9"/>
                  </a:cubicBezTo>
                  <a:close/>
                </a:path>
              </a:pathLst>
            </a:custGeom>
            <a:solidFill>
              <a:srgbClr val="DE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627A77A-0084-3BFF-F71E-EE21B2514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" y="2812"/>
              <a:ext cx="220" cy="223"/>
            </a:xfrm>
            <a:custGeom>
              <a:avLst/>
              <a:gdLst>
                <a:gd name="T0" fmla="*/ 92 w 93"/>
                <a:gd name="T1" fmla="*/ 46 h 94"/>
                <a:gd name="T2" fmla="*/ 92 w 93"/>
                <a:gd name="T3" fmla="*/ 70 h 94"/>
                <a:gd name="T4" fmla="*/ 55 w 93"/>
                <a:gd name="T5" fmla="*/ 93 h 94"/>
                <a:gd name="T6" fmla="*/ 2 w 93"/>
                <a:gd name="T7" fmla="*/ 71 h 94"/>
                <a:gd name="T8" fmla="*/ 2 w 93"/>
                <a:gd name="T9" fmla="*/ 23 h 94"/>
                <a:gd name="T10" fmla="*/ 23 w 93"/>
                <a:gd name="T11" fmla="*/ 1 h 94"/>
                <a:gd name="T12" fmla="*/ 69 w 93"/>
                <a:gd name="T13" fmla="*/ 1 h 94"/>
                <a:gd name="T14" fmla="*/ 92 w 93"/>
                <a:gd name="T15" fmla="*/ 24 h 94"/>
                <a:gd name="T16" fmla="*/ 92 w 93"/>
                <a:gd name="T17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4">
                  <a:moveTo>
                    <a:pt x="92" y="46"/>
                  </a:moveTo>
                  <a:cubicBezTo>
                    <a:pt x="92" y="54"/>
                    <a:pt x="93" y="62"/>
                    <a:pt x="92" y="70"/>
                  </a:cubicBezTo>
                  <a:cubicBezTo>
                    <a:pt x="89" y="92"/>
                    <a:pt x="73" y="93"/>
                    <a:pt x="55" y="93"/>
                  </a:cubicBezTo>
                  <a:cubicBezTo>
                    <a:pt x="13" y="94"/>
                    <a:pt x="4" y="90"/>
                    <a:pt x="2" y="71"/>
                  </a:cubicBezTo>
                  <a:cubicBezTo>
                    <a:pt x="0" y="55"/>
                    <a:pt x="1" y="39"/>
                    <a:pt x="2" y="23"/>
                  </a:cubicBezTo>
                  <a:cubicBezTo>
                    <a:pt x="2" y="10"/>
                    <a:pt x="11" y="2"/>
                    <a:pt x="23" y="1"/>
                  </a:cubicBezTo>
                  <a:cubicBezTo>
                    <a:pt x="39" y="0"/>
                    <a:pt x="54" y="0"/>
                    <a:pt x="69" y="1"/>
                  </a:cubicBezTo>
                  <a:cubicBezTo>
                    <a:pt x="83" y="2"/>
                    <a:pt x="91" y="10"/>
                    <a:pt x="92" y="24"/>
                  </a:cubicBezTo>
                  <a:cubicBezTo>
                    <a:pt x="93" y="31"/>
                    <a:pt x="92" y="39"/>
                    <a:pt x="92" y="46"/>
                  </a:cubicBezTo>
                  <a:close/>
                </a:path>
              </a:pathLst>
            </a:custGeom>
            <a:solidFill>
              <a:srgbClr val="1B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E3D5217D-9944-00DF-7C69-ADE15013A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" y="2895"/>
              <a:ext cx="76" cy="55"/>
            </a:xfrm>
            <a:custGeom>
              <a:avLst/>
              <a:gdLst>
                <a:gd name="T0" fmla="*/ 18 w 32"/>
                <a:gd name="T1" fmla="*/ 23 h 23"/>
                <a:gd name="T2" fmla="*/ 0 w 32"/>
                <a:gd name="T3" fmla="*/ 0 h 23"/>
                <a:gd name="T4" fmla="*/ 31 w 32"/>
                <a:gd name="T5" fmla="*/ 0 h 23"/>
                <a:gd name="T6" fmla="*/ 18 w 32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3">
                  <a:moveTo>
                    <a:pt x="18" y="23"/>
                  </a:moveTo>
                  <a:cubicBezTo>
                    <a:pt x="9" y="16"/>
                    <a:pt x="5" y="9"/>
                    <a:pt x="0" y="0"/>
                  </a:cubicBezTo>
                  <a:cubicBezTo>
                    <a:pt x="12" y="0"/>
                    <a:pt x="21" y="0"/>
                    <a:pt x="31" y="0"/>
                  </a:cubicBezTo>
                  <a:cubicBezTo>
                    <a:pt x="32" y="10"/>
                    <a:pt x="22" y="14"/>
                    <a:pt x="18" y="23"/>
                  </a:cubicBezTo>
                  <a:close/>
                </a:path>
              </a:pathLst>
            </a:custGeom>
            <a:solidFill>
              <a:srgbClr val="3D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551EC58-5D48-CD53-B843-CDE85BC22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" y="2829"/>
              <a:ext cx="187" cy="187"/>
            </a:xfrm>
            <a:custGeom>
              <a:avLst/>
              <a:gdLst>
                <a:gd name="T0" fmla="*/ 37 w 79"/>
                <a:gd name="T1" fmla="*/ 79 h 79"/>
                <a:gd name="T2" fmla="*/ 0 w 79"/>
                <a:gd name="T3" fmla="*/ 37 h 79"/>
                <a:gd name="T4" fmla="*/ 41 w 79"/>
                <a:gd name="T5" fmla="*/ 0 h 79"/>
                <a:gd name="T6" fmla="*/ 79 w 79"/>
                <a:gd name="T7" fmla="*/ 44 h 79"/>
                <a:gd name="T8" fmla="*/ 37 w 79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37" y="79"/>
                  </a:moveTo>
                  <a:cubicBezTo>
                    <a:pt x="2" y="79"/>
                    <a:pt x="0" y="77"/>
                    <a:pt x="0" y="37"/>
                  </a:cubicBezTo>
                  <a:cubicBezTo>
                    <a:pt x="0" y="3"/>
                    <a:pt x="4" y="0"/>
                    <a:pt x="41" y="0"/>
                  </a:cubicBezTo>
                  <a:cubicBezTo>
                    <a:pt x="77" y="1"/>
                    <a:pt x="79" y="3"/>
                    <a:pt x="79" y="44"/>
                  </a:cubicBezTo>
                  <a:cubicBezTo>
                    <a:pt x="79" y="76"/>
                    <a:pt x="76" y="79"/>
                    <a:pt x="37" y="79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6929A8C-2C12-413F-298A-D5CDAB51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" y="2869"/>
              <a:ext cx="114" cy="109"/>
            </a:xfrm>
            <a:custGeom>
              <a:avLst/>
              <a:gdLst>
                <a:gd name="T0" fmla="*/ 23 w 48"/>
                <a:gd name="T1" fmla="*/ 0 h 46"/>
                <a:gd name="T2" fmla="*/ 47 w 48"/>
                <a:gd name="T3" fmla="*/ 22 h 46"/>
                <a:gd name="T4" fmla="*/ 24 w 48"/>
                <a:gd name="T5" fmla="*/ 46 h 46"/>
                <a:gd name="T6" fmla="*/ 1 w 48"/>
                <a:gd name="T7" fmla="*/ 22 h 46"/>
                <a:gd name="T8" fmla="*/ 23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3" y="0"/>
                  </a:moveTo>
                  <a:cubicBezTo>
                    <a:pt x="38" y="0"/>
                    <a:pt x="46" y="8"/>
                    <a:pt x="47" y="22"/>
                  </a:cubicBezTo>
                  <a:cubicBezTo>
                    <a:pt x="48" y="36"/>
                    <a:pt x="40" y="46"/>
                    <a:pt x="24" y="46"/>
                  </a:cubicBezTo>
                  <a:cubicBezTo>
                    <a:pt x="9" y="46"/>
                    <a:pt x="0" y="37"/>
                    <a:pt x="1" y="22"/>
                  </a:cubicBezTo>
                  <a:cubicBezTo>
                    <a:pt x="1" y="8"/>
                    <a:pt x="9" y="0"/>
                    <a:pt x="23" y="0"/>
                  </a:cubicBezTo>
                  <a:close/>
                </a:path>
              </a:pathLst>
            </a:custGeom>
            <a:solidFill>
              <a:srgbClr val="27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7AD975A-C023-E127-A3FE-A9DEFB346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" y="2883"/>
              <a:ext cx="76" cy="79"/>
            </a:xfrm>
            <a:custGeom>
              <a:avLst/>
              <a:gdLst>
                <a:gd name="T0" fmla="*/ 17 w 32"/>
                <a:gd name="T1" fmla="*/ 33 h 33"/>
                <a:gd name="T2" fmla="*/ 0 w 32"/>
                <a:gd name="T3" fmla="*/ 16 h 33"/>
                <a:gd name="T4" fmla="*/ 17 w 32"/>
                <a:gd name="T5" fmla="*/ 1 h 33"/>
                <a:gd name="T6" fmla="*/ 31 w 32"/>
                <a:gd name="T7" fmla="*/ 16 h 33"/>
                <a:gd name="T8" fmla="*/ 17 w 32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7" y="33"/>
                  </a:moveTo>
                  <a:cubicBezTo>
                    <a:pt x="6" y="32"/>
                    <a:pt x="0" y="27"/>
                    <a:pt x="0" y="16"/>
                  </a:cubicBezTo>
                  <a:cubicBezTo>
                    <a:pt x="1" y="6"/>
                    <a:pt x="7" y="0"/>
                    <a:pt x="17" y="1"/>
                  </a:cubicBezTo>
                  <a:cubicBezTo>
                    <a:pt x="25" y="1"/>
                    <a:pt x="31" y="7"/>
                    <a:pt x="31" y="16"/>
                  </a:cubicBezTo>
                  <a:cubicBezTo>
                    <a:pt x="32" y="27"/>
                    <a:pt x="25" y="31"/>
                    <a:pt x="17" y="33"/>
                  </a:cubicBezTo>
                  <a:close/>
                </a:path>
              </a:pathLst>
            </a:custGeom>
            <a:solidFill>
              <a:srgbClr val="F2F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body" idx="4294967295"/>
          </p:nvPr>
        </p:nvSpPr>
        <p:spPr>
          <a:xfrm>
            <a:off x="1389857" y="3405187"/>
            <a:ext cx="3435350" cy="203358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b="1" dirty="0"/>
              <a:t>White</a:t>
            </a:r>
            <a:endParaRPr b="1" dirty="0"/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Is the color of milk and fresh snow, the color produced by the combination of all the colors of the visible spectrum.</a:t>
            </a:r>
            <a:endParaRPr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4294967295"/>
          </p:nvPr>
        </p:nvSpPr>
        <p:spPr>
          <a:xfrm>
            <a:off x="0" y="625475"/>
            <a:ext cx="10363200" cy="83661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6000" b="1" dirty="0">
                <a:latin typeface="+mn-lt"/>
              </a:rPr>
              <a:t>You can also split your content</a:t>
            </a:r>
            <a:endParaRPr sz="6000" b="1" dirty="0">
              <a:latin typeface="+mn-lt"/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4294967295"/>
          </p:nvPr>
        </p:nvSpPr>
        <p:spPr>
          <a:xfrm>
            <a:off x="5510985" y="3405187"/>
            <a:ext cx="3433762" cy="17637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b="1" dirty="0"/>
              <a:t>Black</a:t>
            </a:r>
            <a:endParaRPr b="1" dirty="0"/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Is the color of ebony and of outer space. It has been the symbolic color of elegance, solemnity and authority.</a:t>
            </a:r>
            <a:endParaRPr dirty="0"/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4294967295"/>
          </p:nvPr>
        </p:nvSpPr>
        <p:spPr>
          <a:xfrm>
            <a:off x="11277600" y="0"/>
            <a:ext cx="914400" cy="914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25</a:t>
            </a:fld>
            <a:endParaRPr/>
          </a:p>
        </p:txBody>
      </p:sp>
      <p:grpSp>
        <p:nvGrpSpPr>
          <p:cNvPr id="12" name="Grupo 11"/>
          <p:cNvGrpSpPr/>
          <p:nvPr/>
        </p:nvGrpSpPr>
        <p:grpSpPr>
          <a:xfrm>
            <a:off x="6750028" y="2174081"/>
            <a:ext cx="762000" cy="820737"/>
            <a:chOff x="2574925" y="2084388"/>
            <a:chExt cx="762000" cy="820737"/>
          </a:xfrm>
          <a:solidFill>
            <a:srgbClr val="E62155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574925" y="2084388"/>
              <a:ext cx="762000" cy="820737"/>
            </a:xfrm>
            <a:custGeom>
              <a:avLst/>
              <a:gdLst>
                <a:gd name="T0" fmla="*/ 0 w 201"/>
                <a:gd name="T1" fmla="*/ 109 h 217"/>
                <a:gd name="T2" fmla="*/ 0 w 201"/>
                <a:gd name="T3" fmla="*/ 14 h 217"/>
                <a:gd name="T4" fmla="*/ 13 w 201"/>
                <a:gd name="T5" fmla="*/ 0 h 217"/>
                <a:gd name="T6" fmla="*/ 188 w 201"/>
                <a:gd name="T7" fmla="*/ 0 h 217"/>
                <a:gd name="T8" fmla="*/ 201 w 201"/>
                <a:gd name="T9" fmla="*/ 14 h 217"/>
                <a:gd name="T10" fmla="*/ 201 w 201"/>
                <a:gd name="T11" fmla="*/ 204 h 217"/>
                <a:gd name="T12" fmla="*/ 188 w 201"/>
                <a:gd name="T13" fmla="*/ 217 h 217"/>
                <a:gd name="T14" fmla="*/ 13 w 201"/>
                <a:gd name="T15" fmla="*/ 217 h 217"/>
                <a:gd name="T16" fmla="*/ 0 w 201"/>
                <a:gd name="T17" fmla="*/ 204 h 217"/>
                <a:gd name="T18" fmla="*/ 0 w 201"/>
                <a:gd name="T19" fmla="*/ 109 h 217"/>
                <a:gd name="T20" fmla="*/ 12 w 201"/>
                <a:gd name="T21" fmla="*/ 185 h 217"/>
                <a:gd name="T22" fmla="*/ 190 w 201"/>
                <a:gd name="T23" fmla="*/ 185 h 217"/>
                <a:gd name="T24" fmla="*/ 190 w 201"/>
                <a:gd name="T25" fmla="*/ 14 h 217"/>
                <a:gd name="T26" fmla="*/ 12 w 201"/>
                <a:gd name="T27" fmla="*/ 14 h 217"/>
                <a:gd name="T28" fmla="*/ 12 w 201"/>
                <a:gd name="T29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217">
                  <a:moveTo>
                    <a:pt x="0" y="109"/>
                  </a:moveTo>
                  <a:cubicBezTo>
                    <a:pt x="0" y="77"/>
                    <a:pt x="0" y="45"/>
                    <a:pt x="0" y="14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72" y="0"/>
                    <a:pt x="130" y="0"/>
                    <a:pt x="188" y="0"/>
                  </a:cubicBezTo>
                  <a:cubicBezTo>
                    <a:pt x="196" y="0"/>
                    <a:pt x="201" y="5"/>
                    <a:pt x="201" y="14"/>
                  </a:cubicBezTo>
                  <a:cubicBezTo>
                    <a:pt x="201" y="77"/>
                    <a:pt x="201" y="141"/>
                    <a:pt x="201" y="204"/>
                  </a:cubicBezTo>
                  <a:cubicBezTo>
                    <a:pt x="201" y="213"/>
                    <a:pt x="196" y="217"/>
                    <a:pt x="188" y="217"/>
                  </a:cubicBezTo>
                  <a:cubicBezTo>
                    <a:pt x="130" y="217"/>
                    <a:pt x="71" y="217"/>
                    <a:pt x="13" y="217"/>
                  </a:cubicBezTo>
                  <a:cubicBezTo>
                    <a:pt x="5" y="217"/>
                    <a:pt x="0" y="213"/>
                    <a:pt x="0" y="204"/>
                  </a:cubicBezTo>
                  <a:cubicBezTo>
                    <a:pt x="0" y="173"/>
                    <a:pt x="0" y="141"/>
                    <a:pt x="0" y="109"/>
                  </a:cubicBezTo>
                  <a:close/>
                  <a:moveTo>
                    <a:pt x="12" y="185"/>
                  </a:moveTo>
                  <a:cubicBezTo>
                    <a:pt x="71" y="185"/>
                    <a:pt x="131" y="185"/>
                    <a:pt x="190" y="185"/>
                  </a:cubicBezTo>
                  <a:cubicBezTo>
                    <a:pt x="190" y="128"/>
                    <a:pt x="190" y="71"/>
                    <a:pt x="190" y="14"/>
                  </a:cubicBezTo>
                  <a:cubicBezTo>
                    <a:pt x="130" y="14"/>
                    <a:pt x="71" y="14"/>
                    <a:pt x="12" y="14"/>
                  </a:cubicBezTo>
                  <a:cubicBezTo>
                    <a:pt x="12" y="71"/>
                    <a:pt x="12" y="128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646363" y="2432050"/>
              <a:ext cx="617538" cy="325437"/>
            </a:xfrm>
            <a:custGeom>
              <a:avLst/>
              <a:gdLst>
                <a:gd name="T0" fmla="*/ 0 w 163"/>
                <a:gd name="T1" fmla="*/ 86 h 86"/>
                <a:gd name="T2" fmla="*/ 47 w 163"/>
                <a:gd name="T3" fmla="*/ 0 h 86"/>
                <a:gd name="T4" fmla="*/ 113 w 163"/>
                <a:gd name="T5" fmla="*/ 48 h 86"/>
                <a:gd name="T6" fmla="*/ 119 w 163"/>
                <a:gd name="T7" fmla="*/ 44 h 86"/>
                <a:gd name="T8" fmla="*/ 139 w 163"/>
                <a:gd name="T9" fmla="*/ 27 h 86"/>
                <a:gd name="T10" fmla="*/ 143 w 163"/>
                <a:gd name="T11" fmla="*/ 27 h 86"/>
                <a:gd name="T12" fmla="*/ 161 w 163"/>
                <a:gd name="T13" fmla="*/ 40 h 86"/>
                <a:gd name="T14" fmla="*/ 163 w 163"/>
                <a:gd name="T15" fmla="*/ 43 h 86"/>
                <a:gd name="T16" fmla="*/ 163 w 163"/>
                <a:gd name="T17" fmla="*/ 86 h 86"/>
                <a:gd name="T18" fmla="*/ 0 w 163"/>
                <a:gd name="T1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86">
                  <a:moveTo>
                    <a:pt x="0" y="86"/>
                  </a:moveTo>
                  <a:cubicBezTo>
                    <a:pt x="16" y="57"/>
                    <a:pt x="31" y="29"/>
                    <a:pt x="47" y="0"/>
                  </a:cubicBezTo>
                  <a:cubicBezTo>
                    <a:pt x="69" y="16"/>
                    <a:pt x="91" y="32"/>
                    <a:pt x="113" y="48"/>
                  </a:cubicBezTo>
                  <a:cubicBezTo>
                    <a:pt x="115" y="47"/>
                    <a:pt x="117" y="45"/>
                    <a:pt x="119" y="44"/>
                  </a:cubicBezTo>
                  <a:cubicBezTo>
                    <a:pt x="126" y="38"/>
                    <a:pt x="132" y="33"/>
                    <a:pt x="139" y="27"/>
                  </a:cubicBezTo>
                  <a:cubicBezTo>
                    <a:pt x="140" y="26"/>
                    <a:pt x="141" y="26"/>
                    <a:pt x="143" y="27"/>
                  </a:cubicBezTo>
                  <a:cubicBezTo>
                    <a:pt x="149" y="31"/>
                    <a:pt x="155" y="35"/>
                    <a:pt x="161" y="40"/>
                  </a:cubicBezTo>
                  <a:cubicBezTo>
                    <a:pt x="162" y="40"/>
                    <a:pt x="163" y="42"/>
                    <a:pt x="163" y="43"/>
                  </a:cubicBezTo>
                  <a:cubicBezTo>
                    <a:pt x="163" y="57"/>
                    <a:pt x="163" y="71"/>
                    <a:pt x="163" y="86"/>
                  </a:cubicBezTo>
                  <a:cubicBezTo>
                    <a:pt x="109" y="86"/>
                    <a:pt x="54" y="86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052763" y="2189163"/>
              <a:ext cx="101600" cy="103187"/>
            </a:xfrm>
            <a:custGeom>
              <a:avLst/>
              <a:gdLst>
                <a:gd name="T0" fmla="*/ 14 w 27"/>
                <a:gd name="T1" fmla="*/ 27 h 27"/>
                <a:gd name="T2" fmla="*/ 0 w 27"/>
                <a:gd name="T3" fmla="*/ 13 h 27"/>
                <a:gd name="T4" fmla="*/ 13 w 27"/>
                <a:gd name="T5" fmla="*/ 0 h 27"/>
                <a:gd name="T6" fmla="*/ 27 w 27"/>
                <a:gd name="T7" fmla="*/ 13 h 27"/>
                <a:gd name="T8" fmla="*/ 1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1"/>
                    <a:pt x="21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727325" y="2236788"/>
            <a:ext cx="762000" cy="820737"/>
            <a:chOff x="2574925" y="2084388"/>
            <a:chExt cx="762000" cy="820737"/>
          </a:xfrm>
          <a:solidFill>
            <a:srgbClr val="E62155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2574925" y="2084388"/>
              <a:ext cx="762000" cy="820737"/>
            </a:xfrm>
            <a:custGeom>
              <a:avLst/>
              <a:gdLst>
                <a:gd name="T0" fmla="*/ 0 w 201"/>
                <a:gd name="T1" fmla="*/ 109 h 217"/>
                <a:gd name="T2" fmla="*/ 0 w 201"/>
                <a:gd name="T3" fmla="*/ 14 h 217"/>
                <a:gd name="T4" fmla="*/ 13 w 201"/>
                <a:gd name="T5" fmla="*/ 0 h 217"/>
                <a:gd name="T6" fmla="*/ 188 w 201"/>
                <a:gd name="T7" fmla="*/ 0 h 217"/>
                <a:gd name="T8" fmla="*/ 201 w 201"/>
                <a:gd name="T9" fmla="*/ 14 h 217"/>
                <a:gd name="T10" fmla="*/ 201 w 201"/>
                <a:gd name="T11" fmla="*/ 204 h 217"/>
                <a:gd name="T12" fmla="*/ 188 w 201"/>
                <a:gd name="T13" fmla="*/ 217 h 217"/>
                <a:gd name="T14" fmla="*/ 13 w 201"/>
                <a:gd name="T15" fmla="*/ 217 h 217"/>
                <a:gd name="T16" fmla="*/ 0 w 201"/>
                <a:gd name="T17" fmla="*/ 204 h 217"/>
                <a:gd name="T18" fmla="*/ 0 w 201"/>
                <a:gd name="T19" fmla="*/ 109 h 217"/>
                <a:gd name="T20" fmla="*/ 12 w 201"/>
                <a:gd name="T21" fmla="*/ 185 h 217"/>
                <a:gd name="T22" fmla="*/ 190 w 201"/>
                <a:gd name="T23" fmla="*/ 185 h 217"/>
                <a:gd name="T24" fmla="*/ 190 w 201"/>
                <a:gd name="T25" fmla="*/ 14 h 217"/>
                <a:gd name="T26" fmla="*/ 12 w 201"/>
                <a:gd name="T27" fmla="*/ 14 h 217"/>
                <a:gd name="T28" fmla="*/ 12 w 201"/>
                <a:gd name="T29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217">
                  <a:moveTo>
                    <a:pt x="0" y="109"/>
                  </a:moveTo>
                  <a:cubicBezTo>
                    <a:pt x="0" y="77"/>
                    <a:pt x="0" y="45"/>
                    <a:pt x="0" y="14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72" y="0"/>
                    <a:pt x="130" y="0"/>
                    <a:pt x="188" y="0"/>
                  </a:cubicBezTo>
                  <a:cubicBezTo>
                    <a:pt x="196" y="0"/>
                    <a:pt x="201" y="5"/>
                    <a:pt x="201" y="14"/>
                  </a:cubicBezTo>
                  <a:cubicBezTo>
                    <a:pt x="201" y="77"/>
                    <a:pt x="201" y="141"/>
                    <a:pt x="201" y="204"/>
                  </a:cubicBezTo>
                  <a:cubicBezTo>
                    <a:pt x="201" y="213"/>
                    <a:pt x="196" y="217"/>
                    <a:pt x="188" y="217"/>
                  </a:cubicBezTo>
                  <a:cubicBezTo>
                    <a:pt x="130" y="217"/>
                    <a:pt x="71" y="217"/>
                    <a:pt x="13" y="217"/>
                  </a:cubicBezTo>
                  <a:cubicBezTo>
                    <a:pt x="5" y="217"/>
                    <a:pt x="0" y="213"/>
                    <a:pt x="0" y="204"/>
                  </a:cubicBezTo>
                  <a:cubicBezTo>
                    <a:pt x="0" y="173"/>
                    <a:pt x="0" y="141"/>
                    <a:pt x="0" y="109"/>
                  </a:cubicBezTo>
                  <a:close/>
                  <a:moveTo>
                    <a:pt x="12" y="185"/>
                  </a:moveTo>
                  <a:cubicBezTo>
                    <a:pt x="71" y="185"/>
                    <a:pt x="131" y="185"/>
                    <a:pt x="190" y="185"/>
                  </a:cubicBezTo>
                  <a:cubicBezTo>
                    <a:pt x="190" y="128"/>
                    <a:pt x="190" y="71"/>
                    <a:pt x="190" y="14"/>
                  </a:cubicBezTo>
                  <a:cubicBezTo>
                    <a:pt x="130" y="14"/>
                    <a:pt x="71" y="14"/>
                    <a:pt x="12" y="14"/>
                  </a:cubicBezTo>
                  <a:cubicBezTo>
                    <a:pt x="12" y="71"/>
                    <a:pt x="12" y="128"/>
                    <a:pt x="12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646363" y="2432050"/>
              <a:ext cx="617538" cy="325437"/>
            </a:xfrm>
            <a:custGeom>
              <a:avLst/>
              <a:gdLst>
                <a:gd name="T0" fmla="*/ 0 w 163"/>
                <a:gd name="T1" fmla="*/ 86 h 86"/>
                <a:gd name="T2" fmla="*/ 47 w 163"/>
                <a:gd name="T3" fmla="*/ 0 h 86"/>
                <a:gd name="T4" fmla="*/ 113 w 163"/>
                <a:gd name="T5" fmla="*/ 48 h 86"/>
                <a:gd name="T6" fmla="*/ 119 w 163"/>
                <a:gd name="T7" fmla="*/ 44 h 86"/>
                <a:gd name="T8" fmla="*/ 139 w 163"/>
                <a:gd name="T9" fmla="*/ 27 h 86"/>
                <a:gd name="T10" fmla="*/ 143 w 163"/>
                <a:gd name="T11" fmla="*/ 27 h 86"/>
                <a:gd name="T12" fmla="*/ 161 w 163"/>
                <a:gd name="T13" fmla="*/ 40 h 86"/>
                <a:gd name="T14" fmla="*/ 163 w 163"/>
                <a:gd name="T15" fmla="*/ 43 h 86"/>
                <a:gd name="T16" fmla="*/ 163 w 163"/>
                <a:gd name="T17" fmla="*/ 86 h 86"/>
                <a:gd name="T18" fmla="*/ 0 w 163"/>
                <a:gd name="T1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86">
                  <a:moveTo>
                    <a:pt x="0" y="86"/>
                  </a:moveTo>
                  <a:cubicBezTo>
                    <a:pt x="16" y="57"/>
                    <a:pt x="31" y="29"/>
                    <a:pt x="47" y="0"/>
                  </a:cubicBezTo>
                  <a:cubicBezTo>
                    <a:pt x="69" y="16"/>
                    <a:pt x="91" y="32"/>
                    <a:pt x="113" y="48"/>
                  </a:cubicBezTo>
                  <a:cubicBezTo>
                    <a:pt x="115" y="47"/>
                    <a:pt x="117" y="45"/>
                    <a:pt x="119" y="44"/>
                  </a:cubicBezTo>
                  <a:cubicBezTo>
                    <a:pt x="126" y="38"/>
                    <a:pt x="132" y="33"/>
                    <a:pt x="139" y="27"/>
                  </a:cubicBezTo>
                  <a:cubicBezTo>
                    <a:pt x="140" y="26"/>
                    <a:pt x="141" y="26"/>
                    <a:pt x="143" y="27"/>
                  </a:cubicBezTo>
                  <a:cubicBezTo>
                    <a:pt x="149" y="31"/>
                    <a:pt x="155" y="35"/>
                    <a:pt x="161" y="40"/>
                  </a:cubicBezTo>
                  <a:cubicBezTo>
                    <a:pt x="162" y="40"/>
                    <a:pt x="163" y="42"/>
                    <a:pt x="163" y="43"/>
                  </a:cubicBezTo>
                  <a:cubicBezTo>
                    <a:pt x="163" y="57"/>
                    <a:pt x="163" y="71"/>
                    <a:pt x="163" y="86"/>
                  </a:cubicBezTo>
                  <a:cubicBezTo>
                    <a:pt x="109" y="86"/>
                    <a:pt x="54" y="86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3052763" y="2189163"/>
              <a:ext cx="101600" cy="103187"/>
            </a:xfrm>
            <a:custGeom>
              <a:avLst/>
              <a:gdLst>
                <a:gd name="T0" fmla="*/ 14 w 27"/>
                <a:gd name="T1" fmla="*/ 27 h 27"/>
                <a:gd name="T2" fmla="*/ 0 w 27"/>
                <a:gd name="T3" fmla="*/ 13 h 27"/>
                <a:gd name="T4" fmla="*/ 13 w 27"/>
                <a:gd name="T5" fmla="*/ 0 h 27"/>
                <a:gd name="T6" fmla="*/ 27 w 27"/>
                <a:gd name="T7" fmla="*/ 13 h 27"/>
                <a:gd name="T8" fmla="*/ 1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1"/>
                    <a:pt x="21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9776FD16-D27E-94F0-8819-E7E26E15AF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91563" y="2387601"/>
            <a:ext cx="3343275" cy="2808288"/>
            <a:chOff x="5475" y="1504"/>
            <a:chExt cx="2106" cy="176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459C45B-CC26-5240-73F5-F39D7371C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" y="1504"/>
              <a:ext cx="584" cy="588"/>
            </a:xfrm>
            <a:custGeom>
              <a:avLst/>
              <a:gdLst>
                <a:gd name="T0" fmla="*/ 87 w 174"/>
                <a:gd name="T1" fmla="*/ 175 h 175"/>
                <a:gd name="T2" fmla="*/ 0 w 174"/>
                <a:gd name="T3" fmla="*/ 89 h 175"/>
                <a:gd name="T4" fmla="*/ 88 w 174"/>
                <a:gd name="T5" fmla="*/ 1 h 175"/>
                <a:gd name="T6" fmla="*/ 174 w 174"/>
                <a:gd name="T7" fmla="*/ 88 h 175"/>
                <a:gd name="T8" fmla="*/ 87 w 174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5">
                  <a:moveTo>
                    <a:pt x="87" y="175"/>
                  </a:moveTo>
                  <a:cubicBezTo>
                    <a:pt x="40" y="175"/>
                    <a:pt x="0" y="136"/>
                    <a:pt x="0" y="89"/>
                  </a:cubicBezTo>
                  <a:cubicBezTo>
                    <a:pt x="0" y="39"/>
                    <a:pt x="39" y="0"/>
                    <a:pt x="88" y="1"/>
                  </a:cubicBezTo>
                  <a:cubicBezTo>
                    <a:pt x="136" y="1"/>
                    <a:pt x="174" y="40"/>
                    <a:pt x="174" y="88"/>
                  </a:cubicBezTo>
                  <a:cubicBezTo>
                    <a:pt x="174" y="136"/>
                    <a:pt x="136" y="175"/>
                    <a:pt x="87" y="175"/>
                  </a:cubicBezTo>
                  <a:close/>
                </a:path>
              </a:pathLst>
            </a:custGeom>
            <a:solidFill>
              <a:srgbClr val="E62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F9087C2-351E-B99C-20CA-FE6F3346B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" y="2621"/>
              <a:ext cx="638" cy="652"/>
            </a:xfrm>
            <a:custGeom>
              <a:avLst/>
              <a:gdLst>
                <a:gd name="T0" fmla="*/ 129 w 190"/>
                <a:gd name="T1" fmla="*/ 193 h 194"/>
                <a:gd name="T2" fmla="*/ 116 w 190"/>
                <a:gd name="T3" fmla="*/ 182 h 194"/>
                <a:gd name="T4" fmla="*/ 87 w 190"/>
                <a:gd name="T5" fmla="*/ 158 h 194"/>
                <a:gd name="T6" fmla="*/ 68 w 190"/>
                <a:gd name="T7" fmla="*/ 156 h 194"/>
                <a:gd name="T8" fmla="*/ 43 w 190"/>
                <a:gd name="T9" fmla="*/ 166 h 194"/>
                <a:gd name="T10" fmla="*/ 22 w 190"/>
                <a:gd name="T11" fmla="*/ 177 h 194"/>
                <a:gd name="T12" fmla="*/ 13 w 190"/>
                <a:gd name="T13" fmla="*/ 160 h 194"/>
                <a:gd name="T14" fmla="*/ 21 w 190"/>
                <a:gd name="T15" fmla="*/ 138 h 194"/>
                <a:gd name="T16" fmla="*/ 22 w 190"/>
                <a:gd name="T17" fmla="*/ 96 h 194"/>
                <a:gd name="T18" fmla="*/ 8 w 190"/>
                <a:gd name="T19" fmla="*/ 70 h 194"/>
                <a:gd name="T20" fmla="*/ 0 w 190"/>
                <a:gd name="T21" fmla="*/ 55 h 194"/>
                <a:gd name="T22" fmla="*/ 43 w 190"/>
                <a:gd name="T23" fmla="*/ 55 h 194"/>
                <a:gd name="T24" fmla="*/ 68 w 190"/>
                <a:gd name="T25" fmla="*/ 55 h 194"/>
                <a:gd name="T26" fmla="*/ 108 w 190"/>
                <a:gd name="T27" fmla="*/ 0 h 194"/>
                <a:gd name="T28" fmla="*/ 129 w 190"/>
                <a:gd name="T29" fmla="*/ 66 h 194"/>
                <a:gd name="T30" fmla="*/ 155 w 190"/>
                <a:gd name="T31" fmla="*/ 75 h 194"/>
                <a:gd name="T32" fmla="*/ 168 w 190"/>
                <a:gd name="T33" fmla="*/ 79 h 194"/>
                <a:gd name="T34" fmla="*/ 190 w 190"/>
                <a:gd name="T35" fmla="*/ 87 h 194"/>
                <a:gd name="T36" fmla="*/ 175 w 190"/>
                <a:gd name="T37" fmla="*/ 102 h 194"/>
                <a:gd name="T38" fmla="*/ 155 w 190"/>
                <a:gd name="T39" fmla="*/ 114 h 194"/>
                <a:gd name="T40" fmla="*/ 136 w 190"/>
                <a:gd name="T41" fmla="*/ 145 h 194"/>
                <a:gd name="T42" fmla="*/ 136 w 190"/>
                <a:gd name="T43" fmla="*/ 185 h 194"/>
                <a:gd name="T44" fmla="*/ 129 w 190"/>
                <a:gd name="T45" fmla="*/ 19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194">
                  <a:moveTo>
                    <a:pt x="129" y="193"/>
                  </a:moveTo>
                  <a:cubicBezTo>
                    <a:pt x="124" y="189"/>
                    <a:pt x="120" y="186"/>
                    <a:pt x="116" y="182"/>
                  </a:cubicBezTo>
                  <a:cubicBezTo>
                    <a:pt x="106" y="174"/>
                    <a:pt x="97" y="166"/>
                    <a:pt x="87" y="158"/>
                  </a:cubicBezTo>
                  <a:cubicBezTo>
                    <a:pt x="82" y="149"/>
                    <a:pt x="75" y="152"/>
                    <a:pt x="68" y="156"/>
                  </a:cubicBezTo>
                  <a:cubicBezTo>
                    <a:pt x="60" y="159"/>
                    <a:pt x="51" y="162"/>
                    <a:pt x="43" y="166"/>
                  </a:cubicBezTo>
                  <a:cubicBezTo>
                    <a:pt x="38" y="172"/>
                    <a:pt x="30" y="175"/>
                    <a:pt x="22" y="177"/>
                  </a:cubicBezTo>
                  <a:cubicBezTo>
                    <a:pt x="11" y="176"/>
                    <a:pt x="12" y="168"/>
                    <a:pt x="13" y="160"/>
                  </a:cubicBezTo>
                  <a:cubicBezTo>
                    <a:pt x="15" y="153"/>
                    <a:pt x="18" y="145"/>
                    <a:pt x="21" y="138"/>
                  </a:cubicBezTo>
                  <a:cubicBezTo>
                    <a:pt x="27" y="124"/>
                    <a:pt x="35" y="110"/>
                    <a:pt x="22" y="96"/>
                  </a:cubicBezTo>
                  <a:cubicBezTo>
                    <a:pt x="17" y="88"/>
                    <a:pt x="9" y="81"/>
                    <a:pt x="8" y="70"/>
                  </a:cubicBezTo>
                  <a:cubicBezTo>
                    <a:pt x="6" y="66"/>
                    <a:pt x="3" y="61"/>
                    <a:pt x="0" y="55"/>
                  </a:cubicBezTo>
                  <a:cubicBezTo>
                    <a:pt x="15" y="55"/>
                    <a:pt x="29" y="55"/>
                    <a:pt x="43" y="55"/>
                  </a:cubicBezTo>
                  <a:cubicBezTo>
                    <a:pt x="52" y="53"/>
                    <a:pt x="60" y="53"/>
                    <a:pt x="68" y="55"/>
                  </a:cubicBezTo>
                  <a:cubicBezTo>
                    <a:pt x="81" y="38"/>
                    <a:pt x="94" y="20"/>
                    <a:pt x="108" y="0"/>
                  </a:cubicBezTo>
                  <a:cubicBezTo>
                    <a:pt x="116" y="23"/>
                    <a:pt x="122" y="45"/>
                    <a:pt x="129" y="66"/>
                  </a:cubicBezTo>
                  <a:cubicBezTo>
                    <a:pt x="138" y="68"/>
                    <a:pt x="148" y="66"/>
                    <a:pt x="155" y="75"/>
                  </a:cubicBezTo>
                  <a:cubicBezTo>
                    <a:pt x="159" y="79"/>
                    <a:pt x="163" y="78"/>
                    <a:pt x="168" y="79"/>
                  </a:cubicBezTo>
                  <a:cubicBezTo>
                    <a:pt x="175" y="82"/>
                    <a:pt x="182" y="84"/>
                    <a:pt x="190" y="87"/>
                  </a:cubicBezTo>
                  <a:cubicBezTo>
                    <a:pt x="189" y="96"/>
                    <a:pt x="178" y="95"/>
                    <a:pt x="175" y="102"/>
                  </a:cubicBezTo>
                  <a:cubicBezTo>
                    <a:pt x="167" y="103"/>
                    <a:pt x="162" y="109"/>
                    <a:pt x="155" y="114"/>
                  </a:cubicBezTo>
                  <a:cubicBezTo>
                    <a:pt x="140" y="119"/>
                    <a:pt x="134" y="129"/>
                    <a:pt x="136" y="145"/>
                  </a:cubicBezTo>
                  <a:cubicBezTo>
                    <a:pt x="137" y="158"/>
                    <a:pt x="136" y="172"/>
                    <a:pt x="136" y="185"/>
                  </a:cubicBezTo>
                  <a:cubicBezTo>
                    <a:pt x="136" y="190"/>
                    <a:pt x="136" y="194"/>
                    <a:pt x="129" y="193"/>
                  </a:cubicBezTo>
                  <a:close/>
                </a:path>
              </a:pathLst>
            </a:custGeom>
            <a:solidFill>
              <a:srgbClr val="E62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8F33BD7-7C27-A55B-737D-E5C742A01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" y="2509"/>
              <a:ext cx="474" cy="485"/>
            </a:xfrm>
            <a:custGeom>
              <a:avLst/>
              <a:gdLst>
                <a:gd name="T0" fmla="*/ 8 w 141"/>
                <a:gd name="T1" fmla="*/ 59 h 144"/>
                <a:gd name="T2" fmla="*/ 34 w 141"/>
                <a:gd name="T3" fmla="*/ 20 h 144"/>
                <a:gd name="T4" fmla="*/ 133 w 141"/>
                <a:gd name="T5" fmla="*/ 56 h 144"/>
                <a:gd name="T6" fmla="*/ 117 w 141"/>
                <a:gd name="T7" fmla="*/ 124 h 144"/>
                <a:gd name="T8" fmla="*/ 93 w 141"/>
                <a:gd name="T9" fmla="*/ 138 h 144"/>
                <a:gd name="T10" fmla="*/ 69 w 141"/>
                <a:gd name="T11" fmla="*/ 144 h 144"/>
                <a:gd name="T12" fmla="*/ 49 w 141"/>
                <a:gd name="T13" fmla="*/ 139 h 144"/>
                <a:gd name="T14" fmla="*/ 22 w 141"/>
                <a:gd name="T15" fmla="*/ 121 h 144"/>
                <a:gd name="T16" fmla="*/ 4 w 141"/>
                <a:gd name="T17" fmla="*/ 91 h 144"/>
                <a:gd name="T18" fmla="*/ 8 w 141"/>
                <a:gd name="T19" fmla="*/ 5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4">
                  <a:moveTo>
                    <a:pt x="8" y="59"/>
                  </a:moveTo>
                  <a:cubicBezTo>
                    <a:pt x="12" y="43"/>
                    <a:pt x="22" y="31"/>
                    <a:pt x="34" y="20"/>
                  </a:cubicBezTo>
                  <a:cubicBezTo>
                    <a:pt x="69" y="0"/>
                    <a:pt x="117" y="10"/>
                    <a:pt x="133" y="56"/>
                  </a:cubicBezTo>
                  <a:cubicBezTo>
                    <a:pt x="141" y="82"/>
                    <a:pt x="138" y="105"/>
                    <a:pt x="117" y="124"/>
                  </a:cubicBezTo>
                  <a:cubicBezTo>
                    <a:pt x="110" y="130"/>
                    <a:pt x="102" y="135"/>
                    <a:pt x="93" y="138"/>
                  </a:cubicBezTo>
                  <a:cubicBezTo>
                    <a:pt x="85" y="141"/>
                    <a:pt x="77" y="143"/>
                    <a:pt x="69" y="144"/>
                  </a:cubicBezTo>
                  <a:cubicBezTo>
                    <a:pt x="62" y="144"/>
                    <a:pt x="55" y="142"/>
                    <a:pt x="49" y="139"/>
                  </a:cubicBezTo>
                  <a:cubicBezTo>
                    <a:pt x="40" y="134"/>
                    <a:pt x="30" y="129"/>
                    <a:pt x="22" y="121"/>
                  </a:cubicBezTo>
                  <a:cubicBezTo>
                    <a:pt x="14" y="113"/>
                    <a:pt x="8" y="102"/>
                    <a:pt x="4" y="91"/>
                  </a:cubicBezTo>
                  <a:cubicBezTo>
                    <a:pt x="1" y="80"/>
                    <a:pt x="0" y="69"/>
                    <a:pt x="8" y="59"/>
                  </a:cubicBezTo>
                  <a:close/>
                </a:path>
              </a:pathLst>
            </a:custGeom>
            <a:solidFill>
              <a:srgbClr val="69C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7511763-213A-2423-887D-A64EF85A8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6" y="1944"/>
              <a:ext cx="299" cy="300"/>
            </a:xfrm>
            <a:custGeom>
              <a:avLst/>
              <a:gdLst>
                <a:gd name="T0" fmla="*/ 45 w 89"/>
                <a:gd name="T1" fmla="*/ 88 h 89"/>
                <a:gd name="T2" fmla="*/ 0 w 89"/>
                <a:gd name="T3" fmla="*/ 45 h 89"/>
                <a:gd name="T4" fmla="*/ 44 w 89"/>
                <a:gd name="T5" fmla="*/ 0 h 89"/>
                <a:gd name="T6" fmla="*/ 88 w 89"/>
                <a:gd name="T7" fmla="*/ 43 h 89"/>
                <a:gd name="T8" fmla="*/ 45 w 89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45" y="88"/>
                  </a:moveTo>
                  <a:cubicBezTo>
                    <a:pt x="20" y="89"/>
                    <a:pt x="0" y="69"/>
                    <a:pt x="0" y="45"/>
                  </a:cubicBezTo>
                  <a:cubicBezTo>
                    <a:pt x="0" y="20"/>
                    <a:pt x="19" y="0"/>
                    <a:pt x="44" y="0"/>
                  </a:cubicBezTo>
                  <a:cubicBezTo>
                    <a:pt x="68" y="0"/>
                    <a:pt x="87" y="19"/>
                    <a:pt x="88" y="43"/>
                  </a:cubicBezTo>
                  <a:cubicBezTo>
                    <a:pt x="89" y="67"/>
                    <a:pt x="69" y="88"/>
                    <a:pt x="45" y="88"/>
                  </a:cubicBezTo>
                  <a:close/>
                </a:path>
              </a:pathLst>
            </a:custGeom>
            <a:solidFill>
              <a:srgbClr val="69C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623F833-E2FF-852A-387B-A501D40EB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2116"/>
              <a:ext cx="286" cy="286"/>
            </a:xfrm>
            <a:custGeom>
              <a:avLst/>
              <a:gdLst>
                <a:gd name="T0" fmla="*/ 23 w 85"/>
                <a:gd name="T1" fmla="*/ 85 h 85"/>
                <a:gd name="T2" fmla="*/ 0 w 85"/>
                <a:gd name="T3" fmla="*/ 34 h 85"/>
                <a:gd name="T4" fmla="*/ 39 w 85"/>
                <a:gd name="T5" fmla="*/ 0 h 85"/>
                <a:gd name="T6" fmla="*/ 85 w 85"/>
                <a:gd name="T7" fmla="*/ 25 h 85"/>
                <a:gd name="T8" fmla="*/ 74 w 85"/>
                <a:gd name="T9" fmla="*/ 78 h 85"/>
                <a:gd name="T10" fmla="*/ 23 w 85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5">
                  <a:moveTo>
                    <a:pt x="23" y="85"/>
                  </a:moveTo>
                  <a:cubicBezTo>
                    <a:pt x="22" y="53"/>
                    <a:pt x="22" y="53"/>
                    <a:pt x="0" y="34"/>
                  </a:cubicBezTo>
                  <a:cubicBezTo>
                    <a:pt x="24" y="34"/>
                    <a:pt x="36" y="23"/>
                    <a:pt x="39" y="0"/>
                  </a:cubicBezTo>
                  <a:cubicBezTo>
                    <a:pt x="49" y="19"/>
                    <a:pt x="59" y="34"/>
                    <a:pt x="85" y="25"/>
                  </a:cubicBezTo>
                  <a:cubicBezTo>
                    <a:pt x="70" y="41"/>
                    <a:pt x="64" y="57"/>
                    <a:pt x="74" y="78"/>
                  </a:cubicBezTo>
                  <a:cubicBezTo>
                    <a:pt x="54" y="61"/>
                    <a:pt x="38" y="70"/>
                    <a:pt x="23" y="85"/>
                  </a:cubicBezTo>
                  <a:close/>
                </a:path>
              </a:pathLst>
            </a:custGeom>
            <a:solidFill>
              <a:srgbClr val="F8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345C78A-5626-B409-4CC1-62C19A03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1625"/>
              <a:ext cx="427" cy="353"/>
            </a:xfrm>
            <a:custGeom>
              <a:avLst/>
              <a:gdLst>
                <a:gd name="T0" fmla="*/ 61 w 127"/>
                <a:gd name="T1" fmla="*/ 33 h 105"/>
                <a:gd name="T2" fmla="*/ 86 w 127"/>
                <a:gd name="T3" fmla="*/ 5 h 105"/>
                <a:gd name="T4" fmla="*/ 119 w 127"/>
                <a:gd name="T5" fmla="*/ 47 h 105"/>
                <a:gd name="T6" fmla="*/ 87 w 127"/>
                <a:gd name="T7" fmla="*/ 99 h 105"/>
                <a:gd name="T8" fmla="*/ 71 w 127"/>
                <a:gd name="T9" fmla="*/ 103 h 105"/>
                <a:gd name="T10" fmla="*/ 26 w 127"/>
                <a:gd name="T11" fmla="*/ 82 h 105"/>
                <a:gd name="T12" fmla="*/ 12 w 127"/>
                <a:gd name="T13" fmla="*/ 31 h 105"/>
                <a:gd name="T14" fmla="*/ 61 w 127"/>
                <a:gd name="T15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5">
                  <a:moveTo>
                    <a:pt x="61" y="33"/>
                  </a:moveTo>
                  <a:cubicBezTo>
                    <a:pt x="65" y="20"/>
                    <a:pt x="70" y="8"/>
                    <a:pt x="86" y="5"/>
                  </a:cubicBezTo>
                  <a:cubicBezTo>
                    <a:pt x="108" y="0"/>
                    <a:pt x="127" y="23"/>
                    <a:pt x="119" y="47"/>
                  </a:cubicBezTo>
                  <a:cubicBezTo>
                    <a:pt x="113" y="67"/>
                    <a:pt x="100" y="84"/>
                    <a:pt x="87" y="99"/>
                  </a:cubicBezTo>
                  <a:cubicBezTo>
                    <a:pt x="82" y="105"/>
                    <a:pt x="77" y="105"/>
                    <a:pt x="71" y="103"/>
                  </a:cubicBezTo>
                  <a:cubicBezTo>
                    <a:pt x="55" y="98"/>
                    <a:pt x="40" y="91"/>
                    <a:pt x="26" y="82"/>
                  </a:cubicBezTo>
                  <a:cubicBezTo>
                    <a:pt x="5" y="68"/>
                    <a:pt x="0" y="48"/>
                    <a:pt x="12" y="31"/>
                  </a:cubicBezTo>
                  <a:cubicBezTo>
                    <a:pt x="24" y="16"/>
                    <a:pt x="39" y="17"/>
                    <a:pt x="61" y="33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6" name="Google Shape;4786;p53"/>
          <p:cNvSpPr txBox="1">
            <a:spLocks noGrp="1"/>
          </p:cNvSpPr>
          <p:nvPr>
            <p:ph type="title" idx="4294967295"/>
          </p:nvPr>
        </p:nvSpPr>
        <p:spPr>
          <a:xfrm>
            <a:off x="927828" y="570893"/>
            <a:ext cx="10169525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b="1" dirty="0"/>
              <a:t>Followers best awesome</a:t>
            </a:r>
            <a:endParaRPr b="1" dirty="0"/>
          </a:p>
        </p:txBody>
      </p:sp>
      <p:sp>
        <p:nvSpPr>
          <p:cNvPr id="4830" name="Google Shape;4830;p53"/>
          <p:cNvSpPr txBox="1"/>
          <p:nvPr/>
        </p:nvSpPr>
        <p:spPr>
          <a:xfrm>
            <a:off x="8756425" y="2308415"/>
            <a:ext cx="29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3200" b="1">
                <a:solidFill>
                  <a:srgbClr val="E949BB"/>
                </a:solidFill>
                <a:latin typeface="Milonga"/>
                <a:ea typeface="Milonga"/>
                <a:cs typeface="Milonga"/>
                <a:sym typeface="Milonga"/>
              </a:rPr>
              <a:t>Man</a:t>
            </a:r>
            <a:endParaRPr sz="3200" b="1">
              <a:solidFill>
                <a:srgbClr val="E949BB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4831" name="Google Shape;4831;p53"/>
          <p:cNvSpPr txBox="1"/>
          <p:nvPr/>
        </p:nvSpPr>
        <p:spPr>
          <a:xfrm>
            <a:off x="8756368" y="2915617"/>
            <a:ext cx="291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Venus is the second planet from the Sun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4832" name="Google Shape;4832;p53"/>
          <p:cNvSpPr txBox="1"/>
          <p:nvPr/>
        </p:nvSpPr>
        <p:spPr>
          <a:xfrm>
            <a:off x="159677" y="2300081"/>
            <a:ext cx="29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en" sz="3200" b="1" dirty="0">
                <a:solidFill>
                  <a:srgbClr val="E949BB"/>
                </a:solidFill>
                <a:latin typeface="Milonga"/>
                <a:ea typeface="Milonga"/>
                <a:cs typeface="Milonga"/>
                <a:sym typeface="Milonga"/>
              </a:rPr>
              <a:t>God</a:t>
            </a:r>
            <a:endParaRPr sz="3200" b="1" dirty="0">
              <a:solidFill>
                <a:srgbClr val="E949BB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4833" name="Google Shape;4833;p53"/>
          <p:cNvSpPr txBox="1"/>
          <p:nvPr/>
        </p:nvSpPr>
        <p:spPr>
          <a:xfrm>
            <a:off x="159611" y="2907281"/>
            <a:ext cx="291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Despite being red, Mars is a cold place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4834" name="Google Shape;4834;p53"/>
          <p:cNvSpPr txBox="1"/>
          <p:nvPr/>
        </p:nvSpPr>
        <p:spPr>
          <a:xfrm>
            <a:off x="8756425" y="4326424"/>
            <a:ext cx="29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3200" b="1">
                <a:solidFill>
                  <a:srgbClr val="E949BB"/>
                </a:solidFill>
                <a:latin typeface="Milonga"/>
                <a:ea typeface="Milonga"/>
                <a:cs typeface="Milonga"/>
                <a:sym typeface="Milonga"/>
              </a:rPr>
              <a:t>Character</a:t>
            </a:r>
            <a:endParaRPr sz="3200" b="1">
              <a:solidFill>
                <a:srgbClr val="E949BB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4835" name="Google Shape;4835;p53"/>
          <p:cNvSpPr txBox="1"/>
          <p:nvPr/>
        </p:nvSpPr>
        <p:spPr>
          <a:xfrm>
            <a:off x="8756368" y="4933627"/>
            <a:ext cx="291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Mercury is the closest planet to the Sun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4836" name="Google Shape;4836;p53"/>
          <p:cNvSpPr txBox="1"/>
          <p:nvPr/>
        </p:nvSpPr>
        <p:spPr>
          <a:xfrm>
            <a:off x="159677" y="4318093"/>
            <a:ext cx="29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en" sz="3200" b="1">
                <a:solidFill>
                  <a:srgbClr val="E949BB"/>
                </a:solidFill>
                <a:latin typeface="Milonga"/>
                <a:ea typeface="Milonga"/>
                <a:cs typeface="Milonga"/>
                <a:sym typeface="Milonga"/>
              </a:rPr>
              <a:t>Salvation</a:t>
            </a:r>
            <a:endParaRPr sz="3200" b="1">
              <a:solidFill>
                <a:srgbClr val="E949BB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4837" name="Google Shape;4837;p53"/>
          <p:cNvSpPr txBox="1"/>
          <p:nvPr/>
        </p:nvSpPr>
        <p:spPr>
          <a:xfrm>
            <a:off x="159611" y="4925292"/>
            <a:ext cx="2911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Neptune is far away from Earth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4838" name="Google Shape;4838;p53"/>
          <p:cNvSpPr/>
          <p:nvPr/>
        </p:nvSpPr>
        <p:spPr>
          <a:xfrm>
            <a:off x="3071293" y="2664758"/>
            <a:ext cx="1108723" cy="242533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4839" name="Google Shape;4839;p53"/>
          <p:cNvSpPr/>
          <p:nvPr/>
        </p:nvSpPr>
        <p:spPr>
          <a:xfrm rot="10800000" flipH="1">
            <a:off x="3071293" y="4542457"/>
            <a:ext cx="1003683" cy="156435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4840" name="Google Shape;4840;p53"/>
          <p:cNvSpPr/>
          <p:nvPr/>
        </p:nvSpPr>
        <p:spPr>
          <a:xfrm flipH="1">
            <a:off x="7647619" y="2664748"/>
            <a:ext cx="1108723" cy="242533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4841" name="Google Shape;4841;p53"/>
          <p:cNvSpPr/>
          <p:nvPr/>
        </p:nvSpPr>
        <p:spPr>
          <a:xfrm rot="10800000">
            <a:off x="7752659" y="4542444"/>
            <a:ext cx="1003683" cy="156435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07804C-BD47-4C84-81BE-01F1B3157D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757" y="570893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6119821" y="713118"/>
            <a:ext cx="5681116" cy="5980981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2877" name="Google Shape;2877;p60"/>
          <p:cNvSpPr txBox="1">
            <a:spLocks noGrp="1"/>
          </p:cNvSpPr>
          <p:nvPr>
            <p:ph type="title" idx="4294967295"/>
          </p:nvPr>
        </p:nvSpPr>
        <p:spPr>
          <a:xfrm>
            <a:off x="983821" y="734540"/>
            <a:ext cx="5135563" cy="10080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b="1" dirty="0"/>
              <a:t>CONCLUSION</a:t>
            </a:r>
            <a:endParaRPr b="1" dirty="0"/>
          </a:p>
        </p:txBody>
      </p:sp>
      <p:sp>
        <p:nvSpPr>
          <p:cNvPr id="2878" name="Google Shape;2878;p60"/>
          <p:cNvSpPr txBox="1">
            <a:spLocks noGrp="1"/>
          </p:cNvSpPr>
          <p:nvPr>
            <p:ph type="subTitle" idx="4294967295"/>
          </p:nvPr>
        </p:nvSpPr>
        <p:spPr>
          <a:xfrm>
            <a:off x="983821" y="1458903"/>
            <a:ext cx="5135563" cy="21209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/>
            <a:r>
              <a:rPr lang="en" sz="2000" dirty="0">
                <a:solidFill>
                  <a:schemeClr val="bg1">
                    <a:lumMod val="50000"/>
                  </a:schemeClr>
                </a:solidFill>
              </a:rPr>
              <a:t>Mercury is the closest planet to the Sun and the smallest one in the Solar System—it’s only a bit larger than the Moon. The planet’s name has nothing to do with the liquid metal, since it was named after the Roman messenger god</a:t>
            </a:r>
            <a:endParaRPr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Google Shape;2878;p60"/>
          <p:cNvSpPr txBox="1">
            <a:spLocks/>
          </p:cNvSpPr>
          <p:nvPr/>
        </p:nvSpPr>
        <p:spPr>
          <a:xfrm>
            <a:off x="983384" y="4075217"/>
            <a:ext cx="5136000" cy="2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ssistant Light"/>
              <a:buNone/>
              <a:defRPr sz="1600" b="0" i="0" u="none" strike="noStrike" cap="none">
                <a:solidFill>
                  <a:schemeClr val="lt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/>
            <a:r>
              <a:rPr lang="en-US" sz="2133" dirty="0">
                <a:solidFill>
                  <a:schemeClr val="tx1"/>
                </a:solidFill>
              </a:rPr>
              <a:t>Mercury is the closest planet to the Sun and the smallest one in the Solar System—it’s only a bit larger than the Moon. The planet’s name has nothing to do with the liquid metal, since it was named after the Roman messenger god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0A90BD-75B6-43AF-8C5F-3B0938C99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447" y="-635001"/>
            <a:ext cx="8446104" cy="84296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58"/>
          <p:cNvSpPr txBox="1">
            <a:spLocks noGrp="1"/>
          </p:cNvSpPr>
          <p:nvPr>
            <p:ph type="title" idx="4294967295"/>
          </p:nvPr>
        </p:nvSpPr>
        <p:spPr>
          <a:xfrm>
            <a:off x="960875" y="478801"/>
            <a:ext cx="10271125" cy="76358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6000" b="1" dirty="0"/>
              <a:t>OUR PRICES</a:t>
            </a:r>
            <a:endParaRPr sz="6000" b="1" dirty="0"/>
          </a:p>
        </p:txBody>
      </p:sp>
      <p:sp>
        <p:nvSpPr>
          <p:cNvPr id="2659" name="Google Shape;2659;p58"/>
          <p:cNvSpPr/>
          <p:nvPr/>
        </p:nvSpPr>
        <p:spPr>
          <a:xfrm>
            <a:off x="8137600" y="2027267"/>
            <a:ext cx="3094400" cy="4110800"/>
          </a:xfrm>
          <a:prstGeom prst="roundRect">
            <a:avLst>
              <a:gd name="adj" fmla="val 17096"/>
            </a:avLst>
          </a:prstGeom>
          <a:solidFill>
            <a:srgbClr val="E621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0" name="Google Shape;2660;p58"/>
          <p:cNvSpPr/>
          <p:nvPr/>
        </p:nvSpPr>
        <p:spPr>
          <a:xfrm>
            <a:off x="4548800" y="2027267"/>
            <a:ext cx="3094400" cy="4110800"/>
          </a:xfrm>
          <a:prstGeom prst="roundRect">
            <a:avLst>
              <a:gd name="adj" fmla="val 17096"/>
            </a:avLst>
          </a:prstGeom>
          <a:solidFill>
            <a:srgbClr val="E621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1" name="Google Shape;2661;p58"/>
          <p:cNvSpPr/>
          <p:nvPr/>
        </p:nvSpPr>
        <p:spPr>
          <a:xfrm>
            <a:off x="960000" y="2027267"/>
            <a:ext cx="3094400" cy="4110800"/>
          </a:xfrm>
          <a:prstGeom prst="roundRect">
            <a:avLst>
              <a:gd name="adj" fmla="val 17096"/>
            </a:avLst>
          </a:prstGeom>
          <a:solidFill>
            <a:srgbClr val="E621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2" name="Google Shape;2662;p58"/>
          <p:cNvSpPr txBox="1"/>
          <p:nvPr/>
        </p:nvSpPr>
        <p:spPr>
          <a:xfrm>
            <a:off x="1199204" y="2472367"/>
            <a:ext cx="2616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4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$0</a:t>
            </a:r>
            <a:endParaRPr sz="4000">
              <a:solidFill>
                <a:schemeClr val="dk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663" name="Google Shape;2663;p58"/>
          <p:cNvSpPr txBox="1"/>
          <p:nvPr/>
        </p:nvSpPr>
        <p:spPr>
          <a:xfrm>
            <a:off x="1199200" y="3109967"/>
            <a:ext cx="2616000" cy="1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You can explain your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algn="ctr">
              <a:lnSpc>
                <a:spcPct val="90000"/>
              </a:lnSpc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product or your service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algn="ctr">
              <a:lnSpc>
                <a:spcPct val="90000"/>
              </a:lnSpc>
            </a:pP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95067" indent="-269572" algn="ctr">
              <a:lnSpc>
                <a:spcPct val="90000"/>
              </a:lnSpc>
              <a:buClr>
                <a:schemeClr val="lt1"/>
              </a:buClr>
              <a:buSzPts val="1600"/>
              <a:buFont typeface="Assistant Light"/>
              <a:buChar char="●"/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Characteristic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95067" indent="-269572" algn="ctr">
              <a:lnSpc>
                <a:spcPct val="90000"/>
              </a:lnSpc>
              <a:buClr>
                <a:schemeClr val="lt1"/>
              </a:buClr>
              <a:buSzPts val="1600"/>
              <a:buFont typeface="Assistant Light"/>
              <a:buChar char="●"/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Characteristic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664" name="Google Shape;2664;p58"/>
          <p:cNvSpPr txBox="1"/>
          <p:nvPr/>
        </p:nvSpPr>
        <p:spPr>
          <a:xfrm>
            <a:off x="1199204" y="5103533"/>
            <a:ext cx="2616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4000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FREE</a:t>
            </a:r>
            <a:endParaRPr sz="4000"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665" name="Google Shape;2665;p58"/>
          <p:cNvSpPr txBox="1"/>
          <p:nvPr/>
        </p:nvSpPr>
        <p:spPr>
          <a:xfrm>
            <a:off x="4788004" y="2472367"/>
            <a:ext cx="2616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4000">
                <a:solidFill>
                  <a:schemeClr val="accent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$60</a:t>
            </a:r>
            <a:endParaRPr sz="4000">
              <a:solidFill>
                <a:schemeClr val="accent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666" name="Google Shape;2666;p58"/>
          <p:cNvSpPr txBox="1"/>
          <p:nvPr/>
        </p:nvSpPr>
        <p:spPr>
          <a:xfrm>
            <a:off x="4788000" y="3109967"/>
            <a:ext cx="2616000" cy="1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You can explain your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algn="ctr">
              <a:lnSpc>
                <a:spcPct val="90000"/>
              </a:lnSpc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product or your service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algn="ctr">
              <a:lnSpc>
                <a:spcPct val="90000"/>
              </a:lnSpc>
            </a:pP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95067" indent="-269572" algn="ctr">
              <a:lnSpc>
                <a:spcPct val="90000"/>
              </a:lnSpc>
              <a:buClr>
                <a:schemeClr val="lt1"/>
              </a:buClr>
              <a:buSzPts val="1600"/>
              <a:buFont typeface="Assistant Light"/>
              <a:buChar char="●"/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Characteristic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95067" indent="-269572" algn="ctr">
              <a:lnSpc>
                <a:spcPct val="90000"/>
              </a:lnSpc>
              <a:buClr>
                <a:schemeClr val="lt1"/>
              </a:buClr>
              <a:buSzPts val="1600"/>
              <a:buFont typeface="Assistant Light"/>
              <a:buChar char="●"/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Characteristic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667" name="Google Shape;2667;p58"/>
          <p:cNvSpPr txBox="1"/>
          <p:nvPr/>
        </p:nvSpPr>
        <p:spPr>
          <a:xfrm>
            <a:off x="4788004" y="5103533"/>
            <a:ext cx="2616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4000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PRO</a:t>
            </a:r>
            <a:endParaRPr sz="4000"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668" name="Google Shape;2668;p58"/>
          <p:cNvSpPr txBox="1"/>
          <p:nvPr/>
        </p:nvSpPr>
        <p:spPr>
          <a:xfrm>
            <a:off x="8376804" y="2472367"/>
            <a:ext cx="2616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4000">
                <a:solidFill>
                  <a:schemeClr val="accent2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$85</a:t>
            </a:r>
            <a:endParaRPr sz="4000">
              <a:solidFill>
                <a:schemeClr val="accent2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669" name="Google Shape;2669;p58"/>
          <p:cNvSpPr txBox="1"/>
          <p:nvPr/>
        </p:nvSpPr>
        <p:spPr>
          <a:xfrm>
            <a:off x="8376800" y="3109967"/>
            <a:ext cx="2616000" cy="1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You can explain your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algn="ctr">
              <a:lnSpc>
                <a:spcPct val="90000"/>
              </a:lnSpc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product or your service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algn="ctr">
              <a:lnSpc>
                <a:spcPct val="90000"/>
              </a:lnSpc>
            </a:pP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95067" indent="-269572" algn="ctr">
              <a:lnSpc>
                <a:spcPct val="90000"/>
              </a:lnSpc>
              <a:buClr>
                <a:schemeClr val="lt1"/>
              </a:buClr>
              <a:buSzPts val="1600"/>
              <a:buFont typeface="Assistant Light"/>
              <a:buChar char="●"/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Characteristic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95067" indent="-269572" algn="ctr">
              <a:lnSpc>
                <a:spcPct val="90000"/>
              </a:lnSpc>
              <a:buClr>
                <a:schemeClr val="lt1"/>
              </a:buClr>
              <a:buSzPts val="1600"/>
              <a:buFont typeface="Assistant Light"/>
              <a:buChar char="●"/>
            </a:pPr>
            <a:r>
              <a:rPr lang="en" sz="2133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Characteristic</a:t>
            </a:r>
            <a:endParaRPr sz="2133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670" name="Google Shape;2670;p58"/>
          <p:cNvSpPr txBox="1"/>
          <p:nvPr/>
        </p:nvSpPr>
        <p:spPr>
          <a:xfrm>
            <a:off x="8376804" y="5103533"/>
            <a:ext cx="2616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4000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PREMIUM</a:t>
            </a:r>
            <a:endParaRPr sz="4000"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Google Shape;5140;p56"/>
          <p:cNvSpPr txBox="1">
            <a:spLocks noGrp="1"/>
          </p:cNvSpPr>
          <p:nvPr>
            <p:ph type="title" idx="4294967295"/>
          </p:nvPr>
        </p:nvSpPr>
        <p:spPr>
          <a:xfrm>
            <a:off x="1169531" y="584070"/>
            <a:ext cx="10169525" cy="7635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b="1" dirty="0">
                <a:solidFill>
                  <a:srgbClr val="6AC4D0"/>
                </a:solidFill>
                <a:latin typeface="+mn-lt"/>
              </a:rPr>
              <a:t>Old Testament Timeline</a:t>
            </a:r>
            <a:endParaRPr b="1" dirty="0">
              <a:solidFill>
                <a:srgbClr val="6AC4D0"/>
              </a:solidFill>
              <a:latin typeface="+mn-lt"/>
            </a:endParaRPr>
          </a:p>
        </p:txBody>
      </p:sp>
      <p:sp>
        <p:nvSpPr>
          <p:cNvPr id="5141" name="Google Shape;5141;p56"/>
          <p:cNvSpPr txBox="1"/>
          <p:nvPr/>
        </p:nvSpPr>
        <p:spPr>
          <a:xfrm>
            <a:off x="4130850" y="4153050"/>
            <a:ext cx="35112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3200" b="1">
                <a:solidFill>
                  <a:srgbClr val="E62155"/>
                </a:solidFill>
                <a:ea typeface="Milonga"/>
                <a:cs typeface="Milonga"/>
                <a:sym typeface="Milonga"/>
              </a:rPr>
              <a:t>The Fall</a:t>
            </a:r>
            <a:endParaRPr sz="3200" b="1">
              <a:solidFill>
                <a:srgbClr val="E62155"/>
              </a:solidFill>
              <a:ea typeface="Milonga"/>
              <a:cs typeface="Milonga"/>
              <a:sym typeface="Milonga"/>
            </a:endParaRPr>
          </a:p>
        </p:txBody>
      </p:sp>
      <p:sp>
        <p:nvSpPr>
          <p:cNvPr id="5142" name="Google Shape;5142;p56"/>
          <p:cNvSpPr txBox="1"/>
          <p:nvPr/>
        </p:nvSpPr>
        <p:spPr>
          <a:xfrm>
            <a:off x="4207250" y="4760250"/>
            <a:ext cx="33584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Mercury is the closest planet to the Sun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43" name="Google Shape;5143;p56"/>
          <p:cNvSpPr txBox="1"/>
          <p:nvPr/>
        </p:nvSpPr>
        <p:spPr>
          <a:xfrm>
            <a:off x="566883" y="4153050"/>
            <a:ext cx="35116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3200" b="1" dirty="0">
                <a:solidFill>
                  <a:srgbClr val="E62155"/>
                </a:solidFill>
                <a:ea typeface="Milonga"/>
                <a:cs typeface="Milonga"/>
                <a:sym typeface="Milonga"/>
              </a:rPr>
              <a:t>Creation</a:t>
            </a:r>
            <a:endParaRPr sz="3200" b="1" dirty="0">
              <a:solidFill>
                <a:srgbClr val="E62155"/>
              </a:solidFill>
              <a:ea typeface="Milonga"/>
              <a:cs typeface="Milonga"/>
              <a:sym typeface="Milonga"/>
            </a:endParaRPr>
          </a:p>
        </p:txBody>
      </p:sp>
      <p:sp>
        <p:nvSpPr>
          <p:cNvPr id="5144" name="Google Shape;5144;p56"/>
          <p:cNvSpPr txBox="1"/>
          <p:nvPr/>
        </p:nvSpPr>
        <p:spPr>
          <a:xfrm>
            <a:off x="643417" y="4760250"/>
            <a:ext cx="33584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It’s terribly hot, even hotter than Mercury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45" name="Google Shape;5145;p56"/>
          <p:cNvSpPr txBox="1"/>
          <p:nvPr/>
        </p:nvSpPr>
        <p:spPr>
          <a:xfrm>
            <a:off x="7694617" y="4153050"/>
            <a:ext cx="3511200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3200" b="1">
                <a:solidFill>
                  <a:srgbClr val="E62155"/>
                </a:solidFill>
                <a:ea typeface="Milonga"/>
                <a:cs typeface="Milonga"/>
                <a:sym typeface="Milonga"/>
              </a:rPr>
              <a:t>Patriarchs</a:t>
            </a:r>
            <a:endParaRPr sz="3200" b="1">
              <a:solidFill>
                <a:srgbClr val="E62155"/>
              </a:solidFill>
              <a:ea typeface="Milonga"/>
              <a:cs typeface="Milonga"/>
              <a:sym typeface="Milonga"/>
            </a:endParaRPr>
          </a:p>
        </p:txBody>
      </p:sp>
      <p:sp>
        <p:nvSpPr>
          <p:cNvPr id="5146" name="Google Shape;5146;p56"/>
          <p:cNvSpPr txBox="1"/>
          <p:nvPr/>
        </p:nvSpPr>
        <p:spPr>
          <a:xfrm>
            <a:off x="7771106" y="4760250"/>
            <a:ext cx="33584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Saturn is a gas giant and has several rings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47" name="Google Shape;5147;p56"/>
          <p:cNvSpPr txBox="1"/>
          <p:nvPr/>
        </p:nvSpPr>
        <p:spPr>
          <a:xfrm>
            <a:off x="1327217" y="5764650"/>
            <a:ext cx="1990800" cy="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4,000 B.C.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61" name="Google Shape;5161;p56"/>
          <p:cNvSpPr txBox="1"/>
          <p:nvPr/>
        </p:nvSpPr>
        <p:spPr>
          <a:xfrm>
            <a:off x="4891067" y="5764650"/>
            <a:ext cx="1990800" cy="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3,900 B.C.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5162" name="Google Shape;5162;p56"/>
          <p:cNvSpPr txBox="1"/>
          <p:nvPr/>
        </p:nvSpPr>
        <p:spPr>
          <a:xfrm>
            <a:off x="8464234" y="5764650"/>
            <a:ext cx="1990800" cy="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2,000 B.C.</a:t>
            </a:r>
            <a:endParaRPr sz="20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grpSp>
        <p:nvGrpSpPr>
          <p:cNvPr id="5163" name="Google Shape;5163;p56"/>
          <p:cNvGrpSpPr/>
          <p:nvPr/>
        </p:nvGrpSpPr>
        <p:grpSpPr>
          <a:xfrm>
            <a:off x="1269083" y="3359584"/>
            <a:ext cx="9341767" cy="2336533"/>
            <a:chOff x="1108975" y="2162500"/>
            <a:chExt cx="7006325" cy="1752400"/>
          </a:xfrm>
        </p:grpSpPr>
        <p:cxnSp>
          <p:nvCxnSpPr>
            <p:cNvPr id="5164" name="Google Shape;5164;p56"/>
            <p:cNvCxnSpPr/>
            <p:nvPr/>
          </p:nvCxnSpPr>
          <p:spPr>
            <a:xfrm>
              <a:off x="1108975" y="2408050"/>
              <a:ext cx="7006325" cy="6537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5" name="Google Shape;5165;p56"/>
            <p:cNvCxnSpPr/>
            <p:nvPr/>
          </p:nvCxnSpPr>
          <p:spPr>
            <a:xfrm>
              <a:off x="1899125" y="2162500"/>
              <a:ext cx="0" cy="491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6" name="Google Shape;5166;p56"/>
            <p:cNvCxnSpPr/>
            <p:nvPr/>
          </p:nvCxnSpPr>
          <p:spPr>
            <a:xfrm rot="10800000">
              <a:off x="1613700" y="3914900"/>
              <a:ext cx="55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7" name="Google Shape;5167;p56"/>
            <p:cNvCxnSpPr/>
            <p:nvPr/>
          </p:nvCxnSpPr>
          <p:spPr>
            <a:xfrm>
              <a:off x="4579250" y="2162500"/>
              <a:ext cx="0" cy="491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8" name="Google Shape;5168;p56"/>
            <p:cNvCxnSpPr/>
            <p:nvPr/>
          </p:nvCxnSpPr>
          <p:spPr>
            <a:xfrm rot="10800000">
              <a:off x="4293825" y="3914900"/>
              <a:ext cx="55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9" name="Google Shape;5169;p56"/>
            <p:cNvCxnSpPr/>
            <p:nvPr/>
          </p:nvCxnSpPr>
          <p:spPr>
            <a:xfrm>
              <a:off x="7252000" y="2162500"/>
              <a:ext cx="0" cy="491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0" name="Google Shape;5170;p56"/>
            <p:cNvCxnSpPr/>
            <p:nvPr/>
          </p:nvCxnSpPr>
          <p:spPr>
            <a:xfrm rot="10800000">
              <a:off x="6966575" y="3914900"/>
              <a:ext cx="55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78E23F5E-0D61-E33B-86A7-BDEC093C06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6389" y="1685925"/>
            <a:ext cx="1487488" cy="1539875"/>
            <a:chOff x="993" y="1062"/>
            <a:chExt cx="937" cy="97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4422149-57E8-6518-E398-88DB5955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1396"/>
              <a:ext cx="827" cy="636"/>
            </a:xfrm>
            <a:custGeom>
              <a:avLst/>
              <a:gdLst>
                <a:gd name="T0" fmla="*/ 92 w 188"/>
                <a:gd name="T1" fmla="*/ 104 h 145"/>
                <a:gd name="T2" fmla="*/ 17 w 188"/>
                <a:gd name="T3" fmla="*/ 134 h 145"/>
                <a:gd name="T4" fmla="*/ 4 w 188"/>
                <a:gd name="T5" fmla="*/ 143 h 145"/>
                <a:gd name="T6" fmla="*/ 0 w 188"/>
                <a:gd name="T7" fmla="*/ 140 h 145"/>
                <a:gd name="T8" fmla="*/ 0 w 188"/>
                <a:gd name="T9" fmla="*/ 83 h 145"/>
                <a:gd name="T10" fmla="*/ 4 w 188"/>
                <a:gd name="T11" fmla="*/ 77 h 145"/>
                <a:gd name="T12" fmla="*/ 36 w 188"/>
                <a:gd name="T13" fmla="*/ 54 h 145"/>
                <a:gd name="T14" fmla="*/ 54 w 188"/>
                <a:gd name="T15" fmla="*/ 32 h 145"/>
                <a:gd name="T16" fmla="*/ 92 w 188"/>
                <a:gd name="T17" fmla="*/ 0 h 145"/>
                <a:gd name="T18" fmla="*/ 94 w 188"/>
                <a:gd name="T19" fmla="*/ 7 h 145"/>
                <a:gd name="T20" fmla="*/ 95 w 188"/>
                <a:gd name="T21" fmla="*/ 14 h 145"/>
                <a:gd name="T22" fmla="*/ 111 w 188"/>
                <a:gd name="T23" fmla="*/ 12 h 145"/>
                <a:gd name="T24" fmla="*/ 124 w 188"/>
                <a:gd name="T25" fmla="*/ 8 h 145"/>
                <a:gd name="T26" fmla="*/ 144 w 188"/>
                <a:gd name="T27" fmla="*/ 4 h 145"/>
                <a:gd name="T28" fmla="*/ 158 w 188"/>
                <a:gd name="T29" fmla="*/ 3 h 145"/>
                <a:gd name="T30" fmla="*/ 170 w 188"/>
                <a:gd name="T31" fmla="*/ 9 h 145"/>
                <a:gd name="T32" fmla="*/ 161 w 188"/>
                <a:gd name="T33" fmla="*/ 22 h 145"/>
                <a:gd name="T34" fmla="*/ 137 w 188"/>
                <a:gd name="T35" fmla="*/ 28 h 145"/>
                <a:gd name="T36" fmla="*/ 175 w 188"/>
                <a:gd name="T37" fmla="*/ 21 h 145"/>
                <a:gd name="T38" fmla="*/ 181 w 188"/>
                <a:gd name="T39" fmla="*/ 23 h 145"/>
                <a:gd name="T40" fmla="*/ 182 w 188"/>
                <a:gd name="T41" fmla="*/ 39 h 145"/>
                <a:gd name="T42" fmla="*/ 173 w 188"/>
                <a:gd name="T43" fmla="*/ 43 h 145"/>
                <a:gd name="T44" fmla="*/ 146 w 188"/>
                <a:gd name="T45" fmla="*/ 48 h 145"/>
                <a:gd name="T46" fmla="*/ 123 w 188"/>
                <a:gd name="T47" fmla="*/ 52 h 145"/>
                <a:gd name="T48" fmla="*/ 151 w 188"/>
                <a:gd name="T49" fmla="*/ 47 h 145"/>
                <a:gd name="T50" fmla="*/ 163 w 188"/>
                <a:gd name="T51" fmla="*/ 45 h 145"/>
                <a:gd name="T52" fmla="*/ 170 w 188"/>
                <a:gd name="T53" fmla="*/ 45 h 145"/>
                <a:gd name="T54" fmla="*/ 175 w 188"/>
                <a:gd name="T55" fmla="*/ 60 h 145"/>
                <a:gd name="T56" fmla="*/ 137 w 188"/>
                <a:gd name="T57" fmla="*/ 71 h 145"/>
                <a:gd name="T58" fmla="*/ 132 w 188"/>
                <a:gd name="T59" fmla="*/ 72 h 145"/>
                <a:gd name="T60" fmla="*/ 122 w 188"/>
                <a:gd name="T61" fmla="*/ 74 h 145"/>
                <a:gd name="T62" fmla="*/ 135 w 188"/>
                <a:gd name="T63" fmla="*/ 71 h 145"/>
                <a:gd name="T64" fmla="*/ 150 w 188"/>
                <a:gd name="T65" fmla="*/ 69 h 145"/>
                <a:gd name="T66" fmla="*/ 160 w 188"/>
                <a:gd name="T67" fmla="*/ 75 h 145"/>
                <a:gd name="T68" fmla="*/ 153 w 188"/>
                <a:gd name="T69" fmla="*/ 85 h 145"/>
                <a:gd name="T70" fmla="*/ 114 w 188"/>
                <a:gd name="T71" fmla="*/ 99 h 145"/>
                <a:gd name="T72" fmla="*/ 99 w 188"/>
                <a:gd name="T73" fmla="*/ 104 h 145"/>
                <a:gd name="T74" fmla="*/ 92 w 188"/>
                <a:gd name="T75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45">
                  <a:moveTo>
                    <a:pt x="92" y="104"/>
                  </a:moveTo>
                  <a:cubicBezTo>
                    <a:pt x="64" y="106"/>
                    <a:pt x="40" y="119"/>
                    <a:pt x="17" y="134"/>
                  </a:cubicBezTo>
                  <a:cubicBezTo>
                    <a:pt x="13" y="137"/>
                    <a:pt x="8" y="140"/>
                    <a:pt x="4" y="143"/>
                  </a:cubicBezTo>
                  <a:cubicBezTo>
                    <a:pt x="1" y="145"/>
                    <a:pt x="0" y="144"/>
                    <a:pt x="0" y="140"/>
                  </a:cubicBezTo>
                  <a:cubicBezTo>
                    <a:pt x="0" y="121"/>
                    <a:pt x="0" y="102"/>
                    <a:pt x="0" y="83"/>
                  </a:cubicBezTo>
                  <a:cubicBezTo>
                    <a:pt x="0" y="80"/>
                    <a:pt x="2" y="79"/>
                    <a:pt x="4" y="77"/>
                  </a:cubicBezTo>
                  <a:cubicBezTo>
                    <a:pt x="15" y="71"/>
                    <a:pt x="26" y="62"/>
                    <a:pt x="36" y="54"/>
                  </a:cubicBezTo>
                  <a:cubicBezTo>
                    <a:pt x="43" y="47"/>
                    <a:pt x="49" y="40"/>
                    <a:pt x="54" y="32"/>
                  </a:cubicBezTo>
                  <a:cubicBezTo>
                    <a:pt x="64" y="18"/>
                    <a:pt x="76" y="6"/>
                    <a:pt x="92" y="0"/>
                  </a:cubicBezTo>
                  <a:cubicBezTo>
                    <a:pt x="94" y="2"/>
                    <a:pt x="94" y="5"/>
                    <a:pt x="94" y="7"/>
                  </a:cubicBezTo>
                  <a:cubicBezTo>
                    <a:pt x="94" y="10"/>
                    <a:pt x="93" y="12"/>
                    <a:pt x="95" y="14"/>
                  </a:cubicBezTo>
                  <a:cubicBezTo>
                    <a:pt x="101" y="17"/>
                    <a:pt x="106" y="12"/>
                    <a:pt x="111" y="12"/>
                  </a:cubicBezTo>
                  <a:cubicBezTo>
                    <a:pt x="116" y="11"/>
                    <a:pt x="120" y="9"/>
                    <a:pt x="124" y="8"/>
                  </a:cubicBezTo>
                  <a:cubicBezTo>
                    <a:pt x="131" y="6"/>
                    <a:pt x="137" y="6"/>
                    <a:pt x="144" y="4"/>
                  </a:cubicBezTo>
                  <a:cubicBezTo>
                    <a:pt x="148" y="4"/>
                    <a:pt x="153" y="3"/>
                    <a:pt x="158" y="3"/>
                  </a:cubicBezTo>
                  <a:cubicBezTo>
                    <a:pt x="163" y="2"/>
                    <a:pt x="167" y="4"/>
                    <a:pt x="170" y="9"/>
                  </a:cubicBezTo>
                  <a:cubicBezTo>
                    <a:pt x="170" y="16"/>
                    <a:pt x="168" y="19"/>
                    <a:pt x="161" y="22"/>
                  </a:cubicBezTo>
                  <a:cubicBezTo>
                    <a:pt x="153" y="25"/>
                    <a:pt x="145" y="26"/>
                    <a:pt x="137" y="28"/>
                  </a:cubicBezTo>
                  <a:cubicBezTo>
                    <a:pt x="150" y="25"/>
                    <a:pt x="162" y="21"/>
                    <a:pt x="175" y="21"/>
                  </a:cubicBezTo>
                  <a:cubicBezTo>
                    <a:pt x="177" y="22"/>
                    <a:pt x="179" y="22"/>
                    <a:pt x="181" y="23"/>
                  </a:cubicBezTo>
                  <a:cubicBezTo>
                    <a:pt x="187" y="27"/>
                    <a:pt x="188" y="34"/>
                    <a:pt x="182" y="39"/>
                  </a:cubicBezTo>
                  <a:cubicBezTo>
                    <a:pt x="180" y="41"/>
                    <a:pt x="177" y="42"/>
                    <a:pt x="173" y="43"/>
                  </a:cubicBezTo>
                  <a:cubicBezTo>
                    <a:pt x="164" y="45"/>
                    <a:pt x="155" y="46"/>
                    <a:pt x="146" y="48"/>
                  </a:cubicBezTo>
                  <a:cubicBezTo>
                    <a:pt x="139" y="49"/>
                    <a:pt x="131" y="51"/>
                    <a:pt x="123" y="52"/>
                  </a:cubicBezTo>
                  <a:cubicBezTo>
                    <a:pt x="133" y="50"/>
                    <a:pt x="142" y="49"/>
                    <a:pt x="151" y="47"/>
                  </a:cubicBezTo>
                  <a:cubicBezTo>
                    <a:pt x="155" y="47"/>
                    <a:pt x="159" y="46"/>
                    <a:pt x="163" y="45"/>
                  </a:cubicBezTo>
                  <a:cubicBezTo>
                    <a:pt x="165" y="45"/>
                    <a:pt x="168" y="45"/>
                    <a:pt x="170" y="45"/>
                  </a:cubicBezTo>
                  <a:cubicBezTo>
                    <a:pt x="179" y="47"/>
                    <a:pt x="181" y="53"/>
                    <a:pt x="175" y="60"/>
                  </a:cubicBezTo>
                  <a:cubicBezTo>
                    <a:pt x="163" y="66"/>
                    <a:pt x="150" y="68"/>
                    <a:pt x="137" y="71"/>
                  </a:cubicBezTo>
                  <a:cubicBezTo>
                    <a:pt x="136" y="71"/>
                    <a:pt x="134" y="71"/>
                    <a:pt x="132" y="72"/>
                  </a:cubicBezTo>
                  <a:cubicBezTo>
                    <a:pt x="128" y="72"/>
                    <a:pt x="124" y="74"/>
                    <a:pt x="122" y="74"/>
                  </a:cubicBezTo>
                  <a:cubicBezTo>
                    <a:pt x="125" y="73"/>
                    <a:pt x="130" y="73"/>
                    <a:pt x="135" y="71"/>
                  </a:cubicBezTo>
                  <a:cubicBezTo>
                    <a:pt x="140" y="71"/>
                    <a:pt x="145" y="69"/>
                    <a:pt x="150" y="69"/>
                  </a:cubicBezTo>
                  <a:cubicBezTo>
                    <a:pt x="155" y="69"/>
                    <a:pt x="159" y="70"/>
                    <a:pt x="160" y="75"/>
                  </a:cubicBezTo>
                  <a:cubicBezTo>
                    <a:pt x="161" y="81"/>
                    <a:pt x="157" y="84"/>
                    <a:pt x="153" y="85"/>
                  </a:cubicBezTo>
                  <a:cubicBezTo>
                    <a:pt x="140" y="90"/>
                    <a:pt x="127" y="94"/>
                    <a:pt x="114" y="99"/>
                  </a:cubicBezTo>
                  <a:cubicBezTo>
                    <a:pt x="109" y="100"/>
                    <a:pt x="104" y="102"/>
                    <a:pt x="99" y="104"/>
                  </a:cubicBezTo>
                  <a:cubicBezTo>
                    <a:pt x="97" y="104"/>
                    <a:pt x="95" y="105"/>
                    <a:pt x="92" y="104"/>
                  </a:cubicBezTo>
                  <a:close/>
                </a:path>
              </a:pathLst>
            </a:custGeom>
            <a:solidFill>
              <a:srgbClr val="DF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8966F7-127D-7A0B-44D6-F8F8F7904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1062"/>
              <a:ext cx="493" cy="878"/>
            </a:xfrm>
            <a:custGeom>
              <a:avLst/>
              <a:gdLst>
                <a:gd name="T0" fmla="*/ 73 w 112"/>
                <a:gd name="T1" fmla="*/ 135 h 200"/>
                <a:gd name="T2" fmla="*/ 76 w 112"/>
                <a:gd name="T3" fmla="*/ 127 h 200"/>
                <a:gd name="T4" fmla="*/ 67 w 112"/>
                <a:gd name="T5" fmla="*/ 123 h 200"/>
                <a:gd name="T6" fmla="*/ 50 w 112"/>
                <a:gd name="T7" fmla="*/ 124 h 200"/>
                <a:gd name="T8" fmla="*/ 45 w 112"/>
                <a:gd name="T9" fmla="*/ 123 h 200"/>
                <a:gd name="T10" fmla="*/ 72 w 112"/>
                <a:gd name="T11" fmla="*/ 117 h 200"/>
                <a:gd name="T12" fmla="*/ 73 w 112"/>
                <a:gd name="T13" fmla="*/ 117 h 200"/>
                <a:gd name="T14" fmla="*/ 84 w 112"/>
                <a:gd name="T15" fmla="*/ 107 h 200"/>
                <a:gd name="T16" fmla="*/ 74 w 112"/>
                <a:gd name="T17" fmla="*/ 98 h 200"/>
                <a:gd name="T18" fmla="*/ 77 w 112"/>
                <a:gd name="T19" fmla="*/ 90 h 200"/>
                <a:gd name="T20" fmla="*/ 78 w 112"/>
                <a:gd name="T21" fmla="*/ 81 h 200"/>
                <a:gd name="T22" fmla="*/ 77 w 112"/>
                <a:gd name="T23" fmla="*/ 77 h 200"/>
                <a:gd name="T24" fmla="*/ 77 w 112"/>
                <a:gd name="T25" fmla="*/ 76 h 200"/>
                <a:gd name="T26" fmla="*/ 76 w 112"/>
                <a:gd name="T27" fmla="*/ 75 h 200"/>
                <a:gd name="T28" fmla="*/ 75 w 112"/>
                <a:gd name="T29" fmla="*/ 56 h 200"/>
                <a:gd name="T30" fmla="*/ 80 w 112"/>
                <a:gd name="T31" fmla="*/ 58 h 200"/>
                <a:gd name="T32" fmla="*/ 90 w 112"/>
                <a:gd name="T33" fmla="*/ 59 h 200"/>
                <a:gd name="T34" fmla="*/ 77 w 112"/>
                <a:gd name="T35" fmla="*/ 46 h 200"/>
                <a:gd name="T36" fmla="*/ 76 w 112"/>
                <a:gd name="T37" fmla="*/ 36 h 200"/>
                <a:gd name="T38" fmla="*/ 88 w 112"/>
                <a:gd name="T39" fmla="*/ 26 h 200"/>
                <a:gd name="T40" fmla="*/ 72 w 112"/>
                <a:gd name="T41" fmla="*/ 31 h 200"/>
                <a:gd name="T42" fmla="*/ 68 w 112"/>
                <a:gd name="T43" fmla="*/ 36 h 200"/>
                <a:gd name="T44" fmla="*/ 63 w 112"/>
                <a:gd name="T45" fmla="*/ 32 h 200"/>
                <a:gd name="T46" fmla="*/ 63 w 112"/>
                <a:gd name="T47" fmla="*/ 19 h 200"/>
                <a:gd name="T48" fmla="*/ 57 w 112"/>
                <a:gd name="T49" fmla="*/ 10 h 200"/>
                <a:gd name="T50" fmla="*/ 55 w 112"/>
                <a:gd name="T51" fmla="*/ 9 h 200"/>
                <a:gd name="T52" fmla="*/ 46 w 112"/>
                <a:gd name="T53" fmla="*/ 4 h 200"/>
                <a:gd name="T54" fmla="*/ 8 w 112"/>
                <a:gd name="T55" fmla="*/ 4 h 200"/>
                <a:gd name="T56" fmla="*/ 0 w 112"/>
                <a:gd name="T57" fmla="*/ 2 h 200"/>
                <a:gd name="T58" fmla="*/ 6 w 112"/>
                <a:gd name="T59" fmla="*/ 1 h 200"/>
                <a:gd name="T60" fmla="*/ 97 w 112"/>
                <a:gd name="T61" fmla="*/ 1 h 200"/>
                <a:gd name="T62" fmla="*/ 112 w 112"/>
                <a:gd name="T63" fmla="*/ 15 h 200"/>
                <a:gd name="T64" fmla="*/ 112 w 112"/>
                <a:gd name="T65" fmla="*/ 186 h 200"/>
                <a:gd name="T66" fmla="*/ 99 w 112"/>
                <a:gd name="T67" fmla="*/ 199 h 200"/>
                <a:gd name="T68" fmla="*/ 5 w 112"/>
                <a:gd name="T69" fmla="*/ 199 h 200"/>
                <a:gd name="T70" fmla="*/ 0 w 112"/>
                <a:gd name="T71" fmla="*/ 198 h 200"/>
                <a:gd name="T72" fmla="*/ 8 w 112"/>
                <a:gd name="T73" fmla="*/ 196 h 200"/>
                <a:gd name="T74" fmla="*/ 40 w 112"/>
                <a:gd name="T75" fmla="*/ 196 h 200"/>
                <a:gd name="T76" fmla="*/ 51 w 112"/>
                <a:gd name="T77" fmla="*/ 191 h 200"/>
                <a:gd name="T78" fmla="*/ 67 w 112"/>
                <a:gd name="T79" fmla="*/ 157 h 200"/>
                <a:gd name="T80" fmla="*/ 73 w 112"/>
                <a:gd name="T81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200">
                  <a:moveTo>
                    <a:pt x="73" y="135"/>
                  </a:moveTo>
                  <a:cubicBezTo>
                    <a:pt x="75" y="133"/>
                    <a:pt x="78" y="131"/>
                    <a:pt x="76" y="127"/>
                  </a:cubicBezTo>
                  <a:cubicBezTo>
                    <a:pt x="74" y="124"/>
                    <a:pt x="71" y="122"/>
                    <a:pt x="67" y="123"/>
                  </a:cubicBezTo>
                  <a:cubicBezTo>
                    <a:pt x="61" y="123"/>
                    <a:pt x="56" y="124"/>
                    <a:pt x="50" y="124"/>
                  </a:cubicBezTo>
                  <a:cubicBezTo>
                    <a:pt x="48" y="124"/>
                    <a:pt x="46" y="126"/>
                    <a:pt x="45" y="123"/>
                  </a:cubicBezTo>
                  <a:cubicBezTo>
                    <a:pt x="54" y="121"/>
                    <a:pt x="63" y="119"/>
                    <a:pt x="72" y="117"/>
                  </a:cubicBezTo>
                  <a:cubicBezTo>
                    <a:pt x="72" y="117"/>
                    <a:pt x="73" y="117"/>
                    <a:pt x="73" y="117"/>
                  </a:cubicBezTo>
                  <a:cubicBezTo>
                    <a:pt x="78" y="115"/>
                    <a:pt x="83" y="114"/>
                    <a:pt x="84" y="107"/>
                  </a:cubicBezTo>
                  <a:cubicBezTo>
                    <a:pt x="84" y="101"/>
                    <a:pt x="78" y="100"/>
                    <a:pt x="74" y="98"/>
                  </a:cubicBezTo>
                  <a:cubicBezTo>
                    <a:pt x="76" y="96"/>
                    <a:pt x="77" y="93"/>
                    <a:pt x="77" y="90"/>
                  </a:cubicBezTo>
                  <a:cubicBezTo>
                    <a:pt x="80" y="87"/>
                    <a:pt x="84" y="84"/>
                    <a:pt x="78" y="81"/>
                  </a:cubicBezTo>
                  <a:cubicBezTo>
                    <a:pt x="76" y="81"/>
                    <a:pt x="74" y="79"/>
                    <a:pt x="77" y="77"/>
                  </a:cubicBezTo>
                  <a:cubicBezTo>
                    <a:pt x="78" y="77"/>
                    <a:pt x="78" y="77"/>
                    <a:pt x="77" y="76"/>
                  </a:cubicBezTo>
                  <a:cubicBezTo>
                    <a:pt x="77" y="76"/>
                    <a:pt x="76" y="75"/>
                    <a:pt x="76" y="75"/>
                  </a:cubicBezTo>
                  <a:cubicBezTo>
                    <a:pt x="75" y="69"/>
                    <a:pt x="72" y="63"/>
                    <a:pt x="75" y="56"/>
                  </a:cubicBezTo>
                  <a:cubicBezTo>
                    <a:pt x="77" y="55"/>
                    <a:pt x="78" y="56"/>
                    <a:pt x="80" y="58"/>
                  </a:cubicBezTo>
                  <a:cubicBezTo>
                    <a:pt x="83" y="60"/>
                    <a:pt x="86" y="60"/>
                    <a:pt x="90" y="59"/>
                  </a:cubicBezTo>
                  <a:cubicBezTo>
                    <a:pt x="85" y="54"/>
                    <a:pt x="81" y="50"/>
                    <a:pt x="77" y="46"/>
                  </a:cubicBezTo>
                  <a:cubicBezTo>
                    <a:pt x="73" y="42"/>
                    <a:pt x="73" y="39"/>
                    <a:pt x="76" y="36"/>
                  </a:cubicBezTo>
                  <a:cubicBezTo>
                    <a:pt x="80" y="32"/>
                    <a:pt x="84" y="29"/>
                    <a:pt x="88" y="26"/>
                  </a:cubicBezTo>
                  <a:cubicBezTo>
                    <a:pt x="81" y="24"/>
                    <a:pt x="76" y="27"/>
                    <a:pt x="72" y="31"/>
                  </a:cubicBezTo>
                  <a:cubicBezTo>
                    <a:pt x="71" y="33"/>
                    <a:pt x="70" y="35"/>
                    <a:pt x="68" y="36"/>
                  </a:cubicBezTo>
                  <a:cubicBezTo>
                    <a:pt x="64" y="37"/>
                    <a:pt x="63" y="35"/>
                    <a:pt x="63" y="32"/>
                  </a:cubicBezTo>
                  <a:cubicBezTo>
                    <a:pt x="62" y="28"/>
                    <a:pt x="63" y="23"/>
                    <a:pt x="63" y="19"/>
                  </a:cubicBezTo>
                  <a:cubicBezTo>
                    <a:pt x="64" y="11"/>
                    <a:pt x="64" y="11"/>
                    <a:pt x="57" y="10"/>
                  </a:cubicBezTo>
                  <a:cubicBezTo>
                    <a:pt x="56" y="10"/>
                    <a:pt x="55" y="9"/>
                    <a:pt x="55" y="9"/>
                  </a:cubicBezTo>
                  <a:cubicBezTo>
                    <a:pt x="53" y="5"/>
                    <a:pt x="50" y="4"/>
                    <a:pt x="46" y="4"/>
                  </a:cubicBezTo>
                  <a:cubicBezTo>
                    <a:pt x="34" y="4"/>
                    <a:pt x="21" y="4"/>
                    <a:pt x="8" y="4"/>
                  </a:cubicBezTo>
                  <a:cubicBezTo>
                    <a:pt x="5" y="4"/>
                    <a:pt x="2" y="5"/>
                    <a:pt x="0" y="2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36" y="1"/>
                    <a:pt x="67" y="1"/>
                    <a:pt x="97" y="1"/>
                  </a:cubicBezTo>
                  <a:cubicBezTo>
                    <a:pt x="107" y="1"/>
                    <a:pt x="112" y="6"/>
                    <a:pt x="112" y="15"/>
                  </a:cubicBezTo>
                  <a:cubicBezTo>
                    <a:pt x="112" y="72"/>
                    <a:pt x="112" y="129"/>
                    <a:pt x="112" y="186"/>
                  </a:cubicBezTo>
                  <a:cubicBezTo>
                    <a:pt x="112" y="194"/>
                    <a:pt x="107" y="199"/>
                    <a:pt x="99" y="199"/>
                  </a:cubicBezTo>
                  <a:cubicBezTo>
                    <a:pt x="67" y="200"/>
                    <a:pt x="36" y="199"/>
                    <a:pt x="5" y="199"/>
                  </a:cubicBezTo>
                  <a:cubicBezTo>
                    <a:pt x="3" y="199"/>
                    <a:pt x="1" y="200"/>
                    <a:pt x="0" y="198"/>
                  </a:cubicBezTo>
                  <a:cubicBezTo>
                    <a:pt x="2" y="196"/>
                    <a:pt x="5" y="196"/>
                    <a:pt x="8" y="196"/>
                  </a:cubicBezTo>
                  <a:cubicBezTo>
                    <a:pt x="19" y="196"/>
                    <a:pt x="29" y="196"/>
                    <a:pt x="40" y="196"/>
                  </a:cubicBezTo>
                  <a:cubicBezTo>
                    <a:pt x="45" y="197"/>
                    <a:pt x="48" y="195"/>
                    <a:pt x="51" y="191"/>
                  </a:cubicBezTo>
                  <a:cubicBezTo>
                    <a:pt x="59" y="181"/>
                    <a:pt x="63" y="169"/>
                    <a:pt x="67" y="157"/>
                  </a:cubicBezTo>
                  <a:cubicBezTo>
                    <a:pt x="70" y="150"/>
                    <a:pt x="71" y="142"/>
                    <a:pt x="73" y="135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A9418E1-C007-FFFB-F058-FE3611F51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1071"/>
              <a:ext cx="400" cy="452"/>
            </a:xfrm>
            <a:custGeom>
              <a:avLst/>
              <a:gdLst>
                <a:gd name="T0" fmla="*/ 87 w 91"/>
                <a:gd name="T1" fmla="*/ 87 h 103"/>
                <a:gd name="T2" fmla="*/ 83 w 91"/>
                <a:gd name="T3" fmla="*/ 96 h 103"/>
                <a:gd name="T4" fmla="*/ 42 w 91"/>
                <a:gd name="T5" fmla="*/ 103 h 103"/>
                <a:gd name="T6" fmla="*/ 42 w 91"/>
                <a:gd name="T7" fmla="*/ 102 h 103"/>
                <a:gd name="T8" fmla="*/ 68 w 91"/>
                <a:gd name="T9" fmla="*/ 95 h 103"/>
                <a:gd name="T10" fmla="*/ 77 w 91"/>
                <a:gd name="T11" fmla="*/ 83 h 103"/>
                <a:gd name="T12" fmla="*/ 69 w 91"/>
                <a:gd name="T13" fmla="*/ 77 h 103"/>
                <a:gd name="T14" fmla="*/ 66 w 91"/>
                <a:gd name="T15" fmla="*/ 77 h 103"/>
                <a:gd name="T16" fmla="*/ 51 w 91"/>
                <a:gd name="T17" fmla="*/ 80 h 103"/>
                <a:gd name="T18" fmla="*/ 32 w 91"/>
                <a:gd name="T19" fmla="*/ 83 h 103"/>
                <a:gd name="T20" fmla="*/ 31 w 91"/>
                <a:gd name="T21" fmla="*/ 79 h 103"/>
                <a:gd name="T22" fmla="*/ 26 w 91"/>
                <a:gd name="T23" fmla="*/ 76 h 103"/>
                <a:gd name="T24" fmla="*/ 23 w 91"/>
                <a:gd name="T25" fmla="*/ 76 h 103"/>
                <a:gd name="T26" fmla="*/ 15 w 91"/>
                <a:gd name="T27" fmla="*/ 82 h 103"/>
                <a:gd name="T28" fmla="*/ 19 w 91"/>
                <a:gd name="T29" fmla="*/ 75 h 103"/>
                <a:gd name="T30" fmla="*/ 22 w 91"/>
                <a:gd name="T31" fmla="*/ 76 h 103"/>
                <a:gd name="T32" fmla="*/ 21 w 91"/>
                <a:gd name="T33" fmla="*/ 86 h 103"/>
                <a:gd name="T34" fmla="*/ 19 w 91"/>
                <a:gd name="T35" fmla="*/ 87 h 103"/>
                <a:gd name="T36" fmla="*/ 1 w 91"/>
                <a:gd name="T37" fmla="*/ 91 h 103"/>
                <a:gd name="T38" fmla="*/ 1 w 91"/>
                <a:gd name="T39" fmla="*/ 62 h 103"/>
                <a:gd name="T40" fmla="*/ 4 w 91"/>
                <a:gd name="T41" fmla="*/ 58 h 103"/>
                <a:gd name="T42" fmla="*/ 10 w 91"/>
                <a:gd name="T43" fmla="*/ 55 h 103"/>
                <a:gd name="T44" fmla="*/ 19 w 91"/>
                <a:gd name="T45" fmla="*/ 40 h 103"/>
                <a:gd name="T46" fmla="*/ 9 w 91"/>
                <a:gd name="T47" fmla="*/ 26 h 103"/>
                <a:gd name="T48" fmla="*/ 1 w 91"/>
                <a:gd name="T49" fmla="*/ 12 h 103"/>
                <a:gd name="T50" fmla="*/ 1 w 91"/>
                <a:gd name="T51" fmla="*/ 8 h 103"/>
                <a:gd name="T52" fmla="*/ 9 w 91"/>
                <a:gd name="T53" fmla="*/ 0 h 103"/>
                <a:gd name="T54" fmla="*/ 59 w 91"/>
                <a:gd name="T55" fmla="*/ 0 h 103"/>
                <a:gd name="T56" fmla="*/ 64 w 91"/>
                <a:gd name="T57" fmla="*/ 7 h 103"/>
                <a:gd name="T58" fmla="*/ 66 w 91"/>
                <a:gd name="T59" fmla="*/ 15 h 103"/>
                <a:gd name="T60" fmla="*/ 66 w 91"/>
                <a:gd name="T61" fmla="*/ 49 h 103"/>
                <a:gd name="T62" fmla="*/ 67 w 91"/>
                <a:gd name="T63" fmla="*/ 54 h 103"/>
                <a:gd name="T64" fmla="*/ 69 w 91"/>
                <a:gd name="T65" fmla="*/ 56 h 103"/>
                <a:gd name="T66" fmla="*/ 71 w 91"/>
                <a:gd name="T67" fmla="*/ 54 h 103"/>
                <a:gd name="T68" fmla="*/ 71 w 91"/>
                <a:gd name="T69" fmla="*/ 49 h 103"/>
                <a:gd name="T70" fmla="*/ 74 w 91"/>
                <a:gd name="T71" fmla="*/ 44 h 103"/>
                <a:gd name="T72" fmla="*/ 79 w 91"/>
                <a:gd name="T73" fmla="*/ 46 h 103"/>
                <a:gd name="T74" fmla="*/ 82 w 91"/>
                <a:gd name="T75" fmla="*/ 48 h 103"/>
                <a:gd name="T76" fmla="*/ 85 w 91"/>
                <a:gd name="T77" fmla="*/ 54 h 103"/>
                <a:gd name="T78" fmla="*/ 85 w 91"/>
                <a:gd name="T79" fmla="*/ 66 h 103"/>
                <a:gd name="T80" fmla="*/ 86 w 91"/>
                <a:gd name="T81" fmla="*/ 73 h 103"/>
                <a:gd name="T82" fmla="*/ 86 w 91"/>
                <a:gd name="T83" fmla="*/ 79 h 103"/>
                <a:gd name="T84" fmla="*/ 87 w 91"/>
                <a:gd name="T85" fmla="*/ 86 h 103"/>
                <a:gd name="T86" fmla="*/ 87 w 91"/>
                <a:gd name="T87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03">
                  <a:moveTo>
                    <a:pt x="87" y="87"/>
                  </a:moveTo>
                  <a:cubicBezTo>
                    <a:pt x="86" y="91"/>
                    <a:pt x="90" y="96"/>
                    <a:pt x="83" y="96"/>
                  </a:cubicBezTo>
                  <a:cubicBezTo>
                    <a:pt x="69" y="99"/>
                    <a:pt x="56" y="101"/>
                    <a:pt x="42" y="103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51" y="99"/>
                    <a:pt x="59" y="97"/>
                    <a:pt x="68" y="95"/>
                  </a:cubicBezTo>
                  <a:cubicBezTo>
                    <a:pt x="73" y="93"/>
                    <a:pt x="77" y="90"/>
                    <a:pt x="77" y="83"/>
                  </a:cubicBezTo>
                  <a:cubicBezTo>
                    <a:pt x="78" y="75"/>
                    <a:pt x="78" y="75"/>
                    <a:pt x="69" y="77"/>
                  </a:cubicBezTo>
                  <a:cubicBezTo>
                    <a:pt x="68" y="78"/>
                    <a:pt x="67" y="78"/>
                    <a:pt x="66" y="77"/>
                  </a:cubicBezTo>
                  <a:cubicBezTo>
                    <a:pt x="60" y="72"/>
                    <a:pt x="56" y="76"/>
                    <a:pt x="51" y="80"/>
                  </a:cubicBezTo>
                  <a:cubicBezTo>
                    <a:pt x="45" y="81"/>
                    <a:pt x="39" y="83"/>
                    <a:pt x="32" y="83"/>
                  </a:cubicBezTo>
                  <a:cubicBezTo>
                    <a:pt x="31" y="82"/>
                    <a:pt x="31" y="81"/>
                    <a:pt x="31" y="79"/>
                  </a:cubicBezTo>
                  <a:cubicBezTo>
                    <a:pt x="30" y="77"/>
                    <a:pt x="29" y="75"/>
                    <a:pt x="26" y="76"/>
                  </a:cubicBezTo>
                  <a:cubicBezTo>
                    <a:pt x="25" y="76"/>
                    <a:pt x="24" y="76"/>
                    <a:pt x="23" y="76"/>
                  </a:cubicBezTo>
                  <a:cubicBezTo>
                    <a:pt x="16" y="75"/>
                    <a:pt x="16" y="75"/>
                    <a:pt x="15" y="82"/>
                  </a:cubicBezTo>
                  <a:cubicBezTo>
                    <a:pt x="16" y="80"/>
                    <a:pt x="14" y="76"/>
                    <a:pt x="19" y="75"/>
                  </a:cubicBezTo>
                  <a:cubicBezTo>
                    <a:pt x="20" y="75"/>
                    <a:pt x="22" y="75"/>
                    <a:pt x="22" y="76"/>
                  </a:cubicBezTo>
                  <a:cubicBezTo>
                    <a:pt x="24" y="80"/>
                    <a:pt x="24" y="83"/>
                    <a:pt x="21" y="86"/>
                  </a:cubicBezTo>
                  <a:cubicBezTo>
                    <a:pt x="21" y="86"/>
                    <a:pt x="20" y="87"/>
                    <a:pt x="19" y="87"/>
                  </a:cubicBezTo>
                  <a:cubicBezTo>
                    <a:pt x="14" y="89"/>
                    <a:pt x="8" y="92"/>
                    <a:pt x="1" y="91"/>
                  </a:cubicBezTo>
                  <a:cubicBezTo>
                    <a:pt x="0" y="81"/>
                    <a:pt x="1" y="72"/>
                    <a:pt x="1" y="62"/>
                  </a:cubicBezTo>
                  <a:cubicBezTo>
                    <a:pt x="1" y="60"/>
                    <a:pt x="2" y="58"/>
                    <a:pt x="4" y="58"/>
                  </a:cubicBezTo>
                  <a:cubicBezTo>
                    <a:pt x="6" y="57"/>
                    <a:pt x="8" y="56"/>
                    <a:pt x="10" y="55"/>
                  </a:cubicBezTo>
                  <a:cubicBezTo>
                    <a:pt x="16" y="52"/>
                    <a:pt x="19" y="47"/>
                    <a:pt x="19" y="40"/>
                  </a:cubicBezTo>
                  <a:cubicBezTo>
                    <a:pt x="19" y="33"/>
                    <a:pt x="16" y="27"/>
                    <a:pt x="9" y="26"/>
                  </a:cubicBezTo>
                  <a:cubicBezTo>
                    <a:pt x="0" y="23"/>
                    <a:pt x="0" y="18"/>
                    <a:pt x="1" y="12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2" y="4"/>
                    <a:pt x="5" y="1"/>
                    <a:pt x="9" y="0"/>
                  </a:cubicBezTo>
                  <a:cubicBezTo>
                    <a:pt x="26" y="0"/>
                    <a:pt x="42" y="0"/>
                    <a:pt x="59" y="0"/>
                  </a:cubicBezTo>
                  <a:cubicBezTo>
                    <a:pt x="64" y="0"/>
                    <a:pt x="66" y="2"/>
                    <a:pt x="64" y="7"/>
                  </a:cubicBezTo>
                  <a:cubicBezTo>
                    <a:pt x="66" y="9"/>
                    <a:pt x="66" y="12"/>
                    <a:pt x="66" y="15"/>
                  </a:cubicBezTo>
                  <a:cubicBezTo>
                    <a:pt x="66" y="26"/>
                    <a:pt x="66" y="37"/>
                    <a:pt x="66" y="49"/>
                  </a:cubicBezTo>
                  <a:cubicBezTo>
                    <a:pt x="66" y="50"/>
                    <a:pt x="66" y="52"/>
                    <a:pt x="67" y="54"/>
                  </a:cubicBezTo>
                  <a:cubicBezTo>
                    <a:pt x="67" y="55"/>
                    <a:pt x="67" y="56"/>
                    <a:pt x="69" y="56"/>
                  </a:cubicBezTo>
                  <a:cubicBezTo>
                    <a:pt x="70" y="57"/>
                    <a:pt x="71" y="55"/>
                    <a:pt x="71" y="54"/>
                  </a:cubicBezTo>
                  <a:cubicBezTo>
                    <a:pt x="71" y="52"/>
                    <a:pt x="71" y="51"/>
                    <a:pt x="71" y="49"/>
                  </a:cubicBezTo>
                  <a:cubicBezTo>
                    <a:pt x="72" y="47"/>
                    <a:pt x="72" y="44"/>
                    <a:pt x="74" y="44"/>
                  </a:cubicBezTo>
                  <a:cubicBezTo>
                    <a:pt x="76" y="43"/>
                    <a:pt x="78" y="44"/>
                    <a:pt x="79" y="46"/>
                  </a:cubicBezTo>
                  <a:cubicBezTo>
                    <a:pt x="80" y="47"/>
                    <a:pt x="81" y="48"/>
                    <a:pt x="82" y="48"/>
                  </a:cubicBezTo>
                  <a:cubicBezTo>
                    <a:pt x="84" y="50"/>
                    <a:pt x="85" y="52"/>
                    <a:pt x="85" y="54"/>
                  </a:cubicBezTo>
                  <a:cubicBezTo>
                    <a:pt x="82" y="58"/>
                    <a:pt x="85" y="62"/>
                    <a:pt x="85" y="66"/>
                  </a:cubicBezTo>
                  <a:cubicBezTo>
                    <a:pt x="86" y="69"/>
                    <a:pt x="86" y="71"/>
                    <a:pt x="86" y="73"/>
                  </a:cubicBezTo>
                  <a:cubicBezTo>
                    <a:pt x="85" y="75"/>
                    <a:pt x="83" y="78"/>
                    <a:pt x="86" y="79"/>
                  </a:cubicBezTo>
                  <a:cubicBezTo>
                    <a:pt x="91" y="81"/>
                    <a:pt x="91" y="84"/>
                    <a:pt x="87" y="86"/>
                  </a:cubicBezTo>
                  <a:cubicBezTo>
                    <a:pt x="87" y="87"/>
                    <a:pt x="87" y="87"/>
                    <a:pt x="87" y="87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6056B7F-D020-DD74-BF57-229D8050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1655"/>
              <a:ext cx="369" cy="276"/>
            </a:xfrm>
            <a:custGeom>
              <a:avLst/>
              <a:gdLst>
                <a:gd name="T0" fmla="*/ 82 w 84"/>
                <a:gd name="T1" fmla="*/ 0 h 63"/>
                <a:gd name="T2" fmla="*/ 78 w 84"/>
                <a:gd name="T3" fmla="*/ 22 h 63"/>
                <a:gd name="T4" fmla="*/ 61 w 84"/>
                <a:gd name="T5" fmla="*/ 57 h 63"/>
                <a:gd name="T6" fmla="*/ 50 w 84"/>
                <a:gd name="T7" fmla="*/ 63 h 63"/>
                <a:gd name="T8" fmla="*/ 9 w 84"/>
                <a:gd name="T9" fmla="*/ 63 h 63"/>
                <a:gd name="T10" fmla="*/ 1 w 84"/>
                <a:gd name="T11" fmla="*/ 52 h 63"/>
                <a:gd name="T12" fmla="*/ 0 w 84"/>
                <a:gd name="T13" fmla="*/ 45 h 63"/>
                <a:gd name="T14" fmla="*/ 59 w 84"/>
                <a:gd name="T15" fmla="*/ 25 h 63"/>
                <a:gd name="T16" fmla="*/ 64 w 84"/>
                <a:gd name="T17" fmla="*/ 22 h 63"/>
                <a:gd name="T18" fmla="*/ 67 w 84"/>
                <a:gd name="T19" fmla="*/ 16 h 63"/>
                <a:gd name="T20" fmla="*/ 61 w 84"/>
                <a:gd name="T21" fmla="*/ 12 h 63"/>
                <a:gd name="T22" fmla="*/ 43 w 84"/>
                <a:gd name="T23" fmla="*/ 13 h 63"/>
                <a:gd name="T24" fmla="*/ 40 w 84"/>
                <a:gd name="T25" fmla="*/ 12 h 63"/>
                <a:gd name="T26" fmla="*/ 77 w 84"/>
                <a:gd name="T27" fmla="*/ 2 h 63"/>
                <a:gd name="T28" fmla="*/ 82 w 84"/>
                <a:gd name="T2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63">
                  <a:moveTo>
                    <a:pt x="82" y="0"/>
                  </a:moveTo>
                  <a:cubicBezTo>
                    <a:pt x="84" y="8"/>
                    <a:pt x="80" y="15"/>
                    <a:pt x="78" y="22"/>
                  </a:cubicBezTo>
                  <a:cubicBezTo>
                    <a:pt x="74" y="35"/>
                    <a:pt x="69" y="47"/>
                    <a:pt x="61" y="57"/>
                  </a:cubicBezTo>
                  <a:cubicBezTo>
                    <a:pt x="58" y="61"/>
                    <a:pt x="55" y="63"/>
                    <a:pt x="50" y="63"/>
                  </a:cubicBezTo>
                  <a:cubicBezTo>
                    <a:pt x="36" y="63"/>
                    <a:pt x="23" y="63"/>
                    <a:pt x="9" y="63"/>
                  </a:cubicBezTo>
                  <a:cubicBezTo>
                    <a:pt x="3" y="62"/>
                    <a:pt x="1" y="57"/>
                    <a:pt x="1" y="52"/>
                  </a:cubicBezTo>
                  <a:cubicBezTo>
                    <a:pt x="0" y="50"/>
                    <a:pt x="0" y="48"/>
                    <a:pt x="0" y="45"/>
                  </a:cubicBezTo>
                  <a:cubicBezTo>
                    <a:pt x="20" y="38"/>
                    <a:pt x="39" y="32"/>
                    <a:pt x="59" y="25"/>
                  </a:cubicBezTo>
                  <a:cubicBezTo>
                    <a:pt x="61" y="24"/>
                    <a:pt x="63" y="24"/>
                    <a:pt x="64" y="22"/>
                  </a:cubicBezTo>
                  <a:cubicBezTo>
                    <a:pt x="67" y="21"/>
                    <a:pt x="67" y="18"/>
                    <a:pt x="67" y="16"/>
                  </a:cubicBezTo>
                  <a:cubicBezTo>
                    <a:pt x="66" y="13"/>
                    <a:pt x="64" y="12"/>
                    <a:pt x="61" y="12"/>
                  </a:cubicBezTo>
                  <a:cubicBezTo>
                    <a:pt x="55" y="11"/>
                    <a:pt x="49" y="14"/>
                    <a:pt x="43" y="13"/>
                  </a:cubicBezTo>
                  <a:cubicBezTo>
                    <a:pt x="41" y="14"/>
                    <a:pt x="40" y="15"/>
                    <a:pt x="40" y="12"/>
                  </a:cubicBezTo>
                  <a:cubicBezTo>
                    <a:pt x="52" y="9"/>
                    <a:pt x="64" y="5"/>
                    <a:pt x="77" y="2"/>
                  </a:cubicBezTo>
                  <a:cubicBezTo>
                    <a:pt x="78" y="1"/>
                    <a:pt x="80" y="1"/>
                    <a:pt x="82" y="0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794B82-EF3F-FE63-779D-05DE0E573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" y="1106"/>
              <a:ext cx="105" cy="364"/>
            </a:xfrm>
            <a:custGeom>
              <a:avLst/>
              <a:gdLst>
                <a:gd name="T0" fmla="*/ 3 w 24"/>
                <a:gd name="T1" fmla="*/ 0 h 83"/>
                <a:gd name="T2" fmla="*/ 4 w 24"/>
                <a:gd name="T3" fmla="*/ 5 h 83"/>
                <a:gd name="T4" fmla="*/ 10 w 24"/>
                <a:gd name="T5" fmla="*/ 15 h 83"/>
                <a:gd name="T6" fmla="*/ 23 w 24"/>
                <a:gd name="T7" fmla="*/ 33 h 83"/>
                <a:gd name="T8" fmla="*/ 8 w 24"/>
                <a:gd name="T9" fmla="*/ 51 h 83"/>
                <a:gd name="T10" fmla="*/ 4 w 24"/>
                <a:gd name="T11" fmla="*/ 57 h 83"/>
                <a:gd name="T12" fmla="*/ 3 w 24"/>
                <a:gd name="T13" fmla="*/ 83 h 83"/>
                <a:gd name="T14" fmla="*/ 2 w 24"/>
                <a:gd name="T15" fmla="*/ 66 h 83"/>
                <a:gd name="T16" fmla="*/ 2 w 24"/>
                <a:gd name="T17" fmla="*/ 7 h 83"/>
                <a:gd name="T18" fmla="*/ 3 w 24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83">
                  <a:moveTo>
                    <a:pt x="3" y="0"/>
                  </a:moveTo>
                  <a:cubicBezTo>
                    <a:pt x="3" y="2"/>
                    <a:pt x="4" y="4"/>
                    <a:pt x="4" y="5"/>
                  </a:cubicBezTo>
                  <a:cubicBezTo>
                    <a:pt x="3" y="10"/>
                    <a:pt x="3" y="14"/>
                    <a:pt x="10" y="15"/>
                  </a:cubicBezTo>
                  <a:cubicBezTo>
                    <a:pt x="18" y="16"/>
                    <a:pt x="24" y="26"/>
                    <a:pt x="23" y="33"/>
                  </a:cubicBezTo>
                  <a:cubicBezTo>
                    <a:pt x="23" y="41"/>
                    <a:pt x="17" y="49"/>
                    <a:pt x="8" y="51"/>
                  </a:cubicBezTo>
                  <a:cubicBezTo>
                    <a:pt x="4" y="52"/>
                    <a:pt x="3" y="53"/>
                    <a:pt x="4" y="57"/>
                  </a:cubicBezTo>
                  <a:cubicBezTo>
                    <a:pt x="4" y="66"/>
                    <a:pt x="3" y="74"/>
                    <a:pt x="3" y="83"/>
                  </a:cubicBezTo>
                  <a:cubicBezTo>
                    <a:pt x="0" y="78"/>
                    <a:pt x="3" y="72"/>
                    <a:pt x="2" y="66"/>
                  </a:cubicBezTo>
                  <a:cubicBezTo>
                    <a:pt x="2" y="47"/>
                    <a:pt x="2" y="27"/>
                    <a:pt x="2" y="7"/>
                  </a:cubicBezTo>
                  <a:cubicBezTo>
                    <a:pt x="2" y="5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8457009-6EF2-590F-1C05-12214B8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387"/>
              <a:ext cx="88" cy="66"/>
            </a:xfrm>
            <a:custGeom>
              <a:avLst/>
              <a:gdLst>
                <a:gd name="T0" fmla="*/ 7 w 20"/>
                <a:gd name="T1" fmla="*/ 15 h 15"/>
                <a:gd name="T2" fmla="*/ 10 w 20"/>
                <a:gd name="T3" fmla="*/ 8 h 15"/>
                <a:gd name="T4" fmla="*/ 8 w 20"/>
                <a:gd name="T5" fmla="*/ 4 h 15"/>
                <a:gd name="T6" fmla="*/ 5 w 20"/>
                <a:gd name="T7" fmla="*/ 7 h 15"/>
                <a:gd name="T8" fmla="*/ 3 w 20"/>
                <a:gd name="T9" fmla="*/ 14 h 15"/>
                <a:gd name="T10" fmla="*/ 2 w 20"/>
                <a:gd name="T11" fmla="*/ 7 h 15"/>
                <a:gd name="T12" fmla="*/ 8 w 20"/>
                <a:gd name="T13" fmla="*/ 2 h 15"/>
                <a:gd name="T14" fmla="*/ 15 w 20"/>
                <a:gd name="T15" fmla="*/ 2 h 15"/>
                <a:gd name="T16" fmla="*/ 20 w 20"/>
                <a:gd name="T17" fmla="*/ 5 h 15"/>
                <a:gd name="T18" fmla="*/ 20 w 20"/>
                <a:gd name="T19" fmla="*/ 11 h 15"/>
                <a:gd name="T20" fmla="*/ 7 w 20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5">
                  <a:moveTo>
                    <a:pt x="7" y="15"/>
                  </a:moveTo>
                  <a:cubicBezTo>
                    <a:pt x="9" y="13"/>
                    <a:pt x="10" y="11"/>
                    <a:pt x="10" y="8"/>
                  </a:cubicBezTo>
                  <a:cubicBezTo>
                    <a:pt x="10" y="6"/>
                    <a:pt x="10" y="4"/>
                    <a:pt x="8" y="4"/>
                  </a:cubicBezTo>
                  <a:cubicBezTo>
                    <a:pt x="5" y="4"/>
                    <a:pt x="5" y="6"/>
                    <a:pt x="5" y="7"/>
                  </a:cubicBezTo>
                  <a:cubicBezTo>
                    <a:pt x="4" y="10"/>
                    <a:pt x="8" y="14"/>
                    <a:pt x="3" y="14"/>
                  </a:cubicBezTo>
                  <a:cubicBezTo>
                    <a:pt x="0" y="14"/>
                    <a:pt x="3" y="10"/>
                    <a:pt x="2" y="7"/>
                  </a:cubicBezTo>
                  <a:cubicBezTo>
                    <a:pt x="0" y="0"/>
                    <a:pt x="5" y="1"/>
                    <a:pt x="8" y="2"/>
                  </a:cubicBezTo>
                  <a:cubicBezTo>
                    <a:pt x="11" y="2"/>
                    <a:pt x="13" y="3"/>
                    <a:pt x="15" y="2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7"/>
                    <a:pt x="20" y="9"/>
                    <a:pt x="20" y="11"/>
                  </a:cubicBezTo>
                  <a:cubicBezTo>
                    <a:pt x="16" y="14"/>
                    <a:pt x="12" y="14"/>
                    <a:pt x="7" y="15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264C70B-BE96-EC11-032C-BEFB13E6A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1382"/>
              <a:ext cx="140" cy="53"/>
            </a:xfrm>
            <a:custGeom>
              <a:avLst/>
              <a:gdLst>
                <a:gd name="T0" fmla="*/ 0 w 32"/>
                <a:gd name="T1" fmla="*/ 9 h 12"/>
                <a:gd name="T2" fmla="*/ 15 w 32"/>
                <a:gd name="T3" fmla="*/ 5 h 12"/>
                <a:gd name="T4" fmla="*/ 18 w 32"/>
                <a:gd name="T5" fmla="*/ 5 h 12"/>
                <a:gd name="T6" fmla="*/ 21 w 32"/>
                <a:gd name="T7" fmla="*/ 3 h 12"/>
                <a:gd name="T8" fmla="*/ 29 w 32"/>
                <a:gd name="T9" fmla="*/ 5 h 12"/>
                <a:gd name="T10" fmla="*/ 26 w 32"/>
                <a:gd name="T11" fmla="*/ 12 h 12"/>
                <a:gd name="T12" fmla="*/ 11 w 32"/>
                <a:gd name="T13" fmla="*/ 8 h 12"/>
                <a:gd name="T14" fmla="*/ 0 w 32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0" y="9"/>
                  </a:moveTo>
                  <a:cubicBezTo>
                    <a:pt x="4" y="1"/>
                    <a:pt x="9" y="0"/>
                    <a:pt x="15" y="5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9" y="4"/>
                    <a:pt x="20" y="3"/>
                    <a:pt x="21" y="3"/>
                  </a:cubicBezTo>
                  <a:cubicBezTo>
                    <a:pt x="24" y="1"/>
                    <a:pt x="27" y="3"/>
                    <a:pt x="29" y="5"/>
                  </a:cubicBezTo>
                  <a:cubicBezTo>
                    <a:pt x="32" y="9"/>
                    <a:pt x="26" y="10"/>
                    <a:pt x="26" y="12"/>
                  </a:cubicBezTo>
                  <a:cubicBezTo>
                    <a:pt x="22" y="7"/>
                    <a:pt x="17" y="6"/>
                    <a:pt x="11" y="8"/>
                  </a:cubicBezTo>
                  <a:cubicBezTo>
                    <a:pt x="8" y="8"/>
                    <a:pt x="4" y="9"/>
                    <a:pt x="0" y="9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739C44B-86F7-8F1B-CC18-66A221903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1602"/>
              <a:ext cx="127" cy="22"/>
            </a:xfrm>
            <a:custGeom>
              <a:avLst/>
              <a:gdLst>
                <a:gd name="T0" fmla="*/ 24 w 29"/>
                <a:gd name="T1" fmla="*/ 0 h 5"/>
                <a:gd name="T2" fmla="*/ 29 w 29"/>
                <a:gd name="T3" fmla="*/ 1 h 5"/>
                <a:gd name="T4" fmla="*/ 0 w 29"/>
                <a:gd name="T5" fmla="*/ 5 h 5"/>
                <a:gd name="T6" fmla="*/ 24 w 2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">
                  <a:moveTo>
                    <a:pt x="24" y="0"/>
                  </a:moveTo>
                  <a:cubicBezTo>
                    <a:pt x="26" y="2"/>
                    <a:pt x="28" y="0"/>
                    <a:pt x="29" y="1"/>
                  </a:cubicBezTo>
                  <a:cubicBezTo>
                    <a:pt x="20" y="4"/>
                    <a:pt x="10" y="4"/>
                    <a:pt x="0" y="5"/>
                  </a:cubicBezTo>
                  <a:cubicBezTo>
                    <a:pt x="8" y="3"/>
                    <a:pt x="16" y="2"/>
                    <a:pt x="24" y="0"/>
                  </a:cubicBezTo>
                  <a:close/>
                </a:path>
              </a:pathLst>
            </a:custGeom>
            <a:solidFill>
              <a:srgbClr val="8A6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1FD2DCE-7E5F-6672-2380-1E5B451C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1707"/>
              <a:ext cx="79" cy="18"/>
            </a:xfrm>
            <a:custGeom>
              <a:avLst/>
              <a:gdLst>
                <a:gd name="T0" fmla="*/ 15 w 18"/>
                <a:gd name="T1" fmla="*/ 0 h 4"/>
                <a:gd name="T2" fmla="*/ 18 w 18"/>
                <a:gd name="T3" fmla="*/ 1 h 4"/>
                <a:gd name="T4" fmla="*/ 0 w 18"/>
                <a:gd name="T5" fmla="*/ 4 h 4"/>
                <a:gd name="T6" fmla="*/ 15 w 1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">
                  <a:moveTo>
                    <a:pt x="15" y="0"/>
                  </a:moveTo>
                  <a:cubicBezTo>
                    <a:pt x="16" y="1"/>
                    <a:pt x="17" y="1"/>
                    <a:pt x="18" y="1"/>
                  </a:cubicBezTo>
                  <a:cubicBezTo>
                    <a:pt x="13" y="3"/>
                    <a:pt x="7" y="4"/>
                    <a:pt x="0" y="4"/>
                  </a:cubicBezTo>
                  <a:cubicBezTo>
                    <a:pt x="6" y="2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F7AF1F2-9079-D495-BC3B-51E69A64B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097"/>
              <a:ext cx="88" cy="233"/>
            </a:xfrm>
            <a:custGeom>
              <a:avLst/>
              <a:gdLst>
                <a:gd name="T0" fmla="*/ 18 w 20"/>
                <a:gd name="T1" fmla="*/ 44 h 53"/>
                <a:gd name="T2" fmla="*/ 10 w 20"/>
                <a:gd name="T3" fmla="*/ 39 h 53"/>
                <a:gd name="T4" fmla="*/ 9 w 20"/>
                <a:gd name="T5" fmla="*/ 48 h 53"/>
                <a:gd name="T6" fmla="*/ 4 w 20"/>
                <a:gd name="T7" fmla="*/ 53 h 53"/>
                <a:gd name="T8" fmla="*/ 0 w 20"/>
                <a:gd name="T9" fmla="*/ 48 h 53"/>
                <a:gd name="T10" fmla="*/ 0 w 20"/>
                <a:gd name="T11" fmla="*/ 1 h 53"/>
                <a:gd name="T12" fmla="*/ 10 w 20"/>
                <a:gd name="T13" fmla="*/ 12 h 53"/>
                <a:gd name="T14" fmla="*/ 9 w 20"/>
                <a:gd name="T15" fmla="*/ 24 h 53"/>
                <a:gd name="T16" fmla="*/ 13 w 20"/>
                <a:gd name="T17" fmla="*/ 26 h 53"/>
                <a:gd name="T18" fmla="*/ 18 w 20"/>
                <a:gd name="T19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53">
                  <a:moveTo>
                    <a:pt x="18" y="44"/>
                  </a:moveTo>
                  <a:cubicBezTo>
                    <a:pt x="15" y="43"/>
                    <a:pt x="14" y="38"/>
                    <a:pt x="10" y="39"/>
                  </a:cubicBezTo>
                  <a:cubicBezTo>
                    <a:pt x="8" y="40"/>
                    <a:pt x="9" y="45"/>
                    <a:pt x="9" y="48"/>
                  </a:cubicBezTo>
                  <a:cubicBezTo>
                    <a:pt x="9" y="51"/>
                    <a:pt x="9" y="53"/>
                    <a:pt x="4" y="53"/>
                  </a:cubicBezTo>
                  <a:cubicBezTo>
                    <a:pt x="0" y="53"/>
                    <a:pt x="0" y="51"/>
                    <a:pt x="0" y="48"/>
                  </a:cubicBezTo>
                  <a:cubicBezTo>
                    <a:pt x="0" y="32"/>
                    <a:pt x="0" y="16"/>
                    <a:pt x="0" y="1"/>
                  </a:cubicBezTo>
                  <a:cubicBezTo>
                    <a:pt x="11" y="0"/>
                    <a:pt x="12" y="1"/>
                    <a:pt x="10" y="12"/>
                  </a:cubicBezTo>
                  <a:cubicBezTo>
                    <a:pt x="9" y="16"/>
                    <a:pt x="9" y="20"/>
                    <a:pt x="9" y="24"/>
                  </a:cubicBezTo>
                  <a:cubicBezTo>
                    <a:pt x="9" y="27"/>
                    <a:pt x="10" y="28"/>
                    <a:pt x="13" y="26"/>
                  </a:cubicBezTo>
                  <a:cubicBezTo>
                    <a:pt x="18" y="30"/>
                    <a:pt x="20" y="39"/>
                    <a:pt x="18" y="44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6D97537-5EC3-9EAB-7916-EED9F0535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1158"/>
              <a:ext cx="119" cy="176"/>
            </a:xfrm>
            <a:custGeom>
              <a:avLst/>
              <a:gdLst>
                <a:gd name="T0" fmla="*/ 5 w 27"/>
                <a:gd name="T1" fmla="*/ 30 h 40"/>
                <a:gd name="T2" fmla="*/ 0 w 27"/>
                <a:gd name="T3" fmla="*/ 12 h 40"/>
                <a:gd name="T4" fmla="*/ 22 w 27"/>
                <a:gd name="T5" fmla="*/ 3 h 40"/>
                <a:gd name="T6" fmla="*/ 9 w 27"/>
                <a:gd name="T7" fmla="*/ 15 h 40"/>
                <a:gd name="T8" fmla="*/ 9 w 27"/>
                <a:gd name="T9" fmla="*/ 22 h 40"/>
                <a:gd name="T10" fmla="*/ 27 w 27"/>
                <a:gd name="T11" fmla="*/ 39 h 40"/>
                <a:gd name="T12" fmla="*/ 8 w 27"/>
                <a:gd name="T13" fmla="*/ 34 h 40"/>
                <a:gd name="T14" fmla="*/ 5 w 27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40">
                  <a:moveTo>
                    <a:pt x="5" y="30"/>
                  </a:moveTo>
                  <a:cubicBezTo>
                    <a:pt x="4" y="24"/>
                    <a:pt x="3" y="18"/>
                    <a:pt x="0" y="12"/>
                  </a:cubicBezTo>
                  <a:cubicBezTo>
                    <a:pt x="5" y="4"/>
                    <a:pt x="12" y="0"/>
                    <a:pt x="22" y="3"/>
                  </a:cubicBezTo>
                  <a:cubicBezTo>
                    <a:pt x="19" y="8"/>
                    <a:pt x="13" y="11"/>
                    <a:pt x="9" y="15"/>
                  </a:cubicBezTo>
                  <a:cubicBezTo>
                    <a:pt x="6" y="18"/>
                    <a:pt x="6" y="20"/>
                    <a:pt x="9" y="22"/>
                  </a:cubicBezTo>
                  <a:cubicBezTo>
                    <a:pt x="15" y="27"/>
                    <a:pt x="20" y="32"/>
                    <a:pt x="27" y="39"/>
                  </a:cubicBezTo>
                  <a:cubicBezTo>
                    <a:pt x="18" y="39"/>
                    <a:pt x="12" y="40"/>
                    <a:pt x="8" y="34"/>
                  </a:cubicBezTo>
                  <a:cubicBezTo>
                    <a:pt x="7" y="33"/>
                    <a:pt x="6" y="32"/>
                    <a:pt x="5" y="3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1EEA456-A77A-CC62-6148-4AABC70A6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1387"/>
              <a:ext cx="48" cy="66"/>
            </a:xfrm>
            <a:custGeom>
              <a:avLst/>
              <a:gdLst>
                <a:gd name="T0" fmla="*/ 5 w 11"/>
                <a:gd name="T1" fmla="*/ 15 h 15"/>
                <a:gd name="T2" fmla="*/ 1 w 11"/>
                <a:gd name="T3" fmla="*/ 12 h 15"/>
                <a:gd name="T4" fmla="*/ 4 w 11"/>
                <a:gd name="T5" fmla="*/ 12 h 15"/>
                <a:gd name="T6" fmla="*/ 7 w 11"/>
                <a:gd name="T7" fmla="*/ 12 h 15"/>
                <a:gd name="T8" fmla="*/ 5 w 11"/>
                <a:gd name="T9" fmla="*/ 9 h 15"/>
                <a:gd name="T10" fmla="*/ 4 w 11"/>
                <a:gd name="T11" fmla="*/ 1 h 15"/>
                <a:gd name="T12" fmla="*/ 9 w 11"/>
                <a:gd name="T13" fmla="*/ 3 h 15"/>
                <a:gd name="T14" fmla="*/ 4 w 11"/>
                <a:gd name="T15" fmla="*/ 5 h 15"/>
                <a:gd name="T16" fmla="*/ 10 w 11"/>
                <a:gd name="T17" fmla="*/ 12 h 15"/>
                <a:gd name="T18" fmla="*/ 5 w 11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5">
                  <a:moveTo>
                    <a:pt x="5" y="15"/>
                  </a:moveTo>
                  <a:cubicBezTo>
                    <a:pt x="4" y="14"/>
                    <a:pt x="2" y="14"/>
                    <a:pt x="1" y="12"/>
                  </a:cubicBezTo>
                  <a:cubicBezTo>
                    <a:pt x="3" y="10"/>
                    <a:pt x="3" y="12"/>
                    <a:pt x="4" y="12"/>
                  </a:cubicBezTo>
                  <a:cubicBezTo>
                    <a:pt x="5" y="13"/>
                    <a:pt x="6" y="13"/>
                    <a:pt x="7" y="12"/>
                  </a:cubicBezTo>
                  <a:cubicBezTo>
                    <a:pt x="8" y="10"/>
                    <a:pt x="6" y="9"/>
                    <a:pt x="5" y="9"/>
                  </a:cubicBezTo>
                  <a:cubicBezTo>
                    <a:pt x="1" y="7"/>
                    <a:pt x="0" y="4"/>
                    <a:pt x="4" y="1"/>
                  </a:cubicBezTo>
                  <a:cubicBezTo>
                    <a:pt x="6" y="2"/>
                    <a:pt x="9" y="0"/>
                    <a:pt x="9" y="3"/>
                  </a:cubicBezTo>
                  <a:cubicBezTo>
                    <a:pt x="8" y="7"/>
                    <a:pt x="5" y="2"/>
                    <a:pt x="4" y="5"/>
                  </a:cubicBezTo>
                  <a:cubicBezTo>
                    <a:pt x="5" y="8"/>
                    <a:pt x="11" y="7"/>
                    <a:pt x="10" y="12"/>
                  </a:cubicBezTo>
                  <a:cubicBezTo>
                    <a:pt x="9" y="14"/>
                    <a:pt x="8" y="15"/>
                    <a:pt x="5" y="15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9BC943A-0C0B-079C-F677-E7861039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" y="1163"/>
              <a:ext cx="162" cy="171"/>
            </a:xfrm>
            <a:custGeom>
              <a:avLst/>
              <a:gdLst>
                <a:gd name="T0" fmla="*/ 2 w 37"/>
                <a:gd name="T1" fmla="*/ 19 h 39"/>
                <a:gd name="T2" fmla="*/ 11 w 37"/>
                <a:gd name="T3" fmla="*/ 3 h 39"/>
                <a:gd name="T4" fmla="*/ 32 w 37"/>
                <a:gd name="T5" fmla="*/ 4 h 39"/>
                <a:gd name="T6" fmla="*/ 34 w 37"/>
                <a:gd name="T7" fmla="*/ 9 h 39"/>
                <a:gd name="T8" fmla="*/ 26 w 37"/>
                <a:gd name="T9" fmla="*/ 11 h 39"/>
                <a:gd name="T10" fmla="*/ 12 w 37"/>
                <a:gd name="T11" fmla="*/ 14 h 39"/>
                <a:gd name="T12" fmla="*/ 15 w 37"/>
                <a:gd name="T13" fmla="*/ 28 h 39"/>
                <a:gd name="T14" fmla="*/ 27 w 37"/>
                <a:gd name="T15" fmla="*/ 27 h 39"/>
                <a:gd name="T16" fmla="*/ 35 w 37"/>
                <a:gd name="T17" fmla="*/ 29 h 39"/>
                <a:gd name="T18" fmla="*/ 32 w 37"/>
                <a:gd name="T19" fmla="*/ 35 h 39"/>
                <a:gd name="T20" fmla="*/ 11 w 37"/>
                <a:gd name="T21" fmla="*/ 36 h 39"/>
                <a:gd name="T22" fmla="*/ 2 w 37"/>
                <a:gd name="T2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9">
                  <a:moveTo>
                    <a:pt x="2" y="19"/>
                  </a:moveTo>
                  <a:cubicBezTo>
                    <a:pt x="0" y="11"/>
                    <a:pt x="5" y="6"/>
                    <a:pt x="11" y="3"/>
                  </a:cubicBezTo>
                  <a:cubicBezTo>
                    <a:pt x="18" y="0"/>
                    <a:pt x="25" y="0"/>
                    <a:pt x="32" y="4"/>
                  </a:cubicBezTo>
                  <a:cubicBezTo>
                    <a:pt x="33" y="5"/>
                    <a:pt x="37" y="7"/>
                    <a:pt x="34" y="9"/>
                  </a:cubicBezTo>
                  <a:cubicBezTo>
                    <a:pt x="33" y="11"/>
                    <a:pt x="31" y="15"/>
                    <a:pt x="26" y="11"/>
                  </a:cubicBezTo>
                  <a:cubicBezTo>
                    <a:pt x="22" y="8"/>
                    <a:pt x="15" y="10"/>
                    <a:pt x="12" y="14"/>
                  </a:cubicBezTo>
                  <a:cubicBezTo>
                    <a:pt x="9" y="19"/>
                    <a:pt x="10" y="24"/>
                    <a:pt x="15" y="28"/>
                  </a:cubicBezTo>
                  <a:cubicBezTo>
                    <a:pt x="19" y="31"/>
                    <a:pt x="23" y="30"/>
                    <a:pt x="27" y="27"/>
                  </a:cubicBezTo>
                  <a:cubicBezTo>
                    <a:pt x="31" y="24"/>
                    <a:pt x="33" y="27"/>
                    <a:pt x="35" y="29"/>
                  </a:cubicBezTo>
                  <a:cubicBezTo>
                    <a:pt x="37" y="32"/>
                    <a:pt x="34" y="34"/>
                    <a:pt x="32" y="35"/>
                  </a:cubicBezTo>
                  <a:cubicBezTo>
                    <a:pt x="25" y="39"/>
                    <a:pt x="18" y="39"/>
                    <a:pt x="11" y="36"/>
                  </a:cubicBezTo>
                  <a:cubicBezTo>
                    <a:pt x="4" y="32"/>
                    <a:pt x="0" y="27"/>
                    <a:pt x="2" y="19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2B58900-AF53-4999-ABFD-C26AA651B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" y="1369"/>
              <a:ext cx="31" cy="79"/>
            </a:xfrm>
            <a:custGeom>
              <a:avLst/>
              <a:gdLst>
                <a:gd name="T0" fmla="*/ 0 w 7"/>
                <a:gd name="T1" fmla="*/ 2 h 18"/>
                <a:gd name="T2" fmla="*/ 5 w 7"/>
                <a:gd name="T3" fmla="*/ 6 h 18"/>
                <a:gd name="T4" fmla="*/ 5 w 7"/>
                <a:gd name="T5" fmla="*/ 15 h 18"/>
                <a:gd name="T6" fmla="*/ 5 w 7"/>
                <a:gd name="T7" fmla="*/ 18 h 18"/>
                <a:gd name="T8" fmla="*/ 2 w 7"/>
                <a:gd name="T9" fmla="*/ 18 h 18"/>
                <a:gd name="T10" fmla="*/ 2 w 7"/>
                <a:gd name="T11" fmla="*/ 15 h 18"/>
                <a:gd name="T12" fmla="*/ 0 w 7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8">
                  <a:moveTo>
                    <a:pt x="0" y="2"/>
                  </a:moveTo>
                  <a:cubicBezTo>
                    <a:pt x="4" y="1"/>
                    <a:pt x="7" y="0"/>
                    <a:pt x="5" y="6"/>
                  </a:cubicBezTo>
                  <a:cubicBezTo>
                    <a:pt x="5" y="9"/>
                    <a:pt x="5" y="12"/>
                    <a:pt x="5" y="15"/>
                  </a:cubicBezTo>
                  <a:cubicBezTo>
                    <a:pt x="5" y="16"/>
                    <a:pt x="6" y="17"/>
                    <a:pt x="5" y="18"/>
                  </a:cubicBezTo>
                  <a:cubicBezTo>
                    <a:pt x="4" y="18"/>
                    <a:pt x="2" y="18"/>
                    <a:pt x="2" y="18"/>
                  </a:cubicBezTo>
                  <a:cubicBezTo>
                    <a:pt x="0" y="17"/>
                    <a:pt x="2" y="16"/>
                    <a:pt x="2" y="15"/>
                  </a:cubicBezTo>
                  <a:cubicBezTo>
                    <a:pt x="2" y="11"/>
                    <a:pt x="4" y="6"/>
                    <a:pt x="0" y="2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33D9C73-E8EC-4C82-C3DF-E99CF1DC5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1242"/>
              <a:ext cx="27" cy="22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1 w 6"/>
                <a:gd name="T5" fmla="*/ 2 h 5"/>
                <a:gd name="T6" fmla="*/ 4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D9E57D5-0A3C-E3BF-A77A-1F6B763A5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1202"/>
              <a:ext cx="52" cy="93"/>
            </a:xfrm>
            <a:custGeom>
              <a:avLst/>
              <a:gdLst>
                <a:gd name="T0" fmla="*/ 2 w 12"/>
                <a:gd name="T1" fmla="*/ 10 h 21"/>
                <a:gd name="T2" fmla="*/ 2 w 12"/>
                <a:gd name="T3" fmla="*/ 8 h 21"/>
                <a:gd name="T4" fmla="*/ 3 w 12"/>
                <a:gd name="T5" fmla="*/ 1 h 21"/>
                <a:gd name="T6" fmla="*/ 10 w 12"/>
                <a:gd name="T7" fmla="*/ 6 h 21"/>
                <a:gd name="T8" fmla="*/ 11 w 12"/>
                <a:gd name="T9" fmla="*/ 14 h 21"/>
                <a:gd name="T10" fmla="*/ 4 w 12"/>
                <a:gd name="T11" fmla="*/ 20 h 21"/>
                <a:gd name="T12" fmla="*/ 2 w 12"/>
                <a:gd name="T13" fmla="*/ 13 h 21"/>
                <a:gd name="T14" fmla="*/ 2 w 12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2" y="10"/>
                  </a:moveTo>
                  <a:cubicBezTo>
                    <a:pt x="2" y="9"/>
                    <a:pt x="1" y="9"/>
                    <a:pt x="2" y="8"/>
                  </a:cubicBezTo>
                  <a:cubicBezTo>
                    <a:pt x="2" y="6"/>
                    <a:pt x="0" y="2"/>
                    <a:pt x="3" y="1"/>
                  </a:cubicBezTo>
                  <a:cubicBezTo>
                    <a:pt x="7" y="0"/>
                    <a:pt x="9" y="3"/>
                    <a:pt x="10" y="6"/>
                  </a:cubicBezTo>
                  <a:cubicBezTo>
                    <a:pt x="12" y="9"/>
                    <a:pt x="12" y="12"/>
                    <a:pt x="11" y="14"/>
                  </a:cubicBezTo>
                  <a:cubicBezTo>
                    <a:pt x="9" y="17"/>
                    <a:pt x="7" y="21"/>
                    <a:pt x="4" y="20"/>
                  </a:cubicBezTo>
                  <a:cubicBezTo>
                    <a:pt x="0" y="19"/>
                    <a:pt x="2" y="15"/>
                    <a:pt x="2" y="13"/>
                  </a:cubicBezTo>
                  <a:cubicBezTo>
                    <a:pt x="1" y="12"/>
                    <a:pt x="2" y="11"/>
                    <a:pt x="2" y="10"/>
                  </a:cubicBezTo>
                  <a:close/>
                </a:path>
              </a:pathLst>
            </a:custGeom>
            <a:solidFill>
              <a:srgbClr val="03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C1E13C39-5920-838D-5563-080185813C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73678" y="1633539"/>
            <a:ext cx="1239838" cy="1481138"/>
            <a:chOff x="3322" y="1029"/>
            <a:chExt cx="781" cy="933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6A36B1B-4F00-F93B-90A0-E92E33FB2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1039"/>
              <a:ext cx="446" cy="694"/>
            </a:xfrm>
            <a:custGeom>
              <a:avLst/>
              <a:gdLst>
                <a:gd name="T0" fmla="*/ 70 w 134"/>
                <a:gd name="T1" fmla="*/ 207 h 209"/>
                <a:gd name="T2" fmla="*/ 47 w 134"/>
                <a:gd name="T3" fmla="*/ 180 h 209"/>
                <a:gd name="T4" fmla="*/ 0 w 134"/>
                <a:gd name="T5" fmla="*/ 137 h 209"/>
                <a:gd name="T6" fmla="*/ 10 w 134"/>
                <a:gd name="T7" fmla="*/ 135 h 209"/>
                <a:gd name="T8" fmla="*/ 74 w 134"/>
                <a:gd name="T9" fmla="*/ 135 h 209"/>
                <a:gd name="T10" fmla="*/ 85 w 134"/>
                <a:gd name="T11" fmla="*/ 124 h 209"/>
                <a:gd name="T12" fmla="*/ 84 w 134"/>
                <a:gd name="T13" fmla="*/ 78 h 209"/>
                <a:gd name="T14" fmla="*/ 81 w 134"/>
                <a:gd name="T15" fmla="*/ 68 h 209"/>
                <a:gd name="T16" fmla="*/ 79 w 134"/>
                <a:gd name="T17" fmla="*/ 95 h 209"/>
                <a:gd name="T18" fmla="*/ 76 w 134"/>
                <a:gd name="T19" fmla="*/ 94 h 209"/>
                <a:gd name="T20" fmla="*/ 76 w 134"/>
                <a:gd name="T21" fmla="*/ 74 h 209"/>
                <a:gd name="T22" fmla="*/ 75 w 134"/>
                <a:gd name="T23" fmla="*/ 53 h 209"/>
                <a:gd name="T24" fmla="*/ 76 w 134"/>
                <a:gd name="T25" fmla="*/ 31 h 209"/>
                <a:gd name="T26" fmla="*/ 76 w 134"/>
                <a:gd name="T27" fmla="*/ 16 h 209"/>
                <a:gd name="T28" fmla="*/ 78 w 134"/>
                <a:gd name="T29" fmla="*/ 7 h 209"/>
                <a:gd name="T30" fmla="*/ 81 w 134"/>
                <a:gd name="T31" fmla="*/ 11 h 209"/>
                <a:gd name="T32" fmla="*/ 82 w 134"/>
                <a:gd name="T33" fmla="*/ 26 h 209"/>
                <a:gd name="T34" fmla="*/ 84 w 134"/>
                <a:gd name="T35" fmla="*/ 10 h 209"/>
                <a:gd name="T36" fmla="*/ 86 w 134"/>
                <a:gd name="T37" fmla="*/ 0 h 209"/>
                <a:gd name="T38" fmla="*/ 87 w 134"/>
                <a:gd name="T39" fmla="*/ 26 h 209"/>
                <a:gd name="T40" fmla="*/ 90 w 134"/>
                <a:gd name="T41" fmla="*/ 37 h 209"/>
                <a:gd name="T42" fmla="*/ 113 w 134"/>
                <a:gd name="T43" fmla="*/ 79 h 209"/>
                <a:gd name="T44" fmla="*/ 121 w 134"/>
                <a:gd name="T45" fmla="*/ 112 h 209"/>
                <a:gd name="T46" fmla="*/ 120 w 134"/>
                <a:gd name="T47" fmla="*/ 153 h 209"/>
                <a:gd name="T48" fmla="*/ 129 w 134"/>
                <a:gd name="T49" fmla="*/ 176 h 209"/>
                <a:gd name="T50" fmla="*/ 133 w 134"/>
                <a:gd name="T51" fmla="*/ 178 h 209"/>
                <a:gd name="T52" fmla="*/ 131 w 134"/>
                <a:gd name="T53" fmla="*/ 181 h 209"/>
                <a:gd name="T54" fmla="*/ 77 w 134"/>
                <a:gd name="T55" fmla="*/ 206 h 209"/>
                <a:gd name="T56" fmla="*/ 70 w 134"/>
                <a:gd name="T57" fmla="*/ 20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4" h="209">
                  <a:moveTo>
                    <a:pt x="70" y="207"/>
                  </a:moveTo>
                  <a:cubicBezTo>
                    <a:pt x="66" y="195"/>
                    <a:pt x="58" y="186"/>
                    <a:pt x="47" y="180"/>
                  </a:cubicBezTo>
                  <a:cubicBezTo>
                    <a:pt x="29" y="169"/>
                    <a:pt x="14" y="154"/>
                    <a:pt x="0" y="137"/>
                  </a:cubicBezTo>
                  <a:cubicBezTo>
                    <a:pt x="3" y="134"/>
                    <a:pt x="7" y="135"/>
                    <a:pt x="10" y="135"/>
                  </a:cubicBezTo>
                  <a:cubicBezTo>
                    <a:pt x="31" y="135"/>
                    <a:pt x="53" y="135"/>
                    <a:pt x="74" y="135"/>
                  </a:cubicBezTo>
                  <a:cubicBezTo>
                    <a:pt x="84" y="135"/>
                    <a:pt x="85" y="134"/>
                    <a:pt x="85" y="124"/>
                  </a:cubicBezTo>
                  <a:cubicBezTo>
                    <a:pt x="86" y="109"/>
                    <a:pt x="83" y="94"/>
                    <a:pt x="84" y="78"/>
                  </a:cubicBezTo>
                  <a:cubicBezTo>
                    <a:pt x="84" y="74"/>
                    <a:pt x="82" y="71"/>
                    <a:pt x="81" y="68"/>
                  </a:cubicBezTo>
                  <a:cubicBezTo>
                    <a:pt x="81" y="76"/>
                    <a:pt x="84" y="86"/>
                    <a:pt x="79" y="95"/>
                  </a:cubicBezTo>
                  <a:cubicBezTo>
                    <a:pt x="78" y="95"/>
                    <a:pt x="77" y="95"/>
                    <a:pt x="76" y="94"/>
                  </a:cubicBezTo>
                  <a:cubicBezTo>
                    <a:pt x="76" y="87"/>
                    <a:pt x="76" y="81"/>
                    <a:pt x="76" y="74"/>
                  </a:cubicBezTo>
                  <a:cubicBezTo>
                    <a:pt x="76" y="67"/>
                    <a:pt x="77" y="60"/>
                    <a:pt x="75" y="53"/>
                  </a:cubicBezTo>
                  <a:cubicBezTo>
                    <a:pt x="73" y="46"/>
                    <a:pt x="74" y="38"/>
                    <a:pt x="76" y="31"/>
                  </a:cubicBezTo>
                  <a:cubicBezTo>
                    <a:pt x="77" y="26"/>
                    <a:pt x="76" y="21"/>
                    <a:pt x="76" y="16"/>
                  </a:cubicBezTo>
                  <a:cubicBezTo>
                    <a:pt x="76" y="13"/>
                    <a:pt x="76" y="10"/>
                    <a:pt x="78" y="7"/>
                  </a:cubicBezTo>
                  <a:cubicBezTo>
                    <a:pt x="82" y="6"/>
                    <a:pt x="81" y="10"/>
                    <a:pt x="81" y="11"/>
                  </a:cubicBezTo>
                  <a:cubicBezTo>
                    <a:pt x="82" y="16"/>
                    <a:pt x="81" y="20"/>
                    <a:pt x="82" y="26"/>
                  </a:cubicBezTo>
                  <a:cubicBezTo>
                    <a:pt x="85" y="20"/>
                    <a:pt x="84" y="15"/>
                    <a:pt x="84" y="10"/>
                  </a:cubicBezTo>
                  <a:cubicBezTo>
                    <a:pt x="84" y="6"/>
                    <a:pt x="83" y="3"/>
                    <a:pt x="86" y="0"/>
                  </a:cubicBezTo>
                  <a:cubicBezTo>
                    <a:pt x="88" y="9"/>
                    <a:pt x="87" y="18"/>
                    <a:pt x="87" y="26"/>
                  </a:cubicBezTo>
                  <a:cubicBezTo>
                    <a:pt x="87" y="30"/>
                    <a:pt x="88" y="34"/>
                    <a:pt x="90" y="37"/>
                  </a:cubicBezTo>
                  <a:cubicBezTo>
                    <a:pt x="97" y="52"/>
                    <a:pt x="107" y="64"/>
                    <a:pt x="113" y="79"/>
                  </a:cubicBezTo>
                  <a:cubicBezTo>
                    <a:pt x="118" y="89"/>
                    <a:pt x="121" y="100"/>
                    <a:pt x="121" y="112"/>
                  </a:cubicBezTo>
                  <a:cubicBezTo>
                    <a:pt x="121" y="126"/>
                    <a:pt x="121" y="139"/>
                    <a:pt x="120" y="153"/>
                  </a:cubicBezTo>
                  <a:cubicBezTo>
                    <a:pt x="120" y="162"/>
                    <a:pt x="125" y="169"/>
                    <a:pt x="129" y="176"/>
                  </a:cubicBezTo>
                  <a:cubicBezTo>
                    <a:pt x="129" y="178"/>
                    <a:pt x="131" y="178"/>
                    <a:pt x="133" y="178"/>
                  </a:cubicBezTo>
                  <a:cubicBezTo>
                    <a:pt x="134" y="180"/>
                    <a:pt x="132" y="180"/>
                    <a:pt x="131" y="181"/>
                  </a:cubicBezTo>
                  <a:cubicBezTo>
                    <a:pt x="113" y="188"/>
                    <a:pt x="95" y="199"/>
                    <a:pt x="77" y="206"/>
                  </a:cubicBezTo>
                  <a:cubicBezTo>
                    <a:pt x="75" y="207"/>
                    <a:pt x="73" y="209"/>
                    <a:pt x="70" y="207"/>
                  </a:cubicBezTo>
                  <a:close/>
                </a:path>
              </a:pathLst>
            </a:custGeom>
            <a:solidFill>
              <a:srgbClr val="DF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02770D8-7F9E-3849-504F-F6E378428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613"/>
              <a:ext cx="376" cy="266"/>
            </a:xfrm>
            <a:custGeom>
              <a:avLst/>
              <a:gdLst>
                <a:gd name="T0" fmla="*/ 18 w 113"/>
                <a:gd name="T1" fmla="*/ 34 h 80"/>
                <a:gd name="T2" fmla="*/ 81 w 113"/>
                <a:gd name="T3" fmla="*/ 5 h 80"/>
                <a:gd name="T4" fmla="*/ 83 w 113"/>
                <a:gd name="T5" fmla="*/ 4 h 80"/>
                <a:gd name="T6" fmla="*/ 96 w 113"/>
                <a:gd name="T7" fmla="*/ 7 h 80"/>
                <a:gd name="T8" fmla="*/ 108 w 113"/>
                <a:gd name="T9" fmla="*/ 28 h 80"/>
                <a:gd name="T10" fmla="*/ 106 w 113"/>
                <a:gd name="T11" fmla="*/ 41 h 80"/>
                <a:gd name="T12" fmla="*/ 79 w 113"/>
                <a:gd name="T13" fmla="*/ 54 h 80"/>
                <a:gd name="T14" fmla="*/ 30 w 113"/>
                <a:gd name="T15" fmla="*/ 78 h 80"/>
                <a:gd name="T16" fmla="*/ 26 w 113"/>
                <a:gd name="T17" fmla="*/ 79 h 80"/>
                <a:gd name="T18" fmla="*/ 17 w 113"/>
                <a:gd name="T19" fmla="*/ 74 h 80"/>
                <a:gd name="T20" fmla="*/ 2 w 113"/>
                <a:gd name="T21" fmla="*/ 49 h 80"/>
                <a:gd name="T22" fmla="*/ 5 w 113"/>
                <a:gd name="T23" fmla="*/ 41 h 80"/>
                <a:gd name="T24" fmla="*/ 18 w 113"/>
                <a:gd name="T25" fmla="*/ 3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0">
                  <a:moveTo>
                    <a:pt x="18" y="34"/>
                  </a:moveTo>
                  <a:cubicBezTo>
                    <a:pt x="39" y="25"/>
                    <a:pt x="60" y="15"/>
                    <a:pt x="81" y="5"/>
                  </a:cubicBezTo>
                  <a:cubicBezTo>
                    <a:pt x="82" y="5"/>
                    <a:pt x="82" y="4"/>
                    <a:pt x="83" y="4"/>
                  </a:cubicBezTo>
                  <a:cubicBezTo>
                    <a:pt x="91" y="0"/>
                    <a:pt x="91" y="0"/>
                    <a:pt x="96" y="7"/>
                  </a:cubicBezTo>
                  <a:cubicBezTo>
                    <a:pt x="100" y="14"/>
                    <a:pt x="104" y="21"/>
                    <a:pt x="108" y="28"/>
                  </a:cubicBezTo>
                  <a:cubicBezTo>
                    <a:pt x="111" y="33"/>
                    <a:pt x="113" y="37"/>
                    <a:pt x="106" y="41"/>
                  </a:cubicBezTo>
                  <a:cubicBezTo>
                    <a:pt x="97" y="46"/>
                    <a:pt x="88" y="50"/>
                    <a:pt x="79" y="54"/>
                  </a:cubicBezTo>
                  <a:cubicBezTo>
                    <a:pt x="63" y="63"/>
                    <a:pt x="46" y="69"/>
                    <a:pt x="30" y="78"/>
                  </a:cubicBezTo>
                  <a:cubicBezTo>
                    <a:pt x="29" y="78"/>
                    <a:pt x="27" y="78"/>
                    <a:pt x="26" y="79"/>
                  </a:cubicBezTo>
                  <a:cubicBezTo>
                    <a:pt x="22" y="80"/>
                    <a:pt x="19" y="78"/>
                    <a:pt x="17" y="74"/>
                  </a:cubicBezTo>
                  <a:cubicBezTo>
                    <a:pt x="12" y="66"/>
                    <a:pt x="7" y="57"/>
                    <a:pt x="2" y="49"/>
                  </a:cubicBezTo>
                  <a:cubicBezTo>
                    <a:pt x="0" y="45"/>
                    <a:pt x="1" y="43"/>
                    <a:pt x="5" y="41"/>
                  </a:cubicBezTo>
                  <a:cubicBezTo>
                    <a:pt x="9" y="39"/>
                    <a:pt x="14" y="37"/>
                    <a:pt x="18" y="34"/>
                  </a:cubicBezTo>
                  <a:close/>
                </a:path>
              </a:pathLst>
            </a:custGeom>
            <a:solidFill>
              <a:srgbClr val="F9B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7F74CCF-E5C7-DE7E-4857-F5223109D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1749"/>
              <a:ext cx="402" cy="213"/>
            </a:xfrm>
            <a:custGeom>
              <a:avLst/>
              <a:gdLst>
                <a:gd name="T0" fmla="*/ 0 w 121"/>
                <a:gd name="T1" fmla="*/ 38 h 64"/>
                <a:gd name="T2" fmla="*/ 22 w 121"/>
                <a:gd name="T3" fmla="*/ 26 h 64"/>
                <a:gd name="T4" fmla="*/ 74 w 121"/>
                <a:gd name="T5" fmla="*/ 1 h 64"/>
                <a:gd name="T6" fmla="*/ 80 w 121"/>
                <a:gd name="T7" fmla="*/ 0 h 64"/>
                <a:gd name="T8" fmla="*/ 118 w 121"/>
                <a:gd name="T9" fmla="*/ 57 h 64"/>
                <a:gd name="T10" fmla="*/ 120 w 121"/>
                <a:gd name="T11" fmla="*/ 62 h 64"/>
                <a:gd name="T12" fmla="*/ 115 w 121"/>
                <a:gd name="T13" fmla="*/ 63 h 64"/>
                <a:gd name="T14" fmla="*/ 78 w 121"/>
                <a:gd name="T15" fmla="*/ 62 h 64"/>
                <a:gd name="T16" fmla="*/ 77 w 121"/>
                <a:gd name="T17" fmla="*/ 55 h 64"/>
                <a:gd name="T18" fmla="*/ 88 w 121"/>
                <a:gd name="T19" fmla="*/ 44 h 64"/>
                <a:gd name="T20" fmla="*/ 75 w 121"/>
                <a:gd name="T21" fmla="*/ 49 h 64"/>
                <a:gd name="T22" fmla="*/ 66 w 121"/>
                <a:gd name="T23" fmla="*/ 54 h 64"/>
                <a:gd name="T24" fmla="*/ 64 w 121"/>
                <a:gd name="T25" fmla="*/ 44 h 64"/>
                <a:gd name="T26" fmla="*/ 64 w 121"/>
                <a:gd name="T27" fmla="*/ 33 h 64"/>
                <a:gd name="T28" fmla="*/ 61 w 121"/>
                <a:gd name="T29" fmla="*/ 29 h 64"/>
                <a:gd name="T30" fmla="*/ 58 w 121"/>
                <a:gd name="T31" fmla="*/ 33 h 64"/>
                <a:gd name="T32" fmla="*/ 58 w 121"/>
                <a:gd name="T33" fmla="*/ 55 h 64"/>
                <a:gd name="T34" fmla="*/ 56 w 121"/>
                <a:gd name="T35" fmla="*/ 62 h 64"/>
                <a:gd name="T36" fmla="*/ 26 w 121"/>
                <a:gd name="T37" fmla="*/ 62 h 64"/>
                <a:gd name="T38" fmla="*/ 33 w 121"/>
                <a:gd name="T39" fmla="*/ 50 h 64"/>
                <a:gd name="T40" fmla="*/ 40 w 121"/>
                <a:gd name="T41" fmla="*/ 50 h 64"/>
                <a:gd name="T42" fmla="*/ 47 w 121"/>
                <a:gd name="T43" fmla="*/ 49 h 64"/>
                <a:gd name="T44" fmla="*/ 41 w 121"/>
                <a:gd name="T45" fmla="*/ 44 h 64"/>
                <a:gd name="T46" fmla="*/ 19 w 121"/>
                <a:gd name="T47" fmla="*/ 57 h 64"/>
                <a:gd name="T48" fmla="*/ 16 w 121"/>
                <a:gd name="T49" fmla="*/ 63 h 64"/>
                <a:gd name="T50" fmla="*/ 13 w 121"/>
                <a:gd name="T51" fmla="*/ 60 h 64"/>
                <a:gd name="T52" fmla="*/ 0 w 121"/>
                <a:gd name="T53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64">
                  <a:moveTo>
                    <a:pt x="0" y="38"/>
                  </a:moveTo>
                  <a:cubicBezTo>
                    <a:pt x="7" y="32"/>
                    <a:pt x="15" y="30"/>
                    <a:pt x="22" y="26"/>
                  </a:cubicBezTo>
                  <a:cubicBezTo>
                    <a:pt x="39" y="18"/>
                    <a:pt x="57" y="10"/>
                    <a:pt x="74" y="1"/>
                  </a:cubicBezTo>
                  <a:cubicBezTo>
                    <a:pt x="76" y="0"/>
                    <a:pt x="78" y="0"/>
                    <a:pt x="80" y="0"/>
                  </a:cubicBezTo>
                  <a:cubicBezTo>
                    <a:pt x="93" y="19"/>
                    <a:pt x="106" y="38"/>
                    <a:pt x="118" y="57"/>
                  </a:cubicBezTo>
                  <a:cubicBezTo>
                    <a:pt x="119" y="58"/>
                    <a:pt x="121" y="60"/>
                    <a:pt x="120" y="62"/>
                  </a:cubicBezTo>
                  <a:cubicBezTo>
                    <a:pt x="119" y="64"/>
                    <a:pt x="117" y="63"/>
                    <a:pt x="115" y="63"/>
                  </a:cubicBezTo>
                  <a:cubicBezTo>
                    <a:pt x="103" y="63"/>
                    <a:pt x="90" y="63"/>
                    <a:pt x="78" y="62"/>
                  </a:cubicBezTo>
                  <a:cubicBezTo>
                    <a:pt x="74" y="61"/>
                    <a:pt x="74" y="58"/>
                    <a:pt x="77" y="55"/>
                  </a:cubicBezTo>
                  <a:cubicBezTo>
                    <a:pt x="80" y="51"/>
                    <a:pt x="84" y="48"/>
                    <a:pt x="88" y="44"/>
                  </a:cubicBezTo>
                  <a:cubicBezTo>
                    <a:pt x="82" y="43"/>
                    <a:pt x="79" y="45"/>
                    <a:pt x="75" y="49"/>
                  </a:cubicBezTo>
                  <a:cubicBezTo>
                    <a:pt x="72" y="51"/>
                    <a:pt x="70" y="55"/>
                    <a:pt x="66" y="54"/>
                  </a:cubicBezTo>
                  <a:cubicBezTo>
                    <a:pt x="62" y="52"/>
                    <a:pt x="64" y="47"/>
                    <a:pt x="64" y="44"/>
                  </a:cubicBezTo>
                  <a:cubicBezTo>
                    <a:pt x="64" y="40"/>
                    <a:pt x="64" y="37"/>
                    <a:pt x="64" y="33"/>
                  </a:cubicBezTo>
                  <a:cubicBezTo>
                    <a:pt x="64" y="31"/>
                    <a:pt x="63" y="29"/>
                    <a:pt x="61" y="29"/>
                  </a:cubicBezTo>
                  <a:cubicBezTo>
                    <a:pt x="59" y="29"/>
                    <a:pt x="58" y="31"/>
                    <a:pt x="58" y="33"/>
                  </a:cubicBezTo>
                  <a:cubicBezTo>
                    <a:pt x="58" y="40"/>
                    <a:pt x="58" y="47"/>
                    <a:pt x="58" y="55"/>
                  </a:cubicBezTo>
                  <a:cubicBezTo>
                    <a:pt x="58" y="57"/>
                    <a:pt x="59" y="60"/>
                    <a:pt x="56" y="62"/>
                  </a:cubicBezTo>
                  <a:cubicBezTo>
                    <a:pt x="46" y="62"/>
                    <a:pt x="36" y="62"/>
                    <a:pt x="26" y="62"/>
                  </a:cubicBezTo>
                  <a:cubicBezTo>
                    <a:pt x="24" y="57"/>
                    <a:pt x="27" y="51"/>
                    <a:pt x="33" y="50"/>
                  </a:cubicBezTo>
                  <a:cubicBezTo>
                    <a:pt x="36" y="49"/>
                    <a:pt x="38" y="49"/>
                    <a:pt x="40" y="50"/>
                  </a:cubicBezTo>
                  <a:cubicBezTo>
                    <a:pt x="43" y="51"/>
                    <a:pt x="46" y="53"/>
                    <a:pt x="47" y="49"/>
                  </a:cubicBezTo>
                  <a:cubicBezTo>
                    <a:pt x="48" y="46"/>
                    <a:pt x="44" y="45"/>
                    <a:pt x="41" y="44"/>
                  </a:cubicBezTo>
                  <a:cubicBezTo>
                    <a:pt x="31" y="41"/>
                    <a:pt x="21" y="47"/>
                    <a:pt x="19" y="57"/>
                  </a:cubicBezTo>
                  <a:cubicBezTo>
                    <a:pt x="18" y="59"/>
                    <a:pt x="17" y="61"/>
                    <a:pt x="16" y="63"/>
                  </a:cubicBezTo>
                  <a:cubicBezTo>
                    <a:pt x="14" y="63"/>
                    <a:pt x="13" y="61"/>
                    <a:pt x="13" y="60"/>
                  </a:cubicBezTo>
                  <a:cubicBezTo>
                    <a:pt x="8" y="53"/>
                    <a:pt x="4" y="45"/>
                    <a:pt x="0" y="38"/>
                  </a:cubicBezTo>
                  <a:close/>
                </a:path>
              </a:pathLst>
            </a:custGeom>
            <a:solidFill>
              <a:srgbClr val="E74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869D21C-94C6-54FB-40AF-CA9D58C7B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1155"/>
              <a:ext cx="189" cy="325"/>
            </a:xfrm>
            <a:custGeom>
              <a:avLst/>
              <a:gdLst>
                <a:gd name="T0" fmla="*/ 32 w 57"/>
                <a:gd name="T1" fmla="*/ 98 h 98"/>
                <a:gd name="T2" fmla="*/ 7 w 57"/>
                <a:gd name="T3" fmla="*/ 69 h 98"/>
                <a:gd name="T4" fmla="*/ 14 w 57"/>
                <a:gd name="T5" fmla="*/ 50 h 98"/>
                <a:gd name="T6" fmla="*/ 3 w 57"/>
                <a:gd name="T7" fmla="*/ 32 h 98"/>
                <a:gd name="T8" fmla="*/ 14 w 57"/>
                <a:gd name="T9" fmla="*/ 26 h 98"/>
                <a:gd name="T10" fmla="*/ 6 w 57"/>
                <a:gd name="T11" fmla="*/ 12 h 98"/>
                <a:gd name="T12" fmla="*/ 20 w 57"/>
                <a:gd name="T13" fmla="*/ 1 h 98"/>
                <a:gd name="T14" fmla="*/ 32 w 57"/>
                <a:gd name="T15" fmla="*/ 7 h 98"/>
                <a:gd name="T16" fmla="*/ 42 w 57"/>
                <a:gd name="T17" fmla="*/ 14 h 98"/>
                <a:gd name="T18" fmla="*/ 49 w 57"/>
                <a:gd name="T19" fmla="*/ 13 h 98"/>
                <a:gd name="T20" fmla="*/ 54 w 57"/>
                <a:gd name="T21" fmla="*/ 13 h 98"/>
                <a:gd name="T22" fmla="*/ 56 w 57"/>
                <a:gd name="T23" fmla="*/ 27 h 98"/>
                <a:gd name="T24" fmla="*/ 56 w 57"/>
                <a:gd name="T25" fmla="*/ 33 h 98"/>
                <a:gd name="T26" fmla="*/ 42 w 57"/>
                <a:gd name="T27" fmla="*/ 44 h 98"/>
                <a:gd name="T28" fmla="*/ 36 w 57"/>
                <a:gd name="T29" fmla="*/ 42 h 98"/>
                <a:gd name="T30" fmla="*/ 41 w 57"/>
                <a:gd name="T31" fmla="*/ 44 h 98"/>
                <a:gd name="T32" fmla="*/ 52 w 57"/>
                <a:gd name="T33" fmla="*/ 55 h 98"/>
                <a:gd name="T34" fmla="*/ 42 w 57"/>
                <a:gd name="T35" fmla="*/ 67 h 98"/>
                <a:gd name="T36" fmla="*/ 38 w 57"/>
                <a:gd name="T37" fmla="*/ 66 h 98"/>
                <a:gd name="T38" fmla="*/ 42 w 57"/>
                <a:gd name="T39" fmla="*/ 69 h 98"/>
                <a:gd name="T40" fmla="*/ 42 w 57"/>
                <a:gd name="T41" fmla="*/ 85 h 98"/>
                <a:gd name="T42" fmla="*/ 39 w 57"/>
                <a:gd name="T43" fmla="*/ 87 h 98"/>
                <a:gd name="T44" fmla="*/ 34 w 57"/>
                <a:gd name="T45" fmla="*/ 95 h 98"/>
                <a:gd name="T46" fmla="*/ 32 w 57"/>
                <a:gd name="T4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98">
                  <a:moveTo>
                    <a:pt x="32" y="98"/>
                  </a:moveTo>
                  <a:cubicBezTo>
                    <a:pt x="22" y="90"/>
                    <a:pt x="14" y="80"/>
                    <a:pt x="7" y="69"/>
                  </a:cubicBezTo>
                  <a:cubicBezTo>
                    <a:pt x="3" y="61"/>
                    <a:pt x="5" y="55"/>
                    <a:pt x="14" y="50"/>
                  </a:cubicBezTo>
                  <a:cubicBezTo>
                    <a:pt x="7" y="46"/>
                    <a:pt x="0" y="41"/>
                    <a:pt x="3" y="32"/>
                  </a:cubicBezTo>
                  <a:cubicBezTo>
                    <a:pt x="4" y="27"/>
                    <a:pt x="9" y="26"/>
                    <a:pt x="14" y="26"/>
                  </a:cubicBezTo>
                  <a:cubicBezTo>
                    <a:pt x="10" y="22"/>
                    <a:pt x="7" y="18"/>
                    <a:pt x="6" y="12"/>
                  </a:cubicBezTo>
                  <a:cubicBezTo>
                    <a:pt x="6" y="4"/>
                    <a:pt x="13" y="0"/>
                    <a:pt x="20" y="1"/>
                  </a:cubicBezTo>
                  <a:cubicBezTo>
                    <a:pt x="25" y="2"/>
                    <a:pt x="28" y="5"/>
                    <a:pt x="32" y="7"/>
                  </a:cubicBezTo>
                  <a:cubicBezTo>
                    <a:pt x="36" y="8"/>
                    <a:pt x="38" y="13"/>
                    <a:pt x="42" y="14"/>
                  </a:cubicBezTo>
                  <a:cubicBezTo>
                    <a:pt x="44" y="16"/>
                    <a:pt x="47" y="18"/>
                    <a:pt x="49" y="13"/>
                  </a:cubicBezTo>
                  <a:cubicBezTo>
                    <a:pt x="49" y="11"/>
                    <a:pt x="52" y="11"/>
                    <a:pt x="54" y="13"/>
                  </a:cubicBezTo>
                  <a:cubicBezTo>
                    <a:pt x="55" y="17"/>
                    <a:pt x="54" y="22"/>
                    <a:pt x="56" y="27"/>
                  </a:cubicBezTo>
                  <a:cubicBezTo>
                    <a:pt x="56" y="29"/>
                    <a:pt x="57" y="31"/>
                    <a:pt x="56" y="33"/>
                  </a:cubicBezTo>
                  <a:cubicBezTo>
                    <a:pt x="53" y="39"/>
                    <a:pt x="51" y="46"/>
                    <a:pt x="42" y="44"/>
                  </a:cubicBezTo>
                  <a:cubicBezTo>
                    <a:pt x="40" y="43"/>
                    <a:pt x="38" y="42"/>
                    <a:pt x="36" y="42"/>
                  </a:cubicBezTo>
                  <a:cubicBezTo>
                    <a:pt x="38" y="43"/>
                    <a:pt x="40" y="43"/>
                    <a:pt x="41" y="44"/>
                  </a:cubicBezTo>
                  <a:cubicBezTo>
                    <a:pt x="46" y="46"/>
                    <a:pt x="49" y="50"/>
                    <a:pt x="52" y="55"/>
                  </a:cubicBezTo>
                  <a:cubicBezTo>
                    <a:pt x="51" y="63"/>
                    <a:pt x="49" y="65"/>
                    <a:pt x="42" y="67"/>
                  </a:cubicBezTo>
                  <a:cubicBezTo>
                    <a:pt x="41" y="67"/>
                    <a:pt x="40" y="66"/>
                    <a:pt x="38" y="66"/>
                  </a:cubicBezTo>
                  <a:cubicBezTo>
                    <a:pt x="40" y="67"/>
                    <a:pt x="41" y="68"/>
                    <a:pt x="42" y="69"/>
                  </a:cubicBezTo>
                  <a:cubicBezTo>
                    <a:pt x="45" y="74"/>
                    <a:pt x="45" y="79"/>
                    <a:pt x="42" y="85"/>
                  </a:cubicBezTo>
                  <a:cubicBezTo>
                    <a:pt x="41" y="86"/>
                    <a:pt x="41" y="87"/>
                    <a:pt x="39" y="87"/>
                  </a:cubicBezTo>
                  <a:cubicBezTo>
                    <a:pt x="35" y="88"/>
                    <a:pt x="34" y="91"/>
                    <a:pt x="34" y="95"/>
                  </a:cubicBezTo>
                  <a:cubicBezTo>
                    <a:pt x="34" y="96"/>
                    <a:pt x="33" y="97"/>
                    <a:pt x="32" y="98"/>
                  </a:cubicBezTo>
                  <a:close/>
                </a:path>
              </a:pathLst>
            </a:custGeom>
            <a:solidFill>
              <a:srgbClr val="E4B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3E4E2BD-E235-73B7-955D-87181D9D1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1251"/>
              <a:ext cx="306" cy="243"/>
            </a:xfrm>
            <a:custGeom>
              <a:avLst/>
              <a:gdLst>
                <a:gd name="T0" fmla="*/ 1 w 92"/>
                <a:gd name="T1" fmla="*/ 69 h 73"/>
                <a:gd name="T2" fmla="*/ 10 w 92"/>
                <a:gd name="T3" fmla="*/ 55 h 73"/>
                <a:gd name="T4" fmla="*/ 23 w 92"/>
                <a:gd name="T5" fmla="*/ 54 h 73"/>
                <a:gd name="T6" fmla="*/ 72 w 92"/>
                <a:gd name="T7" fmla="*/ 54 h 73"/>
                <a:gd name="T8" fmla="*/ 81 w 92"/>
                <a:gd name="T9" fmla="*/ 45 h 73"/>
                <a:gd name="T10" fmla="*/ 83 w 92"/>
                <a:gd name="T11" fmla="*/ 31 h 73"/>
                <a:gd name="T12" fmla="*/ 84 w 92"/>
                <a:gd name="T13" fmla="*/ 9 h 73"/>
                <a:gd name="T14" fmla="*/ 84 w 92"/>
                <a:gd name="T15" fmla="*/ 0 h 73"/>
                <a:gd name="T16" fmla="*/ 91 w 92"/>
                <a:gd name="T17" fmla="*/ 14 h 73"/>
                <a:gd name="T18" fmla="*/ 92 w 92"/>
                <a:gd name="T19" fmla="*/ 64 h 73"/>
                <a:gd name="T20" fmla="*/ 83 w 92"/>
                <a:gd name="T21" fmla="*/ 73 h 73"/>
                <a:gd name="T22" fmla="*/ 5 w 92"/>
                <a:gd name="T23" fmla="*/ 73 h 73"/>
                <a:gd name="T24" fmla="*/ 1 w 92"/>
                <a:gd name="T25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73">
                  <a:moveTo>
                    <a:pt x="1" y="69"/>
                  </a:moveTo>
                  <a:cubicBezTo>
                    <a:pt x="0" y="62"/>
                    <a:pt x="3" y="57"/>
                    <a:pt x="10" y="55"/>
                  </a:cubicBezTo>
                  <a:cubicBezTo>
                    <a:pt x="15" y="54"/>
                    <a:pt x="19" y="54"/>
                    <a:pt x="23" y="54"/>
                  </a:cubicBezTo>
                  <a:cubicBezTo>
                    <a:pt x="39" y="54"/>
                    <a:pt x="55" y="54"/>
                    <a:pt x="72" y="54"/>
                  </a:cubicBezTo>
                  <a:cubicBezTo>
                    <a:pt x="81" y="54"/>
                    <a:pt x="81" y="54"/>
                    <a:pt x="81" y="45"/>
                  </a:cubicBezTo>
                  <a:cubicBezTo>
                    <a:pt x="81" y="40"/>
                    <a:pt x="80" y="35"/>
                    <a:pt x="83" y="31"/>
                  </a:cubicBezTo>
                  <a:cubicBezTo>
                    <a:pt x="86" y="24"/>
                    <a:pt x="84" y="16"/>
                    <a:pt x="84" y="9"/>
                  </a:cubicBezTo>
                  <a:cubicBezTo>
                    <a:pt x="85" y="6"/>
                    <a:pt x="84" y="4"/>
                    <a:pt x="84" y="0"/>
                  </a:cubicBezTo>
                  <a:cubicBezTo>
                    <a:pt x="89" y="5"/>
                    <a:pt x="92" y="9"/>
                    <a:pt x="91" y="14"/>
                  </a:cubicBezTo>
                  <a:cubicBezTo>
                    <a:pt x="91" y="31"/>
                    <a:pt x="92" y="48"/>
                    <a:pt x="92" y="64"/>
                  </a:cubicBezTo>
                  <a:cubicBezTo>
                    <a:pt x="92" y="73"/>
                    <a:pt x="91" y="73"/>
                    <a:pt x="83" y="73"/>
                  </a:cubicBezTo>
                  <a:cubicBezTo>
                    <a:pt x="57" y="73"/>
                    <a:pt x="31" y="73"/>
                    <a:pt x="5" y="73"/>
                  </a:cubicBezTo>
                  <a:cubicBezTo>
                    <a:pt x="3" y="73"/>
                    <a:pt x="2" y="71"/>
                    <a:pt x="1" y="69"/>
                  </a:cubicBezTo>
                  <a:close/>
                </a:path>
              </a:pathLst>
            </a:custGeom>
            <a:solidFill>
              <a:srgbClr val="3A3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99F4E8E-03CC-4EE9-BE26-B480A626E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1029"/>
              <a:ext cx="299" cy="106"/>
            </a:xfrm>
            <a:custGeom>
              <a:avLst/>
              <a:gdLst>
                <a:gd name="T0" fmla="*/ 90 w 90"/>
                <a:gd name="T1" fmla="*/ 3 h 32"/>
                <a:gd name="T2" fmla="*/ 90 w 90"/>
                <a:gd name="T3" fmla="*/ 31 h 32"/>
                <a:gd name="T4" fmla="*/ 83 w 90"/>
                <a:gd name="T5" fmla="*/ 24 h 32"/>
                <a:gd name="T6" fmla="*/ 82 w 90"/>
                <a:gd name="T7" fmla="*/ 10 h 32"/>
                <a:gd name="T8" fmla="*/ 32 w 90"/>
                <a:gd name="T9" fmla="*/ 10 h 32"/>
                <a:gd name="T10" fmla="*/ 19 w 90"/>
                <a:gd name="T11" fmla="*/ 10 h 32"/>
                <a:gd name="T12" fmla="*/ 11 w 90"/>
                <a:gd name="T13" fmla="*/ 18 h 32"/>
                <a:gd name="T14" fmla="*/ 10 w 90"/>
                <a:gd name="T15" fmla="*/ 23 h 32"/>
                <a:gd name="T16" fmla="*/ 1 w 90"/>
                <a:gd name="T17" fmla="*/ 16 h 32"/>
                <a:gd name="T18" fmla="*/ 1 w 90"/>
                <a:gd name="T19" fmla="*/ 2 h 32"/>
                <a:gd name="T20" fmla="*/ 8 w 90"/>
                <a:gd name="T21" fmla="*/ 0 h 32"/>
                <a:gd name="T22" fmla="*/ 83 w 90"/>
                <a:gd name="T23" fmla="*/ 0 h 32"/>
                <a:gd name="T24" fmla="*/ 90 w 90"/>
                <a:gd name="T2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32">
                  <a:moveTo>
                    <a:pt x="90" y="3"/>
                  </a:moveTo>
                  <a:cubicBezTo>
                    <a:pt x="90" y="12"/>
                    <a:pt x="90" y="22"/>
                    <a:pt x="90" y="31"/>
                  </a:cubicBezTo>
                  <a:cubicBezTo>
                    <a:pt x="85" y="32"/>
                    <a:pt x="83" y="29"/>
                    <a:pt x="83" y="24"/>
                  </a:cubicBezTo>
                  <a:cubicBezTo>
                    <a:pt x="83" y="20"/>
                    <a:pt x="85" y="15"/>
                    <a:pt x="82" y="10"/>
                  </a:cubicBezTo>
                  <a:cubicBezTo>
                    <a:pt x="66" y="10"/>
                    <a:pt x="49" y="10"/>
                    <a:pt x="32" y="10"/>
                  </a:cubicBezTo>
                  <a:cubicBezTo>
                    <a:pt x="28" y="10"/>
                    <a:pt x="24" y="10"/>
                    <a:pt x="19" y="10"/>
                  </a:cubicBezTo>
                  <a:cubicBezTo>
                    <a:pt x="12" y="10"/>
                    <a:pt x="12" y="11"/>
                    <a:pt x="11" y="18"/>
                  </a:cubicBezTo>
                  <a:cubicBezTo>
                    <a:pt x="11" y="20"/>
                    <a:pt x="11" y="22"/>
                    <a:pt x="10" y="23"/>
                  </a:cubicBezTo>
                  <a:cubicBezTo>
                    <a:pt x="5" y="24"/>
                    <a:pt x="1" y="21"/>
                    <a:pt x="1" y="16"/>
                  </a:cubicBezTo>
                  <a:cubicBezTo>
                    <a:pt x="1" y="11"/>
                    <a:pt x="0" y="7"/>
                    <a:pt x="1" y="2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33" y="0"/>
                    <a:pt x="58" y="0"/>
                    <a:pt x="83" y="0"/>
                  </a:cubicBezTo>
                  <a:cubicBezTo>
                    <a:pt x="86" y="0"/>
                    <a:pt x="89" y="0"/>
                    <a:pt x="90" y="3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CC700B1-F714-788A-559B-C92801CA9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1036"/>
              <a:ext cx="113" cy="149"/>
            </a:xfrm>
            <a:custGeom>
              <a:avLst/>
              <a:gdLst>
                <a:gd name="T0" fmla="*/ 18 w 34"/>
                <a:gd name="T1" fmla="*/ 0 h 45"/>
                <a:gd name="T2" fmla="*/ 18 w 34"/>
                <a:gd name="T3" fmla="*/ 8 h 45"/>
                <a:gd name="T4" fmla="*/ 26 w 34"/>
                <a:gd name="T5" fmla="*/ 21 h 45"/>
                <a:gd name="T6" fmla="*/ 32 w 34"/>
                <a:gd name="T7" fmla="*/ 32 h 45"/>
                <a:gd name="T8" fmla="*/ 27 w 34"/>
                <a:gd name="T9" fmla="*/ 45 h 45"/>
                <a:gd name="T10" fmla="*/ 18 w 34"/>
                <a:gd name="T11" fmla="*/ 42 h 45"/>
                <a:gd name="T12" fmla="*/ 7 w 34"/>
                <a:gd name="T13" fmla="*/ 32 h 45"/>
                <a:gd name="T14" fmla="*/ 14 w 34"/>
                <a:gd name="T15" fmla="*/ 14 h 45"/>
                <a:gd name="T16" fmla="*/ 17 w 34"/>
                <a:gd name="T17" fmla="*/ 10 h 45"/>
                <a:gd name="T18" fmla="*/ 18 w 34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5">
                  <a:moveTo>
                    <a:pt x="18" y="0"/>
                  </a:moveTo>
                  <a:cubicBezTo>
                    <a:pt x="18" y="3"/>
                    <a:pt x="18" y="5"/>
                    <a:pt x="18" y="8"/>
                  </a:cubicBezTo>
                  <a:cubicBezTo>
                    <a:pt x="17" y="14"/>
                    <a:pt x="21" y="18"/>
                    <a:pt x="26" y="21"/>
                  </a:cubicBezTo>
                  <a:cubicBezTo>
                    <a:pt x="29" y="24"/>
                    <a:pt x="31" y="28"/>
                    <a:pt x="32" y="32"/>
                  </a:cubicBezTo>
                  <a:cubicBezTo>
                    <a:pt x="34" y="38"/>
                    <a:pt x="33" y="42"/>
                    <a:pt x="27" y="45"/>
                  </a:cubicBezTo>
                  <a:cubicBezTo>
                    <a:pt x="23" y="45"/>
                    <a:pt x="20" y="44"/>
                    <a:pt x="18" y="42"/>
                  </a:cubicBezTo>
                  <a:cubicBezTo>
                    <a:pt x="14" y="39"/>
                    <a:pt x="10" y="36"/>
                    <a:pt x="7" y="32"/>
                  </a:cubicBezTo>
                  <a:cubicBezTo>
                    <a:pt x="0" y="23"/>
                    <a:pt x="3" y="16"/>
                    <a:pt x="14" y="14"/>
                  </a:cubicBezTo>
                  <a:cubicBezTo>
                    <a:pt x="17" y="14"/>
                    <a:pt x="17" y="12"/>
                    <a:pt x="17" y="10"/>
                  </a:cubicBezTo>
                  <a:cubicBezTo>
                    <a:pt x="17" y="7"/>
                    <a:pt x="16" y="3"/>
                    <a:pt x="18" y="0"/>
                  </a:cubicBezTo>
                  <a:close/>
                </a:path>
              </a:pathLst>
            </a:custGeom>
            <a:solidFill>
              <a:srgbClr val="E3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3BBAF24-A0E0-35D1-5537-1E180EF0A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839"/>
              <a:ext cx="120" cy="116"/>
            </a:xfrm>
            <a:custGeom>
              <a:avLst/>
              <a:gdLst>
                <a:gd name="T0" fmla="*/ 0 w 36"/>
                <a:gd name="T1" fmla="*/ 35 h 35"/>
                <a:gd name="T2" fmla="*/ 1 w 36"/>
                <a:gd name="T3" fmla="*/ 5 h 35"/>
                <a:gd name="T4" fmla="*/ 5 w 36"/>
                <a:gd name="T5" fmla="*/ 0 h 35"/>
                <a:gd name="T6" fmla="*/ 10 w 36"/>
                <a:gd name="T7" fmla="*/ 5 h 35"/>
                <a:gd name="T8" fmla="*/ 10 w 36"/>
                <a:gd name="T9" fmla="*/ 23 h 35"/>
                <a:gd name="T10" fmla="*/ 11 w 36"/>
                <a:gd name="T11" fmla="*/ 26 h 35"/>
                <a:gd name="T12" fmla="*/ 13 w 36"/>
                <a:gd name="T13" fmla="*/ 25 h 35"/>
                <a:gd name="T14" fmla="*/ 16 w 36"/>
                <a:gd name="T15" fmla="*/ 22 h 35"/>
                <a:gd name="T16" fmla="*/ 36 w 36"/>
                <a:gd name="T17" fmla="*/ 16 h 35"/>
                <a:gd name="T18" fmla="*/ 23 w 36"/>
                <a:gd name="T19" fmla="*/ 28 h 35"/>
                <a:gd name="T20" fmla="*/ 22 w 36"/>
                <a:gd name="T21" fmla="*/ 35 h 35"/>
                <a:gd name="T22" fmla="*/ 0 w 36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5">
                  <a:moveTo>
                    <a:pt x="0" y="35"/>
                  </a:moveTo>
                  <a:cubicBezTo>
                    <a:pt x="1" y="25"/>
                    <a:pt x="1" y="15"/>
                    <a:pt x="1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9" y="0"/>
                    <a:pt x="10" y="1"/>
                    <a:pt x="10" y="5"/>
                  </a:cubicBezTo>
                  <a:cubicBezTo>
                    <a:pt x="9" y="11"/>
                    <a:pt x="10" y="17"/>
                    <a:pt x="10" y="23"/>
                  </a:cubicBezTo>
                  <a:cubicBezTo>
                    <a:pt x="10" y="24"/>
                    <a:pt x="9" y="25"/>
                    <a:pt x="11" y="26"/>
                  </a:cubicBezTo>
                  <a:cubicBezTo>
                    <a:pt x="12" y="26"/>
                    <a:pt x="13" y="25"/>
                    <a:pt x="13" y="25"/>
                  </a:cubicBezTo>
                  <a:cubicBezTo>
                    <a:pt x="14" y="24"/>
                    <a:pt x="15" y="23"/>
                    <a:pt x="16" y="22"/>
                  </a:cubicBezTo>
                  <a:cubicBezTo>
                    <a:pt x="21" y="16"/>
                    <a:pt x="27" y="13"/>
                    <a:pt x="36" y="16"/>
                  </a:cubicBezTo>
                  <a:cubicBezTo>
                    <a:pt x="31" y="20"/>
                    <a:pt x="27" y="24"/>
                    <a:pt x="23" y="28"/>
                  </a:cubicBezTo>
                  <a:cubicBezTo>
                    <a:pt x="19" y="31"/>
                    <a:pt x="20" y="33"/>
                    <a:pt x="22" y="35"/>
                  </a:cubicBezTo>
                  <a:cubicBezTo>
                    <a:pt x="15" y="35"/>
                    <a:pt x="8" y="35"/>
                    <a:pt x="0" y="35"/>
                  </a:cubicBezTo>
                  <a:close/>
                </a:path>
              </a:pathLst>
            </a:custGeom>
            <a:solidFill>
              <a:srgbClr val="E74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8B4353-22B4-A932-7EA2-A0E8977B8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885"/>
              <a:ext cx="120" cy="73"/>
            </a:xfrm>
            <a:custGeom>
              <a:avLst/>
              <a:gdLst>
                <a:gd name="T0" fmla="*/ 0 w 36"/>
                <a:gd name="T1" fmla="*/ 22 h 22"/>
                <a:gd name="T2" fmla="*/ 1 w 36"/>
                <a:gd name="T3" fmla="*/ 16 h 22"/>
                <a:gd name="T4" fmla="*/ 13 w 36"/>
                <a:gd name="T5" fmla="*/ 2 h 22"/>
                <a:gd name="T6" fmla="*/ 32 w 36"/>
                <a:gd name="T7" fmla="*/ 5 h 22"/>
                <a:gd name="T8" fmla="*/ 34 w 36"/>
                <a:gd name="T9" fmla="*/ 9 h 22"/>
                <a:gd name="T10" fmla="*/ 27 w 36"/>
                <a:gd name="T11" fmla="*/ 12 h 22"/>
                <a:gd name="T12" fmla="*/ 10 w 36"/>
                <a:gd name="T13" fmla="*/ 21 h 22"/>
                <a:gd name="T14" fmla="*/ 0 w 36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2">
                  <a:moveTo>
                    <a:pt x="0" y="22"/>
                  </a:moveTo>
                  <a:cubicBezTo>
                    <a:pt x="0" y="20"/>
                    <a:pt x="0" y="18"/>
                    <a:pt x="1" y="16"/>
                  </a:cubicBezTo>
                  <a:cubicBezTo>
                    <a:pt x="2" y="9"/>
                    <a:pt x="6" y="4"/>
                    <a:pt x="13" y="2"/>
                  </a:cubicBezTo>
                  <a:cubicBezTo>
                    <a:pt x="20" y="0"/>
                    <a:pt x="27" y="0"/>
                    <a:pt x="32" y="5"/>
                  </a:cubicBezTo>
                  <a:cubicBezTo>
                    <a:pt x="33" y="6"/>
                    <a:pt x="36" y="7"/>
                    <a:pt x="34" y="9"/>
                  </a:cubicBezTo>
                  <a:cubicBezTo>
                    <a:pt x="32" y="10"/>
                    <a:pt x="31" y="15"/>
                    <a:pt x="27" y="12"/>
                  </a:cubicBezTo>
                  <a:cubicBezTo>
                    <a:pt x="17" y="7"/>
                    <a:pt x="10" y="11"/>
                    <a:pt x="10" y="21"/>
                  </a:cubicBezTo>
                  <a:cubicBezTo>
                    <a:pt x="6" y="21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E74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C04E338-2F93-C944-BB06-F3E3F0A00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1175"/>
              <a:ext cx="37" cy="27"/>
            </a:xfrm>
            <a:custGeom>
              <a:avLst/>
              <a:gdLst>
                <a:gd name="T0" fmla="*/ 1 w 11"/>
                <a:gd name="T1" fmla="*/ 0 h 8"/>
                <a:gd name="T2" fmla="*/ 9 w 11"/>
                <a:gd name="T3" fmla="*/ 2 h 8"/>
                <a:gd name="T4" fmla="*/ 9 w 11"/>
                <a:gd name="T5" fmla="*/ 8 h 8"/>
                <a:gd name="T6" fmla="*/ 0 w 11"/>
                <a:gd name="T7" fmla="*/ 1 h 8"/>
                <a:gd name="T8" fmla="*/ 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0"/>
                  </a:moveTo>
                  <a:cubicBezTo>
                    <a:pt x="4" y="0"/>
                    <a:pt x="6" y="1"/>
                    <a:pt x="9" y="2"/>
                  </a:cubicBezTo>
                  <a:cubicBezTo>
                    <a:pt x="11" y="4"/>
                    <a:pt x="11" y="6"/>
                    <a:pt x="9" y="8"/>
                  </a:cubicBezTo>
                  <a:cubicBezTo>
                    <a:pt x="4" y="8"/>
                    <a:pt x="3" y="4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6A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822A251-39BF-DDC6-209B-73772EA6D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1052"/>
              <a:ext cx="246" cy="302"/>
            </a:xfrm>
            <a:custGeom>
              <a:avLst/>
              <a:gdLst>
                <a:gd name="T0" fmla="*/ 0 w 74"/>
                <a:gd name="T1" fmla="*/ 45 h 91"/>
                <a:gd name="T2" fmla="*/ 0 w 74"/>
                <a:gd name="T3" fmla="*/ 39 h 91"/>
                <a:gd name="T4" fmla="*/ 3 w 74"/>
                <a:gd name="T5" fmla="*/ 24 h 91"/>
                <a:gd name="T6" fmla="*/ 0 w 74"/>
                <a:gd name="T7" fmla="*/ 16 h 91"/>
                <a:gd name="T8" fmla="*/ 15 w 74"/>
                <a:gd name="T9" fmla="*/ 1 h 91"/>
                <a:gd name="T10" fmla="*/ 66 w 74"/>
                <a:gd name="T11" fmla="*/ 1 h 91"/>
                <a:gd name="T12" fmla="*/ 73 w 74"/>
                <a:gd name="T13" fmla="*/ 3 h 91"/>
                <a:gd name="T14" fmla="*/ 71 w 74"/>
                <a:gd name="T15" fmla="*/ 35 h 91"/>
                <a:gd name="T16" fmla="*/ 72 w 74"/>
                <a:gd name="T17" fmla="*/ 52 h 91"/>
                <a:gd name="T18" fmla="*/ 73 w 74"/>
                <a:gd name="T19" fmla="*/ 88 h 91"/>
                <a:gd name="T20" fmla="*/ 72 w 74"/>
                <a:gd name="T21" fmla="*/ 90 h 91"/>
                <a:gd name="T22" fmla="*/ 59 w 74"/>
                <a:gd name="T23" fmla="*/ 86 h 91"/>
                <a:gd name="T24" fmla="*/ 53 w 74"/>
                <a:gd name="T25" fmla="*/ 84 h 91"/>
                <a:gd name="T26" fmla="*/ 47 w 74"/>
                <a:gd name="T27" fmla="*/ 81 h 91"/>
                <a:gd name="T28" fmla="*/ 50 w 74"/>
                <a:gd name="T29" fmla="*/ 70 h 91"/>
                <a:gd name="T30" fmla="*/ 56 w 74"/>
                <a:gd name="T31" fmla="*/ 59 h 91"/>
                <a:gd name="T32" fmla="*/ 58 w 74"/>
                <a:gd name="T33" fmla="*/ 54 h 91"/>
                <a:gd name="T34" fmla="*/ 58 w 74"/>
                <a:gd name="T35" fmla="*/ 36 h 91"/>
                <a:gd name="T36" fmla="*/ 29 w 74"/>
                <a:gd name="T37" fmla="*/ 19 h 91"/>
                <a:gd name="T38" fmla="*/ 14 w 74"/>
                <a:gd name="T39" fmla="*/ 37 h 91"/>
                <a:gd name="T40" fmla="*/ 12 w 74"/>
                <a:gd name="T41" fmla="*/ 43 h 91"/>
                <a:gd name="T42" fmla="*/ 7 w 74"/>
                <a:gd name="T43" fmla="*/ 51 h 91"/>
                <a:gd name="T44" fmla="*/ 0 w 74"/>
                <a:gd name="T4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91">
                  <a:moveTo>
                    <a:pt x="0" y="45"/>
                  </a:moveTo>
                  <a:cubicBezTo>
                    <a:pt x="0" y="43"/>
                    <a:pt x="0" y="41"/>
                    <a:pt x="0" y="39"/>
                  </a:cubicBezTo>
                  <a:cubicBezTo>
                    <a:pt x="6" y="35"/>
                    <a:pt x="7" y="31"/>
                    <a:pt x="3" y="24"/>
                  </a:cubicBezTo>
                  <a:cubicBezTo>
                    <a:pt x="2" y="22"/>
                    <a:pt x="0" y="20"/>
                    <a:pt x="0" y="16"/>
                  </a:cubicBezTo>
                  <a:cubicBezTo>
                    <a:pt x="0" y="1"/>
                    <a:pt x="0" y="1"/>
                    <a:pt x="15" y="1"/>
                  </a:cubicBezTo>
                  <a:cubicBezTo>
                    <a:pt x="32" y="1"/>
                    <a:pt x="49" y="1"/>
                    <a:pt x="66" y="1"/>
                  </a:cubicBezTo>
                  <a:cubicBezTo>
                    <a:pt x="69" y="1"/>
                    <a:pt x="72" y="0"/>
                    <a:pt x="73" y="3"/>
                  </a:cubicBezTo>
                  <a:cubicBezTo>
                    <a:pt x="73" y="14"/>
                    <a:pt x="74" y="24"/>
                    <a:pt x="71" y="35"/>
                  </a:cubicBezTo>
                  <a:cubicBezTo>
                    <a:pt x="69" y="41"/>
                    <a:pt x="71" y="47"/>
                    <a:pt x="72" y="52"/>
                  </a:cubicBezTo>
                  <a:cubicBezTo>
                    <a:pt x="74" y="64"/>
                    <a:pt x="73" y="76"/>
                    <a:pt x="73" y="88"/>
                  </a:cubicBezTo>
                  <a:cubicBezTo>
                    <a:pt x="73" y="89"/>
                    <a:pt x="72" y="89"/>
                    <a:pt x="72" y="90"/>
                  </a:cubicBezTo>
                  <a:cubicBezTo>
                    <a:pt x="67" y="91"/>
                    <a:pt x="64" y="88"/>
                    <a:pt x="59" y="86"/>
                  </a:cubicBezTo>
                  <a:cubicBezTo>
                    <a:pt x="57" y="86"/>
                    <a:pt x="55" y="85"/>
                    <a:pt x="53" y="84"/>
                  </a:cubicBezTo>
                  <a:cubicBezTo>
                    <a:pt x="51" y="83"/>
                    <a:pt x="48" y="83"/>
                    <a:pt x="47" y="81"/>
                  </a:cubicBezTo>
                  <a:cubicBezTo>
                    <a:pt x="45" y="77"/>
                    <a:pt x="47" y="73"/>
                    <a:pt x="50" y="70"/>
                  </a:cubicBezTo>
                  <a:cubicBezTo>
                    <a:pt x="53" y="67"/>
                    <a:pt x="56" y="63"/>
                    <a:pt x="56" y="59"/>
                  </a:cubicBezTo>
                  <a:cubicBezTo>
                    <a:pt x="56" y="57"/>
                    <a:pt x="57" y="55"/>
                    <a:pt x="58" y="54"/>
                  </a:cubicBezTo>
                  <a:cubicBezTo>
                    <a:pt x="62" y="48"/>
                    <a:pt x="58" y="42"/>
                    <a:pt x="58" y="36"/>
                  </a:cubicBezTo>
                  <a:cubicBezTo>
                    <a:pt x="53" y="21"/>
                    <a:pt x="43" y="15"/>
                    <a:pt x="29" y="19"/>
                  </a:cubicBezTo>
                  <a:cubicBezTo>
                    <a:pt x="20" y="22"/>
                    <a:pt x="15" y="28"/>
                    <a:pt x="14" y="37"/>
                  </a:cubicBezTo>
                  <a:cubicBezTo>
                    <a:pt x="13" y="39"/>
                    <a:pt x="14" y="42"/>
                    <a:pt x="12" y="43"/>
                  </a:cubicBezTo>
                  <a:cubicBezTo>
                    <a:pt x="6" y="43"/>
                    <a:pt x="9" y="48"/>
                    <a:pt x="7" y="51"/>
                  </a:cubicBezTo>
                  <a:cubicBezTo>
                    <a:pt x="4" y="50"/>
                    <a:pt x="2" y="48"/>
                    <a:pt x="0" y="4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79264EF-5FE4-B060-D55A-287516463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1321"/>
              <a:ext cx="249" cy="116"/>
            </a:xfrm>
            <a:custGeom>
              <a:avLst/>
              <a:gdLst>
                <a:gd name="T0" fmla="*/ 54 w 75"/>
                <a:gd name="T1" fmla="*/ 2 h 35"/>
                <a:gd name="T2" fmla="*/ 73 w 75"/>
                <a:gd name="T3" fmla="*/ 9 h 35"/>
                <a:gd name="T4" fmla="*/ 74 w 75"/>
                <a:gd name="T5" fmla="*/ 10 h 35"/>
                <a:gd name="T6" fmla="*/ 75 w 75"/>
                <a:gd name="T7" fmla="*/ 31 h 35"/>
                <a:gd name="T8" fmla="*/ 70 w 75"/>
                <a:gd name="T9" fmla="*/ 35 h 35"/>
                <a:gd name="T10" fmla="*/ 4 w 75"/>
                <a:gd name="T11" fmla="*/ 35 h 35"/>
                <a:gd name="T12" fmla="*/ 1 w 75"/>
                <a:gd name="T13" fmla="*/ 34 h 35"/>
                <a:gd name="T14" fmla="*/ 0 w 75"/>
                <a:gd name="T15" fmla="*/ 19 h 35"/>
                <a:gd name="T16" fmla="*/ 1 w 75"/>
                <a:gd name="T17" fmla="*/ 16 h 35"/>
                <a:gd name="T18" fmla="*/ 12 w 75"/>
                <a:gd name="T19" fmla="*/ 5 h 35"/>
                <a:gd name="T20" fmla="*/ 19 w 75"/>
                <a:gd name="T21" fmla="*/ 1 h 35"/>
                <a:gd name="T22" fmla="*/ 27 w 75"/>
                <a:gd name="T23" fmla="*/ 4 h 35"/>
                <a:gd name="T24" fmla="*/ 45 w 75"/>
                <a:gd name="T25" fmla="*/ 4 h 35"/>
                <a:gd name="T26" fmla="*/ 54 w 75"/>
                <a:gd name="T2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35">
                  <a:moveTo>
                    <a:pt x="54" y="2"/>
                  </a:moveTo>
                  <a:cubicBezTo>
                    <a:pt x="60" y="4"/>
                    <a:pt x="67" y="6"/>
                    <a:pt x="73" y="9"/>
                  </a:cubicBezTo>
                  <a:cubicBezTo>
                    <a:pt x="73" y="9"/>
                    <a:pt x="74" y="10"/>
                    <a:pt x="74" y="10"/>
                  </a:cubicBezTo>
                  <a:cubicBezTo>
                    <a:pt x="74" y="17"/>
                    <a:pt x="74" y="24"/>
                    <a:pt x="75" y="31"/>
                  </a:cubicBezTo>
                  <a:cubicBezTo>
                    <a:pt x="75" y="34"/>
                    <a:pt x="74" y="35"/>
                    <a:pt x="70" y="35"/>
                  </a:cubicBezTo>
                  <a:cubicBezTo>
                    <a:pt x="48" y="35"/>
                    <a:pt x="26" y="35"/>
                    <a:pt x="4" y="35"/>
                  </a:cubicBezTo>
                  <a:cubicBezTo>
                    <a:pt x="3" y="35"/>
                    <a:pt x="2" y="35"/>
                    <a:pt x="1" y="34"/>
                  </a:cubicBezTo>
                  <a:cubicBezTo>
                    <a:pt x="3" y="29"/>
                    <a:pt x="4" y="24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8" y="16"/>
                    <a:pt x="9" y="9"/>
                    <a:pt x="12" y="5"/>
                  </a:cubicBezTo>
                  <a:cubicBezTo>
                    <a:pt x="13" y="2"/>
                    <a:pt x="16" y="1"/>
                    <a:pt x="19" y="1"/>
                  </a:cubicBezTo>
                  <a:cubicBezTo>
                    <a:pt x="23" y="0"/>
                    <a:pt x="25" y="2"/>
                    <a:pt x="27" y="4"/>
                  </a:cubicBezTo>
                  <a:cubicBezTo>
                    <a:pt x="33" y="8"/>
                    <a:pt x="39" y="8"/>
                    <a:pt x="45" y="4"/>
                  </a:cubicBezTo>
                  <a:cubicBezTo>
                    <a:pt x="48" y="2"/>
                    <a:pt x="50" y="1"/>
                    <a:pt x="54" y="2"/>
                  </a:cubicBezTo>
                  <a:close/>
                </a:path>
              </a:pathLst>
            </a:custGeom>
            <a:solidFill>
              <a:srgbClr val="E74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093D8DB-CE7B-01D3-B86A-9E2D46DA8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1311"/>
              <a:ext cx="0" cy="53"/>
            </a:xfrm>
            <a:custGeom>
              <a:avLst/>
              <a:gdLst>
                <a:gd name="T0" fmla="*/ 16 h 16"/>
                <a:gd name="T1" fmla="*/ 0 h 16"/>
                <a:gd name="T2" fmla="*/ 0 h 16"/>
                <a:gd name="T3" fmla="*/ 16 h 16"/>
                <a:gd name="T4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cubicBezTo>
                    <a:pt x="0" y="11"/>
                    <a:pt x="0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E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E2F064F-9A7A-23BA-C404-AC322F178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139"/>
              <a:ext cx="150" cy="182"/>
            </a:xfrm>
            <a:custGeom>
              <a:avLst/>
              <a:gdLst>
                <a:gd name="T0" fmla="*/ 45 w 45"/>
                <a:gd name="T1" fmla="*/ 33 h 55"/>
                <a:gd name="T2" fmla="*/ 37 w 45"/>
                <a:gd name="T3" fmla="*/ 46 h 55"/>
                <a:gd name="T4" fmla="*/ 35 w 45"/>
                <a:gd name="T5" fmla="*/ 54 h 55"/>
                <a:gd name="T6" fmla="*/ 24 w 45"/>
                <a:gd name="T7" fmla="*/ 55 h 55"/>
                <a:gd name="T8" fmla="*/ 11 w 45"/>
                <a:gd name="T9" fmla="*/ 52 h 55"/>
                <a:gd name="T10" fmla="*/ 2 w 45"/>
                <a:gd name="T11" fmla="*/ 43 h 55"/>
                <a:gd name="T12" fmla="*/ 1 w 45"/>
                <a:gd name="T13" fmla="*/ 38 h 55"/>
                <a:gd name="T14" fmla="*/ 0 w 45"/>
                <a:gd name="T15" fmla="*/ 33 h 55"/>
                <a:gd name="T16" fmla="*/ 1 w 45"/>
                <a:gd name="T17" fmla="*/ 26 h 55"/>
                <a:gd name="T18" fmla="*/ 16 w 45"/>
                <a:gd name="T19" fmla="*/ 7 h 55"/>
                <a:gd name="T20" fmla="*/ 29 w 45"/>
                <a:gd name="T21" fmla="*/ 2 h 55"/>
                <a:gd name="T22" fmla="*/ 36 w 45"/>
                <a:gd name="T23" fmla="*/ 4 h 55"/>
                <a:gd name="T24" fmla="*/ 42 w 45"/>
                <a:gd name="T25" fmla="*/ 18 h 55"/>
                <a:gd name="T26" fmla="*/ 44 w 45"/>
                <a:gd name="T27" fmla="*/ 27 h 55"/>
                <a:gd name="T28" fmla="*/ 45 w 45"/>
                <a:gd name="T29" fmla="*/ 3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55">
                  <a:moveTo>
                    <a:pt x="45" y="33"/>
                  </a:moveTo>
                  <a:cubicBezTo>
                    <a:pt x="45" y="38"/>
                    <a:pt x="41" y="42"/>
                    <a:pt x="37" y="46"/>
                  </a:cubicBezTo>
                  <a:cubicBezTo>
                    <a:pt x="35" y="48"/>
                    <a:pt x="34" y="51"/>
                    <a:pt x="35" y="54"/>
                  </a:cubicBezTo>
                  <a:cubicBezTo>
                    <a:pt x="31" y="54"/>
                    <a:pt x="27" y="54"/>
                    <a:pt x="24" y="55"/>
                  </a:cubicBezTo>
                  <a:cubicBezTo>
                    <a:pt x="19" y="55"/>
                    <a:pt x="15" y="54"/>
                    <a:pt x="11" y="52"/>
                  </a:cubicBezTo>
                  <a:cubicBezTo>
                    <a:pt x="8" y="49"/>
                    <a:pt x="5" y="46"/>
                    <a:pt x="2" y="43"/>
                  </a:cubicBezTo>
                  <a:cubicBezTo>
                    <a:pt x="1" y="42"/>
                    <a:pt x="0" y="40"/>
                    <a:pt x="1" y="38"/>
                  </a:cubicBezTo>
                  <a:cubicBezTo>
                    <a:pt x="2" y="36"/>
                    <a:pt x="1" y="34"/>
                    <a:pt x="0" y="33"/>
                  </a:cubicBezTo>
                  <a:cubicBezTo>
                    <a:pt x="2" y="31"/>
                    <a:pt x="1" y="28"/>
                    <a:pt x="1" y="26"/>
                  </a:cubicBezTo>
                  <a:cubicBezTo>
                    <a:pt x="1" y="16"/>
                    <a:pt x="6" y="9"/>
                    <a:pt x="16" y="7"/>
                  </a:cubicBezTo>
                  <a:cubicBezTo>
                    <a:pt x="21" y="6"/>
                    <a:pt x="25" y="4"/>
                    <a:pt x="29" y="2"/>
                  </a:cubicBezTo>
                  <a:cubicBezTo>
                    <a:pt x="32" y="0"/>
                    <a:pt x="35" y="1"/>
                    <a:pt x="36" y="4"/>
                  </a:cubicBezTo>
                  <a:cubicBezTo>
                    <a:pt x="37" y="9"/>
                    <a:pt x="39" y="14"/>
                    <a:pt x="42" y="18"/>
                  </a:cubicBezTo>
                  <a:cubicBezTo>
                    <a:pt x="44" y="21"/>
                    <a:pt x="44" y="24"/>
                    <a:pt x="44" y="27"/>
                  </a:cubicBezTo>
                  <a:cubicBezTo>
                    <a:pt x="44" y="29"/>
                    <a:pt x="43" y="31"/>
                    <a:pt x="45" y="33"/>
                  </a:cubicBezTo>
                  <a:close/>
                </a:path>
              </a:pathLst>
            </a:custGeom>
            <a:solidFill>
              <a:srgbClr val="DF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D544615-1905-153B-44F4-DB554A9E3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1096"/>
              <a:ext cx="169" cy="159"/>
            </a:xfrm>
            <a:custGeom>
              <a:avLst/>
              <a:gdLst>
                <a:gd name="T0" fmla="*/ 47 w 51"/>
                <a:gd name="T1" fmla="*/ 46 h 48"/>
                <a:gd name="T2" fmla="*/ 44 w 51"/>
                <a:gd name="T3" fmla="*/ 44 h 48"/>
                <a:gd name="T4" fmla="*/ 40 w 51"/>
                <a:gd name="T5" fmla="*/ 27 h 48"/>
                <a:gd name="T6" fmla="*/ 35 w 51"/>
                <a:gd name="T7" fmla="*/ 14 h 48"/>
                <a:gd name="T8" fmla="*/ 16 w 51"/>
                <a:gd name="T9" fmla="*/ 22 h 48"/>
                <a:gd name="T10" fmla="*/ 5 w 51"/>
                <a:gd name="T11" fmla="*/ 42 h 48"/>
                <a:gd name="T12" fmla="*/ 2 w 51"/>
                <a:gd name="T13" fmla="*/ 46 h 48"/>
                <a:gd name="T14" fmla="*/ 1 w 51"/>
                <a:gd name="T15" fmla="*/ 30 h 48"/>
                <a:gd name="T16" fmla="*/ 33 w 51"/>
                <a:gd name="T17" fmla="*/ 5 h 48"/>
                <a:gd name="T18" fmla="*/ 48 w 51"/>
                <a:gd name="T19" fmla="*/ 23 h 48"/>
                <a:gd name="T20" fmla="*/ 48 w 51"/>
                <a:gd name="T21" fmla="*/ 42 h 48"/>
                <a:gd name="T22" fmla="*/ 47 w 51"/>
                <a:gd name="T23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8">
                  <a:moveTo>
                    <a:pt x="47" y="46"/>
                  </a:moveTo>
                  <a:cubicBezTo>
                    <a:pt x="45" y="45"/>
                    <a:pt x="42" y="48"/>
                    <a:pt x="44" y="44"/>
                  </a:cubicBezTo>
                  <a:cubicBezTo>
                    <a:pt x="45" y="38"/>
                    <a:pt x="44" y="32"/>
                    <a:pt x="40" y="27"/>
                  </a:cubicBezTo>
                  <a:cubicBezTo>
                    <a:pt x="37" y="23"/>
                    <a:pt x="36" y="19"/>
                    <a:pt x="35" y="14"/>
                  </a:cubicBezTo>
                  <a:cubicBezTo>
                    <a:pt x="29" y="19"/>
                    <a:pt x="22" y="20"/>
                    <a:pt x="16" y="22"/>
                  </a:cubicBezTo>
                  <a:cubicBezTo>
                    <a:pt x="6" y="25"/>
                    <a:pt x="3" y="30"/>
                    <a:pt x="5" y="42"/>
                  </a:cubicBezTo>
                  <a:cubicBezTo>
                    <a:pt x="5" y="43"/>
                    <a:pt x="7" y="47"/>
                    <a:pt x="2" y="46"/>
                  </a:cubicBezTo>
                  <a:cubicBezTo>
                    <a:pt x="0" y="41"/>
                    <a:pt x="2" y="35"/>
                    <a:pt x="1" y="30"/>
                  </a:cubicBezTo>
                  <a:cubicBezTo>
                    <a:pt x="1" y="10"/>
                    <a:pt x="14" y="0"/>
                    <a:pt x="33" y="5"/>
                  </a:cubicBezTo>
                  <a:cubicBezTo>
                    <a:pt x="42" y="7"/>
                    <a:pt x="47" y="14"/>
                    <a:pt x="48" y="23"/>
                  </a:cubicBezTo>
                  <a:cubicBezTo>
                    <a:pt x="48" y="29"/>
                    <a:pt x="51" y="36"/>
                    <a:pt x="48" y="42"/>
                  </a:cubicBezTo>
                  <a:cubicBezTo>
                    <a:pt x="46" y="43"/>
                    <a:pt x="47" y="44"/>
                    <a:pt x="47" y="46"/>
                  </a:cubicBezTo>
                  <a:close/>
                </a:path>
              </a:pathLst>
            </a:custGeom>
            <a:solidFill>
              <a:srgbClr val="46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019C77D-E3CB-CB46-8E91-4CF50E231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1265"/>
              <a:ext cx="86" cy="73"/>
            </a:xfrm>
            <a:custGeom>
              <a:avLst/>
              <a:gdLst>
                <a:gd name="T0" fmla="*/ 14 w 26"/>
                <a:gd name="T1" fmla="*/ 0 h 22"/>
                <a:gd name="T2" fmla="*/ 25 w 26"/>
                <a:gd name="T3" fmla="*/ 13 h 22"/>
                <a:gd name="T4" fmla="*/ 18 w 26"/>
                <a:gd name="T5" fmla="*/ 19 h 22"/>
                <a:gd name="T6" fmla="*/ 11 w 26"/>
                <a:gd name="T7" fmla="*/ 22 h 22"/>
                <a:gd name="T8" fmla="*/ 0 w 26"/>
                <a:gd name="T9" fmla="*/ 11 h 22"/>
                <a:gd name="T10" fmla="*/ 0 w 26"/>
                <a:gd name="T11" fmla="*/ 10 h 22"/>
                <a:gd name="T12" fmla="*/ 14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14" y="0"/>
                  </a:moveTo>
                  <a:cubicBezTo>
                    <a:pt x="16" y="6"/>
                    <a:pt x="21" y="8"/>
                    <a:pt x="25" y="13"/>
                  </a:cubicBezTo>
                  <a:cubicBezTo>
                    <a:pt x="26" y="19"/>
                    <a:pt x="22" y="18"/>
                    <a:pt x="18" y="19"/>
                  </a:cubicBezTo>
                  <a:cubicBezTo>
                    <a:pt x="16" y="20"/>
                    <a:pt x="13" y="21"/>
                    <a:pt x="11" y="22"/>
                  </a:cubicBezTo>
                  <a:cubicBezTo>
                    <a:pt x="7" y="18"/>
                    <a:pt x="4" y="15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8" y="11"/>
                    <a:pt x="11" y="5"/>
                    <a:pt x="14" y="0"/>
                  </a:cubicBezTo>
                  <a:close/>
                </a:path>
              </a:pathLst>
            </a:custGeom>
            <a:solidFill>
              <a:srgbClr val="FD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5EDD28F-61F4-147B-331E-8A1A0A680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1281"/>
              <a:ext cx="27" cy="20"/>
            </a:xfrm>
            <a:custGeom>
              <a:avLst/>
              <a:gdLst>
                <a:gd name="T0" fmla="*/ 8 w 8"/>
                <a:gd name="T1" fmla="*/ 5 h 6"/>
                <a:gd name="T2" fmla="*/ 8 w 8"/>
                <a:gd name="T3" fmla="*/ 6 h 6"/>
                <a:gd name="T4" fmla="*/ 0 w 8"/>
                <a:gd name="T5" fmla="*/ 0 h 6"/>
                <a:gd name="T6" fmla="*/ 8 w 8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5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2" y="4"/>
                    <a:pt x="0" y="0"/>
                  </a:cubicBezTo>
                  <a:cubicBezTo>
                    <a:pt x="3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947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261A373-E5C7-7AB6-1334-FF895D974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1368"/>
              <a:ext cx="23" cy="16"/>
            </a:xfrm>
            <a:custGeom>
              <a:avLst/>
              <a:gdLst>
                <a:gd name="T0" fmla="*/ 7 w 7"/>
                <a:gd name="T1" fmla="*/ 2 h 5"/>
                <a:gd name="T2" fmla="*/ 6 w 7"/>
                <a:gd name="T3" fmla="*/ 5 h 5"/>
                <a:gd name="T4" fmla="*/ 0 w 7"/>
                <a:gd name="T5" fmla="*/ 0 h 5"/>
                <a:gd name="T6" fmla="*/ 7 w 7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cubicBezTo>
                    <a:pt x="7" y="3"/>
                    <a:pt x="7" y="4"/>
                    <a:pt x="6" y="5"/>
                  </a:cubicBezTo>
                  <a:cubicBezTo>
                    <a:pt x="4" y="4"/>
                    <a:pt x="2" y="2"/>
                    <a:pt x="0" y="0"/>
                  </a:cubicBez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7E5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49E46CA-D5E4-9B99-934B-EF4F55E72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1308"/>
              <a:ext cx="116" cy="46"/>
            </a:xfrm>
            <a:custGeom>
              <a:avLst/>
              <a:gdLst>
                <a:gd name="T0" fmla="*/ 0 w 35"/>
                <a:gd name="T1" fmla="*/ 6 h 14"/>
                <a:gd name="T2" fmla="*/ 7 w 35"/>
                <a:gd name="T3" fmla="*/ 0 h 14"/>
                <a:gd name="T4" fmla="*/ 23 w 35"/>
                <a:gd name="T5" fmla="*/ 2 h 14"/>
                <a:gd name="T6" fmla="*/ 30 w 35"/>
                <a:gd name="T7" fmla="*/ 3 h 14"/>
                <a:gd name="T8" fmla="*/ 35 w 35"/>
                <a:gd name="T9" fmla="*/ 6 h 14"/>
                <a:gd name="T10" fmla="*/ 28 w 35"/>
                <a:gd name="T11" fmla="*/ 8 h 14"/>
                <a:gd name="T12" fmla="*/ 6 w 35"/>
                <a:gd name="T13" fmla="*/ 8 h 14"/>
                <a:gd name="T14" fmla="*/ 0 w 35"/>
                <a:gd name="T1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4">
                  <a:moveTo>
                    <a:pt x="0" y="6"/>
                  </a:moveTo>
                  <a:cubicBezTo>
                    <a:pt x="3" y="4"/>
                    <a:pt x="6" y="4"/>
                    <a:pt x="7" y="0"/>
                  </a:cubicBezTo>
                  <a:cubicBezTo>
                    <a:pt x="12" y="3"/>
                    <a:pt x="18" y="3"/>
                    <a:pt x="23" y="2"/>
                  </a:cubicBezTo>
                  <a:cubicBezTo>
                    <a:pt x="27" y="1"/>
                    <a:pt x="28" y="2"/>
                    <a:pt x="30" y="3"/>
                  </a:cubicBezTo>
                  <a:cubicBezTo>
                    <a:pt x="31" y="4"/>
                    <a:pt x="33" y="5"/>
                    <a:pt x="35" y="6"/>
                  </a:cubicBezTo>
                  <a:cubicBezTo>
                    <a:pt x="32" y="6"/>
                    <a:pt x="30" y="7"/>
                    <a:pt x="28" y="8"/>
                  </a:cubicBezTo>
                  <a:cubicBezTo>
                    <a:pt x="20" y="14"/>
                    <a:pt x="14" y="14"/>
                    <a:pt x="6" y="8"/>
                  </a:cubicBezTo>
                  <a:cubicBezTo>
                    <a:pt x="4" y="7"/>
                    <a:pt x="2" y="6"/>
                    <a:pt x="0" y="6"/>
                  </a:cubicBezTo>
                  <a:close/>
                </a:path>
              </a:pathLst>
            </a:custGeom>
            <a:solidFill>
              <a:srgbClr val="CB8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3B3FFE8-ECA2-1302-29F4-0956D0D4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1172"/>
              <a:ext cx="20" cy="63"/>
            </a:xfrm>
            <a:custGeom>
              <a:avLst/>
              <a:gdLst>
                <a:gd name="T0" fmla="*/ 0 w 6"/>
                <a:gd name="T1" fmla="*/ 19 h 19"/>
                <a:gd name="T2" fmla="*/ 0 w 6"/>
                <a:gd name="T3" fmla="*/ 0 h 19"/>
                <a:gd name="T4" fmla="*/ 0 w 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cubicBezTo>
                    <a:pt x="0" y="12"/>
                    <a:pt x="0" y="6"/>
                    <a:pt x="0" y="0"/>
                  </a:cubicBezTo>
                  <a:cubicBezTo>
                    <a:pt x="1" y="6"/>
                    <a:pt x="6" y="13"/>
                    <a:pt x="0" y="19"/>
                  </a:cubicBezTo>
                  <a:close/>
                </a:path>
              </a:pathLst>
            </a:custGeom>
            <a:solidFill>
              <a:srgbClr val="DF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5" name="Group 46">
            <a:extLst>
              <a:ext uri="{FF2B5EF4-FFF2-40B4-BE49-F238E27FC236}">
                <a16:creationId xmlns:a16="http://schemas.microsoft.com/office/drawing/2014/main" id="{D77A0C31-A0FB-4F4F-5677-AB0E421119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97913" y="1963738"/>
            <a:ext cx="1504950" cy="1187451"/>
            <a:chOff x="5479" y="1237"/>
            <a:chExt cx="948" cy="748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D8D186E-FDB1-C8E6-D56F-14ADCB03F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" y="1286"/>
              <a:ext cx="444" cy="699"/>
            </a:xfrm>
            <a:custGeom>
              <a:avLst/>
              <a:gdLst>
                <a:gd name="T0" fmla="*/ 59 w 147"/>
                <a:gd name="T1" fmla="*/ 43 h 231"/>
                <a:gd name="T2" fmla="*/ 73 w 147"/>
                <a:gd name="T3" fmla="*/ 57 h 231"/>
                <a:gd name="T4" fmla="*/ 80 w 147"/>
                <a:gd name="T5" fmla="*/ 55 h 231"/>
                <a:gd name="T6" fmla="*/ 76 w 147"/>
                <a:gd name="T7" fmla="*/ 33 h 231"/>
                <a:gd name="T8" fmla="*/ 72 w 147"/>
                <a:gd name="T9" fmla="*/ 8 h 231"/>
                <a:gd name="T10" fmla="*/ 77 w 147"/>
                <a:gd name="T11" fmla="*/ 1 h 231"/>
                <a:gd name="T12" fmla="*/ 83 w 147"/>
                <a:gd name="T13" fmla="*/ 6 h 231"/>
                <a:gd name="T14" fmla="*/ 101 w 147"/>
                <a:gd name="T15" fmla="*/ 45 h 231"/>
                <a:gd name="T16" fmla="*/ 104 w 147"/>
                <a:gd name="T17" fmla="*/ 89 h 231"/>
                <a:gd name="T18" fmla="*/ 112 w 147"/>
                <a:gd name="T19" fmla="*/ 122 h 231"/>
                <a:gd name="T20" fmla="*/ 145 w 147"/>
                <a:gd name="T21" fmla="*/ 177 h 231"/>
                <a:gd name="T22" fmla="*/ 146 w 147"/>
                <a:gd name="T23" fmla="*/ 184 h 231"/>
                <a:gd name="T24" fmla="*/ 146 w 147"/>
                <a:gd name="T25" fmla="*/ 225 h 231"/>
                <a:gd name="T26" fmla="*/ 140 w 147"/>
                <a:gd name="T27" fmla="*/ 231 h 231"/>
                <a:gd name="T28" fmla="*/ 131 w 147"/>
                <a:gd name="T29" fmla="*/ 231 h 231"/>
                <a:gd name="T30" fmla="*/ 106 w 147"/>
                <a:gd name="T31" fmla="*/ 217 h 231"/>
                <a:gd name="T32" fmla="*/ 57 w 147"/>
                <a:gd name="T33" fmla="*/ 133 h 231"/>
                <a:gd name="T34" fmla="*/ 47 w 147"/>
                <a:gd name="T35" fmla="*/ 124 h 231"/>
                <a:gd name="T36" fmla="*/ 13 w 147"/>
                <a:gd name="T37" fmla="*/ 93 h 231"/>
                <a:gd name="T38" fmla="*/ 0 w 147"/>
                <a:gd name="T39" fmla="*/ 83 h 231"/>
                <a:gd name="T40" fmla="*/ 1 w 147"/>
                <a:gd name="T41" fmla="*/ 81 h 231"/>
                <a:gd name="T42" fmla="*/ 31 w 147"/>
                <a:gd name="T43" fmla="*/ 81 h 231"/>
                <a:gd name="T44" fmla="*/ 45 w 147"/>
                <a:gd name="T45" fmla="*/ 80 h 231"/>
                <a:gd name="T46" fmla="*/ 57 w 147"/>
                <a:gd name="T47" fmla="*/ 68 h 231"/>
                <a:gd name="T48" fmla="*/ 57 w 147"/>
                <a:gd name="T49" fmla="*/ 51 h 231"/>
                <a:gd name="T50" fmla="*/ 59 w 147"/>
                <a:gd name="T51" fmla="*/ 4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231">
                  <a:moveTo>
                    <a:pt x="59" y="43"/>
                  </a:moveTo>
                  <a:cubicBezTo>
                    <a:pt x="64" y="48"/>
                    <a:pt x="68" y="52"/>
                    <a:pt x="73" y="57"/>
                  </a:cubicBezTo>
                  <a:cubicBezTo>
                    <a:pt x="76" y="60"/>
                    <a:pt x="79" y="61"/>
                    <a:pt x="80" y="55"/>
                  </a:cubicBezTo>
                  <a:cubicBezTo>
                    <a:pt x="81" y="47"/>
                    <a:pt x="80" y="40"/>
                    <a:pt x="76" y="33"/>
                  </a:cubicBezTo>
                  <a:cubicBezTo>
                    <a:pt x="72" y="25"/>
                    <a:pt x="71" y="17"/>
                    <a:pt x="72" y="8"/>
                  </a:cubicBezTo>
                  <a:cubicBezTo>
                    <a:pt x="72" y="5"/>
                    <a:pt x="73" y="1"/>
                    <a:pt x="77" y="1"/>
                  </a:cubicBezTo>
                  <a:cubicBezTo>
                    <a:pt x="81" y="0"/>
                    <a:pt x="82" y="4"/>
                    <a:pt x="83" y="6"/>
                  </a:cubicBezTo>
                  <a:cubicBezTo>
                    <a:pt x="88" y="20"/>
                    <a:pt x="96" y="31"/>
                    <a:pt x="101" y="45"/>
                  </a:cubicBezTo>
                  <a:cubicBezTo>
                    <a:pt x="107" y="59"/>
                    <a:pt x="106" y="74"/>
                    <a:pt x="104" y="89"/>
                  </a:cubicBezTo>
                  <a:cubicBezTo>
                    <a:pt x="103" y="101"/>
                    <a:pt x="105" y="112"/>
                    <a:pt x="112" y="122"/>
                  </a:cubicBezTo>
                  <a:cubicBezTo>
                    <a:pt x="123" y="140"/>
                    <a:pt x="134" y="159"/>
                    <a:pt x="145" y="177"/>
                  </a:cubicBezTo>
                  <a:cubicBezTo>
                    <a:pt x="146" y="179"/>
                    <a:pt x="146" y="182"/>
                    <a:pt x="146" y="184"/>
                  </a:cubicBezTo>
                  <a:cubicBezTo>
                    <a:pt x="146" y="198"/>
                    <a:pt x="146" y="211"/>
                    <a:pt x="146" y="225"/>
                  </a:cubicBezTo>
                  <a:cubicBezTo>
                    <a:pt x="147" y="230"/>
                    <a:pt x="145" y="231"/>
                    <a:pt x="140" y="231"/>
                  </a:cubicBezTo>
                  <a:cubicBezTo>
                    <a:pt x="137" y="231"/>
                    <a:pt x="134" y="231"/>
                    <a:pt x="131" y="231"/>
                  </a:cubicBezTo>
                  <a:cubicBezTo>
                    <a:pt x="115" y="231"/>
                    <a:pt x="115" y="231"/>
                    <a:pt x="106" y="217"/>
                  </a:cubicBezTo>
                  <a:cubicBezTo>
                    <a:pt x="90" y="189"/>
                    <a:pt x="73" y="161"/>
                    <a:pt x="57" y="133"/>
                  </a:cubicBezTo>
                  <a:cubicBezTo>
                    <a:pt x="54" y="129"/>
                    <a:pt x="50" y="127"/>
                    <a:pt x="47" y="124"/>
                  </a:cubicBezTo>
                  <a:cubicBezTo>
                    <a:pt x="34" y="115"/>
                    <a:pt x="23" y="105"/>
                    <a:pt x="13" y="93"/>
                  </a:cubicBezTo>
                  <a:cubicBezTo>
                    <a:pt x="10" y="88"/>
                    <a:pt x="4" y="86"/>
                    <a:pt x="0" y="83"/>
                  </a:cubicBezTo>
                  <a:cubicBezTo>
                    <a:pt x="0" y="82"/>
                    <a:pt x="1" y="82"/>
                    <a:pt x="1" y="81"/>
                  </a:cubicBezTo>
                  <a:cubicBezTo>
                    <a:pt x="11" y="80"/>
                    <a:pt x="21" y="81"/>
                    <a:pt x="31" y="81"/>
                  </a:cubicBezTo>
                  <a:cubicBezTo>
                    <a:pt x="35" y="80"/>
                    <a:pt x="40" y="81"/>
                    <a:pt x="45" y="80"/>
                  </a:cubicBezTo>
                  <a:cubicBezTo>
                    <a:pt x="53" y="80"/>
                    <a:pt x="57" y="76"/>
                    <a:pt x="57" y="68"/>
                  </a:cubicBezTo>
                  <a:cubicBezTo>
                    <a:pt x="57" y="62"/>
                    <a:pt x="57" y="57"/>
                    <a:pt x="57" y="51"/>
                  </a:cubicBezTo>
                  <a:cubicBezTo>
                    <a:pt x="57" y="48"/>
                    <a:pt x="57" y="45"/>
                    <a:pt x="59" y="43"/>
                  </a:cubicBezTo>
                  <a:close/>
                </a:path>
              </a:pathLst>
            </a:custGeom>
            <a:solidFill>
              <a:srgbClr val="DF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A3AF212B-41B7-4D0C-25F9-73DAC997E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" y="1261"/>
              <a:ext cx="416" cy="273"/>
            </a:xfrm>
            <a:custGeom>
              <a:avLst/>
              <a:gdLst>
                <a:gd name="T0" fmla="*/ 79 w 138"/>
                <a:gd name="T1" fmla="*/ 90 h 90"/>
                <a:gd name="T2" fmla="*/ 58 w 138"/>
                <a:gd name="T3" fmla="*/ 89 h 90"/>
                <a:gd name="T4" fmla="*/ 12 w 138"/>
                <a:gd name="T5" fmla="*/ 90 h 90"/>
                <a:gd name="T6" fmla="*/ 0 w 138"/>
                <a:gd name="T7" fmla="*/ 77 h 90"/>
                <a:gd name="T8" fmla="*/ 0 w 138"/>
                <a:gd name="T9" fmla="*/ 48 h 90"/>
                <a:gd name="T10" fmla="*/ 0 w 138"/>
                <a:gd name="T11" fmla="*/ 16 h 90"/>
                <a:gd name="T12" fmla="*/ 13 w 138"/>
                <a:gd name="T13" fmla="*/ 3 h 90"/>
                <a:gd name="T14" fmla="*/ 31 w 138"/>
                <a:gd name="T15" fmla="*/ 3 h 90"/>
                <a:gd name="T16" fmla="*/ 48 w 138"/>
                <a:gd name="T17" fmla="*/ 3 h 90"/>
                <a:gd name="T18" fmla="*/ 60 w 138"/>
                <a:gd name="T19" fmla="*/ 3 h 90"/>
                <a:gd name="T20" fmla="*/ 75 w 138"/>
                <a:gd name="T21" fmla="*/ 3 h 90"/>
                <a:gd name="T22" fmla="*/ 91 w 138"/>
                <a:gd name="T23" fmla="*/ 3 h 90"/>
                <a:gd name="T24" fmla="*/ 106 w 138"/>
                <a:gd name="T25" fmla="*/ 3 h 90"/>
                <a:gd name="T26" fmla="*/ 125 w 138"/>
                <a:gd name="T27" fmla="*/ 3 h 90"/>
                <a:gd name="T28" fmla="*/ 138 w 138"/>
                <a:gd name="T29" fmla="*/ 16 h 90"/>
                <a:gd name="T30" fmla="*/ 138 w 138"/>
                <a:gd name="T31" fmla="*/ 51 h 90"/>
                <a:gd name="T32" fmla="*/ 138 w 138"/>
                <a:gd name="T33" fmla="*/ 78 h 90"/>
                <a:gd name="T34" fmla="*/ 126 w 138"/>
                <a:gd name="T35" fmla="*/ 90 h 90"/>
                <a:gd name="T36" fmla="*/ 79 w 138"/>
                <a:gd name="T3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9" y="90"/>
                  </a:moveTo>
                  <a:cubicBezTo>
                    <a:pt x="72" y="88"/>
                    <a:pt x="65" y="89"/>
                    <a:pt x="58" y="89"/>
                  </a:cubicBezTo>
                  <a:cubicBezTo>
                    <a:pt x="43" y="89"/>
                    <a:pt x="28" y="90"/>
                    <a:pt x="12" y="90"/>
                  </a:cubicBezTo>
                  <a:cubicBezTo>
                    <a:pt x="3" y="90"/>
                    <a:pt x="0" y="87"/>
                    <a:pt x="0" y="77"/>
                  </a:cubicBezTo>
                  <a:cubicBezTo>
                    <a:pt x="0" y="67"/>
                    <a:pt x="0" y="58"/>
                    <a:pt x="0" y="48"/>
                  </a:cubicBezTo>
                  <a:cubicBezTo>
                    <a:pt x="0" y="37"/>
                    <a:pt x="0" y="27"/>
                    <a:pt x="0" y="16"/>
                  </a:cubicBezTo>
                  <a:cubicBezTo>
                    <a:pt x="0" y="6"/>
                    <a:pt x="3" y="3"/>
                    <a:pt x="13" y="3"/>
                  </a:cubicBezTo>
                  <a:cubicBezTo>
                    <a:pt x="19" y="3"/>
                    <a:pt x="25" y="3"/>
                    <a:pt x="31" y="3"/>
                  </a:cubicBezTo>
                  <a:cubicBezTo>
                    <a:pt x="36" y="1"/>
                    <a:pt x="42" y="1"/>
                    <a:pt x="48" y="3"/>
                  </a:cubicBezTo>
                  <a:cubicBezTo>
                    <a:pt x="52" y="3"/>
                    <a:pt x="56" y="3"/>
                    <a:pt x="60" y="3"/>
                  </a:cubicBezTo>
                  <a:cubicBezTo>
                    <a:pt x="65" y="1"/>
                    <a:pt x="70" y="1"/>
                    <a:pt x="75" y="3"/>
                  </a:cubicBezTo>
                  <a:cubicBezTo>
                    <a:pt x="80" y="3"/>
                    <a:pt x="86" y="3"/>
                    <a:pt x="91" y="3"/>
                  </a:cubicBezTo>
                  <a:cubicBezTo>
                    <a:pt x="96" y="0"/>
                    <a:pt x="101" y="1"/>
                    <a:pt x="106" y="3"/>
                  </a:cubicBezTo>
                  <a:cubicBezTo>
                    <a:pt x="112" y="3"/>
                    <a:pt x="119" y="3"/>
                    <a:pt x="125" y="3"/>
                  </a:cubicBezTo>
                  <a:cubicBezTo>
                    <a:pt x="134" y="3"/>
                    <a:pt x="138" y="6"/>
                    <a:pt x="138" y="16"/>
                  </a:cubicBezTo>
                  <a:cubicBezTo>
                    <a:pt x="138" y="28"/>
                    <a:pt x="138" y="39"/>
                    <a:pt x="138" y="51"/>
                  </a:cubicBezTo>
                  <a:cubicBezTo>
                    <a:pt x="138" y="60"/>
                    <a:pt x="138" y="69"/>
                    <a:pt x="138" y="78"/>
                  </a:cubicBezTo>
                  <a:cubicBezTo>
                    <a:pt x="138" y="86"/>
                    <a:pt x="134" y="90"/>
                    <a:pt x="126" y="90"/>
                  </a:cubicBezTo>
                  <a:cubicBezTo>
                    <a:pt x="111" y="90"/>
                    <a:pt x="95" y="90"/>
                    <a:pt x="79" y="90"/>
                  </a:cubicBezTo>
                  <a:close/>
                </a:path>
              </a:pathLst>
            </a:custGeom>
            <a:solidFill>
              <a:srgbClr val="07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1DC61548-B79F-4FA5-2915-BDFB03E2B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" y="1273"/>
              <a:ext cx="504" cy="712"/>
            </a:xfrm>
            <a:custGeom>
              <a:avLst/>
              <a:gdLst>
                <a:gd name="T0" fmla="*/ 158 w 167"/>
                <a:gd name="T1" fmla="*/ 83 h 235"/>
                <a:gd name="T2" fmla="*/ 103 w 167"/>
                <a:gd name="T3" fmla="*/ 83 h 235"/>
                <a:gd name="T4" fmla="*/ 90 w 167"/>
                <a:gd name="T5" fmla="*/ 69 h 235"/>
                <a:gd name="T6" fmla="*/ 90 w 167"/>
                <a:gd name="T7" fmla="*/ 52 h 235"/>
                <a:gd name="T8" fmla="*/ 88 w 167"/>
                <a:gd name="T9" fmla="*/ 44 h 235"/>
                <a:gd name="T10" fmla="*/ 74 w 167"/>
                <a:gd name="T11" fmla="*/ 57 h 235"/>
                <a:gd name="T12" fmla="*/ 68 w 167"/>
                <a:gd name="T13" fmla="*/ 55 h 235"/>
                <a:gd name="T14" fmla="*/ 72 w 167"/>
                <a:gd name="T15" fmla="*/ 32 h 235"/>
                <a:gd name="T16" fmla="*/ 75 w 167"/>
                <a:gd name="T17" fmla="*/ 6 h 235"/>
                <a:gd name="T18" fmla="*/ 71 w 167"/>
                <a:gd name="T19" fmla="*/ 0 h 235"/>
                <a:gd name="T20" fmla="*/ 66 w 167"/>
                <a:gd name="T21" fmla="*/ 5 h 235"/>
                <a:gd name="T22" fmla="*/ 51 w 167"/>
                <a:gd name="T23" fmla="*/ 34 h 235"/>
                <a:gd name="T24" fmla="*/ 43 w 167"/>
                <a:gd name="T25" fmla="*/ 70 h 235"/>
                <a:gd name="T26" fmla="*/ 44 w 167"/>
                <a:gd name="T27" fmla="*/ 97 h 235"/>
                <a:gd name="T28" fmla="*/ 40 w 167"/>
                <a:gd name="T29" fmla="*/ 113 h 235"/>
                <a:gd name="T30" fmla="*/ 40 w 167"/>
                <a:gd name="T31" fmla="*/ 113 h 235"/>
                <a:gd name="T32" fmla="*/ 40 w 167"/>
                <a:gd name="T33" fmla="*/ 113 h 235"/>
                <a:gd name="T34" fmla="*/ 24 w 167"/>
                <a:gd name="T35" fmla="*/ 140 h 235"/>
                <a:gd name="T36" fmla="*/ 17 w 167"/>
                <a:gd name="T37" fmla="*/ 151 h 235"/>
                <a:gd name="T38" fmla="*/ 17 w 167"/>
                <a:gd name="T39" fmla="*/ 151 h 235"/>
                <a:gd name="T40" fmla="*/ 17 w 167"/>
                <a:gd name="T41" fmla="*/ 151 h 235"/>
                <a:gd name="T42" fmla="*/ 6 w 167"/>
                <a:gd name="T43" fmla="*/ 168 h 235"/>
                <a:gd name="T44" fmla="*/ 0 w 167"/>
                <a:gd name="T45" fmla="*/ 181 h 235"/>
                <a:gd name="T46" fmla="*/ 0 w 167"/>
                <a:gd name="T47" fmla="*/ 230 h 235"/>
                <a:gd name="T48" fmla="*/ 6 w 167"/>
                <a:gd name="T49" fmla="*/ 235 h 235"/>
                <a:gd name="T50" fmla="*/ 28 w 167"/>
                <a:gd name="T51" fmla="*/ 235 h 235"/>
                <a:gd name="T52" fmla="*/ 39 w 167"/>
                <a:gd name="T53" fmla="*/ 228 h 235"/>
                <a:gd name="T54" fmla="*/ 91 w 167"/>
                <a:gd name="T55" fmla="*/ 133 h 235"/>
                <a:gd name="T56" fmla="*/ 96 w 167"/>
                <a:gd name="T57" fmla="*/ 127 h 235"/>
                <a:gd name="T58" fmla="*/ 136 w 167"/>
                <a:gd name="T59" fmla="*/ 91 h 235"/>
                <a:gd name="T60" fmla="*/ 145 w 167"/>
                <a:gd name="T61" fmla="*/ 87 h 235"/>
                <a:gd name="T62" fmla="*/ 167 w 167"/>
                <a:gd name="T63" fmla="*/ 87 h 235"/>
                <a:gd name="T64" fmla="*/ 167 w 167"/>
                <a:gd name="T65" fmla="*/ 86 h 235"/>
                <a:gd name="T66" fmla="*/ 158 w 167"/>
                <a:gd name="T67" fmla="*/ 8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35">
                  <a:moveTo>
                    <a:pt x="158" y="83"/>
                  </a:moveTo>
                  <a:cubicBezTo>
                    <a:pt x="140" y="83"/>
                    <a:pt x="122" y="83"/>
                    <a:pt x="103" y="83"/>
                  </a:cubicBezTo>
                  <a:cubicBezTo>
                    <a:pt x="92" y="83"/>
                    <a:pt x="90" y="81"/>
                    <a:pt x="90" y="69"/>
                  </a:cubicBezTo>
                  <a:cubicBezTo>
                    <a:pt x="90" y="64"/>
                    <a:pt x="90" y="58"/>
                    <a:pt x="90" y="52"/>
                  </a:cubicBezTo>
                  <a:cubicBezTo>
                    <a:pt x="90" y="49"/>
                    <a:pt x="90" y="46"/>
                    <a:pt x="88" y="44"/>
                  </a:cubicBezTo>
                  <a:cubicBezTo>
                    <a:pt x="83" y="48"/>
                    <a:pt x="79" y="53"/>
                    <a:pt x="74" y="57"/>
                  </a:cubicBezTo>
                  <a:cubicBezTo>
                    <a:pt x="71" y="61"/>
                    <a:pt x="69" y="60"/>
                    <a:pt x="68" y="55"/>
                  </a:cubicBezTo>
                  <a:cubicBezTo>
                    <a:pt x="66" y="47"/>
                    <a:pt x="68" y="39"/>
                    <a:pt x="72" y="32"/>
                  </a:cubicBezTo>
                  <a:cubicBezTo>
                    <a:pt x="77" y="24"/>
                    <a:pt x="77" y="15"/>
                    <a:pt x="75" y="6"/>
                  </a:cubicBezTo>
                  <a:cubicBezTo>
                    <a:pt x="75" y="3"/>
                    <a:pt x="74" y="0"/>
                    <a:pt x="71" y="0"/>
                  </a:cubicBezTo>
                  <a:cubicBezTo>
                    <a:pt x="68" y="0"/>
                    <a:pt x="67" y="2"/>
                    <a:pt x="66" y="5"/>
                  </a:cubicBezTo>
                  <a:cubicBezTo>
                    <a:pt x="61" y="15"/>
                    <a:pt x="56" y="24"/>
                    <a:pt x="51" y="34"/>
                  </a:cubicBezTo>
                  <a:cubicBezTo>
                    <a:pt x="45" y="45"/>
                    <a:pt x="42" y="57"/>
                    <a:pt x="43" y="70"/>
                  </a:cubicBezTo>
                  <a:cubicBezTo>
                    <a:pt x="43" y="79"/>
                    <a:pt x="44" y="88"/>
                    <a:pt x="44" y="97"/>
                  </a:cubicBezTo>
                  <a:cubicBezTo>
                    <a:pt x="45" y="103"/>
                    <a:pt x="44" y="109"/>
                    <a:pt x="40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35" y="122"/>
                    <a:pt x="29" y="131"/>
                    <a:pt x="24" y="140"/>
                  </a:cubicBezTo>
                  <a:cubicBezTo>
                    <a:pt x="20" y="143"/>
                    <a:pt x="20" y="148"/>
                    <a:pt x="17" y="151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4" y="156"/>
                    <a:pt x="10" y="162"/>
                    <a:pt x="6" y="168"/>
                  </a:cubicBezTo>
                  <a:cubicBezTo>
                    <a:pt x="4" y="172"/>
                    <a:pt x="0" y="176"/>
                    <a:pt x="0" y="181"/>
                  </a:cubicBezTo>
                  <a:cubicBezTo>
                    <a:pt x="1" y="198"/>
                    <a:pt x="1" y="214"/>
                    <a:pt x="0" y="230"/>
                  </a:cubicBezTo>
                  <a:cubicBezTo>
                    <a:pt x="0" y="234"/>
                    <a:pt x="2" y="235"/>
                    <a:pt x="6" y="235"/>
                  </a:cubicBezTo>
                  <a:cubicBezTo>
                    <a:pt x="13" y="235"/>
                    <a:pt x="21" y="235"/>
                    <a:pt x="28" y="235"/>
                  </a:cubicBezTo>
                  <a:cubicBezTo>
                    <a:pt x="34" y="235"/>
                    <a:pt x="37" y="233"/>
                    <a:pt x="39" y="228"/>
                  </a:cubicBezTo>
                  <a:cubicBezTo>
                    <a:pt x="56" y="196"/>
                    <a:pt x="74" y="164"/>
                    <a:pt x="91" y="133"/>
                  </a:cubicBezTo>
                  <a:cubicBezTo>
                    <a:pt x="92" y="130"/>
                    <a:pt x="94" y="129"/>
                    <a:pt x="96" y="127"/>
                  </a:cubicBezTo>
                  <a:cubicBezTo>
                    <a:pt x="110" y="116"/>
                    <a:pt x="125" y="106"/>
                    <a:pt x="136" y="91"/>
                  </a:cubicBezTo>
                  <a:cubicBezTo>
                    <a:pt x="138" y="88"/>
                    <a:pt x="141" y="86"/>
                    <a:pt x="145" y="87"/>
                  </a:cubicBezTo>
                  <a:cubicBezTo>
                    <a:pt x="152" y="87"/>
                    <a:pt x="160" y="87"/>
                    <a:pt x="167" y="87"/>
                  </a:cubicBezTo>
                  <a:cubicBezTo>
                    <a:pt x="167" y="87"/>
                    <a:pt x="167" y="86"/>
                    <a:pt x="167" y="86"/>
                  </a:cubicBezTo>
                  <a:cubicBezTo>
                    <a:pt x="165" y="82"/>
                    <a:pt x="161" y="83"/>
                    <a:pt x="158" y="83"/>
                  </a:cubicBezTo>
                  <a:close/>
                </a:path>
              </a:pathLst>
            </a:custGeom>
            <a:solidFill>
              <a:srgbClr val="DF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5A22F2FA-D417-83D6-933E-E69188C5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" y="1237"/>
              <a:ext cx="52" cy="33"/>
            </a:xfrm>
            <a:custGeom>
              <a:avLst/>
              <a:gdLst>
                <a:gd name="T0" fmla="*/ 17 w 17"/>
                <a:gd name="T1" fmla="*/ 11 h 11"/>
                <a:gd name="T2" fmla="*/ 0 w 17"/>
                <a:gd name="T3" fmla="*/ 11 h 11"/>
                <a:gd name="T4" fmla="*/ 5 w 17"/>
                <a:gd name="T5" fmla="*/ 4 h 11"/>
                <a:gd name="T6" fmla="*/ 12 w 17"/>
                <a:gd name="T7" fmla="*/ 1 h 11"/>
                <a:gd name="T8" fmla="*/ 16 w 17"/>
                <a:gd name="T9" fmla="*/ 8 h 11"/>
                <a:gd name="T10" fmla="*/ 17 w 1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17" y="11"/>
                  </a:moveTo>
                  <a:cubicBezTo>
                    <a:pt x="11" y="11"/>
                    <a:pt x="5" y="11"/>
                    <a:pt x="0" y="11"/>
                  </a:cubicBezTo>
                  <a:cubicBezTo>
                    <a:pt x="1" y="9"/>
                    <a:pt x="3" y="6"/>
                    <a:pt x="5" y="4"/>
                  </a:cubicBezTo>
                  <a:cubicBezTo>
                    <a:pt x="7" y="2"/>
                    <a:pt x="9" y="0"/>
                    <a:pt x="12" y="1"/>
                  </a:cubicBezTo>
                  <a:cubicBezTo>
                    <a:pt x="15" y="2"/>
                    <a:pt x="16" y="5"/>
                    <a:pt x="16" y="8"/>
                  </a:cubicBezTo>
                  <a:cubicBezTo>
                    <a:pt x="16" y="9"/>
                    <a:pt x="17" y="10"/>
                    <a:pt x="17" y="11"/>
                  </a:cubicBezTo>
                  <a:close/>
                </a:path>
              </a:pathLst>
            </a:custGeom>
            <a:solidFill>
              <a:srgbClr val="DAA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CC753475-7AA3-C98F-210B-E26000986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" y="1249"/>
              <a:ext cx="46" cy="21"/>
            </a:xfrm>
            <a:custGeom>
              <a:avLst/>
              <a:gdLst>
                <a:gd name="T0" fmla="*/ 15 w 15"/>
                <a:gd name="T1" fmla="*/ 7 h 7"/>
                <a:gd name="T2" fmla="*/ 0 w 15"/>
                <a:gd name="T3" fmla="*/ 7 h 7"/>
                <a:gd name="T4" fmla="*/ 15 w 15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0" y="7"/>
                    <a:pt x="5" y="7"/>
                    <a:pt x="0" y="7"/>
                  </a:cubicBezTo>
                  <a:cubicBezTo>
                    <a:pt x="6" y="0"/>
                    <a:pt x="6" y="0"/>
                    <a:pt x="15" y="7"/>
                  </a:cubicBezTo>
                  <a:close/>
                </a:path>
              </a:pathLst>
            </a:custGeom>
            <a:solidFill>
              <a:srgbClr val="D5A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78D3E747-8D6B-A291-D852-BD69FD540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" y="1255"/>
              <a:ext cx="45" cy="15"/>
            </a:xfrm>
            <a:custGeom>
              <a:avLst/>
              <a:gdLst>
                <a:gd name="T0" fmla="*/ 15 w 15"/>
                <a:gd name="T1" fmla="*/ 5 h 5"/>
                <a:gd name="T2" fmla="*/ 0 w 15"/>
                <a:gd name="T3" fmla="*/ 5 h 5"/>
                <a:gd name="T4" fmla="*/ 15 w 1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cubicBezTo>
                    <a:pt x="10" y="5"/>
                    <a:pt x="5" y="5"/>
                    <a:pt x="0" y="5"/>
                  </a:cubicBezTo>
                  <a:cubicBezTo>
                    <a:pt x="6" y="0"/>
                    <a:pt x="10" y="0"/>
                    <a:pt x="15" y="5"/>
                  </a:cubicBezTo>
                  <a:close/>
                </a:path>
              </a:pathLst>
            </a:custGeom>
            <a:solidFill>
              <a:srgbClr val="C9A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1369A40E-6F3C-1106-AFFF-B7B35D9D7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" y="1295"/>
              <a:ext cx="130" cy="187"/>
            </a:xfrm>
            <a:custGeom>
              <a:avLst/>
              <a:gdLst>
                <a:gd name="T0" fmla="*/ 36 w 43"/>
                <a:gd name="T1" fmla="*/ 1 h 62"/>
                <a:gd name="T2" fmla="*/ 43 w 43"/>
                <a:gd name="T3" fmla="*/ 11 h 62"/>
                <a:gd name="T4" fmla="*/ 43 w 43"/>
                <a:gd name="T5" fmla="*/ 60 h 62"/>
                <a:gd name="T6" fmla="*/ 39 w 43"/>
                <a:gd name="T7" fmla="*/ 62 h 62"/>
                <a:gd name="T8" fmla="*/ 4 w 43"/>
                <a:gd name="T9" fmla="*/ 47 h 62"/>
                <a:gd name="T10" fmla="*/ 0 w 43"/>
                <a:gd name="T11" fmla="*/ 44 h 62"/>
                <a:gd name="T12" fmla="*/ 0 w 43"/>
                <a:gd name="T13" fmla="*/ 42 h 62"/>
                <a:gd name="T14" fmla="*/ 6 w 43"/>
                <a:gd name="T15" fmla="*/ 11 h 62"/>
                <a:gd name="T16" fmla="*/ 15 w 43"/>
                <a:gd name="T17" fmla="*/ 1 h 62"/>
                <a:gd name="T18" fmla="*/ 36 w 43"/>
                <a:gd name="T19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62">
                  <a:moveTo>
                    <a:pt x="36" y="1"/>
                  </a:moveTo>
                  <a:cubicBezTo>
                    <a:pt x="41" y="3"/>
                    <a:pt x="43" y="6"/>
                    <a:pt x="43" y="11"/>
                  </a:cubicBezTo>
                  <a:cubicBezTo>
                    <a:pt x="43" y="28"/>
                    <a:pt x="43" y="44"/>
                    <a:pt x="43" y="60"/>
                  </a:cubicBezTo>
                  <a:cubicBezTo>
                    <a:pt x="42" y="62"/>
                    <a:pt x="40" y="62"/>
                    <a:pt x="39" y="62"/>
                  </a:cubicBezTo>
                  <a:cubicBezTo>
                    <a:pt x="28" y="56"/>
                    <a:pt x="15" y="53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8" y="32"/>
                    <a:pt x="7" y="21"/>
                    <a:pt x="6" y="11"/>
                  </a:cubicBezTo>
                  <a:cubicBezTo>
                    <a:pt x="5" y="1"/>
                    <a:pt x="5" y="1"/>
                    <a:pt x="15" y="1"/>
                  </a:cubicBezTo>
                  <a:cubicBezTo>
                    <a:pt x="22" y="1"/>
                    <a:pt x="29" y="0"/>
                    <a:pt x="36" y="1"/>
                  </a:cubicBezTo>
                  <a:close/>
                </a:path>
              </a:pathLst>
            </a:custGeom>
            <a:solidFill>
              <a:srgbClr val="E66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7A197F1E-3CC3-0384-477F-B2E5BDD4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6" y="1298"/>
              <a:ext cx="118" cy="187"/>
            </a:xfrm>
            <a:custGeom>
              <a:avLst/>
              <a:gdLst>
                <a:gd name="T0" fmla="*/ 1 w 39"/>
                <a:gd name="T1" fmla="*/ 60 h 62"/>
                <a:gd name="T2" fmla="*/ 1 w 39"/>
                <a:gd name="T3" fmla="*/ 8 h 62"/>
                <a:gd name="T4" fmla="*/ 10 w 39"/>
                <a:gd name="T5" fmla="*/ 0 h 62"/>
                <a:gd name="T6" fmla="*/ 32 w 39"/>
                <a:gd name="T7" fmla="*/ 0 h 62"/>
                <a:gd name="T8" fmla="*/ 33 w 39"/>
                <a:gd name="T9" fmla="*/ 5 h 62"/>
                <a:gd name="T10" fmla="*/ 39 w 39"/>
                <a:gd name="T11" fmla="*/ 41 h 62"/>
                <a:gd name="T12" fmla="*/ 34 w 39"/>
                <a:gd name="T13" fmla="*/ 47 h 62"/>
                <a:gd name="T14" fmla="*/ 5 w 39"/>
                <a:gd name="T15" fmla="*/ 61 h 62"/>
                <a:gd name="T16" fmla="*/ 1 w 39"/>
                <a:gd name="T17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2">
                  <a:moveTo>
                    <a:pt x="1" y="60"/>
                  </a:moveTo>
                  <a:cubicBezTo>
                    <a:pt x="0" y="43"/>
                    <a:pt x="1" y="26"/>
                    <a:pt x="1" y="8"/>
                  </a:cubicBezTo>
                  <a:cubicBezTo>
                    <a:pt x="1" y="2"/>
                    <a:pt x="5" y="0"/>
                    <a:pt x="10" y="0"/>
                  </a:cubicBezTo>
                  <a:cubicBezTo>
                    <a:pt x="17" y="0"/>
                    <a:pt x="25" y="0"/>
                    <a:pt x="32" y="0"/>
                  </a:cubicBezTo>
                  <a:cubicBezTo>
                    <a:pt x="34" y="2"/>
                    <a:pt x="34" y="3"/>
                    <a:pt x="33" y="5"/>
                  </a:cubicBezTo>
                  <a:cubicBezTo>
                    <a:pt x="30" y="18"/>
                    <a:pt x="32" y="30"/>
                    <a:pt x="39" y="41"/>
                  </a:cubicBezTo>
                  <a:cubicBezTo>
                    <a:pt x="39" y="44"/>
                    <a:pt x="36" y="45"/>
                    <a:pt x="34" y="47"/>
                  </a:cubicBezTo>
                  <a:cubicBezTo>
                    <a:pt x="24" y="51"/>
                    <a:pt x="14" y="55"/>
                    <a:pt x="5" y="61"/>
                  </a:cubicBezTo>
                  <a:cubicBezTo>
                    <a:pt x="4" y="61"/>
                    <a:pt x="2" y="62"/>
                    <a:pt x="1" y="60"/>
                  </a:cubicBezTo>
                  <a:close/>
                </a:path>
              </a:pathLst>
            </a:custGeom>
            <a:solidFill>
              <a:srgbClr val="E66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B705D9D8-7C62-AB1C-E867-8266E2BA5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4" y="1298"/>
              <a:ext cx="121" cy="181"/>
            </a:xfrm>
            <a:custGeom>
              <a:avLst/>
              <a:gdLst>
                <a:gd name="T0" fmla="*/ 5 w 40"/>
                <a:gd name="T1" fmla="*/ 0 h 60"/>
                <a:gd name="T2" fmla="*/ 15 w 40"/>
                <a:gd name="T3" fmla="*/ 1 h 60"/>
                <a:gd name="T4" fmla="*/ 34 w 40"/>
                <a:gd name="T5" fmla="*/ 8 h 60"/>
                <a:gd name="T6" fmla="*/ 39 w 40"/>
                <a:gd name="T7" fmla="*/ 15 h 60"/>
                <a:gd name="T8" fmla="*/ 35 w 40"/>
                <a:gd name="T9" fmla="*/ 33 h 60"/>
                <a:gd name="T10" fmla="*/ 35 w 40"/>
                <a:gd name="T11" fmla="*/ 38 h 60"/>
                <a:gd name="T12" fmla="*/ 36 w 40"/>
                <a:gd name="T13" fmla="*/ 42 h 60"/>
                <a:gd name="T14" fmla="*/ 24 w 40"/>
                <a:gd name="T15" fmla="*/ 54 h 60"/>
                <a:gd name="T16" fmla="*/ 15 w 40"/>
                <a:gd name="T17" fmla="*/ 55 h 60"/>
                <a:gd name="T18" fmla="*/ 6 w 40"/>
                <a:gd name="T19" fmla="*/ 41 h 60"/>
                <a:gd name="T20" fmla="*/ 4 w 40"/>
                <a:gd name="T21" fmla="*/ 32 h 60"/>
                <a:gd name="T22" fmla="*/ 3 w 40"/>
                <a:gd name="T23" fmla="*/ 4 h 60"/>
                <a:gd name="T24" fmla="*/ 5 w 40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0">
                  <a:moveTo>
                    <a:pt x="5" y="0"/>
                  </a:moveTo>
                  <a:cubicBezTo>
                    <a:pt x="9" y="0"/>
                    <a:pt x="12" y="0"/>
                    <a:pt x="15" y="1"/>
                  </a:cubicBezTo>
                  <a:cubicBezTo>
                    <a:pt x="21" y="3"/>
                    <a:pt x="27" y="7"/>
                    <a:pt x="34" y="8"/>
                  </a:cubicBezTo>
                  <a:cubicBezTo>
                    <a:pt x="37" y="9"/>
                    <a:pt x="39" y="12"/>
                    <a:pt x="39" y="15"/>
                  </a:cubicBezTo>
                  <a:cubicBezTo>
                    <a:pt x="39" y="21"/>
                    <a:pt x="40" y="28"/>
                    <a:pt x="35" y="33"/>
                  </a:cubicBezTo>
                  <a:cubicBezTo>
                    <a:pt x="33" y="35"/>
                    <a:pt x="33" y="37"/>
                    <a:pt x="35" y="38"/>
                  </a:cubicBezTo>
                  <a:cubicBezTo>
                    <a:pt x="36" y="40"/>
                    <a:pt x="37" y="41"/>
                    <a:pt x="36" y="42"/>
                  </a:cubicBezTo>
                  <a:cubicBezTo>
                    <a:pt x="31" y="45"/>
                    <a:pt x="28" y="50"/>
                    <a:pt x="24" y="54"/>
                  </a:cubicBezTo>
                  <a:cubicBezTo>
                    <a:pt x="20" y="60"/>
                    <a:pt x="18" y="60"/>
                    <a:pt x="15" y="55"/>
                  </a:cubicBezTo>
                  <a:cubicBezTo>
                    <a:pt x="12" y="50"/>
                    <a:pt x="8" y="46"/>
                    <a:pt x="6" y="41"/>
                  </a:cubicBezTo>
                  <a:cubicBezTo>
                    <a:pt x="6" y="37"/>
                    <a:pt x="5" y="35"/>
                    <a:pt x="4" y="32"/>
                  </a:cubicBezTo>
                  <a:cubicBezTo>
                    <a:pt x="0" y="23"/>
                    <a:pt x="0" y="13"/>
                    <a:pt x="3" y="4"/>
                  </a:cubicBezTo>
                  <a:cubicBezTo>
                    <a:pt x="3" y="2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DF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FEB84ACE-EBA7-528E-F01D-00614D9B4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1422"/>
              <a:ext cx="169" cy="85"/>
            </a:xfrm>
            <a:custGeom>
              <a:avLst/>
              <a:gdLst>
                <a:gd name="T0" fmla="*/ 15 w 56"/>
                <a:gd name="T1" fmla="*/ 1 h 28"/>
                <a:gd name="T2" fmla="*/ 23 w 56"/>
                <a:gd name="T3" fmla="*/ 12 h 28"/>
                <a:gd name="T4" fmla="*/ 32 w 56"/>
                <a:gd name="T5" fmla="*/ 12 h 28"/>
                <a:gd name="T6" fmla="*/ 37 w 56"/>
                <a:gd name="T7" fmla="*/ 5 h 28"/>
                <a:gd name="T8" fmla="*/ 44 w 56"/>
                <a:gd name="T9" fmla="*/ 1 h 28"/>
                <a:gd name="T10" fmla="*/ 47 w 56"/>
                <a:gd name="T11" fmla="*/ 2 h 28"/>
                <a:gd name="T12" fmla="*/ 48 w 56"/>
                <a:gd name="T13" fmla="*/ 2 h 28"/>
                <a:gd name="T14" fmla="*/ 49 w 56"/>
                <a:gd name="T15" fmla="*/ 3 h 28"/>
                <a:gd name="T16" fmla="*/ 56 w 56"/>
                <a:gd name="T17" fmla="*/ 27 h 28"/>
                <a:gd name="T18" fmla="*/ 2 w 56"/>
                <a:gd name="T19" fmla="*/ 27 h 28"/>
                <a:gd name="T20" fmla="*/ 5 w 56"/>
                <a:gd name="T21" fmla="*/ 13 h 28"/>
                <a:gd name="T22" fmla="*/ 12 w 56"/>
                <a:gd name="T23" fmla="*/ 0 h 28"/>
                <a:gd name="T24" fmla="*/ 15 w 56"/>
                <a:gd name="T2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8">
                  <a:moveTo>
                    <a:pt x="15" y="1"/>
                  </a:moveTo>
                  <a:cubicBezTo>
                    <a:pt x="18" y="3"/>
                    <a:pt x="20" y="8"/>
                    <a:pt x="23" y="12"/>
                  </a:cubicBezTo>
                  <a:cubicBezTo>
                    <a:pt x="27" y="18"/>
                    <a:pt x="27" y="18"/>
                    <a:pt x="32" y="12"/>
                  </a:cubicBezTo>
                  <a:cubicBezTo>
                    <a:pt x="33" y="10"/>
                    <a:pt x="35" y="8"/>
                    <a:pt x="37" y="5"/>
                  </a:cubicBezTo>
                  <a:cubicBezTo>
                    <a:pt x="38" y="2"/>
                    <a:pt x="41" y="1"/>
                    <a:pt x="44" y="1"/>
                  </a:cubicBezTo>
                  <a:cubicBezTo>
                    <a:pt x="45" y="1"/>
                    <a:pt x="46" y="1"/>
                    <a:pt x="47" y="2"/>
                  </a:cubicBezTo>
                  <a:cubicBezTo>
                    <a:pt x="47" y="2"/>
                    <a:pt x="47" y="2"/>
                    <a:pt x="48" y="2"/>
                  </a:cubicBezTo>
                  <a:cubicBezTo>
                    <a:pt x="48" y="2"/>
                    <a:pt x="49" y="3"/>
                    <a:pt x="49" y="3"/>
                  </a:cubicBezTo>
                  <a:cubicBezTo>
                    <a:pt x="52" y="11"/>
                    <a:pt x="54" y="19"/>
                    <a:pt x="56" y="27"/>
                  </a:cubicBezTo>
                  <a:cubicBezTo>
                    <a:pt x="38" y="28"/>
                    <a:pt x="20" y="28"/>
                    <a:pt x="2" y="27"/>
                  </a:cubicBezTo>
                  <a:cubicBezTo>
                    <a:pt x="0" y="22"/>
                    <a:pt x="4" y="18"/>
                    <a:pt x="5" y="13"/>
                  </a:cubicBezTo>
                  <a:cubicBezTo>
                    <a:pt x="5" y="7"/>
                    <a:pt x="8" y="3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lose/>
                </a:path>
              </a:pathLst>
            </a:custGeom>
            <a:solidFill>
              <a:srgbClr val="19B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21C3B394-2135-A2AD-4EE6-0C8A9ED67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" y="1428"/>
              <a:ext cx="127" cy="79"/>
            </a:xfrm>
            <a:custGeom>
              <a:avLst/>
              <a:gdLst>
                <a:gd name="T0" fmla="*/ 8 w 42"/>
                <a:gd name="T1" fmla="*/ 25 h 26"/>
                <a:gd name="T2" fmla="*/ 0 w 42"/>
                <a:gd name="T3" fmla="*/ 0 h 26"/>
                <a:gd name="T4" fmla="*/ 35 w 42"/>
                <a:gd name="T5" fmla="*/ 15 h 26"/>
                <a:gd name="T6" fmla="*/ 41 w 42"/>
                <a:gd name="T7" fmla="*/ 16 h 26"/>
                <a:gd name="T8" fmla="*/ 32 w 42"/>
                <a:gd name="T9" fmla="*/ 26 h 26"/>
                <a:gd name="T10" fmla="*/ 8 w 42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6">
                  <a:moveTo>
                    <a:pt x="8" y="25"/>
                  </a:moveTo>
                  <a:cubicBezTo>
                    <a:pt x="2" y="18"/>
                    <a:pt x="3" y="8"/>
                    <a:pt x="0" y="0"/>
                  </a:cubicBezTo>
                  <a:cubicBezTo>
                    <a:pt x="12" y="5"/>
                    <a:pt x="23" y="10"/>
                    <a:pt x="35" y="15"/>
                  </a:cubicBezTo>
                  <a:cubicBezTo>
                    <a:pt x="37" y="16"/>
                    <a:pt x="38" y="18"/>
                    <a:pt x="41" y="16"/>
                  </a:cubicBezTo>
                  <a:cubicBezTo>
                    <a:pt x="42" y="23"/>
                    <a:pt x="38" y="26"/>
                    <a:pt x="32" y="26"/>
                  </a:cubicBezTo>
                  <a:cubicBezTo>
                    <a:pt x="24" y="26"/>
                    <a:pt x="16" y="26"/>
                    <a:pt x="8" y="25"/>
                  </a:cubicBezTo>
                  <a:close/>
                </a:path>
              </a:pathLst>
            </a:custGeom>
            <a:solidFill>
              <a:srgbClr val="DF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559BC837-0F6A-ACA0-2AAF-5972A8724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" y="1292"/>
              <a:ext cx="178" cy="136"/>
            </a:xfrm>
            <a:custGeom>
              <a:avLst/>
              <a:gdLst>
                <a:gd name="T0" fmla="*/ 24 w 59"/>
                <a:gd name="T1" fmla="*/ 45 h 45"/>
                <a:gd name="T2" fmla="*/ 21 w 59"/>
                <a:gd name="T3" fmla="*/ 44 h 45"/>
                <a:gd name="T4" fmla="*/ 20 w 59"/>
                <a:gd name="T5" fmla="*/ 31 h 45"/>
                <a:gd name="T6" fmla="*/ 22 w 59"/>
                <a:gd name="T7" fmla="*/ 14 h 45"/>
                <a:gd name="T8" fmla="*/ 18 w 59"/>
                <a:gd name="T9" fmla="*/ 12 h 45"/>
                <a:gd name="T10" fmla="*/ 0 w 59"/>
                <a:gd name="T11" fmla="*/ 3 h 45"/>
                <a:gd name="T12" fmla="*/ 53 w 59"/>
                <a:gd name="T13" fmla="*/ 1 h 45"/>
                <a:gd name="T14" fmla="*/ 59 w 59"/>
                <a:gd name="T15" fmla="*/ 2 h 45"/>
                <a:gd name="T16" fmla="*/ 37 w 59"/>
                <a:gd name="T17" fmla="*/ 2 h 45"/>
                <a:gd name="T18" fmla="*/ 30 w 59"/>
                <a:gd name="T19" fmla="*/ 9 h 45"/>
                <a:gd name="T20" fmla="*/ 31 w 59"/>
                <a:gd name="T21" fmla="*/ 17 h 45"/>
                <a:gd name="T22" fmla="*/ 24 w 59"/>
                <a:gd name="T2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45">
                  <a:moveTo>
                    <a:pt x="24" y="45"/>
                  </a:moveTo>
                  <a:cubicBezTo>
                    <a:pt x="23" y="44"/>
                    <a:pt x="22" y="44"/>
                    <a:pt x="21" y="44"/>
                  </a:cubicBezTo>
                  <a:cubicBezTo>
                    <a:pt x="15" y="40"/>
                    <a:pt x="15" y="37"/>
                    <a:pt x="20" y="31"/>
                  </a:cubicBezTo>
                  <a:cubicBezTo>
                    <a:pt x="25" y="27"/>
                    <a:pt x="22" y="20"/>
                    <a:pt x="22" y="14"/>
                  </a:cubicBezTo>
                  <a:cubicBezTo>
                    <a:pt x="22" y="12"/>
                    <a:pt x="20" y="12"/>
                    <a:pt x="18" y="12"/>
                  </a:cubicBezTo>
                  <a:cubicBezTo>
                    <a:pt x="11" y="10"/>
                    <a:pt x="5" y="8"/>
                    <a:pt x="0" y="3"/>
                  </a:cubicBezTo>
                  <a:cubicBezTo>
                    <a:pt x="18" y="2"/>
                    <a:pt x="35" y="2"/>
                    <a:pt x="53" y="1"/>
                  </a:cubicBezTo>
                  <a:cubicBezTo>
                    <a:pt x="55" y="1"/>
                    <a:pt x="58" y="0"/>
                    <a:pt x="59" y="2"/>
                  </a:cubicBezTo>
                  <a:cubicBezTo>
                    <a:pt x="52" y="2"/>
                    <a:pt x="44" y="3"/>
                    <a:pt x="37" y="2"/>
                  </a:cubicBezTo>
                  <a:cubicBezTo>
                    <a:pt x="31" y="2"/>
                    <a:pt x="29" y="4"/>
                    <a:pt x="30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33" y="27"/>
                    <a:pt x="31" y="37"/>
                    <a:pt x="24" y="45"/>
                  </a:cubicBezTo>
                  <a:close/>
                </a:path>
              </a:pathLst>
            </a:custGeom>
            <a:solidFill>
              <a:srgbClr val="472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A0D88BE6-5CA0-E1E5-77DC-D49AF2A95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6" y="1422"/>
              <a:ext cx="121" cy="85"/>
            </a:xfrm>
            <a:custGeom>
              <a:avLst/>
              <a:gdLst>
                <a:gd name="T0" fmla="*/ 40 w 40"/>
                <a:gd name="T1" fmla="*/ 1 h 28"/>
                <a:gd name="T2" fmla="*/ 35 w 40"/>
                <a:gd name="T3" fmla="*/ 11 h 28"/>
                <a:gd name="T4" fmla="*/ 30 w 40"/>
                <a:gd name="T5" fmla="*/ 27 h 28"/>
                <a:gd name="T6" fmla="*/ 8 w 40"/>
                <a:gd name="T7" fmla="*/ 28 h 28"/>
                <a:gd name="T8" fmla="*/ 1 w 40"/>
                <a:gd name="T9" fmla="*/ 19 h 28"/>
                <a:gd name="T10" fmla="*/ 38 w 40"/>
                <a:gd name="T11" fmla="*/ 0 h 28"/>
                <a:gd name="T12" fmla="*/ 40 w 40"/>
                <a:gd name="T1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8">
                  <a:moveTo>
                    <a:pt x="40" y="1"/>
                  </a:moveTo>
                  <a:cubicBezTo>
                    <a:pt x="37" y="3"/>
                    <a:pt x="36" y="7"/>
                    <a:pt x="35" y="11"/>
                  </a:cubicBezTo>
                  <a:cubicBezTo>
                    <a:pt x="34" y="16"/>
                    <a:pt x="32" y="22"/>
                    <a:pt x="30" y="27"/>
                  </a:cubicBezTo>
                  <a:cubicBezTo>
                    <a:pt x="23" y="28"/>
                    <a:pt x="16" y="28"/>
                    <a:pt x="8" y="28"/>
                  </a:cubicBezTo>
                  <a:cubicBezTo>
                    <a:pt x="4" y="27"/>
                    <a:pt x="0" y="25"/>
                    <a:pt x="1" y="19"/>
                  </a:cubicBezTo>
                  <a:cubicBezTo>
                    <a:pt x="13" y="12"/>
                    <a:pt x="27" y="8"/>
                    <a:pt x="38" y="0"/>
                  </a:cubicBezTo>
                  <a:cubicBezTo>
                    <a:pt x="39" y="0"/>
                    <a:pt x="40" y="0"/>
                    <a:pt x="40" y="1"/>
                  </a:cubicBezTo>
                  <a:close/>
                </a:path>
              </a:pathLst>
            </a:custGeom>
            <a:solidFill>
              <a:srgbClr val="DF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1170F159-09AC-D06C-1A2F-333443105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1298"/>
              <a:ext cx="55" cy="127"/>
            </a:xfrm>
            <a:custGeom>
              <a:avLst/>
              <a:gdLst>
                <a:gd name="T0" fmla="*/ 12 w 18"/>
                <a:gd name="T1" fmla="*/ 42 h 42"/>
                <a:gd name="T2" fmla="*/ 10 w 18"/>
                <a:gd name="T3" fmla="*/ 41 h 42"/>
                <a:gd name="T4" fmla="*/ 4 w 18"/>
                <a:gd name="T5" fmla="*/ 0 h 42"/>
                <a:gd name="T6" fmla="*/ 13 w 18"/>
                <a:gd name="T7" fmla="*/ 0 h 42"/>
                <a:gd name="T8" fmla="*/ 11 w 18"/>
                <a:gd name="T9" fmla="*/ 26 h 42"/>
                <a:gd name="T10" fmla="*/ 14 w 18"/>
                <a:gd name="T11" fmla="*/ 32 h 42"/>
                <a:gd name="T12" fmla="*/ 15 w 18"/>
                <a:gd name="T13" fmla="*/ 42 h 42"/>
                <a:gd name="T14" fmla="*/ 12 w 18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2">
                  <a:moveTo>
                    <a:pt x="12" y="42"/>
                  </a:moveTo>
                  <a:cubicBezTo>
                    <a:pt x="11" y="42"/>
                    <a:pt x="11" y="42"/>
                    <a:pt x="10" y="41"/>
                  </a:cubicBezTo>
                  <a:cubicBezTo>
                    <a:pt x="0" y="29"/>
                    <a:pt x="1" y="15"/>
                    <a:pt x="4" y="0"/>
                  </a:cubicBezTo>
                  <a:cubicBezTo>
                    <a:pt x="7" y="0"/>
                    <a:pt x="10" y="0"/>
                    <a:pt x="13" y="0"/>
                  </a:cubicBezTo>
                  <a:cubicBezTo>
                    <a:pt x="10" y="9"/>
                    <a:pt x="10" y="17"/>
                    <a:pt x="11" y="26"/>
                  </a:cubicBezTo>
                  <a:cubicBezTo>
                    <a:pt x="11" y="28"/>
                    <a:pt x="12" y="30"/>
                    <a:pt x="14" y="32"/>
                  </a:cubicBezTo>
                  <a:cubicBezTo>
                    <a:pt x="18" y="35"/>
                    <a:pt x="17" y="38"/>
                    <a:pt x="15" y="42"/>
                  </a:cubicBezTo>
                  <a:cubicBezTo>
                    <a:pt x="14" y="42"/>
                    <a:pt x="13" y="42"/>
                    <a:pt x="12" y="42"/>
                  </a:cubicBezTo>
                  <a:close/>
                </a:path>
              </a:pathLst>
            </a:custGeom>
            <a:solidFill>
              <a:srgbClr val="492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8001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7"/>
          <p:cNvSpPr txBox="1">
            <a:spLocks noGrp="1"/>
          </p:cNvSpPr>
          <p:nvPr>
            <p:ph type="title"/>
          </p:nvPr>
        </p:nvSpPr>
        <p:spPr>
          <a:xfrm>
            <a:off x="3049324" y="490383"/>
            <a:ext cx="609332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b="1" dirty="0">
                <a:solidFill>
                  <a:srgbClr val="E62155"/>
                </a:solidFill>
                <a:latin typeface="+mn-lt"/>
              </a:rPr>
              <a:t>IDENTIFYING INFORMATION</a:t>
            </a:r>
            <a:endParaRPr b="1" dirty="0">
              <a:solidFill>
                <a:srgbClr val="E62155"/>
              </a:solidFill>
              <a:latin typeface="+mn-lt"/>
            </a:endParaRPr>
          </a:p>
        </p:txBody>
      </p:sp>
      <p:sp>
        <p:nvSpPr>
          <p:cNvPr id="1024" name="Google Shape;1024;p37"/>
          <p:cNvSpPr txBox="1">
            <a:spLocks noGrp="1"/>
          </p:cNvSpPr>
          <p:nvPr>
            <p:ph type="title" idx="2"/>
          </p:nvPr>
        </p:nvSpPr>
        <p:spPr>
          <a:xfrm>
            <a:off x="1191267" y="4065304"/>
            <a:ext cx="2946800" cy="62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rgbClr val="000000"/>
                </a:solidFill>
              </a:rPr>
              <a:t>MARS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25" name="Google Shape;1025;p37"/>
          <p:cNvSpPr txBox="1">
            <a:spLocks noGrp="1"/>
          </p:cNvSpPr>
          <p:nvPr>
            <p:ph type="subTitle" idx="1"/>
          </p:nvPr>
        </p:nvSpPr>
        <p:spPr>
          <a:xfrm>
            <a:off x="1191267" y="4575964"/>
            <a:ext cx="2946800" cy="89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dirty="0">
                <a:solidFill>
                  <a:srgbClr val="6B6B6B"/>
                </a:solidFill>
              </a:rPr>
              <a:t>Despite being red, Mars is a cold place full of iron oxide dust</a:t>
            </a:r>
            <a:endParaRPr dirty="0">
              <a:solidFill>
                <a:srgbClr val="6B6B6B"/>
              </a:solidFill>
            </a:endParaRPr>
          </a:p>
        </p:txBody>
      </p:sp>
      <p:sp>
        <p:nvSpPr>
          <p:cNvPr id="1026" name="Google Shape;1026;p37"/>
          <p:cNvSpPr txBox="1">
            <a:spLocks noGrp="1"/>
          </p:cNvSpPr>
          <p:nvPr>
            <p:ph type="title" idx="3"/>
          </p:nvPr>
        </p:nvSpPr>
        <p:spPr>
          <a:xfrm>
            <a:off x="4622587" y="4065304"/>
            <a:ext cx="2946800" cy="62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>
                <a:solidFill>
                  <a:srgbClr val="000000"/>
                </a:solidFill>
              </a:rPr>
              <a:t>JUPITER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7" name="Google Shape;1027;p37"/>
          <p:cNvSpPr txBox="1">
            <a:spLocks noGrp="1"/>
          </p:cNvSpPr>
          <p:nvPr>
            <p:ph type="subTitle" idx="4"/>
          </p:nvPr>
        </p:nvSpPr>
        <p:spPr>
          <a:xfrm>
            <a:off x="4622587" y="4575964"/>
            <a:ext cx="2946800" cy="89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>
                <a:solidFill>
                  <a:srgbClr val="6B6B6B"/>
                </a:solidFill>
              </a:rPr>
              <a:t>It’s a gas giant and the biggest planet in the Solar System</a:t>
            </a:r>
            <a:endParaRPr>
              <a:solidFill>
                <a:srgbClr val="6B6B6B"/>
              </a:solidFill>
            </a:endParaRPr>
          </a:p>
        </p:txBody>
      </p:sp>
      <p:sp>
        <p:nvSpPr>
          <p:cNvPr id="1028" name="Google Shape;1028;p37"/>
          <p:cNvSpPr txBox="1">
            <a:spLocks noGrp="1"/>
          </p:cNvSpPr>
          <p:nvPr>
            <p:ph type="title" idx="5"/>
          </p:nvPr>
        </p:nvSpPr>
        <p:spPr>
          <a:xfrm>
            <a:off x="8053907" y="4065304"/>
            <a:ext cx="2946800" cy="62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>
                <a:solidFill>
                  <a:srgbClr val="000000"/>
                </a:solidFill>
              </a:rPr>
              <a:t>SATURN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9" name="Google Shape;1029;p37"/>
          <p:cNvSpPr txBox="1">
            <a:spLocks noGrp="1"/>
          </p:cNvSpPr>
          <p:nvPr>
            <p:ph type="subTitle" idx="6"/>
          </p:nvPr>
        </p:nvSpPr>
        <p:spPr>
          <a:xfrm>
            <a:off x="8053907" y="4575964"/>
            <a:ext cx="2946800" cy="89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>
                <a:solidFill>
                  <a:srgbClr val="6B6B6B"/>
                </a:solidFill>
              </a:rPr>
              <a:t>Saturn is composed mostly of hydrogen and helium</a:t>
            </a:r>
            <a:endParaRPr>
              <a:solidFill>
                <a:srgbClr val="6B6B6B"/>
              </a:solidFill>
            </a:endParaRPr>
          </a:p>
          <a:p>
            <a:pPr marL="0" indent="0"/>
            <a:endParaRPr>
              <a:solidFill>
                <a:srgbClr val="6B6B6B"/>
              </a:solidFill>
            </a:endParaRPr>
          </a:p>
        </p:txBody>
      </p:sp>
      <p:sp>
        <p:nvSpPr>
          <p:cNvPr id="1030" name="Google Shape;1030;p37"/>
          <p:cNvSpPr/>
          <p:nvPr/>
        </p:nvSpPr>
        <p:spPr>
          <a:xfrm>
            <a:off x="1715729" y="1812998"/>
            <a:ext cx="1897876" cy="1897876"/>
          </a:xfrm>
          <a:prstGeom prst="ellipse">
            <a:avLst/>
          </a:prstGeom>
          <a:solidFill>
            <a:srgbClr val="E72D5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031" name="Google Shape;1031;p37"/>
          <p:cNvSpPr/>
          <p:nvPr/>
        </p:nvSpPr>
        <p:spPr>
          <a:xfrm>
            <a:off x="5295166" y="2142482"/>
            <a:ext cx="1601641" cy="1601641"/>
          </a:xfrm>
          <a:prstGeom prst="ellipse">
            <a:avLst/>
          </a:prstGeom>
          <a:solidFill>
            <a:srgbClr val="E72D5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1030;p37"/>
          <p:cNvSpPr/>
          <p:nvPr/>
        </p:nvSpPr>
        <p:spPr>
          <a:xfrm>
            <a:off x="8578369" y="1846247"/>
            <a:ext cx="1897876" cy="1897876"/>
          </a:xfrm>
          <a:prstGeom prst="ellipse">
            <a:avLst/>
          </a:prstGeom>
          <a:solidFill>
            <a:srgbClr val="E72D5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860FDEC-C228-4AAB-1228-B09A6306ADEA}"/>
              </a:ext>
            </a:extLst>
          </p:cNvPr>
          <p:cNvSpPr>
            <a:spLocks/>
          </p:cNvSpPr>
          <p:nvPr/>
        </p:nvSpPr>
        <p:spPr bwMode="auto">
          <a:xfrm>
            <a:off x="2117726" y="2214563"/>
            <a:ext cx="1082676" cy="1209675"/>
          </a:xfrm>
          <a:custGeom>
            <a:avLst/>
            <a:gdLst>
              <a:gd name="T0" fmla="*/ 72 w 99"/>
              <a:gd name="T1" fmla="*/ 62 h 111"/>
              <a:gd name="T2" fmla="*/ 70 w 99"/>
              <a:gd name="T3" fmla="*/ 87 h 111"/>
              <a:gd name="T4" fmla="*/ 35 w 99"/>
              <a:gd name="T5" fmla="*/ 110 h 111"/>
              <a:gd name="T6" fmla="*/ 3 w 99"/>
              <a:gd name="T7" fmla="*/ 79 h 111"/>
              <a:gd name="T8" fmla="*/ 21 w 99"/>
              <a:gd name="T9" fmla="*/ 43 h 111"/>
              <a:gd name="T10" fmla="*/ 41 w 99"/>
              <a:gd name="T11" fmla="*/ 45 h 111"/>
              <a:gd name="T12" fmla="*/ 32 w 99"/>
              <a:gd name="T13" fmla="*/ 63 h 111"/>
              <a:gd name="T14" fmla="*/ 23 w 99"/>
              <a:gd name="T15" fmla="*/ 80 h 111"/>
              <a:gd name="T16" fmla="*/ 37 w 99"/>
              <a:gd name="T17" fmla="*/ 90 h 111"/>
              <a:gd name="T18" fmla="*/ 51 w 99"/>
              <a:gd name="T19" fmla="*/ 74 h 111"/>
              <a:gd name="T20" fmla="*/ 52 w 99"/>
              <a:gd name="T21" fmla="*/ 14 h 111"/>
              <a:gd name="T22" fmla="*/ 57 w 99"/>
              <a:gd name="T23" fmla="*/ 1 h 111"/>
              <a:gd name="T24" fmla="*/ 72 w 99"/>
              <a:gd name="T25" fmla="*/ 7 h 111"/>
              <a:gd name="T26" fmla="*/ 93 w 99"/>
              <a:gd name="T27" fmla="*/ 27 h 111"/>
              <a:gd name="T28" fmla="*/ 98 w 99"/>
              <a:gd name="T29" fmla="*/ 40 h 111"/>
              <a:gd name="T30" fmla="*/ 89 w 99"/>
              <a:gd name="T31" fmla="*/ 45 h 111"/>
              <a:gd name="T32" fmla="*/ 72 w 99"/>
              <a:gd name="T33" fmla="*/ 6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9" h="111">
                <a:moveTo>
                  <a:pt x="72" y="62"/>
                </a:moveTo>
                <a:cubicBezTo>
                  <a:pt x="72" y="72"/>
                  <a:pt x="73" y="80"/>
                  <a:pt x="70" y="87"/>
                </a:cubicBezTo>
                <a:cubicBezTo>
                  <a:pt x="65" y="105"/>
                  <a:pt x="51" y="111"/>
                  <a:pt x="35" y="110"/>
                </a:cubicBezTo>
                <a:cubicBezTo>
                  <a:pt x="17" y="108"/>
                  <a:pt x="6" y="97"/>
                  <a:pt x="3" y="79"/>
                </a:cubicBezTo>
                <a:cubicBezTo>
                  <a:pt x="0" y="63"/>
                  <a:pt x="7" y="51"/>
                  <a:pt x="21" y="43"/>
                </a:cubicBezTo>
                <a:cubicBezTo>
                  <a:pt x="27" y="41"/>
                  <a:pt x="36" y="36"/>
                  <a:pt x="41" y="45"/>
                </a:cubicBezTo>
                <a:cubicBezTo>
                  <a:pt x="45" y="54"/>
                  <a:pt x="42" y="59"/>
                  <a:pt x="32" y="63"/>
                </a:cubicBezTo>
                <a:cubicBezTo>
                  <a:pt x="24" y="65"/>
                  <a:pt x="21" y="72"/>
                  <a:pt x="23" y="80"/>
                </a:cubicBezTo>
                <a:cubicBezTo>
                  <a:pt x="25" y="87"/>
                  <a:pt x="30" y="91"/>
                  <a:pt x="37" y="90"/>
                </a:cubicBezTo>
                <a:cubicBezTo>
                  <a:pt x="46" y="89"/>
                  <a:pt x="51" y="83"/>
                  <a:pt x="51" y="74"/>
                </a:cubicBezTo>
                <a:cubicBezTo>
                  <a:pt x="52" y="54"/>
                  <a:pt x="51" y="34"/>
                  <a:pt x="52" y="14"/>
                </a:cubicBezTo>
                <a:cubicBezTo>
                  <a:pt x="52" y="10"/>
                  <a:pt x="48" y="3"/>
                  <a:pt x="57" y="1"/>
                </a:cubicBezTo>
                <a:cubicBezTo>
                  <a:pt x="63" y="0"/>
                  <a:pt x="70" y="0"/>
                  <a:pt x="72" y="7"/>
                </a:cubicBezTo>
                <a:cubicBezTo>
                  <a:pt x="76" y="16"/>
                  <a:pt x="82" y="23"/>
                  <a:pt x="93" y="27"/>
                </a:cubicBezTo>
                <a:cubicBezTo>
                  <a:pt x="98" y="29"/>
                  <a:pt x="99" y="35"/>
                  <a:pt x="98" y="40"/>
                </a:cubicBezTo>
                <a:cubicBezTo>
                  <a:pt x="97" y="46"/>
                  <a:pt x="93" y="47"/>
                  <a:pt x="89" y="45"/>
                </a:cubicBezTo>
                <a:cubicBezTo>
                  <a:pt x="65" y="35"/>
                  <a:pt x="75" y="55"/>
                  <a:pt x="72" y="62"/>
                </a:cubicBezTo>
                <a:close/>
              </a:path>
            </a:pathLst>
          </a:custGeom>
          <a:solidFill>
            <a:srgbClr val="F1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4BE29C44-1E93-6405-E8FD-7299BD232437}"/>
              </a:ext>
            </a:extLst>
          </p:cNvPr>
          <p:cNvSpPr>
            <a:spLocks/>
          </p:cNvSpPr>
          <p:nvPr/>
        </p:nvSpPr>
        <p:spPr bwMode="auto">
          <a:xfrm>
            <a:off x="5641979" y="2476500"/>
            <a:ext cx="900113" cy="1004888"/>
          </a:xfrm>
          <a:custGeom>
            <a:avLst/>
            <a:gdLst>
              <a:gd name="T0" fmla="*/ 72 w 99"/>
              <a:gd name="T1" fmla="*/ 62 h 111"/>
              <a:gd name="T2" fmla="*/ 70 w 99"/>
              <a:gd name="T3" fmla="*/ 87 h 111"/>
              <a:gd name="T4" fmla="*/ 35 w 99"/>
              <a:gd name="T5" fmla="*/ 110 h 111"/>
              <a:gd name="T6" fmla="*/ 3 w 99"/>
              <a:gd name="T7" fmla="*/ 79 h 111"/>
              <a:gd name="T8" fmla="*/ 21 w 99"/>
              <a:gd name="T9" fmla="*/ 43 h 111"/>
              <a:gd name="T10" fmla="*/ 41 w 99"/>
              <a:gd name="T11" fmla="*/ 45 h 111"/>
              <a:gd name="T12" fmla="*/ 32 w 99"/>
              <a:gd name="T13" fmla="*/ 63 h 111"/>
              <a:gd name="T14" fmla="*/ 23 w 99"/>
              <a:gd name="T15" fmla="*/ 80 h 111"/>
              <a:gd name="T16" fmla="*/ 37 w 99"/>
              <a:gd name="T17" fmla="*/ 90 h 111"/>
              <a:gd name="T18" fmla="*/ 51 w 99"/>
              <a:gd name="T19" fmla="*/ 74 h 111"/>
              <a:gd name="T20" fmla="*/ 52 w 99"/>
              <a:gd name="T21" fmla="*/ 14 h 111"/>
              <a:gd name="T22" fmla="*/ 57 w 99"/>
              <a:gd name="T23" fmla="*/ 1 h 111"/>
              <a:gd name="T24" fmla="*/ 72 w 99"/>
              <a:gd name="T25" fmla="*/ 7 h 111"/>
              <a:gd name="T26" fmla="*/ 93 w 99"/>
              <a:gd name="T27" fmla="*/ 27 h 111"/>
              <a:gd name="T28" fmla="*/ 98 w 99"/>
              <a:gd name="T29" fmla="*/ 40 h 111"/>
              <a:gd name="T30" fmla="*/ 89 w 99"/>
              <a:gd name="T31" fmla="*/ 45 h 111"/>
              <a:gd name="T32" fmla="*/ 72 w 99"/>
              <a:gd name="T33" fmla="*/ 6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9" h="111">
                <a:moveTo>
                  <a:pt x="72" y="62"/>
                </a:moveTo>
                <a:cubicBezTo>
                  <a:pt x="72" y="72"/>
                  <a:pt x="73" y="80"/>
                  <a:pt x="70" y="87"/>
                </a:cubicBezTo>
                <a:cubicBezTo>
                  <a:pt x="65" y="105"/>
                  <a:pt x="51" y="111"/>
                  <a:pt x="35" y="110"/>
                </a:cubicBezTo>
                <a:cubicBezTo>
                  <a:pt x="17" y="108"/>
                  <a:pt x="6" y="97"/>
                  <a:pt x="3" y="79"/>
                </a:cubicBezTo>
                <a:cubicBezTo>
                  <a:pt x="0" y="63"/>
                  <a:pt x="7" y="51"/>
                  <a:pt x="21" y="43"/>
                </a:cubicBezTo>
                <a:cubicBezTo>
                  <a:pt x="27" y="41"/>
                  <a:pt x="36" y="36"/>
                  <a:pt x="41" y="45"/>
                </a:cubicBezTo>
                <a:cubicBezTo>
                  <a:pt x="45" y="54"/>
                  <a:pt x="42" y="59"/>
                  <a:pt x="32" y="63"/>
                </a:cubicBezTo>
                <a:cubicBezTo>
                  <a:pt x="24" y="65"/>
                  <a:pt x="21" y="72"/>
                  <a:pt x="23" y="80"/>
                </a:cubicBezTo>
                <a:cubicBezTo>
                  <a:pt x="25" y="87"/>
                  <a:pt x="30" y="91"/>
                  <a:pt x="37" y="90"/>
                </a:cubicBezTo>
                <a:cubicBezTo>
                  <a:pt x="46" y="89"/>
                  <a:pt x="51" y="83"/>
                  <a:pt x="51" y="74"/>
                </a:cubicBezTo>
                <a:cubicBezTo>
                  <a:pt x="52" y="54"/>
                  <a:pt x="51" y="34"/>
                  <a:pt x="52" y="14"/>
                </a:cubicBezTo>
                <a:cubicBezTo>
                  <a:pt x="52" y="10"/>
                  <a:pt x="48" y="3"/>
                  <a:pt x="57" y="1"/>
                </a:cubicBezTo>
                <a:cubicBezTo>
                  <a:pt x="63" y="0"/>
                  <a:pt x="70" y="0"/>
                  <a:pt x="72" y="7"/>
                </a:cubicBezTo>
                <a:cubicBezTo>
                  <a:pt x="76" y="16"/>
                  <a:pt x="82" y="23"/>
                  <a:pt x="93" y="27"/>
                </a:cubicBezTo>
                <a:cubicBezTo>
                  <a:pt x="98" y="29"/>
                  <a:pt x="99" y="35"/>
                  <a:pt x="98" y="40"/>
                </a:cubicBezTo>
                <a:cubicBezTo>
                  <a:pt x="97" y="46"/>
                  <a:pt x="93" y="47"/>
                  <a:pt x="89" y="45"/>
                </a:cubicBezTo>
                <a:cubicBezTo>
                  <a:pt x="65" y="35"/>
                  <a:pt x="75" y="55"/>
                  <a:pt x="72" y="62"/>
                </a:cubicBezTo>
                <a:close/>
              </a:path>
            </a:pathLst>
          </a:custGeom>
          <a:solidFill>
            <a:srgbClr val="F1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226708E5-B1D5-32C5-DD6A-0E986607C418}"/>
              </a:ext>
            </a:extLst>
          </p:cNvPr>
          <p:cNvSpPr>
            <a:spLocks/>
          </p:cNvSpPr>
          <p:nvPr/>
        </p:nvSpPr>
        <p:spPr bwMode="auto">
          <a:xfrm>
            <a:off x="8980484" y="2214563"/>
            <a:ext cx="1082674" cy="1209675"/>
          </a:xfrm>
          <a:custGeom>
            <a:avLst/>
            <a:gdLst>
              <a:gd name="T0" fmla="*/ 72 w 99"/>
              <a:gd name="T1" fmla="*/ 62 h 111"/>
              <a:gd name="T2" fmla="*/ 70 w 99"/>
              <a:gd name="T3" fmla="*/ 87 h 111"/>
              <a:gd name="T4" fmla="*/ 35 w 99"/>
              <a:gd name="T5" fmla="*/ 110 h 111"/>
              <a:gd name="T6" fmla="*/ 3 w 99"/>
              <a:gd name="T7" fmla="*/ 79 h 111"/>
              <a:gd name="T8" fmla="*/ 21 w 99"/>
              <a:gd name="T9" fmla="*/ 43 h 111"/>
              <a:gd name="T10" fmla="*/ 41 w 99"/>
              <a:gd name="T11" fmla="*/ 45 h 111"/>
              <a:gd name="T12" fmla="*/ 32 w 99"/>
              <a:gd name="T13" fmla="*/ 63 h 111"/>
              <a:gd name="T14" fmla="*/ 23 w 99"/>
              <a:gd name="T15" fmla="*/ 80 h 111"/>
              <a:gd name="T16" fmla="*/ 37 w 99"/>
              <a:gd name="T17" fmla="*/ 90 h 111"/>
              <a:gd name="T18" fmla="*/ 51 w 99"/>
              <a:gd name="T19" fmla="*/ 74 h 111"/>
              <a:gd name="T20" fmla="*/ 52 w 99"/>
              <a:gd name="T21" fmla="*/ 14 h 111"/>
              <a:gd name="T22" fmla="*/ 57 w 99"/>
              <a:gd name="T23" fmla="*/ 1 h 111"/>
              <a:gd name="T24" fmla="*/ 72 w 99"/>
              <a:gd name="T25" fmla="*/ 7 h 111"/>
              <a:gd name="T26" fmla="*/ 93 w 99"/>
              <a:gd name="T27" fmla="*/ 27 h 111"/>
              <a:gd name="T28" fmla="*/ 98 w 99"/>
              <a:gd name="T29" fmla="*/ 40 h 111"/>
              <a:gd name="T30" fmla="*/ 89 w 99"/>
              <a:gd name="T31" fmla="*/ 45 h 111"/>
              <a:gd name="T32" fmla="*/ 72 w 99"/>
              <a:gd name="T33" fmla="*/ 6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9" h="111">
                <a:moveTo>
                  <a:pt x="72" y="62"/>
                </a:moveTo>
                <a:cubicBezTo>
                  <a:pt x="72" y="72"/>
                  <a:pt x="73" y="80"/>
                  <a:pt x="70" y="87"/>
                </a:cubicBezTo>
                <a:cubicBezTo>
                  <a:pt x="65" y="105"/>
                  <a:pt x="51" y="111"/>
                  <a:pt x="35" y="110"/>
                </a:cubicBezTo>
                <a:cubicBezTo>
                  <a:pt x="17" y="108"/>
                  <a:pt x="6" y="97"/>
                  <a:pt x="3" y="79"/>
                </a:cubicBezTo>
                <a:cubicBezTo>
                  <a:pt x="0" y="63"/>
                  <a:pt x="7" y="51"/>
                  <a:pt x="21" y="43"/>
                </a:cubicBezTo>
                <a:cubicBezTo>
                  <a:pt x="27" y="41"/>
                  <a:pt x="36" y="36"/>
                  <a:pt x="41" y="45"/>
                </a:cubicBezTo>
                <a:cubicBezTo>
                  <a:pt x="45" y="54"/>
                  <a:pt x="42" y="59"/>
                  <a:pt x="32" y="63"/>
                </a:cubicBezTo>
                <a:cubicBezTo>
                  <a:pt x="24" y="65"/>
                  <a:pt x="21" y="72"/>
                  <a:pt x="23" y="80"/>
                </a:cubicBezTo>
                <a:cubicBezTo>
                  <a:pt x="25" y="87"/>
                  <a:pt x="30" y="91"/>
                  <a:pt x="37" y="90"/>
                </a:cubicBezTo>
                <a:cubicBezTo>
                  <a:pt x="46" y="89"/>
                  <a:pt x="51" y="83"/>
                  <a:pt x="51" y="74"/>
                </a:cubicBezTo>
                <a:cubicBezTo>
                  <a:pt x="52" y="54"/>
                  <a:pt x="51" y="34"/>
                  <a:pt x="52" y="14"/>
                </a:cubicBezTo>
                <a:cubicBezTo>
                  <a:pt x="52" y="10"/>
                  <a:pt x="48" y="3"/>
                  <a:pt x="57" y="1"/>
                </a:cubicBezTo>
                <a:cubicBezTo>
                  <a:pt x="63" y="0"/>
                  <a:pt x="70" y="0"/>
                  <a:pt x="72" y="7"/>
                </a:cubicBezTo>
                <a:cubicBezTo>
                  <a:pt x="76" y="16"/>
                  <a:pt x="82" y="23"/>
                  <a:pt x="93" y="27"/>
                </a:cubicBezTo>
                <a:cubicBezTo>
                  <a:pt x="98" y="29"/>
                  <a:pt x="99" y="35"/>
                  <a:pt x="98" y="40"/>
                </a:cubicBezTo>
                <a:cubicBezTo>
                  <a:pt x="97" y="46"/>
                  <a:pt x="93" y="47"/>
                  <a:pt x="89" y="45"/>
                </a:cubicBezTo>
                <a:cubicBezTo>
                  <a:pt x="65" y="35"/>
                  <a:pt x="75" y="55"/>
                  <a:pt x="72" y="62"/>
                </a:cubicBezTo>
                <a:close/>
              </a:path>
            </a:pathLst>
          </a:custGeom>
          <a:solidFill>
            <a:srgbClr val="F1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693363" y="4013491"/>
            <a:ext cx="579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6B6B6B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63500" y="3613149"/>
            <a:ext cx="6043613" cy="324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1018239" y="439579"/>
            <a:ext cx="11173761" cy="61555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E62155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4000" b="1" dirty="0">
              <a:solidFill>
                <a:srgbClr val="E62155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693363" y="2206871"/>
            <a:ext cx="5794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6B6B6B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5693363" y="1670261"/>
            <a:ext cx="322902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03BACBB4-7E9A-C9B2-9929-3C525099A9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5150" y="1773238"/>
            <a:ext cx="4476750" cy="4006850"/>
            <a:chOff x="356" y="1117"/>
            <a:chExt cx="2820" cy="252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544E55A-A245-263D-50DE-7A008EE87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" y="1490"/>
              <a:ext cx="1299" cy="1990"/>
            </a:xfrm>
            <a:custGeom>
              <a:avLst/>
              <a:gdLst>
                <a:gd name="T0" fmla="*/ 257 w 275"/>
                <a:gd name="T1" fmla="*/ 409 h 421"/>
                <a:gd name="T2" fmla="*/ 177 w 275"/>
                <a:gd name="T3" fmla="*/ 419 h 421"/>
                <a:gd name="T4" fmla="*/ 118 w 275"/>
                <a:gd name="T5" fmla="*/ 396 h 421"/>
                <a:gd name="T6" fmla="*/ 112 w 275"/>
                <a:gd name="T7" fmla="*/ 351 h 421"/>
                <a:gd name="T8" fmla="*/ 145 w 275"/>
                <a:gd name="T9" fmla="*/ 299 h 421"/>
                <a:gd name="T10" fmla="*/ 154 w 275"/>
                <a:gd name="T11" fmla="*/ 278 h 421"/>
                <a:gd name="T12" fmla="*/ 137 w 275"/>
                <a:gd name="T13" fmla="*/ 256 h 421"/>
                <a:gd name="T14" fmla="*/ 125 w 275"/>
                <a:gd name="T15" fmla="*/ 261 h 421"/>
                <a:gd name="T16" fmla="*/ 99 w 275"/>
                <a:gd name="T17" fmla="*/ 293 h 421"/>
                <a:gd name="T18" fmla="*/ 82 w 275"/>
                <a:gd name="T19" fmla="*/ 313 h 421"/>
                <a:gd name="T20" fmla="*/ 48 w 275"/>
                <a:gd name="T21" fmla="*/ 316 h 421"/>
                <a:gd name="T22" fmla="*/ 18 w 275"/>
                <a:gd name="T23" fmla="*/ 279 h 421"/>
                <a:gd name="T24" fmla="*/ 13 w 275"/>
                <a:gd name="T25" fmla="*/ 174 h 421"/>
                <a:gd name="T26" fmla="*/ 19 w 275"/>
                <a:gd name="T27" fmla="*/ 162 h 421"/>
                <a:gd name="T28" fmla="*/ 34 w 275"/>
                <a:gd name="T29" fmla="*/ 153 h 421"/>
                <a:gd name="T30" fmla="*/ 63 w 275"/>
                <a:gd name="T31" fmla="*/ 156 h 421"/>
                <a:gd name="T32" fmla="*/ 77 w 275"/>
                <a:gd name="T33" fmla="*/ 154 h 421"/>
                <a:gd name="T34" fmla="*/ 81 w 275"/>
                <a:gd name="T35" fmla="*/ 133 h 421"/>
                <a:gd name="T36" fmla="*/ 65 w 275"/>
                <a:gd name="T37" fmla="*/ 123 h 421"/>
                <a:gd name="T38" fmla="*/ 38 w 275"/>
                <a:gd name="T39" fmla="*/ 107 h 421"/>
                <a:gd name="T40" fmla="*/ 27 w 275"/>
                <a:gd name="T41" fmla="*/ 68 h 421"/>
                <a:gd name="T42" fmla="*/ 58 w 275"/>
                <a:gd name="T43" fmla="*/ 23 h 421"/>
                <a:gd name="T44" fmla="*/ 75 w 275"/>
                <a:gd name="T45" fmla="*/ 8 h 421"/>
                <a:gd name="T46" fmla="*/ 111 w 275"/>
                <a:gd name="T47" fmla="*/ 15 h 421"/>
                <a:gd name="T48" fmla="*/ 125 w 275"/>
                <a:gd name="T49" fmla="*/ 38 h 421"/>
                <a:gd name="T50" fmla="*/ 133 w 275"/>
                <a:gd name="T51" fmla="*/ 48 h 421"/>
                <a:gd name="T52" fmla="*/ 165 w 275"/>
                <a:gd name="T53" fmla="*/ 42 h 421"/>
                <a:gd name="T54" fmla="*/ 176 w 275"/>
                <a:gd name="T55" fmla="*/ 22 h 421"/>
                <a:gd name="T56" fmla="*/ 212 w 275"/>
                <a:gd name="T57" fmla="*/ 9 h 421"/>
                <a:gd name="T58" fmla="*/ 249 w 275"/>
                <a:gd name="T59" fmla="*/ 31 h 421"/>
                <a:gd name="T60" fmla="*/ 239 w 275"/>
                <a:gd name="T61" fmla="*/ 31 h 421"/>
                <a:gd name="T62" fmla="*/ 211 w 275"/>
                <a:gd name="T63" fmla="*/ 25 h 421"/>
                <a:gd name="T64" fmla="*/ 192 w 275"/>
                <a:gd name="T65" fmla="*/ 24 h 421"/>
                <a:gd name="T66" fmla="*/ 183 w 275"/>
                <a:gd name="T67" fmla="*/ 36 h 421"/>
                <a:gd name="T68" fmla="*/ 189 w 275"/>
                <a:gd name="T69" fmla="*/ 50 h 421"/>
                <a:gd name="T70" fmla="*/ 205 w 275"/>
                <a:gd name="T71" fmla="*/ 67 h 421"/>
                <a:gd name="T72" fmla="*/ 240 w 275"/>
                <a:gd name="T73" fmla="*/ 106 h 421"/>
                <a:gd name="T74" fmla="*/ 238 w 275"/>
                <a:gd name="T75" fmla="*/ 127 h 421"/>
                <a:gd name="T76" fmla="*/ 218 w 275"/>
                <a:gd name="T77" fmla="*/ 141 h 421"/>
                <a:gd name="T78" fmla="*/ 180 w 275"/>
                <a:gd name="T79" fmla="*/ 160 h 421"/>
                <a:gd name="T80" fmla="*/ 169 w 275"/>
                <a:gd name="T81" fmla="*/ 169 h 421"/>
                <a:gd name="T82" fmla="*/ 172 w 275"/>
                <a:gd name="T83" fmla="*/ 192 h 421"/>
                <a:gd name="T84" fmla="*/ 177 w 275"/>
                <a:gd name="T85" fmla="*/ 193 h 421"/>
                <a:gd name="T86" fmla="*/ 183 w 275"/>
                <a:gd name="T87" fmla="*/ 195 h 421"/>
                <a:gd name="T88" fmla="*/ 180 w 275"/>
                <a:gd name="T89" fmla="*/ 206 h 421"/>
                <a:gd name="T90" fmla="*/ 187 w 275"/>
                <a:gd name="T91" fmla="*/ 275 h 421"/>
                <a:gd name="T92" fmla="*/ 196 w 275"/>
                <a:gd name="T93" fmla="*/ 289 h 421"/>
                <a:gd name="T94" fmla="*/ 197 w 275"/>
                <a:gd name="T95" fmla="*/ 292 h 421"/>
                <a:gd name="T96" fmla="*/ 194 w 275"/>
                <a:gd name="T97" fmla="*/ 295 h 421"/>
                <a:gd name="T98" fmla="*/ 178 w 275"/>
                <a:gd name="T99" fmla="*/ 317 h 421"/>
                <a:gd name="T100" fmla="*/ 176 w 275"/>
                <a:gd name="T101" fmla="*/ 346 h 421"/>
                <a:gd name="T102" fmla="*/ 179 w 275"/>
                <a:gd name="T103" fmla="*/ 362 h 421"/>
                <a:gd name="T104" fmla="*/ 194 w 275"/>
                <a:gd name="T105" fmla="*/ 370 h 421"/>
                <a:gd name="T106" fmla="*/ 214 w 275"/>
                <a:gd name="T107" fmla="*/ 365 h 421"/>
                <a:gd name="T108" fmla="*/ 236 w 275"/>
                <a:gd name="T109" fmla="*/ 360 h 421"/>
                <a:gd name="T110" fmla="*/ 270 w 275"/>
                <a:gd name="T111" fmla="*/ 377 h 421"/>
                <a:gd name="T112" fmla="*/ 269 w 275"/>
                <a:gd name="T113" fmla="*/ 396 h 421"/>
                <a:gd name="T114" fmla="*/ 257 w 275"/>
                <a:gd name="T115" fmla="*/ 409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" h="421">
                  <a:moveTo>
                    <a:pt x="257" y="409"/>
                  </a:moveTo>
                  <a:cubicBezTo>
                    <a:pt x="231" y="417"/>
                    <a:pt x="204" y="421"/>
                    <a:pt x="177" y="419"/>
                  </a:cubicBezTo>
                  <a:cubicBezTo>
                    <a:pt x="155" y="418"/>
                    <a:pt x="134" y="412"/>
                    <a:pt x="118" y="396"/>
                  </a:cubicBezTo>
                  <a:cubicBezTo>
                    <a:pt x="103" y="383"/>
                    <a:pt x="102" y="372"/>
                    <a:pt x="112" y="351"/>
                  </a:cubicBezTo>
                  <a:cubicBezTo>
                    <a:pt x="121" y="333"/>
                    <a:pt x="134" y="317"/>
                    <a:pt x="145" y="299"/>
                  </a:cubicBezTo>
                  <a:cubicBezTo>
                    <a:pt x="149" y="293"/>
                    <a:pt x="152" y="286"/>
                    <a:pt x="154" y="278"/>
                  </a:cubicBezTo>
                  <a:cubicBezTo>
                    <a:pt x="156" y="266"/>
                    <a:pt x="147" y="256"/>
                    <a:pt x="137" y="256"/>
                  </a:cubicBezTo>
                  <a:cubicBezTo>
                    <a:pt x="132" y="256"/>
                    <a:pt x="128" y="258"/>
                    <a:pt x="125" y="261"/>
                  </a:cubicBezTo>
                  <a:cubicBezTo>
                    <a:pt x="115" y="271"/>
                    <a:pt x="107" y="282"/>
                    <a:pt x="99" y="293"/>
                  </a:cubicBezTo>
                  <a:cubicBezTo>
                    <a:pt x="94" y="300"/>
                    <a:pt x="89" y="307"/>
                    <a:pt x="82" y="313"/>
                  </a:cubicBezTo>
                  <a:cubicBezTo>
                    <a:pt x="71" y="324"/>
                    <a:pt x="61" y="324"/>
                    <a:pt x="48" y="316"/>
                  </a:cubicBezTo>
                  <a:cubicBezTo>
                    <a:pt x="34" y="306"/>
                    <a:pt x="24" y="294"/>
                    <a:pt x="18" y="279"/>
                  </a:cubicBezTo>
                  <a:cubicBezTo>
                    <a:pt x="3" y="245"/>
                    <a:pt x="0" y="210"/>
                    <a:pt x="13" y="174"/>
                  </a:cubicBezTo>
                  <a:cubicBezTo>
                    <a:pt x="15" y="170"/>
                    <a:pt x="17" y="166"/>
                    <a:pt x="19" y="162"/>
                  </a:cubicBezTo>
                  <a:cubicBezTo>
                    <a:pt x="22" y="155"/>
                    <a:pt x="28" y="153"/>
                    <a:pt x="34" y="153"/>
                  </a:cubicBezTo>
                  <a:cubicBezTo>
                    <a:pt x="44" y="153"/>
                    <a:pt x="54" y="155"/>
                    <a:pt x="63" y="156"/>
                  </a:cubicBezTo>
                  <a:cubicBezTo>
                    <a:pt x="68" y="156"/>
                    <a:pt x="72" y="156"/>
                    <a:pt x="77" y="154"/>
                  </a:cubicBezTo>
                  <a:cubicBezTo>
                    <a:pt x="86" y="151"/>
                    <a:pt x="88" y="140"/>
                    <a:pt x="81" y="133"/>
                  </a:cubicBezTo>
                  <a:cubicBezTo>
                    <a:pt x="77" y="129"/>
                    <a:pt x="71" y="126"/>
                    <a:pt x="65" y="123"/>
                  </a:cubicBezTo>
                  <a:cubicBezTo>
                    <a:pt x="56" y="118"/>
                    <a:pt x="46" y="113"/>
                    <a:pt x="38" y="107"/>
                  </a:cubicBezTo>
                  <a:cubicBezTo>
                    <a:pt x="25" y="96"/>
                    <a:pt x="22" y="83"/>
                    <a:pt x="27" y="68"/>
                  </a:cubicBezTo>
                  <a:cubicBezTo>
                    <a:pt x="33" y="51"/>
                    <a:pt x="45" y="37"/>
                    <a:pt x="58" y="23"/>
                  </a:cubicBezTo>
                  <a:cubicBezTo>
                    <a:pt x="63" y="18"/>
                    <a:pt x="68" y="12"/>
                    <a:pt x="75" y="8"/>
                  </a:cubicBezTo>
                  <a:cubicBezTo>
                    <a:pt x="89" y="0"/>
                    <a:pt x="101" y="2"/>
                    <a:pt x="111" y="15"/>
                  </a:cubicBezTo>
                  <a:cubicBezTo>
                    <a:pt x="116" y="23"/>
                    <a:pt x="121" y="30"/>
                    <a:pt x="125" y="38"/>
                  </a:cubicBezTo>
                  <a:cubicBezTo>
                    <a:pt x="128" y="42"/>
                    <a:pt x="130" y="45"/>
                    <a:pt x="133" y="48"/>
                  </a:cubicBezTo>
                  <a:cubicBezTo>
                    <a:pt x="143" y="57"/>
                    <a:pt x="157" y="55"/>
                    <a:pt x="165" y="42"/>
                  </a:cubicBezTo>
                  <a:cubicBezTo>
                    <a:pt x="169" y="36"/>
                    <a:pt x="172" y="29"/>
                    <a:pt x="176" y="22"/>
                  </a:cubicBezTo>
                  <a:cubicBezTo>
                    <a:pt x="185" y="7"/>
                    <a:pt x="195" y="3"/>
                    <a:pt x="212" y="9"/>
                  </a:cubicBezTo>
                  <a:cubicBezTo>
                    <a:pt x="226" y="13"/>
                    <a:pt x="238" y="22"/>
                    <a:pt x="249" y="31"/>
                  </a:cubicBezTo>
                  <a:cubicBezTo>
                    <a:pt x="246" y="33"/>
                    <a:pt x="242" y="32"/>
                    <a:pt x="239" y="31"/>
                  </a:cubicBezTo>
                  <a:cubicBezTo>
                    <a:pt x="229" y="30"/>
                    <a:pt x="220" y="27"/>
                    <a:pt x="211" y="25"/>
                  </a:cubicBezTo>
                  <a:cubicBezTo>
                    <a:pt x="204" y="24"/>
                    <a:pt x="198" y="24"/>
                    <a:pt x="192" y="24"/>
                  </a:cubicBezTo>
                  <a:cubicBezTo>
                    <a:pt x="186" y="25"/>
                    <a:pt x="182" y="30"/>
                    <a:pt x="183" y="36"/>
                  </a:cubicBezTo>
                  <a:cubicBezTo>
                    <a:pt x="183" y="41"/>
                    <a:pt x="186" y="46"/>
                    <a:pt x="189" y="50"/>
                  </a:cubicBezTo>
                  <a:cubicBezTo>
                    <a:pt x="194" y="56"/>
                    <a:pt x="199" y="62"/>
                    <a:pt x="205" y="67"/>
                  </a:cubicBezTo>
                  <a:cubicBezTo>
                    <a:pt x="218" y="79"/>
                    <a:pt x="231" y="91"/>
                    <a:pt x="240" y="106"/>
                  </a:cubicBezTo>
                  <a:cubicBezTo>
                    <a:pt x="245" y="114"/>
                    <a:pt x="245" y="120"/>
                    <a:pt x="238" y="127"/>
                  </a:cubicBezTo>
                  <a:cubicBezTo>
                    <a:pt x="233" y="133"/>
                    <a:pt x="226" y="137"/>
                    <a:pt x="218" y="141"/>
                  </a:cubicBezTo>
                  <a:cubicBezTo>
                    <a:pt x="206" y="148"/>
                    <a:pt x="192" y="153"/>
                    <a:pt x="180" y="160"/>
                  </a:cubicBezTo>
                  <a:cubicBezTo>
                    <a:pt x="176" y="163"/>
                    <a:pt x="172" y="166"/>
                    <a:pt x="169" y="169"/>
                  </a:cubicBezTo>
                  <a:cubicBezTo>
                    <a:pt x="162" y="174"/>
                    <a:pt x="165" y="188"/>
                    <a:pt x="172" y="192"/>
                  </a:cubicBezTo>
                  <a:cubicBezTo>
                    <a:pt x="174" y="192"/>
                    <a:pt x="175" y="193"/>
                    <a:pt x="177" y="193"/>
                  </a:cubicBezTo>
                  <a:cubicBezTo>
                    <a:pt x="179" y="193"/>
                    <a:pt x="182" y="193"/>
                    <a:pt x="183" y="195"/>
                  </a:cubicBezTo>
                  <a:cubicBezTo>
                    <a:pt x="183" y="199"/>
                    <a:pt x="181" y="203"/>
                    <a:pt x="180" y="206"/>
                  </a:cubicBezTo>
                  <a:cubicBezTo>
                    <a:pt x="172" y="230"/>
                    <a:pt x="174" y="253"/>
                    <a:pt x="187" y="275"/>
                  </a:cubicBezTo>
                  <a:cubicBezTo>
                    <a:pt x="189" y="280"/>
                    <a:pt x="192" y="285"/>
                    <a:pt x="196" y="289"/>
                  </a:cubicBezTo>
                  <a:cubicBezTo>
                    <a:pt x="197" y="290"/>
                    <a:pt x="198" y="291"/>
                    <a:pt x="197" y="292"/>
                  </a:cubicBezTo>
                  <a:cubicBezTo>
                    <a:pt x="196" y="294"/>
                    <a:pt x="195" y="294"/>
                    <a:pt x="194" y="295"/>
                  </a:cubicBezTo>
                  <a:cubicBezTo>
                    <a:pt x="184" y="298"/>
                    <a:pt x="180" y="307"/>
                    <a:pt x="178" y="317"/>
                  </a:cubicBezTo>
                  <a:cubicBezTo>
                    <a:pt x="175" y="326"/>
                    <a:pt x="175" y="336"/>
                    <a:pt x="176" y="346"/>
                  </a:cubicBezTo>
                  <a:cubicBezTo>
                    <a:pt x="176" y="352"/>
                    <a:pt x="177" y="357"/>
                    <a:pt x="179" y="362"/>
                  </a:cubicBezTo>
                  <a:cubicBezTo>
                    <a:pt x="182" y="368"/>
                    <a:pt x="187" y="371"/>
                    <a:pt x="194" y="370"/>
                  </a:cubicBezTo>
                  <a:cubicBezTo>
                    <a:pt x="201" y="370"/>
                    <a:pt x="208" y="367"/>
                    <a:pt x="214" y="365"/>
                  </a:cubicBezTo>
                  <a:cubicBezTo>
                    <a:pt x="221" y="363"/>
                    <a:pt x="229" y="361"/>
                    <a:pt x="236" y="360"/>
                  </a:cubicBezTo>
                  <a:cubicBezTo>
                    <a:pt x="250" y="360"/>
                    <a:pt x="262" y="364"/>
                    <a:pt x="270" y="377"/>
                  </a:cubicBezTo>
                  <a:cubicBezTo>
                    <a:pt x="275" y="383"/>
                    <a:pt x="273" y="390"/>
                    <a:pt x="269" y="396"/>
                  </a:cubicBezTo>
                  <a:cubicBezTo>
                    <a:pt x="266" y="401"/>
                    <a:pt x="264" y="407"/>
                    <a:pt x="257" y="409"/>
                  </a:cubicBezTo>
                  <a:close/>
                </a:path>
              </a:pathLst>
            </a:custGeom>
            <a:solidFill>
              <a:srgbClr val="B95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BA34BFC-7C75-66E1-F94A-2ADC67AA6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1117"/>
              <a:ext cx="1790" cy="1598"/>
            </a:xfrm>
            <a:custGeom>
              <a:avLst/>
              <a:gdLst>
                <a:gd name="T0" fmla="*/ 41 w 379"/>
                <a:gd name="T1" fmla="*/ 15 h 338"/>
                <a:gd name="T2" fmla="*/ 76 w 379"/>
                <a:gd name="T3" fmla="*/ 1 h 338"/>
                <a:gd name="T4" fmla="*/ 149 w 379"/>
                <a:gd name="T5" fmla="*/ 48 h 338"/>
                <a:gd name="T6" fmla="*/ 165 w 379"/>
                <a:gd name="T7" fmla="*/ 79 h 338"/>
                <a:gd name="T8" fmla="*/ 203 w 379"/>
                <a:gd name="T9" fmla="*/ 79 h 338"/>
                <a:gd name="T10" fmla="*/ 224 w 379"/>
                <a:gd name="T11" fmla="*/ 57 h 338"/>
                <a:gd name="T12" fmla="*/ 227 w 379"/>
                <a:gd name="T13" fmla="*/ 44 h 338"/>
                <a:gd name="T14" fmla="*/ 250 w 379"/>
                <a:gd name="T15" fmla="*/ 42 h 338"/>
                <a:gd name="T16" fmla="*/ 248 w 379"/>
                <a:gd name="T17" fmla="*/ 121 h 338"/>
                <a:gd name="T18" fmla="*/ 275 w 379"/>
                <a:gd name="T19" fmla="*/ 145 h 338"/>
                <a:gd name="T20" fmla="*/ 336 w 379"/>
                <a:gd name="T21" fmla="*/ 114 h 338"/>
                <a:gd name="T22" fmla="*/ 367 w 379"/>
                <a:gd name="T23" fmla="*/ 121 h 338"/>
                <a:gd name="T24" fmla="*/ 321 w 379"/>
                <a:gd name="T25" fmla="*/ 210 h 338"/>
                <a:gd name="T26" fmla="*/ 290 w 379"/>
                <a:gd name="T27" fmla="*/ 225 h 338"/>
                <a:gd name="T28" fmla="*/ 268 w 379"/>
                <a:gd name="T29" fmla="*/ 222 h 338"/>
                <a:gd name="T30" fmla="*/ 252 w 379"/>
                <a:gd name="T31" fmla="*/ 261 h 338"/>
                <a:gd name="T32" fmla="*/ 249 w 379"/>
                <a:gd name="T33" fmla="*/ 279 h 338"/>
                <a:gd name="T34" fmla="*/ 232 w 379"/>
                <a:gd name="T35" fmla="*/ 302 h 338"/>
                <a:gd name="T36" fmla="*/ 206 w 379"/>
                <a:gd name="T37" fmla="*/ 287 h 338"/>
                <a:gd name="T38" fmla="*/ 197 w 379"/>
                <a:gd name="T39" fmla="*/ 256 h 338"/>
                <a:gd name="T40" fmla="*/ 150 w 379"/>
                <a:gd name="T41" fmla="*/ 246 h 338"/>
                <a:gd name="T42" fmla="*/ 147 w 379"/>
                <a:gd name="T43" fmla="*/ 252 h 338"/>
                <a:gd name="T44" fmla="*/ 146 w 379"/>
                <a:gd name="T45" fmla="*/ 337 h 338"/>
                <a:gd name="T46" fmla="*/ 144 w 379"/>
                <a:gd name="T47" fmla="*/ 323 h 338"/>
                <a:gd name="T48" fmla="*/ 154 w 379"/>
                <a:gd name="T49" fmla="*/ 243 h 338"/>
                <a:gd name="T50" fmla="*/ 181 w 379"/>
                <a:gd name="T51" fmla="*/ 250 h 338"/>
                <a:gd name="T52" fmla="*/ 205 w 379"/>
                <a:gd name="T53" fmla="*/ 248 h 338"/>
                <a:gd name="T54" fmla="*/ 201 w 379"/>
                <a:gd name="T55" fmla="*/ 195 h 338"/>
                <a:gd name="T56" fmla="*/ 196 w 379"/>
                <a:gd name="T57" fmla="*/ 190 h 338"/>
                <a:gd name="T58" fmla="*/ 174 w 379"/>
                <a:gd name="T59" fmla="*/ 181 h 338"/>
                <a:gd name="T60" fmla="*/ 154 w 379"/>
                <a:gd name="T61" fmla="*/ 163 h 338"/>
                <a:gd name="T62" fmla="*/ 137 w 379"/>
                <a:gd name="T63" fmla="*/ 133 h 338"/>
                <a:gd name="T64" fmla="*/ 130 w 379"/>
                <a:gd name="T65" fmla="*/ 127 h 338"/>
                <a:gd name="T66" fmla="*/ 78 w 379"/>
                <a:gd name="T67" fmla="*/ 133 h 338"/>
                <a:gd name="T68" fmla="*/ 78 w 379"/>
                <a:gd name="T69" fmla="*/ 252 h 338"/>
                <a:gd name="T70" fmla="*/ 75 w 379"/>
                <a:gd name="T71" fmla="*/ 246 h 338"/>
                <a:gd name="T72" fmla="*/ 69 w 379"/>
                <a:gd name="T73" fmla="*/ 215 h 338"/>
                <a:gd name="T74" fmla="*/ 55 w 379"/>
                <a:gd name="T75" fmla="*/ 228 h 338"/>
                <a:gd name="T76" fmla="*/ 46 w 379"/>
                <a:gd name="T77" fmla="*/ 222 h 338"/>
                <a:gd name="T78" fmla="*/ 1 w 379"/>
                <a:gd name="T79" fmla="*/ 235 h 338"/>
                <a:gd name="T80" fmla="*/ 5 w 379"/>
                <a:gd name="T81" fmla="*/ 227 h 338"/>
                <a:gd name="T82" fmla="*/ 20 w 379"/>
                <a:gd name="T83" fmla="*/ 223 h 338"/>
                <a:gd name="T84" fmla="*/ 39 w 379"/>
                <a:gd name="T85" fmla="*/ 197 h 338"/>
                <a:gd name="T86" fmla="*/ 51 w 379"/>
                <a:gd name="T87" fmla="*/ 128 h 338"/>
                <a:gd name="T88" fmla="*/ 33 w 379"/>
                <a:gd name="T89" fmla="*/ 111 h 338"/>
                <a:gd name="T90" fmla="*/ 63 w 379"/>
                <a:gd name="T91" fmla="*/ 104 h 338"/>
                <a:gd name="T92" fmla="*/ 61 w 379"/>
                <a:gd name="T93" fmla="*/ 62 h 338"/>
                <a:gd name="T94" fmla="*/ 44 w 379"/>
                <a:gd name="T95" fmla="*/ 2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9" h="338">
                  <a:moveTo>
                    <a:pt x="44" y="26"/>
                  </a:moveTo>
                  <a:cubicBezTo>
                    <a:pt x="42" y="22"/>
                    <a:pt x="41" y="19"/>
                    <a:pt x="41" y="15"/>
                  </a:cubicBezTo>
                  <a:cubicBezTo>
                    <a:pt x="41" y="9"/>
                    <a:pt x="46" y="4"/>
                    <a:pt x="52" y="3"/>
                  </a:cubicBezTo>
                  <a:cubicBezTo>
                    <a:pt x="60" y="1"/>
                    <a:pt x="68" y="0"/>
                    <a:pt x="76" y="1"/>
                  </a:cubicBezTo>
                  <a:cubicBezTo>
                    <a:pt x="96" y="1"/>
                    <a:pt x="114" y="6"/>
                    <a:pt x="128" y="19"/>
                  </a:cubicBezTo>
                  <a:cubicBezTo>
                    <a:pt x="138" y="27"/>
                    <a:pt x="144" y="37"/>
                    <a:pt x="149" y="48"/>
                  </a:cubicBezTo>
                  <a:cubicBezTo>
                    <a:pt x="152" y="54"/>
                    <a:pt x="154" y="60"/>
                    <a:pt x="157" y="66"/>
                  </a:cubicBezTo>
                  <a:cubicBezTo>
                    <a:pt x="159" y="70"/>
                    <a:pt x="161" y="75"/>
                    <a:pt x="165" y="79"/>
                  </a:cubicBezTo>
                  <a:cubicBezTo>
                    <a:pt x="173" y="89"/>
                    <a:pt x="180" y="90"/>
                    <a:pt x="192" y="85"/>
                  </a:cubicBezTo>
                  <a:cubicBezTo>
                    <a:pt x="196" y="83"/>
                    <a:pt x="200" y="81"/>
                    <a:pt x="203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12" y="73"/>
                    <a:pt x="219" y="66"/>
                    <a:pt x="224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5" y="53"/>
                    <a:pt x="226" y="48"/>
                    <a:pt x="227" y="44"/>
                  </a:cubicBezTo>
                  <a:cubicBezTo>
                    <a:pt x="228" y="39"/>
                    <a:pt x="232" y="37"/>
                    <a:pt x="237" y="37"/>
                  </a:cubicBezTo>
                  <a:cubicBezTo>
                    <a:pt x="242" y="37"/>
                    <a:pt x="246" y="38"/>
                    <a:pt x="250" y="42"/>
                  </a:cubicBezTo>
                  <a:cubicBezTo>
                    <a:pt x="254" y="49"/>
                    <a:pt x="252" y="57"/>
                    <a:pt x="250" y="64"/>
                  </a:cubicBezTo>
                  <a:cubicBezTo>
                    <a:pt x="247" y="83"/>
                    <a:pt x="247" y="102"/>
                    <a:pt x="248" y="121"/>
                  </a:cubicBezTo>
                  <a:cubicBezTo>
                    <a:pt x="248" y="126"/>
                    <a:pt x="250" y="132"/>
                    <a:pt x="252" y="137"/>
                  </a:cubicBezTo>
                  <a:cubicBezTo>
                    <a:pt x="257" y="146"/>
                    <a:pt x="266" y="148"/>
                    <a:pt x="275" y="145"/>
                  </a:cubicBezTo>
                  <a:cubicBezTo>
                    <a:pt x="288" y="140"/>
                    <a:pt x="300" y="132"/>
                    <a:pt x="312" y="125"/>
                  </a:cubicBezTo>
                  <a:cubicBezTo>
                    <a:pt x="320" y="121"/>
                    <a:pt x="328" y="117"/>
                    <a:pt x="336" y="114"/>
                  </a:cubicBezTo>
                  <a:cubicBezTo>
                    <a:pt x="342" y="111"/>
                    <a:pt x="349" y="111"/>
                    <a:pt x="355" y="112"/>
                  </a:cubicBezTo>
                  <a:cubicBezTo>
                    <a:pt x="361" y="113"/>
                    <a:pt x="364" y="116"/>
                    <a:pt x="367" y="121"/>
                  </a:cubicBezTo>
                  <a:cubicBezTo>
                    <a:pt x="379" y="138"/>
                    <a:pt x="376" y="155"/>
                    <a:pt x="364" y="171"/>
                  </a:cubicBezTo>
                  <a:cubicBezTo>
                    <a:pt x="353" y="187"/>
                    <a:pt x="337" y="198"/>
                    <a:pt x="321" y="210"/>
                  </a:cubicBezTo>
                  <a:cubicBezTo>
                    <a:pt x="313" y="216"/>
                    <a:pt x="305" y="221"/>
                    <a:pt x="297" y="227"/>
                  </a:cubicBezTo>
                  <a:cubicBezTo>
                    <a:pt x="293" y="229"/>
                    <a:pt x="292" y="227"/>
                    <a:pt x="290" y="225"/>
                  </a:cubicBezTo>
                  <a:cubicBezTo>
                    <a:pt x="284" y="218"/>
                    <a:pt x="279" y="217"/>
                    <a:pt x="271" y="220"/>
                  </a:cubicBezTo>
                  <a:cubicBezTo>
                    <a:pt x="270" y="220"/>
                    <a:pt x="268" y="220"/>
                    <a:pt x="268" y="222"/>
                  </a:cubicBezTo>
                  <a:cubicBezTo>
                    <a:pt x="265" y="231"/>
                    <a:pt x="258" y="238"/>
                    <a:pt x="257" y="248"/>
                  </a:cubicBezTo>
                  <a:cubicBezTo>
                    <a:pt x="256" y="253"/>
                    <a:pt x="255" y="257"/>
                    <a:pt x="252" y="261"/>
                  </a:cubicBezTo>
                  <a:cubicBezTo>
                    <a:pt x="251" y="263"/>
                    <a:pt x="251" y="266"/>
                    <a:pt x="251" y="268"/>
                  </a:cubicBezTo>
                  <a:cubicBezTo>
                    <a:pt x="252" y="272"/>
                    <a:pt x="251" y="275"/>
                    <a:pt x="249" y="279"/>
                  </a:cubicBezTo>
                  <a:cubicBezTo>
                    <a:pt x="245" y="284"/>
                    <a:pt x="244" y="290"/>
                    <a:pt x="240" y="296"/>
                  </a:cubicBezTo>
                  <a:cubicBezTo>
                    <a:pt x="238" y="300"/>
                    <a:pt x="236" y="301"/>
                    <a:pt x="232" y="302"/>
                  </a:cubicBezTo>
                  <a:cubicBezTo>
                    <a:pt x="221" y="303"/>
                    <a:pt x="214" y="296"/>
                    <a:pt x="208" y="290"/>
                  </a:cubicBezTo>
                  <a:cubicBezTo>
                    <a:pt x="207" y="289"/>
                    <a:pt x="207" y="288"/>
                    <a:pt x="206" y="287"/>
                  </a:cubicBezTo>
                  <a:cubicBezTo>
                    <a:pt x="195" y="280"/>
                    <a:pt x="199" y="269"/>
                    <a:pt x="200" y="260"/>
                  </a:cubicBezTo>
                  <a:cubicBezTo>
                    <a:pt x="200" y="257"/>
                    <a:pt x="200" y="256"/>
                    <a:pt x="197" y="256"/>
                  </a:cubicBezTo>
                  <a:cubicBezTo>
                    <a:pt x="185" y="255"/>
                    <a:pt x="174" y="253"/>
                    <a:pt x="163" y="250"/>
                  </a:cubicBezTo>
                  <a:cubicBezTo>
                    <a:pt x="159" y="249"/>
                    <a:pt x="154" y="250"/>
                    <a:pt x="150" y="246"/>
                  </a:cubicBezTo>
                  <a:cubicBezTo>
                    <a:pt x="149" y="245"/>
                    <a:pt x="148" y="246"/>
                    <a:pt x="147" y="248"/>
                  </a:cubicBezTo>
                  <a:cubicBezTo>
                    <a:pt x="147" y="249"/>
                    <a:pt x="147" y="251"/>
                    <a:pt x="147" y="252"/>
                  </a:cubicBezTo>
                  <a:cubicBezTo>
                    <a:pt x="147" y="278"/>
                    <a:pt x="147" y="304"/>
                    <a:pt x="147" y="330"/>
                  </a:cubicBezTo>
                  <a:cubicBezTo>
                    <a:pt x="147" y="332"/>
                    <a:pt x="148" y="335"/>
                    <a:pt x="146" y="337"/>
                  </a:cubicBezTo>
                  <a:cubicBezTo>
                    <a:pt x="145" y="337"/>
                    <a:pt x="144" y="338"/>
                    <a:pt x="143" y="337"/>
                  </a:cubicBezTo>
                  <a:cubicBezTo>
                    <a:pt x="142" y="332"/>
                    <a:pt x="144" y="327"/>
                    <a:pt x="144" y="323"/>
                  </a:cubicBezTo>
                  <a:cubicBezTo>
                    <a:pt x="144" y="298"/>
                    <a:pt x="144" y="274"/>
                    <a:pt x="144" y="250"/>
                  </a:cubicBezTo>
                  <a:cubicBezTo>
                    <a:pt x="144" y="239"/>
                    <a:pt x="144" y="239"/>
                    <a:pt x="154" y="243"/>
                  </a:cubicBezTo>
                  <a:cubicBezTo>
                    <a:pt x="154" y="243"/>
                    <a:pt x="155" y="243"/>
                    <a:pt x="156" y="244"/>
                  </a:cubicBezTo>
                  <a:cubicBezTo>
                    <a:pt x="164" y="247"/>
                    <a:pt x="172" y="249"/>
                    <a:pt x="181" y="250"/>
                  </a:cubicBezTo>
                  <a:cubicBezTo>
                    <a:pt x="187" y="251"/>
                    <a:pt x="194" y="252"/>
                    <a:pt x="201" y="252"/>
                  </a:cubicBezTo>
                  <a:cubicBezTo>
                    <a:pt x="204" y="252"/>
                    <a:pt x="205" y="251"/>
                    <a:pt x="205" y="248"/>
                  </a:cubicBezTo>
                  <a:cubicBezTo>
                    <a:pt x="205" y="232"/>
                    <a:pt x="205" y="216"/>
                    <a:pt x="205" y="200"/>
                  </a:cubicBezTo>
                  <a:cubicBezTo>
                    <a:pt x="205" y="197"/>
                    <a:pt x="204" y="195"/>
                    <a:pt x="201" y="195"/>
                  </a:cubicBezTo>
                  <a:cubicBezTo>
                    <a:pt x="200" y="195"/>
                    <a:pt x="199" y="195"/>
                    <a:pt x="198" y="194"/>
                  </a:cubicBezTo>
                  <a:cubicBezTo>
                    <a:pt x="196" y="193"/>
                    <a:pt x="196" y="191"/>
                    <a:pt x="196" y="190"/>
                  </a:cubicBezTo>
                  <a:cubicBezTo>
                    <a:pt x="196" y="188"/>
                    <a:pt x="195" y="187"/>
                    <a:pt x="193" y="187"/>
                  </a:cubicBezTo>
                  <a:cubicBezTo>
                    <a:pt x="187" y="185"/>
                    <a:pt x="180" y="185"/>
                    <a:pt x="174" y="181"/>
                  </a:cubicBezTo>
                  <a:cubicBezTo>
                    <a:pt x="168" y="177"/>
                    <a:pt x="161" y="173"/>
                    <a:pt x="156" y="167"/>
                  </a:cubicBezTo>
                  <a:cubicBezTo>
                    <a:pt x="155" y="166"/>
                    <a:pt x="154" y="164"/>
                    <a:pt x="154" y="163"/>
                  </a:cubicBezTo>
                  <a:cubicBezTo>
                    <a:pt x="149" y="155"/>
                    <a:pt x="145" y="147"/>
                    <a:pt x="144" y="138"/>
                  </a:cubicBezTo>
                  <a:cubicBezTo>
                    <a:pt x="144" y="133"/>
                    <a:pt x="139" y="135"/>
                    <a:pt x="137" y="133"/>
                  </a:cubicBezTo>
                  <a:cubicBezTo>
                    <a:pt x="137" y="133"/>
                    <a:pt x="136" y="132"/>
                    <a:pt x="136" y="132"/>
                  </a:cubicBezTo>
                  <a:cubicBezTo>
                    <a:pt x="136" y="128"/>
                    <a:pt x="134" y="126"/>
                    <a:pt x="130" y="127"/>
                  </a:cubicBezTo>
                  <a:cubicBezTo>
                    <a:pt x="115" y="127"/>
                    <a:pt x="100" y="127"/>
                    <a:pt x="85" y="127"/>
                  </a:cubicBezTo>
                  <a:cubicBezTo>
                    <a:pt x="79" y="127"/>
                    <a:pt x="78" y="127"/>
                    <a:pt x="78" y="133"/>
                  </a:cubicBezTo>
                  <a:cubicBezTo>
                    <a:pt x="78" y="170"/>
                    <a:pt x="78" y="207"/>
                    <a:pt x="78" y="244"/>
                  </a:cubicBezTo>
                  <a:cubicBezTo>
                    <a:pt x="78" y="247"/>
                    <a:pt x="79" y="249"/>
                    <a:pt x="78" y="252"/>
                  </a:cubicBezTo>
                  <a:cubicBezTo>
                    <a:pt x="77" y="253"/>
                    <a:pt x="76" y="253"/>
                    <a:pt x="75" y="252"/>
                  </a:cubicBezTo>
                  <a:cubicBezTo>
                    <a:pt x="74" y="250"/>
                    <a:pt x="75" y="248"/>
                    <a:pt x="75" y="246"/>
                  </a:cubicBezTo>
                  <a:cubicBezTo>
                    <a:pt x="75" y="235"/>
                    <a:pt x="75" y="223"/>
                    <a:pt x="75" y="211"/>
                  </a:cubicBezTo>
                  <a:cubicBezTo>
                    <a:pt x="72" y="212"/>
                    <a:pt x="70" y="214"/>
                    <a:pt x="69" y="215"/>
                  </a:cubicBezTo>
                  <a:cubicBezTo>
                    <a:pt x="66" y="221"/>
                    <a:pt x="59" y="222"/>
                    <a:pt x="56" y="227"/>
                  </a:cubicBezTo>
                  <a:cubicBezTo>
                    <a:pt x="56" y="228"/>
                    <a:pt x="55" y="228"/>
                    <a:pt x="55" y="228"/>
                  </a:cubicBezTo>
                  <a:cubicBezTo>
                    <a:pt x="54" y="227"/>
                    <a:pt x="54" y="227"/>
                    <a:pt x="54" y="227"/>
                  </a:cubicBezTo>
                  <a:cubicBezTo>
                    <a:pt x="54" y="222"/>
                    <a:pt x="50" y="221"/>
                    <a:pt x="46" y="222"/>
                  </a:cubicBezTo>
                  <a:cubicBezTo>
                    <a:pt x="33" y="223"/>
                    <a:pt x="20" y="227"/>
                    <a:pt x="8" y="233"/>
                  </a:cubicBezTo>
                  <a:cubicBezTo>
                    <a:pt x="6" y="235"/>
                    <a:pt x="4" y="236"/>
                    <a:pt x="1" y="235"/>
                  </a:cubicBezTo>
                  <a:cubicBezTo>
                    <a:pt x="0" y="234"/>
                    <a:pt x="1" y="233"/>
                    <a:pt x="2" y="233"/>
                  </a:cubicBezTo>
                  <a:cubicBezTo>
                    <a:pt x="4" y="231"/>
                    <a:pt x="4" y="229"/>
                    <a:pt x="5" y="227"/>
                  </a:cubicBezTo>
                  <a:cubicBezTo>
                    <a:pt x="6" y="223"/>
                    <a:pt x="10" y="221"/>
                    <a:pt x="14" y="222"/>
                  </a:cubicBezTo>
                  <a:cubicBezTo>
                    <a:pt x="16" y="223"/>
                    <a:pt x="18" y="224"/>
                    <a:pt x="20" y="223"/>
                  </a:cubicBezTo>
                  <a:cubicBezTo>
                    <a:pt x="26" y="222"/>
                    <a:pt x="26" y="222"/>
                    <a:pt x="28" y="215"/>
                  </a:cubicBezTo>
                  <a:cubicBezTo>
                    <a:pt x="30" y="208"/>
                    <a:pt x="34" y="203"/>
                    <a:pt x="39" y="197"/>
                  </a:cubicBezTo>
                  <a:cubicBezTo>
                    <a:pt x="46" y="189"/>
                    <a:pt x="53" y="181"/>
                    <a:pt x="58" y="171"/>
                  </a:cubicBezTo>
                  <a:cubicBezTo>
                    <a:pt x="67" y="156"/>
                    <a:pt x="64" y="141"/>
                    <a:pt x="51" y="128"/>
                  </a:cubicBezTo>
                  <a:cubicBezTo>
                    <a:pt x="46" y="123"/>
                    <a:pt x="40" y="118"/>
                    <a:pt x="34" y="114"/>
                  </a:cubicBezTo>
                  <a:cubicBezTo>
                    <a:pt x="33" y="113"/>
                    <a:pt x="33" y="112"/>
                    <a:pt x="33" y="111"/>
                  </a:cubicBezTo>
                  <a:cubicBezTo>
                    <a:pt x="36" y="110"/>
                    <a:pt x="39" y="111"/>
                    <a:pt x="42" y="111"/>
                  </a:cubicBezTo>
                  <a:cubicBezTo>
                    <a:pt x="50" y="111"/>
                    <a:pt x="57" y="108"/>
                    <a:pt x="63" y="104"/>
                  </a:cubicBezTo>
                  <a:cubicBezTo>
                    <a:pt x="69" y="99"/>
                    <a:pt x="70" y="91"/>
                    <a:pt x="68" y="83"/>
                  </a:cubicBezTo>
                  <a:cubicBezTo>
                    <a:pt x="67" y="76"/>
                    <a:pt x="64" y="69"/>
                    <a:pt x="61" y="62"/>
                  </a:cubicBezTo>
                  <a:cubicBezTo>
                    <a:pt x="56" y="51"/>
                    <a:pt x="51" y="41"/>
                    <a:pt x="45" y="31"/>
                  </a:cubicBezTo>
                  <a:cubicBezTo>
                    <a:pt x="44" y="29"/>
                    <a:pt x="45" y="27"/>
                    <a:pt x="44" y="26"/>
                  </a:cubicBezTo>
                  <a:close/>
                </a:path>
              </a:pathLst>
            </a:custGeom>
            <a:solidFill>
              <a:srgbClr val="F4E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A7655B4-3F97-8320-2DE3-DC9AD3F39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752"/>
              <a:ext cx="1479" cy="889"/>
            </a:xfrm>
            <a:custGeom>
              <a:avLst/>
              <a:gdLst>
                <a:gd name="T0" fmla="*/ 264 w 313"/>
                <a:gd name="T1" fmla="*/ 24 h 188"/>
                <a:gd name="T2" fmla="*/ 283 w 313"/>
                <a:gd name="T3" fmla="*/ 35 h 188"/>
                <a:gd name="T4" fmla="*/ 307 w 313"/>
                <a:gd name="T5" fmla="*/ 46 h 188"/>
                <a:gd name="T6" fmla="*/ 312 w 313"/>
                <a:gd name="T7" fmla="*/ 59 h 188"/>
                <a:gd name="T8" fmla="*/ 282 w 313"/>
                <a:gd name="T9" fmla="*/ 81 h 188"/>
                <a:gd name="T10" fmla="*/ 255 w 313"/>
                <a:gd name="T11" fmla="*/ 86 h 188"/>
                <a:gd name="T12" fmla="*/ 246 w 313"/>
                <a:gd name="T13" fmla="*/ 93 h 188"/>
                <a:gd name="T14" fmla="*/ 247 w 313"/>
                <a:gd name="T15" fmla="*/ 102 h 188"/>
                <a:gd name="T16" fmla="*/ 272 w 313"/>
                <a:gd name="T17" fmla="*/ 116 h 188"/>
                <a:gd name="T18" fmla="*/ 291 w 313"/>
                <a:gd name="T19" fmla="*/ 128 h 188"/>
                <a:gd name="T20" fmla="*/ 291 w 313"/>
                <a:gd name="T21" fmla="*/ 146 h 188"/>
                <a:gd name="T22" fmla="*/ 272 w 313"/>
                <a:gd name="T23" fmla="*/ 158 h 188"/>
                <a:gd name="T24" fmla="*/ 220 w 313"/>
                <a:gd name="T25" fmla="*/ 175 h 188"/>
                <a:gd name="T26" fmla="*/ 171 w 313"/>
                <a:gd name="T27" fmla="*/ 153 h 188"/>
                <a:gd name="T28" fmla="*/ 161 w 313"/>
                <a:gd name="T29" fmla="*/ 137 h 188"/>
                <a:gd name="T30" fmla="*/ 130 w 313"/>
                <a:gd name="T31" fmla="*/ 139 h 188"/>
                <a:gd name="T32" fmla="*/ 122 w 313"/>
                <a:gd name="T33" fmla="*/ 158 h 188"/>
                <a:gd name="T34" fmla="*/ 83 w 313"/>
                <a:gd name="T35" fmla="*/ 188 h 188"/>
                <a:gd name="T36" fmla="*/ 43 w 313"/>
                <a:gd name="T37" fmla="*/ 182 h 188"/>
                <a:gd name="T38" fmla="*/ 15 w 313"/>
                <a:gd name="T39" fmla="*/ 172 h 188"/>
                <a:gd name="T40" fmla="*/ 13 w 313"/>
                <a:gd name="T41" fmla="*/ 143 h 188"/>
                <a:gd name="T42" fmla="*/ 17 w 313"/>
                <a:gd name="T43" fmla="*/ 139 h 188"/>
                <a:gd name="T44" fmla="*/ 29 w 313"/>
                <a:gd name="T45" fmla="*/ 134 h 188"/>
                <a:gd name="T46" fmla="*/ 36 w 313"/>
                <a:gd name="T47" fmla="*/ 131 h 188"/>
                <a:gd name="T48" fmla="*/ 43 w 313"/>
                <a:gd name="T49" fmla="*/ 128 h 188"/>
                <a:gd name="T50" fmla="*/ 59 w 313"/>
                <a:gd name="T51" fmla="*/ 118 h 188"/>
                <a:gd name="T52" fmla="*/ 60 w 313"/>
                <a:gd name="T53" fmla="*/ 117 h 188"/>
                <a:gd name="T54" fmla="*/ 76 w 313"/>
                <a:gd name="T55" fmla="*/ 103 h 188"/>
                <a:gd name="T56" fmla="*/ 88 w 313"/>
                <a:gd name="T57" fmla="*/ 91 h 188"/>
                <a:gd name="T58" fmla="*/ 92 w 313"/>
                <a:gd name="T59" fmla="*/ 79 h 188"/>
                <a:gd name="T60" fmla="*/ 96 w 313"/>
                <a:gd name="T61" fmla="*/ 67 h 188"/>
                <a:gd name="T62" fmla="*/ 97 w 313"/>
                <a:gd name="T63" fmla="*/ 53 h 188"/>
                <a:gd name="T64" fmla="*/ 96 w 313"/>
                <a:gd name="T65" fmla="*/ 44 h 188"/>
                <a:gd name="T66" fmla="*/ 95 w 313"/>
                <a:gd name="T67" fmla="*/ 40 h 188"/>
                <a:gd name="T68" fmla="*/ 91 w 313"/>
                <a:gd name="T69" fmla="*/ 42 h 188"/>
                <a:gd name="T70" fmla="*/ 81 w 313"/>
                <a:gd name="T71" fmla="*/ 47 h 188"/>
                <a:gd name="T72" fmla="*/ 83 w 313"/>
                <a:gd name="T73" fmla="*/ 42 h 188"/>
                <a:gd name="T74" fmla="*/ 111 w 313"/>
                <a:gd name="T75" fmla="*/ 4 h 188"/>
                <a:gd name="T76" fmla="*/ 115 w 313"/>
                <a:gd name="T77" fmla="*/ 0 h 188"/>
                <a:gd name="T78" fmla="*/ 136 w 313"/>
                <a:gd name="T79" fmla="*/ 8 h 188"/>
                <a:gd name="T80" fmla="*/ 172 w 313"/>
                <a:gd name="T81" fmla="*/ 17 h 188"/>
                <a:gd name="T82" fmla="*/ 255 w 313"/>
                <a:gd name="T83" fmla="*/ 23 h 188"/>
                <a:gd name="T84" fmla="*/ 264 w 313"/>
                <a:gd name="T85" fmla="*/ 2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3" h="188">
                  <a:moveTo>
                    <a:pt x="264" y="24"/>
                  </a:moveTo>
                  <a:cubicBezTo>
                    <a:pt x="269" y="31"/>
                    <a:pt x="276" y="32"/>
                    <a:pt x="283" y="35"/>
                  </a:cubicBezTo>
                  <a:cubicBezTo>
                    <a:pt x="292" y="38"/>
                    <a:pt x="300" y="40"/>
                    <a:pt x="307" y="46"/>
                  </a:cubicBezTo>
                  <a:cubicBezTo>
                    <a:pt x="312" y="49"/>
                    <a:pt x="313" y="54"/>
                    <a:pt x="312" y="59"/>
                  </a:cubicBezTo>
                  <a:cubicBezTo>
                    <a:pt x="308" y="72"/>
                    <a:pt x="298" y="79"/>
                    <a:pt x="282" y="81"/>
                  </a:cubicBezTo>
                  <a:cubicBezTo>
                    <a:pt x="273" y="82"/>
                    <a:pt x="264" y="83"/>
                    <a:pt x="255" y="86"/>
                  </a:cubicBezTo>
                  <a:cubicBezTo>
                    <a:pt x="252" y="88"/>
                    <a:pt x="249" y="90"/>
                    <a:pt x="246" y="93"/>
                  </a:cubicBezTo>
                  <a:cubicBezTo>
                    <a:pt x="243" y="96"/>
                    <a:pt x="244" y="99"/>
                    <a:pt x="247" y="102"/>
                  </a:cubicBezTo>
                  <a:cubicBezTo>
                    <a:pt x="254" y="108"/>
                    <a:pt x="263" y="111"/>
                    <a:pt x="272" y="116"/>
                  </a:cubicBezTo>
                  <a:cubicBezTo>
                    <a:pt x="279" y="119"/>
                    <a:pt x="286" y="122"/>
                    <a:pt x="291" y="128"/>
                  </a:cubicBezTo>
                  <a:cubicBezTo>
                    <a:pt x="297" y="134"/>
                    <a:pt x="297" y="140"/>
                    <a:pt x="291" y="146"/>
                  </a:cubicBezTo>
                  <a:cubicBezTo>
                    <a:pt x="286" y="152"/>
                    <a:pt x="279" y="155"/>
                    <a:pt x="272" y="158"/>
                  </a:cubicBezTo>
                  <a:cubicBezTo>
                    <a:pt x="255" y="165"/>
                    <a:pt x="238" y="172"/>
                    <a:pt x="220" y="175"/>
                  </a:cubicBezTo>
                  <a:cubicBezTo>
                    <a:pt x="199" y="179"/>
                    <a:pt x="183" y="171"/>
                    <a:pt x="171" y="153"/>
                  </a:cubicBezTo>
                  <a:cubicBezTo>
                    <a:pt x="168" y="148"/>
                    <a:pt x="164" y="142"/>
                    <a:pt x="161" y="137"/>
                  </a:cubicBezTo>
                  <a:cubicBezTo>
                    <a:pt x="152" y="125"/>
                    <a:pt x="136" y="127"/>
                    <a:pt x="130" y="139"/>
                  </a:cubicBezTo>
                  <a:cubicBezTo>
                    <a:pt x="126" y="145"/>
                    <a:pt x="124" y="152"/>
                    <a:pt x="122" y="158"/>
                  </a:cubicBezTo>
                  <a:cubicBezTo>
                    <a:pt x="116" y="177"/>
                    <a:pt x="102" y="187"/>
                    <a:pt x="83" y="188"/>
                  </a:cubicBezTo>
                  <a:cubicBezTo>
                    <a:pt x="69" y="188"/>
                    <a:pt x="56" y="185"/>
                    <a:pt x="43" y="182"/>
                  </a:cubicBezTo>
                  <a:cubicBezTo>
                    <a:pt x="33" y="179"/>
                    <a:pt x="24" y="176"/>
                    <a:pt x="15" y="172"/>
                  </a:cubicBezTo>
                  <a:cubicBezTo>
                    <a:pt x="0" y="164"/>
                    <a:pt x="2" y="151"/>
                    <a:pt x="13" y="143"/>
                  </a:cubicBezTo>
                  <a:cubicBezTo>
                    <a:pt x="14" y="142"/>
                    <a:pt x="15" y="140"/>
                    <a:pt x="17" y="139"/>
                  </a:cubicBezTo>
                  <a:cubicBezTo>
                    <a:pt x="20" y="134"/>
                    <a:pt x="24" y="133"/>
                    <a:pt x="29" y="134"/>
                  </a:cubicBezTo>
                  <a:cubicBezTo>
                    <a:pt x="32" y="134"/>
                    <a:pt x="34" y="134"/>
                    <a:pt x="36" y="131"/>
                  </a:cubicBezTo>
                  <a:cubicBezTo>
                    <a:pt x="37" y="129"/>
                    <a:pt x="40" y="128"/>
                    <a:pt x="43" y="128"/>
                  </a:cubicBezTo>
                  <a:cubicBezTo>
                    <a:pt x="50" y="127"/>
                    <a:pt x="55" y="124"/>
                    <a:pt x="59" y="118"/>
                  </a:cubicBezTo>
                  <a:cubicBezTo>
                    <a:pt x="60" y="118"/>
                    <a:pt x="60" y="117"/>
                    <a:pt x="60" y="117"/>
                  </a:cubicBezTo>
                  <a:cubicBezTo>
                    <a:pt x="68" y="115"/>
                    <a:pt x="70" y="107"/>
                    <a:pt x="76" y="103"/>
                  </a:cubicBezTo>
                  <a:cubicBezTo>
                    <a:pt x="81" y="100"/>
                    <a:pt x="83" y="95"/>
                    <a:pt x="88" y="91"/>
                  </a:cubicBezTo>
                  <a:cubicBezTo>
                    <a:pt x="91" y="88"/>
                    <a:pt x="93" y="84"/>
                    <a:pt x="92" y="79"/>
                  </a:cubicBezTo>
                  <a:cubicBezTo>
                    <a:pt x="92" y="75"/>
                    <a:pt x="93" y="71"/>
                    <a:pt x="96" y="67"/>
                  </a:cubicBezTo>
                  <a:cubicBezTo>
                    <a:pt x="99" y="63"/>
                    <a:pt x="97" y="58"/>
                    <a:pt x="97" y="53"/>
                  </a:cubicBezTo>
                  <a:cubicBezTo>
                    <a:pt x="97" y="50"/>
                    <a:pt x="96" y="47"/>
                    <a:pt x="96" y="44"/>
                  </a:cubicBezTo>
                  <a:cubicBezTo>
                    <a:pt x="97" y="43"/>
                    <a:pt x="96" y="41"/>
                    <a:pt x="95" y="40"/>
                  </a:cubicBezTo>
                  <a:cubicBezTo>
                    <a:pt x="93" y="39"/>
                    <a:pt x="92" y="41"/>
                    <a:pt x="91" y="42"/>
                  </a:cubicBezTo>
                  <a:cubicBezTo>
                    <a:pt x="89" y="45"/>
                    <a:pt x="87" y="49"/>
                    <a:pt x="81" y="47"/>
                  </a:cubicBezTo>
                  <a:cubicBezTo>
                    <a:pt x="80" y="45"/>
                    <a:pt x="82" y="43"/>
                    <a:pt x="83" y="42"/>
                  </a:cubicBezTo>
                  <a:cubicBezTo>
                    <a:pt x="96" y="32"/>
                    <a:pt x="106" y="19"/>
                    <a:pt x="111" y="4"/>
                  </a:cubicBezTo>
                  <a:cubicBezTo>
                    <a:pt x="112" y="2"/>
                    <a:pt x="113" y="0"/>
                    <a:pt x="115" y="0"/>
                  </a:cubicBezTo>
                  <a:cubicBezTo>
                    <a:pt x="122" y="1"/>
                    <a:pt x="129" y="5"/>
                    <a:pt x="136" y="8"/>
                  </a:cubicBezTo>
                  <a:cubicBezTo>
                    <a:pt x="147" y="12"/>
                    <a:pt x="159" y="15"/>
                    <a:pt x="172" y="17"/>
                  </a:cubicBezTo>
                  <a:cubicBezTo>
                    <a:pt x="199" y="22"/>
                    <a:pt x="227" y="23"/>
                    <a:pt x="255" y="23"/>
                  </a:cubicBezTo>
                  <a:cubicBezTo>
                    <a:pt x="258" y="23"/>
                    <a:pt x="261" y="22"/>
                    <a:pt x="264" y="24"/>
                  </a:cubicBezTo>
                  <a:close/>
                </a:path>
              </a:pathLst>
            </a:custGeom>
            <a:solidFill>
              <a:srgbClr val="6CC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B543E62-2493-7808-A2F0-5B0933485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138"/>
              <a:ext cx="831" cy="733"/>
            </a:xfrm>
            <a:custGeom>
              <a:avLst/>
              <a:gdLst>
                <a:gd name="T0" fmla="*/ 150 w 176"/>
                <a:gd name="T1" fmla="*/ 154 h 155"/>
                <a:gd name="T2" fmla="*/ 126 w 176"/>
                <a:gd name="T3" fmla="*/ 154 h 155"/>
                <a:gd name="T4" fmla="*/ 65 w 176"/>
                <a:gd name="T5" fmla="*/ 150 h 155"/>
                <a:gd name="T6" fmla="*/ 22 w 176"/>
                <a:gd name="T7" fmla="*/ 139 h 155"/>
                <a:gd name="T8" fmla="*/ 0 w 176"/>
                <a:gd name="T9" fmla="*/ 130 h 155"/>
                <a:gd name="T10" fmla="*/ 0 w 176"/>
                <a:gd name="T11" fmla="*/ 128 h 155"/>
                <a:gd name="T12" fmla="*/ 3 w 176"/>
                <a:gd name="T13" fmla="*/ 121 h 155"/>
                <a:gd name="T14" fmla="*/ 5 w 176"/>
                <a:gd name="T15" fmla="*/ 115 h 155"/>
                <a:gd name="T16" fmla="*/ 5 w 176"/>
                <a:gd name="T17" fmla="*/ 33 h 155"/>
                <a:gd name="T18" fmla="*/ 6 w 176"/>
                <a:gd name="T19" fmla="*/ 28 h 155"/>
                <a:gd name="T20" fmla="*/ 12 w 176"/>
                <a:gd name="T21" fmla="*/ 30 h 155"/>
                <a:gd name="T22" fmla="*/ 18 w 176"/>
                <a:gd name="T23" fmla="*/ 32 h 155"/>
                <a:gd name="T24" fmla="*/ 42 w 176"/>
                <a:gd name="T25" fmla="*/ 37 h 155"/>
                <a:gd name="T26" fmla="*/ 60 w 176"/>
                <a:gd name="T27" fmla="*/ 39 h 155"/>
                <a:gd name="T28" fmla="*/ 61 w 176"/>
                <a:gd name="T29" fmla="*/ 41 h 155"/>
                <a:gd name="T30" fmla="*/ 59 w 176"/>
                <a:gd name="T31" fmla="*/ 48 h 155"/>
                <a:gd name="T32" fmla="*/ 59 w 176"/>
                <a:gd name="T33" fmla="*/ 60 h 155"/>
                <a:gd name="T34" fmla="*/ 60 w 176"/>
                <a:gd name="T35" fmla="*/ 65 h 155"/>
                <a:gd name="T36" fmla="*/ 76 w 176"/>
                <a:gd name="T37" fmla="*/ 80 h 155"/>
                <a:gd name="T38" fmla="*/ 84 w 176"/>
                <a:gd name="T39" fmla="*/ 84 h 155"/>
                <a:gd name="T40" fmla="*/ 102 w 176"/>
                <a:gd name="T41" fmla="*/ 70 h 155"/>
                <a:gd name="T42" fmla="*/ 106 w 176"/>
                <a:gd name="T43" fmla="*/ 62 h 155"/>
                <a:gd name="T44" fmla="*/ 109 w 176"/>
                <a:gd name="T45" fmla="*/ 51 h 155"/>
                <a:gd name="T46" fmla="*/ 112 w 176"/>
                <a:gd name="T47" fmla="*/ 42 h 155"/>
                <a:gd name="T48" fmla="*/ 115 w 176"/>
                <a:gd name="T49" fmla="*/ 31 h 155"/>
                <a:gd name="T50" fmla="*/ 121 w 176"/>
                <a:gd name="T51" fmla="*/ 14 h 155"/>
                <a:gd name="T52" fmla="*/ 125 w 176"/>
                <a:gd name="T53" fmla="*/ 5 h 155"/>
                <a:gd name="T54" fmla="*/ 136 w 176"/>
                <a:gd name="T55" fmla="*/ 1 h 155"/>
                <a:gd name="T56" fmla="*/ 149 w 176"/>
                <a:gd name="T57" fmla="*/ 6 h 155"/>
                <a:gd name="T58" fmla="*/ 156 w 176"/>
                <a:gd name="T59" fmla="*/ 11 h 155"/>
                <a:gd name="T60" fmla="*/ 155 w 176"/>
                <a:gd name="T61" fmla="*/ 12 h 155"/>
                <a:gd name="T62" fmla="*/ 140 w 176"/>
                <a:gd name="T63" fmla="*/ 26 h 155"/>
                <a:gd name="T64" fmla="*/ 131 w 176"/>
                <a:gd name="T65" fmla="*/ 63 h 155"/>
                <a:gd name="T66" fmla="*/ 162 w 176"/>
                <a:gd name="T67" fmla="*/ 113 h 155"/>
                <a:gd name="T68" fmla="*/ 175 w 176"/>
                <a:gd name="T69" fmla="*/ 134 h 155"/>
                <a:gd name="T70" fmla="*/ 176 w 176"/>
                <a:gd name="T71" fmla="*/ 138 h 155"/>
                <a:gd name="T72" fmla="*/ 176 w 176"/>
                <a:gd name="T73" fmla="*/ 140 h 155"/>
                <a:gd name="T74" fmla="*/ 175 w 176"/>
                <a:gd name="T75" fmla="*/ 141 h 155"/>
                <a:gd name="T76" fmla="*/ 157 w 176"/>
                <a:gd name="T77" fmla="*/ 142 h 155"/>
                <a:gd name="T78" fmla="*/ 150 w 176"/>
                <a:gd name="T79" fmla="*/ 154 h 155"/>
                <a:gd name="T80" fmla="*/ 150 w 176"/>
                <a:gd name="T81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155">
                  <a:moveTo>
                    <a:pt x="150" y="154"/>
                  </a:moveTo>
                  <a:cubicBezTo>
                    <a:pt x="142" y="154"/>
                    <a:pt x="134" y="154"/>
                    <a:pt x="126" y="154"/>
                  </a:cubicBezTo>
                  <a:cubicBezTo>
                    <a:pt x="105" y="155"/>
                    <a:pt x="85" y="153"/>
                    <a:pt x="65" y="150"/>
                  </a:cubicBezTo>
                  <a:cubicBezTo>
                    <a:pt x="50" y="148"/>
                    <a:pt x="36" y="145"/>
                    <a:pt x="22" y="139"/>
                  </a:cubicBezTo>
                  <a:cubicBezTo>
                    <a:pt x="15" y="136"/>
                    <a:pt x="7" y="133"/>
                    <a:pt x="0" y="130"/>
                  </a:cubicBezTo>
                  <a:cubicBezTo>
                    <a:pt x="0" y="130"/>
                    <a:pt x="0" y="129"/>
                    <a:pt x="0" y="128"/>
                  </a:cubicBezTo>
                  <a:cubicBezTo>
                    <a:pt x="1" y="126"/>
                    <a:pt x="0" y="123"/>
                    <a:pt x="3" y="121"/>
                  </a:cubicBezTo>
                  <a:cubicBezTo>
                    <a:pt x="6" y="120"/>
                    <a:pt x="5" y="117"/>
                    <a:pt x="5" y="115"/>
                  </a:cubicBezTo>
                  <a:cubicBezTo>
                    <a:pt x="5" y="88"/>
                    <a:pt x="5" y="61"/>
                    <a:pt x="5" y="33"/>
                  </a:cubicBezTo>
                  <a:cubicBezTo>
                    <a:pt x="5" y="31"/>
                    <a:pt x="4" y="29"/>
                    <a:pt x="6" y="28"/>
                  </a:cubicBezTo>
                  <a:cubicBezTo>
                    <a:pt x="8" y="27"/>
                    <a:pt x="11" y="29"/>
                    <a:pt x="12" y="30"/>
                  </a:cubicBezTo>
                  <a:cubicBezTo>
                    <a:pt x="14" y="34"/>
                    <a:pt x="16" y="31"/>
                    <a:pt x="18" y="32"/>
                  </a:cubicBezTo>
                  <a:cubicBezTo>
                    <a:pt x="26" y="35"/>
                    <a:pt x="34" y="35"/>
                    <a:pt x="42" y="37"/>
                  </a:cubicBezTo>
                  <a:cubicBezTo>
                    <a:pt x="48" y="38"/>
                    <a:pt x="54" y="39"/>
                    <a:pt x="60" y="39"/>
                  </a:cubicBezTo>
                  <a:cubicBezTo>
                    <a:pt x="62" y="38"/>
                    <a:pt x="63" y="40"/>
                    <a:pt x="61" y="41"/>
                  </a:cubicBezTo>
                  <a:cubicBezTo>
                    <a:pt x="59" y="43"/>
                    <a:pt x="60" y="46"/>
                    <a:pt x="59" y="48"/>
                  </a:cubicBezTo>
                  <a:cubicBezTo>
                    <a:pt x="59" y="52"/>
                    <a:pt x="60" y="56"/>
                    <a:pt x="59" y="60"/>
                  </a:cubicBezTo>
                  <a:cubicBezTo>
                    <a:pt x="58" y="62"/>
                    <a:pt x="59" y="64"/>
                    <a:pt x="60" y="65"/>
                  </a:cubicBezTo>
                  <a:cubicBezTo>
                    <a:pt x="67" y="69"/>
                    <a:pt x="68" y="77"/>
                    <a:pt x="76" y="80"/>
                  </a:cubicBezTo>
                  <a:cubicBezTo>
                    <a:pt x="79" y="81"/>
                    <a:pt x="80" y="84"/>
                    <a:pt x="84" y="84"/>
                  </a:cubicBezTo>
                  <a:cubicBezTo>
                    <a:pt x="97" y="84"/>
                    <a:pt x="99" y="83"/>
                    <a:pt x="102" y="70"/>
                  </a:cubicBezTo>
                  <a:cubicBezTo>
                    <a:pt x="103" y="67"/>
                    <a:pt x="105" y="64"/>
                    <a:pt x="106" y="62"/>
                  </a:cubicBezTo>
                  <a:cubicBezTo>
                    <a:pt x="109" y="58"/>
                    <a:pt x="109" y="55"/>
                    <a:pt x="109" y="51"/>
                  </a:cubicBezTo>
                  <a:cubicBezTo>
                    <a:pt x="109" y="47"/>
                    <a:pt x="109" y="45"/>
                    <a:pt x="112" y="42"/>
                  </a:cubicBezTo>
                  <a:cubicBezTo>
                    <a:pt x="114" y="39"/>
                    <a:pt x="114" y="34"/>
                    <a:pt x="115" y="31"/>
                  </a:cubicBezTo>
                  <a:cubicBezTo>
                    <a:pt x="115" y="25"/>
                    <a:pt x="118" y="19"/>
                    <a:pt x="121" y="14"/>
                  </a:cubicBezTo>
                  <a:cubicBezTo>
                    <a:pt x="122" y="11"/>
                    <a:pt x="124" y="8"/>
                    <a:pt x="125" y="5"/>
                  </a:cubicBezTo>
                  <a:cubicBezTo>
                    <a:pt x="127" y="1"/>
                    <a:pt x="132" y="1"/>
                    <a:pt x="136" y="1"/>
                  </a:cubicBezTo>
                  <a:cubicBezTo>
                    <a:pt x="141" y="0"/>
                    <a:pt x="146" y="1"/>
                    <a:pt x="149" y="6"/>
                  </a:cubicBezTo>
                  <a:cubicBezTo>
                    <a:pt x="150" y="9"/>
                    <a:pt x="152" y="12"/>
                    <a:pt x="156" y="11"/>
                  </a:cubicBezTo>
                  <a:cubicBezTo>
                    <a:pt x="156" y="12"/>
                    <a:pt x="155" y="12"/>
                    <a:pt x="155" y="12"/>
                  </a:cubicBezTo>
                  <a:cubicBezTo>
                    <a:pt x="151" y="17"/>
                    <a:pt x="145" y="21"/>
                    <a:pt x="140" y="26"/>
                  </a:cubicBezTo>
                  <a:cubicBezTo>
                    <a:pt x="127" y="37"/>
                    <a:pt x="125" y="48"/>
                    <a:pt x="131" y="63"/>
                  </a:cubicBezTo>
                  <a:cubicBezTo>
                    <a:pt x="139" y="81"/>
                    <a:pt x="151" y="97"/>
                    <a:pt x="162" y="113"/>
                  </a:cubicBezTo>
                  <a:cubicBezTo>
                    <a:pt x="166" y="120"/>
                    <a:pt x="171" y="127"/>
                    <a:pt x="175" y="134"/>
                  </a:cubicBezTo>
                  <a:cubicBezTo>
                    <a:pt x="176" y="135"/>
                    <a:pt x="176" y="136"/>
                    <a:pt x="176" y="138"/>
                  </a:cubicBezTo>
                  <a:cubicBezTo>
                    <a:pt x="176" y="138"/>
                    <a:pt x="176" y="139"/>
                    <a:pt x="176" y="140"/>
                  </a:cubicBezTo>
                  <a:cubicBezTo>
                    <a:pt x="175" y="140"/>
                    <a:pt x="175" y="141"/>
                    <a:pt x="175" y="141"/>
                  </a:cubicBezTo>
                  <a:cubicBezTo>
                    <a:pt x="169" y="140"/>
                    <a:pt x="163" y="142"/>
                    <a:pt x="157" y="142"/>
                  </a:cubicBezTo>
                  <a:cubicBezTo>
                    <a:pt x="147" y="142"/>
                    <a:pt x="145" y="147"/>
                    <a:pt x="150" y="154"/>
                  </a:cubicBezTo>
                  <a:cubicBezTo>
                    <a:pt x="150" y="154"/>
                    <a:pt x="150" y="154"/>
                    <a:pt x="150" y="154"/>
                  </a:cubicBezTo>
                  <a:close/>
                </a:path>
              </a:pathLst>
            </a:custGeom>
            <a:solidFill>
              <a:srgbClr val="D2D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C1D5ADE-5F98-5AC7-3C2F-58966D5AB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2871"/>
              <a:ext cx="822" cy="557"/>
            </a:xfrm>
            <a:custGeom>
              <a:avLst/>
              <a:gdLst>
                <a:gd name="T0" fmla="*/ 153 w 174"/>
                <a:gd name="T1" fmla="*/ 21 h 118"/>
                <a:gd name="T2" fmla="*/ 163 w 174"/>
                <a:gd name="T3" fmla="*/ 16 h 118"/>
                <a:gd name="T4" fmla="*/ 167 w 174"/>
                <a:gd name="T5" fmla="*/ 13 h 118"/>
                <a:gd name="T6" fmla="*/ 170 w 174"/>
                <a:gd name="T7" fmla="*/ 20 h 118"/>
                <a:gd name="T8" fmla="*/ 170 w 174"/>
                <a:gd name="T9" fmla="*/ 26 h 118"/>
                <a:gd name="T10" fmla="*/ 167 w 174"/>
                <a:gd name="T11" fmla="*/ 45 h 118"/>
                <a:gd name="T12" fmla="*/ 166 w 174"/>
                <a:gd name="T13" fmla="*/ 52 h 118"/>
                <a:gd name="T14" fmla="*/ 159 w 174"/>
                <a:gd name="T15" fmla="*/ 68 h 118"/>
                <a:gd name="T16" fmla="*/ 156 w 174"/>
                <a:gd name="T17" fmla="*/ 72 h 118"/>
                <a:gd name="T18" fmla="*/ 154 w 174"/>
                <a:gd name="T19" fmla="*/ 75 h 118"/>
                <a:gd name="T20" fmla="*/ 140 w 174"/>
                <a:gd name="T21" fmla="*/ 89 h 118"/>
                <a:gd name="T22" fmla="*/ 140 w 174"/>
                <a:gd name="T23" fmla="*/ 90 h 118"/>
                <a:gd name="T24" fmla="*/ 123 w 174"/>
                <a:gd name="T25" fmla="*/ 103 h 118"/>
                <a:gd name="T26" fmla="*/ 112 w 174"/>
                <a:gd name="T27" fmla="*/ 105 h 118"/>
                <a:gd name="T28" fmla="*/ 109 w 174"/>
                <a:gd name="T29" fmla="*/ 106 h 118"/>
                <a:gd name="T30" fmla="*/ 100 w 174"/>
                <a:gd name="T31" fmla="*/ 110 h 118"/>
                <a:gd name="T32" fmla="*/ 89 w 174"/>
                <a:gd name="T33" fmla="*/ 114 h 118"/>
                <a:gd name="T34" fmla="*/ 85 w 174"/>
                <a:gd name="T35" fmla="*/ 118 h 118"/>
                <a:gd name="T36" fmla="*/ 84 w 174"/>
                <a:gd name="T37" fmla="*/ 117 h 118"/>
                <a:gd name="T38" fmla="*/ 96 w 174"/>
                <a:gd name="T39" fmla="*/ 101 h 118"/>
                <a:gd name="T40" fmla="*/ 93 w 174"/>
                <a:gd name="T41" fmla="*/ 81 h 118"/>
                <a:gd name="T42" fmla="*/ 60 w 174"/>
                <a:gd name="T43" fmla="*/ 70 h 118"/>
                <a:gd name="T44" fmla="*/ 30 w 174"/>
                <a:gd name="T45" fmla="*/ 78 h 118"/>
                <a:gd name="T46" fmla="*/ 8 w 174"/>
                <a:gd name="T47" fmla="*/ 75 h 118"/>
                <a:gd name="T48" fmla="*/ 3 w 174"/>
                <a:gd name="T49" fmla="*/ 62 h 118"/>
                <a:gd name="T50" fmla="*/ 4 w 174"/>
                <a:gd name="T51" fmla="*/ 20 h 118"/>
                <a:gd name="T52" fmla="*/ 24 w 174"/>
                <a:gd name="T53" fmla="*/ 0 h 118"/>
                <a:gd name="T54" fmla="*/ 28 w 174"/>
                <a:gd name="T55" fmla="*/ 2 h 118"/>
                <a:gd name="T56" fmla="*/ 43 w 174"/>
                <a:gd name="T57" fmla="*/ 16 h 118"/>
                <a:gd name="T58" fmla="*/ 80 w 174"/>
                <a:gd name="T59" fmla="*/ 35 h 118"/>
                <a:gd name="T60" fmla="*/ 90 w 174"/>
                <a:gd name="T61" fmla="*/ 37 h 118"/>
                <a:gd name="T62" fmla="*/ 119 w 174"/>
                <a:gd name="T63" fmla="*/ 35 h 118"/>
                <a:gd name="T64" fmla="*/ 127 w 174"/>
                <a:gd name="T65" fmla="*/ 33 h 118"/>
                <a:gd name="T66" fmla="*/ 139 w 174"/>
                <a:gd name="T67" fmla="*/ 29 h 118"/>
                <a:gd name="T68" fmla="*/ 153 w 174"/>
                <a:gd name="T69" fmla="*/ 2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18">
                  <a:moveTo>
                    <a:pt x="153" y="21"/>
                  </a:moveTo>
                  <a:cubicBezTo>
                    <a:pt x="158" y="23"/>
                    <a:pt x="160" y="19"/>
                    <a:pt x="163" y="16"/>
                  </a:cubicBezTo>
                  <a:cubicBezTo>
                    <a:pt x="164" y="14"/>
                    <a:pt x="165" y="12"/>
                    <a:pt x="167" y="13"/>
                  </a:cubicBezTo>
                  <a:cubicBezTo>
                    <a:pt x="170" y="15"/>
                    <a:pt x="171" y="17"/>
                    <a:pt x="170" y="20"/>
                  </a:cubicBezTo>
                  <a:cubicBezTo>
                    <a:pt x="169" y="22"/>
                    <a:pt x="170" y="24"/>
                    <a:pt x="170" y="26"/>
                  </a:cubicBezTo>
                  <a:cubicBezTo>
                    <a:pt x="170" y="32"/>
                    <a:pt x="174" y="40"/>
                    <a:pt x="167" y="45"/>
                  </a:cubicBezTo>
                  <a:cubicBezTo>
                    <a:pt x="165" y="47"/>
                    <a:pt x="166" y="50"/>
                    <a:pt x="166" y="52"/>
                  </a:cubicBezTo>
                  <a:cubicBezTo>
                    <a:pt x="166" y="59"/>
                    <a:pt x="164" y="64"/>
                    <a:pt x="159" y="68"/>
                  </a:cubicBezTo>
                  <a:cubicBezTo>
                    <a:pt x="157" y="69"/>
                    <a:pt x="156" y="71"/>
                    <a:pt x="156" y="72"/>
                  </a:cubicBezTo>
                  <a:cubicBezTo>
                    <a:pt x="156" y="74"/>
                    <a:pt x="155" y="75"/>
                    <a:pt x="154" y="75"/>
                  </a:cubicBezTo>
                  <a:cubicBezTo>
                    <a:pt x="148" y="78"/>
                    <a:pt x="143" y="83"/>
                    <a:pt x="140" y="89"/>
                  </a:cubicBezTo>
                  <a:cubicBezTo>
                    <a:pt x="140" y="89"/>
                    <a:pt x="140" y="90"/>
                    <a:pt x="140" y="90"/>
                  </a:cubicBezTo>
                  <a:cubicBezTo>
                    <a:pt x="133" y="92"/>
                    <a:pt x="129" y="99"/>
                    <a:pt x="123" y="103"/>
                  </a:cubicBezTo>
                  <a:cubicBezTo>
                    <a:pt x="120" y="104"/>
                    <a:pt x="116" y="104"/>
                    <a:pt x="112" y="105"/>
                  </a:cubicBezTo>
                  <a:cubicBezTo>
                    <a:pt x="111" y="105"/>
                    <a:pt x="109" y="105"/>
                    <a:pt x="109" y="106"/>
                  </a:cubicBezTo>
                  <a:cubicBezTo>
                    <a:pt x="108" y="111"/>
                    <a:pt x="104" y="111"/>
                    <a:pt x="100" y="110"/>
                  </a:cubicBezTo>
                  <a:cubicBezTo>
                    <a:pt x="96" y="109"/>
                    <a:pt x="92" y="111"/>
                    <a:pt x="89" y="114"/>
                  </a:cubicBezTo>
                  <a:cubicBezTo>
                    <a:pt x="88" y="116"/>
                    <a:pt x="87" y="117"/>
                    <a:pt x="85" y="118"/>
                  </a:cubicBezTo>
                  <a:cubicBezTo>
                    <a:pt x="85" y="117"/>
                    <a:pt x="85" y="117"/>
                    <a:pt x="84" y="117"/>
                  </a:cubicBezTo>
                  <a:cubicBezTo>
                    <a:pt x="89" y="112"/>
                    <a:pt x="93" y="107"/>
                    <a:pt x="96" y="101"/>
                  </a:cubicBezTo>
                  <a:cubicBezTo>
                    <a:pt x="100" y="93"/>
                    <a:pt x="99" y="87"/>
                    <a:pt x="93" y="81"/>
                  </a:cubicBezTo>
                  <a:cubicBezTo>
                    <a:pt x="84" y="72"/>
                    <a:pt x="73" y="68"/>
                    <a:pt x="60" y="70"/>
                  </a:cubicBezTo>
                  <a:cubicBezTo>
                    <a:pt x="50" y="71"/>
                    <a:pt x="40" y="75"/>
                    <a:pt x="30" y="78"/>
                  </a:cubicBezTo>
                  <a:cubicBezTo>
                    <a:pt x="22" y="80"/>
                    <a:pt x="14" y="83"/>
                    <a:pt x="8" y="75"/>
                  </a:cubicBezTo>
                  <a:cubicBezTo>
                    <a:pt x="4" y="71"/>
                    <a:pt x="3" y="66"/>
                    <a:pt x="3" y="62"/>
                  </a:cubicBezTo>
                  <a:cubicBezTo>
                    <a:pt x="0" y="48"/>
                    <a:pt x="1" y="34"/>
                    <a:pt x="4" y="20"/>
                  </a:cubicBezTo>
                  <a:cubicBezTo>
                    <a:pt x="7" y="10"/>
                    <a:pt x="14" y="3"/>
                    <a:pt x="24" y="0"/>
                  </a:cubicBezTo>
                  <a:cubicBezTo>
                    <a:pt x="26" y="0"/>
                    <a:pt x="27" y="1"/>
                    <a:pt x="28" y="2"/>
                  </a:cubicBezTo>
                  <a:cubicBezTo>
                    <a:pt x="32" y="7"/>
                    <a:pt x="38" y="12"/>
                    <a:pt x="43" y="16"/>
                  </a:cubicBezTo>
                  <a:cubicBezTo>
                    <a:pt x="54" y="26"/>
                    <a:pt x="66" y="32"/>
                    <a:pt x="80" y="35"/>
                  </a:cubicBezTo>
                  <a:cubicBezTo>
                    <a:pt x="83" y="36"/>
                    <a:pt x="86" y="36"/>
                    <a:pt x="90" y="37"/>
                  </a:cubicBezTo>
                  <a:cubicBezTo>
                    <a:pt x="100" y="37"/>
                    <a:pt x="110" y="40"/>
                    <a:pt x="119" y="35"/>
                  </a:cubicBezTo>
                  <a:cubicBezTo>
                    <a:pt x="122" y="35"/>
                    <a:pt x="125" y="34"/>
                    <a:pt x="127" y="33"/>
                  </a:cubicBezTo>
                  <a:cubicBezTo>
                    <a:pt x="132" y="34"/>
                    <a:pt x="136" y="32"/>
                    <a:pt x="139" y="29"/>
                  </a:cubicBezTo>
                  <a:cubicBezTo>
                    <a:pt x="143" y="26"/>
                    <a:pt x="148" y="23"/>
                    <a:pt x="153" y="21"/>
                  </a:cubicBezTo>
                  <a:close/>
                </a:path>
              </a:pathLst>
            </a:custGeom>
            <a:solidFill>
              <a:srgbClr val="5FC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EE48EEF-7F93-7565-6690-95840D8DD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1594"/>
              <a:ext cx="572" cy="818"/>
            </a:xfrm>
            <a:custGeom>
              <a:avLst/>
              <a:gdLst>
                <a:gd name="T0" fmla="*/ 90 w 121"/>
                <a:gd name="T1" fmla="*/ 11 h 173"/>
                <a:gd name="T2" fmla="*/ 104 w 121"/>
                <a:gd name="T3" fmla="*/ 19 h 173"/>
                <a:gd name="T4" fmla="*/ 117 w 121"/>
                <a:gd name="T5" fmla="*/ 36 h 173"/>
                <a:gd name="T6" fmla="*/ 121 w 121"/>
                <a:gd name="T7" fmla="*/ 56 h 173"/>
                <a:gd name="T8" fmla="*/ 107 w 121"/>
                <a:gd name="T9" fmla="*/ 84 h 173"/>
                <a:gd name="T10" fmla="*/ 88 w 121"/>
                <a:gd name="T11" fmla="*/ 110 h 173"/>
                <a:gd name="T12" fmla="*/ 86 w 121"/>
                <a:gd name="T13" fmla="*/ 119 h 173"/>
                <a:gd name="T14" fmla="*/ 86 w 121"/>
                <a:gd name="T15" fmla="*/ 121 h 173"/>
                <a:gd name="T16" fmla="*/ 73 w 121"/>
                <a:gd name="T17" fmla="*/ 123 h 173"/>
                <a:gd name="T18" fmla="*/ 63 w 121"/>
                <a:gd name="T19" fmla="*/ 128 h 173"/>
                <a:gd name="T20" fmla="*/ 58 w 121"/>
                <a:gd name="T21" fmla="*/ 134 h 173"/>
                <a:gd name="T22" fmla="*/ 55 w 121"/>
                <a:gd name="T23" fmla="*/ 138 h 173"/>
                <a:gd name="T24" fmla="*/ 25 w 121"/>
                <a:gd name="T25" fmla="*/ 170 h 173"/>
                <a:gd name="T26" fmla="*/ 22 w 121"/>
                <a:gd name="T27" fmla="*/ 173 h 173"/>
                <a:gd name="T28" fmla="*/ 9 w 121"/>
                <a:gd name="T29" fmla="*/ 170 h 173"/>
                <a:gd name="T30" fmla="*/ 8 w 121"/>
                <a:gd name="T31" fmla="*/ 145 h 173"/>
                <a:gd name="T32" fmla="*/ 38 w 121"/>
                <a:gd name="T33" fmla="*/ 127 h 173"/>
                <a:gd name="T34" fmla="*/ 73 w 121"/>
                <a:gd name="T35" fmla="*/ 108 h 173"/>
                <a:gd name="T36" fmla="*/ 81 w 121"/>
                <a:gd name="T37" fmla="*/ 97 h 173"/>
                <a:gd name="T38" fmla="*/ 78 w 121"/>
                <a:gd name="T39" fmla="*/ 84 h 173"/>
                <a:gd name="T40" fmla="*/ 42 w 121"/>
                <a:gd name="T41" fmla="*/ 45 h 173"/>
                <a:gd name="T42" fmla="*/ 23 w 121"/>
                <a:gd name="T43" fmla="*/ 23 h 173"/>
                <a:gd name="T44" fmla="*/ 26 w 121"/>
                <a:gd name="T45" fmla="*/ 2 h 173"/>
                <a:gd name="T46" fmla="*/ 31 w 121"/>
                <a:gd name="T47" fmla="*/ 1 h 173"/>
                <a:gd name="T48" fmla="*/ 66 w 121"/>
                <a:gd name="T49" fmla="*/ 6 h 173"/>
                <a:gd name="T50" fmla="*/ 88 w 121"/>
                <a:gd name="T51" fmla="*/ 9 h 173"/>
                <a:gd name="T52" fmla="*/ 89 w 121"/>
                <a:gd name="T53" fmla="*/ 9 h 173"/>
                <a:gd name="T54" fmla="*/ 90 w 121"/>
                <a:gd name="T55" fmla="*/ 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73">
                  <a:moveTo>
                    <a:pt x="90" y="11"/>
                  </a:moveTo>
                  <a:cubicBezTo>
                    <a:pt x="96" y="12"/>
                    <a:pt x="98" y="19"/>
                    <a:pt x="104" y="19"/>
                  </a:cubicBezTo>
                  <a:cubicBezTo>
                    <a:pt x="107" y="26"/>
                    <a:pt x="113" y="30"/>
                    <a:pt x="117" y="36"/>
                  </a:cubicBezTo>
                  <a:cubicBezTo>
                    <a:pt x="121" y="42"/>
                    <a:pt x="121" y="49"/>
                    <a:pt x="121" y="56"/>
                  </a:cubicBezTo>
                  <a:cubicBezTo>
                    <a:pt x="121" y="67"/>
                    <a:pt x="114" y="76"/>
                    <a:pt x="107" y="84"/>
                  </a:cubicBezTo>
                  <a:cubicBezTo>
                    <a:pt x="101" y="93"/>
                    <a:pt x="93" y="100"/>
                    <a:pt x="88" y="110"/>
                  </a:cubicBezTo>
                  <a:cubicBezTo>
                    <a:pt x="86" y="113"/>
                    <a:pt x="85" y="116"/>
                    <a:pt x="86" y="119"/>
                  </a:cubicBezTo>
                  <a:cubicBezTo>
                    <a:pt x="87" y="120"/>
                    <a:pt x="87" y="120"/>
                    <a:pt x="86" y="121"/>
                  </a:cubicBezTo>
                  <a:cubicBezTo>
                    <a:pt x="85" y="122"/>
                    <a:pt x="75" y="124"/>
                    <a:pt x="73" y="123"/>
                  </a:cubicBezTo>
                  <a:cubicBezTo>
                    <a:pt x="67" y="120"/>
                    <a:pt x="64" y="121"/>
                    <a:pt x="63" y="128"/>
                  </a:cubicBezTo>
                  <a:cubicBezTo>
                    <a:pt x="63" y="131"/>
                    <a:pt x="59" y="132"/>
                    <a:pt x="58" y="134"/>
                  </a:cubicBezTo>
                  <a:cubicBezTo>
                    <a:pt x="58" y="136"/>
                    <a:pt x="57" y="137"/>
                    <a:pt x="55" y="138"/>
                  </a:cubicBezTo>
                  <a:cubicBezTo>
                    <a:pt x="43" y="147"/>
                    <a:pt x="32" y="157"/>
                    <a:pt x="25" y="170"/>
                  </a:cubicBezTo>
                  <a:cubicBezTo>
                    <a:pt x="24" y="171"/>
                    <a:pt x="23" y="173"/>
                    <a:pt x="22" y="173"/>
                  </a:cubicBezTo>
                  <a:cubicBezTo>
                    <a:pt x="17" y="173"/>
                    <a:pt x="13" y="172"/>
                    <a:pt x="9" y="170"/>
                  </a:cubicBezTo>
                  <a:cubicBezTo>
                    <a:pt x="1" y="164"/>
                    <a:pt x="0" y="152"/>
                    <a:pt x="8" y="145"/>
                  </a:cubicBezTo>
                  <a:cubicBezTo>
                    <a:pt x="16" y="137"/>
                    <a:pt x="28" y="132"/>
                    <a:pt x="38" y="127"/>
                  </a:cubicBezTo>
                  <a:cubicBezTo>
                    <a:pt x="50" y="122"/>
                    <a:pt x="62" y="116"/>
                    <a:pt x="73" y="108"/>
                  </a:cubicBezTo>
                  <a:cubicBezTo>
                    <a:pt x="77" y="105"/>
                    <a:pt x="79" y="102"/>
                    <a:pt x="81" y="97"/>
                  </a:cubicBezTo>
                  <a:cubicBezTo>
                    <a:pt x="83" y="92"/>
                    <a:pt x="80" y="88"/>
                    <a:pt x="78" y="84"/>
                  </a:cubicBezTo>
                  <a:cubicBezTo>
                    <a:pt x="68" y="69"/>
                    <a:pt x="55" y="57"/>
                    <a:pt x="42" y="45"/>
                  </a:cubicBezTo>
                  <a:cubicBezTo>
                    <a:pt x="35" y="39"/>
                    <a:pt x="28" y="32"/>
                    <a:pt x="23" y="23"/>
                  </a:cubicBezTo>
                  <a:cubicBezTo>
                    <a:pt x="19" y="14"/>
                    <a:pt x="20" y="7"/>
                    <a:pt x="26" y="2"/>
                  </a:cubicBezTo>
                  <a:cubicBezTo>
                    <a:pt x="28" y="1"/>
                    <a:pt x="30" y="1"/>
                    <a:pt x="31" y="1"/>
                  </a:cubicBezTo>
                  <a:cubicBezTo>
                    <a:pt x="43" y="0"/>
                    <a:pt x="55" y="3"/>
                    <a:pt x="66" y="6"/>
                  </a:cubicBezTo>
                  <a:cubicBezTo>
                    <a:pt x="74" y="7"/>
                    <a:pt x="81" y="10"/>
                    <a:pt x="88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0" y="9"/>
                    <a:pt x="90" y="10"/>
                    <a:pt x="90" y="11"/>
                  </a:cubicBezTo>
                  <a:close/>
                </a:path>
              </a:pathLst>
            </a:custGeom>
            <a:solidFill>
              <a:srgbClr val="FCC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BEB38B7-46F4-834F-DAC3-44FFEA16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195"/>
              <a:ext cx="416" cy="595"/>
            </a:xfrm>
            <a:custGeom>
              <a:avLst/>
              <a:gdLst>
                <a:gd name="T0" fmla="*/ 51 w 88"/>
                <a:gd name="T1" fmla="*/ 126 h 126"/>
                <a:gd name="T2" fmla="*/ 20 w 88"/>
                <a:gd name="T3" fmla="*/ 79 h 126"/>
                <a:gd name="T4" fmla="*/ 4 w 88"/>
                <a:gd name="T5" fmla="*/ 48 h 126"/>
                <a:gd name="T6" fmla="*/ 9 w 88"/>
                <a:gd name="T7" fmla="*/ 18 h 126"/>
                <a:gd name="T8" fmla="*/ 30 w 88"/>
                <a:gd name="T9" fmla="*/ 0 h 126"/>
                <a:gd name="T10" fmla="*/ 44 w 88"/>
                <a:gd name="T11" fmla="*/ 18 h 126"/>
                <a:gd name="T12" fmla="*/ 77 w 88"/>
                <a:gd name="T13" fmla="*/ 70 h 126"/>
                <a:gd name="T14" fmla="*/ 86 w 88"/>
                <a:gd name="T15" fmla="*/ 93 h 126"/>
                <a:gd name="T16" fmla="*/ 68 w 88"/>
                <a:gd name="T17" fmla="*/ 123 h 126"/>
                <a:gd name="T18" fmla="*/ 51 w 88"/>
                <a:gd name="T1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26">
                  <a:moveTo>
                    <a:pt x="51" y="126"/>
                  </a:moveTo>
                  <a:cubicBezTo>
                    <a:pt x="41" y="110"/>
                    <a:pt x="30" y="95"/>
                    <a:pt x="20" y="79"/>
                  </a:cubicBezTo>
                  <a:cubicBezTo>
                    <a:pt x="14" y="69"/>
                    <a:pt x="7" y="59"/>
                    <a:pt x="4" y="48"/>
                  </a:cubicBezTo>
                  <a:cubicBezTo>
                    <a:pt x="0" y="37"/>
                    <a:pt x="1" y="27"/>
                    <a:pt x="9" y="18"/>
                  </a:cubicBezTo>
                  <a:cubicBezTo>
                    <a:pt x="16" y="12"/>
                    <a:pt x="22" y="5"/>
                    <a:pt x="30" y="0"/>
                  </a:cubicBezTo>
                  <a:cubicBezTo>
                    <a:pt x="35" y="6"/>
                    <a:pt x="40" y="12"/>
                    <a:pt x="44" y="18"/>
                  </a:cubicBezTo>
                  <a:cubicBezTo>
                    <a:pt x="56" y="34"/>
                    <a:pt x="68" y="51"/>
                    <a:pt x="77" y="70"/>
                  </a:cubicBezTo>
                  <a:cubicBezTo>
                    <a:pt x="81" y="77"/>
                    <a:pt x="84" y="85"/>
                    <a:pt x="86" y="93"/>
                  </a:cubicBezTo>
                  <a:cubicBezTo>
                    <a:pt x="88" y="108"/>
                    <a:pt x="82" y="118"/>
                    <a:pt x="68" y="123"/>
                  </a:cubicBezTo>
                  <a:cubicBezTo>
                    <a:pt x="62" y="124"/>
                    <a:pt x="57" y="125"/>
                    <a:pt x="51" y="126"/>
                  </a:cubicBezTo>
                  <a:close/>
                </a:path>
              </a:pathLst>
            </a:custGeom>
            <a:solidFill>
              <a:srgbClr val="6CC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BB8E7E2-8F6C-E1F2-237A-CD019E51A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2795"/>
              <a:ext cx="161" cy="76"/>
            </a:xfrm>
            <a:custGeom>
              <a:avLst/>
              <a:gdLst>
                <a:gd name="T0" fmla="*/ 5 w 34"/>
                <a:gd name="T1" fmla="*/ 15 h 16"/>
                <a:gd name="T2" fmla="*/ 0 w 34"/>
                <a:gd name="T3" fmla="*/ 9 h 16"/>
                <a:gd name="T4" fmla="*/ 7 w 34"/>
                <a:gd name="T5" fmla="*/ 2 h 16"/>
                <a:gd name="T6" fmla="*/ 31 w 34"/>
                <a:gd name="T7" fmla="*/ 1 h 16"/>
                <a:gd name="T8" fmla="*/ 23 w 34"/>
                <a:gd name="T9" fmla="*/ 14 h 16"/>
                <a:gd name="T10" fmla="*/ 5 w 34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6">
                  <a:moveTo>
                    <a:pt x="5" y="15"/>
                  </a:moveTo>
                  <a:cubicBezTo>
                    <a:pt x="3" y="13"/>
                    <a:pt x="0" y="13"/>
                    <a:pt x="0" y="9"/>
                  </a:cubicBezTo>
                  <a:cubicBezTo>
                    <a:pt x="1" y="6"/>
                    <a:pt x="2" y="3"/>
                    <a:pt x="7" y="2"/>
                  </a:cubicBezTo>
                  <a:cubicBezTo>
                    <a:pt x="15" y="2"/>
                    <a:pt x="22" y="0"/>
                    <a:pt x="31" y="1"/>
                  </a:cubicBezTo>
                  <a:cubicBezTo>
                    <a:pt x="34" y="9"/>
                    <a:pt x="31" y="14"/>
                    <a:pt x="23" y="14"/>
                  </a:cubicBezTo>
                  <a:cubicBezTo>
                    <a:pt x="17" y="15"/>
                    <a:pt x="11" y="16"/>
                    <a:pt x="5" y="15"/>
                  </a:cubicBezTo>
                  <a:close/>
                </a:path>
              </a:pathLst>
            </a:custGeom>
            <a:solidFill>
              <a:srgbClr val="F3E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B2AE349-E6AC-9D6C-6196-CFA36D0CD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240"/>
              <a:ext cx="179" cy="406"/>
            </a:xfrm>
            <a:custGeom>
              <a:avLst/>
              <a:gdLst>
                <a:gd name="T0" fmla="*/ 1 w 38"/>
                <a:gd name="T1" fmla="*/ 86 h 86"/>
                <a:gd name="T2" fmla="*/ 0 w 38"/>
                <a:gd name="T3" fmla="*/ 84 h 86"/>
                <a:gd name="T4" fmla="*/ 12 w 38"/>
                <a:gd name="T5" fmla="*/ 84 h 86"/>
                <a:gd name="T6" fmla="*/ 30 w 38"/>
                <a:gd name="T7" fmla="*/ 77 h 86"/>
                <a:gd name="T8" fmla="*/ 36 w 38"/>
                <a:gd name="T9" fmla="*/ 59 h 86"/>
                <a:gd name="T10" fmla="*/ 30 w 38"/>
                <a:gd name="T11" fmla="*/ 39 h 86"/>
                <a:gd name="T12" fmla="*/ 20 w 38"/>
                <a:gd name="T13" fmla="*/ 19 h 86"/>
                <a:gd name="T14" fmla="*/ 14 w 38"/>
                <a:gd name="T15" fmla="*/ 8 h 86"/>
                <a:gd name="T16" fmla="*/ 12 w 38"/>
                <a:gd name="T17" fmla="*/ 0 h 86"/>
                <a:gd name="T18" fmla="*/ 34 w 38"/>
                <a:gd name="T19" fmla="*/ 44 h 86"/>
                <a:gd name="T20" fmla="*/ 37 w 38"/>
                <a:gd name="T21" fmla="*/ 68 h 86"/>
                <a:gd name="T22" fmla="*/ 25 w 38"/>
                <a:gd name="T23" fmla="*/ 82 h 86"/>
                <a:gd name="T24" fmla="*/ 1 w 38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1" y="86"/>
                  </a:moveTo>
                  <a:cubicBezTo>
                    <a:pt x="1" y="85"/>
                    <a:pt x="0" y="85"/>
                    <a:pt x="0" y="84"/>
                  </a:cubicBezTo>
                  <a:cubicBezTo>
                    <a:pt x="4" y="84"/>
                    <a:pt x="8" y="84"/>
                    <a:pt x="12" y="84"/>
                  </a:cubicBezTo>
                  <a:cubicBezTo>
                    <a:pt x="19" y="84"/>
                    <a:pt x="25" y="81"/>
                    <a:pt x="30" y="77"/>
                  </a:cubicBezTo>
                  <a:cubicBezTo>
                    <a:pt x="35" y="73"/>
                    <a:pt x="37" y="66"/>
                    <a:pt x="36" y="59"/>
                  </a:cubicBezTo>
                  <a:cubicBezTo>
                    <a:pt x="35" y="52"/>
                    <a:pt x="33" y="46"/>
                    <a:pt x="30" y="39"/>
                  </a:cubicBezTo>
                  <a:cubicBezTo>
                    <a:pt x="27" y="32"/>
                    <a:pt x="23" y="26"/>
                    <a:pt x="20" y="19"/>
                  </a:cubicBezTo>
                  <a:cubicBezTo>
                    <a:pt x="18" y="15"/>
                    <a:pt x="17" y="11"/>
                    <a:pt x="14" y="8"/>
                  </a:cubicBezTo>
                  <a:cubicBezTo>
                    <a:pt x="12" y="6"/>
                    <a:pt x="12" y="3"/>
                    <a:pt x="12" y="0"/>
                  </a:cubicBezTo>
                  <a:cubicBezTo>
                    <a:pt x="19" y="15"/>
                    <a:pt x="27" y="29"/>
                    <a:pt x="34" y="44"/>
                  </a:cubicBezTo>
                  <a:cubicBezTo>
                    <a:pt x="37" y="51"/>
                    <a:pt x="38" y="59"/>
                    <a:pt x="37" y="68"/>
                  </a:cubicBezTo>
                  <a:cubicBezTo>
                    <a:pt x="36" y="75"/>
                    <a:pt x="31" y="79"/>
                    <a:pt x="25" y="82"/>
                  </a:cubicBezTo>
                  <a:cubicBezTo>
                    <a:pt x="17" y="86"/>
                    <a:pt x="9" y="86"/>
                    <a:pt x="1" y="86"/>
                  </a:cubicBezTo>
                  <a:close/>
                </a:path>
              </a:pathLst>
            </a:custGeom>
            <a:solidFill>
              <a:srgbClr val="FDF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0FB5392-4EE2-4D35-2D85-26239A3EE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1429"/>
              <a:ext cx="218" cy="109"/>
            </a:xfrm>
            <a:custGeom>
              <a:avLst/>
              <a:gdLst>
                <a:gd name="T0" fmla="*/ 46 w 46"/>
                <a:gd name="T1" fmla="*/ 13 h 23"/>
                <a:gd name="T2" fmla="*/ 20 w 46"/>
                <a:gd name="T3" fmla="*/ 22 h 23"/>
                <a:gd name="T4" fmla="*/ 16 w 46"/>
                <a:gd name="T5" fmla="*/ 21 h 23"/>
                <a:gd name="T6" fmla="*/ 0 w 46"/>
                <a:gd name="T7" fmla="*/ 0 h 23"/>
                <a:gd name="T8" fmla="*/ 8 w 46"/>
                <a:gd name="T9" fmla="*/ 12 h 23"/>
                <a:gd name="T10" fmla="*/ 35 w 46"/>
                <a:gd name="T11" fmla="*/ 18 h 23"/>
                <a:gd name="T12" fmla="*/ 46 w 46"/>
                <a:gd name="T13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3">
                  <a:moveTo>
                    <a:pt x="46" y="13"/>
                  </a:moveTo>
                  <a:cubicBezTo>
                    <a:pt x="39" y="19"/>
                    <a:pt x="30" y="23"/>
                    <a:pt x="20" y="22"/>
                  </a:cubicBezTo>
                  <a:cubicBezTo>
                    <a:pt x="18" y="22"/>
                    <a:pt x="17" y="22"/>
                    <a:pt x="16" y="21"/>
                  </a:cubicBezTo>
                  <a:cubicBezTo>
                    <a:pt x="8" y="16"/>
                    <a:pt x="2" y="9"/>
                    <a:pt x="0" y="0"/>
                  </a:cubicBezTo>
                  <a:cubicBezTo>
                    <a:pt x="5" y="2"/>
                    <a:pt x="5" y="8"/>
                    <a:pt x="8" y="12"/>
                  </a:cubicBezTo>
                  <a:cubicBezTo>
                    <a:pt x="17" y="23"/>
                    <a:pt x="23" y="22"/>
                    <a:pt x="35" y="18"/>
                  </a:cubicBezTo>
                  <a:cubicBezTo>
                    <a:pt x="39" y="16"/>
                    <a:pt x="42" y="13"/>
                    <a:pt x="46" y="13"/>
                  </a:cubicBezTo>
                  <a:close/>
                </a:path>
              </a:pathLst>
            </a:custGeom>
            <a:solidFill>
              <a:srgbClr val="FCF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1063494B-AFF9-630E-0965-66E4CC23C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1278"/>
              <a:ext cx="128" cy="108"/>
            </a:xfrm>
            <a:custGeom>
              <a:avLst/>
              <a:gdLst>
                <a:gd name="T0" fmla="*/ 27 w 27"/>
                <a:gd name="T1" fmla="*/ 8 h 23"/>
                <a:gd name="T2" fmla="*/ 13 w 27"/>
                <a:gd name="T3" fmla="*/ 4 h 23"/>
                <a:gd name="T4" fmla="*/ 5 w 27"/>
                <a:gd name="T5" fmla="*/ 11 h 23"/>
                <a:gd name="T6" fmla="*/ 1 w 27"/>
                <a:gd name="T7" fmla="*/ 23 h 23"/>
                <a:gd name="T8" fmla="*/ 4 w 27"/>
                <a:gd name="T9" fmla="*/ 6 h 23"/>
                <a:gd name="T10" fmla="*/ 6 w 27"/>
                <a:gd name="T11" fmla="*/ 4 h 23"/>
                <a:gd name="T12" fmla="*/ 27 w 2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3">
                  <a:moveTo>
                    <a:pt x="27" y="8"/>
                  </a:moveTo>
                  <a:cubicBezTo>
                    <a:pt x="23" y="6"/>
                    <a:pt x="18" y="3"/>
                    <a:pt x="13" y="4"/>
                  </a:cubicBezTo>
                  <a:cubicBezTo>
                    <a:pt x="8" y="4"/>
                    <a:pt x="6" y="6"/>
                    <a:pt x="5" y="11"/>
                  </a:cubicBezTo>
                  <a:cubicBezTo>
                    <a:pt x="3" y="15"/>
                    <a:pt x="4" y="20"/>
                    <a:pt x="1" y="23"/>
                  </a:cubicBezTo>
                  <a:cubicBezTo>
                    <a:pt x="0" y="17"/>
                    <a:pt x="4" y="12"/>
                    <a:pt x="4" y="6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11" y="0"/>
                    <a:pt x="23" y="2"/>
                    <a:pt x="27" y="8"/>
                  </a:cubicBezTo>
                  <a:close/>
                </a:path>
              </a:pathLst>
            </a:custGeom>
            <a:solidFill>
              <a:srgbClr val="F9F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7D94B1A-41FA-8C3B-ABD9-7D8565319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1386"/>
              <a:ext cx="99" cy="104"/>
            </a:xfrm>
            <a:custGeom>
              <a:avLst/>
              <a:gdLst>
                <a:gd name="T0" fmla="*/ 21 w 21"/>
                <a:gd name="T1" fmla="*/ 0 h 22"/>
                <a:gd name="T2" fmla="*/ 16 w 21"/>
                <a:gd name="T3" fmla="*/ 9 h 22"/>
                <a:gd name="T4" fmla="*/ 0 w 21"/>
                <a:gd name="T5" fmla="*/ 22 h 22"/>
                <a:gd name="T6" fmla="*/ 14 w 21"/>
                <a:gd name="T7" fmla="*/ 9 h 22"/>
                <a:gd name="T8" fmla="*/ 21 w 2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0"/>
                  </a:moveTo>
                  <a:cubicBezTo>
                    <a:pt x="21" y="4"/>
                    <a:pt x="18" y="6"/>
                    <a:pt x="16" y="9"/>
                  </a:cubicBezTo>
                  <a:cubicBezTo>
                    <a:pt x="12" y="14"/>
                    <a:pt x="7" y="19"/>
                    <a:pt x="0" y="22"/>
                  </a:cubicBezTo>
                  <a:cubicBezTo>
                    <a:pt x="4" y="16"/>
                    <a:pt x="10" y="14"/>
                    <a:pt x="14" y="9"/>
                  </a:cubicBezTo>
                  <a:cubicBezTo>
                    <a:pt x="16" y="6"/>
                    <a:pt x="18" y="2"/>
                    <a:pt x="21" y="0"/>
                  </a:cubicBezTo>
                  <a:close/>
                </a:path>
              </a:pathLst>
            </a:custGeom>
            <a:solidFill>
              <a:srgbClr val="F9F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6E5882BA-BFF7-FD2D-73E1-4C1AB50D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1736"/>
              <a:ext cx="1134" cy="1295"/>
            </a:xfrm>
            <a:custGeom>
              <a:avLst/>
              <a:gdLst>
                <a:gd name="T0" fmla="*/ 38 w 240"/>
                <a:gd name="T1" fmla="*/ 257 h 274"/>
                <a:gd name="T2" fmla="*/ 20 w 240"/>
                <a:gd name="T3" fmla="*/ 240 h 274"/>
                <a:gd name="T4" fmla="*/ 19 w 240"/>
                <a:gd name="T5" fmla="*/ 238 h 274"/>
                <a:gd name="T6" fmla="*/ 9 w 240"/>
                <a:gd name="T7" fmla="*/ 217 h 274"/>
                <a:gd name="T8" fmla="*/ 18 w 240"/>
                <a:gd name="T9" fmla="*/ 143 h 274"/>
                <a:gd name="T10" fmla="*/ 87 w 240"/>
                <a:gd name="T11" fmla="*/ 98 h 274"/>
                <a:gd name="T12" fmla="*/ 90 w 240"/>
                <a:gd name="T13" fmla="*/ 97 h 274"/>
                <a:gd name="T14" fmla="*/ 92 w 240"/>
                <a:gd name="T15" fmla="*/ 94 h 274"/>
                <a:gd name="T16" fmla="*/ 90 w 240"/>
                <a:gd name="T17" fmla="*/ 92 h 274"/>
                <a:gd name="T18" fmla="*/ 87 w 240"/>
                <a:gd name="T19" fmla="*/ 90 h 274"/>
                <a:gd name="T20" fmla="*/ 88 w 240"/>
                <a:gd name="T21" fmla="*/ 90 h 274"/>
                <a:gd name="T22" fmla="*/ 96 w 240"/>
                <a:gd name="T23" fmla="*/ 96 h 274"/>
                <a:gd name="T24" fmla="*/ 96 w 240"/>
                <a:gd name="T25" fmla="*/ 98 h 274"/>
                <a:gd name="T26" fmla="*/ 97 w 240"/>
                <a:gd name="T27" fmla="*/ 130 h 274"/>
                <a:gd name="T28" fmla="*/ 97 w 240"/>
                <a:gd name="T29" fmla="*/ 144 h 274"/>
                <a:gd name="T30" fmla="*/ 90 w 240"/>
                <a:gd name="T31" fmla="*/ 149 h 274"/>
                <a:gd name="T32" fmla="*/ 58 w 240"/>
                <a:gd name="T33" fmla="*/ 176 h 274"/>
                <a:gd name="T34" fmla="*/ 68 w 240"/>
                <a:gd name="T35" fmla="*/ 202 h 274"/>
                <a:gd name="T36" fmla="*/ 75 w 240"/>
                <a:gd name="T37" fmla="*/ 208 h 274"/>
                <a:gd name="T38" fmla="*/ 76 w 240"/>
                <a:gd name="T39" fmla="*/ 210 h 274"/>
                <a:gd name="T40" fmla="*/ 106 w 240"/>
                <a:gd name="T41" fmla="*/ 215 h 274"/>
                <a:gd name="T42" fmla="*/ 124 w 240"/>
                <a:gd name="T43" fmla="*/ 193 h 274"/>
                <a:gd name="T44" fmla="*/ 125 w 240"/>
                <a:gd name="T45" fmla="*/ 181 h 274"/>
                <a:gd name="T46" fmla="*/ 125 w 240"/>
                <a:gd name="T47" fmla="*/ 11 h 274"/>
                <a:gd name="T48" fmla="*/ 136 w 240"/>
                <a:gd name="T49" fmla="*/ 1 h 274"/>
                <a:gd name="T50" fmla="*/ 170 w 240"/>
                <a:gd name="T51" fmla="*/ 1 h 274"/>
                <a:gd name="T52" fmla="*/ 177 w 240"/>
                <a:gd name="T53" fmla="*/ 1 h 274"/>
                <a:gd name="T54" fmla="*/ 178 w 240"/>
                <a:gd name="T55" fmla="*/ 2 h 274"/>
                <a:gd name="T56" fmla="*/ 179 w 240"/>
                <a:gd name="T57" fmla="*/ 2 h 274"/>
                <a:gd name="T58" fmla="*/ 180 w 240"/>
                <a:gd name="T59" fmla="*/ 4 h 274"/>
                <a:gd name="T60" fmla="*/ 196 w 240"/>
                <a:gd name="T61" fmla="*/ 33 h 274"/>
                <a:gd name="T62" fmla="*/ 215 w 240"/>
                <a:gd name="T63" fmla="*/ 49 h 274"/>
                <a:gd name="T64" fmla="*/ 224 w 240"/>
                <a:gd name="T65" fmla="*/ 55 h 274"/>
                <a:gd name="T66" fmla="*/ 231 w 240"/>
                <a:gd name="T67" fmla="*/ 58 h 274"/>
                <a:gd name="T68" fmla="*/ 235 w 240"/>
                <a:gd name="T69" fmla="*/ 59 h 274"/>
                <a:gd name="T70" fmla="*/ 235 w 240"/>
                <a:gd name="T71" fmla="*/ 55 h 274"/>
                <a:gd name="T72" fmla="*/ 238 w 240"/>
                <a:gd name="T73" fmla="*/ 57 h 274"/>
                <a:gd name="T74" fmla="*/ 239 w 240"/>
                <a:gd name="T75" fmla="*/ 62 h 274"/>
                <a:gd name="T76" fmla="*/ 240 w 240"/>
                <a:gd name="T77" fmla="*/ 65 h 274"/>
                <a:gd name="T78" fmla="*/ 240 w 240"/>
                <a:gd name="T79" fmla="*/ 109 h 274"/>
                <a:gd name="T80" fmla="*/ 234 w 240"/>
                <a:gd name="T81" fmla="*/ 115 h 274"/>
                <a:gd name="T82" fmla="*/ 188 w 240"/>
                <a:gd name="T83" fmla="*/ 107 h 274"/>
                <a:gd name="T84" fmla="*/ 185 w 240"/>
                <a:gd name="T85" fmla="*/ 106 h 274"/>
                <a:gd name="T86" fmla="*/ 180 w 240"/>
                <a:gd name="T87" fmla="*/ 110 h 274"/>
                <a:gd name="T88" fmla="*/ 180 w 240"/>
                <a:gd name="T89" fmla="*/ 175 h 274"/>
                <a:gd name="T90" fmla="*/ 161 w 240"/>
                <a:gd name="T91" fmla="*/ 235 h 274"/>
                <a:gd name="T92" fmla="*/ 105 w 240"/>
                <a:gd name="T93" fmla="*/ 270 h 274"/>
                <a:gd name="T94" fmla="*/ 44 w 240"/>
                <a:gd name="T95" fmla="*/ 261 h 274"/>
                <a:gd name="T96" fmla="*/ 38 w 240"/>
                <a:gd name="T97" fmla="*/ 25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274">
                  <a:moveTo>
                    <a:pt x="38" y="257"/>
                  </a:moveTo>
                  <a:cubicBezTo>
                    <a:pt x="32" y="252"/>
                    <a:pt x="26" y="245"/>
                    <a:pt x="20" y="240"/>
                  </a:cubicBezTo>
                  <a:cubicBezTo>
                    <a:pt x="20" y="239"/>
                    <a:pt x="19" y="238"/>
                    <a:pt x="19" y="238"/>
                  </a:cubicBezTo>
                  <a:cubicBezTo>
                    <a:pt x="15" y="231"/>
                    <a:pt x="11" y="225"/>
                    <a:pt x="9" y="217"/>
                  </a:cubicBezTo>
                  <a:cubicBezTo>
                    <a:pt x="0" y="191"/>
                    <a:pt x="2" y="166"/>
                    <a:pt x="18" y="143"/>
                  </a:cubicBezTo>
                  <a:cubicBezTo>
                    <a:pt x="34" y="118"/>
                    <a:pt x="58" y="103"/>
                    <a:pt x="87" y="98"/>
                  </a:cubicBezTo>
                  <a:cubicBezTo>
                    <a:pt x="88" y="98"/>
                    <a:pt x="89" y="97"/>
                    <a:pt x="90" y="97"/>
                  </a:cubicBezTo>
                  <a:cubicBezTo>
                    <a:pt x="91" y="96"/>
                    <a:pt x="92" y="96"/>
                    <a:pt x="92" y="94"/>
                  </a:cubicBezTo>
                  <a:cubicBezTo>
                    <a:pt x="92" y="93"/>
                    <a:pt x="91" y="92"/>
                    <a:pt x="90" y="92"/>
                  </a:cubicBezTo>
                  <a:cubicBezTo>
                    <a:pt x="89" y="91"/>
                    <a:pt x="87" y="92"/>
                    <a:pt x="87" y="90"/>
                  </a:cubicBezTo>
                  <a:cubicBezTo>
                    <a:pt x="87" y="90"/>
                    <a:pt x="87" y="90"/>
                    <a:pt x="88" y="90"/>
                  </a:cubicBezTo>
                  <a:cubicBezTo>
                    <a:pt x="95" y="89"/>
                    <a:pt x="95" y="89"/>
                    <a:pt x="96" y="96"/>
                  </a:cubicBezTo>
                  <a:cubicBezTo>
                    <a:pt x="96" y="97"/>
                    <a:pt x="96" y="97"/>
                    <a:pt x="96" y="98"/>
                  </a:cubicBezTo>
                  <a:cubicBezTo>
                    <a:pt x="97" y="109"/>
                    <a:pt x="97" y="119"/>
                    <a:pt x="97" y="130"/>
                  </a:cubicBezTo>
                  <a:cubicBezTo>
                    <a:pt x="97" y="135"/>
                    <a:pt x="97" y="139"/>
                    <a:pt x="97" y="144"/>
                  </a:cubicBezTo>
                  <a:cubicBezTo>
                    <a:pt x="97" y="149"/>
                    <a:pt x="95" y="150"/>
                    <a:pt x="90" y="149"/>
                  </a:cubicBezTo>
                  <a:cubicBezTo>
                    <a:pt x="75" y="149"/>
                    <a:pt x="61" y="161"/>
                    <a:pt x="58" y="176"/>
                  </a:cubicBezTo>
                  <a:cubicBezTo>
                    <a:pt x="57" y="186"/>
                    <a:pt x="61" y="195"/>
                    <a:pt x="68" y="202"/>
                  </a:cubicBezTo>
                  <a:cubicBezTo>
                    <a:pt x="70" y="204"/>
                    <a:pt x="73" y="205"/>
                    <a:pt x="75" y="208"/>
                  </a:cubicBezTo>
                  <a:cubicBezTo>
                    <a:pt x="75" y="209"/>
                    <a:pt x="75" y="209"/>
                    <a:pt x="76" y="210"/>
                  </a:cubicBezTo>
                  <a:cubicBezTo>
                    <a:pt x="85" y="217"/>
                    <a:pt x="95" y="219"/>
                    <a:pt x="106" y="215"/>
                  </a:cubicBezTo>
                  <a:cubicBezTo>
                    <a:pt x="116" y="211"/>
                    <a:pt x="122" y="204"/>
                    <a:pt x="124" y="193"/>
                  </a:cubicBezTo>
                  <a:cubicBezTo>
                    <a:pt x="125" y="189"/>
                    <a:pt x="125" y="185"/>
                    <a:pt x="125" y="181"/>
                  </a:cubicBezTo>
                  <a:cubicBezTo>
                    <a:pt x="125" y="125"/>
                    <a:pt x="125" y="68"/>
                    <a:pt x="125" y="11"/>
                  </a:cubicBezTo>
                  <a:cubicBezTo>
                    <a:pt x="125" y="1"/>
                    <a:pt x="125" y="1"/>
                    <a:pt x="136" y="1"/>
                  </a:cubicBezTo>
                  <a:cubicBezTo>
                    <a:pt x="147" y="0"/>
                    <a:pt x="159" y="0"/>
                    <a:pt x="170" y="1"/>
                  </a:cubicBezTo>
                  <a:cubicBezTo>
                    <a:pt x="173" y="1"/>
                    <a:pt x="175" y="0"/>
                    <a:pt x="177" y="1"/>
                  </a:cubicBezTo>
                  <a:cubicBezTo>
                    <a:pt x="177" y="1"/>
                    <a:pt x="178" y="2"/>
                    <a:pt x="178" y="2"/>
                  </a:cubicBezTo>
                  <a:cubicBezTo>
                    <a:pt x="178" y="2"/>
                    <a:pt x="179" y="2"/>
                    <a:pt x="179" y="2"/>
                  </a:cubicBezTo>
                  <a:cubicBezTo>
                    <a:pt x="179" y="3"/>
                    <a:pt x="180" y="3"/>
                    <a:pt x="180" y="4"/>
                  </a:cubicBezTo>
                  <a:cubicBezTo>
                    <a:pt x="183" y="15"/>
                    <a:pt x="189" y="24"/>
                    <a:pt x="196" y="33"/>
                  </a:cubicBezTo>
                  <a:cubicBezTo>
                    <a:pt x="201" y="39"/>
                    <a:pt x="208" y="44"/>
                    <a:pt x="215" y="49"/>
                  </a:cubicBezTo>
                  <a:cubicBezTo>
                    <a:pt x="216" y="53"/>
                    <a:pt x="221" y="54"/>
                    <a:pt x="224" y="55"/>
                  </a:cubicBezTo>
                  <a:cubicBezTo>
                    <a:pt x="226" y="57"/>
                    <a:pt x="228" y="57"/>
                    <a:pt x="231" y="58"/>
                  </a:cubicBezTo>
                  <a:cubicBezTo>
                    <a:pt x="232" y="59"/>
                    <a:pt x="234" y="60"/>
                    <a:pt x="235" y="59"/>
                  </a:cubicBezTo>
                  <a:cubicBezTo>
                    <a:pt x="238" y="58"/>
                    <a:pt x="234" y="56"/>
                    <a:pt x="235" y="55"/>
                  </a:cubicBezTo>
                  <a:cubicBezTo>
                    <a:pt x="237" y="54"/>
                    <a:pt x="239" y="55"/>
                    <a:pt x="238" y="57"/>
                  </a:cubicBezTo>
                  <a:cubicBezTo>
                    <a:pt x="238" y="59"/>
                    <a:pt x="239" y="61"/>
                    <a:pt x="239" y="62"/>
                  </a:cubicBezTo>
                  <a:cubicBezTo>
                    <a:pt x="239" y="63"/>
                    <a:pt x="240" y="64"/>
                    <a:pt x="240" y="65"/>
                  </a:cubicBezTo>
                  <a:cubicBezTo>
                    <a:pt x="240" y="80"/>
                    <a:pt x="240" y="94"/>
                    <a:pt x="240" y="109"/>
                  </a:cubicBezTo>
                  <a:cubicBezTo>
                    <a:pt x="240" y="114"/>
                    <a:pt x="239" y="115"/>
                    <a:pt x="234" y="115"/>
                  </a:cubicBezTo>
                  <a:cubicBezTo>
                    <a:pt x="218" y="115"/>
                    <a:pt x="202" y="112"/>
                    <a:pt x="188" y="107"/>
                  </a:cubicBezTo>
                  <a:cubicBezTo>
                    <a:pt x="187" y="107"/>
                    <a:pt x="186" y="106"/>
                    <a:pt x="185" y="106"/>
                  </a:cubicBezTo>
                  <a:cubicBezTo>
                    <a:pt x="180" y="104"/>
                    <a:pt x="180" y="104"/>
                    <a:pt x="180" y="110"/>
                  </a:cubicBezTo>
                  <a:cubicBezTo>
                    <a:pt x="180" y="132"/>
                    <a:pt x="180" y="154"/>
                    <a:pt x="180" y="175"/>
                  </a:cubicBezTo>
                  <a:cubicBezTo>
                    <a:pt x="180" y="197"/>
                    <a:pt x="174" y="217"/>
                    <a:pt x="161" y="235"/>
                  </a:cubicBezTo>
                  <a:cubicBezTo>
                    <a:pt x="146" y="253"/>
                    <a:pt x="128" y="265"/>
                    <a:pt x="105" y="270"/>
                  </a:cubicBezTo>
                  <a:cubicBezTo>
                    <a:pt x="83" y="274"/>
                    <a:pt x="63" y="271"/>
                    <a:pt x="44" y="261"/>
                  </a:cubicBezTo>
                  <a:cubicBezTo>
                    <a:pt x="42" y="260"/>
                    <a:pt x="40" y="258"/>
                    <a:pt x="38" y="257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0D29DF6-5862-04E6-9AE1-098C03A96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2157"/>
              <a:ext cx="477" cy="704"/>
            </a:xfrm>
            <a:custGeom>
              <a:avLst/>
              <a:gdLst>
                <a:gd name="T0" fmla="*/ 93 w 101"/>
                <a:gd name="T1" fmla="*/ 1 h 149"/>
                <a:gd name="T2" fmla="*/ 100 w 101"/>
                <a:gd name="T3" fmla="*/ 6 h 149"/>
                <a:gd name="T4" fmla="*/ 97 w 101"/>
                <a:gd name="T5" fmla="*/ 9 h 149"/>
                <a:gd name="T6" fmla="*/ 67 w 101"/>
                <a:gd name="T7" fmla="*/ 18 h 149"/>
                <a:gd name="T8" fmla="*/ 13 w 101"/>
                <a:gd name="T9" fmla="*/ 83 h 149"/>
                <a:gd name="T10" fmla="*/ 23 w 101"/>
                <a:gd name="T11" fmla="*/ 143 h 149"/>
                <a:gd name="T12" fmla="*/ 25 w 101"/>
                <a:gd name="T13" fmla="*/ 149 h 149"/>
                <a:gd name="T14" fmla="*/ 6 w 101"/>
                <a:gd name="T15" fmla="*/ 115 h 149"/>
                <a:gd name="T16" fmla="*/ 12 w 101"/>
                <a:gd name="T17" fmla="*/ 54 h 149"/>
                <a:gd name="T18" fmla="*/ 48 w 101"/>
                <a:gd name="T19" fmla="*/ 15 h 149"/>
                <a:gd name="T20" fmla="*/ 90 w 101"/>
                <a:gd name="T21" fmla="*/ 1 h 149"/>
                <a:gd name="T22" fmla="*/ 93 w 101"/>
                <a:gd name="T23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49">
                  <a:moveTo>
                    <a:pt x="93" y="1"/>
                  </a:moveTo>
                  <a:cubicBezTo>
                    <a:pt x="96" y="2"/>
                    <a:pt x="101" y="0"/>
                    <a:pt x="100" y="6"/>
                  </a:cubicBezTo>
                  <a:cubicBezTo>
                    <a:pt x="100" y="8"/>
                    <a:pt x="99" y="9"/>
                    <a:pt x="97" y="9"/>
                  </a:cubicBezTo>
                  <a:cubicBezTo>
                    <a:pt x="86" y="11"/>
                    <a:pt x="76" y="13"/>
                    <a:pt x="67" y="18"/>
                  </a:cubicBezTo>
                  <a:cubicBezTo>
                    <a:pt x="40" y="32"/>
                    <a:pt x="20" y="52"/>
                    <a:pt x="13" y="83"/>
                  </a:cubicBezTo>
                  <a:cubicBezTo>
                    <a:pt x="8" y="104"/>
                    <a:pt x="12" y="124"/>
                    <a:pt x="23" y="143"/>
                  </a:cubicBezTo>
                  <a:cubicBezTo>
                    <a:pt x="24" y="145"/>
                    <a:pt x="25" y="147"/>
                    <a:pt x="25" y="149"/>
                  </a:cubicBezTo>
                  <a:cubicBezTo>
                    <a:pt x="15" y="139"/>
                    <a:pt x="10" y="128"/>
                    <a:pt x="6" y="115"/>
                  </a:cubicBezTo>
                  <a:cubicBezTo>
                    <a:pt x="0" y="94"/>
                    <a:pt x="2" y="74"/>
                    <a:pt x="12" y="54"/>
                  </a:cubicBezTo>
                  <a:cubicBezTo>
                    <a:pt x="20" y="38"/>
                    <a:pt x="33" y="26"/>
                    <a:pt x="48" y="15"/>
                  </a:cubicBezTo>
                  <a:cubicBezTo>
                    <a:pt x="61" y="8"/>
                    <a:pt x="75" y="3"/>
                    <a:pt x="90" y="1"/>
                  </a:cubicBezTo>
                  <a:cubicBezTo>
                    <a:pt x="91" y="1"/>
                    <a:pt x="92" y="1"/>
                    <a:pt x="93" y="1"/>
                  </a:cubicBezTo>
                  <a:close/>
                </a:path>
              </a:pathLst>
            </a:custGeom>
            <a:solidFill>
              <a:srgbClr val="233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D755F67-4D19-20F1-C56D-E2D9C639A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" y="2034"/>
              <a:ext cx="982" cy="1049"/>
            </a:xfrm>
            <a:custGeom>
              <a:avLst/>
              <a:gdLst>
                <a:gd name="T0" fmla="*/ 0 w 208"/>
                <a:gd name="T1" fmla="*/ 194 h 222"/>
                <a:gd name="T2" fmla="*/ 20 w 208"/>
                <a:gd name="T3" fmla="*/ 202 h 222"/>
                <a:gd name="T4" fmla="*/ 140 w 208"/>
                <a:gd name="T5" fmla="*/ 116 h 222"/>
                <a:gd name="T6" fmla="*/ 140 w 208"/>
                <a:gd name="T7" fmla="*/ 45 h 222"/>
                <a:gd name="T8" fmla="*/ 145 w 208"/>
                <a:gd name="T9" fmla="*/ 41 h 222"/>
                <a:gd name="T10" fmla="*/ 196 w 208"/>
                <a:gd name="T11" fmla="*/ 51 h 222"/>
                <a:gd name="T12" fmla="*/ 201 w 208"/>
                <a:gd name="T13" fmla="*/ 47 h 222"/>
                <a:gd name="T14" fmla="*/ 201 w 208"/>
                <a:gd name="T15" fmla="*/ 1 h 222"/>
                <a:gd name="T16" fmla="*/ 208 w 208"/>
                <a:gd name="T17" fmla="*/ 7 h 222"/>
                <a:gd name="T18" fmla="*/ 208 w 208"/>
                <a:gd name="T19" fmla="*/ 52 h 222"/>
                <a:gd name="T20" fmla="*/ 202 w 208"/>
                <a:gd name="T21" fmla="*/ 58 h 222"/>
                <a:gd name="T22" fmla="*/ 183 w 208"/>
                <a:gd name="T23" fmla="*/ 57 h 222"/>
                <a:gd name="T24" fmla="*/ 159 w 208"/>
                <a:gd name="T25" fmla="*/ 51 h 222"/>
                <a:gd name="T26" fmla="*/ 150 w 208"/>
                <a:gd name="T27" fmla="*/ 47 h 222"/>
                <a:gd name="T28" fmla="*/ 147 w 208"/>
                <a:gd name="T29" fmla="*/ 49 h 222"/>
                <a:gd name="T30" fmla="*/ 148 w 208"/>
                <a:gd name="T31" fmla="*/ 111 h 222"/>
                <a:gd name="T32" fmla="*/ 144 w 208"/>
                <a:gd name="T33" fmla="*/ 151 h 222"/>
                <a:gd name="T34" fmla="*/ 144 w 208"/>
                <a:gd name="T35" fmla="*/ 152 h 222"/>
                <a:gd name="T36" fmla="*/ 133 w 208"/>
                <a:gd name="T37" fmla="*/ 174 h 222"/>
                <a:gd name="T38" fmla="*/ 111 w 208"/>
                <a:gd name="T39" fmla="*/ 198 h 222"/>
                <a:gd name="T40" fmla="*/ 97 w 208"/>
                <a:gd name="T41" fmla="*/ 207 h 222"/>
                <a:gd name="T42" fmla="*/ 86 w 208"/>
                <a:gd name="T43" fmla="*/ 211 h 222"/>
                <a:gd name="T44" fmla="*/ 78 w 208"/>
                <a:gd name="T45" fmla="*/ 213 h 222"/>
                <a:gd name="T46" fmla="*/ 47 w 208"/>
                <a:gd name="T47" fmla="*/ 215 h 222"/>
                <a:gd name="T48" fmla="*/ 7 w 208"/>
                <a:gd name="T49" fmla="*/ 200 h 222"/>
                <a:gd name="T50" fmla="*/ 0 w 208"/>
                <a:gd name="T51" fmla="*/ 19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22">
                  <a:moveTo>
                    <a:pt x="0" y="194"/>
                  </a:moveTo>
                  <a:cubicBezTo>
                    <a:pt x="7" y="196"/>
                    <a:pt x="13" y="200"/>
                    <a:pt x="20" y="202"/>
                  </a:cubicBezTo>
                  <a:cubicBezTo>
                    <a:pt x="79" y="222"/>
                    <a:pt x="140" y="179"/>
                    <a:pt x="140" y="116"/>
                  </a:cubicBezTo>
                  <a:cubicBezTo>
                    <a:pt x="140" y="92"/>
                    <a:pt x="140" y="69"/>
                    <a:pt x="140" y="45"/>
                  </a:cubicBezTo>
                  <a:cubicBezTo>
                    <a:pt x="140" y="39"/>
                    <a:pt x="140" y="39"/>
                    <a:pt x="145" y="41"/>
                  </a:cubicBezTo>
                  <a:cubicBezTo>
                    <a:pt x="162" y="47"/>
                    <a:pt x="179" y="50"/>
                    <a:pt x="196" y="51"/>
                  </a:cubicBezTo>
                  <a:cubicBezTo>
                    <a:pt x="200" y="51"/>
                    <a:pt x="201" y="50"/>
                    <a:pt x="201" y="47"/>
                  </a:cubicBezTo>
                  <a:cubicBezTo>
                    <a:pt x="200" y="32"/>
                    <a:pt x="201" y="16"/>
                    <a:pt x="201" y="1"/>
                  </a:cubicBezTo>
                  <a:cubicBezTo>
                    <a:pt x="207" y="0"/>
                    <a:pt x="208" y="1"/>
                    <a:pt x="208" y="7"/>
                  </a:cubicBezTo>
                  <a:cubicBezTo>
                    <a:pt x="208" y="22"/>
                    <a:pt x="208" y="37"/>
                    <a:pt x="208" y="52"/>
                  </a:cubicBezTo>
                  <a:cubicBezTo>
                    <a:pt x="208" y="58"/>
                    <a:pt x="208" y="59"/>
                    <a:pt x="202" y="58"/>
                  </a:cubicBezTo>
                  <a:cubicBezTo>
                    <a:pt x="195" y="58"/>
                    <a:pt x="189" y="57"/>
                    <a:pt x="183" y="57"/>
                  </a:cubicBezTo>
                  <a:cubicBezTo>
                    <a:pt x="175" y="56"/>
                    <a:pt x="167" y="54"/>
                    <a:pt x="159" y="51"/>
                  </a:cubicBezTo>
                  <a:cubicBezTo>
                    <a:pt x="157" y="49"/>
                    <a:pt x="153" y="48"/>
                    <a:pt x="150" y="47"/>
                  </a:cubicBezTo>
                  <a:cubicBezTo>
                    <a:pt x="148" y="45"/>
                    <a:pt x="147" y="47"/>
                    <a:pt x="147" y="49"/>
                  </a:cubicBezTo>
                  <a:cubicBezTo>
                    <a:pt x="148" y="70"/>
                    <a:pt x="147" y="90"/>
                    <a:pt x="148" y="111"/>
                  </a:cubicBezTo>
                  <a:cubicBezTo>
                    <a:pt x="148" y="124"/>
                    <a:pt x="147" y="138"/>
                    <a:pt x="144" y="151"/>
                  </a:cubicBezTo>
                  <a:cubicBezTo>
                    <a:pt x="144" y="151"/>
                    <a:pt x="144" y="152"/>
                    <a:pt x="144" y="152"/>
                  </a:cubicBezTo>
                  <a:cubicBezTo>
                    <a:pt x="141" y="160"/>
                    <a:pt x="138" y="167"/>
                    <a:pt x="133" y="174"/>
                  </a:cubicBezTo>
                  <a:cubicBezTo>
                    <a:pt x="127" y="184"/>
                    <a:pt x="119" y="191"/>
                    <a:pt x="111" y="198"/>
                  </a:cubicBezTo>
                  <a:cubicBezTo>
                    <a:pt x="106" y="201"/>
                    <a:pt x="102" y="204"/>
                    <a:pt x="97" y="207"/>
                  </a:cubicBezTo>
                  <a:cubicBezTo>
                    <a:pt x="94" y="209"/>
                    <a:pt x="90" y="211"/>
                    <a:pt x="86" y="211"/>
                  </a:cubicBezTo>
                  <a:cubicBezTo>
                    <a:pt x="83" y="212"/>
                    <a:pt x="80" y="213"/>
                    <a:pt x="78" y="213"/>
                  </a:cubicBezTo>
                  <a:cubicBezTo>
                    <a:pt x="68" y="217"/>
                    <a:pt x="57" y="216"/>
                    <a:pt x="47" y="215"/>
                  </a:cubicBezTo>
                  <a:cubicBezTo>
                    <a:pt x="32" y="213"/>
                    <a:pt x="19" y="208"/>
                    <a:pt x="7" y="200"/>
                  </a:cubicBezTo>
                  <a:cubicBezTo>
                    <a:pt x="4" y="198"/>
                    <a:pt x="2" y="196"/>
                    <a:pt x="0" y="194"/>
                  </a:cubicBezTo>
                  <a:close/>
                </a:path>
              </a:pathLst>
            </a:custGeom>
            <a:solidFill>
              <a:srgbClr val="E6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31459AA6-F224-B8FD-3A95-ED59ECD7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2095"/>
              <a:ext cx="108" cy="256"/>
            </a:xfrm>
            <a:custGeom>
              <a:avLst/>
              <a:gdLst>
                <a:gd name="T0" fmla="*/ 0 w 23"/>
                <a:gd name="T1" fmla="*/ 21 h 54"/>
                <a:gd name="T2" fmla="*/ 0 w 23"/>
                <a:gd name="T3" fmla="*/ 20 h 54"/>
                <a:gd name="T4" fmla="*/ 10 w 23"/>
                <a:gd name="T5" fmla="*/ 10 h 54"/>
                <a:gd name="T6" fmla="*/ 18 w 23"/>
                <a:gd name="T7" fmla="*/ 1 h 54"/>
                <a:gd name="T8" fmla="*/ 21 w 23"/>
                <a:gd name="T9" fmla="*/ 2 h 54"/>
                <a:gd name="T10" fmla="*/ 21 w 23"/>
                <a:gd name="T11" fmla="*/ 6 h 54"/>
                <a:gd name="T12" fmla="*/ 21 w 23"/>
                <a:gd name="T13" fmla="*/ 41 h 54"/>
                <a:gd name="T14" fmla="*/ 22 w 23"/>
                <a:gd name="T15" fmla="*/ 46 h 54"/>
                <a:gd name="T16" fmla="*/ 23 w 23"/>
                <a:gd name="T17" fmla="*/ 51 h 54"/>
                <a:gd name="T18" fmla="*/ 18 w 23"/>
                <a:gd name="T19" fmla="*/ 53 h 54"/>
                <a:gd name="T20" fmla="*/ 8 w 23"/>
                <a:gd name="T21" fmla="*/ 50 h 54"/>
                <a:gd name="T22" fmla="*/ 7 w 23"/>
                <a:gd name="T23" fmla="*/ 33 h 54"/>
                <a:gd name="T24" fmla="*/ 0 w 23"/>
                <a:gd name="T25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4">
                  <a:moveTo>
                    <a:pt x="0" y="21"/>
                  </a:moveTo>
                  <a:cubicBezTo>
                    <a:pt x="0" y="21"/>
                    <a:pt x="0" y="21"/>
                    <a:pt x="0" y="20"/>
                  </a:cubicBezTo>
                  <a:cubicBezTo>
                    <a:pt x="2" y="16"/>
                    <a:pt x="8" y="14"/>
                    <a:pt x="10" y="10"/>
                  </a:cubicBezTo>
                  <a:cubicBezTo>
                    <a:pt x="13" y="7"/>
                    <a:pt x="17" y="6"/>
                    <a:pt x="18" y="1"/>
                  </a:cubicBezTo>
                  <a:cubicBezTo>
                    <a:pt x="19" y="0"/>
                    <a:pt x="20" y="0"/>
                    <a:pt x="21" y="2"/>
                  </a:cubicBezTo>
                  <a:cubicBezTo>
                    <a:pt x="21" y="3"/>
                    <a:pt x="21" y="4"/>
                    <a:pt x="21" y="6"/>
                  </a:cubicBezTo>
                  <a:cubicBezTo>
                    <a:pt x="21" y="17"/>
                    <a:pt x="21" y="29"/>
                    <a:pt x="21" y="41"/>
                  </a:cubicBezTo>
                  <a:cubicBezTo>
                    <a:pt x="21" y="42"/>
                    <a:pt x="20" y="44"/>
                    <a:pt x="22" y="46"/>
                  </a:cubicBezTo>
                  <a:cubicBezTo>
                    <a:pt x="23" y="47"/>
                    <a:pt x="23" y="49"/>
                    <a:pt x="23" y="51"/>
                  </a:cubicBezTo>
                  <a:cubicBezTo>
                    <a:pt x="22" y="53"/>
                    <a:pt x="20" y="54"/>
                    <a:pt x="18" y="53"/>
                  </a:cubicBezTo>
                  <a:cubicBezTo>
                    <a:pt x="15" y="51"/>
                    <a:pt x="11" y="50"/>
                    <a:pt x="8" y="50"/>
                  </a:cubicBezTo>
                  <a:cubicBezTo>
                    <a:pt x="6" y="44"/>
                    <a:pt x="7" y="38"/>
                    <a:pt x="7" y="33"/>
                  </a:cubicBezTo>
                  <a:cubicBezTo>
                    <a:pt x="7" y="24"/>
                    <a:pt x="7" y="24"/>
                    <a:pt x="0" y="21"/>
                  </a:cubicBezTo>
                  <a:close/>
                </a:path>
              </a:pathLst>
            </a:custGeom>
            <a:solidFill>
              <a:srgbClr val="FA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F585D3E8-A4B2-FE73-1439-D1A53840E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1708"/>
              <a:ext cx="491" cy="1063"/>
            </a:xfrm>
            <a:custGeom>
              <a:avLst/>
              <a:gdLst>
                <a:gd name="T0" fmla="*/ 44 w 104"/>
                <a:gd name="T1" fmla="*/ 133 h 225"/>
                <a:gd name="T2" fmla="*/ 44 w 104"/>
                <a:gd name="T3" fmla="*/ 128 h 225"/>
                <a:gd name="T4" fmla="*/ 44 w 104"/>
                <a:gd name="T5" fmla="*/ 75 h 225"/>
                <a:gd name="T6" fmla="*/ 44 w 104"/>
                <a:gd name="T7" fmla="*/ 5 h 225"/>
                <a:gd name="T8" fmla="*/ 49 w 104"/>
                <a:gd name="T9" fmla="*/ 0 h 225"/>
                <a:gd name="T10" fmla="*/ 96 w 104"/>
                <a:gd name="T11" fmla="*/ 0 h 225"/>
                <a:gd name="T12" fmla="*/ 104 w 104"/>
                <a:gd name="T13" fmla="*/ 8 h 225"/>
                <a:gd name="T14" fmla="*/ 103 w 104"/>
                <a:gd name="T15" fmla="*/ 8 h 225"/>
                <a:gd name="T16" fmla="*/ 91 w 104"/>
                <a:gd name="T17" fmla="*/ 3 h 225"/>
                <a:gd name="T18" fmla="*/ 53 w 104"/>
                <a:gd name="T19" fmla="*/ 3 h 225"/>
                <a:gd name="T20" fmla="*/ 46 w 104"/>
                <a:gd name="T21" fmla="*/ 9 h 225"/>
                <a:gd name="T22" fmla="*/ 47 w 104"/>
                <a:gd name="T23" fmla="*/ 28 h 225"/>
                <a:gd name="T24" fmla="*/ 46 w 104"/>
                <a:gd name="T25" fmla="*/ 53 h 225"/>
                <a:gd name="T26" fmla="*/ 47 w 104"/>
                <a:gd name="T27" fmla="*/ 94 h 225"/>
                <a:gd name="T28" fmla="*/ 47 w 104"/>
                <a:gd name="T29" fmla="*/ 165 h 225"/>
                <a:gd name="T30" fmla="*/ 46 w 104"/>
                <a:gd name="T31" fmla="*/ 192 h 225"/>
                <a:gd name="T32" fmla="*/ 4 w 104"/>
                <a:gd name="T33" fmla="*/ 218 h 225"/>
                <a:gd name="T34" fmla="*/ 0 w 104"/>
                <a:gd name="T35" fmla="*/ 215 h 225"/>
                <a:gd name="T36" fmla="*/ 0 w 104"/>
                <a:gd name="T37" fmla="*/ 214 h 225"/>
                <a:gd name="T38" fmla="*/ 14 w 104"/>
                <a:gd name="T39" fmla="*/ 215 h 225"/>
                <a:gd name="T40" fmla="*/ 43 w 104"/>
                <a:gd name="T41" fmla="*/ 186 h 225"/>
                <a:gd name="T42" fmla="*/ 43 w 104"/>
                <a:gd name="T43" fmla="*/ 140 h 225"/>
                <a:gd name="T44" fmla="*/ 44 w 104"/>
                <a:gd name="T45" fmla="*/ 13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225">
                  <a:moveTo>
                    <a:pt x="44" y="133"/>
                  </a:moveTo>
                  <a:cubicBezTo>
                    <a:pt x="44" y="131"/>
                    <a:pt x="44" y="130"/>
                    <a:pt x="44" y="128"/>
                  </a:cubicBezTo>
                  <a:cubicBezTo>
                    <a:pt x="44" y="110"/>
                    <a:pt x="44" y="92"/>
                    <a:pt x="44" y="75"/>
                  </a:cubicBezTo>
                  <a:cubicBezTo>
                    <a:pt x="44" y="51"/>
                    <a:pt x="44" y="28"/>
                    <a:pt x="44" y="5"/>
                  </a:cubicBezTo>
                  <a:cubicBezTo>
                    <a:pt x="44" y="1"/>
                    <a:pt x="45" y="0"/>
                    <a:pt x="49" y="0"/>
                  </a:cubicBezTo>
                  <a:cubicBezTo>
                    <a:pt x="65" y="0"/>
                    <a:pt x="80" y="0"/>
                    <a:pt x="96" y="0"/>
                  </a:cubicBezTo>
                  <a:cubicBezTo>
                    <a:pt x="104" y="0"/>
                    <a:pt x="104" y="0"/>
                    <a:pt x="104" y="8"/>
                  </a:cubicBezTo>
                  <a:cubicBezTo>
                    <a:pt x="104" y="8"/>
                    <a:pt x="103" y="8"/>
                    <a:pt x="103" y="8"/>
                  </a:cubicBezTo>
                  <a:cubicBezTo>
                    <a:pt x="101" y="2"/>
                    <a:pt x="96" y="3"/>
                    <a:pt x="91" y="3"/>
                  </a:cubicBezTo>
                  <a:cubicBezTo>
                    <a:pt x="78" y="3"/>
                    <a:pt x="66" y="3"/>
                    <a:pt x="53" y="3"/>
                  </a:cubicBezTo>
                  <a:cubicBezTo>
                    <a:pt x="47" y="3"/>
                    <a:pt x="46" y="3"/>
                    <a:pt x="46" y="9"/>
                  </a:cubicBezTo>
                  <a:cubicBezTo>
                    <a:pt x="46" y="15"/>
                    <a:pt x="46" y="21"/>
                    <a:pt x="47" y="28"/>
                  </a:cubicBezTo>
                  <a:cubicBezTo>
                    <a:pt x="48" y="36"/>
                    <a:pt x="46" y="45"/>
                    <a:pt x="46" y="53"/>
                  </a:cubicBezTo>
                  <a:cubicBezTo>
                    <a:pt x="47" y="67"/>
                    <a:pt x="46" y="80"/>
                    <a:pt x="47" y="94"/>
                  </a:cubicBezTo>
                  <a:cubicBezTo>
                    <a:pt x="47" y="118"/>
                    <a:pt x="47" y="141"/>
                    <a:pt x="47" y="165"/>
                  </a:cubicBezTo>
                  <a:cubicBezTo>
                    <a:pt x="48" y="174"/>
                    <a:pt x="47" y="183"/>
                    <a:pt x="46" y="192"/>
                  </a:cubicBezTo>
                  <a:cubicBezTo>
                    <a:pt x="45" y="210"/>
                    <a:pt x="21" y="225"/>
                    <a:pt x="4" y="218"/>
                  </a:cubicBezTo>
                  <a:cubicBezTo>
                    <a:pt x="3" y="217"/>
                    <a:pt x="1" y="217"/>
                    <a:pt x="0" y="215"/>
                  </a:cubicBezTo>
                  <a:cubicBezTo>
                    <a:pt x="0" y="215"/>
                    <a:pt x="0" y="214"/>
                    <a:pt x="0" y="214"/>
                  </a:cubicBezTo>
                  <a:cubicBezTo>
                    <a:pt x="5" y="213"/>
                    <a:pt x="9" y="214"/>
                    <a:pt x="14" y="215"/>
                  </a:cubicBezTo>
                  <a:cubicBezTo>
                    <a:pt x="27" y="216"/>
                    <a:pt x="43" y="202"/>
                    <a:pt x="43" y="186"/>
                  </a:cubicBezTo>
                  <a:cubicBezTo>
                    <a:pt x="42" y="171"/>
                    <a:pt x="43" y="156"/>
                    <a:pt x="43" y="140"/>
                  </a:cubicBezTo>
                  <a:cubicBezTo>
                    <a:pt x="43" y="138"/>
                    <a:pt x="42" y="136"/>
                    <a:pt x="44" y="133"/>
                  </a:cubicBezTo>
                  <a:close/>
                </a:path>
              </a:pathLst>
            </a:custGeom>
            <a:solidFill>
              <a:srgbClr val="202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404A43ED-A328-4D00-E68A-8E6629D5F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2029"/>
              <a:ext cx="128" cy="289"/>
            </a:xfrm>
            <a:custGeom>
              <a:avLst/>
              <a:gdLst>
                <a:gd name="T0" fmla="*/ 0 w 27"/>
                <a:gd name="T1" fmla="*/ 58 h 61"/>
                <a:gd name="T2" fmla="*/ 20 w 27"/>
                <a:gd name="T3" fmla="*/ 59 h 61"/>
                <a:gd name="T4" fmla="*/ 24 w 27"/>
                <a:gd name="T5" fmla="*/ 54 h 61"/>
                <a:gd name="T6" fmla="*/ 24 w 27"/>
                <a:gd name="T7" fmla="*/ 9 h 61"/>
                <a:gd name="T8" fmla="*/ 18 w 27"/>
                <a:gd name="T9" fmla="*/ 2 h 61"/>
                <a:gd name="T10" fmla="*/ 18 w 27"/>
                <a:gd name="T11" fmla="*/ 0 h 61"/>
                <a:gd name="T12" fmla="*/ 26 w 27"/>
                <a:gd name="T13" fmla="*/ 2 h 61"/>
                <a:gd name="T14" fmla="*/ 26 w 27"/>
                <a:gd name="T15" fmla="*/ 11 h 61"/>
                <a:gd name="T16" fmla="*/ 26 w 27"/>
                <a:gd name="T17" fmla="*/ 56 h 61"/>
                <a:gd name="T18" fmla="*/ 21 w 27"/>
                <a:gd name="T19" fmla="*/ 60 h 61"/>
                <a:gd name="T20" fmla="*/ 0 w 27"/>
                <a:gd name="T21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61">
                  <a:moveTo>
                    <a:pt x="0" y="58"/>
                  </a:moveTo>
                  <a:cubicBezTo>
                    <a:pt x="6" y="57"/>
                    <a:pt x="13" y="58"/>
                    <a:pt x="20" y="59"/>
                  </a:cubicBezTo>
                  <a:cubicBezTo>
                    <a:pt x="23" y="59"/>
                    <a:pt x="24" y="58"/>
                    <a:pt x="24" y="54"/>
                  </a:cubicBezTo>
                  <a:cubicBezTo>
                    <a:pt x="24" y="39"/>
                    <a:pt x="24" y="24"/>
                    <a:pt x="24" y="9"/>
                  </a:cubicBezTo>
                  <a:cubicBezTo>
                    <a:pt x="24" y="3"/>
                    <a:pt x="24" y="2"/>
                    <a:pt x="18" y="2"/>
                  </a:cubicBezTo>
                  <a:cubicBezTo>
                    <a:pt x="18" y="2"/>
                    <a:pt x="18" y="1"/>
                    <a:pt x="18" y="0"/>
                  </a:cubicBezTo>
                  <a:cubicBezTo>
                    <a:pt x="20" y="2"/>
                    <a:pt x="24" y="0"/>
                    <a:pt x="26" y="2"/>
                  </a:cubicBezTo>
                  <a:cubicBezTo>
                    <a:pt x="27" y="5"/>
                    <a:pt x="26" y="8"/>
                    <a:pt x="26" y="11"/>
                  </a:cubicBezTo>
                  <a:cubicBezTo>
                    <a:pt x="26" y="26"/>
                    <a:pt x="26" y="41"/>
                    <a:pt x="26" y="56"/>
                  </a:cubicBezTo>
                  <a:cubicBezTo>
                    <a:pt x="26" y="60"/>
                    <a:pt x="25" y="61"/>
                    <a:pt x="21" y="60"/>
                  </a:cubicBezTo>
                  <a:cubicBezTo>
                    <a:pt x="14" y="60"/>
                    <a:pt x="7" y="60"/>
                    <a:pt x="0" y="58"/>
                  </a:cubicBezTo>
                  <a:close/>
                </a:path>
              </a:pathLst>
            </a:custGeom>
            <a:solidFill>
              <a:srgbClr val="D52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1788FA6-5C0E-D800-7236-778532E85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2242"/>
              <a:ext cx="85" cy="506"/>
            </a:xfrm>
            <a:custGeom>
              <a:avLst/>
              <a:gdLst>
                <a:gd name="T0" fmla="*/ 2 w 18"/>
                <a:gd name="T1" fmla="*/ 107 h 107"/>
                <a:gd name="T2" fmla="*/ 4 w 18"/>
                <a:gd name="T3" fmla="*/ 94 h 107"/>
                <a:gd name="T4" fmla="*/ 5 w 18"/>
                <a:gd name="T5" fmla="*/ 80 h 107"/>
                <a:gd name="T6" fmla="*/ 5 w 18"/>
                <a:gd name="T7" fmla="*/ 13 h 107"/>
                <a:gd name="T8" fmla="*/ 4 w 18"/>
                <a:gd name="T9" fmla="*/ 5 h 107"/>
                <a:gd name="T10" fmla="*/ 8 w 18"/>
                <a:gd name="T11" fmla="*/ 1 h 107"/>
                <a:gd name="T12" fmla="*/ 18 w 18"/>
                <a:gd name="T13" fmla="*/ 6 h 107"/>
                <a:gd name="T14" fmla="*/ 17 w 18"/>
                <a:gd name="T15" fmla="*/ 7 h 107"/>
                <a:gd name="T16" fmla="*/ 6 w 18"/>
                <a:gd name="T17" fmla="*/ 3 h 107"/>
                <a:gd name="T18" fmla="*/ 5 w 18"/>
                <a:gd name="T19" fmla="*/ 99 h 107"/>
                <a:gd name="T20" fmla="*/ 2 w 18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07">
                  <a:moveTo>
                    <a:pt x="2" y="107"/>
                  </a:moveTo>
                  <a:cubicBezTo>
                    <a:pt x="0" y="102"/>
                    <a:pt x="3" y="98"/>
                    <a:pt x="4" y="94"/>
                  </a:cubicBezTo>
                  <a:cubicBezTo>
                    <a:pt x="4" y="89"/>
                    <a:pt x="5" y="84"/>
                    <a:pt x="5" y="80"/>
                  </a:cubicBezTo>
                  <a:cubicBezTo>
                    <a:pt x="5" y="57"/>
                    <a:pt x="5" y="35"/>
                    <a:pt x="5" y="13"/>
                  </a:cubicBezTo>
                  <a:cubicBezTo>
                    <a:pt x="5" y="10"/>
                    <a:pt x="5" y="8"/>
                    <a:pt x="4" y="5"/>
                  </a:cubicBezTo>
                  <a:cubicBezTo>
                    <a:pt x="3" y="2"/>
                    <a:pt x="5" y="0"/>
                    <a:pt x="8" y="1"/>
                  </a:cubicBezTo>
                  <a:cubicBezTo>
                    <a:pt x="11" y="2"/>
                    <a:pt x="15" y="4"/>
                    <a:pt x="18" y="6"/>
                  </a:cubicBezTo>
                  <a:cubicBezTo>
                    <a:pt x="18" y="6"/>
                    <a:pt x="18" y="7"/>
                    <a:pt x="17" y="7"/>
                  </a:cubicBezTo>
                  <a:cubicBezTo>
                    <a:pt x="14" y="6"/>
                    <a:pt x="10" y="4"/>
                    <a:pt x="6" y="3"/>
                  </a:cubicBezTo>
                  <a:cubicBezTo>
                    <a:pt x="5" y="35"/>
                    <a:pt x="8" y="67"/>
                    <a:pt x="5" y="99"/>
                  </a:cubicBezTo>
                  <a:cubicBezTo>
                    <a:pt x="4" y="102"/>
                    <a:pt x="3" y="104"/>
                    <a:pt x="2" y="107"/>
                  </a:cubicBezTo>
                  <a:close/>
                </a:path>
              </a:pathLst>
            </a:custGeom>
            <a:solidFill>
              <a:srgbClr val="DC3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0CD3DE32-869B-749E-B9EE-3DB9306C3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1746"/>
              <a:ext cx="80" cy="146"/>
            </a:xfrm>
            <a:custGeom>
              <a:avLst/>
              <a:gdLst>
                <a:gd name="T0" fmla="*/ 17 w 17"/>
                <a:gd name="T1" fmla="*/ 31 h 31"/>
                <a:gd name="T2" fmla="*/ 0 w 17"/>
                <a:gd name="T3" fmla="*/ 0 h 31"/>
                <a:gd name="T4" fmla="*/ 8 w 17"/>
                <a:gd name="T5" fmla="*/ 7 h 31"/>
                <a:gd name="T6" fmla="*/ 15 w 17"/>
                <a:gd name="T7" fmla="*/ 27 h 31"/>
                <a:gd name="T8" fmla="*/ 17 w 1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17" y="31"/>
                  </a:moveTo>
                  <a:cubicBezTo>
                    <a:pt x="8" y="22"/>
                    <a:pt x="2" y="12"/>
                    <a:pt x="0" y="0"/>
                  </a:cubicBezTo>
                  <a:cubicBezTo>
                    <a:pt x="7" y="0"/>
                    <a:pt x="7" y="0"/>
                    <a:pt x="8" y="7"/>
                  </a:cubicBezTo>
                  <a:cubicBezTo>
                    <a:pt x="9" y="14"/>
                    <a:pt x="12" y="21"/>
                    <a:pt x="15" y="27"/>
                  </a:cubicBezTo>
                  <a:cubicBezTo>
                    <a:pt x="16" y="28"/>
                    <a:pt x="17" y="29"/>
                    <a:pt x="17" y="31"/>
                  </a:cubicBezTo>
                  <a:close/>
                </a:path>
              </a:pathLst>
            </a:custGeom>
            <a:solidFill>
              <a:srgbClr val="DE3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60410ED3-1E0C-0B6A-CD04-A7B28D3D5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1968"/>
              <a:ext cx="122" cy="66"/>
            </a:xfrm>
            <a:custGeom>
              <a:avLst/>
              <a:gdLst>
                <a:gd name="T0" fmla="*/ 23 w 26"/>
                <a:gd name="T1" fmla="*/ 6 h 14"/>
                <a:gd name="T2" fmla="*/ 25 w 26"/>
                <a:gd name="T3" fmla="*/ 11 h 14"/>
                <a:gd name="T4" fmla="*/ 20 w 26"/>
                <a:gd name="T5" fmla="*/ 11 h 14"/>
                <a:gd name="T6" fmla="*/ 2 w 26"/>
                <a:gd name="T7" fmla="*/ 2 h 14"/>
                <a:gd name="T8" fmla="*/ 3 w 26"/>
                <a:gd name="T9" fmla="*/ 0 h 14"/>
                <a:gd name="T10" fmla="*/ 23 w 26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3" y="6"/>
                  </a:moveTo>
                  <a:cubicBezTo>
                    <a:pt x="26" y="7"/>
                    <a:pt x="26" y="9"/>
                    <a:pt x="25" y="11"/>
                  </a:cubicBezTo>
                  <a:cubicBezTo>
                    <a:pt x="24" y="14"/>
                    <a:pt x="22" y="12"/>
                    <a:pt x="20" y="11"/>
                  </a:cubicBezTo>
                  <a:cubicBezTo>
                    <a:pt x="14" y="9"/>
                    <a:pt x="8" y="6"/>
                    <a:pt x="2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9" y="4"/>
                    <a:pt x="16" y="4"/>
                    <a:pt x="23" y="6"/>
                  </a:cubicBezTo>
                  <a:close/>
                </a:path>
              </a:pathLst>
            </a:custGeom>
            <a:solidFill>
              <a:srgbClr val="24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605B4CAE-DEE2-E814-7983-110B543A3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3041"/>
              <a:ext cx="146" cy="28"/>
            </a:xfrm>
            <a:custGeom>
              <a:avLst/>
              <a:gdLst>
                <a:gd name="T0" fmla="*/ 0 w 31"/>
                <a:gd name="T1" fmla="*/ 2 h 6"/>
                <a:gd name="T2" fmla="*/ 31 w 31"/>
                <a:gd name="T3" fmla="*/ 0 h 6"/>
                <a:gd name="T4" fmla="*/ 0 w 31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6">
                  <a:moveTo>
                    <a:pt x="0" y="2"/>
                  </a:moveTo>
                  <a:cubicBezTo>
                    <a:pt x="10" y="2"/>
                    <a:pt x="21" y="2"/>
                    <a:pt x="31" y="0"/>
                  </a:cubicBezTo>
                  <a:cubicBezTo>
                    <a:pt x="21" y="6"/>
                    <a:pt x="10" y="3"/>
                    <a:pt x="0" y="2"/>
                  </a:cubicBezTo>
                  <a:close/>
                </a:path>
              </a:pathLst>
            </a:custGeom>
            <a:solidFill>
              <a:srgbClr val="6CC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78F937C-75BB-D1AA-1D03-D662545C2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" y="3012"/>
              <a:ext cx="52" cy="24"/>
            </a:xfrm>
            <a:custGeom>
              <a:avLst/>
              <a:gdLst>
                <a:gd name="T0" fmla="*/ 0 w 11"/>
                <a:gd name="T1" fmla="*/ 4 h 5"/>
                <a:gd name="T2" fmla="*/ 11 w 11"/>
                <a:gd name="T3" fmla="*/ 0 h 5"/>
                <a:gd name="T4" fmla="*/ 0 w 11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4"/>
                  </a:moveTo>
                  <a:cubicBezTo>
                    <a:pt x="3" y="2"/>
                    <a:pt x="7" y="1"/>
                    <a:pt x="11" y="0"/>
                  </a:cubicBezTo>
                  <a:cubicBezTo>
                    <a:pt x="10" y="3"/>
                    <a:pt x="4" y="5"/>
                    <a:pt x="0" y="4"/>
                  </a:cubicBezTo>
                  <a:close/>
                </a:path>
              </a:pathLst>
            </a:custGeom>
            <a:solidFill>
              <a:srgbClr val="6CC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19F1FF51-7161-67C4-8F8F-C3DAAD3A5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2322"/>
              <a:ext cx="264" cy="430"/>
            </a:xfrm>
            <a:custGeom>
              <a:avLst/>
              <a:gdLst>
                <a:gd name="T0" fmla="*/ 55 w 56"/>
                <a:gd name="T1" fmla="*/ 3 h 91"/>
                <a:gd name="T2" fmla="*/ 55 w 56"/>
                <a:gd name="T3" fmla="*/ 60 h 91"/>
                <a:gd name="T4" fmla="*/ 16 w 56"/>
                <a:gd name="T5" fmla="*/ 85 h 91"/>
                <a:gd name="T6" fmla="*/ 11 w 56"/>
                <a:gd name="T7" fmla="*/ 84 h 91"/>
                <a:gd name="T8" fmla="*/ 5 w 56"/>
                <a:gd name="T9" fmla="*/ 79 h 91"/>
                <a:gd name="T10" fmla="*/ 3 w 56"/>
                <a:gd name="T11" fmla="*/ 54 h 91"/>
                <a:gd name="T12" fmla="*/ 29 w 56"/>
                <a:gd name="T13" fmla="*/ 32 h 91"/>
                <a:gd name="T14" fmla="*/ 40 w 56"/>
                <a:gd name="T15" fmla="*/ 31 h 91"/>
                <a:gd name="T16" fmla="*/ 41 w 56"/>
                <a:gd name="T17" fmla="*/ 30 h 91"/>
                <a:gd name="T18" fmla="*/ 40 w 56"/>
                <a:gd name="T19" fmla="*/ 6 h 91"/>
                <a:gd name="T20" fmla="*/ 41 w 56"/>
                <a:gd name="T21" fmla="*/ 2 h 91"/>
                <a:gd name="T22" fmla="*/ 46 w 56"/>
                <a:gd name="T23" fmla="*/ 1 h 91"/>
                <a:gd name="T24" fmla="*/ 55 w 56"/>
                <a:gd name="T25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91">
                  <a:moveTo>
                    <a:pt x="55" y="3"/>
                  </a:moveTo>
                  <a:cubicBezTo>
                    <a:pt x="55" y="22"/>
                    <a:pt x="56" y="41"/>
                    <a:pt x="55" y="60"/>
                  </a:cubicBezTo>
                  <a:cubicBezTo>
                    <a:pt x="54" y="78"/>
                    <a:pt x="33" y="91"/>
                    <a:pt x="16" y="85"/>
                  </a:cubicBezTo>
                  <a:cubicBezTo>
                    <a:pt x="14" y="85"/>
                    <a:pt x="13" y="85"/>
                    <a:pt x="11" y="84"/>
                  </a:cubicBezTo>
                  <a:cubicBezTo>
                    <a:pt x="9" y="82"/>
                    <a:pt x="7" y="81"/>
                    <a:pt x="5" y="79"/>
                  </a:cubicBezTo>
                  <a:cubicBezTo>
                    <a:pt x="0" y="71"/>
                    <a:pt x="0" y="62"/>
                    <a:pt x="3" y="54"/>
                  </a:cubicBezTo>
                  <a:cubicBezTo>
                    <a:pt x="7" y="42"/>
                    <a:pt x="16" y="34"/>
                    <a:pt x="29" y="32"/>
                  </a:cubicBezTo>
                  <a:cubicBezTo>
                    <a:pt x="32" y="32"/>
                    <a:pt x="36" y="33"/>
                    <a:pt x="40" y="31"/>
                  </a:cubicBezTo>
                  <a:cubicBezTo>
                    <a:pt x="40" y="31"/>
                    <a:pt x="40" y="30"/>
                    <a:pt x="41" y="30"/>
                  </a:cubicBezTo>
                  <a:cubicBezTo>
                    <a:pt x="41" y="22"/>
                    <a:pt x="41" y="14"/>
                    <a:pt x="40" y="6"/>
                  </a:cubicBezTo>
                  <a:cubicBezTo>
                    <a:pt x="40" y="4"/>
                    <a:pt x="40" y="3"/>
                    <a:pt x="41" y="2"/>
                  </a:cubicBezTo>
                  <a:cubicBezTo>
                    <a:pt x="42" y="0"/>
                    <a:pt x="43" y="0"/>
                    <a:pt x="46" y="1"/>
                  </a:cubicBezTo>
                  <a:cubicBezTo>
                    <a:pt x="48" y="2"/>
                    <a:pt x="51" y="6"/>
                    <a:pt x="55" y="3"/>
                  </a:cubicBezTo>
                  <a:close/>
                </a:path>
              </a:pathLst>
            </a:custGeom>
            <a:solidFill>
              <a:srgbClr val="D5D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3DEDC2A9-2757-3286-5311-EA756AF5D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1713"/>
              <a:ext cx="486" cy="1068"/>
            </a:xfrm>
            <a:custGeom>
              <a:avLst/>
              <a:gdLst>
                <a:gd name="T0" fmla="*/ 0 w 103"/>
                <a:gd name="T1" fmla="*/ 214 h 226"/>
                <a:gd name="T2" fmla="*/ 41 w 103"/>
                <a:gd name="T3" fmla="*/ 201 h 226"/>
                <a:gd name="T4" fmla="*/ 45 w 103"/>
                <a:gd name="T5" fmla="*/ 189 h 226"/>
                <a:gd name="T6" fmla="*/ 46 w 103"/>
                <a:gd name="T7" fmla="*/ 140 h 226"/>
                <a:gd name="T8" fmla="*/ 46 w 103"/>
                <a:gd name="T9" fmla="*/ 106 h 226"/>
                <a:gd name="T10" fmla="*/ 46 w 103"/>
                <a:gd name="T11" fmla="*/ 76 h 226"/>
                <a:gd name="T12" fmla="*/ 45 w 103"/>
                <a:gd name="T13" fmla="*/ 56 h 226"/>
                <a:gd name="T14" fmla="*/ 45 w 103"/>
                <a:gd name="T15" fmla="*/ 7 h 226"/>
                <a:gd name="T16" fmla="*/ 51 w 103"/>
                <a:gd name="T17" fmla="*/ 0 h 226"/>
                <a:gd name="T18" fmla="*/ 95 w 103"/>
                <a:gd name="T19" fmla="*/ 0 h 226"/>
                <a:gd name="T20" fmla="*/ 103 w 103"/>
                <a:gd name="T21" fmla="*/ 7 h 226"/>
                <a:gd name="T22" fmla="*/ 59 w 103"/>
                <a:gd name="T23" fmla="*/ 7 h 226"/>
                <a:gd name="T24" fmla="*/ 52 w 103"/>
                <a:gd name="T25" fmla="*/ 13 h 226"/>
                <a:gd name="T26" fmla="*/ 52 w 103"/>
                <a:gd name="T27" fmla="*/ 190 h 226"/>
                <a:gd name="T28" fmla="*/ 40 w 103"/>
                <a:gd name="T29" fmla="*/ 218 h 226"/>
                <a:gd name="T30" fmla="*/ 0 w 103"/>
                <a:gd name="T31" fmla="*/ 215 h 226"/>
                <a:gd name="T32" fmla="*/ 0 w 103"/>
                <a:gd name="T33" fmla="*/ 21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226">
                  <a:moveTo>
                    <a:pt x="0" y="214"/>
                  </a:moveTo>
                  <a:cubicBezTo>
                    <a:pt x="14" y="221"/>
                    <a:pt x="32" y="216"/>
                    <a:pt x="41" y="201"/>
                  </a:cubicBezTo>
                  <a:cubicBezTo>
                    <a:pt x="44" y="198"/>
                    <a:pt x="45" y="194"/>
                    <a:pt x="45" y="189"/>
                  </a:cubicBezTo>
                  <a:cubicBezTo>
                    <a:pt x="46" y="173"/>
                    <a:pt x="46" y="156"/>
                    <a:pt x="46" y="140"/>
                  </a:cubicBezTo>
                  <a:cubicBezTo>
                    <a:pt x="45" y="129"/>
                    <a:pt x="46" y="118"/>
                    <a:pt x="46" y="106"/>
                  </a:cubicBezTo>
                  <a:cubicBezTo>
                    <a:pt x="45" y="96"/>
                    <a:pt x="45" y="86"/>
                    <a:pt x="46" y="76"/>
                  </a:cubicBezTo>
                  <a:cubicBezTo>
                    <a:pt x="46" y="69"/>
                    <a:pt x="45" y="62"/>
                    <a:pt x="45" y="56"/>
                  </a:cubicBezTo>
                  <a:cubicBezTo>
                    <a:pt x="46" y="39"/>
                    <a:pt x="45" y="23"/>
                    <a:pt x="45" y="7"/>
                  </a:cubicBezTo>
                  <a:cubicBezTo>
                    <a:pt x="45" y="0"/>
                    <a:pt x="45" y="0"/>
                    <a:pt x="51" y="0"/>
                  </a:cubicBezTo>
                  <a:cubicBezTo>
                    <a:pt x="66" y="0"/>
                    <a:pt x="80" y="0"/>
                    <a:pt x="95" y="0"/>
                  </a:cubicBezTo>
                  <a:cubicBezTo>
                    <a:pt x="100" y="0"/>
                    <a:pt x="103" y="1"/>
                    <a:pt x="103" y="7"/>
                  </a:cubicBezTo>
                  <a:cubicBezTo>
                    <a:pt x="88" y="7"/>
                    <a:pt x="74" y="7"/>
                    <a:pt x="59" y="7"/>
                  </a:cubicBezTo>
                  <a:cubicBezTo>
                    <a:pt x="52" y="7"/>
                    <a:pt x="52" y="7"/>
                    <a:pt x="52" y="13"/>
                  </a:cubicBezTo>
                  <a:cubicBezTo>
                    <a:pt x="52" y="72"/>
                    <a:pt x="52" y="131"/>
                    <a:pt x="52" y="190"/>
                  </a:cubicBezTo>
                  <a:cubicBezTo>
                    <a:pt x="52" y="201"/>
                    <a:pt x="49" y="211"/>
                    <a:pt x="40" y="218"/>
                  </a:cubicBezTo>
                  <a:cubicBezTo>
                    <a:pt x="29" y="226"/>
                    <a:pt x="10" y="226"/>
                    <a:pt x="0" y="215"/>
                  </a:cubicBezTo>
                  <a:cubicBezTo>
                    <a:pt x="0" y="215"/>
                    <a:pt x="0" y="214"/>
                    <a:pt x="0" y="214"/>
                  </a:cubicBezTo>
                  <a:close/>
                </a:path>
              </a:pathLst>
            </a:custGeom>
            <a:solidFill>
              <a:srgbClr val="253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9036CC70-8839-0C91-D46C-2A3831EE5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195"/>
              <a:ext cx="246" cy="501"/>
            </a:xfrm>
            <a:custGeom>
              <a:avLst/>
              <a:gdLst>
                <a:gd name="T0" fmla="*/ 51 w 52"/>
                <a:gd name="T1" fmla="*/ 29 h 106"/>
                <a:gd name="T2" fmla="*/ 51 w 52"/>
                <a:gd name="T3" fmla="*/ 32 h 106"/>
                <a:gd name="T4" fmla="*/ 51 w 52"/>
                <a:gd name="T5" fmla="*/ 59 h 106"/>
                <a:gd name="T6" fmla="*/ 51 w 52"/>
                <a:gd name="T7" fmla="*/ 59 h 106"/>
                <a:gd name="T8" fmla="*/ 46 w 52"/>
                <a:gd name="T9" fmla="*/ 60 h 106"/>
                <a:gd name="T10" fmla="*/ 38 w 52"/>
                <a:gd name="T11" fmla="*/ 60 h 106"/>
                <a:gd name="T12" fmla="*/ 14 w 52"/>
                <a:gd name="T13" fmla="*/ 102 h 106"/>
                <a:gd name="T14" fmla="*/ 15 w 52"/>
                <a:gd name="T15" fmla="*/ 106 h 106"/>
                <a:gd name="T16" fmla="*/ 8 w 52"/>
                <a:gd name="T17" fmla="*/ 67 h 106"/>
                <a:gd name="T18" fmla="*/ 39 w 52"/>
                <a:gd name="T19" fmla="*/ 51 h 106"/>
                <a:gd name="T20" fmla="*/ 42 w 52"/>
                <a:gd name="T21" fmla="*/ 47 h 106"/>
                <a:gd name="T22" fmla="*/ 43 w 52"/>
                <a:gd name="T23" fmla="*/ 1 h 106"/>
                <a:gd name="T24" fmla="*/ 43 w 52"/>
                <a:gd name="T25" fmla="*/ 0 h 106"/>
                <a:gd name="T26" fmla="*/ 51 w 52"/>
                <a:gd name="T27" fmla="*/ 9 h 106"/>
                <a:gd name="T28" fmla="*/ 51 w 52"/>
                <a:gd name="T2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106">
                  <a:moveTo>
                    <a:pt x="51" y="29"/>
                  </a:moveTo>
                  <a:cubicBezTo>
                    <a:pt x="51" y="30"/>
                    <a:pt x="51" y="31"/>
                    <a:pt x="51" y="32"/>
                  </a:cubicBezTo>
                  <a:cubicBezTo>
                    <a:pt x="52" y="41"/>
                    <a:pt x="52" y="50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0" y="61"/>
                    <a:pt x="48" y="60"/>
                    <a:pt x="46" y="60"/>
                  </a:cubicBezTo>
                  <a:cubicBezTo>
                    <a:pt x="43" y="60"/>
                    <a:pt x="41" y="60"/>
                    <a:pt x="38" y="60"/>
                  </a:cubicBezTo>
                  <a:cubicBezTo>
                    <a:pt x="19" y="64"/>
                    <a:pt x="7" y="84"/>
                    <a:pt x="14" y="102"/>
                  </a:cubicBezTo>
                  <a:cubicBezTo>
                    <a:pt x="15" y="103"/>
                    <a:pt x="15" y="105"/>
                    <a:pt x="15" y="106"/>
                  </a:cubicBezTo>
                  <a:cubicBezTo>
                    <a:pt x="3" y="98"/>
                    <a:pt x="0" y="79"/>
                    <a:pt x="8" y="67"/>
                  </a:cubicBezTo>
                  <a:cubicBezTo>
                    <a:pt x="16" y="56"/>
                    <a:pt x="26" y="50"/>
                    <a:pt x="39" y="51"/>
                  </a:cubicBezTo>
                  <a:cubicBezTo>
                    <a:pt x="43" y="52"/>
                    <a:pt x="42" y="49"/>
                    <a:pt x="42" y="47"/>
                  </a:cubicBezTo>
                  <a:cubicBezTo>
                    <a:pt x="43" y="32"/>
                    <a:pt x="43" y="17"/>
                    <a:pt x="43" y="1"/>
                  </a:cubicBezTo>
                  <a:cubicBezTo>
                    <a:pt x="43" y="1"/>
                    <a:pt x="43" y="1"/>
                    <a:pt x="43" y="0"/>
                  </a:cubicBezTo>
                  <a:cubicBezTo>
                    <a:pt x="52" y="0"/>
                    <a:pt x="51" y="0"/>
                    <a:pt x="51" y="9"/>
                  </a:cubicBezTo>
                  <a:cubicBezTo>
                    <a:pt x="51" y="16"/>
                    <a:pt x="51" y="23"/>
                    <a:pt x="51" y="29"/>
                  </a:cubicBezTo>
                  <a:close/>
                </a:path>
              </a:pathLst>
            </a:custGeom>
            <a:solidFill>
              <a:srgbClr val="E63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4196FEA4-7F2C-46E2-1C51-55454341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2346"/>
              <a:ext cx="10" cy="128"/>
            </a:xfrm>
            <a:custGeom>
              <a:avLst/>
              <a:gdLst>
                <a:gd name="T0" fmla="*/ 0 w 2"/>
                <a:gd name="T1" fmla="*/ 27 h 27"/>
                <a:gd name="T2" fmla="*/ 0 w 2"/>
                <a:gd name="T3" fmla="*/ 0 h 27"/>
                <a:gd name="T4" fmla="*/ 1 w 2"/>
                <a:gd name="T5" fmla="*/ 21 h 27"/>
                <a:gd name="T6" fmla="*/ 0 w 2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7">
                  <a:moveTo>
                    <a:pt x="0" y="27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2" y="7"/>
                    <a:pt x="1" y="14"/>
                    <a:pt x="1" y="21"/>
                  </a:cubicBezTo>
                  <a:cubicBezTo>
                    <a:pt x="1" y="23"/>
                    <a:pt x="2" y="25"/>
                    <a:pt x="0" y="27"/>
                  </a:cubicBezTo>
                  <a:close/>
                </a:path>
              </a:pathLst>
            </a:custGeom>
            <a:solidFill>
              <a:srgbClr val="FA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7FDD18C1-F122-144A-B9EA-6E97F8EA0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2474"/>
              <a:ext cx="61" cy="9"/>
            </a:xfrm>
            <a:custGeom>
              <a:avLst/>
              <a:gdLst>
                <a:gd name="T0" fmla="*/ 0 w 13"/>
                <a:gd name="T1" fmla="*/ 1 h 2"/>
                <a:gd name="T2" fmla="*/ 8 w 13"/>
                <a:gd name="T3" fmla="*/ 1 h 2"/>
                <a:gd name="T4" fmla="*/ 13 w 13"/>
                <a:gd name="T5" fmla="*/ 0 h 2"/>
                <a:gd name="T6" fmla="*/ 10 w 13"/>
                <a:gd name="T7" fmla="*/ 2 h 2"/>
                <a:gd name="T8" fmla="*/ 0 w 1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1"/>
                  </a:moveTo>
                  <a:cubicBezTo>
                    <a:pt x="3" y="0"/>
                    <a:pt x="6" y="1"/>
                    <a:pt x="8" y="1"/>
                  </a:cubicBezTo>
                  <a:cubicBezTo>
                    <a:pt x="10" y="0"/>
                    <a:pt x="12" y="1"/>
                    <a:pt x="13" y="0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7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FA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4294967295"/>
          </p:nvPr>
        </p:nvSpPr>
        <p:spPr>
          <a:xfrm>
            <a:off x="7002951" y="859370"/>
            <a:ext cx="4344987" cy="9271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altLang="ko-KR" sz="5867" dirty="0">
                <a:solidFill>
                  <a:srgbClr val="000000"/>
                </a:solidFill>
              </a:rPr>
              <a:t>Columns Layout</a:t>
            </a:r>
            <a:endParaRPr lang="ko-KR" altLang="en-US" sz="5867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265238"/>
            <a:ext cx="12192000" cy="382587"/>
          </a:xfrm>
        </p:spPr>
        <p:txBody>
          <a:bodyPr>
            <a:noAutofit/>
          </a:bodyPr>
          <a:lstStyle/>
          <a:p>
            <a:pPr marL="203195" indent="0">
              <a:buNone/>
            </a:pPr>
            <a:r>
              <a:rPr lang="en-US" altLang="ko-KR" sz="2667" b="1" dirty="0">
                <a:solidFill>
                  <a:srgbClr val="000000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040" y="2052509"/>
            <a:ext cx="322902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040" y="2739112"/>
            <a:ext cx="32290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2783" y="2052509"/>
            <a:ext cx="322902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2783" y="2739112"/>
            <a:ext cx="32290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4040" y="2576297"/>
            <a:ext cx="3216000" cy="4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2783" y="2576297"/>
            <a:ext cx="3216000" cy="4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EEB245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E91AE45-3C3C-4B2E-B5EF-07226DC591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6520" y="3288324"/>
            <a:ext cx="4023065" cy="360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6736573-8942-43C0-A41F-1AF21BE4C6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79" y="231003"/>
            <a:ext cx="8045973" cy="80459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71105" y="526001"/>
            <a:ext cx="11360800" cy="643600"/>
          </a:xfrm>
        </p:spPr>
        <p:txBody>
          <a:bodyPr>
            <a:noAutofit/>
          </a:bodyPr>
          <a:lstStyle/>
          <a:p>
            <a:pPr marL="203195"/>
            <a:r>
              <a:rPr lang="en-US" altLang="ko-KR" sz="4800" dirty="0">
                <a:solidFill>
                  <a:srgbClr val="E62155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846" y="1636269"/>
            <a:ext cx="303343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331" y="2238054"/>
            <a:ext cx="30334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6B6B6B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600" dirty="0">
              <a:solidFill>
                <a:srgbClr val="6B6B6B"/>
              </a:solidFill>
              <a:cs typeface="Arial" pitchFamily="34" charset="0"/>
            </a:endParaRPr>
          </a:p>
          <a:p>
            <a:r>
              <a:rPr lang="en-US" altLang="ko-KR" sz="1600" dirty="0">
                <a:solidFill>
                  <a:srgbClr val="6B6B6B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and I believe that this Template will your Time, Money and Reputation.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2845" y="2056833"/>
            <a:ext cx="2943917" cy="151224"/>
          </a:xfrm>
          <a:prstGeom prst="rect">
            <a:avLst/>
          </a:pr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5" name="TextBox 5"/>
          <p:cNvSpPr txBox="1"/>
          <p:nvPr/>
        </p:nvSpPr>
        <p:spPr>
          <a:xfrm>
            <a:off x="8381370" y="1636269"/>
            <a:ext cx="303343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133" b="1" dirty="0">
                <a:cs typeface="Arial" pitchFamily="34" charset="0"/>
              </a:rPr>
              <a:t>Your Text Here</a:t>
            </a:r>
            <a:endParaRPr lang="ko-KR" altLang="en-US" sz="2133" b="1" dirty="0">
              <a:cs typeface="Arial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8309855" y="2238054"/>
            <a:ext cx="30334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rgbClr val="6B6B6B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pPr algn="r"/>
            <a:endParaRPr lang="en-US" altLang="ko-KR" sz="1600" dirty="0">
              <a:solidFill>
                <a:srgbClr val="6B6B6B"/>
              </a:solidFill>
              <a:cs typeface="Arial" pitchFamily="34" charset="0"/>
            </a:endParaRPr>
          </a:p>
          <a:p>
            <a:pPr algn="r"/>
            <a:r>
              <a:rPr lang="en-US" altLang="ko-KR" sz="1600" dirty="0">
                <a:solidFill>
                  <a:srgbClr val="6B6B6B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and I believe that this Template will your Time, Money and Reputation. </a:t>
            </a:r>
          </a:p>
        </p:txBody>
      </p:sp>
      <p:sp>
        <p:nvSpPr>
          <p:cNvPr id="22" name="Rectangle 8"/>
          <p:cNvSpPr/>
          <p:nvPr/>
        </p:nvSpPr>
        <p:spPr>
          <a:xfrm>
            <a:off x="8381369" y="2056833"/>
            <a:ext cx="2943917" cy="151224"/>
          </a:xfrm>
          <a:prstGeom prst="rect">
            <a:avLst/>
          </a:pr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1465D4-AACC-4265-B9AD-6CBB7E159591}"/>
              </a:ext>
            </a:extLst>
          </p:cNvPr>
          <p:cNvGrpSpPr/>
          <p:nvPr/>
        </p:nvGrpSpPr>
        <p:grpSpPr>
          <a:xfrm>
            <a:off x="-3127426" y="3985294"/>
            <a:ext cx="12192000" cy="1587748"/>
            <a:chOff x="-944876" y="3053755"/>
            <a:chExt cx="12192000" cy="15877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0C8F30-9C91-4D39-A29C-BCE4134E41E9}"/>
                </a:ext>
              </a:extLst>
            </p:cNvPr>
            <p:cNvSpPr txBox="1"/>
            <p:nvPr/>
          </p:nvSpPr>
          <p:spPr>
            <a:xfrm>
              <a:off x="-944876" y="3053755"/>
              <a:ext cx="12192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7200" b="1" dirty="0">
                  <a:solidFill>
                    <a:srgbClr val="E62155"/>
                  </a:solidFill>
                  <a:cs typeface="Arial" pitchFamily="34" charset="0"/>
                </a:rPr>
                <a:t>THANK YOU</a:t>
              </a:r>
              <a:endParaRPr lang="ko-KR" altLang="en-US" sz="7200" b="1" dirty="0">
                <a:solidFill>
                  <a:srgbClr val="E62155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8CF959-4651-4C64-A08C-8F2BDE46A824}"/>
                </a:ext>
              </a:extLst>
            </p:cNvPr>
            <p:cNvSpPr txBox="1"/>
            <p:nvPr/>
          </p:nvSpPr>
          <p:spPr>
            <a:xfrm>
              <a:off x="2903948" y="4056728"/>
              <a:ext cx="4494351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6AC4D0"/>
                  </a:solidFill>
                  <a:cs typeface="Arial" pitchFamily="34" charset="0"/>
                </a:rPr>
                <a:t>SLIDESPPT.NET</a:t>
              </a:r>
              <a:endParaRPr lang="ko-KR" altLang="en-US" sz="3200" b="1" dirty="0">
                <a:solidFill>
                  <a:srgbClr val="6AC4D0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11">
            <a:extLst>
              <a:ext uri="{FF2B5EF4-FFF2-40B4-BE49-F238E27FC236}">
                <a16:creationId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611115" y="969084"/>
            <a:ext cx="34195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</a:rPr>
              <a:t>simply impress your audience and add a to your Reports and Presentations with our Templates..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435CEE-5BED-4999-8676-742802C8C8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476" y="1172407"/>
            <a:ext cx="6792269" cy="57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3" y="479628"/>
            <a:ext cx="7444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60" y="2059916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5" y="2432240"/>
            <a:ext cx="698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5" y="1353854"/>
            <a:ext cx="69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3" y="3447766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5" y="3730889"/>
            <a:ext cx="6987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3" y="4967982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2" y="5307154"/>
            <a:ext cx="89683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4" y="272144"/>
            <a:ext cx="11605453" cy="6356035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167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echa: cheurón 19">
            <a:extLst>
              <a:ext uri="{FF2B5EF4-FFF2-40B4-BE49-F238E27FC236}">
                <a16:creationId xmlns:a16="http://schemas.microsoft.com/office/drawing/2014/main" id="{B432EFB6-6E7B-4506-A992-1BDB0872CC78}"/>
              </a:ext>
            </a:extLst>
          </p:cNvPr>
          <p:cNvSpPr/>
          <p:nvPr/>
        </p:nvSpPr>
        <p:spPr>
          <a:xfrm>
            <a:off x="5589164" y="0"/>
            <a:ext cx="6411194" cy="6858000"/>
          </a:xfrm>
          <a:prstGeom prst="chevron">
            <a:avLst/>
          </a:prstGeom>
          <a:solidFill>
            <a:srgbClr val="00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0" name="Google Shape;263;p42"/>
          <p:cNvSpPr txBox="1"/>
          <p:nvPr userDrawn="1"/>
        </p:nvSpPr>
        <p:spPr>
          <a:xfrm>
            <a:off x="52533" y="630551"/>
            <a:ext cx="5423929" cy="103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 dirty="0">
                <a:solidFill>
                  <a:srgbClr val="FF001D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1170330" y="1991151"/>
            <a:ext cx="5543071" cy="5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r>
              <a:rPr lang="es-PE" sz="2133" dirty="0">
                <a:solidFill>
                  <a:srgbClr val="FF001D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POR:</a:t>
            </a:r>
            <a:r>
              <a:rPr lang="es-PE" sz="2133" dirty="0">
                <a:solidFill>
                  <a:srgbClr val="FF001D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 </a:t>
            </a:r>
            <a:r>
              <a:rPr lang="es-PE" sz="2133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70329" y="2996907"/>
            <a:ext cx="3985231" cy="2125887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>
              <a:defPPr/>
            </a:lstStyle>
            <a:p>
              <a:pPr lvl="0"/>
              <a:r>
                <a:rPr lang="es-PE" sz="2133" dirty="0">
                  <a:solidFill>
                    <a:srgbClr val="FF001D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 dirty="0">
                  <a:solidFill>
                    <a:srgbClr val="FF001D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 dirty="0">
                <a:solidFill>
                  <a:srgbClr val="FF001D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>
              <a:defPPr/>
            </a:lstStyle>
            <a:p>
              <a:pPr marL="380937" indent="-380937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37" indent="-380937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pngwing.com</a:t>
              </a:r>
            </a:p>
            <a:p>
              <a:endPara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1170329" y="4483487"/>
            <a:ext cx="2822555" cy="41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r>
              <a:rPr lang="en" sz="2133" dirty="0">
                <a:solidFill>
                  <a:srgbClr val="FF001D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 dirty="0">
              <a:solidFill>
                <a:srgbClr val="FF001D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1170329" y="4894953"/>
            <a:ext cx="3526863" cy="91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pPr marL="380937" indent="-380937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Agency FB</a:t>
            </a:r>
          </a:p>
          <a:p>
            <a:pPr marL="380937" indent="-380937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TT Norms Bold</a:t>
            </a:r>
          </a:p>
          <a:p>
            <a:pPr marL="380937" indent="-380937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Calisto MT</a:t>
            </a:r>
          </a:p>
          <a:p>
            <a:pPr marL="380937" indent="-380937">
              <a:buFont typeface="Arial" panose="020B0604020202020204" pitchFamily="34" charset="0"/>
              <a:buChar char="•"/>
            </a:pPr>
            <a:endParaRPr lang="es-PE" sz="2000" dirty="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9960195" y="6550224"/>
            <a:ext cx="223180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11616162" y="6096350"/>
            <a:ext cx="423097" cy="42309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9FEDF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id="{D90CB27B-AE28-4113-9EFE-48AAA0A0D735}"/>
              </a:ext>
            </a:extLst>
          </p:cNvPr>
          <p:cNvSpPr/>
          <p:nvPr/>
        </p:nvSpPr>
        <p:spPr>
          <a:xfrm rot="10800000">
            <a:off x="3617925" y="0"/>
            <a:ext cx="8574076" cy="1205365"/>
          </a:xfrm>
          <a:prstGeom prst="triangle">
            <a:avLst/>
          </a:pr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2" name="Lágrima 1">
            <a:extLst>
              <a:ext uri="{FF2B5EF4-FFF2-40B4-BE49-F238E27FC236}">
                <a16:creationId xmlns:a16="http://schemas.microsoft.com/office/drawing/2014/main" id="{BE6297A2-70F8-486B-9659-6C2AEEDAC828}"/>
              </a:ext>
            </a:extLst>
          </p:cNvPr>
          <p:cNvSpPr/>
          <p:nvPr/>
        </p:nvSpPr>
        <p:spPr>
          <a:xfrm rot="8100000">
            <a:off x="5549093" y="832714"/>
            <a:ext cx="4578722" cy="4578722"/>
          </a:xfrm>
          <a:prstGeom prst="teardrop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230809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83586" y="344683"/>
            <a:ext cx="3228334" cy="7254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6AC4D0"/>
                </a:solidFill>
                <a:latin typeface="Chivo Black" panose="00000A00000000000000" pitchFamily="2" charset="0"/>
              </a:rPr>
              <a:t>RESOURCES</a:t>
            </a:r>
          </a:p>
        </p:txBody>
      </p:sp>
      <p:pic>
        <p:nvPicPr>
          <p:cNvPr id="92" name="Imagen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84" y="1505474"/>
            <a:ext cx="5209935" cy="48962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477" y="1394244"/>
            <a:ext cx="3150000" cy="51187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815" y="1305560"/>
            <a:ext cx="2216250" cy="201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2550" y="3870166"/>
            <a:ext cx="2004630" cy="25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5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>
            <a:defPPr/>
          </a:lstStyle>
          <a:p>
            <a:r>
              <a:rPr lang="en-US" sz="4800" dirty="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5" y="1492326"/>
            <a:ext cx="523103" cy="524649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92" y="1562849"/>
            <a:ext cx="523101" cy="38359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112"/>
            <a:ext cx="313107" cy="707837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432" y="3654542"/>
            <a:ext cx="225645" cy="50268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103" y="4641804"/>
            <a:ext cx="464453" cy="46445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269" y="3642492"/>
            <a:ext cx="460739" cy="45334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272" y="3600558"/>
            <a:ext cx="464453" cy="46309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755" y="1518887"/>
            <a:ext cx="471527" cy="4715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544" y="1518883"/>
            <a:ext cx="472155" cy="47152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869" y="4618885"/>
            <a:ext cx="513139" cy="51029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151" y="1470787"/>
            <a:ext cx="567351" cy="567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267" y="1424477"/>
            <a:ext cx="473260" cy="660339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612" y="4600861"/>
            <a:ext cx="385757" cy="546345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4" y="3634192"/>
            <a:ext cx="548633" cy="46994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328" y="3545243"/>
            <a:ext cx="527289" cy="493591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388" y="4613320"/>
            <a:ext cx="508109" cy="5081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345" y="1539518"/>
            <a:ext cx="551795" cy="54603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405" y="1539585"/>
            <a:ext cx="544531" cy="54700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193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225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157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125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350" y="1478946"/>
            <a:ext cx="604193" cy="61642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529" y="5419733"/>
            <a:ext cx="404112" cy="560193"/>
            <a:chOff x="-38860326" y="3221750"/>
            <a:chExt cx="228425" cy="316650"/>
          </a:xfrm>
          <a:solidFill>
            <a:srgbClr val="FF001D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957" y="2400990"/>
            <a:ext cx="644147" cy="640959"/>
            <a:chOff x="-38538975" y="3954250"/>
            <a:chExt cx="318225" cy="316650"/>
          </a:xfrm>
          <a:solidFill>
            <a:srgbClr val="FF001D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400033" y="5618736"/>
            <a:ext cx="495352" cy="442029"/>
            <a:chOff x="-42996151" y="3612600"/>
            <a:chExt cx="323750" cy="288900"/>
          </a:xfrm>
          <a:solidFill>
            <a:srgbClr val="FF001D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501" y="5501784"/>
            <a:ext cx="496499" cy="485789"/>
            <a:chOff x="-41117651" y="3605525"/>
            <a:chExt cx="324500" cy="317500"/>
          </a:xfrm>
          <a:solidFill>
            <a:srgbClr val="FF001D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626" y="5542541"/>
            <a:ext cx="469647" cy="475651"/>
            <a:chOff x="-42617299" y="3587775"/>
            <a:chExt cx="306950" cy="310875"/>
          </a:xfrm>
          <a:solidFill>
            <a:srgbClr val="FF001D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0882" y="5564501"/>
            <a:ext cx="486897" cy="443521"/>
            <a:chOff x="-40745125" y="3632900"/>
            <a:chExt cx="318225" cy="289875"/>
          </a:xfrm>
          <a:solidFill>
            <a:srgbClr val="FF001D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73" y="5543421"/>
            <a:ext cx="412193" cy="486897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4828" y="5520906"/>
            <a:ext cx="476075" cy="484489"/>
            <a:chOff x="-40372574" y="3604550"/>
            <a:chExt cx="311150" cy="316650"/>
          </a:xfrm>
          <a:solidFill>
            <a:srgbClr val="FF001D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4941" y="5544625"/>
            <a:ext cx="486897" cy="484489"/>
            <a:chOff x="-41893474" y="3584850"/>
            <a:chExt cx="318225" cy="316650"/>
          </a:xfrm>
          <a:solidFill>
            <a:srgbClr val="FF001D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6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3920" y="5591139"/>
            <a:ext cx="483301" cy="378456"/>
            <a:chOff x="-41526451" y="3653375"/>
            <a:chExt cx="315875" cy="247350"/>
          </a:xfrm>
          <a:solidFill>
            <a:srgbClr val="FF001D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566" y="2522410"/>
            <a:ext cx="480631" cy="552897"/>
            <a:chOff x="-42971724" y="3217825"/>
            <a:chExt cx="275675" cy="317125"/>
          </a:xfrm>
          <a:solidFill>
            <a:srgbClr val="FF001D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361" y="2518321"/>
            <a:ext cx="554771" cy="553419"/>
            <a:chOff x="-41111351" y="3239100"/>
            <a:chExt cx="318200" cy="317425"/>
          </a:xfrm>
          <a:solidFill>
            <a:srgbClr val="FF001D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9" y="2522405"/>
            <a:ext cx="640899" cy="553419"/>
            <a:chOff x="-42651700" y="3217825"/>
            <a:chExt cx="367600" cy="317425"/>
          </a:xfrm>
          <a:solidFill>
            <a:srgbClr val="FF001D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189" y="2490106"/>
            <a:ext cx="562443" cy="552591"/>
            <a:chOff x="-40748276" y="3238700"/>
            <a:chExt cx="322600" cy="316950"/>
          </a:xfrm>
          <a:solidFill>
            <a:srgbClr val="FF001D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18" y="2523495"/>
            <a:ext cx="543831" cy="551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468" y="2490397"/>
            <a:ext cx="553419" cy="503992"/>
            <a:chOff x="-40378075" y="3267450"/>
            <a:chExt cx="317425" cy="289075"/>
          </a:xfrm>
          <a:solidFill>
            <a:srgbClr val="FF001D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853" y="2496549"/>
            <a:ext cx="553464" cy="553115"/>
            <a:chOff x="-41895049" y="3217225"/>
            <a:chExt cx="317450" cy="317250"/>
          </a:xfrm>
          <a:solidFill>
            <a:srgbClr val="FF001D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9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139" y="2475236"/>
            <a:ext cx="557559" cy="550717"/>
            <a:chOff x="-41530374" y="3218800"/>
            <a:chExt cx="319800" cy="315875"/>
          </a:xfrm>
          <a:solidFill>
            <a:srgbClr val="FF001D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809" y="3466333"/>
            <a:ext cx="669035" cy="669035"/>
            <a:chOff x="5049725" y="249400"/>
            <a:chExt cx="481825" cy="481825"/>
          </a:xfrm>
          <a:solidFill>
            <a:srgbClr val="FF001D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4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11" y="3560858"/>
            <a:ext cx="526655" cy="526655"/>
            <a:chOff x="5660400" y="238125"/>
            <a:chExt cx="481825" cy="481825"/>
          </a:xfrm>
          <a:solidFill>
            <a:srgbClr val="FF001D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024" y="3635877"/>
            <a:ext cx="588344" cy="379235"/>
            <a:chOff x="1492675" y="1520750"/>
            <a:chExt cx="481825" cy="310575"/>
          </a:xfrm>
          <a:solidFill>
            <a:srgbClr val="FF001D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331" y="3664393"/>
            <a:ext cx="451872" cy="423619"/>
            <a:chOff x="4456875" y="2635825"/>
            <a:chExt cx="481825" cy="451700"/>
          </a:xfrm>
          <a:solidFill>
            <a:srgbClr val="FF001D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47532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>
            <a:defPPr/>
          </a:lstStyle>
          <a:p>
            <a:r>
              <a:rPr lang="en-US" sz="4800" dirty="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86" y="1656752"/>
            <a:ext cx="553825" cy="652237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136" y="1671269"/>
            <a:ext cx="581741" cy="623207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326" y="1656752"/>
            <a:ext cx="553825" cy="652237"/>
            <a:chOff x="4835382" y="73243"/>
            <a:chExt cx="2920830" cy="3227535"/>
          </a:xfrm>
          <a:solidFill>
            <a:srgbClr val="FF001D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387" y="1692144"/>
            <a:ext cx="496324" cy="58145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1551" y="1671297"/>
            <a:ext cx="584676" cy="6231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717" y="5441627"/>
            <a:ext cx="573035" cy="6107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997" y="5441627"/>
            <a:ext cx="573099" cy="6107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485" y="5441627"/>
            <a:ext cx="573035" cy="6107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80" y="5441627"/>
            <a:ext cx="573035" cy="6107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479" y="5429217"/>
            <a:ext cx="575079" cy="6231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350" y="5472140"/>
            <a:ext cx="539103" cy="58021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326" y="5417441"/>
            <a:ext cx="547745" cy="583779"/>
            <a:chOff x="-65145698" y="3727425"/>
            <a:chExt cx="317425" cy="317425"/>
          </a:xfrm>
          <a:solidFill>
            <a:srgbClr val="FF001D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528" y="3702802"/>
            <a:ext cx="523629" cy="508065"/>
            <a:chOff x="-61354872" y="3751050"/>
            <a:chExt cx="316650" cy="288275"/>
          </a:xfrm>
          <a:solidFill>
            <a:srgbClr val="FF001D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5" y="3669048"/>
            <a:ext cx="523629" cy="546973"/>
            <a:chOff x="-60988625" y="3740800"/>
            <a:chExt cx="316650" cy="310350"/>
          </a:xfrm>
          <a:solidFill>
            <a:srgbClr val="FF001D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544" y="3681072"/>
            <a:ext cx="479509" cy="494673"/>
            <a:chOff x="-59447249" y="3706150"/>
            <a:chExt cx="319000" cy="308775"/>
          </a:xfrm>
          <a:solidFill>
            <a:srgbClr val="FF001D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7815" y="1572992"/>
            <a:ext cx="687285" cy="724613"/>
            <a:chOff x="-64406128" y="3362225"/>
            <a:chExt cx="318225" cy="314800"/>
          </a:xfrm>
          <a:solidFill>
            <a:srgbClr val="FF001D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573" y="3640871"/>
            <a:ext cx="527515" cy="556004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8643" y="2764243"/>
            <a:ext cx="467487" cy="505847"/>
            <a:chOff x="-59400777" y="4084200"/>
            <a:chExt cx="311125" cy="315875"/>
          </a:xfrm>
          <a:solidFill>
            <a:srgbClr val="FF001D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563" y="1613953"/>
            <a:ext cx="570207" cy="714003"/>
            <a:chOff x="-64022548" y="3727425"/>
            <a:chExt cx="270175" cy="317425"/>
          </a:xfrm>
          <a:solidFill>
            <a:srgbClr val="FF001D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480" y="3640437"/>
            <a:ext cx="523629" cy="557899"/>
            <a:chOff x="-60255348" y="3733825"/>
            <a:chExt cx="316650" cy="316550"/>
          </a:xfrm>
          <a:solidFill>
            <a:srgbClr val="FF001D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685" y="1631955"/>
            <a:ext cx="683931" cy="722215"/>
            <a:chOff x="-63679952" y="4093450"/>
            <a:chExt cx="320600" cy="317650"/>
          </a:xfrm>
          <a:solidFill>
            <a:srgbClr val="FF001D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6000" y="3638732"/>
            <a:ext cx="523629" cy="559485"/>
            <a:chOff x="-61783348" y="3743950"/>
            <a:chExt cx="316650" cy="317450"/>
          </a:xfrm>
          <a:solidFill>
            <a:srgbClr val="FF001D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725" y="3717590"/>
            <a:ext cx="526233" cy="437305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492" y="3656967"/>
            <a:ext cx="479547" cy="504925"/>
            <a:chOff x="-59869425" y="4102225"/>
            <a:chExt cx="319025" cy="315175"/>
          </a:xfrm>
          <a:solidFill>
            <a:srgbClr val="FF001D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4049" y="4622499"/>
            <a:ext cx="422587" cy="511165"/>
            <a:chOff x="2423775" y="3226875"/>
            <a:chExt cx="259925" cy="295000"/>
          </a:xfrm>
          <a:solidFill>
            <a:srgbClr val="FF001D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455" y="4627377"/>
            <a:ext cx="486647" cy="480451"/>
            <a:chOff x="4266025" y="3609275"/>
            <a:chExt cx="299325" cy="277275"/>
          </a:xfrm>
          <a:solidFill>
            <a:srgbClr val="FF001D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300" y="4585531"/>
            <a:ext cx="480265" cy="511815"/>
            <a:chOff x="4628325" y="3599825"/>
            <a:chExt cx="295400" cy="295375"/>
          </a:xfrm>
          <a:solidFill>
            <a:srgbClr val="FF001D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69809" y="3665340"/>
            <a:ext cx="345979" cy="483429"/>
            <a:chOff x="3167275" y="3227275"/>
            <a:chExt cx="225300" cy="295375"/>
          </a:xfrm>
          <a:solidFill>
            <a:srgbClr val="FF001D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436" y="4641658"/>
            <a:ext cx="481525" cy="451775"/>
            <a:chOff x="4991425" y="3617150"/>
            <a:chExt cx="296175" cy="260725"/>
          </a:xfrm>
          <a:solidFill>
            <a:srgbClr val="FF001D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567" y="4547251"/>
            <a:ext cx="480223" cy="509087"/>
            <a:chOff x="3497300" y="3591950"/>
            <a:chExt cx="295375" cy="293800"/>
          </a:xfrm>
          <a:solidFill>
            <a:srgbClr val="FF001D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067" y="4558959"/>
            <a:ext cx="482823" cy="515928"/>
            <a:chOff x="5355300" y="3598250"/>
            <a:chExt cx="296975" cy="297750"/>
          </a:xfrm>
          <a:solidFill>
            <a:srgbClr val="FF001D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685" y="5286143"/>
            <a:ext cx="709579" cy="701192"/>
            <a:chOff x="6543825" y="3202075"/>
            <a:chExt cx="296975" cy="275350"/>
          </a:xfrm>
          <a:solidFill>
            <a:srgbClr val="FF001D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3942" y="4449483"/>
            <a:ext cx="551089" cy="587343"/>
            <a:chOff x="2037825" y="3254050"/>
            <a:chExt cx="296175" cy="296175"/>
          </a:xfrm>
          <a:solidFill>
            <a:srgbClr val="FF001D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98" y="4673722"/>
            <a:ext cx="482825" cy="513201"/>
            <a:chOff x="3859600" y="3591950"/>
            <a:chExt cx="296975" cy="296175"/>
          </a:xfrm>
          <a:solidFill>
            <a:srgbClr val="FF001D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1628" y="4540277"/>
            <a:ext cx="453357" cy="480451"/>
            <a:chOff x="5727850" y="3609275"/>
            <a:chExt cx="278850" cy="277275"/>
          </a:xfrm>
          <a:solidFill>
            <a:srgbClr val="FF001D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3747" y="2606179"/>
            <a:ext cx="630348" cy="670007"/>
            <a:chOff x="6553275" y="3604550"/>
            <a:chExt cx="296975" cy="296175"/>
          </a:xfrm>
          <a:solidFill>
            <a:srgbClr val="FF001D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352" y="2654390"/>
            <a:ext cx="627005" cy="670007"/>
            <a:chOff x="4263650" y="3235150"/>
            <a:chExt cx="295400" cy="296175"/>
          </a:xfrm>
          <a:solidFill>
            <a:srgbClr val="FF001D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217" y="2659946"/>
            <a:ext cx="406312" cy="670007"/>
            <a:chOff x="6164975" y="3211525"/>
            <a:chExt cx="191425" cy="296175"/>
          </a:xfrm>
          <a:solidFill>
            <a:srgbClr val="FF001D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209" y="2642161"/>
            <a:ext cx="626953" cy="666443"/>
            <a:chOff x="4629125" y="3235150"/>
            <a:chExt cx="295375" cy="294600"/>
          </a:xfrm>
          <a:solidFill>
            <a:srgbClr val="FF001D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0985" y="2653467"/>
            <a:ext cx="628651" cy="672381"/>
            <a:chOff x="4991425" y="3234750"/>
            <a:chExt cx="296175" cy="297225"/>
          </a:xfrm>
          <a:solidFill>
            <a:srgbClr val="FF001D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997" y="2668997"/>
            <a:ext cx="628651" cy="670007"/>
            <a:chOff x="3497300" y="3227275"/>
            <a:chExt cx="296175" cy="296175"/>
          </a:xfrm>
          <a:solidFill>
            <a:srgbClr val="FF001D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579" y="2653945"/>
            <a:ext cx="588535" cy="667235"/>
            <a:chOff x="5364750" y="3235150"/>
            <a:chExt cx="277275" cy="294950"/>
          </a:xfrm>
          <a:solidFill>
            <a:srgbClr val="FF001D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251" y="2653725"/>
            <a:ext cx="638679" cy="668195"/>
            <a:chOff x="5716825" y="3235950"/>
            <a:chExt cx="300900" cy="295375"/>
          </a:xfrm>
          <a:solidFill>
            <a:srgbClr val="FF001D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133" y="5555165"/>
            <a:ext cx="437203" cy="432171"/>
            <a:chOff x="-62511899" y="4129100"/>
            <a:chExt cx="304050" cy="282000"/>
          </a:xfrm>
          <a:solidFill>
            <a:srgbClr val="FF001D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014" y="1752331"/>
            <a:ext cx="593961" cy="634639"/>
            <a:chOff x="-64044599" y="3360375"/>
            <a:chExt cx="315850" cy="316650"/>
          </a:xfrm>
          <a:solidFill>
            <a:srgbClr val="FF001D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07371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690" y="166557"/>
            <a:ext cx="11572193" cy="724184"/>
          </a:xfrm>
        </p:spPr>
        <p:txBody>
          <a:bodyPr>
            <a:noAutofit/>
          </a:bodyPr>
          <a:lstStyle>
            <a:defPPr/>
          </a:lstStyle>
          <a:p>
            <a:r>
              <a:rPr lang="en-US" sz="4800" dirty="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3817" y="4492605"/>
            <a:ext cx="249687" cy="77757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442" y="4582374"/>
            <a:ext cx="598999" cy="59802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076" y="4647958"/>
            <a:ext cx="578477" cy="46687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8633" y="5849274"/>
            <a:ext cx="664065" cy="4866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474" y="4555830"/>
            <a:ext cx="651119" cy="6511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157" y="5636281"/>
            <a:ext cx="548611" cy="70548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524" y="5806634"/>
            <a:ext cx="574669" cy="56864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97" y="5700720"/>
            <a:ext cx="395369" cy="57118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467" y="5742987"/>
            <a:ext cx="515839" cy="57118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185" y="5778080"/>
            <a:ext cx="565283" cy="57958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673" y="4686339"/>
            <a:ext cx="695227" cy="47091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321" y="5548090"/>
            <a:ext cx="357683" cy="87644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644" y="5778079"/>
            <a:ext cx="655384" cy="51815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35" y="5752167"/>
            <a:ext cx="539564" cy="544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371" y="4572354"/>
            <a:ext cx="513767" cy="618071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7650" y="1235505"/>
            <a:ext cx="566807" cy="566419"/>
            <a:chOff x="-34004625" y="3585850"/>
            <a:chExt cx="292225" cy="292025"/>
          </a:xfrm>
          <a:solidFill>
            <a:srgbClr val="FF001D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221" y="2304828"/>
            <a:ext cx="552039" cy="550573"/>
            <a:chOff x="-30345326" y="3184750"/>
            <a:chExt cx="292225" cy="291450"/>
          </a:xfrm>
          <a:solidFill>
            <a:srgbClr val="FF001D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97" y="4643929"/>
            <a:ext cx="508811" cy="563019"/>
            <a:chOff x="-30354001" y="3569100"/>
            <a:chExt cx="292250" cy="292225"/>
          </a:xfrm>
          <a:solidFill>
            <a:srgbClr val="FF001D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695" y="1314925"/>
            <a:ext cx="498045" cy="497064"/>
            <a:chOff x="-31094350" y="3194000"/>
            <a:chExt cx="292225" cy="291650"/>
          </a:xfrm>
          <a:solidFill>
            <a:srgbClr val="FF001D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100" y="3411177"/>
            <a:ext cx="604829" cy="605763"/>
            <a:chOff x="-31093575" y="3552550"/>
            <a:chExt cx="291450" cy="291900"/>
          </a:xfrm>
          <a:solidFill>
            <a:srgbClr val="FF001D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8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3051" y="1247202"/>
            <a:ext cx="499909" cy="600511"/>
            <a:chOff x="-35814602" y="3202075"/>
            <a:chExt cx="242625" cy="291450"/>
          </a:xfrm>
          <a:solidFill>
            <a:srgbClr val="FF001D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8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124" y="1211481"/>
            <a:ext cx="600509" cy="600511"/>
            <a:chOff x="-34003850" y="3227275"/>
            <a:chExt cx="291450" cy="291450"/>
          </a:xfrm>
          <a:solidFill>
            <a:srgbClr val="FF001D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343" y="1222003"/>
            <a:ext cx="607000" cy="598863"/>
            <a:chOff x="-33645475" y="3228075"/>
            <a:chExt cx="294600" cy="290650"/>
          </a:xfrm>
          <a:solidFill>
            <a:srgbClr val="FF001D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81" y="1222715"/>
            <a:ext cx="580987" cy="600511"/>
            <a:chOff x="-35118325" y="3202075"/>
            <a:chExt cx="281975" cy="291450"/>
          </a:xfrm>
          <a:solidFill>
            <a:srgbClr val="FF001D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215" y="1222003"/>
            <a:ext cx="571303" cy="601335"/>
            <a:chOff x="-33277649" y="3226875"/>
            <a:chExt cx="277275" cy="291850"/>
          </a:xfrm>
          <a:solidFill>
            <a:srgbClr val="FF001D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33" y="1222715"/>
            <a:ext cx="564763" cy="600511"/>
            <a:chOff x="-34755224" y="3202075"/>
            <a:chExt cx="274100" cy="291450"/>
          </a:xfrm>
          <a:solidFill>
            <a:srgbClr val="FF001D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611" y="1222281"/>
            <a:ext cx="608599" cy="601387"/>
            <a:chOff x="-34408675" y="3202075"/>
            <a:chExt cx="295375" cy="291875"/>
          </a:xfrm>
          <a:solidFill>
            <a:srgbClr val="FF001D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3988" y="2239565"/>
            <a:ext cx="664753" cy="661795"/>
            <a:chOff x="-30735200" y="3552550"/>
            <a:chExt cx="292225" cy="290925"/>
          </a:xfrm>
          <a:solidFill>
            <a:srgbClr val="FF001D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8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99" y="2277308"/>
            <a:ext cx="593567" cy="595145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43" y="2275289"/>
            <a:ext cx="614391" cy="598915"/>
            <a:chOff x="-31817401" y="3910025"/>
            <a:chExt cx="301675" cy="294075"/>
          </a:xfrm>
          <a:solidFill>
            <a:srgbClr val="FF001D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391" y="2275568"/>
            <a:ext cx="599983" cy="598353"/>
            <a:chOff x="-31455100" y="3909350"/>
            <a:chExt cx="294600" cy="293800"/>
          </a:xfrm>
          <a:solidFill>
            <a:srgbClr val="FF001D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305" y="2301147"/>
            <a:ext cx="595145" cy="596775"/>
            <a:chOff x="-32927950" y="3944800"/>
            <a:chExt cx="292225" cy="293025"/>
          </a:xfrm>
          <a:solidFill>
            <a:srgbClr val="FF001D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491" y="2267060"/>
            <a:ext cx="593567" cy="593517"/>
            <a:chOff x="-31093575" y="3911725"/>
            <a:chExt cx="291450" cy="291425"/>
          </a:xfrm>
          <a:solidFill>
            <a:srgbClr val="FF001D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137" y="2277376"/>
            <a:ext cx="625643" cy="594739"/>
            <a:chOff x="-32576675" y="3944600"/>
            <a:chExt cx="307200" cy="292025"/>
          </a:xfrm>
          <a:solidFill>
            <a:srgbClr val="FF001D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550" y="2276421"/>
            <a:ext cx="595145" cy="593567"/>
            <a:chOff x="-30735200" y="3910925"/>
            <a:chExt cx="292225" cy="291450"/>
          </a:xfrm>
          <a:solidFill>
            <a:srgbClr val="FF001D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96" y="3436133"/>
            <a:ext cx="601325" cy="617511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/>
          </a:p>
        </p:txBody>
      </p:sp>
      <p:sp>
        <p:nvSpPr>
          <p:cNvPr id="356" name="Google Shape;5955;p86"/>
          <p:cNvSpPr/>
          <p:nvPr/>
        </p:nvSpPr>
        <p:spPr>
          <a:xfrm>
            <a:off x="6505800" y="3532653"/>
            <a:ext cx="611955" cy="520979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001D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 dirty="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004" y="3452316"/>
            <a:ext cx="614997" cy="615953"/>
            <a:chOff x="-38538975" y="3954250"/>
            <a:chExt cx="318225" cy="316650"/>
          </a:xfrm>
          <a:solidFill>
            <a:srgbClr val="FF001D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4816" y="3428813"/>
            <a:ext cx="621037" cy="619017"/>
            <a:chOff x="-37385101" y="3949908"/>
            <a:chExt cx="321350" cy="318225"/>
          </a:xfrm>
          <a:solidFill>
            <a:srgbClr val="FF001D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095" y="4660282"/>
            <a:ext cx="541672" cy="545169"/>
            <a:chOff x="-40011049" y="3972375"/>
            <a:chExt cx="316650" cy="316625"/>
          </a:xfrm>
          <a:solidFill>
            <a:srgbClr val="FF001D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569" y="3444017"/>
            <a:ext cx="363859" cy="615953"/>
            <a:chOff x="-38109727" y="3955025"/>
            <a:chExt cx="188275" cy="316650"/>
          </a:xfrm>
          <a:solidFill>
            <a:srgbClr val="FF001D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501" y="3472661"/>
            <a:ext cx="605867" cy="616731"/>
            <a:chOff x="-39647174" y="3972000"/>
            <a:chExt cx="313500" cy="317050"/>
          </a:xfrm>
          <a:solidFill>
            <a:srgbClr val="FF001D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133" y="3435040"/>
            <a:ext cx="608911" cy="619017"/>
            <a:chOff x="-37804927" y="3953450"/>
            <a:chExt cx="315075" cy="318225"/>
          </a:xfrm>
          <a:solidFill>
            <a:srgbClr val="FF001D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675" y="4697955"/>
            <a:ext cx="656428" cy="517207"/>
            <a:chOff x="5629975" y="3255775"/>
            <a:chExt cx="504500" cy="397500"/>
          </a:xfrm>
          <a:solidFill>
            <a:srgbClr val="FF001D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4106" y="3461125"/>
            <a:ext cx="741879" cy="609779"/>
            <a:chOff x="6234950" y="3255925"/>
            <a:chExt cx="483250" cy="397200"/>
          </a:xfrm>
          <a:solidFill>
            <a:srgbClr val="FF001D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 dirty="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5851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45"/>
          <p:cNvSpPr txBox="1">
            <a:spLocks noGrp="1"/>
          </p:cNvSpPr>
          <p:nvPr>
            <p:ph type="subTitle" idx="1"/>
          </p:nvPr>
        </p:nvSpPr>
        <p:spPr>
          <a:xfrm>
            <a:off x="779760" y="1135475"/>
            <a:ext cx="3634800" cy="7029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dirty="0">
                <a:solidFill>
                  <a:srgbClr val="000000"/>
                </a:solidFill>
              </a:rPr>
              <a:t>MARS IS A COLD PLACE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94" name="Google Shape;1294;p45"/>
          <p:cNvSpPr txBox="1">
            <a:spLocks noGrp="1"/>
          </p:cNvSpPr>
          <p:nvPr>
            <p:ph type="title"/>
          </p:nvPr>
        </p:nvSpPr>
        <p:spPr>
          <a:xfrm>
            <a:off x="819360" y="204484"/>
            <a:ext cx="719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FF0000"/>
                </a:solidFill>
              </a:rPr>
              <a:t>DISCUSSION</a:t>
            </a:r>
            <a:r>
              <a:rPr lang="en" dirty="0">
                <a:solidFill>
                  <a:srgbClr val="4D5673"/>
                </a:solidFill>
              </a:rPr>
              <a:t> SUMMARY</a:t>
            </a:r>
            <a:endParaRPr dirty="0">
              <a:solidFill>
                <a:srgbClr val="4D5673"/>
              </a:solidFill>
            </a:endParaRPr>
          </a:p>
        </p:txBody>
      </p:sp>
      <p:sp>
        <p:nvSpPr>
          <p:cNvPr id="10" name="Google Shape;1293;p45"/>
          <p:cNvSpPr txBox="1">
            <a:spLocks/>
          </p:cNvSpPr>
          <p:nvPr/>
        </p:nvSpPr>
        <p:spPr>
          <a:xfrm>
            <a:off x="913585" y="2173241"/>
            <a:ext cx="2788847" cy="193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>
                <a:solidFill>
                  <a:srgbClr val="6B6B6B"/>
                </a:solidFill>
              </a:rPr>
              <a:t>It’s full of iron oxide dust, which gives its reddish cast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Venus has a beautiful name, but it’s terribly hot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Saturn is composed of hydrogen and helium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It’s name has nothing to do with the liquid metal</a:t>
            </a: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lang="en-US" sz="1600" dirty="0">
              <a:solidFill>
                <a:srgbClr val="6B6B6B"/>
              </a:solidFill>
            </a:endParaRPr>
          </a:p>
        </p:txBody>
      </p:sp>
      <p:sp>
        <p:nvSpPr>
          <p:cNvPr id="12" name="Google Shape;1293;p45"/>
          <p:cNvSpPr txBox="1">
            <a:spLocks/>
          </p:cNvSpPr>
          <p:nvPr/>
        </p:nvSpPr>
        <p:spPr>
          <a:xfrm>
            <a:off x="8700926" y="2031530"/>
            <a:ext cx="2788847" cy="193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600" dirty="0">
                <a:solidFill>
                  <a:srgbClr val="6B6B6B"/>
                </a:solidFill>
              </a:rPr>
              <a:t>It’s full of iron oxide dust, which gives its reddish cast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Venus has a beautiful name, but it’s terribly hot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Saturn is composed of hydrogen and helium</a:t>
            </a:r>
          </a:p>
          <a:p>
            <a:pPr>
              <a:spcBef>
                <a:spcPts val="1333"/>
              </a:spcBef>
            </a:pPr>
            <a:r>
              <a:rPr lang="en-US" sz="1600" dirty="0">
                <a:solidFill>
                  <a:srgbClr val="6B6B6B"/>
                </a:solidFill>
              </a:rPr>
              <a:t>It’s name has nothing to do with the liquid metal</a:t>
            </a: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lang="en-US" sz="1600" dirty="0">
              <a:solidFill>
                <a:srgbClr val="6B6B6B"/>
              </a:solidFill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6C0B060C-753E-B873-0996-202BFE58FA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79825" y="1712913"/>
            <a:ext cx="5010151" cy="4794250"/>
            <a:chOff x="2318" y="1079"/>
            <a:chExt cx="3156" cy="302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2ED9F33-3935-1177-3E97-72444A96C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1079"/>
              <a:ext cx="1682" cy="1266"/>
            </a:xfrm>
            <a:custGeom>
              <a:avLst/>
              <a:gdLst>
                <a:gd name="T0" fmla="*/ 72 w 234"/>
                <a:gd name="T1" fmla="*/ 2 h 176"/>
                <a:gd name="T2" fmla="*/ 75 w 234"/>
                <a:gd name="T3" fmla="*/ 2 h 176"/>
                <a:gd name="T4" fmla="*/ 103 w 234"/>
                <a:gd name="T5" fmla="*/ 2 h 176"/>
                <a:gd name="T6" fmla="*/ 217 w 234"/>
                <a:gd name="T7" fmla="*/ 2 h 176"/>
                <a:gd name="T8" fmla="*/ 234 w 234"/>
                <a:gd name="T9" fmla="*/ 19 h 176"/>
                <a:gd name="T10" fmla="*/ 234 w 234"/>
                <a:gd name="T11" fmla="*/ 70 h 176"/>
                <a:gd name="T12" fmla="*/ 234 w 234"/>
                <a:gd name="T13" fmla="*/ 174 h 176"/>
                <a:gd name="T14" fmla="*/ 229 w 234"/>
                <a:gd name="T15" fmla="*/ 175 h 176"/>
                <a:gd name="T16" fmla="*/ 228 w 234"/>
                <a:gd name="T17" fmla="*/ 168 h 176"/>
                <a:gd name="T18" fmla="*/ 228 w 234"/>
                <a:gd name="T19" fmla="*/ 23 h 176"/>
                <a:gd name="T20" fmla="*/ 214 w 234"/>
                <a:gd name="T21" fmla="*/ 8 h 176"/>
                <a:gd name="T22" fmla="*/ 21 w 234"/>
                <a:gd name="T23" fmla="*/ 8 h 176"/>
                <a:gd name="T24" fmla="*/ 17 w 234"/>
                <a:gd name="T25" fmla="*/ 8 h 176"/>
                <a:gd name="T26" fmla="*/ 7 w 234"/>
                <a:gd name="T27" fmla="*/ 16 h 176"/>
                <a:gd name="T28" fmla="*/ 6 w 234"/>
                <a:gd name="T29" fmla="*/ 24 h 176"/>
                <a:gd name="T30" fmla="*/ 6 w 234"/>
                <a:gd name="T31" fmla="*/ 161 h 176"/>
                <a:gd name="T32" fmla="*/ 6 w 234"/>
                <a:gd name="T33" fmla="*/ 168 h 176"/>
                <a:gd name="T34" fmla="*/ 2 w 234"/>
                <a:gd name="T35" fmla="*/ 169 h 176"/>
                <a:gd name="T36" fmla="*/ 1 w 234"/>
                <a:gd name="T37" fmla="*/ 166 h 176"/>
                <a:gd name="T38" fmla="*/ 1 w 234"/>
                <a:gd name="T39" fmla="*/ 18 h 176"/>
                <a:gd name="T40" fmla="*/ 1 w 234"/>
                <a:gd name="T41" fmla="*/ 15 h 176"/>
                <a:gd name="T42" fmla="*/ 17 w 234"/>
                <a:gd name="T43" fmla="*/ 2 h 176"/>
                <a:gd name="T44" fmla="*/ 61 w 234"/>
                <a:gd name="T45" fmla="*/ 2 h 176"/>
                <a:gd name="T46" fmla="*/ 72 w 234"/>
                <a:gd name="T47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4" h="176">
                  <a:moveTo>
                    <a:pt x="72" y="2"/>
                  </a:moveTo>
                  <a:cubicBezTo>
                    <a:pt x="73" y="2"/>
                    <a:pt x="74" y="2"/>
                    <a:pt x="75" y="2"/>
                  </a:cubicBezTo>
                  <a:cubicBezTo>
                    <a:pt x="84" y="2"/>
                    <a:pt x="94" y="2"/>
                    <a:pt x="103" y="2"/>
                  </a:cubicBezTo>
                  <a:cubicBezTo>
                    <a:pt x="141" y="2"/>
                    <a:pt x="179" y="2"/>
                    <a:pt x="217" y="2"/>
                  </a:cubicBezTo>
                  <a:cubicBezTo>
                    <a:pt x="228" y="2"/>
                    <a:pt x="234" y="9"/>
                    <a:pt x="234" y="19"/>
                  </a:cubicBezTo>
                  <a:cubicBezTo>
                    <a:pt x="234" y="36"/>
                    <a:pt x="234" y="53"/>
                    <a:pt x="234" y="70"/>
                  </a:cubicBezTo>
                  <a:cubicBezTo>
                    <a:pt x="234" y="104"/>
                    <a:pt x="234" y="139"/>
                    <a:pt x="234" y="174"/>
                  </a:cubicBezTo>
                  <a:cubicBezTo>
                    <a:pt x="233" y="176"/>
                    <a:pt x="231" y="176"/>
                    <a:pt x="229" y="175"/>
                  </a:cubicBezTo>
                  <a:cubicBezTo>
                    <a:pt x="228" y="172"/>
                    <a:pt x="228" y="170"/>
                    <a:pt x="228" y="168"/>
                  </a:cubicBezTo>
                  <a:cubicBezTo>
                    <a:pt x="228" y="120"/>
                    <a:pt x="228" y="71"/>
                    <a:pt x="228" y="23"/>
                  </a:cubicBezTo>
                  <a:cubicBezTo>
                    <a:pt x="228" y="11"/>
                    <a:pt x="226" y="8"/>
                    <a:pt x="214" y="8"/>
                  </a:cubicBezTo>
                  <a:cubicBezTo>
                    <a:pt x="149" y="8"/>
                    <a:pt x="85" y="8"/>
                    <a:pt x="21" y="8"/>
                  </a:cubicBezTo>
                  <a:cubicBezTo>
                    <a:pt x="20" y="8"/>
                    <a:pt x="18" y="8"/>
                    <a:pt x="17" y="8"/>
                  </a:cubicBezTo>
                  <a:cubicBezTo>
                    <a:pt x="12" y="8"/>
                    <a:pt x="8" y="11"/>
                    <a:pt x="7" y="16"/>
                  </a:cubicBezTo>
                  <a:cubicBezTo>
                    <a:pt x="6" y="18"/>
                    <a:pt x="6" y="21"/>
                    <a:pt x="6" y="24"/>
                  </a:cubicBezTo>
                  <a:cubicBezTo>
                    <a:pt x="6" y="69"/>
                    <a:pt x="6" y="115"/>
                    <a:pt x="6" y="161"/>
                  </a:cubicBezTo>
                  <a:cubicBezTo>
                    <a:pt x="6" y="163"/>
                    <a:pt x="7" y="165"/>
                    <a:pt x="6" y="168"/>
                  </a:cubicBezTo>
                  <a:cubicBezTo>
                    <a:pt x="5" y="169"/>
                    <a:pt x="4" y="170"/>
                    <a:pt x="2" y="169"/>
                  </a:cubicBezTo>
                  <a:cubicBezTo>
                    <a:pt x="0" y="169"/>
                    <a:pt x="1" y="167"/>
                    <a:pt x="1" y="166"/>
                  </a:cubicBezTo>
                  <a:cubicBezTo>
                    <a:pt x="1" y="116"/>
                    <a:pt x="1" y="67"/>
                    <a:pt x="1" y="18"/>
                  </a:cubicBezTo>
                  <a:cubicBezTo>
                    <a:pt x="1" y="17"/>
                    <a:pt x="1" y="16"/>
                    <a:pt x="1" y="15"/>
                  </a:cubicBezTo>
                  <a:cubicBezTo>
                    <a:pt x="3" y="7"/>
                    <a:pt x="9" y="2"/>
                    <a:pt x="17" y="2"/>
                  </a:cubicBezTo>
                  <a:cubicBezTo>
                    <a:pt x="32" y="2"/>
                    <a:pt x="46" y="2"/>
                    <a:pt x="61" y="2"/>
                  </a:cubicBezTo>
                  <a:cubicBezTo>
                    <a:pt x="65" y="0"/>
                    <a:pt x="69" y="0"/>
                    <a:pt x="72" y="2"/>
                  </a:cubicBezTo>
                  <a:close/>
                </a:path>
              </a:pathLst>
            </a:custGeom>
            <a:solidFill>
              <a:srgbClr val="EFD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49241D1-928B-8F66-93DA-51A69EE54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1920"/>
              <a:ext cx="402" cy="331"/>
            </a:xfrm>
            <a:custGeom>
              <a:avLst/>
              <a:gdLst>
                <a:gd name="T0" fmla="*/ 17 w 56"/>
                <a:gd name="T1" fmla="*/ 0 h 46"/>
                <a:gd name="T2" fmla="*/ 24 w 56"/>
                <a:gd name="T3" fmla="*/ 0 h 46"/>
                <a:gd name="T4" fmla="*/ 45 w 56"/>
                <a:gd name="T5" fmla="*/ 0 h 46"/>
                <a:gd name="T6" fmla="*/ 53 w 56"/>
                <a:gd name="T7" fmla="*/ 5 h 46"/>
                <a:gd name="T8" fmla="*/ 56 w 56"/>
                <a:gd name="T9" fmla="*/ 10 h 46"/>
                <a:gd name="T10" fmla="*/ 50 w 56"/>
                <a:gd name="T11" fmla="*/ 14 h 46"/>
                <a:gd name="T12" fmla="*/ 46 w 56"/>
                <a:gd name="T13" fmla="*/ 12 h 46"/>
                <a:gd name="T14" fmla="*/ 36 w 56"/>
                <a:gd name="T15" fmla="*/ 12 h 46"/>
                <a:gd name="T16" fmla="*/ 33 w 56"/>
                <a:gd name="T17" fmla="*/ 12 h 46"/>
                <a:gd name="T18" fmla="*/ 27 w 56"/>
                <a:gd name="T19" fmla="*/ 11 h 46"/>
                <a:gd name="T20" fmla="*/ 23 w 56"/>
                <a:gd name="T21" fmla="*/ 17 h 46"/>
                <a:gd name="T22" fmla="*/ 32 w 56"/>
                <a:gd name="T23" fmla="*/ 26 h 46"/>
                <a:gd name="T24" fmla="*/ 37 w 56"/>
                <a:gd name="T25" fmla="*/ 29 h 46"/>
                <a:gd name="T26" fmla="*/ 33 w 56"/>
                <a:gd name="T27" fmla="*/ 34 h 46"/>
                <a:gd name="T28" fmla="*/ 26 w 56"/>
                <a:gd name="T29" fmla="*/ 42 h 46"/>
                <a:gd name="T30" fmla="*/ 31 w 56"/>
                <a:gd name="T31" fmla="*/ 43 h 46"/>
                <a:gd name="T32" fmla="*/ 44 w 56"/>
                <a:gd name="T33" fmla="*/ 42 h 46"/>
                <a:gd name="T34" fmla="*/ 47 w 56"/>
                <a:gd name="T35" fmla="*/ 44 h 46"/>
                <a:gd name="T36" fmla="*/ 45 w 56"/>
                <a:gd name="T37" fmla="*/ 45 h 46"/>
                <a:gd name="T38" fmla="*/ 26 w 56"/>
                <a:gd name="T39" fmla="*/ 46 h 46"/>
                <a:gd name="T40" fmla="*/ 22 w 56"/>
                <a:gd name="T41" fmla="*/ 44 h 46"/>
                <a:gd name="T42" fmla="*/ 14 w 56"/>
                <a:gd name="T43" fmla="*/ 28 h 46"/>
                <a:gd name="T44" fmla="*/ 3 w 56"/>
                <a:gd name="T45" fmla="*/ 8 h 46"/>
                <a:gd name="T46" fmla="*/ 2 w 56"/>
                <a:gd name="T47" fmla="*/ 5 h 46"/>
                <a:gd name="T48" fmla="*/ 4 w 56"/>
                <a:gd name="T49" fmla="*/ 1 h 46"/>
                <a:gd name="T50" fmla="*/ 17 w 56"/>
                <a:gd name="T5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6">
                  <a:moveTo>
                    <a:pt x="17" y="0"/>
                  </a:moveTo>
                  <a:cubicBezTo>
                    <a:pt x="19" y="0"/>
                    <a:pt x="21" y="0"/>
                    <a:pt x="24" y="0"/>
                  </a:cubicBezTo>
                  <a:cubicBezTo>
                    <a:pt x="31" y="0"/>
                    <a:pt x="38" y="0"/>
                    <a:pt x="45" y="0"/>
                  </a:cubicBezTo>
                  <a:cubicBezTo>
                    <a:pt x="50" y="0"/>
                    <a:pt x="52" y="1"/>
                    <a:pt x="53" y="5"/>
                  </a:cubicBezTo>
                  <a:cubicBezTo>
                    <a:pt x="54" y="7"/>
                    <a:pt x="55" y="8"/>
                    <a:pt x="56" y="10"/>
                  </a:cubicBezTo>
                  <a:cubicBezTo>
                    <a:pt x="54" y="12"/>
                    <a:pt x="53" y="14"/>
                    <a:pt x="50" y="14"/>
                  </a:cubicBezTo>
                  <a:cubicBezTo>
                    <a:pt x="48" y="14"/>
                    <a:pt x="47" y="13"/>
                    <a:pt x="46" y="12"/>
                  </a:cubicBezTo>
                  <a:cubicBezTo>
                    <a:pt x="43" y="10"/>
                    <a:pt x="39" y="9"/>
                    <a:pt x="36" y="12"/>
                  </a:cubicBezTo>
                  <a:cubicBezTo>
                    <a:pt x="35" y="13"/>
                    <a:pt x="34" y="13"/>
                    <a:pt x="33" y="12"/>
                  </a:cubicBezTo>
                  <a:cubicBezTo>
                    <a:pt x="31" y="11"/>
                    <a:pt x="29" y="11"/>
                    <a:pt x="27" y="11"/>
                  </a:cubicBezTo>
                  <a:cubicBezTo>
                    <a:pt x="23" y="11"/>
                    <a:pt x="21" y="14"/>
                    <a:pt x="23" y="17"/>
                  </a:cubicBezTo>
                  <a:cubicBezTo>
                    <a:pt x="25" y="21"/>
                    <a:pt x="28" y="24"/>
                    <a:pt x="32" y="26"/>
                  </a:cubicBezTo>
                  <a:cubicBezTo>
                    <a:pt x="34" y="27"/>
                    <a:pt x="36" y="27"/>
                    <a:pt x="37" y="29"/>
                  </a:cubicBezTo>
                  <a:cubicBezTo>
                    <a:pt x="36" y="31"/>
                    <a:pt x="34" y="33"/>
                    <a:pt x="33" y="34"/>
                  </a:cubicBezTo>
                  <a:cubicBezTo>
                    <a:pt x="30" y="37"/>
                    <a:pt x="28" y="39"/>
                    <a:pt x="26" y="42"/>
                  </a:cubicBezTo>
                  <a:cubicBezTo>
                    <a:pt x="28" y="43"/>
                    <a:pt x="29" y="43"/>
                    <a:pt x="31" y="43"/>
                  </a:cubicBezTo>
                  <a:cubicBezTo>
                    <a:pt x="35" y="42"/>
                    <a:pt x="40" y="42"/>
                    <a:pt x="44" y="42"/>
                  </a:cubicBezTo>
                  <a:cubicBezTo>
                    <a:pt x="45" y="42"/>
                    <a:pt x="47" y="42"/>
                    <a:pt x="47" y="44"/>
                  </a:cubicBezTo>
                  <a:cubicBezTo>
                    <a:pt x="46" y="44"/>
                    <a:pt x="46" y="45"/>
                    <a:pt x="45" y="45"/>
                  </a:cubicBezTo>
                  <a:cubicBezTo>
                    <a:pt x="39" y="45"/>
                    <a:pt x="32" y="46"/>
                    <a:pt x="26" y="46"/>
                  </a:cubicBezTo>
                  <a:cubicBezTo>
                    <a:pt x="25" y="46"/>
                    <a:pt x="23" y="45"/>
                    <a:pt x="22" y="44"/>
                  </a:cubicBezTo>
                  <a:cubicBezTo>
                    <a:pt x="20" y="39"/>
                    <a:pt x="17" y="33"/>
                    <a:pt x="14" y="28"/>
                  </a:cubicBezTo>
                  <a:cubicBezTo>
                    <a:pt x="10" y="21"/>
                    <a:pt x="7" y="15"/>
                    <a:pt x="3" y="8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0" y="2"/>
                    <a:pt x="1" y="1"/>
                    <a:pt x="4" y="1"/>
                  </a:cubicBezTo>
                  <a:cubicBezTo>
                    <a:pt x="8" y="1"/>
                    <a:pt x="13" y="0"/>
                    <a:pt x="17" y="0"/>
                  </a:cubicBezTo>
                  <a:close/>
                </a:path>
              </a:pathLst>
            </a:custGeom>
            <a:solidFill>
              <a:srgbClr val="525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2BE6E76-C1B2-C779-2138-911745245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" y="1992"/>
              <a:ext cx="338" cy="245"/>
            </a:xfrm>
            <a:custGeom>
              <a:avLst/>
              <a:gdLst>
                <a:gd name="T0" fmla="*/ 23 w 47"/>
                <a:gd name="T1" fmla="*/ 33 h 34"/>
                <a:gd name="T2" fmla="*/ 3 w 47"/>
                <a:gd name="T3" fmla="*/ 34 h 34"/>
                <a:gd name="T4" fmla="*/ 0 w 47"/>
                <a:gd name="T5" fmla="*/ 33 h 34"/>
                <a:gd name="T6" fmla="*/ 2 w 47"/>
                <a:gd name="T7" fmla="*/ 31 h 34"/>
                <a:gd name="T8" fmla="*/ 12 w 47"/>
                <a:gd name="T9" fmla="*/ 19 h 34"/>
                <a:gd name="T10" fmla="*/ 18 w 47"/>
                <a:gd name="T11" fmla="*/ 20 h 34"/>
                <a:gd name="T12" fmla="*/ 23 w 47"/>
                <a:gd name="T13" fmla="*/ 19 h 34"/>
                <a:gd name="T14" fmla="*/ 26 w 47"/>
                <a:gd name="T15" fmla="*/ 6 h 34"/>
                <a:gd name="T16" fmla="*/ 26 w 47"/>
                <a:gd name="T17" fmla="*/ 4 h 34"/>
                <a:gd name="T18" fmla="*/ 32 w 47"/>
                <a:gd name="T19" fmla="*/ 0 h 34"/>
                <a:gd name="T20" fmla="*/ 36 w 47"/>
                <a:gd name="T21" fmla="*/ 7 h 34"/>
                <a:gd name="T22" fmla="*/ 46 w 47"/>
                <a:gd name="T23" fmla="*/ 27 h 34"/>
                <a:gd name="T24" fmla="*/ 47 w 47"/>
                <a:gd name="T25" fmla="*/ 30 h 34"/>
                <a:gd name="T26" fmla="*/ 45 w 47"/>
                <a:gd name="T27" fmla="*/ 33 h 34"/>
                <a:gd name="T28" fmla="*/ 23 w 47"/>
                <a:gd name="T2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34">
                  <a:moveTo>
                    <a:pt x="23" y="33"/>
                  </a:moveTo>
                  <a:cubicBezTo>
                    <a:pt x="16" y="33"/>
                    <a:pt x="10" y="33"/>
                    <a:pt x="3" y="34"/>
                  </a:cubicBezTo>
                  <a:cubicBezTo>
                    <a:pt x="2" y="34"/>
                    <a:pt x="1" y="34"/>
                    <a:pt x="0" y="33"/>
                  </a:cubicBezTo>
                  <a:cubicBezTo>
                    <a:pt x="0" y="32"/>
                    <a:pt x="1" y="31"/>
                    <a:pt x="2" y="31"/>
                  </a:cubicBezTo>
                  <a:cubicBezTo>
                    <a:pt x="5" y="27"/>
                    <a:pt x="9" y="23"/>
                    <a:pt x="12" y="19"/>
                  </a:cubicBezTo>
                  <a:cubicBezTo>
                    <a:pt x="14" y="18"/>
                    <a:pt x="16" y="19"/>
                    <a:pt x="18" y="20"/>
                  </a:cubicBezTo>
                  <a:cubicBezTo>
                    <a:pt x="20" y="21"/>
                    <a:pt x="21" y="20"/>
                    <a:pt x="23" y="19"/>
                  </a:cubicBezTo>
                  <a:cubicBezTo>
                    <a:pt x="26" y="15"/>
                    <a:pt x="28" y="11"/>
                    <a:pt x="26" y="6"/>
                  </a:cubicBezTo>
                  <a:cubicBezTo>
                    <a:pt x="26" y="6"/>
                    <a:pt x="26" y="5"/>
                    <a:pt x="26" y="4"/>
                  </a:cubicBezTo>
                  <a:cubicBezTo>
                    <a:pt x="29" y="3"/>
                    <a:pt x="29" y="1"/>
                    <a:pt x="32" y="0"/>
                  </a:cubicBezTo>
                  <a:cubicBezTo>
                    <a:pt x="33" y="2"/>
                    <a:pt x="35" y="5"/>
                    <a:pt x="36" y="7"/>
                  </a:cubicBezTo>
                  <a:cubicBezTo>
                    <a:pt x="39" y="14"/>
                    <a:pt x="43" y="20"/>
                    <a:pt x="46" y="27"/>
                  </a:cubicBezTo>
                  <a:cubicBezTo>
                    <a:pt x="46" y="28"/>
                    <a:pt x="47" y="29"/>
                    <a:pt x="47" y="30"/>
                  </a:cubicBezTo>
                  <a:cubicBezTo>
                    <a:pt x="47" y="32"/>
                    <a:pt x="46" y="33"/>
                    <a:pt x="45" y="33"/>
                  </a:cubicBezTo>
                  <a:cubicBezTo>
                    <a:pt x="37" y="34"/>
                    <a:pt x="30" y="34"/>
                    <a:pt x="23" y="33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7B8F4E8-80DE-57C4-9343-BD71A1EC9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230"/>
              <a:ext cx="669" cy="697"/>
            </a:xfrm>
            <a:custGeom>
              <a:avLst/>
              <a:gdLst>
                <a:gd name="T0" fmla="*/ 87 w 93"/>
                <a:gd name="T1" fmla="*/ 3 h 97"/>
                <a:gd name="T2" fmla="*/ 92 w 93"/>
                <a:gd name="T3" fmla="*/ 13 h 97"/>
                <a:gd name="T4" fmla="*/ 90 w 93"/>
                <a:gd name="T5" fmla="*/ 18 h 97"/>
                <a:gd name="T6" fmla="*/ 82 w 93"/>
                <a:gd name="T7" fmla="*/ 31 h 97"/>
                <a:gd name="T8" fmla="*/ 79 w 93"/>
                <a:gd name="T9" fmla="*/ 31 h 97"/>
                <a:gd name="T10" fmla="*/ 78 w 93"/>
                <a:gd name="T11" fmla="*/ 31 h 97"/>
                <a:gd name="T12" fmla="*/ 71 w 93"/>
                <a:gd name="T13" fmla="*/ 29 h 97"/>
                <a:gd name="T14" fmla="*/ 66 w 93"/>
                <a:gd name="T15" fmla="*/ 27 h 97"/>
                <a:gd name="T16" fmla="*/ 61 w 93"/>
                <a:gd name="T17" fmla="*/ 22 h 97"/>
                <a:gd name="T18" fmla="*/ 53 w 93"/>
                <a:gd name="T19" fmla="*/ 22 h 97"/>
                <a:gd name="T20" fmla="*/ 52 w 93"/>
                <a:gd name="T21" fmla="*/ 26 h 97"/>
                <a:gd name="T22" fmla="*/ 64 w 93"/>
                <a:gd name="T23" fmla="*/ 49 h 97"/>
                <a:gd name="T24" fmla="*/ 65 w 93"/>
                <a:gd name="T25" fmla="*/ 54 h 97"/>
                <a:gd name="T26" fmla="*/ 63 w 93"/>
                <a:gd name="T27" fmla="*/ 56 h 97"/>
                <a:gd name="T28" fmla="*/ 59 w 93"/>
                <a:gd name="T29" fmla="*/ 50 h 97"/>
                <a:gd name="T30" fmla="*/ 56 w 93"/>
                <a:gd name="T31" fmla="*/ 47 h 97"/>
                <a:gd name="T32" fmla="*/ 55 w 93"/>
                <a:gd name="T33" fmla="*/ 47 h 97"/>
                <a:gd name="T34" fmla="*/ 50 w 93"/>
                <a:gd name="T35" fmla="*/ 46 h 97"/>
                <a:gd name="T36" fmla="*/ 41 w 93"/>
                <a:gd name="T37" fmla="*/ 63 h 97"/>
                <a:gd name="T38" fmla="*/ 46 w 93"/>
                <a:gd name="T39" fmla="*/ 75 h 97"/>
                <a:gd name="T40" fmla="*/ 48 w 93"/>
                <a:gd name="T41" fmla="*/ 77 h 97"/>
                <a:gd name="T42" fmla="*/ 36 w 93"/>
                <a:gd name="T43" fmla="*/ 95 h 97"/>
                <a:gd name="T44" fmla="*/ 34 w 93"/>
                <a:gd name="T45" fmla="*/ 96 h 97"/>
                <a:gd name="T46" fmla="*/ 32 w 93"/>
                <a:gd name="T47" fmla="*/ 94 h 97"/>
                <a:gd name="T48" fmla="*/ 32 w 93"/>
                <a:gd name="T49" fmla="*/ 94 h 97"/>
                <a:gd name="T50" fmla="*/ 32 w 93"/>
                <a:gd name="T51" fmla="*/ 94 h 97"/>
                <a:gd name="T52" fmla="*/ 27 w 93"/>
                <a:gd name="T53" fmla="*/ 96 h 97"/>
                <a:gd name="T54" fmla="*/ 23 w 93"/>
                <a:gd name="T55" fmla="*/ 88 h 97"/>
                <a:gd name="T56" fmla="*/ 20 w 93"/>
                <a:gd name="T57" fmla="*/ 82 h 97"/>
                <a:gd name="T58" fmla="*/ 25 w 93"/>
                <a:gd name="T59" fmla="*/ 78 h 97"/>
                <a:gd name="T60" fmla="*/ 17 w 93"/>
                <a:gd name="T61" fmla="*/ 62 h 97"/>
                <a:gd name="T62" fmla="*/ 9 w 93"/>
                <a:gd name="T63" fmla="*/ 46 h 97"/>
                <a:gd name="T64" fmla="*/ 7 w 93"/>
                <a:gd name="T65" fmla="*/ 40 h 97"/>
                <a:gd name="T66" fmla="*/ 3 w 93"/>
                <a:gd name="T67" fmla="*/ 30 h 97"/>
                <a:gd name="T68" fmla="*/ 9 w 93"/>
                <a:gd name="T69" fmla="*/ 18 h 97"/>
                <a:gd name="T70" fmla="*/ 76 w 93"/>
                <a:gd name="T71" fmla="*/ 1 h 97"/>
                <a:gd name="T72" fmla="*/ 87 w 93"/>
                <a:gd name="T73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97">
                  <a:moveTo>
                    <a:pt x="87" y="3"/>
                  </a:moveTo>
                  <a:cubicBezTo>
                    <a:pt x="89" y="6"/>
                    <a:pt x="91" y="9"/>
                    <a:pt x="92" y="13"/>
                  </a:cubicBezTo>
                  <a:cubicBezTo>
                    <a:pt x="93" y="15"/>
                    <a:pt x="91" y="16"/>
                    <a:pt x="90" y="18"/>
                  </a:cubicBezTo>
                  <a:cubicBezTo>
                    <a:pt x="87" y="22"/>
                    <a:pt x="84" y="26"/>
                    <a:pt x="82" y="31"/>
                  </a:cubicBezTo>
                  <a:cubicBezTo>
                    <a:pt x="81" y="31"/>
                    <a:pt x="80" y="31"/>
                    <a:pt x="79" y="31"/>
                  </a:cubicBezTo>
                  <a:cubicBezTo>
                    <a:pt x="79" y="31"/>
                    <a:pt x="78" y="31"/>
                    <a:pt x="78" y="31"/>
                  </a:cubicBezTo>
                  <a:cubicBezTo>
                    <a:pt x="76" y="28"/>
                    <a:pt x="73" y="30"/>
                    <a:pt x="71" y="29"/>
                  </a:cubicBezTo>
                  <a:cubicBezTo>
                    <a:pt x="69" y="29"/>
                    <a:pt x="67" y="28"/>
                    <a:pt x="66" y="27"/>
                  </a:cubicBezTo>
                  <a:cubicBezTo>
                    <a:pt x="64" y="25"/>
                    <a:pt x="64" y="23"/>
                    <a:pt x="61" y="22"/>
                  </a:cubicBezTo>
                  <a:cubicBezTo>
                    <a:pt x="58" y="20"/>
                    <a:pt x="55" y="21"/>
                    <a:pt x="53" y="22"/>
                  </a:cubicBezTo>
                  <a:cubicBezTo>
                    <a:pt x="51" y="23"/>
                    <a:pt x="52" y="24"/>
                    <a:pt x="52" y="26"/>
                  </a:cubicBezTo>
                  <a:cubicBezTo>
                    <a:pt x="56" y="34"/>
                    <a:pt x="60" y="42"/>
                    <a:pt x="64" y="49"/>
                  </a:cubicBezTo>
                  <a:cubicBezTo>
                    <a:pt x="64" y="51"/>
                    <a:pt x="65" y="52"/>
                    <a:pt x="65" y="54"/>
                  </a:cubicBezTo>
                  <a:cubicBezTo>
                    <a:pt x="65" y="55"/>
                    <a:pt x="64" y="56"/>
                    <a:pt x="63" y="56"/>
                  </a:cubicBezTo>
                  <a:cubicBezTo>
                    <a:pt x="60" y="55"/>
                    <a:pt x="60" y="52"/>
                    <a:pt x="59" y="50"/>
                  </a:cubicBezTo>
                  <a:cubicBezTo>
                    <a:pt x="58" y="49"/>
                    <a:pt x="58" y="47"/>
                    <a:pt x="56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3" y="45"/>
                    <a:pt x="52" y="45"/>
                    <a:pt x="50" y="46"/>
                  </a:cubicBezTo>
                  <a:cubicBezTo>
                    <a:pt x="44" y="49"/>
                    <a:pt x="40" y="56"/>
                    <a:pt x="41" y="63"/>
                  </a:cubicBezTo>
                  <a:cubicBezTo>
                    <a:pt x="41" y="67"/>
                    <a:pt x="43" y="71"/>
                    <a:pt x="46" y="75"/>
                  </a:cubicBezTo>
                  <a:cubicBezTo>
                    <a:pt x="47" y="75"/>
                    <a:pt x="48" y="76"/>
                    <a:pt x="48" y="77"/>
                  </a:cubicBezTo>
                  <a:cubicBezTo>
                    <a:pt x="44" y="84"/>
                    <a:pt x="40" y="89"/>
                    <a:pt x="36" y="95"/>
                  </a:cubicBezTo>
                  <a:cubicBezTo>
                    <a:pt x="35" y="96"/>
                    <a:pt x="35" y="96"/>
                    <a:pt x="34" y="96"/>
                  </a:cubicBezTo>
                  <a:cubicBezTo>
                    <a:pt x="33" y="96"/>
                    <a:pt x="33" y="95"/>
                    <a:pt x="32" y="94"/>
                  </a:cubicBezTo>
                  <a:cubicBezTo>
                    <a:pt x="32" y="94"/>
                    <a:pt x="32" y="93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1" y="95"/>
                    <a:pt x="29" y="97"/>
                    <a:pt x="27" y="96"/>
                  </a:cubicBezTo>
                  <a:cubicBezTo>
                    <a:pt x="26" y="93"/>
                    <a:pt x="24" y="91"/>
                    <a:pt x="23" y="88"/>
                  </a:cubicBezTo>
                  <a:cubicBezTo>
                    <a:pt x="21" y="86"/>
                    <a:pt x="20" y="84"/>
                    <a:pt x="20" y="82"/>
                  </a:cubicBezTo>
                  <a:cubicBezTo>
                    <a:pt x="21" y="80"/>
                    <a:pt x="23" y="79"/>
                    <a:pt x="25" y="78"/>
                  </a:cubicBezTo>
                  <a:cubicBezTo>
                    <a:pt x="22" y="73"/>
                    <a:pt x="20" y="67"/>
                    <a:pt x="17" y="62"/>
                  </a:cubicBezTo>
                  <a:cubicBezTo>
                    <a:pt x="13" y="57"/>
                    <a:pt x="11" y="51"/>
                    <a:pt x="9" y="46"/>
                  </a:cubicBezTo>
                  <a:cubicBezTo>
                    <a:pt x="8" y="44"/>
                    <a:pt x="7" y="42"/>
                    <a:pt x="7" y="40"/>
                  </a:cubicBezTo>
                  <a:cubicBezTo>
                    <a:pt x="7" y="36"/>
                    <a:pt x="4" y="34"/>
                    <a:pt x="3" y="30"/>
                  </a:cubicBezTo>
                  <a:cubicBezTo>
                    <a:pt x="0" y="23"/>
                    <a:pt x="2" y="20"/>
                    <a:pt x="9" y="18"/>
                  </a:cubicBezTo>
                  <a:cubicBezTo>
                    <a:pt x="31" y="13"/>
                    <a:pt x="54" y="7"/>
                    <a:pt x="76" y="1"/>
                  </a:cubicBezTo>
                  <a:cubicBezTo>
                    <a:pt x="80" y="0"/>
                    <a:pt x="84" y="0"/>
                    <a:pt x="87" y="3"/>
                  </a:cubicBezTo>
                  <a:close/>
                </a:path>
              </a:pathLst>
            </a:custGeom>
            <a:solidFill>
              <a:srgbClr val="525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55AFE6D-656F-78A0-5A82-195F32C19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2474"/>
              <a:ext cx="1689" cy="1625"/>
            </a:xfrm>
            <a:custGeom>
              <a:avLst/>
              <a:gdLst>
                <a:gd name="T0" fmla="*/ 233 w 235"/>
                <a:gd name="T1" fmla="*/ 47 h 226"/>
                <a:gd name="T2" fmla="*/ 235 w 235"/>
                <a:gd name="T3" fmla="*/ 54 h 226"/>
                <a:gd name="T4" fmla="*/ 235 w 235"/>
                <a:gd name="T5" fmla="*/ 86 h 226"/>
                <a:gd name="T6" fmla="*/ 235 w 235"/>
                <a:gd name="T7" fmla="*/ 210 h 226"/>
                <a:gd name="T8" fmla="*/ 217 w 235"/>
                <a:gd name="T9" fmla="*/ 225 h 226"/>
                <a:gd name="T10" fmla="*/ 24 w 235"/>
                <a:gd name="T11" fmla="*/ 225 h 226"/>
                <a:gd name="T12" fmla="*/ 20 w 235"/>
                <a:gd name="T13" fmla="*/ 225 h 226"/>
                <a:gd name="T14" fmla="*/ 4 w 235"/>
                <a:gd name="T15" fmla="*/ 218 h 226"/>
                <a:gd name="T16" fmla="*/ 2 w 235"/>
                <a:gd name="T17" fmla="*/ 207 h 226"/>
                <a:gd name="T18" fmla="*/ 0 w 235"/>
                <a:gd name="T19" fmla="*/ 204 h 226"/>
                <a:gd name="T20" fmla="*/ 1 w 235"/>
                <a:gd name="T21" fmla="*/ 196 h 226"/>
                <a:gd name="T22" fmla="*/ 1 w 235"/>
                <a:gd name="T23" fmla="*/ 109 h 226"/>
                <a:gd name="T24" fmla="*/ 1 w 235"/>
                <a:gd name="T25" fmla="*/ 69 h 226"/>
                <a:gd name="T26" fmla="*/ 0 w 235"/>
                <a:gd name="T27" fmla="*/ 61 h 226"/>
                <a:gd name="T28" fmla="*/ 2 w 235"/>
                <a:gd name="T29" fmla="*/ 57 h 226"/>
                <a:gd name="T30" fmla="*/ 2 w 235"/>
                <a:gd name="T31" fmla="*/ 51 h 226"/>
                <a:gd name="T32" fmla="*/ 2 w 235"/>
                <a:gd name="T33" fmla="*/ 4 h 226"/>
                <a:gd name="T34" fmla="*/ 6 w 235"/>
                <a:gd name="T35" fmla="*/ 0 h 226"/>
                <a:gd name="T36" fmla="*/ 7 w 235"/>
                <a:gd name="T37" fmla="*/ 7 h 226"/>
                <a:gd name="T38" fmla="*/ 7 w 235"/>
                <a:gd name="T39" fmla="*/ 203 h 226"/>
                <a:gd name="T40" fmla="*/ 7 w 235"/>
                <a:gd name="T41" fmla="*/ 208 h 226"/>
                <a:gd name="T42" fmla="*/ 19 w 235"/>
                <a:gd name="T43" fmla="*/ 220 h 226"/>
                <a:gd name="T44" fmla="*/ 23 w 235"/>
                <a:gd name="T45" fmla="*/ 220 h 226"/>
                <a:gd name="T46" fmla="*/ 214 w 235"/>
                <a:gd name="T47" fmla="*/ 220 h 226"/>
                <a:gd name="T48" fmla="*/ 215 w 235"/>
                <a:gd name="T49" fmla="*/ 220 h 226"/>
                <a:gd name="T50" fmla="*/ 229 w 235"/>
                <a:gd name="T51" fmla="*/ 206 h 226"/>
                <a:gd name="T52" fmla="*/ 229 w 235"/>
                <a:gd name="T53" fmla="*/ 52 h 226"/>
                <a:gd name="T54" fmla="*/ 230 w 235"/>
                <a:gd name="T55" fmla="*/ 45 h 226"/>
                <a:gd name="T56" fmla="*/ 233 w 235"/>
                <a:gd name="T57" fmla="*/ 4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5" h="226">
                  <a:moveTo>
                    <a:pt x="233" y="47"/>
                  </a:moveTo>
                  <a:cubicBezTo>
                    <a:pt x="233" y="50"/>
                    <a:pt x="234" y="52"/>
                    <a:pt x="235" y="54"/>
                  </a:cubicBezTo>
                  <a:cubicBezTo>
                    <a:pt x="235" y="64"/>
                    <a:pt x="235" y="75"/>
                    <a:pt x="235" y="86"/>
                  </a:cubicBezTo>
                  <a:cubicBezTo>
                    <a:pt x="235" y="127"/>
                    <a:pt x="235" y="169"/>
                    <a:pt x="235" y="210"/>
                  </a:cubicBezTo>
                  <a:cubicBezTo>
                    <a:pt x="233" y="221"/>
                    <a:pt x="228" y="225"/>
                    <a:pt x="217" y="225"/>
                  </a:cubicBezTo>
                  <a:cubicBezTo>
                    <a:pt x="153" y="225"/>
                    <a:pt x="88" y="225"/>
                    <a:pt x="24" y="225"/>
                  </a:cubicBezTo>
                  <a:cubicBezTo>
                    <a:pt x="22" y="225"/>
                    <a:pt x="21" y="225"/>
                    <a:pt x="20" y="225"/>
                  </a:cubicBezTo>
                  <a:cubicBezTo>
                    <a:pt x="13" y="226"/>
                    <a:pt x="8" y="223"/>
                    <a:pt x="4" y="218"/>
                  </a:cubicBezTo>
                  <a:cubicBezTo>
                    <a:pt x="2" y="214"/>
                    <a:pt x="1" y="211"/>
                    <a:pt x="2" y="207"/>
                  </a:cubicBezTo>
                  <a:cubicBezTo>
                    <a:pt x="2" y="206"/>
                    <a:pt x="2" y="205"/>
                    <a:pt x="0" y="204"/>
                  </a:cubicBezTo>
                  <a:cubicBezTo>
                    <a:pt x="1" y="201"/>
                    <a:pt x="1" y="198"/>
                    <a:pt x="1" y="196"/>
                  </a:cubicBezTo>
                  <a:cubicBezTo>
                    <a:pt x="0" y="167"/>
                    <a:pt x="1" y="138"/>
                    <a:pt x="1" y="109"/>
                  </a:cubicBezTo>
                  <a:cubicBezTo>
                    <a:pt x="1" y="96"/>
                    <a:pt x="0" y="82"/>
                    <a:pt x="1" y="69"/>
                  </a:cubicBezTo>
                  <a:cubicBezTo>
                    <a:pt x="1" y="66"/>
                    <a:pt x="1" y="63"/>
                    <a:pt x="0" y="61"/>
                  </a:cubicBezTo>
                  <a:cubicBezTo>
                    <a:pt x="2" y="60"/>
                    <a:pt x="2" y="58"/>
                    <a:pt x="2" y="57"/>
                  </a:cubicBezTo>
                  <a:cubicBezTo>
                    <a:pt x="2" y="55"/>
                    <a:pt x="2" y="53"/>
                    <a:pt x="2" y="51"/>
                  </a:cubicBezTo>
                  <a:cubicBezTo>
                    <a:pt x="2" y="35"/>
                    <a:pt x="2" y="19"/>
                    <a:pt x="2" y="4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2"/>
                    <a:pt x="7" y="5"/>
                    <a:pt x="7" y="7"/>
                  </a:cubicBezTo>
                  <a:cubicBezTo>
                    <a:pt x="7" y="73"/>
                    <a:pt x="7" y="138"/>
                    <a:pt x="7" y="203"/>
                  </a:cubicBezTo>
                  <a:cubicBezTo>
                    <a:pt x="7" y="205"/>
                    <a:pt x="7" y="206"/>
                    <a:pt x="7" y="208"/>
                  </a:cubicBezTo>
                  <a:cubicBezTo>
                    <a:pt x="8" y="215"/>
                    <a:pt x="12" y="219"/>
                    <a:pt x="19" y="220"/>
                  </a:cubicBezTo>
                  <a:cubicBezTo>
                    <a:pt x="20" y="220"/>
                    <a:pt x="22" y="220"/>
                    <a:pt x="23" y="220"/>
                  </a:cubicBezTo>
                  <a:cubicBezTo>
                    <a:pt x="87" y="220"/>
                    <a:pt x="150" y="220"/>
                    <a:pt x="214" y="220"/>
                  </a:cubicBezTo>
                  <a:cubicBezTo>
                    <a:pt x="214" y="220"/>
                    <a:pt x="215" y="220"/>
                    <a:pt x="215" y="220"/>
                  </a:cubicBezTo>
                  <a:cubicBezTo>
                    <a:pt x="226" y="220"/>
                    <a:pt x="229" y="217"/>
                    <a:pt x="229" y="206"/>
                  </a:cubicBezTo>
                  <a:cubicBezTo>
                    <a:pt x="229" y="155"/>
                    <a:pt x="229" y="103"/>
                    <a:pt x="229" y="52"/>
                  </a:cubicBezTo>
                  <a:cubicBezTo>
                    <a:pt x="229" y="50"/>
                    <a:pt x="229" y="48"/>
                    <a:pt x="230" y="45"/>
                  </a:cubicBezTo>
                  <a:cubicBezTo>
                    <a:pt x="232" y="44"/>
                    <a:pt x="232" y="44"/>
                    <a:pt x="233" y="47"/>
                  </a:cubicBezTo>
                  <a:close/>
                </a:path>
              </a:pathLst>
            </a:custGeom>
            <a:solidFill>
              <a:srgbClr val="EFD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DCA5458-2201-DF97-EEAB-9386300CB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977"/>
              <a:ext cx="273" cy="497"/>
            </a:xfrm>
            <a:custGeom>
              <a:avLst/>
              <a:gdLst>
                <a:gd name="T0" fmla="*/ 15 w 38"/>
                <a:gd name="T1" fmla="*/ 9 h 69"/>
                <a:gd name="T2" fmla="*/ 33 w 38"/>
                <a:gd name="T3" fmla="*/ 22 h 69"/>
                <a:gd name="T4" fmla="*/ 37 w 38"/>
                <a:gd name="T5" fmla="*/ 32 h 69"/>
                <a:gd name="T6" fmla="*/ 33 w 38"/>
                <a:gd name="T7" fmla="*/ 48 h 69"/>
                <a:gd name="T8" fmla="*/ 28 w 38"/>
                <a:gd name="T9" fmla="*/ 64 h 69"/>
                <a:gd name="T10" fmla="*/ 25 w 38"/>
                <a:gd name="T11" fmla="*/ 68 h 69"/>
                <a:gd name="T12" fmla="*/ 19 w 38"/>
                <a:gd name="T13" fmla="*/ 66 h 69"/>
                <a:gd name="T14" fmla="*/ 11 w 38"/>
                <a:gd name="T15" fmla="*/ 61 h 69"/>
                <a:gd name="T16" fmla="*/ 4 w 38"/>
                <a:gd name="T17" fmla="*/ 55 h 69"/>
                <a:gd name="T18" fmla="*/ 3 w 38"/>
                <a:gd name="T19" fmla="*/ 53 h 69"/>
                <a:gd name="T20" fmla="*/ 2 w 38"/>
                <a:gd name="T21" fmla="*/ 36 h 69"/>
                <a:gd name="T22" fmla="*/ 12 w 38"/>
                <a:gd name="T23" fmla="*/ 28 h 69"/>
                <a:gd name="T24" fmla="*/ 16 w 38"/>
                <a:gd name="T25" fmla="*/ 29 h 69"/>
                <a:gd name="T26" fmla="*/ 13 w 38"/>
                <a:gd name="T27" fmla="*/ 16 h 69"/>
                <a:gd name="T28" fmla="*/ 5 w 38"/>
                <a:gd name="T29" fmla="*/ 10 h 69"/>
                <a:gd name="T30" fmla="*/ 1 w 38"/>
                <a:gd name="T31" fmla="*/ 8 h 69"/>
                <a:gd name="T32" fmla="*/ 1 w 38"/>
                <a:gd name="T33" fmla="*/ 6 h 69"/>
                <a:gd name="T34" fmla="*/ 2 w 38"/>
                <a:gd name="T35" fmla="*/ 1 h 69"/>
                <a:gd name="T36" fmla="*/ 5 w 38"/>
                <a:gd name="T37" fmla="*/ 3 h 69"/>
                <a:gd name="T38" fmla="*/ 15 w 38"/>
                <a:gd name="T39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69">
                  <a:moveTo>
                    <a:pt x="15" y="9"/>
                  </a:moveTo>
                  <a:cubicBezTo>
                    <a:pt x="21" y="14"/>
                    <a:pt x="27" y="18"/>
                    <a:pt x="33" y="22"/>
                  </a:cubicBezTo>
                  <a:cubicBezTo>
                    <a:pt x="38" y="25"/>
                    <a:pt x="38" y="27"/>
                    <a:pt x="37" y="32"/>
                  </a:cubicBezTo>
                  <a:cubicBezTo>
                    <a:pt x="35" y="37"/>
                    <a:pt x="34" y="43"/>
                    <a:pt x="33" y="48"/>
                  </a:cubicBezTo>
                  <a:cubicBezTo>
                    <a:pt x="31" y="53"/>
                    <a:pt x="30" y="59"/>
                    <a:pt x="28" y="64"/>
                  </a:cubicBezTo>
                  <a:cubicBezTo>
                    <a:pt x="28" y="66"/>
                    <a:pt x="27" y="67"/>
                    <a:pt x="25" y="68"/>
                  </a:cubicBezTo>
                  <a:cubicBezTo>
                    <a:pt x="23" y="69"/>
                    <a:pt x="21" y="68"/>
                    <a:pt x="19" y="66"/>
                  </a:cubicBezTo>
                  <a:cubicBezTo>
                    <a:pt x="16" y="64"/>
                    <a:pt x="14" y="63"/>
                    <a:pt x="11" y="61"/>
                  </a:cubicBezTo>
                  <a:cubicBezTo>
                    <a:pt x="9" y="59"/>
                    <a:pt x="6" y="57"/>
                    <a:pt x="4" y="55"/>
                  </a:cubicBezTo>
                  <a:cubicBezTo>
                    <a:pt x="4" y="54"/>
                    <a:pt x="3" y="53"/>
                    <a:pt x="3" y="53"/>
                  </a:cubicBezTo>
                  <a:cubicBezTo>
                    <a:pt x="2" y="47"/>
                    <a:pt x="3" y="42"/>
                    <a:pt x="2" y="36"/>
                  </a:cubicBezTo>
                  <a:cubicBezTo>
                    <a:pt x="5" y="33"/>
                    <a:pt x="9" y="31"/>
                    <a:pt x="12" y="28"/>
                  </a:cubicBezTo>
                  <a:cubicBezTo>
                    <a:pt x="14" y="27"/>
                    <a:pt x="15" y="29"/>
                    <a:pt x="16" y="29"/>
                  </a:cubicBezTo>
                  <a:cubicBezTo>
                    <a:pt x="16" y="25"/>
                    <a:pt x="15" y="20"/>
                    <a:pt x="13" y="16"/>
                  </a:cubicBezTo>
                  <a:cubicBezTo>
                    <a:pt x="11" y="13"/>
                    <a:pt x="9" y="11"/>
                    <a:pt x="5" y="10"/>
                  </a:cubicBezTo>
                  <a:cubicBezTo>
                    <a:pt x="4" y="9"/>
                    <a:pt x="2" y="9"/>
                    <a:pt x="1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4"/>
                    <a:pt x="0" y="2"/>
                    <a:pt x="2" y="1"/>
                  </a:cubicBezTo>
                  <a:cubicBezTo>
                    <a:pt x="3" y="0"/>
                    <a:pt x="4" y="2"/>
                    <a:pt x="5" y="3"/>
                  </a:cubicBezTo>
                  <a:cubicBezTo>
                    <a:pt x="9" y="5"/>
                    <a:pt x="12" y="7"/>
                    <a:pt x="15" y="9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E1A2A87-00D2-D825-0488-0ACF48420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2417"/>
              <a:ext cx="698" cy="640"/>
            </a:xfrm>
            <a:custGeom>
              <a:avLst/>
              <a:gdLst>
                <a:gd name="T0" fmla="*/ 0 w 97"/>
                <a:gd name="T1" fmla="*/ 70 h 89"/>
                <a:gd name="T2" fmla="*/ 5 w 97"/>
                <a:gd name="T3" fmla="*/ 68 h 89"/>
                <a:gd name="T4" fmla="*/ 8 w 97"/>
                <a:gd name="T5" fmla="*/ 72 h 89"/>
                <a:gd name="T6" fmla="*/ 11 w 97"/>
                <a:gd name="T7" fmla="*/ 78 h 89"/>
                <a:gd name="T8" fmla="*/ 22 w 97"/>
                <a:gd name="T9" fmla="*/ 82 h 89"/>
                <a:gd name="T10" fmla="*/ 41 w 97"/>
                <a:gd name="T11" fmla="*/ 74 h 89"/>
                <a:gd name="T12" fmla="*/ 50 w 97"/>
                <a:gd name="T13" fmla="*/ 71 h 89"/>
                <a:gd name="T14" fmla="*/ 66 w 97"/>
                <a:gd name="T15" fmla="*/ 64 h 89"/>
                <a:gd name="T16" fmla="*/ 70 w 97"/>
                <a:gd name="T17" fmla="*/ 63 h 89"/>
                <a:gd name="T18" fmla="*/ 87 w 97"/>
                <a:gd name="T19" fmla="*/ 56 h 89"/>
                <a:gd name="T20" fmla="*/ 91 w 97"/>
                <a:gd name="T21" fmla="*/ 43 h 89"/>
                <a:gd name="T22" fmla="*/ 72 w 97"/>
                <a:gd name="T23" fmla="*/ 5 h 89"/>
                <a:gd name="T24" fmla="*/ 71 w 97"/>
                <a:gd name="T25" fmla="*/ 0 h 89"/>
                <a:gd name="T26" fmla="*/ 91 w 97"/>
                <a:gd name="T27" fmla="*/ 40 h 89"/>
                <a:gd name="T28" fmla="*/ 94 w 97"/>
                <a:gd name="T29" fmla="*/ 45 h 89"/>
                <a:gd name="T30" fmla="*/ 88 w 97"/>
                <a:gd name="T31" fmla="*/ 59 h 89"/>
                <a:gd name="T32" fmla="*/ 55 w 97"/>
                <a:gd name="T33" fmla="*/ 72 h 89"/>
                <a:gd name="T34" fmla="*/ 53 w 97"/>
                <a:gd name="T35" fmla="*/ 73 h 89"/>
                <a:gd name="T36" fmla="*/ 18 w 97"/>
                <a:gd name="T37" fmla="*/ 87 h 89"/>
                <a:gd name="T38" fmla="*/ 6 w 97"/>
                <a:gd name="T39" fmla="*/ 82 h 89"/>
                <a:gd name="T40" fmla="*/ 0 w 97"/>
                <a:gd name="T41" fmla="*/ 7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89">
                  <a:moveTo>
                    <a:pt x="0" y="70"/>
                  </a:moveTo>
                  <a:cubicBezTo>
                    <a:pt x="2" y="70"/>
                    <a:pt x="3" y="68"/>
                    <a:pt x="5" y="68"/>
                  </a:cubicBezTo>
                  <a:cubicBezTo>
                    <a:pt x="6" y="69"/>
                    <a:pt x="7" y="71"/>
                    <a:pt x="8" y="72"/>
                  </a:cubicBezTo>
                  <a:cubicBezTo>
                    <a:pt x="9" y="74"/>
                    <a:pt x="10" y="76"/>
                    <a:pt x="11" y="78"/>
                  </a:cubicBezTo>
                  <a:cubicBezTo>
                    <a:pt x="13" y="83"/>
                    <a:pt x="16" y="84"/>
                    <a:pt x="22" y="82"/>
                  </a:cubicBezTo>
                  <a:cubicBezTo>
                    <a:pt x="29" y="80"/>
                    <a:pt x="35" y="77"/>
                    <a:pt x="41" y="74"/>
                  </a:cubicBezTo>
                  <a:cubicBezTo>
                    <a:pt x="44" y="73"/>
                    <a:pt x="47" y="72"/>
                    <a:pt x="50" y="71"/>
                  </a:cubicBezTo>
                  <a:cubicBezTo>
                    <a:pt x="55" y="69"/>
                    <a:pt x="61" y="67"/>
                    <a:pt x="66" y="64"/>
                  </a:cubicBezTo>
                  <a:cubicBezTo>
                    <a:pt x="67" y="64"/>
                    <a:pt x="68" y="63"/>
                    <a:pt x="70" y="63"/>
                  </a:cubicBezTo>
                  <a:cubicBezTo>
                    <a:pt x="76" y="61"/>
                    <a:pt x="82" y="59"/>
                    <a:pt x="87" y="56"/>
                  </a:cubicBezTo>
                  <a:cubicBezTo>
                    <a:pt x="94" y="51"/>
                    <a:pt x="95" y="51"/>
                    <a:pt x="91" y="43"/>
                  </a:cubicBezTo>
                  <a:cubicBezTo>
                    <a:pt x="84" y="31"/>
                    <a:pt x="78" y="18"/>
                    <a:pt x="72" y="5"/>
                  </a:cubicBezTo>
                  <a:cubicBezTo>
                    <a:pt x="71" y="4"/>
                    <a:pt x="70" y="2"/>
                    <a:pt x="71" y="0"/>
                  </a:cubicBezTo>
                  <a:cubicBezTo>
                    <a:pt x="78" y="13"/>
                    <a:pt x="85" y="27"/>
                    <a:pt x="91" y="40"/>
                  </a:cubicBezTo>
                  <a:cubicBezTo>
                    <a:pt x="92" y="42"/>
                    <a:pt x="93" y="44"/>
                    <a:pt x="94" y="45"/>
                  </a:cubicBezTo>
                  <a:cubicBezTo>
                    <a:pt x="97" y="51"/>
                    <a:pt x="95" y="57"/>
                    <a:pt x="88" y="59"/>
                  </a:cubicBezTo>
                  <a:cubicBezTo>
                    <a:pt x="77" y="63"/>
                    <a:pt x="66" y="68"/>
                    <a:pt x="55" y="72"/>
                  </a:cubicBezTo>
                  <a:cubicBezTo>
                    <a:pt x="55" y="73"/>
                    <a:pt x="54" y="73"/>
                    <a:pt x="53" y="73"/>
                  </a:cubicBezTo>
                  <a:cubicBezTo>
                    <a:pt x="42" y="78"/>
                    <a:pt x="30" y="82"/>
                    <a:pt x="18" y="87"/>
                  </a:cubicBezTo>
                  <a:cubicBezTo>
                    <a:pt x="12" y="89"/>
                    <a:pt x="8" y="88"/>
                    <a:pt x="6" y="82"/>
                  </a:cubicBezTo>
                  <a:cubicBezTo>
                    <a:pt x="4" y="78"/>
                    <a:pt x="2" y="74"/>
                    <a:pt x="0" y="70"/>
                  </a:cubicBezTo>
                  <a:close/>
                </a:path>
              </a:pathLst>
            </a:custGeom>
            <a:solidFill>
              <a:srgbClr val="232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AD5AF25-5CC6-FB6B-CF1C-A0990EC08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3251"/>
              <a:ext cx="180" cy="136"/>
            </a:xfrm>
            <a:custGeom>
              <a:avLst/>
              <a:gdLst>
                <a:gd name="T0" fmla="*/ 24 w 25"/>
                <a:gd name="T1" fmla="*/ 15 h 19"/>
                <a:gd name="T2" fmla="*/ 25 w 25"/>
                <a:gd name="T3" fmla="*/ 17 h 19"/>
                <a:gd name="T4" fmla="*/ 23 w 25"/>
                <a:gd name="T5" fmla="*/ 17 h 19"/>
                <a:gd name="T6" fmla="*/ 18 w 25"/>
                <a:gd name="T7" fmla="*/ 17 h 19"/>
                <a:gd name="T8" fmla="*/ 15 w 25"/>
                <a:gd name="T9" fmla="*/ 18 h 19"/>
                <a:gd name="T10" fmla="*/ 1 w 25"/>
                <a:gd name="T11" fmla="*/ 8 h 19"/>
                <a:gd name="T12" fmla="*/ 1 w 25"/>
                <a:gd name="T13" fmla="*/ 6 h 19"/>
                <a:gd name="T14" fmla="*/ 3 w 25"/>
                <a:gd name="T15" fmla="*/ 1 h 19"/>
                <a:gd name="T16" fmla="*/ 4 w 25"/>
                <a:gd name="T17" fmla="*/ 0 h 19"/>
                <a:gd name="T18" fmla="*/ 17 w 25"/>
                <a:gd name="T19" fmla="*/ 9 h 19"/>
                <a:gd name="T20" fmla="*/ 24 w 25"/>
                <a:gd name="T2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24" y="15"/>
                  </a:moveTo>
                  <a:cubicBezTo>
                    <a:pt x="24" y="16"/>
                    <a:pt x="24" y="16"/>
                    <a:pt x="25" y="17"/>
                  </a:cubicBezTo>
                  <a:cubicBezTo>
                    <a:pt x="24" y="17"/>
                    <a:pt x="23" y="17"/>
                    <a:pt x="23" y="17"/>
                  </a:cubicBezTo>
                  <a:cubicBezTo>
                    <a:pt x="21" y="15"/>
                    <a:pt x="19" y="16"/>
                    <a:pt x="18" y="17"/>
                  </a:cubicBezTo>
                  <a:cubicBezTo>
                    <a:pt x="17" y="18"/>
                    <a:pt x="16" y="19"/>
                    <a:pt x="15" y="18"/>
                  </a:cubicBezTo>
                  <a:cubicBezTo>
                    <a:pt x="10" y="15"/>
                    <a:pt x="5" y="12"/>
                    <a:pt x="1" y="8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3" y="4"/>
                    <a:pt x="3" y="3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9" y="2"/>
                    <a:pt x="13" y="6"/>
                    <a:pt x="17" y="9"/>
                  </a:cubicBezTo>
                  <a:cubicBezTo>
                    <a:pt x="20" y="11"/>
                    <a:pt x="23" y="12"/>
                    <a:pt x="24" y="15"/>
                  </a:cubicBezTo>
                  <a:close/>
                </a:path>
              </a:pathLst>
            </a:custGeom>
            <a:solidFill>
              <a:srgbClr val="7F7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A1C4600-55B8-FE36-AEFB-18BC50AE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3186"/>
              <a:ext cx="137" cy="122"/>
            </a:xfrm>
            <a:custGeom>
              <a:avLst/>
              <a:gdLst>
                <a:gd name="T0" fmla="*/ 18 w 19"/>
                <a:gd name="T1" fmla="*/ 10 h 17"/>
                <a:gd name="T2" fmla="*/ 18 w 19"/>
                <a:gd name="T3" fmla="*/ 14 h 17"/>
                <a:gd name="T4" fmla="*/ 16 w 19"/>
                <a:gd name="T5" fmla="*/ 17 h 17"/>
                <a:gd name="T6" fmla="*/ 0 w 19"/>
                <a:gd name="T7" fmla="*/ 6 h 17"/>
                <a:gd name="T8" fmla="*/ 3 w 19"/>
                <a:gd name="T9" fmla="*/ 0 h 17"/>
                <a:gd name="T10" fmla="*/ 8 w 19"/>
                <a:gd name="T11" fmla="*/ 2 h 17"/>
                <a:gd name="T12" fmla="*/ 9 w 19"/>
                <a:gd name="T13" fmla="*/ 3 h 17"/>
                <a:gd name="T14" fmla="*/ 13 w 19"/>
                <a:gd name="T15" fmla="*/ 6 h 17"/>
                <a:gd name="T16" fmla="*/ 14 w 19"/>
                <a:gd name="T17" fmla="*/ 6 h 17"/>
                <a:gd name="T18" fmla="*/ 18 w 19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7">
                  <a:moveTo>
                    <a:pt x="18" y="10"/>
                  </a:moveTo>
                  <a:cubicBezTo>
                    <a:pt x="19" y="11"/>
                    <a:pt x="19" y="12"/>
                    <a:pt x="18" y="14"/>
                  </a:cubicBezTo>
                  <a:cubicBezTo>
                    <a:pt x="17" y="15"/>
                    <a:pt x="16" y="16"/>
                    <a:pt x="16" y="17"/>
                  </a:cubicBezTo>
                  <a:cubicBezTo>
                    <a:pt x="10" y="13"/>
                    <a:pt x="5" y="10"/>
                    <a:pt x="0" y="6"/>
                  </a:cubicBezTo>
                  <a:cubicBezTo>
                    <a:pt x="0" y="3"/>
                    <a:pt x="1" y="2"/>
                    <a:pt x="3" y="0"/>
                  </a:cubicBezTo>
                  <a:cubicBezTo>
                    <a:pt x="5" y="0"/>
                    <a:pt x="6" y="1"/>
                    <a:pt x="8" y="2"/>
                  </a:cubicBezTo>
                  <a:cubicBezTo>
                    <a:pt x="8" y="2"/>
                    <a:pt x="9" y="2"/>
                    <a:pt x="9" y="3"/>
                  </a:cubicBezTo>
                  <a:cubicBezTo>
                    <a:pt x="10" y="4"/>
                    <a:pt x="12" y="5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5" y="8"/>
                    <a:pt x="17" y="8"/>
                    <a:pt x="18" y="10"/>
                  </a:cubicBezTo>
                  <a:close/>
                </a:path>
              </a:pathLst>
            </a:custGeom>
            <a:solidFill>
              <a:srgbClr val="555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DEC2258-68B5-83B6-1C70-7EC7DE53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3093"/>
              <a:ext cx="144" cy="136"/>
            </a:xfrm>
            <a:custGeom>
              <a:avLst/>
              <a:gdLst>
                <a:gd name="T0" fmla="*/ 20 w 20"/>
                <a:gd name="T1" fmla="*/ 14 h 19"/>
                <a:gd name="T2" fmla="*/ 16 w 20"/>
                <a:gd name="T3" fmla="*/ 19 h 19"/>
                <a:gd name="T4" fmla="*/ 3 w 20"/>
                <a:gd name="T5" fmla="*/ 10 h 19"/>
                <a:gd name="T6" fmla="*/ 3 w 20"/>
                <a:gd name="T7" fmla="*/ 2 h 19"/>
                <a:gd name="T8" fmla="*/ 4 w 20"/>
                <a:gd name="T9" fmla="*/ 0 h 19"/>
                <a:gd name="T10" fmla="*/ 5 w 20"/>
                <a:gd name="T11" fmla="*/ 0 h 19"/>
                <a:gd name="T12" fmla="*/ 16 w 20"/>
                <a:gd name="T13" fmla="*/ 9 h 19"/>
                <a:gd name="T14" fmla="*/ 20 w 20"/>
                <a:gd name="T1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20" y="14"/>
                  </a:moveTo>
                  <a:cubicBezTo>
                    <a:pt x="18" y="15"/>
                    <a:pt x="17" y="17"/>
                    <a:pt x="16" y="19"/>
                  </a:cubicBezTo>
                  <a:cubicBezTo>
                    <a:pt x="12" y="16"/>
                    <a:pt x="8" y="13"/>
                    <a:pt x="3" y="10"/>
                  </a:cubicBezTo>
                  <a:cubicBezTo>
                    <a:pt x="0" y="8"/>
                    <a:pt x="3" y="5"/>
                    <a:pt x="3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8" y="4"/>
                    <a:pt x="12" y="6"/>
                    <a:pt x="16" y="9"/>
                  </a:cubicBezTo>
                  <a:cubicBezTo>
                    <a:pt x="17" y="10"/>
                    <a:pt x="19" y="11"/>
                    <a:pt x="20" y="14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55163E5-8E26-5AD6-478E-850D486FE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3409"/>
              <a:ext cx="129" cy="86"/>
            </a:xfrm>
            <a:custGeom>
              <a:avLst/>
              <a:gdLst>
                <a:gd name="T0" fmla="*/ 4 w 18"/>
                <a:gd name="T1" fmla="*/ 0 h 12"/>
                <a:gd name="T2" fmla="*/ 12 w 18"/>
                <a:gd name="T3" fmla="*/ 5 h 12"/>
                <a:gd name="T4" fmla="*/ 18 w 18"/>
                <a:gd name="T5" fmla="*/ 8 h 12"/>
                <a:gd name="T6" fmla="*/ 14 w 18"/>
                <a:gd name="T7" fmla="*/ 11 h 12"/>
                <a:gd name="T8" fmla="*/ 8 w 18"/>
                <a:gd name="T9" fmla="*/ 11 h 12"/>
                <a:gd name="T10" fmla="*/ 0 w 18"/>
                <a:gd name="T11" fmla="*/ 5 h 12"/>
                <a:gd name="T12" fmla="*/ 4 w 1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cubicBezTo>
                    <a:pt x="7" y="2"/>
                    <a:pt x="10" y="3"/>
                    <a:pt x="12" y="5"/>
                  </a:cubicBezTo>
                  <a:cubicBezTo>
                    <a:pt x="14" y="7"/>
                    <a:pt x="16" y="8"/>
                    <a:pt x="18" y="8"/>
                  </a:cubicBezTo>
                  <a:cubicBezTo>
                    <a:pt x="17" y="9"/>
                    <a:pt x="16" y="10"/>
                    <a:pt x="14" y="11"/>
                  </a:cubicBezTo>
                  <a:cubicBezTo>
                    <a:pt x="12" y="12"/>
                    <a:pt x="10" y="12"/>
                    <a:pt x="8" y="11"/>
                  </a:cubicBezTo>
                  <a:cubicBezTo>
                    <a:pt x="6" y="9"/>
                    <a:pt x="3" y="7"/>
                    <a:pt x="0" y="5"/>
                  </a:cubicBezTo>
                  <a:cubicBezTo>
                    <a:pt x="0" y="3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BB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0AAAC1E-804B-E34A-0D51-F91C2DDB3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" y="3351"/>
              <a:ext cx="115" cy="94"/>
            </a:xfrm>
            <a:custGeom>
              <a:avLst/>
              <a:gdLst>
                <a:gd name="T0" fmla="*/ 16 w 16"/>
                <a:gd name="T1" fmla="*/ 8 h 13"/>
                <a:gd name="T2" fmla="*/ 12 w 16"/>
                <a:gd name="T3" fmla="*/ 13 h 13"/>
                <a:gd name="T4" fmla="*/ 0 w 16"/>
                <a:gd name="T5" fmla="*/ 4 h 13"/>
                <a:gd name="T6" fmla="*/ 1 w 16"/>
                <a:gd name="T7" fmla="*/ 4 h 13"/>
                <a:gd name="T8" fmla="*/ 10 w 16"/>
                <a:gd name="T9" fmla="*/ 3 h 13"/>
                <a:gd name="T10" fmla="*/ 16 w 16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3">
                  <a:moveTo>
                    <a:pt x="16" y="8"/>
                  </a:moveTo>
                  <a:cubicBezTo>
                    <a:pt x="16" y="10"/>
                    <a:pt x="14" y="11"/>
                    <a:pt x="12" y="13"/>
                  </a:cubicBezTo>
                  <a:cubicBezTo>
                    <a:pt x="8" y="10"/>
                    <a:pt x="4" y="7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4" y="0"/>
                    <a:pt x="7" y="0"/>
                    <a:pt x="10" y="3"/>
                  </a:cubicBezTo>
                  <a:cubicBezTo>
                    <a:pt x="12" y="4"/>
                    <a:pt x="14" y="6"/>
                    <a:pt x="16" y="8"/>
                  </a:cubicBezTo>
                  <a:close/>
                </a:path>
              </a:pathLst>
            </a:custGeom>
            <a:solidFill>
              <a:srgbClr val="A0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2390402E-51BF-BFD7-AACC-40AE7D09F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" y="1187"/>
              <a:ext cx="812" cy="1697"/>
            </a:xfrm>
            <a:custGeom>
              <a:avLst/>
              <a:gdLst>
                <a:gd name="T0" fmla="*/ 23 w 113"/>
                <a:gd name="T1" fmla="*/ 179 h 236"/>
                <a:gd name="T2" fmla="*/ 19 w 113"/>
                <a:gd name="T3" fmla="*/ 183 h 236"/>
                <a:gd name="T4" fmla="*/ 19 w 113"/>
                <a:gd name="T5" fmla="*/ 232 h 236"/>
                <a:gd name="T6" fmla="*/ 19 w 113"/>
                <a:gd name="T7" fmla="*/ 236 h 236"/>
                <a:gd name="T8" fmla="*/ 19 w 113"/>
                <a:gd name="T9" fmla="*/ 184 h 236"/>
                <a:gd name="T10" fmla="*/ 15 w 113"/>
                <a:gd name="T11" fmla="*/ 181 h 236"/>
                <a:gd name="T12" fmla="*/ 4 w 113"/>
                <a:gd name="T13" fmla="*/ 180 h 236"/>
                <a:gd name="T14" fmla="*/ 2 w 113"/>
                <a:gd name="T15" fmla="*/ 168 h 236"/>
                <a:gd name="T16" fmla="*/ 4 w 113"/>
                <a:gd name="T17" fmla="*/ 162 h 236"/>
                <a:gd name="T18" fmla="*/ 16 w 113"/>
                <a:gd name="T19" fmla="*/ 156 h 236"/>
                <a:gd name="T20" fmla="*/ 19 w 113"/>
                <a:gd name="T21" fmla="*/ 152 h 236"/>
                <a:gd name="T22" fmla="*/ 19 w 113"/>
                <a:gd name="T23" fmla="*/ 58 h 236"/>
                <a:gd name="T24" fmla="*/ 19 w 113"/>
                <a:gd name="T25" fmla="*/ 4 h 236"/>
                <a:gd name="T26" fmla="*/ 19 w 113"/>
                <a:gd name="T27" fmla="*/ 0 h 236"/>
                <a:gd name="T28" fmla="*/ 19 w 113"/>
                <a:gd name="T29" fmla="*/ 147 h 236"/>
                <a:gd name="T30" fmla="*/ 19 w 113"/>
                <a:gd name="T31" fmla="*/ 150 h 236"/>
                <a:gd name="T32" fmla="*/ 23 w 113"/>
                <a:gd name="T33" fmla="*/ 152 h 236"/>
                <a:gd name="T34" fmla="*/ 33 w 113"/>
                <a:gd name="T35" fmla="*/ 148 h 236"/>
                <a:gd name="T36" fmla="*/ 69 w 113"/>
                <a:gd name="T37" fmla="*/ 133 h 236"/>
                <a:gd name="T38" fmla="*/ 83 w 113"/>
                <a:gd name="T39" fmla="*/ 131 h 236"/>
                <a:gd name="T40" fmla="*/ 95 w 113"/>
                <a:gd name="T41" fmla="*/ 134 h 236"/>
                <a:gd name="T42" fmla="*/ 96 w 113"/>
                <a:gd name="T43" fmla="*/ 139 h 236"/>
                <a:gd name="T44" fmla="*/ 93 w 113"/>
                <a:gd name="T45" fmla="*/ 143 h 236"/>
                <a:gd name="T46" fmla="*/ 63 w 113"/>
                <a:gd name="T47" fmla="*/ 151 h 236"/>
                <a:gd name="T48" fmla="*/ 23 w 113"/>
                <a:gd name="T49" fmla="*/ 158 h 236"/>
                <a:gd name="T50" fmla="*/ 15 w 113"/>
                <a:gd name="T51" fmla="*/ 159 h 236"/>
                <a:gd name="T52" fmla="*/ 61 w 113"/>
                <a:gd name="T53" fmla="*/ 152 h 236"/>
                <a:gd name="T54" fmla="*/ 74 w 113"/>
                <a:gd name="T55" fmla="*/ 150 h 236"/>
                <a:gd name="T56" fmla="*/ 87 w 113"/>
                <a:gd name="T57" fmla="*/ 153 h 236"/>
                <a:gd name="T58" fmla="*/ 113 w 113"/>
                <a:gd name="T59" fmla="*/ 175 h 236"/>
                <a:gd name="T60" fmla="*/ 111 w 113"/>
                <a:gd name="T61" fmla="*/ 179 h 236"/>
                <a:gd name="T62" fmla="*/ 107 w 113"/>
                <a:gd name="T63" fmla="*/ 178 h 236"/>
                <a:gd name="T64" fmla="*/ 100 w 113"/>
                <a:gd name="T65" fmla="*/ 173 h 236"/>
                <a:gd name="T66" fmla="*/ 104 w 113"/>
                <a:gd name="T67" fmla="*/ 184 h 236"/>
                <a:gd name="T68" fmla="*/ 104 w 113"/>
                <a:gd name="T69" fmla="*/ 190 h 236"/>
                <a:gd name="T70" fmla="*/ 98 w 113"/>
                <a:gd name="T71" fmla="*/ 187 h 236"/>
                <a:gd name="T72" fmla="*/ 92 w 113"/>
                <a:gd name="T73" fmla="*/ 176 h 236"/>
                <a:gd name="T74" fmla="*/ 89 w 113"/>
                <a:gd name="T75" fmla="*/ 185 h 236"/>
                <a:gd name="T76" fmla="*/ 88 w 113"/>
                <a:gd name="T77" fmla="*/ 188 h 236"/>
                <a:gd name="T78" fmla="*/ 83 w 113"/>
                <a:gd name="T79" fmla="*/ 188 h 236"/>
                <a:gd name="T80" fmla="*/ 80 w 113"/>
                <a:gd name="T81" fmla="*/ 180 h 236"/>
                <a:gd name="T82" fmla="*/ 75 w 113"/>
                <a:gd name="T83" fmla="*/ 171 h 236"/>
                <a:gd name="T84" fmla="*/ 73 w 113"/>
                <a:gd name="T85" fmla="*/ 168 h 236"/>
                <a:gd name="T86" fmla="*/ 68 w 113"/>
                <a:gd name="T87" fmla="*/ 168 h 236"/>
                <a:gd name="T88" fmla="*/ 30 w 113"/>
                <a:gd name="T89" fmla="*/ 179 h 236"/>
                <a:gd name="T90" fmla="*/ 23 w 113"/>
                <a:gd name="T91" fmla="*/ 17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3" h="236">
                  <a:moveTo>
                    <a:pt x="23" y="179"/>
                  </a:moveTo>
                  <a:cubicBezTo>
                    <a:pt x="20" y="179"/>
                    <a:pt x="19" y="181"/>
                    <a:pt x="19" y="183"/>
                  </a:cubicBezTo>
                  <a:cubicBezTo>
                    <a:pt x="20" y="200"/>
                    <a:pt x="19" y="216"/>
                    <a:pt x="19" y="232"/>
                  </a:cubicBezTo>
                  <a:cubicBezTo>
                    <a:pt x="19" y="233"/>
                    <a:pt x="20" y="235"/>
                    <a:pt x="19" y="236"/>
                  </a:cubicBezTo>
                  <a:cubicBezTo>
                    <a:pt x="19" y="219"/>
                    <a:pt x="19" y="202"/>
                    <a:pt x="19" y="184"/>
                  </a:cubicBezTo>
                  <a:cubicBezTo>
                    <a:pt x="19" y="182"/>
                    <a:pt x="18" y="180"/>
                    <a:pt x="15" y="181"/>
                  </a:cubicBezTo>
                  <a:cubicBezTo>
                    <a:pt x="11" y="183"/>
                    <a:pt x="7" y="184"/>
                    <a:pt x="4" y="180"/>
                  </a:cubicBezTo>
                  <a:cubicBezTo>
                    <a:pt x="0" y="177"/>
                    <a:pt x="0" y="172"/>
                    <a:pt x="2" y="168"/>
                  </a:cubicBezTo>
                  <a:cubicBezTo>
                    <a:pt x="2" y="166"/>
                    <a:pt x="3" y="164"/>
                    <a:pt x="4" y="162"/>
                  </a:cubicBezTo>
                  <a:cubicBezTo>
                    <a:pt x="8" y="159"/>
                    <a:pt x="12" y="158"/>
                    <a:pt x="16" y="156"/>
                  </a:cubicBezTo>
                  <a:cubicBezTo>
                    <a:pt x="18" y="155"/>
                    <a:pt x="19" y="154"/>
                    <a:pt x="19" y="152"/>
                  </a:cubicBezTo>
                  <a:cubicBezTo>
                    <a:pt x="19" y="121"/>
                    <a:pt x="19" y="89"/>
                    <a:pt x="19" y="58"/>
                  </a:cubicBezTo>
                  <a:cubicBezTo>
                    <a:pt x="19" y="40"/>
                    <a:pt x="19" y="22"/>
                    <a:pt x="19" y="4"/>
                  </a:cubicBezTo>
                  <a:cubicBezTo>
                    <a:pt x="19" y="3"/>
                    <a:pt x="18" y="1"/>
                    <a:pt x="19" y="0"/>
                  </a:cubicBezTo>
                  <a:cubicBezTo>
                    <a:pt x="19" y="49"/>
                    <a:pt x="19" y="98"/>
                    <a:pt x="19" y="147"/>
                  </a:cubicBezTo>
                  <a:cubicBezTo>
                    <a:pt x="19" y="148"/>
                    <a:pt x="19" y="149"/>
                    <a:pt x="19" y="150"/>
                  </a:cubicBezTo>
                  <a:cubicBezTo>
                    <a:pt x="20" y="154"/>
                    <a:pt x="20" y="154"/>
                    <a:pt x="23" y="152"/>
                  </a:cubicBezTo>
                  <a:cubicBezTo>
                    <a:pt x="26" y="149"/>
                    <a:pt x="29" y="150"/>
                    <a:pt x="33" y="148"/>
                  </a:cubicBezTo>
                  <a:cubicBezTo>
                    <a:pt x="45" y="143"/>
                    <a:pt x="57" y="138"/>
                    <a:pt x="69" y="133"/>
                  </a:cubicBezTo>
                  <a:cubicBezTo>
                    <a:pt x="74" y="131"/>
                    <a:pt x="78" y="130"/>
                    <a:pt x="83" y="131"/>
                  </a:cubicBezTo>
                  <a:cubicBezTo>
                    <a:pt x="87" y="132"/>
                    <a:pt x="91" y="133"/>
                    <a:pt x="95" y="134"/>
                  </a:cubicBezTo>
                  <a:cubicBezTo>
                    <a:pt x="98" y="135"/>
                    <a:pt x="99" y="137"/>
                    <a:pt x="96" y="139"/>
                  </a:cubicBezTo>
                  <a:cubicBezTo>
                    <a:pt x="95" y="141"/>
                    <a:pt x="95" y="142"/>
                    <a:pt x="93" y="143"/>
                  </a:cubicBezTo>
                  <a:cubicBezTo>
                    <a:pt x="83" y="145"/>
                    <a:pt x="73" y="148"/>
                    <a:pt x="63" y="151"/>
                  </a:cubicBezTo>
                  <a:cubicBezTo>
                    <a:pt x="50" y="153"/>
                    <a:pt x="36" y="155"/>
                    <a:pt x="23" y="158"/>
                  </a:cubicBezTo>
                  <a:cubicBezTo>
                    <a:pt x="20" y="158"/>
                    <a:pt x="17" y="159"/>
                    <a:pt x="15" y="159"/>
                  </a:cubicBezTo>
                  <a:cubicBezTo>
                    <a:pt x="30" y="157"/>
                    <a:pt x="45" y="154"/>
                    <a:pt x="61" y="152"/>
                  </a:cubicBezTo>
                  <a:cubicBezTo>
                    <a:pt x="65" y="151"/>
                    <a:pt x="70" y="150"/>
                    <a:pt x="74" y="150"/>
                  </a:cubicBezTo>
                  <a:cubicBezTo>
                    <a:pt x="79" y="150"/>
                    <a:pt x="83" y="151"/>
                    <a:pt x="87" y="153"/>
                  </a:cubicBezTo>
                  <a:cubicBezTo>
                    <a:pt x="97" y="159"/>
                    <a:pt x="105" y="167"/>
                    <a:pt x="113" y="175"/>
                  </a:cubicBezTo>
                  <a:cubicBezTo>
                    <a:pt x="113" y="177"/>
                    <a:pt x="112" y="178"/>
                    <a:pt x="111" y="179"/>
                  </a:cubicBezTo>
                  <a:cubicBezTo>
                    <a:pt x="110" y="180"/>
                    <a:pt x="108" y="179"/>
                    <a:pt x="107" y="178"/>
                  </a:cubicBezTo>
                  <a:cubicBezTo>
                    <a:pt x="105" y="176"/>
                    <a:pt x="102" y="175"/>
                    <a:pt x="100" y="173"/>
                  </a:cubicBezTo>
                  <a:cubicBezTo>
                    <a:pt x="101" y="177"/>
                    <a:pt x="103" y="180"/>
                    <a:pt x="104" y="184"/>
                  </a:cubicBezTo>
                  <a:cubicBezTo>
                    <a:pt x="105" y="186"/>
                    <a:pt x="106" y="188"/>
                    <a:pt x="104" y="190"/>
                  </a:cubicBezTo>
                  <a:cubicBezTo>
                    <a:pt x="102" y="191"/>
                    <a:pt x="99" y="190"/>
                    <a:pt x="98" y="187"/>
                  </a:cubicBezTo>
                  <a:cubicBezTo>
                    <a:pt x="96" y="184"/>
                    <a:pt x="94" y="180"/>
                    <a:pt x="92" y="176"/>
                  </a:cubicBezTo>
                  <a:cubicBezTo>
                    <a:pt x="91" y="179"/>
                    <a:pt x="90" y="182"/>
                    <a:pt x="89" y="185"/>
                  </a:cubicBezTo>
                  <a:cubicBezTo>
                    <a:pt x="89" y="186"/>
                    <a:pt x="88" y="187"/>
                    <a:pt x="88" y="188"/>
                  </a:cubicBezTo>
                  <a:cubicBezTo>
                    <a:pt x="86" y="190"/>
                    <a:pt x="84" y="190"/>
                    <a:pt x="83" y="188"/>
                  </a:cubicBezTo>
                  <a:cubicBezTo>
                    <a:pt x="81" y="186"/>
                    <a:pt x="80" y="183"/>
                    <a:pt x="80" y="180"/>
                  </a:cubicBezTo>
                  <a:cubicBezTo>
                    <a:pt x="80" y="176"/>
                    <a:pt x="79" y="173"/>
                    <a:pt x="75" y="171"/>
                  </a:cubicBezTo>
                  <a:cubicBezTo>
                    <a:pt x="75" y="170"/>
                    <a:pt x="74" y="169"/>
                    <a:pt x="73" y="168"/>
                  </a:cubicBezTo>
                  <a:cubicBezTo>
                    <a:pt x="71" y="167"/>
                    <a:pt x="69" y="168"/>
                    <a:pt x="68" y="168"/>
                  </a:cubicBezTo>
                  <a:cubicBezTo>
                    <a:pt x="55" y="172"/>
                    <a:pt x="43" y="175"/>
                    <a:pt x="30" y="179"/>
                  </a:cubicBezTo>
                  <a:cubicBezTo>
                    <a:pt x="28" y="179"/>
                    <a:pt x="26" y="180"/>
                    <a:pt x="23" y="179"/>
                  </a:cubicBezTo>
                  <a:close/>
                </a:path>
              </a:pathLst>
            </a:custGeom>
            <a:solidFill>
              <a:srgbClr val="EEC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C65601F-16F3-3226-CFBB-3217B4426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2323"/>
              <a:ext cx="639" cy="698"/>
            </a:xfrm>
            <a:custGeom>
              <a:avLst/>
              <a:gdLst>
                <a:gd name="T0" fmla="*/ 64 w 89"/>
                <a:gd name="T1" fmla="*/ 13 h 97"/>
                <a:gd name="T2" fmla="*/ 65 w 89"/>
                <a:gd name="T3" fmla="*/ 17 h 97"/>
                <a:gd name="T4" fmla="*/ 85 w 89"/>
                <a:gd name="T5" fmla="*/ 57 h 97"/>
                <a:gd name="T6" fmla="*/ 81 w 89"/>
                <a:gd name="T7" fmla="*/ 70 h 97"/>
                <a:gd name="T8" fmla="*/ 63 w 89"/>
                <a:gd name="T9" fmla="*/ 76 h 97"/>
                <a:gd name="T10" fmla="*/ 60 w 89"/>
                <a:gd name="T11" fmla="*/ 78 h 97"/>
                <a:gd name="T12" fmla="*/ 45 w 89"/>
                <a:gd name="T13" fmla="*/ 84 h 97"/>
                <a:gd name="T14" fmla="*/ 43 w 89"/>
                <a:gd name="T15" fmla="*/ 85 h 97"/>
                <a:gd name="T16" fmla="*/ 35 w 89"/>
                <a:gd name="T17" fmla="*/ 88 h 97"/>
                <a:gd name="T18" fmla="*/ 14 w 89"/>
                <a:gd name="T19" fmla="*/ 96 h 97"/>
                <a:gd name="T20" fmla="*/ 3 w 89"/>
                <a:gd name="T21" fmla="*/ 91 h 97"/>
                <a:gd name="T22" fmla="*/ 0 w 89"/>
                <a:gd name="T23" fmla="*/ 85 h 97"/>
                <a:gd name="T24" fmla="*/ 0 w 89"/>
                <a:gd name="T25" fmla="*/ 82 h 97"/>
                <a:gd name="T26" fmla="*/ 11 w 89"/>
                <a:gd name="T27" fmla="*/ 68 h 97"/>
                <a:gd name="T28" fmla="*/ 14 w 89"/>
                <a:gd name="T29" fmla="*/ 65 h 97"/>
                <a:gd name="T30" fmla="*/ 18 w 89"/>
                <a:gd name="T31" fmla="*/ 66 h 97"/>
                <a:gd name="T32" fmla="*/ 25 w 89"/>
                <a:gd name="T33" fmla="*/ 69 h 97"/>
                <a:gd name="T34" fmla="*/ 48 w 89"/>
                <a:gd name="T35" fmla="*/ 57 h 97"/>
                <a:gd name="T36" fmla="*/ 46 w 89"/>
                <a:gd name="T37" fmla="*/ 46 h 97"/>
                <a:gd name="T38" fmla="*/ 39 w 89"/>
                <a:gd name="T39" fmla="*/ 31 h 97"/>
                <a:gd name="T40" fmla="*/ 38 w 89"/>
                <a:gd name="T41" fmla="*/ 26 h 97"/>
                <a:gd name="T42" fmla="*/ 45 w 89"/>
                <a:gd name="T43" fmla="*/ 26 h 97"/>
                <a:gd name="T44" fmla="*/ 49 w 89"/>
                <a:gd name="T45" fmla="*/ 21 h 97"/>
                <a:gd name="T46" fmla="*/ 48 w 89"/>
                <a:gd name="T47" fmla="*/ 18 h 97"/>
                <a:gd name="T48" fmla="*/ 49 w 89"/>
                <a:gd name="T49" fmla="*/ 14 h 97"/>
                <a:gd name="T50" fmla="*/ 58 w 89"/>
                <a:gd name="T51" fmla="*/ 0 h 97"/>
                <a:gd name="T52" fmla="*/ 64 w 89"/>
                <a:gd name="T5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97">
                  <a:moveTo>
                    <a:pt x="64" y="13"/>
                  </a:moveTo>
                  <a:cubicBezTo>
                    <a:pt x="64" y="14"/>
                    <a:pt x="65" y="16"/>
                    <a:pt x="65" y="17"/>
                  </a:cubicBezTo>
                  <a:cubicBezTo>
                    <a:pt x="72" y="30"/>
                    <a:pt x="78" y="43"/>
                    <a:pt x="85" y="57"/>
                  </a:cubicBezTo>
                  <a:cubicBezTo>
                    <a:pt x="89" y="65"/>
                    <a:pt x="88" y="66"/>
                    <a:pt x="81" y="70"/>
                  </a:cubicBezTo>
                  <a:cubicBezTo>
                    <a:pt x="75" y="72"/>
                    <a:pt x="69" y="75"/>
                    <a:pt x="63" y="76"/>
                  </a:cubicBezTo>
                  <a:cubicBezTo>
                    <a:pt x="62" y="77"/>
                    <a:pt x="61" y="77"/>
                    <a:pt x="60" y="78"/>
                  </a:cubicBezTo>
                  <a:cubicBezTo>
                    <a:pt x="55" y="80"/>
                    <a:pt x="50" y="82"/>
                    <a:pt x="45" y="84"/>
                  </a:cubicBezTo>
                  <a:cubicBezTo>
                    <a:pt x="44" y="84"/>
                    <a:pt x="43" y="84"/>
                    <a:pt x="43" y="85"/>
                  </a:cubicBezTo>
                  <a:cubicBezTo>
                    <a:pt x="40" y="85"/>
                    <a:pt x="38" y="87"/>
                    <a:pt x="35" y="88"/>
                  </a:cubicBezTo>
                  <a:cubicBezTo>
                    <a:pt x="28" y="90"/>
                    <a:pt x="21" y="93"/>
                    <a:pt x="14" y="96"/>
                  </a:cubicBezTo>
                  <a:cubicBezTo>
                    <a:pt x="8" y="97"/>
                    <a:pt x="6" y="96"/>
                    <a:pt x="3" y="91"/>
                  </a:cubicBezTo>
                  <a:cubicBezTo>
                    <a:pt x="2" y="89"/>
                    <a:pt x="1" y="87"/>
                    <a:pt x="0" y="85"/>
                  </a:cubicBezTo>
                  <a:cubicBezTo>
                    <a:pt x="0" y="84"/>
                    <a:pt x="0" y="83"/>
                    <a:pt x="0" y="82"/>
                  </a:cubicBezTo>
                  <a:cubicBezTo>
                    <a:pt x="4" y="78"/>
                    <a:pt x="7" y="73"/>
                    <a:pt x="11" y="68"/>
                  </a:cubicBezTo>
                  <a:cubicBezTo>
                    <a:pt x="12" y="67"/>
                    <a:pt x="12" y="65"/>
                    <a:pt x="14" y="65"/>
                  </a:cubicBezTo>
                  <a:cubicBezTo>
                    <a:pt x="16" y="64"/>
                    <a:pt x="17" y="66"/>
                    <a:pt x="18" y="66"/>
                  </a:cubicBezTo>
                  <a:cubicBezTo>
                    <a:pt x="21" y="68"/>
                    <a:pt x="23" y="68"/>
                    <a:pt x="25" y="69"/>
                  </a:cubicBezTo>
                  <a:cubicBezTo>
                    <a:pt x="36" y="73"/>
                    <a:pt x="46" y="68"/>
                    <a:pt x="48" y="57"/>
                  </a:cubicBezTo>
                  <a:cubicBezTo>
                    <a:pt x="49" y="53"/>
                    <a:pt x="47" y="49"/>
                    <a:pt x="46" y="46"/>
                  </a:cubicBezTo>
                  <a:cubicBezTo>
                    <a:pt x="44" y="41"/>
                    <a:pt x="42" y="36"/>
                    <a:pt x="39" y="31"/>
                  </a:cubicBezTo>
                  <a:cubicBezTo>
                    <a:pt x="38" y="30"/>
                    <a:pt x="37" y="28"/>
                    <a:pt x="38" y="26"/>
                  </a:cubicBezTo>
                  <a:cubicBezTo>
                    <a:pt x="40" y="25"/>
                    <a:pt x="43" y="26"/>
                    <a:pt x="45" y="26"/>
                  </a:cubicBezTo>
                  <a:cubicBezTo>
                    <a:pt x="50" y="26"/>
                    <a:pt x="50" y="26"/>
                    <a:pt x="49" y="21"/>
                  </a:cubicBezTo>
                  <a:cubicBezTo>
                    <a:pt x="48" y="20"/>
                    <a:pt x="47" y="19"/>
                    <a:pt x="48" y="18"/>
                  </a:cubicBezTo>
                  <a:cubicBezTo>
                    <a:pt x="47" y="16"/>
                    <a:pt x="49" y="15"/>
                    <a:pt x="49" y="14"/>
                  </a:cubicBezTo>
                  <a:cubicBezTo>
                    <a:pt x="52" y="9"/>
                    <a:pt x="56" y="5"/>
                    <a:pt x="58" y="0"/>
                  </a:cubicBezTo>
                  <a:cubicBezTo>
                    <a:pt x="61" y="4"/>
                    <a:pt x="62" y="8"/>
                    <a:pt x="64" y="13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33A8779-2B9F-5DC0-ED28-B2AF4B68D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2906"/>
              <a:ext cx="438" cy="453"/>
            </a:xfrm>
            <a:custGeom>
              <a:avLst/>
              <a:gdLst>
                <a:gd name="T0" fmla="*/ 50 w 61"/>
                <a:gd name="T1" fmla="*/ 63 h 63"/>
                <a:gd name="T2" fmla="*/ 30 w 61"/>
                <a:gd name="T3" fmla="*/ 48 h 63"/>
                <a:gd name="T4" fmla="*/ 24 w 61"/>
                <a:gd name="T5" fmla="*/ 45 h 63"/>
                <a:gd name="T6" fmla="*/ 24 w 61"/>
                <a:gd name="T7" fmla="*/ 45 h 63"/>
                <a:gd name="T8" fmla="*/ 19 w 61"/>
                <a:gd name="T9" fmla="*/ 42 h 63"/>
                <a:gd name="T10" fmla="*/ 19 w 61"/>
                <a:gd name="T11" fmla="*/ 42 h 63"/>
                <a:gd name="T12" fmla="*/ 4 w 61"/>
                <a:gd name="T13" fmla="*/ 31 h 63"/>
                <a:gd name="T14" fmla="*/ 1 w 61"/>
                <a:gd name="T15" fmla="*/ 28 h 63"/>
                <a:gd name="T16" fmla="*/ 2 w 61"/>
                <a:gd name="T17" fmla="*/ 23 h 63"/>
                <a:gd name="T18" fmla="*/ 29 w 61"/>
                <a:gd name="T19" fmla="*/ 5 h 63"/>
                <a:gd name="T20" fmla="*/ 40 w 61"/>
                <a:gd name="T21" fmla="*/ 4 h 63"/>
                <a:gd name="T22" fmla="*/ 60 w 61"/>
                <a:gd name="T23" fmla="*/ 18 h 63"/>
                <a:gd name="T24" fmla="*/ 61 w 61"/>
                <a:gd name="T25" fmla="*/ 19 h 63"/>
                <a:gd name="T26" fmla="*/ 51 w 61"/>
                <a:gd name="T27" fmla="*/ 13 h 63"/>
                <a:gd name="T28" fmla="*/ 48 w 61"/>
                <a:gd name="T29" fmla="*/ 12 h 63"/>
                <a:gd name="T30" fmla="*/ 48 w 61"/>
                <a:gd name="T31" fmla="*/ 14 h 63"/>
                <a:gd name="T32" fmla="*/ 47 w 61"/>
                <a:gd name="T33" fmla="*/ 18 h 63"/>
                <a:gd name="T34" fmla="*/ 42 w 61"/>
                <a:gd name="T35" fmla="*/ 20 h 63"/>
                <a:gd name="T36" fmla="*/ 31 w 61"/>
                <a:gd name="T37" fmla="*/ 31 h 63"/>
                <a:gd name="T38" fmla="*/ 45 w 61"/>
                <a:gd name="T39" fmla="*/ 45 h 63"/>
                <a:gd name="T40" fmla="*/ 49 w 61"/>
                <a:gd name="T41" fmla="*/ 46 h 63"/>
                <a:gd name="T42" fmla="*/ 50 w 61"/>
                <a:gd name="T4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43" y="58"/>
                    <a:pt x="36" y="53"/>
                    <a:pt x="30" y="48"/>
                  </a:cubicBezTo>
                  <a:cubicBezTo>
                    <a:pt x="27" y="48"/>
                    <a:pt x="26" y="46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4"/>
                    <a:pt x="21" y="43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4" y="38"/>
                    <a:pt x="9" y="35"/>
                    <a:pt x="4" y="31"/>
                  </a:cubicBezTo>
                  <a:cubicBezTo>
                    <a:pt x="3" y="30"/>
                    <a:pt x="2" y="29"/>
                    <a:pt x="1" y="28"/>
                  </a:cubicBezTo>
                  <a:cubicBezTo>
                    <a:pt x="0" y="26"/>
                    <a:pt x="0" y="25"/>
                    <a:pt x="2" y="23"/>
                  </a:cubicBezTo>
                  <a:cubicBezTo>
                    <a:pt x="11" y="17"/>
                    <a:pt x="20" y="11"/>
                    <a:pt x="29" y="5"/>
                  </a:cubicBezTo>
                  <a:cubicBezTo>
                    <a:pt x="33" y="1"/>
                    <a:pt x="34" y="0"/>
                    <a:pt x="40" y="4"/>
                  </a:cubicBezTo>
                  <a:cubicBezTo>
                    <a:pt x="47" y="9"/>
                    <a:pt x="53" y="13"/>
                    <a:pt x="60" y="18"/>
                  </a:cubicBezTo>
                  <a:cubicBezTo>
                    <a:pt x="60" y="18"/>
                    <a:pt x="61" y="19"/>
                    <a:pt x="61" y="19"/>
                  </a:cubicBezTo>
                  <a:cubicBezTo>
                    <a:pt x="57" y="18"/>
                    <a:pt x="54" y="15"/>
                    <a:pt x="51" y="13"/>
                  </a:cubicBezTo>
                  <a:cubicBezTo>
                    <a:pt x="50" y="12"/>
                    <a:pt x="49" y="11"/>
                    <a:pt x="48" y="12"/>
                  </a:cubicBezTo>
                  <a:cubicBezTo>
                    <a:pt x="47" y="12"/>
                    <a:pt x="48" y="14"/>
                    <a:pt x="48" y="14"/>
                  </a:cubicBezTo>
                  <a:cubicBezTo>
                    <a:pt x="47" y="16"/>
                    <a:pt x="47" y="17"/>
                    <a:pt x="47" y="18"/>
                  </a:cubicBezTo>
                  <a:cubicBezTo>
                    <a:pt x="46" y="19"/>
                    <a:pt x="44" y="19"/>
                    <a:pt x="42" y="20"/>
                  </a:cubicBezTo>
                  <a:cubicBezTo>
                    <a:pt x="36" y="22"/>
                    <a:pt x="32" y="25"/>
                    <a:pt x="31" y="31"/>
                  </a:cubicBezTo>
                  <a:cubicBezTo>
                    <a:pt x="30" y="39"/>
                    <a:pt x="37" y="46"/>
                    <a:pt x="45" y="45"/>
                  </a:cubicBezTo>
                  <a:cubicBezTo>
                    <a:pt x="46" y="45"/>
                    <a:pt x="48" y="44"/>
                    <a:pt x="49" y="46"/>
                  </a:cubicBezTo>
                  <a:cubicBezTo>
                    <a:pt x="50" y="51"/>
                    <a:pt x="49" y="57"/>
                    <a:pt x="50" y="63"/>
                  </a:cubicBezTo>
                  <a:close/>
                </a:path>
              </a:pathLst>
            </a:custGeom>
            <a:solidFill>
              <a:srgbClr val="525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16C38E0E-BECD-FFCD-A07C-F0CFC25E3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2208"/>
              <a:ext cx="410" cy="72"/>
            </a:xfrm>
            <a:custGeom>
              <a:avLst/>
              <a:gdLst>
                <a:gd name="T0" fmla="*/ 31 w 57"/>
                <a:gd name="T1" fmla="*/ 3 h 10"/>
                <a:gd name="T2" fmla="*/ 50 w 57"/>
                <a:gd name="T3" fmla="*/ 2 h 10"/>
                <a:gd name="T4" fmla="*/ 55 w 57"/>
                <a:gd name="T5" fmla="*/ 0 h 10"/>
                <a:gd name="T6" fmla="*/ 51 w 57"/>
                <a:gd name="T7" fmla="*/ 8 h 10"/>
                <a:gd name="T8" fmla="*/ 10 w 57"/>
                <a:gd name="T9" fmla="*/ 10 h 10"/>
                <a:gd name="T10" fmla="*/ 0 w 57"/>
                <a:gd name="T11" fmla="*/ 2 h 10"/>
                <a:gd name="T12" fmla="*/ 4 w 57"/>
                <a:gd name="T13" fmla="*/ 0 h 10"/>
                <a:gd name="T14" fmla="*/ 6 w 57"/>
                <a:gd name="T15" fmla="*/ 3 h 10"/>
                <a:gd name="T16" fmla="*/ 16 w 57"/>
                <a:gd name="T17" fmla="*/ 4 h 10"/>
                <a:gd name="T18" fmla="*/ 31 w 57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0">
                  <a:moveTo>
                    <a:pt x="31" y="3"/>
                  </a:moveTo>
                  <a:cubicBezTo>
                    <a:pt x="37" y="2"/>
                    <a:pt x="44" y="3"/>
                    <a:pt x="50" y="2"/>
                  </a:cubicBezTo>
                  <a:cubicBezTo>
                    <a:pt x="52" y="2"/>
                    <a:pt x="54" y="2"/>
                    <a:pt x="55" y="0"/>
                  </a:cubicBezTo>
                  <a:cubicBezTo>
                    <a:pt x="57" y="4"/>
                    <a:pt x="54" y="8"/>
                    <a:pt x="51" y="8"/>
                  </a:cubicBezTo>
                  <a:cubicBezTo>
                    <a:pt x="37" y="9"/>
                    <a:pt x="24" y="9"/>
                    <a:pt x="10" y="10"/>
                  </a:cubicBezTo>
                  <a:cubicBezTo>
                    <a:pt x="3" y="10"/>
                    <a:pt x="3" y="9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6" y="0"/>
                    <a:pt x="6" y="2"/>
                    <a:pt x="6" y="3"/>
                  </a:cubicBezTo>
                  <a:cubicBezTo>
                    <a:pt x="9" y="6"/>
                    <a:pt x="13" y="5"/>
                    <a:pt x="16" y="4"/>
                  </a:cubicBezTo>
                  <a:cubicBezTo>
                    <a:pt x="21" y="4"/>
                    <a:pt x="26" y="5"/>
                    <a:pt x="31" y="3"/>
                  </a:cubicBezTo>
                  <a:close/>
                </a:path>
              </a:pathLst>
            </a:custGeom>
            <a:solidFill>
              <a:srgbClr val="1F1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A3C7EE8-6DB2-101B-23F9-57534ED65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222"/>
              <a:ext cx="626" cy="295"/>
            </a:xfrm>
            <a:custGeom>
              <a:avLst/>
              <a:gdLst>
                <a:gd name="T0" fmla="*/ 87 w 87"/>
                <a:gd name="T1" fmla="*/ 4 h 41"/>
                <a:gd name="T2" fmla="*/ 72 w 87"/>
                <a:gd name="T3" fmla="*/ 4 h 41"/>
                <a:gd name="T4" fmla="*/ 9 w 87"/>
                <a:gd name="T5" fmla="*/ 20 h 41"/>
                <a:gd name="T6" fmla="*/ 4 w 87"/>
                <a:gd name="T7" fmla="*/ 31 h 41"/>
                <a:gd name="T8" fmla="*/ 7 w 87"/>
                <a:gd name="T9" fmla="*/ 38 h 41"/>
                <a:gd name="T10" fmla="*/ 7 w 87"/>
                <a:gd name="T11" fmla="*/ 41 h 41"/>
                <a:gd name="T12" fmla="*/ 5 w 87"/>
                <a:gd name="T13" fmla="*/ 39 h 41"/>
                <a:gd name="T14" fmla="*/ 1 w 87"/>
                <a:gd name="T15" fmla="*/ 29 h 41"/>
                <a:gd name="T16" fmla="*/ 1 w 87"/>
                <a:gd name="T17" fmla="*/ 23 h 41"/>
                <a:gd name="T18" fmla="*/ 10 w 87"/>
                <a:gd name="T19" fmla="*/ 18 h 41"/>
                <a:gd name="T20" fmla="*/ 18 w 87"/>
                <a:gd name="T21" fmla="*/ 16 h 41"/>
                <a:gd name="T22" fmla="*/ 23 w 87"/>
                <a:gd name="T23" fmla="*/ 15 h 41"/>
                <a:gd name="T24" fmla="*/ 43 w 87"/>
                <a:gd name="T25" fmla="*/ 10 h 41"/>
                <a:gd name="T26" fmla="*/ 77 w 87"/>
                <a:gd name="T27" fmla="*/ 1 h 41"/>
                <a:gd name="T28" fmla="*/ 87 w 87"/>
                <a:gd name="T2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1">
                  <a:moveTo>
                    <a:pt x="87" y="4"/>
                  </a:moveTo>
                  <a:cubicBezTo>
                    <a:pt x="82" y="0"/>
                    <a:pt x="77" y="3"/>
                    <a:pt x="72" y="4"/>
                  </a:cubicBezTo>
                  <a:cubicBezTo>
                    <a:pt x="51" y="10"/>
                    <a:pt x="30" y="15"/>
                    <a:pt x="9" y="20"/>
                  </a:cubicBezTo>
                  <a:cubicBezTo>
                    <a:pt x="3" y="22"/>
                    <a:pt x="1" y="25"/>
                    <a:pt x="4" y="31"/>
                  </a:cubicBezTo>
                  <a:cubicBezTo>
                    <a:pt x="5" y="33"/>
                    <a:pt x="6" y="36"/>
                    <a:pt x="7" y="38"/>
                  </a:cubicBezTo>
                  <a:cubicBezTo>
                    <a:pt x="8" y="39"/>
                    <a:pt x="9" y="40"/>
                    <a:pt x="7" y="41"/>
                  </a:cubicBezTo>
                  <a:cubicBezTo>
                    <a:pt x="6" y="41"/>
                    <a:pt x="6" y="40"/>
                    <a:pt x="5" y="39"/>
                  </a:cubicBezTo>
                  <a:cubicBezTo>
                    <a:pt x="4" y="36"/>
                    <a:pt x="2" y="32"/>
                    <a:pt x="1" y="29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3" y="19"/>
                    <a:pt x="6" y="19"/>
                    <a:pt x="10" y="18"/>
                  </a:cubicBezTo>
                  <a:cubicBezTo>
                    <a:pt x="13" y="17"/>
                    <a:pt x="15" y="15"/>
                    <a:pt x="18" y="16"/>
                  </a:cubicBezTo>
                  <a:cubicBezTo>
                    <a:pt x="20" y="16"/>
                    <a:pt x="22" y="16"/>
                    <a:pt x="23" y="15"/>
                  </a:cubicBezTo>
                  <a:cubicBezTo>
                    <a:pt x="30" y="14"/>
                    <a:pt x="36" y="12"/>
                    <a:pt x="43" y="10"/>
                  </a:cubicBezTo>
                  <a:cubicBezTo>
                    <a:pt x="54" y="7"/>
                    <a:pt x="66" y="4"/>
                    <a:pt x="77" y="1"/>
                  </a:cubicBezTo>
                  <a:cubicBezTo>
                    <a:pt x="81" y="0"/>
                    <a:pt x="85" y="1"/>
                    <a:pt x="87" y="4"/>
                  </a:cubicBezTo>
                  <a:close/>
                </a:path>
              </a:pathLst>
            </a:custGeom>
            <a:solidFill>
              <a:srgbClr val="1E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74DA7765-C298-C56D-65E8-2DD4F5D7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1920"/>
              <a:ext cx="122" cy="202"/>
            </a:xfrm>
            <a:custGeom>
              <a:avLst/>
              <a:gdLst>
                <a:gd name="T0" fmla="*/ 17 w 17"/>
                <a:gd name="T1" fmla="*/ 0 h 28"/>
                <a:gd name="T2" fmla="*/ 4 w 17"/>
                <a:gd name="T3" fmla="*/ 1 h 28"/>
                <a:gd name="T4" fmla="*/ 2 w 17"/>
                <a:gd name="T5" fmla="*/ 4 h 28"/>
                <a:gd name="T6" fmla="*/ 15 w 17"/>
                <a:gd name="T7" fmla="*/ 28 h 28"/>
                <a:gd name="T8" fmla="*/ 9 w 17"/>
                <a:gd name="T9" fmla="*/ 28 h 28"/>
                <a:gd name="T10" fmla="*/ 4 w 17"/>
                <a:gd name="T11" fmla="*/ 19 h 28"/>
                <a:gd name="T12" fmla="*/ 4 w 17"/>
                <a:gd name="T13" fmla="*/ 12 h 28"/>
                <a:gd name="T14" fmla="*/ 0 w 17"/>
                <a:gd name="T15" fmla="*/ 3 h 28"/>
                <a:gd name="T16" fmla="*/ 3 w 17"/>
                <a:gd name="T17" fmla="*/ 0 h 28"/>
                <a:gd name="T18" fmla="*/ 17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7" y="0"/>
                  </a:moveTo>
                  <a:cubicBezTo>
                    <a:pt x="13" y="1"/>
                    <a:pt x="8" y="1"/>
                    <a:pt x="4" y="1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7" y="12"/>
                    <a:pt x="11" y="20"/>
                    <a:pt x="15" y="28"/>
                  </a:cubicBezTo>
                  <a:cubicBezTo>
                    <a:pt x="13" y="28"/>
                    <a:pt x="11" y="26"/>
                    <a:pt x="9" y="28"/>
                  </a:cubicBezTo>
                  <a:cubicBezTo>
                    <a:pt x="7" y="25"/>
                    <a:pt x="5" y="22"/>
                    <a:pt x="4" y="19"/>
                  </a:cubicBezTo>
                  <a:cubicBezTo>
                    <a:pt x="6" y="17"/>
                    <a:pt x="5" y="14"/>
                    <a:pt x="4" y="12"/>
                  </a:cubicBezTo>
                  <a:cubicBezTo>
                    <a:pt x="3" y="9"/>
                    <a:pt x="0" y="6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" y="0"/>
                    <a:pt x="12" y="0"/>
                    <a:pt x="17" y="0"/>
                  </a:cubicBezTo>
                  <a:close/>
                </a:path>
              </a:pathLst>
            </a:custGeom>
            <a:solidFill>
              <a:srgbClr val="94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C521AA0F-C323-0C72-CBAF-7858BCCB9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1942"/>
              <a:ext cx="72" cy="115"/>
            </a:xfrm>
            <a:custGeom>
              <a:avLst/>
              <a:gdLst>
                <a:gd name="T0" fmla="*/ 3 w 10"/>
                <a:gd name="T1" fmla="*/ 0 h 16"/>
                <a:gd name="T2" fmla="*/ 9 w 10"/>
                <a:gd name="T3" fmla="*/ 10 h 16"/>
                <a:gd name="T4" fmla="*/ 7 w 10"/>
                <a:gd name="T5" fmla="*/ 16 h 16"/>
                <a:gd name="T6" fmla="*/ 3 w 10"/>
                <a:gd name="T7" fmla="*/ 9 h 16"/>
                <a:gd name="T8" fmla="*/ 3 w 1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3" y="0"/>
                  </a:moveTo>
                  <a:cubicBezTo>
                    <a:pt x="5" y="3"/>
                    <a:pt x="7" y="7"/>
                    <a:pt x="9" y="10"/>
                  </a:cubicBezTo>
                  <a:cubicBezTo>
                    <a:pt x="10" y="13"/>
                    <a:pt x="10" y="15"/>
                    <a:pt x="7" y="16"/>
                  </a:cubicBezTo>
                  <a:cubicBezTo>
                    <a:pt x="5" y="14"/>
                    <a:pt x="4" y="11"/>
                    <a:pt x="3" y="9"/>
                  </a:cubicBezTo>
                  <a:cubicBezTo>
                    <a:pt x="0" y="6"/>
                    <a:pt x="0" y="3"/>
                    <a:pt x="3" y="0"/>
                  </a:cubicBezTo>
                  <a:close/>
                </a:path>
              </a:pathLst>
            </a:custGeom>
            <a:solidFill>
              <a:srgbClr val="CD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1A5D0C73-9E94-2F4B-B413-C2734900D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" y="2942"/>
              <a:ext cx="215" cy="266"/>
            </a:xfrm>
            <a:custGeom>
              <a:avLst/>
              <a:gdLst>
                <a:gd name="T0" fmla="*/ 30 w 30"/>
                <a:gd name="T1" fmla="*/ 0 h 37"/>
                <a:gd name="T2" fmla="*/ 5 w 30"/>
                <a:gd name="T3" fmla="*/ 18 h 37"/>
                <a:gd name="T4" fmla="*/ 5 w 30"/>
                <a:gd name="T5" fmla="*/ 25 h 37"/>
                <a:gd name="T6" fmla="*/ 20 w 30"/>
                <a:gd name="T7" fmla="*/ 37 h 37"/>
                <a:gd name="T8" fmla="*/ 16 w 30"/>
                <a:gd name="T9" fmla="*/ 35 h 37"/>
                <a:gd name="T10" fmla="*/ 5 w 30"/>
                <a:gd name="T11" fmla="*/ 26 h 37"/>
                <a:gd name="T12" fmla="*/ 1 w 30"/>
                <a:gd name="T13" fmla="*/ 21 h 37"/>
                <a:gd name="T14" fmla="*/ 1 w 30"/>
                <a:gd name="T15" fmla="*/ 19 h 37"/>
                <a:gd name="T16" fmla="*/ 29 w 30"/>
                <a:gd name="T17" fmla="*/ 0 h 37"/>
                <a:gd name="T18" fmla="*/ 30 w 30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cubicBezTo>
                    <a:pt x="22" y="7"/>
                    <a:pt x="13" y="12"/>
                    <a:pt x="5" y="18"/>
                  </a:cubicBezTo>
                  <a:cubicBezTo>
                    <a:pt x="1" y="21"/>
                    <a:pt x="1" y="22"/>
                    <a:pt x="5" y="25"/>
                  </a:cubicBezTo>
                  <a:cubicBezTo>
                    <a:pt x="10" y="29"/>
                    <a:pt x="16" y="32"/>
                    <a:pt x="20" y="37"/>
                  </a:cubicBezTo>
                  <a:cubicBezTo>
                    <a:pt x="18" y="37"/>
                    <a:pt x="17" y="35"/>
                    <a:pt x="16" y="35"/>
                  </a:cubicBezTo>
                  <a:cubicBezTo>
                    <a:pt x="12" y="32"/>
                    <a:pt x="8" y="29"/>
                    <a:pt x="5" y="26"/>
                  </a:cubicBezTo>
                  <a:cubicBezTo>
                    <a:pt x="3" y="25"/>
                    <a:pt x="1" y="24"/>
                    <a:pt x="1" y="21"/>
                  </a:cubicBezTo>
                  <a:cubicBezTo>
                    <a:pt x="0" y="20"/>
                    <a:pt x="0" y="20"/>
                    <a:pt x="1" y="19"/>
                  </a:cubicBezTo>
                  <a:cubicBezTo>
                    <a:pt x="10" y="13"/>
                    <a:pt x="20" y="6"/>
                    <a:pt x="29" y="0"/>
                  </a:cubicBezTo>
                  <a:cubicBezTo>
                    <a:pt x="29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B2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8DFB0C8-4697-4C6F-1D76-C8D1A9EEC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" y="2093"/>
              <a:ext cx="100" cy="137"/>
            </a:xfrm>
            <a:custGeom>
              <a:avLst/>
              <a:gdLst>
                <a:gd name="T0" fmla="*/ 0 w 14"/>
                <a:gd name="T1" fmla="*/ 4 h 19"/>
                <a:gd name="T2" fmla="*/ 6 w 14"/>
                <a:gd name="T3" fmla="*/ 4 h 19"/>
                <a:gd name="T4" fmla="*/ 13 w 14"/>
                <a:gd name="T5" fmla="*/ 17 h 19"/>
                <a:gd name="T6" fmla="*/ 13 w 14"/>
                <a:gd name="T7" fmla="*/ 19 h 19"/>
                <a:gd name="T8" fmla="*/ 11 w 14"/>
                <a:gd name="T9" fmla="*/ 16 h 19"/>
                <a:gd name="T10" fmla="*/ 10 w 14"/>
                <a:gd name="T11" fmla="*/ 15 h 19"/>
                <a:gd name="T12" fmla="*/ 3 w 14"/>
                <a:gd name="T13" fmla="*/ 10 h 19"/>
                <a:gd name="T14" fmla="*/ 0 w 14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9">
                  <a:moveTo>
                    <a:pt x="0" y="4"/>
                  </a:moveTo>
                  <a:cubicBezTo>
                    <a:pt x="2" y="0"/>
                    <a:pt x="4" y="3"/>
                    <a:pt x="6" y="4"/>
                  </a:cubicBezTo>
                  <a:cubicBezTo>
                    <a:pt x="9" y="9"/>
                    <a:pt x="11" y="13"/>
                    <a:pt x="13" y="17"/>
                  </a:cubicBezTo>
                  <a:cubicBezTo>
                    <a:pt x="14" y="18"/>
                    <a:pt x="14" y="19"/>
                    <a:pt x="13" y="19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8" y="12"/>
                    <a:pt x="7" y="9"/>
                    <a:pt x="3" y="10"/>
                  </a:cubicBezTo>
                  <a:cubicBezTo>
                    <a:pt x="1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757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425CF343-EE14-3F70-FE98-EE87042C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151"/>
              <a:ext cx="58" cy="71"/>
            </a:xfrm>
            <a:custGeom>
              <a:avLst/>
              <a:gdLst>
                <a:gd name="T0" fmla="*/ 0 w 8"/>
                <a:gd name="T1" fmla="*/ 2 h 10"/>
                <a:gd name="T2" fmla="*/ 7 w 8"/>
                <a:gd name="T3" fmla="*/ 5 h 10"/>
                <a:gd name="T4" fmla="*/ 8 w 8"/>
                <a:gd name="T5" fmla="*/ 8 h 10"/>
                <a:gd name="T6" fmla="*/ 4 w 8"/>
                <a:gd name="T7" fmla="*/ 10 h 10"/>
                <a:gd name="T8" fmla="*/ 0 w 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cubicBezTo>
                    <a:pt x="4" y="0"/>
                    <a:pt x="4" y="0"/>
                    <a:pt x="7" y="5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2" y="8"/>
                    <a:pt x="1" y="5"/>
                    <a:pt x="0" y="2"/>
                  </a:cubicBezTo>
                  <a:close/>
                </a:path>
              </a:pathLst>
            </a:custGeom>
            <a:solidFill>
              <a:srgbClr val="525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31405C92-E4D9-CBC9-1DA9-1BF803471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1130"/>
              <a:ext cx="1703" cy="1330"/>
            </a:xfrm>
            <a:custGeom>
              <a:avLst/>
              <a:gdLst>
                <a:gd name="T0" fmla="*/ 237 w 237"/>
                <a:gd name="T1" fmla="*/ 168 h 185"/>
                <a:gd name="T2" fmla="*/ 229 w 237"/>
                <a:gd name="T3" fmla="*/ 170 h 185"/>
                <a:gd name="T4" fmla="*/ 227 w 237"/>
                <a:gd name="T5" fmla="*/ 166 h 185"/>
                <a:gd name="T6" fmla="*/ 227 w 237"/>
                <a:gd name="T7" fmla="*/ 125 h 185"/>
                <a:gd name="T8" fmla="*/ 227 w 237"/>
                <a:gd name="T9" fmla="*/ 79 h 185"/>
                <a:gd name="T10" fmla="*/ 227 w 237"/>
                <a:gd name="T11" fmla="*/ 49 h 185"/>
                <a:gd name="T12" fmla="*/ 226 w 237"/>
                <a:gd name="T13" fmla="*/ 44 h 185"/>
                <a:gd name="T14" fmla="*/ 221 w 237"/>
                <a:gd name="T15" fmla="*/ 44 h 185"/>
                <a:gd name="T16" fmla="*/ 27 w 237"/>
                <a:gd name="T17" fmla="*/ 44 h 185"/>
                <a:gd name="T18" fmla="*/ 23 w 237"/>
                <a:gd name="T19" fmla="*/ 45 h 185"/>
                <a:gd name="T20" fmla="*/ 21 w 237"/>
                <a:gd name="T21" fmla="*/ 49 h 185"/>
                <a:gd name="T22" fmla="*/ 21 w 237"/>
                <a:gd name="T23" fmla="*/ 151 h 185"/>
                <a:gd name="T24" fmla="*/ 25 w 237"/>
                <a:gd name="T25" fmla="*/ 154 h 185"/>
                <a:gd name="T26" fmla="*/ 58 w 237"/>
                <a:gd name="T27" fmla="*/ 140 h 185"/>
                <a:gd name="T28" fmla="*/ 74 w 237"/>
                <a:gd name="T29" fmla="*/ 138 h 185"/>
                <a:gd name="T30" fmla="*/ 96 w 237"/>
                <a:gd name="T31" fmla="*/ 144 h 185"/>
                <a:gd name="T32" fmla="*/ 98 w 237"/>
                <a:gd name="T33" fmla="*/ 145 h 185"/>
                <a:gd name="T34" fmla="*/ 96 w 237"/>
                <a:gd name="T35" fmla="*/ 156 h 185"/>
                <a:gd name="T36" fmla="*/ 95 w 237"/>
                <a:gd name="T37" fmla="*/ 167 h 185"/>
                <a:gd name="T38" fmla="*/ 92 w 237"/>
                <a:gd name="T39" fmla="*/ 170 h 185"/>
                <a:gd name="T40" fmla="*/ 100 w 237"/>
                <a:gd name="T41" fmla="*/ 177 h 185"/>
                <a:gd name="T42" fmla="*/ 106 w 237"/>
                <a:gd name="T43" fmla="*/ 182 h 185"/>
                <a:gd name="T44" fmla="*/ 107 w 237"/>
                <a:gd name="T45" fmla="*/ 184 h 185"/>
                <a:gd name="T46" fmla="*/ 103 w 237"/>
                <a:gd name="T47" fmla="*/ 184 h 185"/>
                <a:gd name="T48" fmla="*/ 82 w 237"/>
                <a:gd name="T49" fmla="*/ 165 h 185"/>
                <a:gd name="T50" fmla="*/ 56 w 237"/>
                <a:gd name="T51" fmla="*/ 159 h 185"/>
                <a:gd name="T52" fmla="*/ 2 w 237"/>
                <a:gd name="T53" fmla="*/ 168 h 185"/>
                <a:gd name="T54" fmla="*/ 0 w 237"/>
                <a:gd name="T55" fmla="*/ 168 h 185"/>
                <a:gd name="T56" fmla="*/ 14 w 237"/>
                <a:gd name="T57" fmla="*/ 165 h 185"/>
                <a:gd name="T58" fmla="*/ 52 w 237"/>
                <a:gd name="T59" fmla="*/ 159 h 185"/>
                <a:gd name="T60" fmla="*/ 53 w 237"/>
                <a:gd name="T61" fmla="*/ 158 h 185"/>
                <a:gd name="T62" fmla="*/ 72 w 237"/>
                <a:gd name="T63" fmla="*/ 157 h 185"/>
                <a:gd name="T64" fmla="*/ 77 w 237"/>
                <a:gd name="T65" fmla="*/ 155 h 185"/>
                <a:gd name="T66" fmla="*/ 82 w 237"/>
                <a:gd name="T67" fmla="*/ 150 h 185"/>
                <a:gd name="T68" fmla="*/ 89 w 237"/>
                <a:gd name="T69" fmla="*/ 145 h 185"/>
                <a:gd name="T70" fmla="*/ 54 w 237"/>
                <a:gd name="T71" fmla="*/ 144 h 185"/>
                <a:gd name="T72" fmla="*/ 22 w 237"/>
                <a:gd name="T73" fmla="*/ 157 h 185"/>
                <a:gd name="T74" fmla="*/ 13 w 237"/>
                <a:gd name="T75" fmla="*/ 160 h 185"/>
                <a:gd name="T76" fmla="*/ 13 w 237"/>
                <a:gd name="T77" fmla="*/ 12 h 185"/>
                <a:gd name="T78" fmla="*/ 26 w 237"/>
                <a:gd name="T79" fmla="*/ 0 h 185"/>
                <a:gd name="T80" fmla="*/ 225 w 237"/>
                <a:gd name="T81" fmla="*/ 0 h 185"/>
                <a:gd name="T82" fmla="*/ 237 w 237"/>
                <a:gd name="T83" fmla="*/ 12 h 185"/>
                <a:gd name="T84" fmla="*/ 237 w 237"/>
                <a:gd name="T85" fmla="*/ 16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7" h="185">
                  <a:moveTo>
                    <a:pt x="237" y="168"/>
                  </a:moveTo>
                  <a:cubicBezTo>
                    <a:pt x="235" y="169"/>
                    <a:pt x="232" y="170"/>
                    <a:pt x="229" y="170"/>
                  </a:cubicBezTo>
                  <a:cubicBezTo>
                    <a:pt x="227" y="169"/>
                    <a:pt x="227" y="168"/>
                    <a:pt x="227" y="166"/>
                  </a:cubicBezTo>
                  <a:cubicBezTo>
                    <a:pt x="227" y="152"/>
                    <a:pt x="227" y="139"/>
                    <a:pt x="227" y="125"/>
                  </a:cubicBezTo>
                  <a:cubicBezTo>
                    <a:pt x="227" y="109"/>
                    <a:pt x="227" y="94"/>
                    <a:pt x="227" y="79"/>
                  </a:cubicBezTo>
                  <a:cubicBezTo>
                    <a:pt x="227" y="69"/>
                    <a:pt x="227" y="59"/>
                    <a:pt x="227" y="49"/>
                  </a:cubicBezTo>
                  <a:cubicBezTo>
                    <a:pt x="228" y="47"/>
                    <a:pt x="228" y="45"/>
                    <a:pt x="226" y="44"/>
                  </a:cubicBezTo>
                  <a:cubicBezTo>
                    <a:pt x="224" y="44"/>
                    <a:pt x="223" y="44"/>
                    <a:pt x="221" y="44"/>
                  </a:cubicBezTo>
                  <a:cubicBezTo>
                    <a:pt x="157" y="44"/>
                    <a:pt x="92" y="44"/>
                    <a:pt x="27" y="44"/>
                  </a:cubicBezTo>
                  <a:cubicBezTo>
                    <a:pt x="26" y="44"/>
                    <a:pt x="24" y="44"/>
                    <a:pt x="23" y="45"/>
                  </a:cubicBezTo>
                  <a:cubicBezTo>
                    <a:pt x="21" y="46"/>
                    <a:pt x="21" y="48"/>
                    <a:pt x="21" y="49"/>
                  </a:cubicBezTo>
                  <a:cubicBezTo>
                    <a:pt x="21" y="83"/>
                    <a:pt x="21" y="117"/>
                    <a:pt x="21" y="151"/>
                  </a:cubicBezTo>
                  <a:cubicBezTo>
                    <a:pt x="21" y="155"/>
                    <a:pt x="22" y="155"/>
                    <a:pt x="25" y="154"/>
                  </a:cubicBezTo>
                  <a:cubicBezTo>
                    <a:pt x="36" y="149"/>
                    <a:pt x="47" y="144"/>
                    <a:pt x="58" y="140"/>
                  </a:cubicBezTo>
                  <a:cubicBezTo>
                    <a:pt x="63" y="137"/>
                    <a:pt x="69" y="136"/>
                    <a:pt x="74" y="138"/>
                  </a:cubicBezTo>
                  <a:cubicBezTo>
                    <a:pt x="82" y="140"/>
                    <a:pt x="89" y="142"/>
                    <a:pt x="96" y="144"/>
                  </a:cubicBezTo>
                  <a:cubicBezTo>
                    <a:pt x="97" y="144"/>
                    <a:pt x="98" y="145"/>
                    <a:pt x="98" y="145"/>
                  </a:cubicBezTo>
                  <a:cubicBezTo>
                    <a:pt x="99" y="149"/>
                    <a:pt x="97" y="153"/>
                    <a:pt x="96" y="156"/>
                  </a:cubicBezTo>
                  <a:cubicBezTo>
                    <a:pt x="95" y="160"/>
                    <a:pt x="94" y="163"/>
                    <a:pt x="95" y="167"/>
                  </a:cubicBezTo>
                  <a:cubicBezTo>
                    <a:pt x="95" y="171"/>
                    <a:pt x="95" y="171"/>
                    <a:pt x="92" y="170"/>
                  </a:cubicBezTo>
                  <a:cubicBezTo>
                    <a:pt x="96" y="170"/>
                    <a:pt x="97" y="174"/>
                    <a:pt x="100" y="177"/>
                  </a:cubicBezTo>
                  <a:cubicBezTo>
                    <a:pt x="101" y="179"/>
                    <a:pt x="104" y="181"/>
                    <a:pt x="106" y="182"/>
                  </a:cubicBezTo>
                  <a:cubicBezTo>
                    <a:pt x="107" y="182"/>
                    <a:pt x="109" y="182"/>
                    <a:pt x="107" y="184"/>
                  </a:cubicBezTo>
                  <a:cubicBezTo>
                    <a:pt x="106" y="185"/>
                    <a:pt x="104" y="185"/>
                    <a:pt x="103" y="184"/>
                  </a:cubicBezTo>
                  <a:cubicBezTo>
                    <a:pt x="96" y="177"/>
                    <a:pt x="89" y="171"/>
                    <a:pt x="82" y="165"/>
                  </a:cubicBezTo>
                  <a:cubicBezTo>
                    <a:pt x="74" y="159"/>
                    <a:pt x="65" y="158"/>
                    <a:pt x="56" y="159"/>
                  </a:cubicBezTo>
                  <a:cubicBezTo>
                    <a:pt x="38" y="162"/>
                    <a:pt x="20" y="165"/>
                    <a:pt x="2" y="168"/>
                  </a:cubicBezTo>
                  <a:cubicBezTo>
                    <a:pt x="1" y="168"/>
                    <a:pt x="1" y="168"/>
                    <a:pt x="0" y="168"/>
                  </a:cubicBezTo>
                  <a:cubicBezTo>
                    <a:pt x="5" y="166"/>
                    <a:pt x="10" y="166"/>
                    <a:pt x="14" y="165"/>
                  </a:cubicBezTo>
                  <a:cubicBezTo>
                    <a:pt x="27" y="163"/>
                    <a:pt x="39" y="161"/>
                    <a:pt x="52" y="159"/>
                  </a:cubicBezTo>
                  <a:cubicBezTo>
                    <a:pt x="52" y="159"/>
                    <a:pt x="53" y="158"/>
                    <a:pt x="53" y="158"/>
                  </a:cubicBezTo>
                  <a:cubicBezTo>
                    <a:pt x="59" y="157"/>
                    <a:pt x="65" y="156"/>
                    <a:pt x="72" y="157"/>
                  </a:cubicBezTo>
                  <a:cubicBezTo>
                    <a:pt x="74" y="158"/>
                    <a:pt x="76" y="157"/>
                    <a:pt x="77" y="155"/>
                  </a:cubicBezTo>
                  <a:cubicBezTo>
                    <a:pt x="79" y="153"/>
                    <a:pt x="80" y="151"/>
                    <a:pt x="82" y="150"/>
                  </a:cubicBezTo>
                  <a:cubicBezTo>
                    <a:pt x="84" y="148"/>
                    <a:pt x="86" y="147"/>
                    <a:pt x="89" y="145"/>
                  </a:cubicBezTo>
                  <a:cubicBezTo>
                    <a:pt x="76" y="140"/>
                    <a:pt x="66" y="137"/>
                    <a:pt x="54" y="144"/>
                  </a:cubicBezTo>
                  <a:cubicBezTo>
                    <a:pt x="44" y="149"/>
                    <a:pt x="33" y="153"/>
                    <a:pt x="22" y="157"/>
                  </a:cubicBezTo>
                  <a:cubicBezTo>
                    <a:pt x="19" y="159"/>
                    <a:pt x="16" y="159"/>
                    <a:pt x="13" y="160"/>
                  </a:cubicBezTo>
                  <a:cubicBezTo>
                    <a:pt x="13" y="111"/>
                    <a:pt x="13" y="62"/>
                    <a:pt x="13" y="12"/>
                  </a:cubicBezTo>
                  <a:cubicBezTo>
                    <a:pt x="13" y="4"/>
                    <a:pt x="18" y="0"/>
                    <a:pt x="26" y="0"/>
                  </a:cubicBezTo>
                  <a:cubicBezTo>
                    <a:pt x="92" y="0"/>
                    <a:pt x="158" y="0"/>
                    <a:pt x="225" y="0"/>
                  </a:cubicBezTo>
                  <a:cubicBezTo>
                    <a:pt x="234" y="0"/>
                    <a:pt x="237" y="4"/>
                    <a:pt x="237" y="12"/>
                  </a:cubicBezTo>
                  <a:cubicBezTo>
                    <a:pt x="237" y="64"/>
                    <a:pt x="237" y="116"/>
                    <a:pt x="237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C9E1D8A-6567-7227-B1AC-A3CC5B4B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1978"/>
              <a:ext cx="237" cy="173"/>
            </a:xfrm>
            <a:custGeom>
              <a:avLst/>
              <a:gdLst>
                <a:gd name="T0" fmla="*/ 30 w 33"/>
                <a:gd name="T1" fmla="*/ 6 h 24"/>
                <a:gd name="T2" fmla="*/ 26 w 33"/>
                <a:gd name="T3" fmla="*/ 23 h 24"/>
                <a:gd name="T4" fmla="*/ 23 w 33"/>
                <a:gd name="T5" fmla="*/ 23 h 24"/>
                <a:gd name="T6" fmla="*/ 16 w 33"/>
                <a:gd name="T7" fmla="*/ 21 h 24"/>
                <a:gd name="T8" fmla="*/ 7 w 33"/>
                <a:gd name="T9" fmla="*/ 15 h 24"/>
                <a:gd name="T10" fmla="*/ 1 w 33"/>
                <a:gd name="T11" fmla="*/ 8 h 24"/>
                <a:gd name="T12" fmla="*/ 6 w 33"/>
                <a:gd name="T13" fmla="*/ 2 h 24"/>
                <a:gd name="T14" fmla="*/ 14 w 33"/>
                <a:gd name="T15" fmla="*/ 4 h 24"/>
                <a:gd name="T16" fmla="*/ 16 w 33"/>
                <a:gd name="T17" fmla="*/ 4 h 24"/>
                <a:gd name="T18" fmla="*/ 26 w 33"/>
                <a:gd name="T19" fmla="*/ 3 h 24"/>
                <a:gd name="T20" fmla="*/ 30 w 33"/>
                <a:gd name="T2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4">
                  <a:moveTo>
                    <a:pt x="30" y="6"/>
                  </a:moveTo>
                  <a:cubicBezTo>
                    <a:pt x="33" y="13"/>
                    <a:pt x="32" y="18"/>
                    <a:pt x="26" y="23"/>
                  </a:cubicBezTo>
                  <a:cubicBezTo>
                    <a:pt x="25" y="24"/>
                    <a:pt x="24" y="24"/>
                    <a:pt x="23" y="23"/>
                  </a:cubicBezTo>
                  <a:cubicBezTo>
                    <a:pt x="21" y="22"/>
                    <a:pt x="19" y="22"/>
                    <a:pt x="16" y="21"/>
                  </a:cubicBezTo>
                  <a:cubicBezTo>
                    <a:pt x="13" y="19"/>
                    <a:pt x="10" y="17"/>
                    <a:pt x="7" y="15"/>
                  </a:cubicBezTo>
                  <a:cubicBezTo>
                    <a:pt x="4" y="14"/>
                    <a:pt x="2" y="11"/>
                    <a:pt x="1" y="8"/>
                  </a:cubicBezTo>
                  <a:cubicBezTo>
                    <a:pt x="0" y="5"/>
                    <a:pt x="2" y="2"/>
                    <a:pt x="6" y="2"/>
                  </a:cubicBezTo>
                  <a:cubicBezTo>
                    <a:pt x="9" y="1"/>
                    <a:pt x="11" y="2"/>
                    <a:pt x="14" y="4"/>
                  </a:cubicBezTo>
                  <a:cubicBezTo>
                    <a:pt x="14" y="4"/>
                    <a:pt x="15" y="5"/>
                    <a:pt x="16" y="4"/>
                  </a:cubicBezTo>
                  <a:cubicBezTo>
                    <a:pt x="19" y="0"/>
                    <a:pt x="22" y="0"/>
                    <a:pt x="26" y="3"/>
                  </a:cubicBezTo>
                  <a:cubicBezTo>
                    <a:pt x="28" y="4"/>
                    <a:pt x="29" y="5"/>
                    <a:pt x="30" y="6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2495B661-0695-C435-F498-0CC422EEE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2388"/>
              <a:ext cx="295" cy="460"/>
            </a:xfrm>
            <a:custGeom>
              <a:avLst/>
              <a:gdLst>
                <a:gd name="T0" fmla="*/ 17 w 41"/>
                <a:gd name="T1" fmla="*/ 61 h 64"/>
                <a:gd name="T2" fmla="*/ 10 w 41"/>
                <a:gd name="T3" fmla="*/ 58 h 64"/>
                <a:gd name="T4" fmla="*/ 1 w 41"/>
                <a:gd name="T5" fmla="*/ 44 h 64"/>
                <a:gd name="T6" fmla="*/ 9 w 41"/>
                <a:gd name="T7" fmla="*/ 26 h 64"/>
                <a:gd name="T8" fmla="*/ 13 w 41"/>
                <a:gd name="T9" fmla="*/ 25 h 64"/>
                <a:gd name="T10" fmla="*/ 14 w 41"/>
                <a:gd name="T11" fmla="*/ 25 h 64"/>
                <a:gd name="T12" fmla="*/ 17 w 41"/>
                <a:gd name="T13" fmla="*/ 30 h 64"/>
                <a:gd name="T14" fmla="*/ 15 w 41"/>
                <a:gd name="T15" fmla="*/ 34 h 64"/>
                <a:gd name="T16" fmla="*/ 10 w 41"/>
                <a:gd name="T17" fmla="*/ 40 h 64"/>
                <a:gd name="T18" fmla="*/ 16 w 41"/>
                <a:gd name="T19" fmla="*/ 48 h 64"/>
                <a:gd name="T20" fmla="*/ 18 w 41"/>
                <a:gd name="T21" fmla="*/ 49 h 64"/>
                <a:gd name="T22" fmla="*/ 27 w 41"/>
                <a:gd name="T23" fmla="*/ 49 h 64"/>
                <a:gd name="T24" fmla="*/ 28 w 41"/>
                <a:gd name="T25" fmla="*/ 40 h 64"/>
                <a:gd name="T26" fmla="*/ 14 w 41"/>
                <a:gd name="T27" fmla="*/ 9 h 64"/>
                <a:gd name="T28" fmla="*/ 13 w 41"/>
                <a:gd name="T29" fmla="*/ 8 h 64"/>
                <a:gd name="T30" fmla="*/ 19 w 41"/>
                <a:gd name="T31" fmla="*/ 0 h 64"/>
                <a:gd name="T32" fmla="*/ 24 w 41"/>
                <a:gd name="T33" fmla="*/ 4 h 64"/>
                <a:gd name="T34" fmla="*/ 28 w 41"/>
                <a:gd name="T35" fmla="*/ 7 h 64"/>
                <a:gd name="T36" fmla="*/ 37 w 41"/>
                <a:gd name="T37" fmla="*/ 9 h 64"/>
                <a:gd name="T38" fmla="*/ 37 w 41"/>
                <a:gd name="T39" fmla="*/ 9 h 64"/>
                <a:gd name="T40" fmla="*/ 38 w 41"/>
                <a:gd name="T41" fmla="*/ 9 h 64"/>
                <a:gd name="T42" fmla="*/ 40 w 41"/>
                <a:gd name="T43" fmla="*/ 16 h 64"/>
                <a:gd name="T44" fmla="*/ 34 w 41"/>
                <a:gd name="T45" fmla="*/ 17 h 64"/>
                <a:gd name="T46" fmla="*/ 30 w 41"/>
                <a:gd name="T47" fmla="*/ 17 h 64"/>
                <a:gd name="T48" fmla="*/ 29 w 41"/>
                <a:gd name="T49" fmla="*/ 19 h 64"/>
                <a:gd name="T50" fmla="*/ 35 w 41"/>
                <a:gd name="T51" fmla="*/ 32 h 64"/>
                <a:gd name="T52" fmla="*/ 38 w 41"/>
                <a:gd name="T53" fmla="*/ 45 h 64"/>
                <a:gd name="T54" fmla="*/ 17 w 41"/>
                <a:gd name="T55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" h="64">
                  <a:moveTo>
                    <a:pt x="17" y="61"/>
                  </a:moveTo>
                  <a:cubicBezTo>
                    <a:pt x="14" y="60"/>
                    <a:pt x="12" y="59"/>
                    <a:pt x="10" y="58"/>
                  </a:cubicBezTo>
                  <a:cubicBezTo>
                    <a:pt x="5" y="55"/>
                    <a:pt x="2" y="50"/>
                    <a:pt x="1" y="44"/>
                  </a:cubicBezTo>
                  <a:cubicBezTo>
                    <a:pt x="0" y="37"/>
                    <a:pt x="3" y="29"/>
                    <a:pt x="9" y="26"/>
                  </a:cubicBezTo>
                  <a:cubicBezTo>
                    <a:pt x="10" y="25"/>
                    <a:pt x="12" y="24"/>
                    <a:pt x="13" y="25"/>
                  </a:cubicBezTo>
                  <a:cubicBezTo>
                    <a:pt x="13" y="25"/>
                    <a:pt x="13" y="25"/>
                    <a:pt x="14" y="25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7" y="32"/>
                    <a:pt x="17" y="33"/>
                    <a:pt x="15" y="34"/>
                  </a:cubicBezTo>
                  <a:cubicBezTo>
                    <a:pt x="12" y="35"/>
                    <a:pt x="10" y="37"/>
                    <a:pt x="10" y="40"/>
                  </a:cubicBezTo>
                  <a:cubicBezTo>
                    <a:pt x="10" y="44"/>
                    <a:pt x="12" y="47"/>
                    <a:pt x="16" y="48"/>
                  </a:cubicBezTo>
                  <a:cubicBezTo>
                    <a:pt x="17" y="48"/>
                    <a:pt x="17" y="49"/>
                    <a:pt x="18" y="49"/>
                  </a:cubicBezTo>
                  <a:cubicBezTo>
                    <a:pt x="22" y="51"/>
                    <a:pt x="25" y="51"/>
                    <a:pt x="27" y="49"/>
                  </a:cubicBezTo>
                  <a:cubicBezTo>
                    <a:pt x="30" y="47"/>
                    <a:pt x="30" y="44"/>
                    <a:pt x="28" y="40"/>
                  </a:cubicBezTo>
                  <a:cubicBezTo>
                    <a:pt x="24" y="30"/>
                    <a:pt x="19" y="19"/>
                    <a:pt x="14" y="9"/>
                  </a:cubicBezTo>
                  <a:cubicBezTo>
                    <a:pt x="14" y="9"/>
                    <a:pt x="14" y="8"/>
                    <a:pt x="13" y="8"/>
                  </a:cubicBezTo>
                  <a:cubicBezTo>
                    <a:pt x="10" y="2"/>
                    <a:pt x="12" y="0"/>
                    <a:pt x="19" y="0"/>
                  </a:cubicBezTo>
                  <a:cubicBezTo>
                    <a:pt x="22" y="0"/>
                    <a:pt x="22" y="3"/>
                    <a:pt x="24" y="4"/>
                  </a:cubicBezTo>
                  <a:cubicBezTo>
                    <a:pt x="26" y="5"/>
                    <a:pt x="27" y="6"/>
                    <a:pt x="28" y="7"/>
                  </a:cubicBezTo>
                  <a:cubicBezTo>
                    <a:pt x="31" y="8"/>
                    <a:pt x="34" y="7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39" y="11"/>
                    <a:pt x="41" y="13"/>
                    <a:pt x="40" y="16"/>
                  </a:cubicBezTo>
                  <a:cubicBezTo>
                    <a:pt x="39" y="18"/>
                    <a:pt x="36" y="18"/>
                    <a:pt x="34" y="17"/>
                  </a:cubicBezTo>
                  <a:cubicBezTo>
                    <a:pt x="32" y="17"/>
                    <a:pt x="31" y="17"/>
                    <a:pt x="30" y="17"/>
                  </a:cubicBezTo>
                  <a:cubicBezTo>
                    <a:pt x="28" y="17"/>
                    <a:pt x="28" y="18"/>
                    <a:pt x="29" y="19"/>
                  </a:cubicBezTo>
                  <a:cubicBezTo>
                    <a:pt x="31" y="24"/>
                    <a:pt x="33" y="28"/>
                    <a:pt x="35" y="32"/>
                  </a:cubicBezTo>
                  <a:cubicBezTo>
                    <a:pt x="37" y="36"/>
                    <a:pt x="39" y="40"/>
                    <a:pt x="38" y="45"/>
                  </a:cubicBezTo>
                  <a:cubicBezTo>
                    <a:pt x="37" y="57"/>
                    <a:pt x="26" y="64"/>
                    <a:pt x="17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535DA1D5-FA58-681A-FE13-ABFF4FCD4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366"/>
              <a:ext cx="165" cy="396"/>
            </a:xfrm>
            <a:custGeom>
              <a:avLst/>
              <a:gdLst>
                <a:gd name="T0" fmla="*/ 11 w 23"/>
                <a:gd name="T1" fmla="*/ 3 h 55"/>
                <a:gd name="T2" fmla="*/ 7 w 23"/>
                <a:gd name="T3" fmla="*/ 11 h 55"/>
                <a:gd name="T4" fmla="*/ 21 w 23"/>
                <a:gd name="T5" fmla="*/ 42 h 55"/>
                <a:gd name="T6" fmla="*/ 20 w 23"/>
                <a:gd name="T7" fmla="*/ 53 h 55"/>
                <a:gd name="T8" fmla="*/ 9 w 23"/>
                <a:gd name="T9" fmla="*/ 53 h 55"/>
                <a:gd name="T10" fmla="*/ 12 w 23"/>
                <a:gd name="T11" fmla="*/ 52 h 55"/>
                <a:gd name="T12" fmla="*/ 17 w 23"/>
                <a:gd name="T13" fmla="*/ 42 h 55"/>
                <a:gd name="T14" fmla="*/ 14 w 23"/>
                <a:gd name="T15" fmla="*/ 35 h 55"/>
                <a:gd name="T16" fmla="*/ 1 w 23"/>
                <a:gd name="T17" fmla="*/ 6 h 55"/>
                <a:gd name="T18" fmla="*/ 2 w 23"/>
                <a:gd name="T19" fmla="*/ 2 h 55"/>
                <a:gd name="T20" fmla="*/ 6 w 23"/>
                <a:gd name="T21" fmla="*/ 1 h 55"/>
                <a:gd name="T22" fmla="*/ 11 w 23"/>
                <a:gd name="T23" fmla="*/ 3 h 55"/>
                <a:gd name="T24" fmla="*/ 11 w 23"/>
                <a:gd name="T25" fmla="*/ 3 h 55"/>
                <a:gd name="T26" fmla="*/ 11 w 23"/>
                <a:gd name="T27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55">
                  <a:moveTo>
                    <a:pt x="11" y="3"/>
                  </a:moveTo>
                  <a:cubicBezTo>
                    <a:pt x="2" y="5"/>
                    <a:pt x="4" y="5"/>
                    <a:pt x="7" y="11"/>
                  </a:cubicBezTo>
                  <a:cubicBezTo>
                    <a:pt x="12" y="22"/>
                    <a:pt x="17" y="32"/>
                    <a:pt x="21" y="42"/>
                  </a:cubicBezTo>
                  <a:cubicBezTo>
                    <a:pt x="23" y="47"/>
                    <a:pt x="23" y="50"/>
                    <a:pt x="20" y="53"/>
                  </a:cubicBezTo>
                  <a:cubicBezTo>
                    <a:pt x="17" y="55"/>
                    <a:pt x="14" y="55"/>
                    <a:pt x="9" y="53"/>
                  </a:cubicBezTo>
                  <a:cubicBezTo>
                    <a:pt x="10" y="52"/>
                    <a:pt x="11" y="52"/>
                    <a:pt x="12" y="52"/>
                  </a:cubicBezTo>
                  <a:cubicBezTo>
                    <a:pt x="17" y="50"/>
                    <a:pt x="19" y="47"/>
                    <a:pt x="17" y="42"/>
                  </a:cubicBezTo>
                  <a:cubicBezTo>
                    <a:pt x="16" y="40"/>
                    <a:pt x="14" y="38"/>
                    <a:pt x="14" y="35"/>
                  </a:cubicBezTo>
                  <a:cubicBezTo>
                    <a:pt x="10" y="25"/>
                    <a:pt x="5" y="15"/>
                    <a:pt x="1" y="6"/>
                  </a:cubicBezTo>
                  <a:cubicBezTo>
                    <a:pt x="0" y="4"/>
                    <a:pt x="0" y="3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85C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D739EB28-6154-1D2F-8E64-925E52892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2546"/>
              <a:ext cx="122" cy="259"/>
            </a:xfrm>
            <a:custGeom>
              <a:avLst/>
              <a:gdLst>
                <a:gd name="T0" fmla="*/ 17 w 17"/>
                <a:gd name="T1" fmla="*/ 3 h 36"/>
                <a:gd name="T2" fmla="*/ 12 w 17"/>
                <a:gd name="T3" fmla="*/ 33 h 36"/>
                <a:gd name="T4" fmla="*/ 14 w 17"/>
                <a:gd name="T5" fmla="*/ 36 h 36"/>
                <a:gd name="T6" fmla="*/ 10 w 17"/>
                <a:gd name="T7" fmla="*/ 34 h 36"/>
                <a:gd name="T8" fmla="*/ 2 w 17"/>
                <a:gd name="T9" fmla="*/ 13 h 36"/>
                <a:gd name="T10" fmla="*/ 13 w 17"/>
                <a:gd name="T11" fmla="*/ 1 h 36"/>
                <a:gd name="T12" fmla="*/ 17 w 17"/>
                <a:gd name="T13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17" y="3"/>
                  </a:moveTo>
                  <a:cubicBezTo>
                    <a:pt x="5" y="8"/>
                    <a:pt x="2" y="22"/>
                    <a:pt x="12" y="33"/>
                  </a:cubicBezTo>
                  <a:cubicBezTo>
                    <a:pt x="12" y="34"/>
                    <a:pt x="14" y="35"/>
                    <a:pt x="14" y="36"/>
                  </a:cubicBezTo>
                  <a:cubicBezTo>
                    <a:pt x="13" y="35"/>
                    <a:pt x="11" y="34"/>
                    <a:pt x="10" y="34"/>
                  </a:cubicBezTo>
                  <a:cubicBezTo>
                    <a:pt x="4" y="28"/>
                    <a:pt x="0" y="22"/>
                    <a:pt x="2" y="13"/>
                  </a:cubicBezTo>
                  <a:cubicBezTo>
                    <a:pt x="3" y="7"/>
                    <a:pt x="7" y="3"/>
                    <a:pt x="13" y="1"/>
                  </a:cubicBezTo>
                  <a:cubicBezTo>
                    <a:pt x="16" y="0"/>
                    <a:pt x="17" y="0"/>
                    <a:pt x="17" y="3"/>
                  </a:cubicBezTo>
                  <a:close/>
                </a:path>
              </a:pathLst>
            </a:custGeom>
            <a:solidFill>
              <a:srgbClr val="85C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F2F4C3D-BCEE-D848-4B1C-127A1A245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2618"/>
              <a:ext cx="108" cy="129"/>
            </a:xfrm>
            <a:custGeom>
              <a:avLst/>
              <a:gdLst>
                <a:gd name="T0" fmla="*/ 9 w 15"/>
                <a:gd name="T1" fmla="*/ 0 h 18"/>
                <a:gd name="T2" fmla="*/ 12 w 15"/>
                <a:gd name="T3" fmla="*/ 5 h 18"/>
                <a:gd name="T4" fmla="*/ 4 w 15"/>
                <a:gd name="T5" fmla="*/ 18 h 18"/>
                <a:gd name="T6" fmla="*/ 3 w 15"/>
                <a:gd name="T7" fmla="*/ 17 h 18"/>
                <a:gd name="T8" fmla="*/ 0 w 15"/>
                <a:gd name="T9" fmla="*/ 13 h 18"/>
                <a:gd name="T10" fmla="*/ 4 w 15"/>
                <a:gd name="T11" fmla="*/ 6 h 18"/>
                <a:gd name="T12" fmla="*/ 6 w 15"/>
                <a:gd name="T13" fmla="*/ 3 h 18"/>
                <a:gd name="T14" fmla="*/ 7 w 15"/>
                <a:gd name="T15" fmla="*/ 2 h 18"/>
                <a:gd name="T16" fmla="*/ 9 w 15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9" y="0"/>
                  </a:moveTo>
                  <a:cubicBezTo>
                    <a:pt x="10" y="2"/>
                    <a:pt x="11" y="3"/>
                    <a:pt x="12" y="5"/>
                  </a:cubicBezTo>
                  <a:cubicBezTo>
                    <a:pt x="15" y="13"/>
                    <a:pt x="13" y="17"/>
                    <a:pt x="4" y="18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0" y="10"/>
                    <a:pt x="2" y="8"/>
                    <a:pt x="4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8" y="1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02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F0DEEABC-DD64-60FB-9677-FE2F49F93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2381"/>
              <a:ext cx="94" cy="201"/>
            </a:xfrm>
            <a:custGeom>
              <a:avLst/>
              <a:gdLst>
                <a:gd name="T0" fmla="*/ 5 w 13"/>
                <a:gd name="T1" fmla="*/ 1 h 28"/>
                <a:gd name="T2" fmla="*/ 6 w 13"/>
                <a:gd name="T3" fmla="*/ 8 h 28"/>
                <a:gd name="T4" fmla="*/ 11 w 13"/>
                <a:gd name="T5" fmla="*/ 19 h 28"/>
                <a:gd name="T6" fmla="*/ 13 w 13"/>
                <a:gd name="T7" fmla="*/ 24 h 28"/>
                <a:gd name="T8" fmla="*/ 9 w 13"/>
                <a:gd name="T9" fmla="*/ 28 h 28"/>
                <a:gd name="T10" fmla="*/ 3 w 13"/>
                <a:gd name="T11" fmla="*/ 15 h 28"/>
                <a:gd name="T12" fmla="*/ 2 w 13"/>
                <a:gd name="T13" fmla="*/ 13 h 28"/>
                <a:gd name="T14" fmla="*/ 1 w 13"/>
                <a:gd name="T15" fmla="*/ 6 h 28"/>
                <a:gd name="T16" fmla="*/ 1 w 13"/>
                <a:gd name="T17" fmla="*/ 4 h 28"/>
                <a:gd name="T18" fmla="*/ 5 w 13"/>
                <a:gd name="T1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8">
                  <a:moveTo>
                    <a:pt x="5" y="1"/>
                  </a:moveTo>
                  <a:cubicBezTo>
                    <a:pt x="5" y="3"/>
                    <a:pt x="5" y="5"/>
                    <a:pt x="6" y="8"/>
                  </a:cubicBezTo>
                  <a:cubicBezTo>
                    <a:pt x="8" y="11"/>
                    <a:pt x="10" y="15"/>
                    <a:pt x="11" y="19"/>
                  </a:cubicBezTo>
                  <a:cubicBezTo>
                    <a:pt x="12" y="21"/>
                    <a:pt x="13" y="23"/>
                    <a:pt x="13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6" y="24"/>
                    <a:pt x="5" y="20"/>
                    <a:pt x="3" y="15"/>
                  </a:cubicBezTo>
                  <a:cubicBezTo>
                    <a:pt x="3" y="15"/>
                    <a:pt x="2" y="14"/>
                    <a:pt x="2" y="13"/>
                  </a:cubicBezTo>
                  <a:cubicBezTo>
                    <a:pt x="1" y="11"/>
                    <a:pt x="0" y="9"/>
                    <a:pt x="1" y="6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2" y="3"/>
                    <a:pt x="3" y="0"/>
                    <a:pt x="5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246A168-C461-0A6D-33ED-3D714C05A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553"/>
              <a:ext cx="101" cy="158"/>
            </a:xfrm>
            <a:custGeom>
              <a:avLst/>
              <a:gdLst>
                <a:gd name="T0" fmla="*/ 1 w 14"/>
                <a:gd name="T1" fmla="*/ 3 h 22"/>
                <a:gd name="T2" fmla="*/ 4 w 14"/>
                <a:gd name="T3" fmla="*/ 0 h 22"/>
                <a:gd name="T4" fmla="*/ 12 w 14"/>
                <a:gd name="T5" fmla="*/ 17 h 22"/>
                <a:gd name="T6" fmla="*/ 9 w 14"/>
                <a:gd name="T7" fmla="*/ 22 h 22"/>
                <a:gd name="T8" fmla="*/ 4 w 14"/>
                <a:gd name="T9" fmla="*/ 13 h 22"/>
                <a:gd name="T10" fmla="*/ 1 w 14"/>
                <a:gd name="T11" fmla="*/ 7 h 22"/>
                <a:gd name="T12" fmla="*/ 1 w 14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1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7" y="6"/>
                    <a:pt x="9" y="11"/>
                    <a:pt x="12" y="17"/>
                  </a:cubicBezTo>
                  <a:cubicBezTo>
                    <a:pt x="14" y="20"/>
                    <a:pt x="13" y="21"/>
                    <a:pt x="9" y="22"/>
                  </a:cubicBezTo>
                  <a:cubicBezTo>
                    <a:pt x="6" y="20"/>
                    <a:pt x="6" y="16"/>
                    <a:pt x="4" y="13"/>
                  </a:cubicBezTo>
                  <a:cubicBezTo>
                    <a:pt x="3" y="11"/>
                    <a:pt x="2" y="9"/>
                    <a:pt x="1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FC6AEC69-23AD-F71A-3106-8A41AE1FA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2675"/>
              <a:ext cx="93" cy="137"/>
            </a:xfrm>
            <a:custGeom>
              <a:avLst/>
              <a:gdLst>
                <a:gd name="T0" fmla="*/ 0 w 13"/>
                <a:gd name="T1" fmla="*/ 4 h 19"/>
                <a:gd name="T2" fmla="*/ 3 w 13"/>
                <a:gd name="T3" fmla="*/ 0 h 19"/>
                <a:gd name="T4" fmla="*/ 7 w 13"/>
                <a:gd name="T5" fmla="*/ 7 h 19"/>
                <a:gd name="T6" fmla="*/ 11 w 13"/>
                <a:gd name="T7" fmla="*/ 15 h 19"/>
                <a:gd name="T8" fmla="*/ 10 w 13"/>
                <a:gd name="T9" fmla="*/ 17 h 19"/>
                <a:gd name="T10" fmla="*/ 7 w 13"/>
                <a:gd name="T11" fmla="*/ 19 h 19"/>
                <a:gd name="T12" fmla="*/ 5 w 13"/>
                <a:gd name="T13" fmla="*/ 16 h 19"/>
                <a:gd name="T14" fmla="*/ 0 w 13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9">
                  <a:moveTo>
                    <a:pt x="0" y="4"/>
                  </a:moveTo>
                  <a:cubicBezTo>
                    <a:pt x="2" y="3"/>
                    <a:pt x="4" y="3"/>
                    <a:pt x="3" y="0"/>
                  </a:cubicBezTo>
                  <a:cubicBezTo>
                    <a:pt x="6" y="1"/>
                    <a:pt x="5" y="5"/>
                    <a:pt x="7" y="7"/>
                  </a:cubicBezTo>
                  <a:cubicBezTo>
                    <a:pt x="9" y="9"/>
                    <a:pt x="10" y="12"/>
                    <a:pt x="11" y="15"/>
                  </a:cubicBezTo>
                  <a:cubicBezTo>
                    <a:pt x="12" y="16"/>
                    <a:pt x="13" y="17"/>
                    <a:pt x="10" y="17"/>
                  </a:cubicBezTo>
                  <a:cubicBezTo>
                    <a:pt x="9" y="17"/>
                    <a:pt x="8" y="19"/>
                    <a:pt x="7" y="19"/>
                  </a:cubicBezTo>
                  <a:cubicBezTo>
                    <a:pt x="6" y="18"/>
                    <a:pt x="5" y="17"/>
                    <a:pt x="5" y="16"/>
                  </a:cubicBezTo>
                  <a:cubicBezTo>
                    <a:pt x="2" y="13"/>
                    <a:pt x="0" y="9"/>
                    <a:pt x="0" y="4"/>
                  </a:cubicBezTo>
                  <a:close/>
                </a:path>
              </a:pathLst>
            </a:custGeom>
            <a:solidFill>
              <a:srgbClr val="6B6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B316CC7-C1B7-92FE-0C6C-DC8A08F8C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560"/>
              <a:ext cx="79" cy="180"/>
            </a:xfrm>
            <a:custGeom>
              <a:avLst/>
              <a:gdLst>
                <a:gd name="T0" fmla="*/ 11 w 11"/>
                <a:gd name="T1" fmla="*/ 10 h 25"/>
                <a:gd name="T2" fmla="*/ 11 w 11"/>
                <a:gd name="T3" fmla="*/ 10 h 25"/>
                <a:gd name="T4" fmla="*/ 5 w 11"/>
                <a:gd name="T5" fmla="*/ 21 h 25"/>
                <a:gd name="T6" fmla="*/ 7 w 11"/>
                <a:gd name="T7" fmla="*/ 25 h 25"/>
                <a:gd name="T8" fmla="*/ 0 w 11"/>
                <a:gd name="T9" fmla="*/ 16 h 25"/>
                <a:gd name="T10" fmla="*/ 8 w 11"/>
                <a:gd name="T11" fmla="*/ 8 h 25"/>
                <a:gd name="T12" fmla="*/ 5 w 11"/>
                <a:gd name="T13" fmla="*/ 1 h 25"/>
                <a:gd name="T14" fmla="*/ 8 w 11"/>
                <a:gd name="T15" fmla="*/ 2 h 25"/>
                <a:gd name="T16" fmla="*/ 11 w 11"/>
                <a:gd name="T17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5">
                  <a:moveTo>
                    <a:pt x="11" y="10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7" y="13"/>
                    <a:pt x="4" y="16"/>
                    <a:pt x="5" y="21"/>
                  </a:cubicBezTo>
                  <a:cubicBezTo>
                    <a:pt x="5" y="23"/>
                    <a:pt x="6" y="23"/>
                    <a:pt x="7" y="25"/>
                  </a:cubicBezTo>
                  <a:cubicBezTo>
                    <a:pt x="2" y="23"/>
                    <a:pt x="0" y="20"/>
                    <a:pt x="0" y="16"/>
                  </a:cubicBezTo>
                  <a:cubicBezTo>
                    <a:pt x="0" y="12"/>
                    <a:pt x="2" y="10"/>
                    <a:pt x="8" y="8"/>
                  </a:cubicBezTo>
                  <a:cubicBezTo>
                    <a:pt x="7" y="6"/>
                    <a:pt x="6" y="3"/>
                    <a:pt x="5" y="1"/>
                  </a:cubicBezTo>
                  <a:cubicBezTo>
                    <a:pt x="6" y="0"/>
                    <a:pt x="7" y="0"/>
                    <a:pt x="8" y="2"/>
                  </a:cubicBezTo>
                  <a:cubicBezTo>
                    <a:pt x="9" y="5"/>
                    <a:pt x="10" y="7"/>
                    <a:pt x="11" y="10"/>
                  </a:cubicBezTo>
                  <a:close/>
                </a:path>
              </a:pathLst>
            </a:custGeom>
            <a:solidFill>
              <a:srgbClr val="E73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FA163D3C-9B83-4F6A-899F-514DDE154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453"/>
              <a:ext cx="107" cy="71"/>
            </a:xfrm>
            <a:custGeom>
              <a:avLst/>
              <a:gdLst>
                <a:gd name="T0" fmla="*/ 1 w 15"/>
                <a:gd name="T1" fmla="*/ 7 h 10"/>
                <a:gd name="T2" fmla="*/ 2 w 15"/>
                <a:gd name="T3" fmla="*/ 7 h 10"/>
                <a:gd name="T4" fmla="*/ 10 w 15"/>
                <a:gd name="T5" fmla="*/ 6 h 10"/>
                <a:gd name="T6" fmla="*/ 8 w 15"/>
                <a:gd name="T7" fmla="*/ 0 h 10"/>
                <a:gd name="T8" fmla="*/ 11 w 15"/>
                <a:gd name="T9" fmla="*/ 0 h 10"/>
                <a:gd name="T10" fmla="*/ 14 w 15"/>
                <a:gd name="T11" fmla="*/ 6 h 10"/>
                <a:gd name="T12" fmla="*/ 12 w 15"/>
                <a:gd name="T13" fmla="*/ 9 h 10"/>
                <a:gd name="T14" fmla="*/ 1 w 15"/>
                <a:gd name="T15" fmla="*/ 9 h 10"/>
                <a:gd name="T16" fmla="*/ 0 w 15"/>
                <a:gd name="T17" fmla="*/ 8 h 10"/>
                <a:gd name="T18" fmla="*/ 1 w 1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0">
                  <a:moveTo>
                    <a:pt x="1" y="7"/>
                  </a:moveTo>
                  <a:cubicBezTo>
                    <a:pt x="1" y="7"/>
                    <a:pt x="2" y="7"/>
                    <a:pt x="2" y="7"/>
                  </a:cubicBezTo>
                  <a:cubicBezTo>
                    <a:pt x="5" y="8"/>
                    <a:pt x="8" y="8"/>
                    <a:pt x="10" y="6"/>
                  </a:cubicBezTo>
                  <a:cubicBezTo>
                    <a:pt x="12" y="5"/>
                    <a:pt x="9" y="2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15" y="8"/>
                    <a:pt x="14" y="9"/>
                    <a:pt x="12" y="9"/>
                  </a:cubicBezTo>
                  <a:cubicBezTo>
                    <a:pt x="9" y="10"/>
                    <a:pt x="5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E43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5EA022E2-9F82-9EDC-CB56-7825B3B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2431"/>
              <a:ext cx="65" cy="22"/>
            </a:xfrm>
            <a:custGeom>
              <a:avLst/>
              <a:gdLst>
                <a:gd name="T0" fmla="*/ 9 w 9"/>
                <a:gd name="T1" fmla="*/ 3 h 3"/>
                <a:gd name="T2" fmla="*/ 0 w 9"/>
                <a:gd name="T3" fmla="*/ 1 h 3"/>
                <a:gd name="T4" fmla="*/ 6 w 9"/>
                <a:gd name="T5" fmla="*/ 0 h 3"/>
                <a:gd name="T6" fmla="*/ 9 w 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cubicBezTo>
                    <a:pt x="6" y="3"/>
                    <a:pt x="3" y="2"/>
                    <a:pt x="0" y="1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8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7F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9B57CA74-188B-E81C-EC2B-8524B515B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2819"/>
              <a:ext cx="29" cy="58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2" y="6"/>
                    <a:pt x="1" y="3"/>
                    <a:pt x="0" y="0"/>
                  </a:cubicBezTo>
                  <a:cubicBezTo>
                    <a:pt x="2" y="2"/>
                    <a:pt x="3" y="5"/>
                    <a:pt x="4" y="8"/>
                  </a:cubicBezTo>
                  <a:close/>
                </a:path>
              </a:pathLst>
            </a:custGeom>
            <a:solidFill>
              <a:srgbClr val="6B6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AB2EA497-3913-8270-9CA8-D6D1E7F76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" y="2381"/>
              <a:ext cx="36" cy="36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5 w 5"/>
                <a:gd name="T5" fmla="*/ 5 h 5"/>
                <a:gd name="T6" fmla="*/ 0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3"/>
                    <a:pt x="5" y="5"/>
                  </a:cubicBezTo>
                  <a:cubicBezTo>
                    <a:pt x="3" y="5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E04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EAA2DC48-36D9-0BDC-0404-2D5D694CD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2884"/>
              <a:ext cx="22" cy="58"/>
            </a:xfrm>
            <a:custGeom>
              <a:avLst/>
              <a:gdLst>
                <a:gd name="T0" fmla="*/ 3 w 3"/>
                <a:gd name="T1" fmla="*/ 4 h 8"/>
                <a:gd name="T2" fmla="*/ 3 w 3"/>
                <a:gd name="T3" fmla="*/ 6 h 8"/>
                <a:gd name="T4" fmla="*/ 3 w 3"/>
                <a:gd name="T5" fmla="*/ 8 h 8"/>
                <a:gd name="T6" fmla="*/ 1 w 3"/>
                <a:gd name="T7" fmla="*/ 3 h 8"/>
                <a:gd name="T8" fmla="*/ 0 w 3"/>
                <a:gd name="T9" fmla="*/ 0 h 8"/>
                <a:gd name="T10" fmla="*/ 3 w 3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3" y="4"/>
                  </a:move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2" y="6"/>
                    <a:pt x="2" y="5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2" y="1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31A1CE00-D65A-B136-6284-DC7974D38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467"/>
              <a:ext cx="1618" cy="1596"/>
            </a:xfrm>
            <a:custGeom>
              <a:avLst/>
              <a:gdLst>
                <a:gd name="T0" fmla="*/ 220 w 225"/>
                <a:gd name="T1" fmla="*/ 33 h 222"/>
                <a:gd name="T2" fmla="*/ 225 w 225"/>
                <a:gd name="T3" fmla="*/ 45 h 222"/>
                <a:gd name="T4" fmla="*/ 224 w 225"/>
                <a:gd name="T5" fmla="*/ 50 h 222"/>
                <a:gd name="T6" fmla="*/ 224 w 225"/>
                <a:gd name="T7" fmla="*/ 209 h 222"/>
                <a:gd name="T8" fmla="*/ 212 w 225"/>
                <a:gd name="T9" fmla="*/ 222 h 222"/>
                <a:gd name="T10" fmla="*/ 14 w 225"/>
                <a:gd name="T11" fmla="*/ 222 h 222"/>
                <a:gd name="T12" fmla="*/ 0 w 225"/>
                <a:gd name="T13" fmla="*/ 208 h 222"/>
                <a:gd name="T14" fmla="*/ 0 w 225"/>
                <a:gd name="T15" fmla="*/ 1 h 222"/>
                <a:gd name="T16" fmla="*/ 7 w 225"/>
                <a:gd name="T17" fmla="*/ 0 h 222"/>
                <a:gd name="T18" fmla="*/ 8 w 225"/>
                <a:gd name="T19" fmla="*/ 5 h 222"/>
                <a:gd name="T20" fmla="*/ 8 w 225"/>
                <a:gd name="T21" fmla="*/ 9 h 222"/>
                <a:gd name="T22" fmla="*/ 8 w 225"/>
                <a:gd name="T23" fmla="*/ 146 h 222"/>
                <a:gd name="T24" fmla="*/ 8 w 225"/>
                <a:gd name="T25" fmla="*/ 149 h 222"/>
                <a:gd name="T26" fmla="*/ 8 w 225"/>
                <a:gd name="T27" fmla="*/ 172 h 222"/>
                <a:gd name="T28" fmla="*/ 13 w 225"/>
                <a:gd name="T29" fmla="*/ 177 h 222"/>
                <a:gd name="T30" fmla="*/ 16 w 225"/>
                <a:gd name="T31" fmla="*/ 177 h 222"/>
                <a:gd name="T32" fmla="*/ 206 w 225"/>
                <a:gd name="T33" fmla="*/ 177 h 222"/>
                <a:gd name="T34" fmla="*/ 214 w 225"/>
                <a:gd name="T35" fmla="*/ 169 h 222"/>
                <a:gd name="T36" fmla="*/ 214 w 225"/>
                <a:gd name="T37" fmla="*/ 150 h 222"/>
                <a:gd name="T38" fmla="*/ 214 w 225"/>
                <a:gd name="T39" fmla="*/ 131 h 222"/>
                <a:gd name="T40" fmla="*/ 214 w 225"/>
                <a:gd name="T41" fmla="*/ 32 h 222"/>
                <a:gd name="T42" fmla="*/ 216 w 225"/>
                <a:gd name="T43" fmla="*/ 25 h 222"/>
                <a:gd name="T44" fmla="*/ 220 w 225"/>
                <a:gd name="T45" fmla="*/ 3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222">
                  <a:moveTo>
                    <a:pt x="220" y="33"/>
                  </a:moveTo>
                  <a:cubicBezTo>
                    <a:pt x="221" y="37"/>
                    <a:pt x="223" y="41"/>
                    <a:pt x="225" y="45"/>
                  </a:cubicBezTo>
                  <a:cubicBezTo>
                    <a:pt x="225" y="47"/>
                    <a:pt x="224" y="49"/>
                    <a:pt x="224" y="50"/>
                  </a:cubicBezTo>
                  <a:cubicBezTo>
                    <a:pt x="224" y="103"/>
                    <a:pt x="224" y="156"/>
                    <a:pt x="224" y="209"/>
                  </a:cubicBezTo>
                  <a:cubicBezTo>
                    <a:pt x="224" y="218"/>
                    <a:pt x="220" y="222"/>
                    <a:pt x="212" y="222"/>
                  </a:cubicBezTo>
                  <a:cubicBezTo>
                    <a:pt x="146" y="222"/>
                    <a:pt x="80" y="222"/>
                    <a:pt x="14" y="222"/>
                  </a:cubicBezTo>
                  <a:cubicBezTo>
                    <a:pt x="5" y="222"/>
                    <a:pt x="0" y="217"/>
                    <a:pt x="0" y="208"/>
                  </a:cubicBezTo>
                  <a:cubicBezTo>
                    <a:pt x="0" y="139"/>
                    <a:pt x="0" y="70"/>
                    <a:pt x="0" y="1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9" y="1"/>
                    <a:pt x="8" y="3"/>
                    <a:pt x="8" y="5"/>
                  </a:cubicBezTo>
                  <a:cubicBezTo>
                    <a:pt x="8" y="7"/>
                    <a:pt x="8" y="8"/>
                    <a:pt x="8" y="9"/>
                  </a:cubicBezTo>
                  <a:cubicBezTo>
                    <a:pt x="8" y="54"/>
                    <a:pt x="8" y="100"/>
                    <a:pt x="8" y="146"/>
                  </a:cubicBezTo>
                  <a:cubicBezTo>
                    <a:pt x="8" y="147"/>
                    <a:pt x="8" y="148"/>
                    <a:pt x="8" y="149"/>
                  </a:cubicBezTo>
                  <a:cubicBezTo>
                    <a:pt x="8" y="157"/>
                    <a:pt x="8" y="165"/>
                    <a:pt x="8" y="172"/>
                  </a:cubicBezTo>
                  <a:cubicBezTo>
                    <a:pt x="8" y="177"/>
                    <a:pt x="9" y="177"/>
                    <a:pt x="13" y="177"/>
                  </a:cubicBezTo>
                  <a:cubicBezTo>
                    <a:pt x="14" y="177"/>
                    <a:pt x="15" y="177"/>
                    <a:pt x="16" y="177"/>
                  </a:cubicBezTo>
                  <a:cubicBezTo>
                    <a:pt x="80" y="177"/>
                    <a:pt x="143" y="177"/>
                    <a:pt x="206" y="177"/>
                  </a:cubicBezTo>
                  <a:cubicBezTo>
                    <a:pt x="214" y="177"/>
                    <a:pt x="214" y="177"/>
                    <a:pt x="214" y="169"/>
                  </a:cubicBezTo>
                  <a:cubicBezTo>
                    <a:pt x="214" y="163"/>
                    <a:pt x="214" y="156"/>
                    <a:pt x="214" y="150"/>
                  </a:cubicBezTo>
                  <a:cubicBezTo>
                    <a:pt x="214" y="143"/>
                    <a:pt x="214" y="137"/>
                    <a:pt x="214" y="131"/>
                  </a:cubicBezTo>
                  <a:cubicBezTo>
                    <a:pt x="214" y="98"/>
                    <a:pt x="214" y="65"/>
                    <a:pt x="214" y="32"/>
                  </a:cubicBezTo>
                  <a:cubicBezTo>
                    <a:pt x="214" y="30"/>
                    <a:pt x="214" y="27"/>
                    <a:pt x="216" y="25"/>
                  </a:cubicBezTo>
                  <a:cubicBezTo>
                    <a:pt x="217" y="28"/>
                    <a:pt x="218" y="31"/>
                    <a:pt x="22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DE6FF5B8-4B65-70EE-4AF8-E81F6ACC7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" y="3035"/>
              <a:ext cx="266" cy="201"/>
            </a:xfrm>
            <a:custGeom>
              <a:avLst/>
              <a:gdLst>
                <a:gd name="T0" fmla="*/ 22 w 37"/>
                <a:gd name="T1" fmla="*/ 28 h 28"/>
                <a:gd name="T2" fmla="*/ 13 w 37"/>
                <a:gd name="T3" fmla="*/ 28 h 28"/>
                <a:gd name="T4" fmla="*/ 6 w 37"/>
                <a:gd name="T5" fmla="*/ 7 h 28"/>
                <a:gd name="T6" fmla="*/ 20 w 37"/>
                <a:gd name="T7" fmla="*/ 0 h 28"/>
                <a:gd name="T8" fmla="*/ 36 w 37"/>
                <a:gd name="T9" fmla="*/ 18 h 28"/>
                <a:gd name="T10" fmla="*/ 37 w 37"/>
                <a:gd name="T11" fmla="*/ 23 h 28"/>
                <a:gd name="T12" fmla="*/ 36 w 37"/>
                <a:gd name="T13" fmla="*/ 23 h 28"/>
                <a:gd name="T14" fmla="*/ 28 w 37"/>
                <a:gd name="T15" fmla="*/ 24 h 28"/>
                <a:gd name="T16" fmla="*/ 22 w 3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2" y="28"/>
                  </a:moveTo>
                  <a:cubicBezTo>
                    <a:pt x="19" y="28"/>
                    <a:pt x="16" y="28"/>
                    <a:pt x="13" y="28"/>
                  </a:cubicBezTo>
                  <a:cubicBezTo>
                    <a:pt x="4" y="25"/>
                    <a:pt x="0" y="15"/>
                    <a:pt x="6" y="7"/>
                  </a:cubicBezTo>
                  <a:cubicBezTo>
                    <a:pt x="10" y="2"/>
                    <a:pt x="15" y="0"/>
                    <a:pt x="20" y="0"/>
                  </a:cubicBezTo>
                  <a:cubicBezTo>
                    <a:pt x="31" y="1"/>
                    <a:pt x="34" y="9"/>
                    <a:pt x="36" y="18"/>
                  </a:cubicBezTo>
                  <a:cubicBezTo>
                    <a:pt x="36" y="19"/>
                    <a:pt x="36" y="21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0"/>
                    <a:pt x="31" y="20"/>
                    <a:pt x="28" y="24"/>
                  </a:cubicBezTo>
                  <a:cubicBezTo>
                    <a:pt x="27" y="26"/>
                    <a:pt x="24" y="26"/>
                    <a:pt x="22" y="28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713E2BE3-F388-8A48-CA43-027B1E2CA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949"/>
              <a:ext cx="151" cy="64"/>
            </a:xfrm>
            <a:custGeom>
              <a:avLst/>
              <a:gdLst>
                <a:gd name="T0" fmla="*/ 0 w 21"/>
                <a:gd name="T1" fmla="*/ 8 h 9"/>
                <a:gd name="T2" fmla="*/ 17 w 21"/>
                <a:gd name="T3" fmla="*/ 2 h 9"/>
                <a:gd name="T4" fmla="*/ 21 w 21"/>
                <a:gd name="T5" fmla="*/ 1 h 9"/>
                <a:gd name="T6" fmla="*/ 1 w 21"/>
                <a:gd name="T7" fmla="*/ 9 h 9"/>
                <a:gd name="T8" fmla="*/ 0 w 21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0" y="8"/>
                  </a:moveTo>
                  <a:cubicBezTo>
                    <a:pt x="6" y="6"/>
                    <a:pt x="12" y="4"/>
                    <a:pt x="17" y="2"/>
                  </a:cubicBezTo>
                  <a:cubicBezTo>
                    <a:pt x="19" y="1"/>
                    <a:pt x="20" y="0"/>
                    <a:pt x="21" y="1"/>
                  </a:cubicBezTo>
                  <a:cubicBezTo>
                    <a:pt x="15" y="4"/>
                    <a:pt x="8" y="6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B8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6E090E68-B92E-2ABC-CFA5-37AFAF4F6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2826"/>
              <a:ext cx="130" cy="51"/>
            </a:xfrm>
            <a:custGeom>
              <a:avLst/>
              <a:gdLst>
                <a:gd name="T0" fmla="*/ 0 w 18"/>
                <a:gd name="T1" fmla="*/ 6 h 7"/>
                <a:gd name="T2" fmla="*/ 18 w 18"/>
                <a:gd name="T3" fmla="*/ 0 h 7"/>
                <a:gd name="T4" fmla="*/ 1 w 18"/>
                <a:gd name="T5" fmla="*/ 7 h 7"/>
                <a:gd name="T6" fmla="*/ 0 w 18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0" y="6"/>
                  </a:moveTo>
                  <a:cubicBezTo>
                    <a:pt x="5" y="3"/>
                    <a:pt x="11" y="1"/>
                    <a:pt x="18" y="0"/>
                  </a:cubicBezTo>
                  <a:cubicBezTo>
                    <a:pt x="12" y="3"/>
                    <a:pt x="6" y="5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5B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A1678B81-739D-B78E-FA1E-C163B9845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2884"/>
              <a:ext cx="130" cy="50"/>
            </a:xfrm>
            <a:custGeom>
              <a:avLst/>
              <a:gdLst>
                <a:gd name="T0" fmla="*/ 1 w 18"/>
                <a:gd name="T1" fmla="*/ 7 h 7"/>
                <a:gd name="T2" fmla="*/ 1 w 18"/>
                <a:gd name="T3" fmla="*/ 6 h 7"/>
                <a:gd name="T4" fmla="*/ 18 w 18"/>
                <a:gd name="T5" fmla="*/ 0 h 7"/>
                <a:gd name="T6" fmla="*/ 1 w 1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1" y="7"/>
                  </a:moveTo>
                  <a:cubicBezTo>
                    <a:pt x="1" y="7"/>
                    <a:pt x="0" y="6"/>
                    <a:pt x="1" y="6"/>
                  </a:cubicBezTo>
                  <a:cubicBezTo>
                    <a:pt x="6" y="4"/>
                    <a:pt x="12" y="1"/>
                    <a:pt x="18" y="0"/>
                  </a:cubicBezTo>
                  <a:cubicBezTo>
                    <a:pt x="12" y="3"/>
                    <a:pt x="6" y="5"/>
                    <a:pt x="1" y="7"/>
                  </a:cubicBezTo>
                  <a:close/>
                </a:path>
              </a:pathLst>
            </a:custGeom>
            <a:solidFill>
              <a:srgbClr val="8F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530A86E1-EF61-998B-C15C-31DC43087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977"/>
              <a:ext cx="86" cy="51"/>
            </a:xfrm>
            <a:custGeom>
              <a:avLst/>
              <a:gdLst>
                <a:gd name="T0" fmla="*/ 11 w 12"/>
                <a:gd name="T1" fmla="*/ 4 h 7"/>
                <a:gd name="T2" fmla="*/ 12 w 12"/>
                <a:gd name="T3" fmla="*/ 5 h 7"/>
                <a:gd name="T4" fmla="*/ 0 w 12"/>
                <a:gd name="T5" fmla="*/ 1 h 7"/>
                <a:gd name="T6" fmla="*/ 0 w 12"/>
                <a:gd name="T7" fmla="*/ 0 h 7"/>
                <a:gd name="T8" fmla="*/ 11 w 12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1" y="4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6" y="7"/>
                    <a:pt x="2" y="6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5"/>
                    <a:pt x="5" y="6"/>
                    <a:pt x="11" y="4"/>
                  </a:cubicBezTo>
                  <a:close/>
                </a:path>
              </a:pathLst>
            </a:custGeom>
            <a:solidFill>
              <a:srgbClr val="8D8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2A286A7C-57A9-3CBC-9370-A1E6EB00F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2927"/>
              <a:ext cx="21" cy="58"/>
            </a:xfrm>
            <a:custGeom>
              <a:avLst/>
              <a:gdLst>
                <a:gd name="T0" fmla="*/ 3 w 3"/>
                <a:gd name="T1" fmla="*/ 7 h 8"/>
                <a:gd name="T2" fmla="*/ 3 w 3"/>
                <a:gd name="T3" fmla="*/ 8 h 8"/>
                <a:gd name="T4" fmla="*/ 0 w 3"/>
                <a:gd name="T5" fmla="*/ 2 h 8"/>
                <a:gd name="T6" fmla="*/ 0 w 3"/>
                <a:gd name="T7" fmla="*/ 0 h 8"/>
                <a:gd name="T8" fmla="*/ 3 w 3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3" y="7"/>
                  </a:moveTo>
                  <a:cubicBezTo>
                    <a:pt x="3" y="7"/>
                    <a:pt x="3" y="7"/>
                    <a:pt x="3" y="8"/>
                  </a:cubicBezTo>
                  <a:cubicBezTo>
                    <a:pt x="2" y="6"/>
                    <a:pt x="1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2"/>
                    <a:pt x="2" y="4"/>
                    <a:pt x="3" y="7"/>
                  </a:cubicBezTo>
                  <a:close/>
                </a:path>
              </a:pathLst>
            </a:custGeom>
            <a:solidFill>
              <a:srgbClr val="999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948A9C4F-67F7-9FFF-7D41-62764BD4B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" y="3229"/>
              <a:ext cx="44" cy="29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3 h 4"/>
                <a:gd name="T4" fmla="*/ 5 w 6"/>
                <a:gd name="T5" fmla="*/ 4 h 4"/>
                <a:gd name="T6" fmla="*/ 0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3" y="1"/>
                    <a:pt x="4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B1F91611-C722-9230-E0CA-F8D96240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" y="3208"/>
              <a:ext cx="36" cy="21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2" y="0"/>
                    <a:pt x="4" y="2"/>
                    <a:pt x="5" y="3"/>
                  </a:cubicBezTo>
                  <a:cubicBezTo>
                    <a:pt x="3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B2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B2F2A00B-87F8-8319-FD5C-62CEC8804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2309"/>
              <a:ext cx="913" cy="1237"/>
            </a:xfrm>
            <a:custGeom>
              <a:avLst/>
              <a:gdLst>
                <a:gd name="T0" fmla="*/ 43 w 127"/>
                <a:gd name="T1" fmla="*/ 17 h 172"/>
                <a:gd name="T2" fmla="*/ 47 w 127"/>
                <a:gd name="T3" fmla="*/ 32 h 172"/>
                <a:gd name="T4" fmla="*/ 50 w 127"/>
                <a:gd name="T5" fmla="*/ 31 h 172"/>
                <a:gd name="T6" fmla="*/ 55 w 127"/>
                <a:gd name="T7" fmla="*/ 18 h 172"/>
                <a:gd name="T8" fmla="*/ 62 w 127"/>
                <a:gd name="T9" fmla="*/ 32 h 172"/>
                <a:gd name="T10" fmla="*/ 67 w 127"/>
                <a:gd name="T11" fmla="*/ 29 h 172"/>
                <a:gd name="T12" fmla="*/ 74 w 127"/>
                <a:gd name="T13" fmla="*/ 23 h 172"/>
                <a:gd name="T14" fmla="*/ 82 w 127"/>
                <a:gd name="T15" fmla="*/ 36 h 172"/>
                <a:gd name="T16" fmla="*/ 104 w 127"/>
                <a:gd name="T17" fmla="*/ 38 h 172"/>
                <a:gd name="T18" fmla="*/ 97 w 127"/>
                <a:gd name="T19" fmla="*/ 23 h 172"/>
                <a:gd name="T20" fmla="*/ 93 w 127"/>
                <a:gd name="T21" fmla="*/ 18 h 172"/>
                <a:gd name="T22" fmla="*/ 126 w 127"/>
                <a:gd name="T23" fmla="*/ 4 h 172"/>
                <a:gd name="T24" fmla="*/ 124 w 127"/>
                <a:gd name="T25" fmla="*/ 19 h 172"/>
                <a:gd name="T26" fmla="*/ 113 w 127"/>
                <a:gd name="T27" fmla="*/ 50 h 172"/>
                <a:gd name="T28" fmla="*/ 71 w 127"/>
                <a:gd name="T29" fmla="*/ 61 h 172"/>
                <a:gd name="T30" fmla="*/ 65 w 127"/>
                <a:gd name="T31" fmla="*/ 60 h 172"/>
                <a:gd name="T32" fmla="*/ 77 w 127"/>
                <a:gd name="T33" fmla="*/ 89 h 172"/>
                <a:gd name="T34" fmla="*/ 64 w 127"/>
                <a:gd name="T35" fmla="*/ 97 h 172"/>
                <a:gd name="T36" fmla="*/ 77 w 127"/>
                <a:gd name="T37" fmla="*/ 95 h 172"/>
                <a:gd name="T38" fmla="*/ 76 w 127"/>
                <a:gd name="T39" fmla="*/ 103 h 172"/>
                <a:gd name="T40" fmla="*/ 73 w 127"/>
                <a:gd name="T41" fmla="*/ 109 h 172"/>
                <a:gd name="T42" fmla="*/ 79 w 127"/>
                <a:gd name="T43" fmla="*/ 106 h 172"/>
                <a:gd name="T44" fmla="*/ 87 w 127"/>
                <a:gd name="T45" fmla="*/ 109 h 172"/>
                <a:gd name="T46" fmla="*/ 34 w 127"/>
                <a:gd name="T47" fmla="*/ 100 h 172"/>
                <a:gd name="T48" fmla="*/ 29 w 127"/>
                <a:gd name="T49" fmla="*/ 103 h 172"/>
                <a:gd name="T50" fmla="*/ 18 w 127"/>
                <a:gd name="T51" fmla="*/ 127 h 172"/>
                <a:gd name="T52" fmla="*/ 17 w 127"/>
                <a:gd name="T53" fmla="*/ 148 h 172"/>
                <a:gd name="T54" fmla="*/ 55 w 127"/>
                <a:gd name="T55" fmla="*/ 148 h 172"/>
                <a:gd name="T56" fmla="*/ 55 w 127"/>
                <a:gd name="T57" fmla="*/ 153 h 172"/>
                <a:gd name="T58" fmla="*/ 17 w 127"/>
                <a:gd name="T59" fmla="*/ 153 h 172"/>
                <a:gd name="T60" fmla="*/ 16 w 127"/>
                <a:gd name="T61" fmla="*/ 155 h 172"/>
                <a:gd name="T62" fmla="*/ 56 w 127"/>
                <a:gd name="T63" fmla="*/ 157 h 172"/>
                <a:gd name="T64" fmla="*/ 14 w 127"/>
                <a:gd name="T65" fmla="*/ 159 h 172"/>
                <a:gd name="T66" fmla="*/ 51 w 127"/>
                <a:gd name="T67" fmla="*/ 160 h 172"/>
                <a:gd name="T68" fmla="*/ 15 w 127"/>
                <a:gd name="T69" fmla="*/ 162 h 172"/>
                <a:gd name="T70" fmla="*/ 10 w 127"/>
                <a:gd name="T71" fmla="*/ 172 h 172"/>
                <a:gd name="T72" fmla="*/ 7 w 127"/>
                <a:gd name="T73" fmla="*/ 165 h 172"/>
                <a:gd name="T74" fmla="*/ 5 w 127"/>
                <a:gd name="T75" fmla="*/ 159 h 172"/>
                <a:gd name="T76" fmla="*/ 7 w 127"/>
                <a:gd name="T77" fmla="*/ 154 h 172"/>
                <a:gd name="T78" fmla="*/ 3 w 127"/>
                <a:gd name="T79" fmla="*/ 151 h 172"/>
                <a:gd name="T80" fmla="*/ 8 w 127"/>
                <a:gd name="T81" fmla="*/ 145 h 172"/>
                <a:gd name="T82" fmla="*/ 28 w 127"/>
                <a:gd name="T83" fmla="*/ 83 h 172"/>
                <a:gd name="T84" fmla="*/ 25 w 127"/>
                <a:gd name="T85" fmla="*/ 40 h 172"/>
                <a:gd name="T86" fmla="*/ 34 w 127"/>
                <a:gd name="T87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" h="172">
                  <a:moveTo>
                    <a:pt x="37" y="11"/>
                  </a:moveTo>
                  <a:cubicBezTo>
                    <a:pt x="39" y="13"/>
                    <a:pt x="40" y="16"/>
                    <a:pt x="43" y="17"/>
                  </a:cubicBezTo>
                  <a:cubicBezTo>
                    <a:pt x="44" y="18"/>
                    <a:pt x="44" y="19"/>
                    <a:pt x="44" y="20"/>
                  </a:cubicBezTo>
                  <a:cubicBezTo>
                    <a:pt x="43" y="25"/>
                    <a:pt x="45" y="28"/>
                    <a:pt x="47" y="32"/>
                  </a:cubicBezTo>
                  <a:cubicBezTo>
                    <a:pt x="47" y="33"/>
                    <a:pt x="48" y="33"/>
                    <a:pt x="48" y="33"/>
                  </a:cubicBezTo>
                  <a:cubicBezTo>
                    <a:pt x="49" y="33"/>
                    <a:pt x="50" y="32"/>
                    <a:pt x="50" y="31"/>
                  </a:cubicBezTo>
                  <a:cubicBezTo>
                    <a:pt x="51" y="28"/>
                    <a:pt x="52" y="24"/>
                    <a:pt x="53" y="21"/>
                  </a:cubicBezTo>
                  <a:cubicBezTo>
                    <a:pt x="54" y="20"/>
                    <a:pt x="54" y="19"/>
                    <a:pt x="55" y="18"/>
                  </a:cubicBezTo>
                  <a:cubicBezTo>
                    <a:pt x="57" y="22"/>
                    <a:pt x="59" y="26"/>
                    <a:pt x="61" y="30"/>
                  </a:cubicBezTo>
                  <a:cubicBezTo>
                    <a:pt x="61" y="30"/>
                    <a:pt x="62" y="31"/>
                    <a:pt x="62" y="32"/>
                  </a:cubicBezTo>
                  <a:cubicBezTo>
                    <a:pt x="63" y="33"/>
                    <a:pt x="65" y="35"/>
                    <a:pt x="67" y="34"/>
                  </a:cubicBezTo>
                  <a:cubicBezTo>
                    <a:pt x="68" y="33"/>
                    <a:pt x="67" y="31"/>
                    <a:pt x="67" y="29"/>
                  </a:cubicBezTo>
                  <a:cubicBezTo>
                    <a:pt x="65" y="25"/>
                    <a:pt x="63" y="20"/>
                    <a:pt x="61" y="14"/>
                  </a:cubicBezTo>
                  <a:cubicBezTo>
                    <a:pt x="66" y="18"/>
                    <a:pt x="70" y="21"/>
                    <a:pt x="74" y="23"/>
                  </a:cubicBezTo>
                  <a:cubicBezTo>
                    <a:pt x="76" y="24"/>
                    <a:pt x="76" y="26"/>
                    <a:pt x="77" y="27"/>
                  </a:cubicBezTo>
                  <a:cubicBezTo>
                    <a:pt x="79" y="30"/>
                    <a:pt x="81" y="33"/>
                    <a:pt x="82" y="36"/>
                  </a:cubicBezTo>
                  <a:cubicBezTo>
                    <a:pt x="83" y="39"/>
                    <a:pt x="85" y="40"/>
                    <a:pt x="88" y="40"/>
                  </a:cubicBezTo>
                  <a:cubicBezTo>
                    <a:pt x="93" y="39"/>
                    <a:pt x="98" y="40"/>
                    <a:pt x="104" y="38"/>
                  </a:cubicBezTo>
                  <a:cubicBezTo>
                    <a:pt x="104" y="37"/>
                    <a:pt x="104" y="35"/>
                    <a:pt x="103" y="34"/>
                  </a:cubicBezTo>
                  <a:cubicBezTo>
                    <a:pt x="101" y="31"/>
                    <a:pt x="99" y="27"/>
                    <a:pt x="97" y="23"/>
                  </a:cubicBezTo>
                  <a:cubicBezTo>
                    <a:pt x="96" y="20"/>
                    <a:pt x="93" y="21"/>
                    <a:pt x="91" y="20"/>
                  </a:cubicBezTo>
                  <a:cubicBezTo>
                    <a:pt x="91" y="18"/>
                    <a:pt x="92" y="18"/>
                    <a:pt x="93" y="18"/>
                  </a:cubicBezTo>
                  <a:cubicBezTo>
                    <a:pt x="102" y="14"/>
                    <a:pt x="110" y="7"/>
                    <a:pt x="117" y="1"/>
                  </a:cubicBezTo>
                  <a:cubicBezTo>
                    <a:pt x="121" y="0"/>
                    <a:pt x="124" y="2"/>
                    <a:pt x="126" y="4"/>
                  </a:cubicBezTo>
                  <a:cubicBezTo>
                    <a:pt x="127" y="7"/>
                    <a:pt x="125" y="10"/>
                    <a:pt x="124" y="12"/>
                  </a:cubicBezTo>
                  <a:cubicBezTo>
                    <a:pt x="124" y="14"/>
                    <a:pt x="123" y="17"/>
                    <a:pt x="124" y="19"/>
                  </a:cubicBezTo>
                  <a:cubicBezTo>
                    <a:pt x="124" y="24"/>
                    <a:pt x="121" y="28"/>
                    <a:pt x="120" y="32"/>
                  </a:cubicBezTo>
                  <a:cubicBezTo>
                    <a:pt x="118" y="38"/>
                    <a:pt x="115" y="44"/>
                    <a:pt x="113" y="50"/>
                  </a:cubicBezTo>
                  <a:cubicBezTo>
                    <a:pt x="109" y="61"/>
                    <a:pt x="94" y="72"/>
                    <a:pt x="78" y="66"/>
                  </a:cubicBezTo>
                  <a:cubicBezTo>
                    <a:pt x="75" y="65"/>
                    <a:pt x="73" y="63"/>
                    <a:pt x="71" y="61"/>
                  </a:cubicBezTo>
                  <a:cubicBezTo>
                    <a:pt x="69" y="59"/>
                    <a:pt x="66" y="57"/>
                    <a:pt x="63" y="57"/>
                  </a:cubicBezTo>
                  <a:cubicBezTo>
                    <a:pt x="63" y="58"/>
                    <a:pt x="64" y="59"/>
                    <a:pt x="65" y="60"/>
                  </a:cubicBezTo>
                  <a:cubicBezTo>
                    <a:pt x="70" y="67"/>
                    <a:pt x="75" y="75"/>
                    <a:pt x="74" y="85"/>
                  </a:cubicBezTo>
                  <a:cubicBezTo>
                    <a:pt x="74" y="87"/>
                    <a:pt x="76" y="87"/>
                    <a:pt x="77" y="89"/>
                  </a:cubicBezTo>
                  <a:cubicBezTo>
                    <a:pt x="76" y="90"/>
                    <a:pt x="74" y="91"/>
                    <a:pt x="73" y="92"/>
                  </a:cubicBezTo>
                  <a:cubicBezTo>
                    <a:pt x="70" y="93"/>
                    <a:pt x="67" y="95"/>
                    <a:pt x="64" y="97"/>
                  </a:cubicBezTo>
                  <a:cubicBezTo>
                    <a:pt x="66" y="98"/>
                    <a:pt x="68" y="97"/>
                    <a:pt x="70" y="96"/>
                  </a:cubicBezTo>
                  <a:cubicBezTo>
                    <a:pt x="73" y="96"/>
                    <a:pt x="75" y="93"/>
                    <a:pt x="77" y="95"/>
                  </a:cubicBezTo>
                  <a:cubicBezTo>
                    <a:pt x="78" y="97"/>
                    <a:pt x="77" y="99"/>
                    <a:pt x="77" y="101"/>
                  </a:cubicBezTo>
                  <a:cubicBezTo>
                    <a:pt x="77" y="101"/>
                    <a:pt x="77" y="102"/>
                    <a:pt x="76" y="103"/>
                  </a:cubicBezTo>
                  <a:cubicBezTo>
                    <a:pt x="75" y="104"/>
                    <a:pt x="74" y="105"/>
                    <a:pt x="73" y="107"/>
                  </a:cubicBezTo>
                  <a:cubicBezTo>
                    <a:pt x="73" y="107"/>
                    <a:pt x="72" y="108"/>
                    <a:pt x="73" y="109"/>
                  </a:cubicBezTo>
                  <a:cubicBezTo>
                    <a:pt x="74" y="110"/>
                    <a:pt x="75" y="109"/>
                    <a:pt x="76" y="109"/>
                  </a:cubicBezTo>
                  <a:cubicBezTo>
                    <a:pt x="77" y="108"/>
                    <a:pt x="78" y="107"/>
                    <a:pt x="79" y="106"/>
                  </a:cubicBezTo>
                  <a:cubicBezTo>
                    <a:pt x="81" y="107"/>
                    <a:pt x="83" y="107"/>
                    <a:pt x="85" y="107"/>
                  </a:cubicBezTo>
                  <a:cubicBezTo>
                    <a:pt x="86" y="108"/>
                    <a:pt x="87" y="108"/>
                    <a:pt x="87" y="109"/>
                  </a:cubicBezTo>
                  <a:cubicBezTo>
                    <a:pt x="84" y="112"/>
                    <a:pt x="79" y="113"/>
                    <a:pt x="75" y="113"/>
                  </a:cubicBezTo>
                  <a:cubicBezTo>
                    <a:pt x="60" y="114"/>
                    <a:pt x="46" y="108"/>
                    <a:pt x="34" y="100"/>
                  </a:cubicBezTo>
                  <a:cubicBezTo>
                    <a:pt x="30" y="98"/>
                    <a:pt x="30" y="98"/>
                    <a:pt x="29" y="101"/>
                  </a:cubicBezTo>
                  <a:cubicBezTo>
                    <a:pt x="29" y="102"/>
                    <a:pt x="29" y="102"/>
                    <a:pt x="29" y="103"/>
                  </a:cubicBezTo>
                  <a:cubicBezTo>
                    <a:pt x="28" y="104"/>
                    <a:pt x="28" y="104"/>
                    <a:pt x="28" y="105"/>
                  </a:cubicBezTo>
                  <a:cubicBezTo>
                    <a:pt x="25" y="113"/>
                    <a:pt x="22" y="120"/>
                    <a:pt x="18" y="127"/>
                  </a:cubicBezTo>
                  <a:cubicBezTo>
                    <a:pt x="15" y="133"/>
                    <a:pt x="13" y="140"/>
                    <a:pt x="12" y="146"/>
                  </a:cubicBezTo>
                  <a:cubicBezTo>
                    <a:pt x="13" y="149"/>
                    <a:pt x="15" y="148"/>
                    <a:pt x="17" y="148"/>
                  </a:cubicBezTo>
                  <a:cubicBezTo>
                    <a:pt x="28" y="148"/>
                    <a:pt x="39" y="148"/>
                    <a:pt x="50" y="148"/>
                  </a:cubicBezTo>
                  <a:cubicBezTo>
                    <a:pt x="52" y="148"/>
                    <a:pt x="53" y="148"/>
                    <a:pt x="55" y="148"/>
                  </a:cubicBezTo>
                  <a:cubicBezTo>
                    <a:pt x="56" y="149"/>
                    <a:pt x="57" y="149"/>
                    <a:pt x="57" y="151"/>
                  </a:cubicBezTo>
                  <a:cubicBezTo>
                    <a:pt x="57" y="152"/>
                    <a:pt x="56" y="153"/>
                    <a:pt x="55" y="153"/>
                  </a:cubicBezTo>
                  <a:cubicBezTo>
                    <a:pt x="53" y="153"/>
                    <a:pt x="52" y="153"/>
                    <a:pt x="50" y="153"/>
                  </a:cubicBezTo>
                  <a:cubicBezTo>
                    <a:pt x="39" y="153"/>
                    <a:pt x="28" y="153"/>
                    <a:pt x="17" y="153"/>
                  </a:cubicBezTo>
                  <a:cubicBezTo>
                    <a:pt x="16" y="153"/>
                    <a:pt x="14" y="153"/>
                    <a:pt x="12" y="154"/>
                  </a:cubicBezTo>
                  <a:cubicBezTo>
                    <a:pt x="14" y="155"/>
                    <a:pt x="15" y="155"/>
                    <a:pt x="16" y="155"/>
                  </a:cubicBezTo>
                  <a:cubicBezTo>
                    <a:pt x="28" y="155"/>
                    <a:pt x="39" y="155"/>
                    <a:pt x="51" y="155"/>
                  </a:cubicBezTo>
                  <a:cubicBezTo>
                    <a:pt x="53" y="155"/>
                    <a:pt x="56" y="154"/>
                    <a:pt x="56" y="157"/>
                  </a:cubicBezTo>
                  <a:cubicBezTo>
                    <a:pt x="56" y="159"/>
                    <a:pt x="53" y="159"/>
                    <a:pt x="51" y="159"/>
                  </a:cubicBezTo>
                  <a:cubicBezTo>
                    <a:pt x="38" y="159"/>
                    <a:pt x="26" y="159"/>
                    <a:pt x="14" y="159"/>
                  </a:cubicBezTo>
                  <a:cubicBezTo>
                    <a:pt x="25" y="159"/>
                    <a:pt x="36" y="159"/>
                    <a:pt x="46" y="159"/>
                  </a:cubicBezTo>
                  <a:cubicBezTo>
                    <a:pt x="48" y="159"/>
                    <a:pt x="51" y="158"/>
                    <a:pt x="51" y="160"/>
                  </a:cubicBezTo>
                  <a:cubicBezTo>
                    <a:pt x="51" y="163"/>
                    <a:pt x="48" y="162"/>
                    <a:pt x="46" y="162"/>
                  </a:cubicBezTo>
                  <a:cubicBezTo>
                    <a:pt x="36" y="162"/>
                    <a:pt x="26" y="162"/>
                    <a:pt x="15" y="162"/>
                  </a:cubicBezTo>
                  <a:cubicBezTo>
                    <a:pt x="14" y="162"/>
                    <a:pt x="11" y="162"/>
                    <a:pt x="11" y="164"/>
                  </a:cubicBezTo>
                  <a:cubicBezTo>
                    <a:pt x="10" y="167"/>
                    <a:pt x="11" y="169"/>
                    <a:pt x="10" y="172"/>
                  </a:cubicBezTo>
                  <a:cubicBezTo>
                    <a:pt x="9" y="172"/>
                    <a:pt x="8" y="172"/>
                    <a:pt x="8" y="172"/>
                  </a:cubicBezTo>
                  <a:cubicBezTo>
                    <a:pt x="6" y="170"/>
                    <a:pt x="7" y="167"/>
                    <a:pt x="7" y="165"/>
                  </a:cubicBezTo>
                  <a:cubicBezTo>
                    <a:pt x="7" y="164"/>
                    <a:pt x="7" y="163"/>
                    <a:pt x="6" y="163"/>
                  </a:cubicBezTo>
                  <a:cubicBezTo>
                    <a:pt x="5" y="162"/>
                    <a:pt x="1" y="162"/>
                    <a:pt x="5" y="159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0" y="155"/>
                    <a:pt x="6" y="156"/>
                    <a:pt x="7" y="154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5" y="153"/>
                    <a:pt x="3" y="153"/>
                    <a:pt x="3" y="151"/>
                  </a:cubicBezTo>
                  <a:cubicBezTo>
                    <a:pt x="3" y="149"/>
                    <a:pt x="5" y="149"/>
                    <a:pt x="7" y="148"/>
                  </a:cubicBezTo>
                  <a:cubicBezTo>
                    <a:pt x="8" y="148"/>
                    <a:pt x="8" y="146"/>
                    <a:pt x="8" y="145"/>
                  </a:cubicBezTo>
                  <a:cubicBezTo>
                    <a:pt x="10" y="134"/>
                    <a:pt x="16" y="125"/>
                    <a:pt x="20" y="115"/>
                  </a:cubicBezTo>
                  <a:cubicBezTo>
                    <a:pt x="25" y="105"/>
                    <a:pt x="29" y="94"/>
                    <a:pt x="28" y="83"/>
                  </a:cubicBezTo>
                  <a:cubicBezTo>
                    <a:pt x="27" y="80"/>
                    <a:pt x="28" y="76"/>
                    <a:pt x="28" y="73"/>
                  </a:cubicBezTo>
                  <a:cubicBezTo>
                    <a:pt x="28" y="62"/>
                    <a:pt x="28" y="51"/>
                    <a:pt x="25" y="40"/>
                  </a:cubicBezTo>
                  <a:cubicBezTo>
                    <a:pt x="24" y="36"/>
                    <a:pt x="25" y="33"/>
                    <a:pt x="26" y="29"/>
                  </a:cubicBezTo>
                  <a:cubicBezTo>
                    <a:pt x="27" y="23"/>
                    <a:pt x="31" y="18"/>
                    <a:pt x="34" y="13"/>
                  </a:cubicBezTo>
                  <a:cubicBezTo>
                    <a:pt x="35" y="12"/>
                    <a:pt x="35" y="11"/>
                    <a:pt x="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0B5906D9-6451-6DEA-EFE8-EE12A6EBE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2381"/>
              <a:ext cx="317" cy="136"/>
            </a:xfrm>
            <a:custGeom>
              <a:avLst/>
              <a:gdLst>
                <a:gd name="T0" fmla="*/ 44 w 44"/>
                <a:gd name="T1" fmla="*/ 1 h 19"/>
                <a:gd name="T2" fmla="*/ 34 w 44"/>
                <a:gd name="T3" fmla="*/ 19 h 19"/>
                <a:gd name="T4" fmla="*/ 5 w 44"/>
                <a:gd name="T5" fmla="*/ 18 h 19"/>
                <a:gd name="T6" fmla="*/ 0 w 44"/>
                <a:gd name="T7" fmla="*/ 17 h 19"/>
                <a:gd name="T8" fmla="*/ 0 w 44"/>
                <a:gd name="T9" fmla="*/ 12 h 19"/>
                <a:gd name="T10" fmla="*/ 26 w 44"/>
                <a:gd name="T11" fmla="*/ 5 h 19"/>
                <a:gd name="T12" fmla="*/ 39 w 44"/>
                <a:gd name="T13" fmla="*/ 1 h 19"/>
                <a:gd name="T14" fmla="*/ 44 w 44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9">
                  <a:moveTo>
                    <a:pt x="44" y="1"/>
                  </a:moveTo>
                  <a:cubicBezTo>
                    <a:pt x="39" y="7"/>
                    <a:pt x="36" y="12"/>
                    <a:pt x="34" y="19"/>
                  </a:cubicBezTo>
                  <a:cubicBezTo>
                    <a:pt x="24" y="18"/>
                    <a:pt x="15" y="18"/>
                    <a:pt x="5" y="18"/>
                  </a:cubicBezTo>
                  <a:cubicBezTo>
                    <a:pt x="4" y="18"/>
                    <a:pt x="2" y="19"/>
                    <a:pt x="0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8" y="9"/>
                    <a:pt x="17" y="7"/>
                    <a:pt x="26" y="5"/>
                  </a:cubicBezTo>
                  <a:cubicBezTo>
                    <a:pt x="30" y="3"/>
                    <a:pt x="35" y="2"/>
                    <a:pt x="39" y="1"/>
                  </a:cubicBezTo>
                  <a:cubicBezTo>
                    <a:pt x="41" y="1"/>
                    <a:pt x="42" y="0"/>
                    <a:pt x="44" y="1"/>
                  </a:cubicBezTo>
                  <a:close/>
                </a:path>
              </a:pathLst>
            </a:custGeom>
            <a:solidFill>
              <a:srgbClr val="50A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0E5B6D4A-8089-2B15-BA8B-ED4E22F88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438"/>
              <a:ext cx="172" cy="130"/>
            </a:xfrm>
            <a:custGeom>
              <a:avLst/>
              <a:gdLst>
                <a:gd name="T0" fmla="*/ 2 w 24"/>
                <a:gd name="T1" fmla="*/ 9 h 18"/>
                <a:gd name="T2" fmla="*/ 0 w 24"/>
                <a:gd name="T3" fmla="*/ 5 h 18"/>
                <a:gd name="T4" fmla="*/ 2 w 24"/>
                <a:gd name="T5" fmla="*/ 2 h 18"/>
                <a:gd name="T6" fmla="*/ 7 w 24"/>
                <a:gd name="T7" fmla="*/ 1 h 18"/>
                <a:gd name="T8" fmla="*/ 17 w 24"/>
                <a:gd name="T9" fmla="*/ 1 h 18"/>
                <a:gd name="T10" fmla="*/ 24 w 24"/>
                <a:gd name="T11" fmla="*/ 5 h 18"/>
                <a:gd name="T12" fmla="*/ 21 w 24"/>
                <a:gd name="T13" fmla="*/ 7 h 18"/>
                <a:gd name="T14" fmla="*/ 13 w 24"/>
                <a:gd name="T15" fmla="*/ 7 h 18"/>
                <a:gd name="T16" fmla="*/ 12 w 24"/>
                <a:gd name="T17" fmla="*/ 10 h 18"/>
                <a:gd name="T18" fmla="*/ 15 w 24"/>
                <a:gd name="T19" fmla="*/ 13 h 18"/>
                <a:gd name="T20" fmla="*/ 10 w 24"/>
                <a:gd name="T21" fmla="*/ 18 h 18"/>
                <a:gd name="T22" fmla="*/ 2 w 24"/>
                <a:gd name="T2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8">
                  <a:moveTo>
                    <a:pt x="2" y="9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2"/>
                    <a:pt x="5" y="2"/>
                    <a:pt x="7" y="1"/>
                  </a:cubicBezTo>
                  <a:cubicBezTo>
                    <a:pt x="10" y="0"/>
                    <a:pt x="14" y="0"/>
                    <a:pt x="17" y="1"/>
                  </a:cubicBezTo>
                  <a:cubicBezTo>
                    <a:pt x="20" y="2"/>
                    <a:pt x="23" y="0"/>
                    <a:pt x="24" y="5"/>
                  </a:cubicBezTo>
                  <a:cubicBezTo>
                    <a:pt x="23" y="6"/>
                    <a:pt x="23" y="7"/>
                    <a:pt x="21" y="7"/>
                  </a:cubicBezTo>
                  <a:cubicBezTo>
                    <a:pt x="19" y="6"/>
                    <a:pt x="16" y="7"/>
                    <a:pt x="13" y="7"/>
                  </a:cubicBezTo>
                  <a:cubicBezTo>
                    <a:pt x="10" y="7"/>
                    <a:pt x="11" y="9"/>
                    <a:pt x="12" y="10"/>
                  </a:cubicBezTo>
                  <a:cubicBezTo>
                    <a:pt x="13" y="11"/>
                    <a:pt x="15" y="11"/>
                    <a:pt x="15" y="13"/>
                  </a:cubicBezTo>
                  <a:cubicBezTo>
                    <a:pt x="14" y="15"/>
                    <a:pt x="12" y="17"/>
                    <a:pt x="10" y="18"/>
                  </a:cubicBezTo>
                  <a:cubicBezTo>
                    <a:pt x="7" y="15"/>
                    <a:pt x="5" y="12"/>
                    <a:pt x="2" y="9"/>
                  </a:cubicBezTo>
                  <a:close/>
                </a:path>
              </a:pathLst>
            </a:custGeom>
            <a:solidFill>
              <a:srgbClr val="525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2833FCCF-B550-BF00-5A5F-FDBAA486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2208"/>
              <a:ext cx="208" cy="79"/>
            </a:xfrm>
            <a:custGeom>
              <a:avLst/>
              <a:gdLst>
                <a:gd name="T0" fmla="*/ 29 w 29"/>
                <a:gd name="T1" fmla="*/ 0 h 11"/>
                <a:gd name="T2" fmla="*/ 28 w 29"/>
                <a:gd name="T3" fmla="*/ 1 h 11"/>
                <a:gd name="T4" fmla="*/ 15 w 29"/>
                <a:gd name="T5" fmla="*/ 8 h 11"/>
                <a:gd name="T6" fmla="*/ 0 w 29"/>
                <a:gd name="T7" fmla="*/ 8 h 11"/>
                <a:gd name="T8" fmla="*/ 17 w 29"/>
                <a:gd name="T9" fmla="*/ 3 h 11"/>
                <a:gd name="T10" fmla="*/ 29 w 2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cubicBezTo>
                    <a:pt x="29" y="1"/>
                    <a:pt x="29" y="1"/>
                    <a:pt x="28" y="1"/>
                  </a:cubicBezTo>
                  <a:cubicBezTo>
                    <a:pt x="25" y="6"/>
                    <a:pt x="22" y="11"/>
                    <a:pt x="15" y="8"/>
                  </a:cubicBezTo>
                  <a:cubicBezTo>
                    <a:pt x="10" y="6"/>
                    <a:pt x="5" y="8"/>
                    <a:pt x="0" y="8"/>
                  </a:cubicBezTo>
                  <a:cubicBezTo>
                    <a:pt x="5" y="6"/>
                    <a:pt x="11" y="5"/>
                    <a:pt x="17" y="3"/>
                  </a:cubicBezTo>
                  <a:cubicBezTo>
                    <a:pt x="21" y="2"/>
                    <a:pt x="25" y="0"/>
                    <a:pt x="29" y="0"/>
                  </a:cubicBezTo>
                  <a:close/>
                </a:path>
              </a:pathLst>
            </a:custGeom>
            <a:solidFill>
              <a:srgbClr val="E6A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837E6A18-B0F0-A917-B324-337F3566C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2503"/>
              <a:ext cx="187" cy="338"/>
            </a:xfrm>
            <a:custGeom>
              <a:avLst/>
              <a:gdLst>
                <a:gd name="T0" fmla="*/ 13 w 26"/>
                <a:gd name="T1" fmla="*/ 0 h 47"/>
                <a:gd name="T2" fmla="*/ 13 w 26"/>
                <a:gd name="T3" fmla="*/ 2 h 47"/>
                <a:gd name="T4" fmla="*/ 22 w 26"/>
                <a:gd name="T5" fmla="*/ 22 h 47"/>
                <a:gd name="T6" fmla="*/ 14 w 26"/>
                <a:gd name="T7" fmla="*/ 45 h 47"/>
                <a:gd name="T8" fmla="*/ 0 w 26"/>
                <a:gd name="T9" fmla="*/ 45 h 47"/>
                <a:gd name="T10" fmla="*/ 7 w 26"/>
                <a:gd name="T11" fmla="*/ 44 h 47"/>
                <a:gd name="T12" fmla="*/ 19 w 26"/>
                <a:gd name="T13" fmla="*/ 22 h 47"/>
                <a:gd name="T14" fmla="*/ 11 w 26"/>
                <a:gd name="T15" fmla="*/ 4 h 47"/>
                <a:gd name="T16" fmla="*/ 9 w 26"/>
                <a:gd name="T17" fmla="*/ 0 h 47"/>
                <a:gd name="T18" fmla="*/ 13 w 26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7">
                  <a:moveTo>
                    <a:pt x="13" y="0"/>
                  </a:moveTo>
                  <a:cubicBezTo>
                    <a:pt x="13" y="1"/>
                    <a:pt x="12" y="1"/>
                    <a:pt x="13" y="2"/>
                  </a:cubicBezTo>
                  <a:cubicBezTo>
                    <a:pt x="16" y="8"/>
                    <a:pt x="20" y="15"/>
                    <a:pt x="22" y="22"/>
                  </a:cubicBezTo>
                  <a:cubicBezTo>
                    <a:pt x="26" y="31"/>
                    <a:pt x="23" y="41"/>
                    <a:pt x="14" y="45"/>
                  </a:cubicBezTo>
                  <a:cubicBezTo>
                    <a:pt x="9" y="47"/>
                    <a:pt x="4" y="47"/>
                    <a:pt x="0" y="45"/>
                  </a:cubicBezTo>
                  <a:cubicBezTo>
                    <a:pt x="2" y="45"/>
                    <a:pt x="5" y="45"/>
                    <a:pt x="7" y="44"/>
                  </a:cubicBezTo>
                  <a:cubicBezTo>
                    <a:pt x="17" y="42"/>
                    <a:pt x="23" y="32"/>
                    <a:pt x="19" y="22"/>
                  </a:cubicBezTo>
                  <a:cubicBezTo>
                    <a:pt x="17" y="15"/>
                    <a:pt x="14" y="10"/>
                    <a:pt x="11" y="4"/>
                  </a:cubicBezTo>
                  <a:cubicBezTo>
                    <a:pt x="10" y="3"/>
                    <a:pt x="10" y="1"/>
                    <a:pt x="9" y="0"/>
                  </a:cubicBezTo>
                  <a:cubicBezTo>
                    <a:pt x="11" y="0"/>
                    <a:pt x="12" y="0"/>
                    <a:pt x="13" y="0"/>
                  </a:cubicBezTo>
                  <a:close/>
                </a:path>
              </a:pathLst>
            </a:custGeom>
            <a:solidFill>
              <a:srgbClr val="E73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C85A36DF-E830-0B3E-A5D8-AFC428291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2014"/>
              <a:ext cx="309" cy="1539"/>
            </a:xfrm>
            <a:custGeom>
              <a:avLst/>
              <a:gdLst>
                <a:gd name="T0" fmla="*/ 43 w 43"/>
                <a:gd name="T1" fmla="*/ 88 h 214"/>
                <a:gd name="T2" fmla="*/ 43 w 43"/>
                <a:gd name="T3" fmla="*/ 208 h 214"/>
                <a:gd name="T4" fmla="*/ 42 w 43"/>
                <a:gd name="T5" fmla="*/ 213 h 214"/>
                <a:gd name="T6" fmla="*/ 38 w 43"/>
                <a:gd name="T7" fmla="*/ 214 h 214"/>
                <a:gd name="T8" fmla="*/ 9 w 43"/>
                <a:gd name="T9" fmla="*/ 214 h 214"/>
                <a:gd name="T10" fmla="*/ 5 w 43"/>
                <a:gd name="T11" fmla="*/ 213 h 214"/>
                <a:gd name="T12" fmla="*/ 4 w 43"/>
                <a:gd name="T13" fmla="*/ 208 h 214"/>
                <a:gd name="T14" fmla="*/ 4 w 43"/>
                <a:gd name="T15" fmla="*/ 144 h 214"/>
                <a:gd name="T16" fmla="*/ 4 w 43"/>
                <a:gd name="T17" fmla="*/ 141 h 214"/>
                <a:gd name="T18" fmla="*/ 9 w 43"/>
                <a:gd name="T19" fmla="*/ 138 h 214"/>
                <a:gd name="T20" fmla="*/ 23 w 43"/>
                <a:gd name="T21" fmla="*/ 134 h 214"/>
                <a:gd name="T22" fmla="*/ 27 w 43"/>
                <a:gd name="T23" fmla="*/ 131 h 214"/>
                <a:gd name="T24" fmla="*/ 27 w 43"/>
                <a:gd name="T25" fmla="*/ 120 h 214"/>
                <a:gd name="T26" fmla="*/ 28 w 43"/>
                <a:gd name="T27" fmla="*/ 116 h 214"/>
                <a:gd name="T28" fmla="*/ 33 w 43"/>
                <a:gd name="T29" fmla="*/ 106 h 214"/>
                <a:gd name="T30" fmla="*/ 28 w 43"/>
                <a:gd name="T31" fmla="*/ 98 h 214"/>
                <a:gd name="T32" fmla="*/ 18 w 43"/>
                <a:gd name="T33" fmla="*/ 101 h 214"/>
                <a:gd name="T34" fmla="*/ 9 w 43"/>
                <a:gd name="T35" fmla="*/ 104 h 214"/>
                <a:gd name="T36" fmla="*/ 5 w 43"/>
                <a:gd name="T37" fmla="*/ 104 h 214"/>
                <a:gd name="T38" fmla="*/ 4 w 43"/>
                <a:gd name="T39" fmla="*/ 98 h 214"/>
                <a:gd name="T40" fmla="*/ 4 w 43"/>
                <a:gd name="T41" fmla="*/ 73 h 214"/>
                <a:gd name="T42" fmla="*/ 1 w 43"/>
                <a:gd name="T43" fmla="*/ 68 h 214"/>
                <a:gd name="T44" fmla="*/ 1 w 43"/>
                <a:gd name="T45" fmla="*/ 64 h 214"/>
                <a:gd name="T46" fmla="*/ 3 w 43"/>
                <a:gd name="T47" fmla="*/ 56 h 214"/>
                <a:gd name="T48" fmla="*/ 6 w 43"/>
                <a:gd name="T49" fmla="*/ 46 h 214"/>
                <a:gd name="T50" fmla="*/ 10 w 43"/>
                <a:gd name="T51" fmla="*/ 33 h 214"/>
                <a:gd name="T52" fmla="*/ 9 w 43"/>
                <a:gd name="T53" fmla="*/ 28 h 214"/>
                <a:gd name="T54" fmla="*/ 5 w 43"/>
                <a:gd name="T55" fmla="*/ 24 h 214"/>
                <a:gd name="T56" fmla="*/ 4 w 43"/>
                <a:gd name="T57" fmla="*/ 5 h 214"/>
                <a:gd name="T58" fmla="*/ 9 w 43"/>
                <a:gd name="T59" fmla="*/ 1 h 214"/>
                <a:gd name="T60" fmla="*/ 40 w 43"/>
                <a:gd name="T61" fmla="*/ 1 h 214"/>
                <a:gd name="T62" fmla="*/ 42 w 43"/>
                <a:gd name="T63" fmla="*/ 2 h 214"/>
                <a:gd name="T64" fmla="*/ 43 w 43"/>
                <a:gd name="T65" fmla="*/ 47 h 214"/>
                <a:gd name="T66" fmla="*/ 34 w 43"/>
                <a:gd name="T67" fmla="*/ 52 h 214"/>
                <a:gd name="T68" fmla="*/ 31 w 43"/>
                <a:gd name="T69" fmla="*/ 56 h 214"/>
                <a:gd name="T70" fmla="*/ 22 w 43"/>
                <a:gd name="T71" fmla="*/ 57 h 214"/>
                <a:gd name="T72" fmla="*/ 17 w 43"/>
                <a:gd name="T73" fmla="*/ 59 h 214"/>
                <a:gd name="T74" fmla="*/ 17 w 43"/>
                <a:gd name="T75" fmla="*/ 64 h 214"/>
                <a:gd name="T76" fmla="*/ 24 w 43"/>
                <a:gd name="T77" fmla="*/ 71 h 214"/>
                <a:gd name="T78" fmla="*/ 27 w 43"/>
                <a:gd name="T79" fmla="*/ 70 h 214"/>
                <a:gd name="T80" fmla="*/ 33 w 43"/>
                <a:gd name="T81" fmla="*/ 66 h 214"/>
                <a:gd name="T82" fmla="*/ 39 w 43"/>
                <a:gd name="T83" fmla="*/ 78 h 214"/>
                <a:gd name="T84" fmla="*/ 43 w 43"/>
                <a:gd name="T85" fmla="*/ 8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" h="214">
                  <a:moveTo>
                    <a:pt x="43" y="88"/>
                  </a:moveTo>
                  <a:cubicBezTo>
                    <a:pt x="43" y="128"/>
                    <a:pt x="43" y="168"/>
                    <a:pt x="43" y="208"/>
                  </a:cubicBezTo>
                  <a:cubicBezTo>
                    <a:pt x="43" y="209"/>
                    <a:pt x="42" y="211"/>
                    <a:pt x="42" y="213"/>
                  </a:cubicBezTo>
                  <a:cubicBezTo>
                    <a:pt x="41" y="214"/>
                    <a:pt x="40" y="214"/>
                    <a:pt x="38" y="214"/>
                  </a:cubicBezTo>
                  <a:cubicBezTo>
                    <a:pt x="29" y="214"/>
                    <a:pt x="19" y="214"/>
                    <a:pt x="9" y="214"/>
                  </a:cubicBezTo>
                  <a:cubicBezTo>
                    <a:pt x="8" y="214"/>
                    <a:pt x="6" y="214"/>
                    <a:pt x="5" y="213"/>
                  </a:cubicBezTo>
                  <a:cubicBezTo>
                    <a:pt x="4" y="211"/>
                    <a:pt x="4" y="210"/>
                    <a:pt x="4" y="208"/>
                  </a:cubicBezTo>
                  <a:cubicBezTo>
                    <a:pt x="4" y="187"/>
                    <a:pt x="4" y="165"/>
                    <a:pt x="4" y="144"/>
                  </a:cubicBezTo>
                  <a:cubicBezTo>
                    <a:pt x="4" y="143"/>
                    <a:pt x="4" y="142"/>
                    <a:pt x="4" y="141"/>
                  </a:cubicBezTo>
                  <a:cubicBezTo>
                    <a:pt x="5" y="139"/>
                    <a:pt x="7" y="138"/>
                    <a:pt x="9" y="138"/>
                  </a:cubicBezTo>
                  <a:cubicBezTo>
                    <a:pt x="14" y="136"/>
                    <a:pt x="18" y="135"/>
                    <a:pt x="23" y="134"/>
                  </a:cubicBezTo>
                  <a:cubicBezTo>
                    <a:pt x="25" y="133"/>
                    <a:pt x="26" y="133"/>
                    <a:pt x="27" y="131"/>
                  </a:cubicBezTo>
                  <a:cubicBezTo>
                    <a:pt x="28" y="127"/>
                    <a:pt x="27" y="123"/>
                    <a:pt x="27" y="120"/>
                  </a:cubicBezTo>
                  <a:cubicBezTo>
                    <a:pt x="27" y="118"/>
                    <a:pt x="27" y="117"/>
                    <a:pt x="28" y="116"/>
                  </a:cubicBezTo>
                  <a:cubicBezTo>
                    <a:pt x="31" y="114"/>
                    <a:pt x="33" y="110"/>
                    <a:pt x="33" y="106"/>
                  </a:cubicBezTo>
                  <a:cubicBezTo>
                    <a:pt x="34" y="103"/>
                    <a:pt x="31" y="100"/>
                    <a:pt x="28" y="98"/>
                  </a:cubicBezTo>
                  <a:cubicBezTo>
                    <a:pt x="24" y="97"/>
                    <a:pt x="21" y="98"/>
                    <a:pt x="18" y="101"/>
                  </a:cubicBezTo>
                  <a:cubicBezTo>
                    <a:pt x="15" y="102"/>
                    <a:pt x="12" y="103"/>
                    <a:pt x="9" y="104"/>
                  </a:cubicBezTo>
                  <a:cubicBezTo>
                    <a:pt x="7" y="105"/>
                    <a:pt x="6" y="105"/>
                    <a:pt x="5" y="104"/>
                  </a:cubicBezTo>
                  <a:cubicBezTo>
                    <a:pt x="4" y="102"/>
                    <a:pt x="4" y="100"/>
                    <a:pt x="4" y="98"/>
                  </a:cubicBezTo>
                  <a:cubicBezTo>
                    <a:pt x="4" y="90"/>
                    <a:pt x="4" y="82"/>
                    <a:pt x="4" y="73"/>
                  </a:cubicBezTo>
                  <a:cubicBezTo>
                    <a:pt x="4" y="71"/>
                    <a:pt x="4" y="69"/>
                    <a:pt x="1" y="68"/>
                  </a:cubicBezTo>
                  <a:cubicBezTo>
                    <a:pt x="0" y="67"/>
                    <a:pt x="0" y="65"/>
                    <a:pt x="1" y="64"/>
                  </a:cubicBezTo>
                  <a:cubicBezTo>
                    <a:pt x="2" y="61"/>
                    <a:pt x="2" y="59"/>
                    <a:pt x="3" y="56"/>
                  </a:cubicBezTo>
                  <a:cubicBezTo>
                    <a:pt x="4" y="53"/>
                    <a:pt x="5" y="49"/>
                    <a:pt x="6" y="46"/>
                  </a:cubicBezTo>
                  <a:cubicBezTo>
                    <a:pt x="7" y="42"/>
                    <a:pt x="9" y="37"/>
                    <a:pt x="10" y="33"/>
                  </a:cubicBezTo>
                  <a:cubicBezTo>
                    <a:pt x="10" y="31"/>
                    <a:pt x="11" y="29"/>
                    <a:pt x="9" y="28"/>
                  </a:cubicBezTo>
                  <a:cubicBezTo>
                    <a:pt x="8" y="26"/>
                    <a:pt x="5" y="26"/>
                    <a:pt x="5" y="24"/>
                  </a:cubicBezTo>
                  <a:cubicBezTo>
                    <a:pt x="4" y="18"/>
                    <a:pt x="4" y="12"/>
                    <a:pt x="4" y="5"/>
                  </a:cubicBezTo>
                  <a:cubicBezTo>
                    <a:pt x="4" y="3"/>
                    <a:pt x="6" y="1"/>
                    <a:pt x="9" y="1"/>
                  </a:cubicBezTo>
                  <a:cubicBezTo>
                    <a:pt x="19" y="0"/>
                    <a:pt x="30" y="1"/>
                    <a:pt x="40" y="1"/>
                  </a:cubicBezTo>
                  <a:cubicBezTo>
                    <a:pt x="41" y="1"/>
                    <a:pt x="42" y="1"/>
                    <a:pt x="42" y="2"/>
                  </a:cubicBezTo>
                  <a:cubicBezTo>
                    <a:pt x="43" y="17"/>
                    <a:pt x="43" y="32"/>
                    <a:pt x="43" y="47"/>
                  </a:cubicBezTo>
                  <a:cubicBezTo>
                    <a:pt x="40" y="49"/>
                    <a:pt x="36" y="49"/>
                    <a:pt x="34" y="52"/>
                  </a:cubicBezTo>
                  <a:cubicBezTo>
                    <a:pt x="33" y="52"/>
                    <a:pt x="32" y="54"/>
                    <a:pt x="31" y="56"/>
                  </a:cubicBezTo>
                  <a:cubicBezTo>
                    <a:pt x="28" y="57"/>
                    <a:pt x="25" y="58"/>
                    <a:pt x="22" y="57"/>
                  </a:cubicBezTo>
                  <a:cubicBezTo>
                    <a:pt x="20" y="56"/>
                    <a:pt x="18" y="58"/>
                    <a:pt x="17" y="59"/>
                  </a:cubicBezTo>
                  <a:cubicBezTo>
                    <a:pt x="16" y="61"/>
                    <a:pt x="16" y="62"/>
                    <a:pt x="17" y="64"/>
                  </a:cubicBezTo>
                  <a:cubicBezTo>
                    <a:pt x="19" y="66"/>
                    <a:pt x="21" y="68"/>
                    <a:pt x="24" y="71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9" y="69"/>
                    <a:pt x="30" y="66"/>
                    <a:pt x="33" y="66"/>
                  </a:cubicBezTo>
                  <a:cubicBezTo>
                    <a:pt x="35" y="70"/>
                    <a:pt x="37" y="74"/>
                    <a:pt x="39" y="78"/>
                  </a:cubicBezTo>
                  <a:cubicBezTo>
                    <a:pt x="40" y="82"/>
                    <a:pt x="41" y="85"/>
                    <a:pt x="43" y="88"/>
                  </a:cubicBezTo>
                  <a:close/>
                </a:path>
              </a:pathLst>
            </a:custGeom>
            <a:solidFill>
              <a:srgbClr val="5E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86E33B32-6F23-C0DD-DBBE-6A8704C0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1460"/>
              <a:ext cx="1481" cy="410"/>
            </a:xfrm>
            <a:custGeom>
              <a:avLst/>
              <a:gdLst>
                <a:gd name="T0" fmla="*/ 205 w 206"/>
                <a:gd name="T1" fmla="*/ 2 h 57"/>
                <a:gd name="T2" fmla="*/ 206 w 206"/>
                <a:gd name="T3" fmla="*/ 33 h 57"/>
                <a:gd name="T4" fmla="*/ 197 w 206"/>
                <a:gd name="T5" fmla="*/ 31 h 57"/>
                <a:gd name="T6" fmla="*/ 193 w 206"/>
                <a:gd name="T7" fmla="*/ 17 h 57"/>
                <a:gd name="T8" fmla="*/ 171 w 206"/>
                <a:gd name="T9" fmla="*/ 9 h 57"/>
                <a:gd name="T10" fmla="*/ 158 w 206"/>
                <a:gd name="T11" fmla="*/ 27 h 57"/>
                <a:gd name="T12" fmla="*/ 157 w 206"/>
                <a:gd name="T13" fmla="*/ 33 h 57"/>
                <a:gd name="T14" fmla="*/ 149 w 206"/>
                <a:gd name="T15" fmla="*/ 33 h 57"/>
                <a:gd name="T16" fmla="*/ 142 w 206"/>
                <a:gd name="T17" fmla="*/ 25 h 57"/>
                <a:gd name="T18" fmla="*/ 127 w 206"/>
                <a:gd name="T19" fmla="*/ 7 h 57"/>
                <a:gd name="T20" fmla="*/ 118 w 206"/>
                <a:gd name="T21" fmla="*/ 5 h 57"/>
                <a:gd name="T22" fmla="*/ 110 w 206"/>
                <a:gd name="T23" fmla="*/ 11 h 57"/>
                <a:gd name="T24" fmla="*/ 103 w 206"/>
                <a:gd name="T25" fmla="*/ 9 h 57"/>
                <a:gd name="T26" fmla="*/ 94 w 206"/>
                <a:gd name="T27" fmla="*/ 10 h 57"/>
                <a:gd name="T28" fmla="*/ 88 w 206"/>
                <a:gd name="T29" fmla="*/ 14 h 57"/>
                <a:gd name="T30" fmla="*/ 80 w 206"/>
                <a:gd name="T31" fmla="*/ 28 h 57"/>
                <a:gd name="T32" fmla="*/ 66 w 206"/>
                <a:gd name="T33" fmla="*/ 47 h 57"/>
                <a:gd name="T34" fmla="*/ 58 w 206"/>
                <a:gd name="T35" fmla="*/ 54 h 57"/>
                <a:gd name="T36" fmla="*/ 54 w 206"/>
                <a:gd name="T37" fmla="*/ 57 h 57"/>
                <a:gd name="T38" fmla="*/ 7 w 206"/>
                <a:gd name="T39" fmla="*/ 57 h 57"/>
                <a:gd name="T40" fmla="*/ 0 w 206"/>
                <a:gd name="T41" fmla="*/ 50 h 57"/>
                <a:gd name="T42" fmla="*/ 0 w 206"/>
                <a:gd name="T43" fmla="*/ 8 h 57"/>
                <a:gd name="T44" fmla="*/ 8 w 206"/>
                <a:gd name="T45" fmla="*/ 0 h 57"/>
                <a:gd name="T46" fmla="*/ 150 w 206"/>
                <a:gd name="T47" fmla="*/ 0 h 57"/>
                <a:gd name="T48" fmla="*/ 199 w 206"/>
                <a:gd name="T49" fmla="*/ 0 h 57"/>
                <a:gd name="T50" fmla="*/ 205 w 206"/>
                <a:gd name="T51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6" h="57">
                  <a:moveTo>
                    <a:pt x="205" y="2"/>
                  </a:moveTo>
                  <a:cubicBezTo>
                    <a:pt x="205" y="12"/>
                    <a:pt x="205" y="22"/>
                    <a:pt x="206" y="33"/>
                  </a:cubicBezTo>
                  <a:cubicBezTo>
                    <a:pt x="202" y="34"/>
                    <a:pt x="199" y="34"/>
                    <a:pt x="197" y="31"/>
                  </a:cubicBezTo>
                  <a:cubicBezTo>
                    <a:pt x="196" y="26"/>
                    <a:pt x="196" y="21"/>
                    <a:pt x="193" y="17"/>
                  </a:cubicBezTo>
                  <a:cubicBezTo>
                    <a:pt x="188" y="10"/>
                    <a:pt x="180" y="7"/>
                    <a:pt x="171" y="9"/>
                  </a:cubicBezTo>
                  <a:cubicBezTo>
                    <a:pt x="164" y="12"/>
                    <a:pt x="158" y="19"/>
                    <a:pt x="158" y="27"/>
                  </a:cubicBezTo>
                  <a:cubicBezTo>
                    <a:pt x="158" y="29"/>
                    <a:pt x="159" y="31"/>
                    <a:pt x="157" y="33"/>
                  </a:cubicBezTo>
                  <a:cubicBezTo>
                    <a:pt x="155" y="34"/>
                    <a:pt x="152" y="34"/>
                    <a:pt x="149" y="33"/>
                  </a:cubicBezTo>
                  <a:cubicBezTo>
                    <a:pt x="146" y="31"/>
                    <a:pt x="145" y="28"/>
                    <a:pt x="142" y="25"/>
                  </a:cubicBezTo>
                  <a:cubicBezTo>
                    <a:pt x="137" y="19"/>
                    <a:pt x="132" y="13"/>
                    <a:pt x="127" y="7"/>
                  </a:cubicBezTo>
                  <a:cubicBezTo>
                    <a:pt x="124" y="5"/>
                    <a:pt x="121" y="4"/>
                    <a:pt x="118" y="5"/>
                  </a:cubicBezTo>
                  <a:cubicBezTo>
                    <a:pt x="114" y="6"/>
                    <a:pt x="113" y="10"/>
                    <a:pt x="110" y="11"/>
                  </a:cubicBezTo>
                  <a:cubicBezTo>
                    <a:pt x="107" y="10"/>
                    <a:pt x="105" y="9"/>
                    <a:pt x="103" y="9"/>
                  </a:cubicBezTo>
                  <a:cubicBezTo>
                    <a:pt x="100" y="8"/>
                    <a:pt x="96" y="8"/>
                    <a:pt x="94" y="10"/>
                  </a:cubicBezTo>
                  <a:cubicBezTo>
                    <a:pt x="90" y="9"/>
                    <a:pt x="89" y="12"/>
                    <a:pt x="88" y="14"/>
                  </a:cubicBezTo>
                  <a:cubicBezTo>
                    <a:pt x="85" y="18"/>
                    <a:pt x="83" y="23"/>
                    <a:pt x="80" y="28"/>
                  </a:cubicBezTo>
                  <a:cubicBezTo>
                    <a:pt x="77" y="36"/>
                    <a:pt x="72" y="42"/>
                    <a:pt x="66" y="47"/>
                  </a:cubicBezTo>
                  <a:cubicBezTo>
                    <a:pt x="63" y="49"/>
                    <a:pt x="61" y="52"/>
                    <a:pt x="58" y="54"/>
                  </a:cubicBezTo>
                  <a:cubicBezTo>
                    <a:pt x="57" y="56"/>
                    <a:pt x="56" y="57"/>
                    <a:pt x="54" y="57"/>
                  </a:cubicBezTo>
                  <a:cubicBezTo>
                    <a:pt x="39" y="57"/>
                    <a:pt x="23" y="57"/>
                    <a:pt x="7" y="57"/>
                  </a:cubicBezTo>
                  <a:cubicBezTo>
                    <a:pt x="2" y="57"/>
                    <a:pt x="0" y="55"/>
                    <a:pt x="0" y="50"/>
                  </a:cubicBezTo>
                  <a:cubicBezTo>
                    <a:pt x="0" y="36"/>
                    <a:pt x="0" y="22"/>
                    <a:pt x="0" y="8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55" y="0"/>
                    <a:pt x="103" y="0"/>
                    <a:pt x="150" y="0"/>
                  </a:cubicBezTo>
                  <a:cubicBezTo>
                    <a:pt x="166" y="0"/>
                    <a:pt x="183" y="0"/>
                    <a:pt x="199" y="0"/>
                  </a:cubicBezTo>
                  <a:cubicBezTo>
                    <a:pt x="201" y="0"/>
                    <a:pt x="204" y="0"/>
                    <a:pt x="205" y="2"/>
                  </a:cubicBezTo>
                  <a:close/>
                </a:path>
              </a:pathLst>
            </a:custGeom>
            <a:solidFill>
              <a:srgbClr val="5DB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82A152CC-ECF6-DCE8-AA5F-58DBBFB30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439"/>
              <a:ext cx="1510" cy="819"/>
            </a:xfrm>
            <a:custGeom>
              <a:avLst/>
              <a:gdLst>
                <a:gd name="T0" fmla="*/ 209 w 210"/>
                <a:gd name="T1" fmla="*/ 5 h 114"/>
                <a:gd name="T2" fmla="*/ 199 w 210"/>
                <a:gd name="T3" fmla="*/ 4 h 114"/>
                <a:gd name="T4" fmla="*/ 51 w 210"/>
                <a:gd name="T5" fmla="*/ 4 h 114"/>
                <a:gd name="T6" fmla="*/ 10 w 210"/>
                <a:gd name="T7" fmla="*/ 4 h 114"/>
                <a:gd name="T8" fmla="*/ 5 w 210"/>
                <a:gd name="T9" fmla="*/ 9 h 114"/>
                <a:gd name="T10" fmla="*/ 5 w 210"/>
                <a:gd name="T11" fmla="*/ 54 h 114"/>
                <a:gd name="T12" fmla="*/ 11 w 210"/>
                <a:gd name="T13" fmla="*/ 59 h 114"/>
                <a:gd name="T14" fmla="*/ 53 w 210"/>
                <a:gd name="T15" fmla="*/ 59 h 114"/>
                <a:gd name="T16" fmla="*/ 60 w 210"/>
                <a:gd name="T17" fmla="*/ 59 h 114"/>
                <a:gd name="T18" fmla="*/ 60 w 210"/>
                <a:gd name="T19" fmla="*/ 61 h 114"/>
                <a:gd name="T20" fmla="*/ 65 w 210"/>
                <a:gd name="T21" fmla="*/ 86 h 114"/>
                <a:gd name="T22" fmla="*/ 70 w 210"/>
                <a:gd name="T23" fmla="*/ 91 h 114"/>
                <a:gd name="T24" fmla="*/ 73 w 210"/>
                <a:gd name="T25" fmla="*/ 88 h 114"/>
                <a:gd name="T26" fmla="*/ 76 w 210"/>
                <a:gd name="T27" fmla="*/ 88 h 114"/>
                <a:gd name="T28" fmla="*/ 88 w 210"/>
                <a:gd name="T29" fmla="*/ 98 h 114"/>
                <a:gd name="T30" fmla="*/ 86 w 210"/>
                <a:gd name="T31" fmla="*/ 103 h 114"/>
                <a:gd name="T32" fmla="*/ 79 w 210"/>
                <a:gd name="T33" fmla="*/ 103 h 114"/>
                <a:gd name="T34" fmla="*/ 70 w 210"/>
                <a:gd name="T35" fmla="*/ 100 h 114"/>
                <a:gd name="T36" fmla="*/ 54 w 210"/>
                <a:gd name="T37" fmla="*/ 96 h 114"/>
                <a:gd name="T38" fmla="*/ 40 w 210"/>
                <a:gd name="T39" fmla="*/ 97 h 114"/>
                <a:gd name="T40" fmla="*/ 2 w 210"/>
                <a:gd name="T41" fmla="*/ 114 h 114"/>
                <a:gd name="T42" fmla="*/ 1 w 210"/>
                <a:gd name="T43" fmla="*/ 111 h 114"/>
                <a:gd name="T44" fmla="*/ 1 w 210"/>
                <a:gd name="T45" fmla="*/ 4 h 114"/>
                <a:gd name="T46" fmla="*/ 2 w 210"/>
                <a:gd name="T47" fmla="*/ 1 h 114"/>
                <a:gd name="T48" fmla="*/ 6 w 210"/>
                <a:gd name="T49" fmla="*/ 0 h 114"/>
                <a:gd name="T50" fmla="*/ 205 w 210"/>
                <a:gd name="T51" fmla="*/ 0 h 114"/>
                <a:gd name="T52" fmla="*/ 208 w 210"/>
                <a:gd name="T53" fmla="*/ 1 h 114"/>
                <a:gd name="T54" fmla="*/ 209 w 210"/>
                <a:gd name="T55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0" h="114">
                  <a:moveTo>
                    <a:pt x="209" y="5"/>
                  </a:moveTo>
                  <a:cubicBezTo>
                    <a:pt x="206" y="4"/>
                    <a:pt x="203" y="4"/>
                    <a:pt x="199" y="4"/>
                  </a:cubicBezTo>
                  <a:cubicBezTo>
                    <a:pt x="150" y="4"/>
                    <a:pt x="100" y="4"/>
                    <a:pt x="51" y="4"/>
                  </a:cubicBezTo>
                  <a:cubicBezTo>
                    <a:pt x="38" y="4"/>
                    <a:pt x="24" y="4"/>
                    <a:pt x="10" y="4"/>
                  </a:cubicBezTo>
                  <a:cubicBezTo>
                    <a:pt x="6" y="4"/>
                    <a:pt x="5" y="5"/>
                    <a:pt x="5" y="9"/>
                  </a:cubicBezTo>
                  <a:cubicBezTo>
                    <a:pt x="5" y="24"/>
                    <a:pt x="5" y="39"/>
                    <a:pt x="5" y="54"/>
                  </a:cubicBezTo>
                  <a:cubicBezTo>
                    <a:pt x="5" y="58"/>
                    <a:pt x="6" y="59"/>
                    <a:pt x="11" y="59"/>
                  </a:cubicBezTo>
                  <a:cubicBezTo>
                    <a:pt x="25" y="59"/>
                    <a:pt x="39" y="59"/>
                    <a:pt x="53" y="59"/>
                  </a:cubicBezTo>
                  <a:cubicBezTo>
                    <a:pt x="56" y="59"/>
                    <a:pt x="58" y="59"/>
                    <a:pt x="60" y="59"/>
                  </a:cubicBezTo>
                  <a:cubicBezTo>
                    <a:pt x="61" y="60"/>
                    <a:pt x="60" y="60"/>
                    <a:pt x="60" y="61"/>
                  </a:cubicBezTo>
                  <a:cubicBezTo>
                    <a:pt x="56" y="71"/>
                    <a:pt x="60" y="79"/>
                    <a:pt x="65" y="86"/>
                  </a:cubicBezTo>
                  <a:cubicBezTo>
                    <a:pt x="66" y="88"/>
                    <a:pt x="67" y="91"/>
                    <a:pt x="70" y="91"/>
                  </a:cubicBezTo>
                  <a:cubicBezTo>
                    <a:pt x="72" y="90"/>
                    <a:pt x="72" y="89"/>
                    <a:pt x="73" y="88"/>
                  </a:cubicBezTo>
                  <a:cubicBezTo>
                    <a:pt x="74" y="87"/>
                    <a:pt x="75" y="86"/>
                    <a:pt x="76" y="88"/>
                  </a:cubicBezTo>
                  <a:cubicBezTo>
                    <a:pt x="78" y="93"/>
                    <a:pt x="83" y="96"/>
                    <a:pt x="88" y="98"/>
                  </a:cubicBezTo>
                  <a:cubicBezTo>
                    <a:pt x="89" y="101"/>
                    <a:pt x="87" y="102"/>
                    <a:pt x="86" y="103"/>
                  </a:cubicBezTo>
                  <a:cubicBezTo>
                    <a:pt x="84" y="105"/>
                    <a:pt x="81" y="105"/>
                    <a:pt x="79" y="103"/>
                  </a:cubicBezTo>
                  <a:cubicBezTo>
                    <a:pt x="77" y="101"/>
                    <a:pt x="73" y="101"/>
                    <a:pt x="70" y="100"/>
                  </a:cubicBezTo>
                  <a:cubicBezTo>
                    <a:pt x="65" y="98"/>
                    <a:pt x="59" y="97"/>
                    <a:pt x="54" y="96"/>
                  </a:cubicBezTo>
                  <a:cubicBezTo>
                    <a:pt x="49" y="95"/>
                    <a:pt x="44" y="95"/>
                    <a:pt x="40" y="97"/>
                  </a:cubicBezTo>
                  <a:cubicBezTo>
                    <a:pt x="27" y="103"/>
                    <a:pt x="14" y="108"/>
                    <a:pt x="2" y="114"/>
                  </a:cubicBezTo>
                  <a:cubicBezTo>
                    <a:pt x="1" y="113"/>
                    <a:pt x="1" y="112"/>
                    <a:pt x="1" y="111"/>
                  </a:cubicBezTo>
                  <a:cubicBezTo>
                    <a:pt x="1" y="75"/>
                    <a:pt x="1" y="40"/>
                    <a:pt x="1" y="4"/>
                  </a:cubicBezTo>
                  <a:cubicBezTo>
                    <a:pt x="1" y="3"/>
                    <a:pt x="0" y="1"/>
                    <a:pt x="2" y="1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72" y="0"/>
                    <a:pt x="138" y="0"/>
                    <a:pt x="205" y="0"/>
                  </a:cubicBezTo>
                  <a:cubicBezTo>
                    <a:pt x="206" y="0"/>
                    <a:pt x="207" y="0"/>
                    <a:pt x="208" y="1"/>
                  </a:cubicBezTo>
                  <a:cubicBezTo>
                    <a:pt x="210" y="2"/>
                    <a:pt x="210" y="3"/>
                    <a:pt x="209" y="5"/>
                  </a:cubicBezTo>
                  <a:close/>
                </a:path>
              </a:pathLst>
            </a:custGeom>
            <a:solidFill>
              <a:srgbClr val="50B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8F5D8A27-3476-E587-9A91-9A13428A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676"/>
              <a:ext cx="439" cy="539"/>
            </a:xfrm>
            <a:custGeom>
              <a:avLst/>
              <a:gdLst>
                <a:gd name="T0" fmla="*/ 4 w 61"/>
                <a:gd name="T1" fmla="*/ 3 h 75"/>
                <a:gd name="T2" fmla="*/ 12 w 61"/>
                <a:gd name="T3" fmla="*/ 3 h 75"/>
                <a:gd name="T4" fmla="*/ 14 w 61"/>
                <a:gd name="T5" fmla="*/ 5 h 75"/>
                <a:gd name="T6" fmla="*/ 33 w 61"/>
                <a:gd name="T7" fmla="*/ 17 h 75"/>
                <a:gd name="T8" fmla="*/ 51 w 61"/>
                <a:gd name="T9" fmla="*/ 3 h 75"/>
                <a:gd name="T10" fmla="*/ 52 w 61"/>
                <a:gd name="T11" fmla="*/ 0 h 75"/>
                <a:gd name="T12" fmla="*/ 56 w 61"/>
                <a:gd name="T13" fmla="*/ 3 h 75"/>
                <a:gd name="T14" fmla="*/ 61 w 61"/>
                <a:gd name="T15" fmla="*/ 3 h 75"/>
                <a:gd name="T16" fmla="*/ 60 w 61"/>
                <a:gd name="T17" fmla="*/ 49 h 75"/>
                <a:gd name="T18" fmla="*/ 28 w 61"/>
                <a:gd name="T19" fmla="*/ 49 h 75"/>
                <a:gd name="T20" fmla="*/ 23 w 61"/>
                <a:gd name="T21" fmla="*/ 54 h 75"/>
                <a:gd name="T22" fmla="*/ 23 w 61"/>
                <a:gd name="T23" fmla="*/ 72 h 75"/>
                <a:gd name="T24" fmla="*/ 22 w 61"/>
                <a:gd name="T25" fmla="*/ 73 h 75"/>
                <a:gd name="T26" fmla="*/ 2 w 61"/>
                <a:gd name="T27" fmla="*/ 73 h 75"/>
                <a:gd name="T28" fmla="*/ 2 w 61"/>
                <a:gd name="T29" fmla="*/ 71 h 75"/>
                <a:gd name="T30" fmla="*/ 5 w 61"/>
                <a:gd name="T31" fmla="*/ 69 h 75"/>
                <a:gd name="T32" fmla="*/ 11 w 61"/>
                <a:gd name="T33" fmla="*/ 39 h 75"/>
                <a:gd name="T34" fmla="*/ 14 w 61"/>
                <a:gd name="T35" fmla="*/ 35 h 75"/>
                <a:gd name="T36" fmla="*/ 17 w 61"/>
                <a:gd name="T37" fmla="*/ 33 h 75"/>
                <a:gd name="T38" fmla="*/ 7 w 61"/>
                <a:gd name="T39" fmla="*/ 30 h 75"/>
                <a:gd name="T40" fmla="*/ 5 w 61"/>
                <a:gd name="T41" fmla="*/ 23 h 75"/>
                <a:gd name="T42" fmla="*/ 6 w 61"/>
                <a:gd name="T43" fmla="*/ 17 h 75"/>
                <a:gd name="T44" fmla="*/ 5 w 61"/>
                <a:gd name="T45" fmla="*/ 7 h 75"/>
                <a:gd name="T46" fmla="*/ 4 w 61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75">
                  <a:moveTo>
                    <a:pt x="4" y="3"/>
                  </a:moveTo>
                  <a:cubicBezTo>
                    <a:pt x="7" y="3"/>
                    <a:pt x="9" y="2"/>
                    <a:pt x="12" y="3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8" y="14"/>
                    <a:pt x="25" y="17"/>
                    <a:pt x="33" y="17"/>
                  </a:cubicBezTo>
                  <a:cubicBezTo>
                    <a:pt x="41" y="17"/>
                    <a:pt x="48" y="11"/>
                    <a:pt x="51" y="3"/>
                  </a:cubicBezTo>
                  <a:cubicBezTo>
                    <a:pt x="51" y="2"/>
                    <a:pt x="51" y="0"/>
                    <a:pt x="52" y="0"/>
                  </a:cubicBezTo>
                  <a:cubicBezTo>
                    <a:pt x="52" y="2"/>
                    <a:pt x="54" y="3"/>
                    <a:pt x="56" y="3"/>
                  </a:cubicBezTo>
                  <a:cubicBezTo>
                    <a:pt x="57" y="3"/>
                    <a:pt x="59" y="3"/>
                    <a:pt x="61" y="3"/>
                  </a:cubicBezTo>
                  <a:cubicBezTo>
                    <a:pt x="61" y="18"/>
                    <a:pt x="60" y="33"/>
                    <a:pt x="60" y="49"/>
                  </a:cubicBezTo>
                  <a:cubicBezTo>
                    <a:pt x="50" y="49"/>
                    <a:pt x="39" y="49"/>
                    <a:pt x="28" y="49"/>
                  </a:cubicBezTo>
                  <a:cubicBezTo>
                    <a:pt x="25" y="49"/>
                    <a:pt x="23" y="50"/>
                    <a:pt x="23" y="54"/>
                  </a:cubicBezTo>
                  <a:cubicBezTo>
                    <a:pt x="23" y="60"/>
                    <a:pt x="23" y="66"/>
                    <a:pt x="23" y="72"/>
                  </a:cubicBezTo>
                  <a:cubicBezTo>
                    <a:pt x="23" y="72"/>
                    <a:pt x="22" y="73"/>
                    <a:pt x="22" y="73"/>
                  </a:cubicBezTo>
                  <a:cubicBezTo>
                    <a:pt x="15" y="73"/>
                    <a:pt x="8" y="75"/>
                    <a:pt x="2" y="73"/>
                  </a:cubicBezTo>
                  <a:cubicBezTo>
                    <a:pt x="0" y="73"/>
                    <a:pt x="1" y="72"/>
                    <a:pt x="2" y="71"/>
                  </a:cubicBezTo>
                  <a:cubicBezTo>
                    <a:pt x="3" y="70"/>
                    <a:pt x="4" y="70"/>
                    <a:pt x="5" y="69"/>
                  </a:cubicBezTo>
                  <a:cubicBezTo>
                    <a:pt x="15" y="63"/>
                    <a:pt x="17" y="51"/>
                    <a:pt x="11" y="39"/>
                  </a:cubicBezTo>
                  <a:cubicBezTo>
                    <a:pt x="10" y="37"/>
                    <a:pt x="10" y="35"/>
                    <a:pt x="14" y="35"/>
                  </a:cubicBezTo>
                  <a:cubicBezTo>
                    <a:pt x="15" y="35"/>
                    <a:pt x="16" y="35"/>
                    <a:pt x="17" y="33"/>
                  </a:cubicBezTo>
                  <a:cubicBezTo>
                    <a:pt x="13" y="33"/>
                    <a:pt x="9" y="33"/>
                    <a:pt x="7" y="30"/>
                  </a:cubicBezTo>
                  <a:cubicBezTo>
                    <a:pt x="4" y="28"/>
                    <a:pt x="3" y="26"/>
                    <a:pt x="5" y="23"/>
                  </a:cubicBezTo>
                  <a:cubicBezTo>
                    <a:pt x="5" y="21"/>
                    <a:pt x="6" y="19"/>
                    <a:pt x="6" y="17"/>
                  </a:cubicBezTo>
                  <a:cubicBezTo>
                    <a:pt x="7" y="13"/>
                    <a:pt x="7" y="10"/>
                    <a:pt x="5" y="7"/>
                  </a:cubicBezTo>
                  <a:cubicBezTo>
                    <a:pt x="5" y="6"/>
                    <a:pt x="3" y="4"/>
                    <a:pt x="4" y="3"/>
                  </a:cubicBezTo>
                  <a:close/>
                </a:path>
              </a:pathLst>
            </a:custGeom>
            <a:solidFill>
              <a:srgbClr val="4EA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D2B78A52-6EAC-C426-0D10-C53B56C38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2179"/>
              <a:ext cx="410" cy="266"/>
            </a:xfrm>
            <a:custGeom>
              <a:avLst/>
              <a:gdLst>
                <a:gd name="T0" fmla="*/ 10 w 57"/>
                <a:gd name="T1" fmla="*/ 0 h 37"/>
                <a:gd name="T2" fmla="*/ 17 w 57"/>
                <a:gd name="T3" fmla="*/ 0 h 37"/>
                <a:gd name="T4" fmla="*/ 22 w 57"/>
                <a:gd name="T5" fmla="*/ 4 h 37"/>
                <a:gd name="T6" fmla="*/ 42 w 57"/>
                <a:gd name="T7" fmla="*/ 9 h 37"/>
                <a:gd name="T8" fmla="*/ 49 w 57"/>
                <a:gd name="T9" fmla="*/ 7 h 37"/>
                <a:gd name="T10" fmla="*/ 56 w 57"/>
                <a:gd name="T11" fmla="*/ 17 h 37"/>
                <a:gd name="T12" fmla="*/ 57 w 57"/>
                <a:gd name="T13" fmla="*/ 19 h 37"/>
                <a:gd name="T14" fmla="*/ 30 w 57"/>
                <a:gd name="T15" fmla="*/ 37 h 37"/>
                <a:gd name="T16" fmla="*/ 20 w 57"/>
                <a:gd name="T17" fmla="*/ 37 h 37"/>
                <a:gd name="T18" fmla="*/ 8 w 57"/>
                <a:gd name="T19" fmla="*/ 27 h 37"/>
                <a:gd name="T20" fmla="*/ 6 w 57"/>
                <a:gd name="T21" fmla="*/ 26 h 37"/>
                <a:gd name="T22" fmla="*/ 0 w 57"/>
                <a:gd name="T23" fmla="*/ 23 h 37"/>
                <a:gd name="T24" fmla="*/ 6 w 57"/>
                <a:gd name="T25" fmla="*/ 24 h 37"/>
                <a:gd name="T26" fmla="*/ 10 w 57"/>
                <a:gd name="T2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7">
                  <a:moveTo>
                    <a:pt x="10" y="0"/>
                  </a:moveTo>
                  <a:cubicBezTo>
                    <a:pt x="12" y="0"/>
                    <a:pt x="15" y="1"/>
                    <a:pt x="17" y="0"/>
                  </a:cubicBezTo>
                  <a:cubicBezTo>
                    <a:pt x="19" y="1"/>
                    <a:pt x="20" y="3"/>
                    <a:pt x="22" y="4"/>
                  </a:cubicBezTo>
                  <a:cubicBezTo>
                    <a:pt x="27" y="11"/>
                    <a:pt x="35" y="12"/>
                    <a:pt x="42" y="9"/>
                  </a:cubicBezTo>
                  <a:cubicBezTo>
                    <a:pt x="44" y="8"/>
                    <a:pt x="46" y="6"/>
                    <a:pt x="49" y="7"/>
                  </a:cubicBezTo>
                  <a:cubicBezTo>
                    <a:pt x="49" y="12"/>
                    <a:pt x="52" y="15"/>
                    <a:pt x="56" y="17"/>
                  </a:cubicBezTo>
                  <a:cubicBezTo>
                    <a:pt x="56" y="18"/>
                    <a:pt x="57" y="18"/>
                    <a:pt x="57" y="19"/>
                  </a:cubicBezTo>
                  <a:cubicBezTo>
                    <a:pt x="49" y="27"/>
                    <a:pt x="41" y="33"/>
                    <a:pt x="30" y="37"/>
                  </a:cubicBezTo>
                  <a:cubicBezTo>
                    <a:pt x="27" y="37"/>
                    <a:pt x="23" y="37"/>
                    <a:pt x="20" y="37"/>
                  </a:cubicBezTo>
                  <a:cubicBezTo>
                    <a:pt x="14" y="36"/>
                    <a:pt x="10" y="32"/>
                    <a:pt x="8" y="27"/>
                  </a:cubicBezTo>
                  <a:cubicBezTo>
                    <a:pt x="7" y="26"/>
                    <a:pt x="7" y="26"/>
                    <a:pt x="6" y="26"/>
                  </a:cubicBezTo>
                  <a:cubicBezTo>
                    <a:pt x="3" y="27"/>
                    <a:pt x="2" y="24"/>
                    <a:pt x="0" y="23"/>
                  </a:cubicBezTo>
                  <a:cubicBezTo>
                    <a:pt x="2" y="22"/>
                    <a:pt x="4" y="24"/>
                    <a:pt x="6" y="24"/>
                  </a:cubicBezTo>
                  <a:cubicBezTo>
                    <a:pt x="4" y="15"/>
                    <a:pt x="8" y="8"/>
                    <a:pt x="10" y="0"/>
                  </a:cubicBezTo>
                  <a:close/>
                </a:path>
              </a:pathLst>
            </a:custGeom>
            <a:solidFill>
              <a:srgbClr val="EEC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37A45204-5C42-6FA6-496F-3FDF18BCF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281"/>
              <a:ext cx="482" cy="28"/>
            </a:xfrm>
            <a:custGeom>
              <a:avLst/>
              <a:gdLst>
                <a:gd name="T0" fmla="*/ 34 w 67"/>
                <a:gd name="T1" fmla="*/ 3 h 4"/>
                <a:gd name="T2" fmla="*/ 3 w 67"/>
                <a:gd name="T3" fmla="*/ 3 h 4"/>
                <a:gd name="T4" fmla="*/ 0 w 67"/>
                <a:gd name="T5" fmla="*/ 2 h 4"/>
                <a:gd name="T6" fmla="*/ 3 w 67"/>
                <a:gd name="T7" fmla="*/ 0 h 4"/>
                <a:gd name="T8" fmla="*/ 64 w 67"/>
                <a:gd name="T9" fmla="*/ 0 h 4"/>
                <a:gd name="T10" fmla="*/ 67 w 67"/>
                <a:gd name="T11" fmla="*/ 2 h 4"/>
                <a:gd name="T12" fmla="*/ 64 w 67"/>
                <a:gd name="T13" fmla="*/ 3 h 4"/>
                <a:gd name="T14" fmla="*/ 34 w 67"/>
                <a:gd name="T15" fmla="*/ 3 h 4"/>
                <a:gd name="T16" fmla="*/ 34 w 67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4">
                  <a:moveTo>
                    <a:pt x="34" y="3"/>
                  </a:moveTo>
                  <a:cubicBezTo>
                    <a:pt x="24" y="3"/>
                    <a:pt x="13" y="3"/>
                    <a:pt x="3" y="3"/>
                  </a:cubicBezTo>
                  <a:cubicBezTo>
                    <a:pt x="2" y="3"/>
                    <a:pt x="0" y="4"/>
                    <a:pt x="0" y="2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23" y="0"/>
                    <a:pt x="44" y="0"/>
                    <a:pt x="64" y="0"/>
                  </a:cubicBezTo>
                  <a:cubicBezTo>
                    <a:pt x="65" y="0"/>
                    <a:pt x="67" y="0"/>
                    <a:pt x="67" y="2"/>
                  </a:cubicBezTo>
                  <a:cubicBezTo>
                    <a:pt x="67" y="4"/>
                    <a:pt x="65" y="3"/>
                    <a:pt x="64" y="3"/>
                  </a:cubicBezTo>
                  <a:cubicBezTo>
                    <a:pt x="54" y="3"/>
                    <a:pt x="4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lose/>
                </a:path>
              </a:pathLst>
            </a:custGeom>
            <a:solidFill>
              <a:srgbClr val="42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0" name="Freeform 62">
              <a:extLst>
                <a:ext uri="{FF2B5EF4-FFF2-40B4-BE49-F238E27FC236}">
                  <a16:creationId xmlns:a16="http://schemas.microsoft.com/office/drawing/2014/main" id="{8EF597F0-FE19-65F3-4AAF-13C621E1A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432"/>
              <a:ext cx="1481" cy="14"/>
            </a:xfrm>
            <a:custGeom>
              <a:avLst/>
              <a:gdLst>
                <a:gd name="T0" fmla="*/ 206 w 206"/>
                <a:gd name="T1" fmla="*/ 2 h 2"/>
                <a:gd name="T2" fmla="*/ 157 w 206"/>
                <a:gd name="T3" fmla="*/ 2 h 2"/>
                <a:gd name="T4" fmla="*/ 5 w 206"/>
                <a:gd name="T5" fmla="*/ 2 h 2"/>
                <a:gd name="T6" fmla="*/ 0 w 206"/>
                <a:gd name="T7" fmla="*/ 2 h 2"/>
                <a:gd name="T8" fmla="*/ 4 w 206"/>
                <a:gd name="T9" fmla="*/ 1 h 2"/>
                <a:gd name="T10" fmla="*/ 202 w 206"/>
                <a:gd name="T11" fmla="*/ 1 h 2"/>
                <a:gd name="T12" fmla="*/ 206 w 20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">
                  <a:moveTo>
                    <a:pt x="206" y="2"/>
                  </a:moveTo>
                  <a:cubicBezTo>
                    <a:pt x="190" y="2"/>
                    <a:pt x="173" y="2"/>
                    <a:pt x="157" y="2"/>
                  </a:cubicBezTo>
                  <a:cubicBezTo>
                    <a:pt x="106" y="2"/>
                    <a:pt x="56" y="2"/>
                    <a:pt x="5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70" y="1"/>
                    <a:pt x="136" y="1"/>
                    <a:pt x="202" y="1"/>
                  </a:cubicBezTo>
                  <a:cubicBezTo>
                    <a:pt x="204" y="1"/>
                    <a:pt x="205" y="1"/>
                    <a:pt x="206" y="2"/>
                  </a:cubicBezTo>
                  <a:close/>
                </a:path>
              </a:pathLst>
            </a:custGeom>
            <a:solidFill>
              <a:srgbClr val="5DB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1" name="Freeform 63">
              <a:extLst>
                <a:ext uri="{FF2B5EF4-FFF2-40B4-BE49-F238E27FC236}">
                  <a16:creationId xmlns:a16="http://schemas.microsoft.com/office/drawing/2014/main" id="{AA1F0890-CE77-8E11-4110-8630D176A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1252"/>
              <a:ext cx="93" cy="86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6 h 12"/>
                <a:gd name="T6" fmla="*/ 7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3" y="10"/>
                    <a:pt x="11" y="12"/>
                    <a:pt x="7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solidFill>
              <a:srgbClr val="EFD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2" name="Freeform 64">
              <a:extLst>
                <a:ext uri="{FF2B5EF4-FFF2-40B4-BE49-F238E27FC236}">
                  <a16:creationId xmlns:a16="http://schemas.microsoft.com/office/drawing/2014/main" id="{E85B9F86-4F4F-D864-AFCB-8C94CC78F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273"/>
              <a:ext cx="71" cy="43"/>
            </a:xfrm>
            <a:custGeom>
              <a:avLst/>
              <a:gdLst>
                <a:gd name="T0" fmla="*/ 5 w 10"/>
                <a:gd name="T1" fmla="*/ 5 h 6"/>
                <a:gd name="T2" fmla="*/ 0 w 10"/>
                <a:gd name="T3" fmla="*/ 3 h 6"/>
                <a:gd name="T4" fmla="*/ 5 w 10"/>
                <a:gd name="T5" fmla="*/ 1 h 6"/>
                <a:gd name="T6" fmla="*/ 10 w 10"/>
                <a:gd name="T7" fmla="*/ 3 h 6"/>
                <a:gd name="T8" fmla="*/ 5 w 1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5" y="5"/>
                  </a:moveTo>
                  <a:cubicBezTo>
                    <a:pt x="3" y="4"/>
                    <a:pt x="0" y="6"/>
                    <a:pt x="0" y="3"/>
                  </a:cubicBezTo>
                  <a:cubicBezTo>
                    <a:pt x="0" y="0"/>
                    <a:pt x="3" y="2"/>
                    <a:pt x="5" y="1"/>
                  </a:cubicBezTo>
                  <a:cubicBezTo>
                    <a:pt x="7" y="1"/>
                    <a:pt x="10" y="0"/>
                    <a:pt x="10" y="3"/>
                  </a:cubicBezTo>
                  <a:cubicBezTo>
                    <a:pt x="10" y="6"/>
                    <a:pt x="7" y="4"/>
                    <a:pt x="5" y="5"/>
                  </a:cubicBezTo>
                  <a:close/>
                </a:path>
              </a:pathLst>
            </a:custGeom>
            <a:solidFill>
              <a:srgbClr val="473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3" name="Freeform 65">
              <a:extLst>
                <a:ext uri="{FF2B5EF4-FFF2-40B4-BE49-F238E27FC236}">
                  <a16:creationId xmlns:a16="http://schemas.microsoft.com/office/drawing/2014/main" id="{67A56CAA-25B5-E0F3-64B7-1F7E40FF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2632"/>
              <a:ext cx="58" cy="79"/>
            </a:xfrm>
            <a:custGeom>
              <a:avLst/>
              <a:gdLst>
                <a:gd name="T0" fmla="*/ 2 w 8"/>
                <a:gd name="T1" fmla="*/ 11 h 11"/>
                <a:gd name="T2" fmla="*/ 8 w 8"/>
                <a:gd name="T3" fmla="*/ 0 h 11"/>
                <a:gd name="T4" fmla="*/ 4 w 8"/>
                <a:gd name="T5" fmla="*/ 6 h 11"/>
                <a:gd name="T6" fmla="*/ 2 w 8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2" y="11"/>
                  </a:moveTo>
                  <a:cubicBezTo>
                    <a:pt x="0" y="5"/>
                    <a:pt x="2" y="2"/>
                    <a:pt x="8" y="0"/>
                  </a:cubicBezTo>
                  <a:cubicBezTo>
                    <a:pt x="8" y="3"/>
                    <a:pt x="5" y="4"/>
                    <a:pt x="4" y="6"/>
                  </a:cubicBezTo>
                  <a:cubicBezTo>
                    <a:pt x="3" y="8"/>
                    <a:pt x="2" y="9"/>
                    <a:pt x="2" y="11"/>
                  </a:cubicBezTo>
                  <a:close/>
                </a:path>
              </a:pathLst>
            </a:custGeom>
            <a:solidFill>
              <a:srgbClr val="5A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4" name="Freeform 66">
              <a:extLst>
                <a:ext uri="{FF2B5EF4-FFF2-40B4-BE49-F238E27FC236}">
                  <a16:creationId xmlns:a16="http://schemas.microsoft.com/office/drawing/2014/main" id="{3812A82A-5F0D-42E3-A48D-CA13AFCD4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409"/>
              <a:ext cx="122" cy="123"/>
            </a:xfrm>
            <a:custGeom>
              <a:avLst/>
              <a:gdLst>
                <a:gd name="T0" fmla="*/ 16 w 17"/>
                <a:gd name="T1" fmla="*/ 2 h 17"/>
                <a:gd name="T2" fmla="*/ 17 w 17"/>
                <a:gd name="T3" fmla="*/ 9 h 17"/>
                <a:gd name="T4" fmla="*/ 12 w 17"/>
                <a:gd name="T5" fmla="*/ 16 h 17"/>
                <a:gd name="T6" fmla="*/ 8 w 17"/>
                <a:gd name="T7" fmla="*/ 15 h 17"/>
                <a:gd name="T8" fmla="*/ 2 w 17"/>
                <a:gd name="T9" fmla="*/ 9 h 17"/>
                <a:gd name="T10" fmla="*/ 2 w 17"/>
                <a:gd name="T11" fmla="*/ 4 h 17"/>
                <a:gd name="T12" fmla="*/ 8 w 17"/>
                <a:gd name="T13" fmla="*/ 2 h 17"/>
                <a:gd name="T14" fmla="*/ 12 w 17"/>
                <a:gd name="T15" fmla="*/ 2 h 17"/>
                <a:gd name="T16" fmla="*/ 16 w 17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16" y="2"/>
                  </a:moveTo>
                  <a:cubicBezTo>
                    <a:pt x="15" y="5"/>
                    <a:pt x="16" y="7"/>
                    <a:pt x="17" y="9"/>
                  </a:cubicBezTo>
                  <a:cubicBezTo>
                    <a:pt x="16" y="12"/>
                    <a:pt x="13" y="14"/>
                    <a:pt x="12" y="16"/>
                  </a:cubicBezTo>
                  <a:cubicBezTo>
                    <a:pt x="10" y="17"/>
                    <a:pt x="9" y="16"/>
                    <a:pt x="8" y="15"/>
                  </a:cubicBezTo>
                  <a:cubicBezTo>
                    <a:pt x="6" y="13"/>
                    <a:pt x="4" y="11"/>
                    <a:pt x="2" y="9"/>
                  </a:cubicBezTo>
                  <a:cubicBezTo>
                    <a:pt x="1" y="8"/>
                    <a:pt x="0" y="6"/>
                    <a:pt x="2" y="4"/>
                  </a:cubicBezTo>
                  <a:cubicBezTo>
                    <a:pt x="3" y="2"/>
                    <a:pt x="5" y="0"/>
                    <a:pt x="8" y="2"/>
                  </a:cubicBezTo>
                  <a:cubicBezTo>
                    <a:pt x="9" y="3"/>
                    <a:pt x="11" y="3"/>
                    <a:pt x="12" y="2"/>
                  </a:cubicBezTo>
                  <a:cubicBezTo>
                    <a:pt x="13" y="1"/>
                    <a:pt x="15" y="1"/>
                    <a:pt x="16" y="2"/>
                  </a:cubicBezTo>
                  <a:close/>
                </a:path>
              </a:pathLst>
            </a:custGeom>
            <a:solidFill>
              <a:srgbClr val="60B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5" name="Freeform 67">
              <a:extLst>
                <a:ext uri="{FF2B5EF4-FFF2-40B4-BE49-F238E27FC236}">
                  <a16:creationId xmlns:a16="http://schemas.microsoft.com/office/drawing/2014/main" id="{D46E3040-4987-9FFF-CB59-EA3990C26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402"/>
              <a:ext cx="137" cy="137"/>
            </a:xfrm>
            <a:custGeom>
              <a:avLst/>
              <a:gdLst>
                <a:gd name="T0" fmla="*/ 17 w 19"/>
                <a:gd name="T1" fmla="*/ 3 h 19"/>
                <a:gd name="T2" fmla="*/ 14 w 19"/>
                <a:gd name="T3" fmla="*/ 3 h 19"/>
                <a:gd name="T4" fmla="*/ 8 w 19"/>
                <a:gd name="T5" fmla="*/ 3 h 19"/>
                <a:gd name="T6" fmla="*/ 3 w 19"/>
                <a:gd name="T7" fmla="*/ 5 h 19"/>
                <a:gd name="T8" fmla="*/ 3 w 19"/>
                <a:gd name="T9" fmla="*/ 9 h 19"/>
                <a:gd name="T10" fmla="*/ 10 w 19"/>
                <a:gd name="T11" fmla="*/ 16 h 19"/>
                <a:gd name="T12" fmla="*/ 12 w 19"/>
                <a:gd name="T13" fmla="*/ 16 h 19"/>
                <a:gd name="T14" fmla="*/ 18 w 19"/>
                <a:gd name="T15" fmla="*/ 10 h 19"/>
                <a:gd name="T16" fmla="*/ 19 w 19"/>
                <a:gd name="T17" fmla="*/ 12 h 19"/>
                <a:gd name="T18" fmla="*/ 13 w 19"/>
                <a:gd name="T19" fmla="*/ 17 h 19"/>
                <a:gd name="T20" fmla="*/ 9 w 19"/>
                <a:gd name="T21" fmla="*/ 17 h 19"/>
                <a:gd name="T22" fmla="*/ 3 w 19"/>
                <a:gd name="T23" fmla="*/ 11 h 19"/>
                <a:gd name="T24" fmla="*/ 2 w 19"/>
                <a:gd name="T25" fmla="*/ 4 h 19"/>
                <a:gd name="T26" fmla="*/ 9 w 19"/>
                <a:gd name="T27" fmla="*/ 2 h 19"/>
                <a:gd name="T28" fmla="*/ 17 w 19"/>
                <a:gd name="T29" fmla="*/ 2 h 19"/>
                <a:gd name="T30" fmla="*/ 17 w 19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9">
                  <a:moveTo>
                    <a:pt x="17" y="3"/>
                  </a:moveTo>
                  <a:cubicBezTo>
                    <a:pt x="16" y="3"/>
                    <a:pt x="15" y="3"/>
                    <a:pt x="14" y="3"/>
                  </a:cubicBezTo>
                  <a:cubicBezTo>
                    <a:pt x="12" y="5"/>
                    <a:pt x="10" y="5"/>
                    <a:pt x="8" y="3"/>
                  </a:cubicBezTo>
                  <a:cubicBezTo>
                    <a:pt x="6" y="2"/>
                    <a:pt x="5" y="3"/>
                    <a:pt x="3" y="5"/>
                  </a:cubicBezTo>
                  <a:cubicBezTo>
                    <a:pt x="2" y="6"/>
                    <a:pt x="2" y="8"/>
                    <a:pt x="3" y="9"/>
                  </a:cubicBezTo>
                  <a:cubicBezTo>
                    <a:pt x="6" y="12"/>
                    <a:pt x="8" y="14"/>
                    <a:pt x="10" y="16"/>
                  </a:cubicBezTo>
                  <a:cubicBezTo>
                    <a:pt x="11" y="17"/>
                    <a:pt x="12" y="16"/>
                    <a:pt x="12" y="16"/>
                  </a:cubicBezTo>
                  <a:cubicBezTo>
                    <a:pt x="14" y="14"/>
                    <a:pt x="16" y="12"/>
                    <a:pt x="18" y="10"/>
                  </a:cubicBezTo>
                  <a:cubicBezTo>
                    <a:pt x="18" y="11"/>
                    <a:pt x="19" y="11"/>
                    <a:pt x="19" y="12"/>
                  </a:cubicBezTo>
                  <a:cubicBezTo>
                    <a:pt x="17" y="14"/>
                    <a:pt x="15" y="16"/>
                    <a:pt x="13" y="17"/>
                  </a:cubicBezTo>
                  <a:cubicBezTo>
                    <a:pt x="12" y="19"/>
                    <a:pt x="11" y="19"/>
                    <a:pt x="9" y="17"/>
                  </a:cubicBezTo>
                  <a:cubicBezTo>
                    <a:pt x="7" y="15"/>
                    <a:pt x="5" y="13"/>
                    <a:pt x="3" y="11"/>
                  </a:cubicBezTo>
                  <a:cubicBezTo>
                    <a:pt x="1" y="9"/>
                    <a:pt x="0" y="6"/>
                    <a:pt x="2" y="4"/>
                  </a:cubicBezTo>
                  <a:cubicBezTo>
                    <a:pt x="4" y="2"/>
                    <a:pt x="7" y="1"/>
                    <a:pt x="9" y="2"/>
                  </a:cubicBezTo>
                  <a:cubicBezTo>
                    <a:pt x="12" y="4"/>
                    <a:pt x="14" y="0"/>
                    <a:pt x="17" y="2"/>
                  </a:cubicBezTo>
                  <a:cubicBezTo>
                    <a:pt x="17" y="2"/>
                    <a:pt x="17" y="3"/>
                    <a:pt x="17" y="3"/>
                  </a:cubicBezTo>
                  <a:close/>
                </a:path>
              </a:pathLst>
            </a:custGeom>
            <a:solidFill>
              <a:srgbClr val="EF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6" name="Freeform 68">
              <a:extLst>
                <a:ext uri="{FF2B5EF4-FFF2-40B4-BE49-F238E27FC236}">
                  <a16:creationId xmlns:a16="http://schemas.microsoft.com/office/drawing/2014/main" id="{F0454780-DBD6-4E90-3416-EE3F5E317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3531"/>
              <a:ext cx="1503" cy="223"/>
            </a:xfrm>
            <a:custGeom>
              <a:avLst/>
              <a:gdLst>
                <a:gd name="T0" fmla="*/ 171 w 209"/>
                <a:gd name="T1" fmla="*/ 2 h 31"/>
                <a:gd name="T2" fmla="*/ 208 w 209"/>
                <a:gd name="T3" fmla="*/ 2 h 31"/>
                <a:gd name="T4" fmla="*/ 209 w 209"/>
                <a:gd name="T5" fmla="*/ 27 h 31"/>
                <a:gd name="T6" fmla="*/ 204 w 209"/>
                <a:gd name="T7" fmla="*/ 31 h 31"/>
                <a:gd name="T8" fmla="*/ 147 w 209"/>
                <a:gd name="T9" fmla="*/ 31 h 31"/>
                <a:gd name="T10" fmla="*/ 5 w 209"/>
                <a:gd name="T11" fmla="*/ 31 h 31"/>
                <a:gd name="T12" fmla="*/ 0 w 209"/>
                <a:gd name="T13" fmla="*/ 25 h 31"/>
                <a:gd name="T14" fmla="*/ 0 w 209"/>
                <a:gd name="T15" fmla="*/ 2 h 31"/>
                <a:gd name="T16" fmla="*/ 15 w 209"/>
                <a:gd name="T17" fmla="*/ 2 h 31"/>
                <a:gd name="T18" fmla="*/ 16 w 209"/>
                <a:gd name="T19" fmla="*/ 2 h 31"/>
                <a:gd name="T20" fmla="*/ 20 w 209"/>
                <a:gd name="T21" fmla="*/ 0 h 31"/>
                <a:gd name="T22" fmla="*/ 70 w 209"/>
                <a:gd name="T23" fmla="*/ 1 h 31"/>
                <a:gd name="T24" fmla="*/ 79 w 209"/>
                <a:gd name="T25" fmla="*/ 1 h 31"/>
                <a:gd name="T26" fmla="*/ 82 w 209"/>
                <a:gd name="T27" fmla="*/ 1 h 31"/>
                <a:gd name="T28" fmla="*/ 126 w 209"/>
                <a:gd name="T29" fmla="*/ 1 h 31"/>
                <a:gd name="T30" fmla="*/ 134 w 209"/>
                <a:gd name="T31" fmla="*/ 1 h 31"/>
                <a:gd name="T32" fmla="*/ 167 w 209"/>
                <a:gd name="T33" fmla="*/ 0 h 31"/>
                <a:gd name="T34" fmla="*/ 171 w 209"/>
                <a:gd name="T3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9" h="31">
                  <a:moveTo>
                    <a:pt x="171" y="2"/>
                  </a:moveTo>
                  <a:cubicBezTo>
                    <a:pt x="184" y="2"/>
                    <a:pt x="196" y="2"/>
                    <a:pt x="208" y="2"/>
                  </a:cubicBezTo>
                  <a:cubicBezTo>
                    <a:pt x="208" y="10"/>
                    <a:pt x="208" y="19"/>
                    <a:pt x="209" y="27"/>
                  </a:cubicBezTo>
                  <a:cubicBezTo>
                    <a:pt x="209" y="30"/>
                    <a:pt x="207" y="31"/>
                    <a:pt x="204" y="31"/>
                  </a:cubicBezTo>
                  <a:cubicBezTo>
                    <a:pt x="185" y="31"/>
                    <a:pt x="166" y="31"/>
                    <a:pt x="147" y="31"/>
                  </a:cubicBezTo>
                  <a:cubicBezTo>
                    <a:pt x="100" y="31"/>
                    <a:pt x="52" y="31"/>
                    <a:pt x="5" y="31"/>
                  </a:cubicBezTo>
                  <a:cubicBezTo>
                    <a:pt x="0" y="31"/>
                    <a:pt x="0" y="31"/>
                    <a:pt x="0" y="25"/>
                  </a:cubicBezTo>
                  <a:cubicBezTo>
                    <a:pt x="0" y="17"/>
                    <a:pt x="0" y="10"/>
                    <a:pt x="0" y="2"/>
                  </a:cubicBezTo>
                  <a:cubicBezTo>
                    <a:pt x="5" y="0"/>
                    <a:pt x="10" y="0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7" y="1"/>
                    <a:pt x="19" y="0"/>
                    <a:pt x="20" y="0"/>
                  </a:cubicBezTo>
                  <a:cubicBezTo>
                    <a:pt x="37" y="0"/>
                    <a:pt x="53" y="0"/>
                    <a:pt x="70" y="1"/>
                  </a:cubicBezTo>
                  <a:cubicBezTo>
                    <a:pt x="73" y="0"/>
                    <a:pt x="76" y="0"/>
                    <a:pt x="79" y="1"/>
                  </a:cubicBezTo>
                  <a:cubicBezTo>
                    <a:pt x="80" y="1"/>
                    <a:pt x="81" y="1"/>
                    <a:pt x="82" y="1"/>
                  </a:cubicBezTo>
                  <a:cubicBezTo>
                    <a:pt x="96" y="0"/>
                    <a:pt x="111" y="0"/>
                    <a:pt x="126" y="1"/>
                  </a:cubicBezTo>
                  <a:cubicBezTo>
                    <a:pt x="128" y="0"/>
                    <a:pt x="131" y="0"/>
                    <a:pt x="134" y="1"/>
                  </a:cubicBezTo>
                  <a:cubicBezTo>
                    <a:pt x="145" y="0"/>
                    <a:pt x="156" y="0"/>
                    <a:pt x="167" y="0"/>
                  </a:cubicBezTo>
                  <a:cubicBezTo>
                    <a:pt x="169" y="0"/>
                    <a:pt x="170" y="1"/>
                    <a:pt x="171" y="2"/>
                  </a:cubicBezTo>
                  <a:close/>
                </a:path>
              </a:pathLst>
            </a:custGeom>
            <a:solidFill>
              <a:srgbClr val="272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7" name="Freeform 69">
              <a:extLst>
                <a:ext uri="{FF2B5EF4-FFF2-40B4-BE49-F238E27FC236}">
                  <a16:creationId xmlns:a16="http://schemas.microsoft.com/office/drawing/2014/main" id="{C749A6E7-0F8D-3982-61C3-65F1B956B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2496"/>
              <a:ext cx="259" cy="1050"/>
            </a:xfrm>
            <a:custGeom>
              <a:avLst/>
              <a:gdLst>
                <a:gd name="T0" fmla="*/ 15 w 36"/>
                <a:gd name="T1" fmla="*/ 146 h 146"/>
                <a:gd name="T2" fmla="*/ 0 w 36"/>
                <a:gd name="T3" fmla="*/ 146 h 146"/>
                <a:gd name="T4" fmla="*/ 0 w 36"/>
                <a:gd name="T5" fmla="*/ 105 h 146"/>
                <a:gd name="T6" fmla="*/ 0 w 36"/>
                <a:gd name="T7" fmla="*/ 1 h 146"/>
                <a:gd name="T8" fmla="*/ 30 w 36"/>
                <a:gd name="T9" fmla="*/ 1 h 146"/>
                <a:gd name="T10" fmla="*/ 34 w 36"/>
                <a:gd name="T11" fmla="*/ 3 h 146"/>
                <a:gd name="T12" fmla="*/ 35 w 36"/>
                <a:gd name="T13" fmla="*/ 23 h 146"/>
                <a:gd name="T14" fmla="*/ 36 w 36"/>
                <a:gd name="T15" fmla="*/ 36 h 146"/>
                <a:gd name="T16" fmla="*/ 36 w 36"/>
                <a:gd name="T17" fmla="*/ 65 h 146"/>
                <a:gd name="T18" fmla="*/ 29 w 36"/>
                <a:gd name="T19" fmla="*/ 87 h 146"/>
                <a:gd name="T20" fmla="*/ 21 w 36"/>
                <a:gd name="T21" fmla="*/ 105 h 146"/>
                <a:gd name="T22" fmla="*/ 16 w 36"/>
                <a:gd name="T23" fmla="*/ 120 h 146"/>
                <a:gd name="T24" fmla="*/ 14 w 36"/>
                <a:gd name="T25" fmla="*/ 121 h 146"/>
                <a:gd name="T26" fmla="*/ 9 w 36"/>
                <a:gd name="T27" fmla="*/ 125 h 146"/>
                <a:gd name="T28" fmla="*/ 9 w 36"/>
                <a:gd name="T29" fmla="*/ 133 h 146"/>
                <a:gd name="T30" fmla="*/ 13 w 36"/>
                <a:gd name="T31" fmla="*/ 137 h 146"/>
                <a:gd name="T32" fmla="*/ 15 w 36"/>
                <a:gd name="T33" fmla="*/ 138 h 146"/>
                <a:gd name="T34" fmla="*/ 15 w 36"/>
                <a:gd name="T3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46">
                  <a:moveTo>
                    <a:pt x="15" y="146"/>
                  </a:moveTo>
                  <a:cubicBezTo>
                    <a:pt x="10" y="146"/>
                    <a:pt x="5" y="146"/>
                    <a:pt x="0" y="146"/>
                  </a:cubicBezTo>
                  <a:cubicBezTo>
                    <a:pt x="0" y="132"/>
                    <a:pt x="0" y="119"/>
                    <a:pt x="0" y="105"/>
                  </a:cubicBezTo>
                  <a:cubicBezTo>
                    <a:pt x="0" y="71"/>
                    <a:pt x="0" y="36"/>
                    <a:pt x="0" y="1"/>
                  </a:cubicBezTo>
                  <a:cubicBezTo>
                    <a:pt x="10" y="1"/>
                    <a:pt x="20" y="1"/>
                    <a:pt x="30" y="1"/>
                  </a:cubicBezTo>
                  <a:cubicBezTo>
                    <a:pt x="31" y="1"/>
                    <a:pt x="33" y="0"/>
                    <a:pt x="34" y="3"/>
                  </a:cubicBezTo>
                  <a:cubicBezTo>
                    <a:pt x="32" y="10"/>
                    <a:pt x="33" y="16"/>
                    <a:pt x="35" y="23"/>
                  </a:cubicBezTo>
                  <a:cubicBezTo>
                    <a:pt x="36" y="27"/>
                    <a:pt x="36" y="32"/>
                    <a:pt x="36" y="36"/>
                  </a:cubicBezTo>
                  <a:cubicBezTo>
                    <a:pt x="36" y="46"/>
                    <a:pt x="36" y="55"/>
                    <a:pt x="36" y="65"/>
                  </a:cubicBezTo>
                  <a:cubicBezTo>
                    <a:pt x="35" y="73"/>
                    <a:pt x="32" y="80"/>
                    <a:pt x="29" y="87"/>
                  </a:cubicBezTo>
                  <a:cubicBezTo>
                    <a:pt x="27" y="93"/>
                    <a:pt x="24" y="99"/>
                    <a:pt x="21" y="105"/>
                  </a:cubicBezTo>
                  <a:cubicBezTo>
                    <a:pt x="19" y="110"/>
                    <a:pt x="18" y="115"/>
                    <a:pt x="16" y="120"/>
                  </a:cubicBezTo>
                  <a:cubicBezTo>
                    <a:pt x="16" y="120"/>
                    <a:pt x="15" y="121"/>
                    <a:pt x="14" y="121"/>
                  </a:cubicBezTo>
                  <a:cubicBezTo>
                    <a:pt x="10" y="120"/>
                    <a:pt x="9" y="122"/>
                    <a:pt x="9" y="125"/>
                  </a:cubicBezTo>
                  <a:cubicBezTo>
                    <a:pt x="9" y="128"/>
                    <a:pt x="9" y="130"/>
                    <a:pt x="9" y="133"/>
                  </a:cubicBezTo>
                  <a:cubicBezTo>
                    <a:pt x="9" y="135"/>
                    <a:pt x="10" y="137"/>
                    <a:pt x="13" y="137"/>
                  </a:cubicBezTo>
                  <a:cubicBezTo>
                    <a:pt x="14" y="137"/>
                    <a:pt x="14" y="138"/>
                    <a:pt x="15" y="138"/>
                  </a:cubicBezTo>
                  <a:cubicBezTo>
                    <a:pt x="15" y="141"/>
                    <a:pt x="15" y="143"/>
                    <a:pt x="15" y="146"/>
                  </a:cubicBezTo>
                  <a:close/>
                </a:path>
              </a:pathLst>
            </a:custGeom>
            <a:solidFill>
              <a:srgbClr val="3E8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8" name="Freeform 70">
              <a:extLst>
                <a:ext uri="{FF2B5EF4-FFF2-40B4-BE49-F238E27FC236}">
                  <a16:creationId xmlns:a16="http://schemas.microsoft.com/office/drawing/2014/main" id="{D08A963D-010C-C772-11BF-C0AD50307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3833"/>
              <a:ext cx="446" cy="130"/>
            </a:xfrm>
            <a:custGeom>
              <a:avLst/>
              <a:gdLst>
                <a:gd name="T0" fmla="*/ 32 w 62"/>
                <a:gd name="T1" fmla="*/ 0 h 18"/>
                <a:gd name="T2" fmla="*/ 57 w 62"/>
                <a:gd name="T3" fmla="*/ 0 h 18"/>
                <a:gd name="T4" fmla="*/ 62 w 62"/>
                <a:gd name="T5" fmla="*/ 5 h 18"/>
                <a:gd name="T6" fmla="*/ 62 w 62"/>
                <a:gd name="T7" fmla="*/ 14 h 18"/>
                <a:gd name="T8" fmla="*/ 58 w 62"/>
                <a:gd name="T9" fmla="*/ 18 h 18"/>
                <a:gd name="T10" fmla="*/ 6 w 62"/>
                <a:gd name="T11" fmla="*/ 18 h 18"/>
                <a:gd name="T12" fmla="*/ 1 w 62"/>
                <a:gd name="T13" fmla="*/ 14 h 18"/>
                <a:gd name="T14" fmla="*/ 1 w 62"/>
                <a:gd name="T15" fmla="*/ 3 h 18"/>
                <a:gd name="T16" fmla="*/ 5 w 62"/>
                <a:gd name="T17" fmla="*/ 0 h 18"/>
                <a:gd name="T18" fmla="*/ 32 w 62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18">
                  <a:moveTo>
                    <a:pt x="32" y="0"/>
                  </a:moveTo>
                  <a:cubicBezTo>
                    <a:pt x="40" y="0"/>
                    <a:pt x="48" y="0"/>
                    <a:pt x="57" y="0"/>
                  </a:cubicBezTo>
                  <a:cubicBezTo>
                    <a:pt x="61" y="0"/>
                    <a:pt x="62" y="1"/>
                    <a:pt x="62" y="5"/>
                  </a:cubicBezTo>
                  <a:cubicBezTo>
                    <a:pt x="62" y="8"/>
                    <a:pt x="62" y="11"/>
                    <a:pt x="62" y="14"/>
                  </a:cubicBezTo>
                  <a:cubicBezTo>
                    <a:pt x="62" y="17"/>
                    <a:pt x="61" y="18"/>
                    <a:pt x="58" y="18"/>
                  </a:cubicBezTo>
                  <a:cubicBezTo>
                    <a:pt x="40" y="18"/>
                    <a:pt x="23" y="18"/>
                    <a:pt x="6" y="18"/>
                  </a:cubicBezTo>
                  <a:cubicBezTo>
                    <a:pt x="3" y="18"/>
                    <a:pt x="1" y="17"/>
                    <a:pt x="1" y="14"/>
                  </a:cubicBezTo>
                  <a:cubicBezTo>
                    <a:pt x="0" y="11"/>
                    <a:pt x="0" y="7"/>
                    <a:pt x="1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4" y="0"/>
                    <a:pt x="23" y="0"/>
                    <a:pt x="32" y="0"/>
                  </a:cubicBezTo>
                  <a:close/>
                </a:path>
              </a:pathLst>
            </a:custGeom>
            <a:solidFill>
              <a:srgbClr val="EFDB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9" name="Freeform 71">
              <a:extLst>
                <a:ext uri="{FF2B5EF4-FFF2-40B4-BE49-F238E27FC236}">
                  <a16:creationId xmlns:a16="http://schemas.microsoft.com/office/drawing/2014/main" id="{9E96AE5A-4322-D6CD-A705-6EA88F40F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" y="3150"/>
              <a:ext cx="50" cy="36"/>
            </a:xfrm>
            <a:custGeom>
              <a:avLst/>
              <a:gdLst>
                <a:gd name="T0" fmla="*/ 7 w 7"/>
                <a:gd name="T1" fmla="*/ 3 h 5"/>
                <a:gd name="T2" fmla="*/ 4 w 7"/>
                <a:gd name="T3" fmla="*/ 5 h 5"/>
                <a:gd name="T4" fmla="*/ 1 w 7"/>
                <a:gd name="T5" fmla="*/ 2 h 5"/>
                <a:gd name="T6" fmla="*/ 3 w 7"/>
                <a:gd name="T7" fmla="*/ 0 h 5"/>
                <a:gd name="T8" fmla="*/ 7 w 7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cubicBezTo>
                    <a:pt x="7" y="4"/>
                    <a:pt x="6" y="5"/>
                    <a:pt x="4" y="5"/>
                  </a:cubicBezTo>
                  <a:cubicBezTo>
                    <a:pt x="3" y="5"/>
                    <a:pt x="1" y="4"/>
                    <a:pt x="1" y="2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5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585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0" name="Freeform 72">
              <a:extLst>
                <a:ext uri="{FF2B5EF4-FFF2-40B4-BE49-F238E27FC236}">
                  <a16:creationId xmlns:a16="http://schemas.microsoft.com/office/drawing/2014/main" id="{59877CBE-0478-C741-7725-E09C460A3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" y="3107"/>
              <a:ext cx="43" cy="36"/>
            </a:xfrm>
            <a:custGeom>
              <a:avLst/>
              <a:gdLst>
                <a:gd name="T0" fmla="*/ 2 w 6"/>
                <a:gd name="T1" fmla="*/ 0 h 5"/>
                <a:gd name="T2" fmla="*/ 6 w 6"/>
                <a:gd name="T3" fmla="*/ 3 h 5"/>
                <a:gd name="T4" fmla="*/ 4 w 6"/>
                <a:gd name="T5" fmla="*/ 5 h 5"/>
                <a:gd name="T6" fmla="*/ 1 w 6"/>
                <a:gd name="T7" fmla="*/ 2 h 5"/>
                <a:gd name="T8" fmla="*/ 2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4" y="0"/>
                    <a:pt x="6" y="1"/>
                    <a:pt x="6" y="3"/>
                  </a:cubicBezTo>
                  <a:cubicBezTo>
                    <a:pt x="6" y="4"/>
                    <a:pt x="6" y="5"/>
                    <a:pt x="4" y="5"/>
                  </a:cubicBezTo>
                  <a:cubicBezTo>
                    <a:pt x="3" y="5"/>
                    <a:pt x="1" y="4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555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2" name="Freeform 73">
              <a:extLst>
                <a:ext uri="{FF2B5EF4-FFF2-40B4-BE49-F238E27FC236}">
                  <a16:creationId xmlns:a16="http://schemas.microsoft.com/office/drawing/2014/main" id="{5B6A5F95-9B84-8F38-92E3-B4A63EFDE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" y="3071"/>
              <a:ext cx="36" cy="36"/>
            </a:xfrm>
            <a:custGeom>
              <a:avLst/>
              <a:gdLst>
                <a:gd name="T0" fmla="*/ 4 w 5"/>
                <a:gd name="T1" fmla="*/ 4 h 5"/>
                <a:gd name="T2" fmla="*/ 0 w 5"/>
                <a:gd name="T3" fmla="*/ 1 h 5"/>
                <a:gd name="T4" fmla="*/ 2 w 5"/>
                <a:gd name="T5" fmla="*/ 0 h 5"/>
                <a:gd name="T6" fmla="*/ 5 w 5"/>
                <a:gd name="T7" fmla="*/ 3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1"/>
                    <a:pt x="5" y="1"/>
                    <a:pt x="5" y="3"/>
                  </a:cubicBezTo>
                  <a:cubicBezTo>
                    <a:pt x="5" y="4"/>
                    <a:pt x="5" y="5"/>
                    <a:pt x="4" y="4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3" name="Freeform 74">
              <a:extLst>
                <a:ext uri="{FF2B5EF4-FFF2-40B4-BE49-F238E27FC236}">
                  <a16:creationId xmlns:a16="http://schemas.microsoft.com/office/drawing/2014/main" id="{EF44D3D6-F4CE-B43A-098D-4B7737945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3057"/>
              <a:ext cx="416" cy="489"/>
            </a:xfrm>
            <a:custGeom>
              <a:avLst/>
              <a:gdLst>
                <a:gd name="T0" fmla="*/ 54 w 58"/>
                <a:gd name="T1" fmla="*/ 68 h 68"/>
                <a:gd name="T2" fmla="*/ 0 w 58"/>
                <a:gd name="T3" fmla="*/ 68 h 68"/>
                <a:gd name="T4" fmla="*/ 0 w 58"/>
                <a:gd name="T5" fmla="*/ 60 h 68"/>
                <a:gd name="T6" fmla="*/ 6 w 58"/>
                <a:gd name="T7" fmla="*/ 59 h 68"/>
                <a:gd name="T8" fmla="*/ 44 w 58"/>
                <a:gd name="T9" fmla="*/ 59 h 68"/>
                <a:gd name="T10" fmla="*/ 49 w 58"/>
                <a:gd name="T11" fmla="*/ 54 h 68"/>
                <a:gd name="T12" fmla="*/ 49 w 58"/>
                <a:gd name="T13" fmla="*/ 48 h 68"/>
                <a:gd name="T14" fmla="*/ 44 w 58"/>
                <a:gd name="T15" fmla="*/ 43 h 68"/>
                <a:gd name="T16" fmla="*/ 28 w 58"/>
                <a:gd name="T17" fmla="*/ 43 h 68"/>
                <a:gd name="T18" fmla="*/ 7 w 58"/>
                <a:gd name="T19" fmla="*/ 43 h 68"/>
                <a:gd name="T20" fmla="*/ 2 w 58"/>
                <a:gd name="T21" fmla="*/ 41 h 68"/>
                <a:gd name="T22" fmla="*/ 7 w 58"/>
                <a:gd name="T23" fmla="*/ 24 h 68"/>
                <a:gd name="T24" fmla="*/ 18 w 58"/>
                <a:gd name="T25" fmla="*/ 1 h 68"/>
                <a:gd name="T26" fmla="*/ 22 w 58"/>
                <a:gd name="T27" fmla="*/ 2 h 68"/>
                <a:gd name="T28" fmla="*/ 47 w 58"/>
                <a:gd name="T29" fmla="*/ 13 h 68"/>
                <a:gd name="T30" fmla="*/ 51 w 58"/>
                <a:gd name="T31" fmla="*/ 19 h 68"/>
                <a:gd name="T32" fmla="*/ 55 w 58"/>
                <a:gd name="T33" fmla="*/ 33 h 68"/>
                <a:gd name="T34" fmla="*/ 58 w 58"/>
                <a:gd name="T35" fmla="*/ 46 h 68"/>
                <a:gd name="T36" fmla="*/ 54 w 58"/>
                <a:gd name="T37" fmla="*/ 47 h 68"/>
                <a:gd name="T38" fmla="*/ 58 w 58"/>
                <a:gd name="T39" fmla="*/ 49 h 68"/>
                <a:gd name="T40" fmla="*/ 58 w 58"/>
                <a:gd name="T41" fmla="*/ 50 h 68"/>
                <a:gd name="T42" fmla="*/ 54 w 58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68">
                  <a:moveTo>
                    <a:pt x="54" y="68"/>
                  </a:moveTo>
                  <a:cubicBezTo>
                    <a:pt x="36" y="68"/>
                    <a:pt x="18" y="68"/>
                    <a:pt x="0" y="68"/>
                  </a:cubicBezTo>
                  <a:cubicBezTo>
                    <a:pt x="0" y="65"/>
                    <a:pt x="0" y="63"/>
                    <a:pt x="0" y="60"/>
                  </a:cubicBezTo>
                  <a:cubicBezTo>
                    <a:pt x="2" y="59"/>
                    <a:pt x="4" y="59"/>
                    <a:pt x="6" y="59"/>
                  </a:cubicBezTo>
                  <a:cubicBezTo>
                    <a:pt x="19" y="59"/>
                    <a:pt x="31" y="59"/>
                    <a:pt x="44" y="59"/>
                  </a:cubicBezTo>
                  <a:cubicBezTo>
                    <a:pt x="49" y="59"/>
                    <a:pt x="49" y="59"/>
                    <a:pt x="49" y="54"/>
                  </a:cubicBezTo>
                  <a:cubicBezTo>
                    <a:pt x="49" y="52"/>
                    <a:pt x="49" y="50"/>
                    <a:pt x="49" y="48"/>
                  </a:cubicBezTo>
                  <a:cubicBezTo>
                    <a:pt x="49" y="43"/>
                    <a:pt x="49" y="43"/>
                    <a:pt x="44" y="43"/>
                  </a:cubicBezTo>
                  <a:cubicBezTo>
                    <a:pt x="39" y="43"/>
                    <a:pt x="33" y="43"/>
                    <a:pt x="28" y="43"/>
                  </a:cubicBezTo>
                  <a:cubicBezTo>
                    <a:pt x="21" y="43"/>
                    <a:pt x="14" y="43"/>
                    <a:pt x="7" y="43"/>
                  </a:cubicBezTo>
                  <a:cubicBezTo>
                    <a:pt x="5" y="43"/>
                    <a:pt x="3" y="43"/>
                    <a:pt x="2" y="41"/>
                  </a:cubicBezTo>
                  <a:cubicBezTo>
                    <a:pt x="3" y="35"/>
                    <a:pt x="5" y="30"/>
                    <a:pt x="7" y="24"/>
                  </a:cubicBezTo>
                  <a:cubicBezTo>
                    <a:pt x="11" y="17"/>
                    <a:pt x="15" y="9"/>
                    <a:pt x="18" y="1"/>
                  </a:cubicBezTo>
                  <a:cubicBezTo>
                    <a:pt x="20" y="0"/>
                    <a:pt x="21" y="1"/>
                    <a:pt x="22" y="2"/>
                  </a:cubicBezTo>
                  <a:cubicBezTo>
                    <a:pt x="29" y="8"/>
                    <a:pt x="38" y="11"/>
                    <a:pt x="47" y="13"/>
                  </a:cubicBezTo>
                  <a:cubicBezTo>
                    <a:pt x="51" y="14"/>
                    <a:pt x="52" y="15"/>
                    <a:pt x="51" y="19"/>
                  </a:cubicBezTo>
                  <a:cubicBezTo>
                    <a:pt x="50" y="24"/>
                    <a:pt x="51" y="29"/>
                    <a:pt x="55" y="33"/>
                  </a:cubicBezTo>
                  <a:cubicBezTo>
                    <a:pt x="58" y="37"/>
                    <a:pt x="58" y="41"/>
                    <a:pt x="58" y="46"/>
                  </a:cubicBezTo>
                  <a:cubicBezTo>
                    <a:pt x="58" y="49"/>
                    <a:pt x="56" y="47"/>
                    <a:pt x="54" y="47"/>
                  </a:cubicBezTo>
                  <a:cubicBezTo>
                    <a:pt x="55" y="47"/>
                    <a:pt x="57" y="48"/>
                    <a:pt x="58" y="49"/>
                  </a:cubicBezTo>
                  <a:cubicBezTo>
                    <a:pt x="58" y="49"/>
                    <a:pt x="58" y="50"/>
                    <a:pt x="58" y="50"/>
                  </a:cubicBezTo>
                  <a:cubicBezTo>
                    <a:pt x="58" y="56"/>
                    <a:pt x="57" y="62"/>
                    <a:pt x="54" y="68"/>
                  </a:cubicBezTo>
                  <a:close/>
                </a:path>
              </a:pathLst>
            </a:custGeom>
            <a:solidFill>
              <a:srgbClr val="3D3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5" name="Freeform 75">
              <a:extLst>
                <a:ext uri="{FF2B5EF4-FFF2-40B4-BE49-F238E27FC236}">
                  <a16:creationId xmlns:a16="http://schemas.microsoft.com/office/drawing/2014/main" id="{AE82AE19-C125-DD72-DCD8-7A15847F0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3042"/>
              <a:ext cx="726" cy="504"/>
            </a:xfrm>
            <a:custGeom>
              <a:avLst/>
              <a:gdLst>
                <a:gd name="T0" fmla="*/ 40 w 101"/>
                <a:gd name="T1" fmla="*/ 51 h 70"/>
                <a:gd name="T2" fmla="*/ 33 w 101"/>
                <a:gd name="T3" fmla="*/ 47 h 70"/>
                <a:gd name="T4" fmla="*/ 39 w 101"/>
                <a:gd name="T5" fmla="*/ 49 h 70"/>
                <a:gd name="T6" fmla="*/ 39 w 101"/>
                <a:gd name="T7" fmla="*/ 48 h 70"/>
                <a:gd name="T8" fmla="*/ 34 w 101"/>
                <a:gd name="T9" fmla="*/ 33 h 70"/>
                <a:gd name="T10" fmla="*/ 32 w 101"/>
                <a:gd name="T11" fmla="*/ 22 h 70"/>
                <a:gd name="T12" fmla="*/ 28 w 101"/>
                <a:gd name="T13" fmla="*/ 15 h 70"/>
                <a:gd name="T14" fmla="*/ 0 w 101"/>
                <a:gd name="T15" fmla="*/ 3 h 70"/>
                <a:gd name="T16" fmla="*/ 1 w 101"/>
                <a:gd name="T17" fmla="*/ 1 h 70"/>
                <a:gd name="T18" fmla="*/ 5 w 101"/>
                <a:gd name="T19" fmla="*/ 3 h 70"/>
                <a:gd name="T20" fmla="*/ 49 w 101"/>
                <a:gd name="T21" fmla="*/ 14 h 70"/>
                <a:gd name="T22" fmla="*/ 48 w 101"/>
                <a:gd name="T23" fmla="*/ 10 h 70"/>
                <a:gd name="T24" fmla="*/ 60 w 101"/>
                <a:gd name="T25" fmla="*/ 7 h 70"/>
                <a:gd name="T26" fmla="*/ 61 w 101"/>
                <a:gd name="T27" fmla="*/ 7 h 70"/>
                <a:gd name="T28" fmla="*/ 63 w 101"/>
                <a:gd name="T29" fmla="*/ 10 h 70"/>
                <a:gd name="T30" fmla="*/ 67 w 101"/>
                <a:gd name="T31" fmla="*/ 7 h 70"/>
                <a:gd name="T32" fmla="*/ 79 w 101"/>
                <a:gd name="T33" fmla="*/ 8 h 70"/>
                <a:gd name="T34" fmla="*/ 83 w 101"/>
                <a:gd name="T35" fmla="*/ 10 h 70"/>
                <a:gd name="T36" fmla="*/ 100 w 101"/>
                <a:gd name="T37" fmla="*/ 66 h 70"/>
                <a:gd name="T38" fmla="*/ 100 w 101"/>
                <a:gd name="T39" fmla="*/ 70 h 70"/>
                <a:gd name="T40" fmla="*/ 92 w 101"/>
                <a:gd name="T41" fmla="*/ 70 h 70"/>
                <a:gd name="T42" fmla="*/ 91 w 101"/>
                <a:gd name="T43" fmla="*/ 66 h 70"/>
                <a:gd name="T44" fmla="*/ 73 w 101"/>
                <a:gd name="T45" fmla="*/ 21 h 70"/>
                <a:gd name="T46" fmla="*/ 67 w 101"/>
                <a:gd name="T47" fmla="*/ 18 h 70"/>
                <a:gd name="T48" fmla="*/ 61 w 101"/>
                <a:gd name="T49" fmla="*/ 18 h 70"/>
                <a:gd name="T50" fmla="*/ 44 w 101"/>
                <a:gd name="T51" fmla="*/ 18 h 70"/>
                <a:gd name="T52" fmla="*/ 41 w 101"/>
                <a:gd name="T53" fmla="*/ 21 h 70"/>
                <a:gd name="T54" fmla="*/ 41 w 101"/>
                <a:gd name="T55" fmla="*/ 38 h 70"/>
                <a:gd name="T56" fmla="*/ 45 w 101"/>
                <a:gd name="T57" fmla="*/ 39 h 70"/>
                <a:gd name="T58" fmla="*/ 59 w 101"/>
                <a:gd name="T59" fmla="*/ 33 h 70"/>
                <a:gd name="T60" fmla="*/ 64 w 101"/>
                <a:gd name="T61" fmla="*/ 33 h 70"/>
                <a:gd name="T62" fmla="*/ 60 w 101"/>
                <a:gd name="T63" fmla="*/ 36 h 70"/>
                <a:gd name="T64" fmla="*/ 46 w 101"/>
                <a:gd name="T65" fmla="*/ 43 h 70"/>
                <a:gd name="T66" fmla="*/ 42 w 101"/>
                <a:gd name="T67" fmla="*/ 48 h 70"/>
                <a:gd name="T68" fmla="*/ 42 w 101"/>
                <a:gd name="T69" fmla="*/ 50 h 70"/>
                <a:gd name="T70" fmla="*/ 40 w 101"/>
                <a:gd name="T71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" h="70">
                  <a:moveTo>
                    <a:pt x="40" y="51"/>
                  </a:moveTo>
                  <a:cubicBezTo>
                    <a:pt x="37" y="50"/>
                    <a:pt x="35" y="49"/>
                    <a:pt x="33" y="47"/>
                  </a:cubicBezTo>
                  <a:cubicBezTo>
                    <a:pt x="36" y="47"/>
                    <a:pt x="37" y="49"/>
                    <a:pt x="39" y="49"/>
                  </a:cubicBezTo>
                  <a:cubicBezTo>
                    <a:pt x="39" y="49"/>
                    <a:pt x="39" y="48"/>
                    <a:pt x="39" y="48"/>
                  </a:cubicBezTo>
                  <a:cubicBezTo>
                    <a:pt x="40" y="42"/>
                    <a:pt x="38" y="37"/>
                    <a:pt x="34" y="33"/>
                  </a:cubicBezTo>
                  <a:cubicBezTo>
                    <a:pt x="31" y="30"/>
                    <a:pt x="31" y="25"/>
                    <a:pt x="32" y="22"/>
                  </a:cubicBezTo>
                  <a:cubicBezTo>
                    <a:pt x="33" y="16"/>
                    <a:pt x="33" y="16"/>
                    <a:pt x="28" y="15"/>
                  </a:cubicBezTo>
                  <a:cubicBezTo>
                    <a:pt x="17" y="13"/>
                    <a:pt x="8" y="9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3" y="0"/>
                    <a:pt x="3" y="2"/>
                    <a:pt x="5" y="3"/>
                  </a:cubicBezTo>
                  <a:cubicBezTo>
                    <a:pt x="18" y="12"/>
                    <a:pt x="33" y="15"/>
                    <a:pt x="49" y="14"/>
                  </a:cubicBezTo>
                  <a:cubicBezTo>
                    <a:pt x="49" y="12"/>
                    <a:pt x="47" y="12"/>
                    <a:pt x="48" y="10"/>
                  </a:cubicBezTo>
                  <a:cubicBezTo>
                    <a:pt x="52" y="10"/>
                    <a:pt x="56" y="8"/>
                    <a:pt x="60" y="7"/>
                  </a:cubicBezTo>
                  <a:cubicBezTo>
                    <a:pt x="60" y="7"/>
                    <a:pt x="61" y="7"/>
                    <a:pt x="61" y="7"/>
                  </a:cubicBezTo>
                  <a:cubicBezTo>
                    <a:pt x="62" y="8"/>
                    <a:pt x="62" y="9"/>
                    <a:pt x="63" y="10"/>
                  </a:cubicBezTo>
                  <a:cubicBezTo>
                    <a:pt x="65" y="10"/>
                    <a:pt x="65" y="8"/>
                    <a:pt x="67" y="7"/>
                  </a:cubicBezTo>
                  <a:cubicBezTo>
                    <a:pt x="71" y="6"/>
                    <a:pt x="75" y="8"/>
                    <a:pt x="79" y="8"/>
                  </a:cubicBezTo>
                  <a:cubicBezTo>
                    <a:pt x="81" y="8"/>
                    <a:pt x="82" y="8"/>
                    <a:pt x="83" y="10"/>
                  </a:cubicBezTo>
                  <a:cubicBezTo>
                    <a:pt x="90" y="28"/>
                    <a:pt x="97" y="46"/>
                    <a:pt x="100" y="66"/>
                  </a:cubicBezTo>
                  <a:cubicBezTo>
                    <a:pt x="101" y="67"/>
                    <a:pt x="101" y="69"/>
                    <a:pt x="100" y="70"/>
                  </a:cubicBezTo>
                  <a:cubicBezTo>
                    <a:pt x="97" y="70"/>
                    <a:pt x="95" y="70"/>
                    <a:pt x="92" y="70"/>
                  </a:cubicBezTo>
                  <a:cubicBezTo>
                    <a:pt x="91" y="69"/>
                    <a:pt x="91" y="68"/>
                    <a:pt x="91" y="66"/>
                  </a:cubicBezTo>
                  <a:cubicBezTo>
                    <a:pt x="89" y="50"/>
                    <a:pt x="82" y="35"/>
                    <a:pt x="73" y="21"/>
                  </a:cubicBezTo>
                  <a:cubicBezTo>
                    <a:pt x="72" y="19"/>
                    <a:pt x="70" y="17"/>
                    <a:pt x="67" y="18"/>
                  </a:cubicBezTo>
                  <a:cubicBezTo>
                    <a:pt x="65" y="19"/>
                    <a:pt x="63" y="19"/>
                    <a:pt x="61" y="18"/>
                  </a:cubicBezTo>
                  <a:cubicBezTo>
                    <a:pt x="56" y="16"/>
                    <a:pt x="50" y="18"/>
                    <a:pt x="44" y="18"/>
                  </a:cubicBezTo>
                  <a:cubicBezTo>
                    <a:pt x="42" y="19"/>
                    <a:pt x="42" y="20"/>
                    <a:pt x="41" y="21"/>
                  </a:cubicBezTo>
                  <a:cubicBezTo>
                    <a:pt x="40" y="27"/>
                    <a:pt x="41" y="32"/>
                    <a:pt x="41" y="38"/>
                  </a:cubicBezTo>
                  <a:cubicBezTo>
                    <a:pt x="42" y="40"/>
                    <a:pt x="43" y="41"/>
                    <a:pt x="45" y="39"/>
                  </a:cubicBezTo>
                  <a:cubicBezTo>
                    <a:pt x="49" y="37"/>
                    <a:pt x="54" y="35"/>
                    <a:pt x="59" y="33"/>
                  </a:cubicBezTo>
                  <a:cubicBezTo>
                    <a:pt x="60" y="32"/>
                    <a:pt x="62" y="31"/>
                    <a:pt x="64" y="33"/>
                  </a:cubicBezTo>
                  <a:cubicBezTo>
                    <a:pt x="65" y="35"/>
                    <a:pt x="62" y="35"/>
                    <a:pt x="60" y="36"/>
                  </a:cubicBezTo>
                  <a:cubicBezTo>
                    <a:pt x="55" y="38"/>
                    <a:pt x="51" y="41"/>
                    <a:pt x="46" y="43"/>
                  </a:cubicBezTo>
                  <a:cubicBezTo>
                    <a:pt x="43" y="44"/>
                    <a:pt x="42" y="45"/>
                    <a:pt x="42" y="48"/>
                  </a:cubicBezTo>
                  <a:cubicBezTo>
                    <a:pt x="42" y="49"/>
                    <a:pt x="42" y="49"/>
                    <a:pt x="42" y="50"/>
                  </a:cubicBezTo>
                  <a:cubicBezTo>
                    <a:pt x="41" y="51"/>
                    <a:pt x="40" y="51"/>
                    <a:pt x="40" y="51"/>
                  </a:cubicBezTo>
                  <a:close/>
                </a:path>
              </a:pathLst>
            </a:custGeom>
            <a:solidFill>
              <a:srgbClr val="332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6" name="Freeform 76">
              <a:extLst>
                <a:ext uri="{FF2B5EF4-FFF2-40B4-BE49-F238E27FC236}">
                  <a16:creationId xmlns:a16="http://schemas.microsoft.com/office/drawing/2014/main" id="{CDA815F4-3E5E-8503-8B05-8BC1B8CC7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445"/>
              <a:ext cx="467" cy="511"/>
            </a:xfrm>
            <a:custGeom>
              <a:avLst/>
              <a:gdLst>
                <a:gd name="T0" fmla="*/ 16 w 65"/>
                <a:gd name="T1" fmla="*/ 70 h 71"/>
                <a:gd name="T2" fmla="*/ 13 w 65"/>
                <a:gd name="T3" fmla="*/ 68 h 71"/>
                <a:gd name="T4" fmla="*/ 3 w 65"/>
                <a:gd name="T5" fmla="*/ 39 h 71"/>
                <a:gd name="T6" fmla="*/ 1 w 65"/>
                <a:gd name="T7" fmla="*/ 37 h 71"/>
                <a:gd name="T8" fmla="*/ 5 w 65"/>
                <a:gd name="T9" fmla="*/ 37 h 71"/>
                <a:gd name="T10" fmla="*/ 11 w 65"/>
                <a:gd name="T11" fmla="*/ 41 h 71"/>
                <a:gd name="T12" fmla="*/ 46 w 65"/>
                <a:gd name="T13" fmla="*/ 40 h 71"/>
                <a:gd name="T14" fmla="*/ 54 w 65"/>
                <a:gd name="T15" fmla="*/ 27 h 71"/>
                <a:gd name="T16" fmla="*/ 63 w 65"/>
                <a:gd name="T17" fmla="*/ 0 h 71"/>
                <a:gd name="T18" fmla="*/ 65 w 65"/>
                <a:gd name="T19" fmla="*/ 1 h 71"/>
                <a:gd name="T20" fmla="*/ 65 w 65"/>
                <a:gd name="T21" fmla="*/ 2 h 71"/>
                <a:gd name="T22" fmla="*/ 63 w 65"/>
                <a:gd name="T23" fmla="*/ 15 h 71"/>
                <a:gd name="T24" fmla="*/ 64 w 65"/>
                <a:gd name="T25" fmla="*/ 37 h 71"/>
                <a:gd name="T26" fmla="*/ 53 w 65"/>
                <a:gd name="T27" fmla="*/ 50 h 71"/>
                <a:gd name="T28" fmla="*/ 28 w 65"/>
                <a:gd name="T29" fmla="*/ 52 h 71"/>
                <a:gd name="T30" fmla="*/ 23 w 65"/>
                <a:gd name="T31" fmla="*/ 56 h 71"/>
                <a:gd name="T32" fmla="*/ 19 w 65"/>
                <a:gd name="T33" fmla="*/ 69 h 71"/>
                <a:gd name="T34" fmla="*/ 16 w 65"/>
                <a:gd name="T3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71">
                  <a:moveTo>
                    <a:pt x="16" y="70"/>
                  </a:moveTo>
                  <a:cubicBezTo>
                    <a:pt x="16" y="69"/>
                    <a:pt x="13" y="71"/>
                    <a:pt x="13" y="68"/>
                  </a:cubicBezTo>
                  <a:cubicBezTo>
                    <a:pt x="14" y="57"/>
                    <a:pt x="9" y="48"/>
                    <a:pt x="3" y="39"/>
                  </a:cubicBezTo>
                  <a:cubicBezTo>
                    <a:pt x="2" y="39"/>
                    <a:pt x="0" y="38"/>
                    <a:pt x="1" y="37"/>
                  </a:cubicBezTo>
                  <a:cubicBezTo>
                    <a:pt x="2" y="36"/>
                    <a:pt x="4" y="36"/>
                    <a:pt x="5" y="37"/>
                  </a:cubicBezTo>
                  <a:cubicBezTo>
                    <a:pt x="7" y="38"/>
                    <a:pt x="9" y="39"/>
                    <a:pt x="11" y="41"/>
                  </a:cubicBezTo>
                  <a:cubicBezTo>
                    <a:pt x="20" y="51"/>
                    <a:pt x="36" y="50"/>
                    <a:pt x="46" y="40"/>
                  </a:cubicBezTo>
                  <a:cubicBezTo>
                    <a:pt x="50" y="37"/>
                    <a:pt x="52" y="32"/>
                    <a:pt x="54" y="27"/>
                  </a:cubicBezTo>
                  <a:cubicBezTo>
                    <a:pt x="57" y="18"/>
                    <a:pt x="61" y="9"/>
                    <a:pt x="63" y="0"/>
                  </a:cubicBezTo>
                  <a:cubicBezTo>
                    <a:pt x="64" y="0"/>
                    <a:pt x="64" y="0"/>
                    <a:pt x="65" y="1"/>
                  </a:cubicBezTo>
                  <a:cubicBezTo>
                    <a:pt x="65" y="1"/>
                    <a:pt x="65" y="2"/>
                    <a:pt x="65" y="2"/>
                  </a:cubicBezTo>
                  <a:cubicBezTo>
                    <a:pt x="65" y="7"/>
                    <a:pt x="64" y="11"/>
                    <a:pt x="63" y="15"/>
                  </a:cubicBezTo>
                  <a:cubicBezTo>
                    <a:pt x="62" y="23"/>
                    <a:pt x="63" y="30"/>
                    <a:pt x="64" y="37"/>
                  </a:cubicBezTo>
                  <a:cubicBezTo>
                    <a:pt x="62" y="42"/>
                    <a:pt x="58" y="47"/>
                    <a:pt x="53" y="50"/>
                  </a:cubicBezTo>
                  <a:cubicBezTo>
                    <a:pt x="45" y="51"/>
                    <a:pt x="36" y="51"/>
                    <a:pt x="28" y="52"/>
                  </a:cubicBezTo>
                  <a:cubicBezTo>
                    <a:pt x="25" y="52"/>
                    <a:pt x="23" y="53"/>
                    <a:pt x="23" y="56"/>
                  </a:cubicBezTo>
                  <a:cubicBezTo>
                    <a:pt x="22" y="60"/>
                    <a:pt x="21" y="65"/>
                    <a:pt x="19" y="69"/>
                  </a:cubicBezTo>
                  <a:cubicBezTo>
                    <a:pt x="18" y="70"/>
                    <a:pt x="18" y="70"/>
                    <a:pt x="16" y="70"/>
                  </a:cubicBezTo>
                  <a:close/>
                </a:path>
              </a:pathLst>
            </a:custGeom>
            <a:solidFill>
              <a:srgbClr val="F5E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7" name="Freeform 77">
              <a:extLst>
                <a:ext uri="{FF2B5EF4-FFF2-40B4-BE49-F238E27FC236}">
                  <a16:creationId xmlns:a16="http://schemas.microsoft.com/office/drawing/2014/main" id="{1760AD1F-789B-47E0-C6B5-F72E4A976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3351"/>
              <a:ext cx="366" cy="137"/>
            </a:xfrm>
            <a:custGeom>
              <a:avLst/>
              <a:gdLst>
                <a:gd name="T0" fmla="*/ 2 w 51"/>
                <a:gd name="T1" fmla="*/ 0 h 19"/>
                <a:gd name="T2" fmla="*/ 32 w 51"/>
                <a:gd name="T3" fmla="*/ 1 h 19"/>
                <a:gd name="T4" fmla="*/ 47 w 51"/>
                <a:gd name="T5" fmla="*/ 1 h 19"/>
                <a:gd name="T6" fmla="*/ 50 w 51"/>
                <a:gd name="T7" fmla="*/ 4 h 19"/>
                <a:gd name="T8" fmla="*/ 51 w 51"/>
                <a:gd name="T9" fmla="*/ 15 h 19"/>
                <a:gd name="T10" fmla="*/ 46 w 51"/>
                <a:gd name="T11" fmla="*/ 19 h 19"/>
                <a:gd name="T12" fmla="*/ 0 w 51"/>
                <a:gd name="T13" fmla="*/ 19 h 19"/>
                <a:gd name="T14" fmla="*/ 3 w 51"/>
                <a:gd name="T15" fmla="*/ 16 h 19"/>
                <a:gd name="T16" fmla="*/ 38 w 51"/>
                <a:gd name="T17" fmla="*/ 16 h 19"/>
                <a:gd name="T18" fmla="*/ 42 w 51"/>
                <a:gd name="T19" fmla="*/ 15 h 19"/>
                <a:gd name="T20" fmla="*/ 38 w 51"/>
                <a:gd name="T21" fmla="*/ 15 h 19"/>
                <a:gd name="T22" fmla="*/ 4 w 51"/>
                <a:gd name="T23" fmla="*/ 15 h 19"/>
                <a:gd name="T24" fmla="*/ 1 w 51"/>
                <a:gd name="T25" fmla="*/ 15 h 19"/>
                <a:gd name="T26" fmla="*/ 0 w 51"/>
                <a:gd name="T27" fmla="*/ 13 h 19"/>
                <a:gd name="T28" fmla="*/ 1 w 51"/>
                <a:gd name="T29" fmla="*/ 13 h 19"/>
                <a:gd name="T30" fmla="*/ 4 w 51"/>
                <a:gd name="T31" fmla="*/ 12 h 19"/>
                <a:gd name="T32" fmla="*/ 43 w 51"/>
                <a:gd name="T33" fmla="*/ 12 h 19"/>
                <a:gd name="T34" fmla="*/ 47 w 51"/>
                <a:gd name="T35" fmla="*/ 12 h 19"/>
                <a:gd name="T36" fmla="*/ 43 w 51"/>
                <a:gd name="T37" fmla="*/ 11 h 19"/>
                <a:gd name="T38" fmla="*/ 4 w 51"/>
                <a:gd name="T39" fmla="*/ 11 h 19"/>
                <a:gd name="T40" fmla="*/ 1 w 51"/>
                <a:gd name="T41" fmla="*/ 10 h 19"/>
                <a:gd name="T42" fmla="*/ 4 w 51"/>
                <a:gd name="T43" fmla="*/ 7 h 19"/>
                <a:gd name="T44" fmla="*/ 43 w 51"/>
                <a:gd name="T45" fmla="*/ 7 h 19"/>
                <a:gd name="T46" fmla="*/ 46 w 51"/>
                <a:gd name="T47" fmla="*/ 7 h 19"/>
                <a:gd name="T48" fmla="*/ 47 w 51"/>
                <a:gd name="T49" fmla="*/ 6 h 19"/>
                <a:gd name="T50" fmla="*/ 46 w 51"/>
                <a:gd name="T51" fmla="*/ 4 h 19"/>
                <a:gd name="T52" fmla="*/ 43 w 51"/>
                <a:gd name="T53" fmla="*/ 4 h 19"/>
                <a:gd name="T54" fmla="*/ 5 w 51"/>
                <a:gd name="T55" fmla="*/ 4 h 19"/>
                <a:gd name="T56" fmla="*/ 2 w 51"/>
                <a:gd name="T5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19">
                  <a:moveTo>
                    <a:pt x="2" y="0"/>
                  </a:moveTo>
                  <a:cubicBezTo>
                    <a:pt x="12" y="1"/>
                    <a:pt x="22" y="1"/>
                    <a:pt x="32" y="1"/>
                  </a:cubicBezTo>
                  <a:cubicBezTo>
                    <a:pt x="37" y="1"/>
                    <a:pt x="42" y="1"/>
                    <a:pt x="47" y="1"/>
                  </a:cubicBezTo>
                  <a:cubicBezTo>
                    <a:pt x="50" y="1"/>
                    <a:pt x="51" y="2"/>
                    <a:pt x="50" y="4"/>
                  </a:cubicBezTo>
                  <a:cubicBezTo>
                    <a:pt x="50" y="8"/>
                    <a:pt x="50" y="12"/>
                    <a:pt x="51" y="15"/>
                  </a:cubicBezTo>
                  <a:cubicBezTo>
                    <a:pt x="51" y="18"/>
                    <a:pt x="50" y="19"/>
                    <a:pt x="46" y="19"/>
                  </a:cubicBezTo>
                  <a:cubicBezTo>
                    <a:pt x="31" y="19"/>
                    <a:pt x="16" y="19"/>
                    <a:pt x="0" y="19"/>
                  </a:cubicBezTo>
                  <a:cubicBezTo>
                    <a:pt x="0" y="17"/>
                    <a:pt x="1" y="16"/>
                    <a:pt x="3" y="16"/>
                  </a:cubicBezTo>
                  <a:cubicBezTo>
                    <a:pt x="15" y="16"/>
                    <a:pt x="26" y="16"/>
                    <a:pt x="38" y="16"/>
                  </a:cubicBezTo>
                  <a:cubicBezTo>
                    <a:pt x="39" y="16"/>
                    <a:pt x="41" y="16"/>
                    <a:pt x="42" y="15"/>
                  </a:cubicBezTo>
                  <a:cubicBezTo>
                    <a:pt x="41" y="14"/>
                    <a:pt x="39" y="15"/>
                    <a:pt x="38" y="15"/>
                  </a:cubicBezTo>
                  <a:cubicBezTo>
                    <a:pt x="27" y="15"/>
                    <a:pt x="16" y="15"/>
                    <a:pt x="4" y="15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17" y="12"/>
                    <a:pt x="30" y="12"/>
                    <a:pt x="43" y="12"/>
                  </a:cubicBezTo>
                  <a:cubicBezTo>
                    <a:pt x="44" y="12"/>
                    <a:pt x="46" y="13"/>
                    <a:pt x="47" y="12"/>
                  </a:cubicBezTo>
                  <a:cubicBezTo>
                    <a:pt x="46" y="11"/>
                    <a:pt x="45" y="11"/>
                    <a:pt x="43" y="11"/>
                  </a:cubicBezTo>
                  <a:cubicBezTo>
                    <a:pt x="30" y="11"/>
                    <a:pt x="17" y="11"/>
                    <a:pt x="4" y="11"/>
                  </a:cubicBezTo>
                  <a:cubicBezTo>
                    <a:pt x="3" y="11"/>
                    <a:pt x="1" y="12"/>
                    <a:pt x="1" y="10"/>
                  </a:cubicBezTo>
                  <a:cubicBezTo>
                    <a:pt x="1" y="7"/>
                    <a:pt x="2" y="7"/>
                    <a:pt x="4" y="7"/>
                  </a:cubicBezTo>
                  <a:cubicBezTo>
                    <a:pt x="17" y="7"/>
                    <a:pt x="30" y="7"/>
                    <a:pt x="43" y="7"/>
                  </a:cubicBezTo>
                  <a:cubicBezTo>
                    <a:pt x="44" y="7"/>
                    <a:pt x="45" y="7"/>
                    <a:pt x="46" y="7"/>
                  </a:cubicBezTo>
                  <a:cubicBezTo>
                    <a:pt x="47" y="7"/>
                    <a:pt x="47" y="7"/>
                    <a:pt x="47" y="6"/>
                  </a:cubicBezTo>
                  <a:cubicBezTo>
                    <a:pt x="47" y="5"/>
                    <a:pt x="47" y="4"/>
                    <a:pt x="46" y="4"/>
                  </a:cubicBezTo>
                  <a:cubicBezTo>
                    <a:pt x="45" y="4"/>
                    <a:pt x="44" y="4"/>
                    <a:pt x="43" y="4"/>
                  </a:cubicBezTo>
                  <a:cubicBezTo>
                    <a:pt x="30" y="4"/>
                    <a:pt x="18" y="4"/>
                    <a:pt x="5" y="4"/>
                  </a:cubicBezTo>
                  <a:cubicBezTo>
                    <a:pt x="2" y="4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A09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8" name="Freeform 78">
              <a:extLst>
                <a:ext uri="{FF2B5EF4-FFF2-40B4-BE49-F238E27FC236}">
                  <a16:creationId xmlns:a16="http://schemas.microsoft.com/office/drawing/2014/main" id="{72CAFEEE-C00C-D2DD-6E6D-2D841CD8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2841"/>
              <a:ext cx="338" cy="259"/>
            </a:xfrm>
            <a:custGeom>
              <a:avLst/>
              <a:gdLst>
                <a:gd name="T0" fmla="*/ 1 w 47"/>
                <a:gd name="T1" fmla="*/ 28 h 36"/>
                <a:gd name="T2" fmla="*/ 1 w 47"/>
                <a:gd name="T3" fmla="*/ 27 h 36"/>
                <a:gd name="T4" fmla="*/ 11 w 47"/>
                <a:gd name="T5" fmla="*/ 21 h 36"/>
                <a:gd name="T6" fmla="*/ 13 w 47"/>
                <a:gd name="T7" fmla="*/ 23 h 36"/>
                <a:gd name="T8" fmla="*/ 25 w 47"/>
                <a:gd name="T9" fmla="*/ 21 h 36"/>
                <a:gd name="T10" fmla="*/ 27 w 47"/>
                <a:gd name="T11" fmla="*/ 13 h 36"/>
                <a:gd name="T12" fmla="*/ 31 w 47"/>
                <a:gd name="T13" fmla="*/ 10 h 36"/>
                <a:gd name="T14" fmla="*/ 34 w 47"/>
                <a:gd name="T15" fmla="*/ 9 h 36"/>
                <a:gd name="T16" fmla="*/ 38 w 47"/>
                <a:gd name="T17" fmla="*/ 4 h 36"/>
                <a:gd name="T18" fmla="*/ 43 w 47"/>
                <a:gd name="T19" fmla="*/ 1 h 36"/>
                <a:gd name="T20" fmla="*/ 47 w 47"/>
                <a:gd name="T21" fmla="*/ 1 h 36"/>
                <a:gd name="T22" fmla="*/ 46 w 47"/>
                <a:gd name="T23" fmla="*/ 10 h 36"/>
                <a:gd name="T24" fmla="*/ 42 w 47"/>
                <a:gd name="T25" fmla="*/ 30 h 36"/>
                <a:gd name="T26" fmla="*/ 34 w 47"/>
                <a:gd name="T27" fmla="*/ 36 h 36"/>
                <a:gd name="T28" fmla="*/ 23 w 47"/>
                <a:gd name="T29" fmla="*/ 34 h 36"/>
                <a:gd name="T30" fmla="*/ 4 w 47"/>
                <a:gd name="T31" fmla="*/ 32 h 36"/>
                <a:gd name="T32" fmla="*/ 1 w 47"/>
                <a:gd name="T3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36">
                  <a:moveTo>
                    <a:pt x="1" y="28"/>
                  </a:moveTo>
                  <a:cubicBezTo>
                    <a:pt x="1" y="28"/>
                    <a:pt x="1" y="27"/>
                    <a:pt x="1" y="27"/>
                  </a:cubicBezTo>
                  <a:cubicBezTo>
                    <a:pt x="4" y="24"/>
                    <a:pt x="7" y="21"/>
                    <a:pt x="11" y="21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7" y="27"/>
                    <a:pt x="23" y="26"/>
                    <a:pt x="25" y="21"/>
                  </a:cubicBezTo>
                  <a:cubicBezTo>
                    <a:pt x="26" y="18"/>
                    <a:pt x="26" y="16"/>
                    <a:pt x="27" y="13"/>
                  </a:cubicBezTo>
                  <a:cubicBezTo>
                    <a:pt x="27" y="11"/>
                    <a:pt x="28" y="9"/>
                    <a:pt x="31" y="10"/>
                  </a:cubicBezTo>
                  <a:cubicBezTo>
                    <a:pt x="33" y="12"/>
                    <a:pt x="34" y="12"/>
                    <a:pt x="34" y="9"/>
                  </a:cubicBezTo>
                  <a:cubicBezTo>
                    <a:pt x="35" y="6"/>
                    <a:pt x="36" y="5"/>
                    <a:pt x="38" y="4"/>
                  </a:cubicBezTo>
                  <a:cubicBezTo>
                    <a:pt x="40" y="3"/>
                    <a:pt x="41" y="2"/>
                    <a:pt x="43" y="1"/>
                  </a:cubicBezTo>
                  <a:cubicBezTo>
                    <a:pt x="44" y="0"/>
                    <a:pt x="46" y="0"/>
                    <a:pt x="47" y="1"/>
                  </a:cubicBezTo>
                  <a:cubicBezTo>
                    <a:pt x="47" y="4"/>
                    <a:pt x="47" y="7"/>
                    <a:pt x="46" y="10"/>
                  </a:cubicBezTo>
                  <a:cubicBezTo>
                    <a:pt x="44" y="16"/>
                    <a:pt x="43" y="23"/>
                    <a:pt x="42" y="30"/>
                  </a:cubicBezTo>
                  <a:cubicBezTo>
                    <a:pt x="41" y="36"/>
                    <a:pt x="40" y="36"/>
                    <a:pt x="34" y="36"/>
                  </a:cubicBezTo>
                  <a:cubicBezTo>
                    <a:pt x="31" y="35"/>
                    <a:pt x="27" y="35"/>
                    <a:pt x="23" y="34"/>
                  </a:cubicBezTo>
                  <a:cubicBezTo>
                    <a:pt x="17" y="34"/>
                    <a:pt x="10" y="32"/>
                    <a:pt x="4" y="32"/>
                  </a:cubicBezTo>
                  <a:cubicBezTo>
                    <a:pt x="1" y="32"/>
                    <a:pt x="0" y="31"/>
                    <a:pt x="1" y="28"/>
                  </a:cubicBezTo>
                  <a:close/>
                </a:path>
              </a:pathLst>
            </a:custGeom>
            <a:solidFill>
              <a:srgbClr val="07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9" name="Freeform 79">
              <a:extLst>
                <a:ext uri="{FF2B5EF4-FFF2-40B4-BE49-F238E27FC236}">
                  <a16:creationId xmlns:a16="http://schemas.microsoft.com/office/drawing/2014/main" id="{1B03415E-96B9-11D8-EA00-000F3F5E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2776"/>
              <a:ext cx="352" cy="259"/>
            </a:xfrm>
            <a:custGeom>
              <a:avLst/>
              <a:gdLst>
                <a:gd name="T0" fmla="*/ 10 w 49"/>
                <a:gd name="T1" fmla="*/ 31 h 36"/>
                <a:gd name="T2" fmla="*/ 0 w 49"/>
                <a:gd name="T3" fmla="*/ 36 h 36"/>
                <a:gd name="T4" fmla="*/ 1 w 49"/>
                <a:gd name="T5" fmla="*/ 30 h 36"/>
                <a:gd name="T6" fmla="*/ 3 w 49"/>
                <a:gd name="T7" fmla="*/ 23 h 36"/>
                <a:gd name="T8" fmla="*/ 6 w 49"/>
                <a:gd name="T9" fmla="*/ 9 h 36"/>
                <a:gd name="T10" fmla="*/ 11 w 49"/>
                <a:gd name="T11" fmla="*/ 4 h 36"/>
                <a:gd name="T12" fmla="*/ 38 w 49"/>
                <a:gd name="T13" fmla="*/ 3 h 36"/>
                <a:gd name="T14" fmla="*/ 48 w 49"/>
                <a:gd name="T15" fmla="*/ 6 h 36"/>
                <a:gd name="T16" fmla="*/ 49 w 49"/>
                <a:gd name="T17" fmla="*/ 7 h 36"/>
                <a:gd name="T18" fmla="*/ 45 w 49"/>
                <a:gd name="T19" fmla="*/ 10 h 36"/>
                <a:gd name="T20" fmla="*/ 35 w 49"/>
                <a:gd name="T21" fmla="*/ 15 h 36"/>
                <a:gd name="T22" fmla="*/ 35 w 49"/>
                <a:gd name="T23" fmla="*/ 18 h 36"/>
                <a:gd name="T24" fmla="*/ 30 w 49"/>
                <a:gd name="T25" fmla="*/ 20 h 36"/>
                <a:gd name="T26" fmla="*/ 30 w 49"/>
                <a:gd name="T27" fmla="*/ 15 h 36"/>
                <a:gd name="T28" fmla="*/ 28 w 49"/>
                <a:gd name="T29" fmla="*/ 13 h 36"/>
                <a:gd name="T30" fmla="*/ 25 w 49"/>
                <a:gd name="T31" fmla="*/ 11 h 36"/>
                <a:gd name="T32" fmla="*/ 24 w 49"/>
                <a:gd name="T33" fmla="*/ 14 h 36"/>
                <a:gd name="T34" fmla="*/ 22 w 49"/>
                <a:gd name="T35" fmla="*/ 23 h 36"/>
                <a:gd name="T36" fmla="*/ 21 w 49"/>
                <a:gd name="T37" fmla="*/ 25 h 36"/>
                <a:gd name="T38" fmla="*/ 20 w 49"/>
                <a:gd name="T39" fmla="*/ 24 h 36"/>
                <a:gd name="T40" fmla="*/ 18 w 49"/>
                <a:gd name="T41" fmla="*/ 20 h 36"/>
                <a:gd name="T42" fmla="*/ 10 w 49"/>
                <a:gd name="T43" fmla="*/ 27 h 36"/>
                <a:gd name="T44" fmla="*/ 10 w 49"/>
                <a:gd name="T4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36">
                  <a:moveTo>
                    <a:pt x="10" y="31"/>
                  </a:moveTo>
                  <a:cubicBezTo>
                    <a:pt x="6" y="32"/>
                    <a:pt x="4" y="34"/>
                    <a:pt x="0" y="36"/>
                  </a:cubicBezTo>
                  <a:cubicBezTo>
                    <a:pt x="0" y="34"/>
                    <a:pt x="2" y="32"/>
                    <a:pt x="1" y="30"/>
                  </a:cubicBezTo>
                  <a:cubicBezTo>
                    <a:pt x="0" y="27"/>
                    <a:pt x="1" y="25"/>
                    <a:pt x="3" y="23"/>
                  </a:cubicBezTo>
                  <a:cubicBezTo>
                    <a:pt x="4" y="18"/>
                    <a:pt x="5" y="14"/>
                    <a:pt x="6" y="9"/>
                  </a:cubicBezTo>
                  <a:cubicBezTo>
                    <a:pt x="6" y="6"/>
                    <a:pt x="7" y="5"/>
                    <a:pt x="11" y="4"/>
                  </a:cubicBezTo>
                  <a:cubicBezTo>
                    <a:pt x="20" y="4"/>
                    <a:pt x="29" y="3"/>
                    <a:pt x="38" y="3"/>
                  </a:cubicBezTo>
                  <a:cubicBezTo>
                    <a:pt x="42" y="0"/>
                    <a:pt x="44" y="1"/>
                    <a:pt x="48" y="6"/>
                  </a:cubicBezTo>
                  <a:cubicBezTo>
                    <a:pt x="49" y="6"/>
                    <a:pt x="49" y="7"/>
                    <a:pt x="49" y="7"/>
                  </a:cubicBezTo>
                  <a:cubicBezTo>
                    <a:pt x="49" y="9"/>
                    <a:pt x="47" y="10"/>
                    <a:pt x="45" y="10"/>
                  </a:cubicBezTo>
                  <a:cubicBezTo>
                    <a:pt x="41" y="11"/>
                    <a:pt x="39" y="13"/>
                    <a:pt x="35" y="15"/>
                  </a:cubicBezTo>
                  <a:cubicBezTo>
                    <a:pt x="34" y="16"/>
                    <a:pt x="35" y="17"/>
                    <a:pt x="35" y="18"/>
                  </a:cubicBezTo>
                  <a:cubicBezTo>
                    <a:pt x="34" y="22"/>
                    <a:pt x="33" y="22"/>
                    <a:pt x="30" y="20"/>
                  </a:cubicBezTo>
                  <a:cubicBezTo>
                    <a:pt x="33" y="18"/>
                    <a:pt x="33" y="18"/>
                    <a:pt x="30" y="15"/>
                  </a:cubicBezTo>
                  <a:cubicBezTo>
                    <a:pt x="29" y="15"/>
                    <a:pt x="28" y="14"/>
                    <a:pt x="28" y="13"/>
                  </a:cubicBezTo>
                  <a:cubicBezTo>
                    <a:pt x="27" y="12"/>
                    <a:pt x="27" y="11"/>
                    <a:pt x="25" y="11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3" y="17"/>
                    <a:pt x="23" y="20"/>
                    <a:pt x="22" y="23"/>
                  </a:cubicBezTo>
                  <a:cubicBezTo>
                    <a:pt x="22" y="23"/>
                    <a:pt x="22" y="24"/>
                    <a:pt x="21" y="25"/>
                  </a:cubicBezTo>
                  <a:cubicBezTo>
                    <a:pt x="20" y="25"/>
                    <a:pt x="20" y="25"/>
                    <a:pt x="20" y="24"/>
                  </a:cubicBezTo>
                  <a:cubicBezTo>
                    <a:pt x="19" y="23"/>
                    <a:pt x="20" y="21"/>
                    <a:pt x="18" y="20"/>
                  </a:cubicBezTo>
                  <a:cubicBezTo>
                    <a:pt x="14" y="20"/>
                    <a:pt x="11" y="23"/>
                    <a:pt x="10" y="27"/>
                  </a:cubicBezTo>
                  <a:cubicBezTo>
                    <a:pt x="10" y="28"/>
                    <a:pt x="11" y="30"/>
                    <a:pt x="10" y="31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0" name="Freeform 80">
              <a:extLst>
                <a:ext uri="{FF2B5EF4-FFF2-40B4-BE49-F238E27FC236}">
                  <a16:creationId xmlns:a16="http://schemas.microsoft.com/office/drawing/2014/main" id="{97F6CA6F-536A-74EE-A128-308293DB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194"/>
              <a:ext cx="251" cy="302"/>
            </a:xfrm>
            <a:custGeom>
              <a:avLst/>
              <a:gdLst>
                <a:gd name="T0" fmla="*/ 2 w 35"/>
                <a:gd name="T1" fmla="*/ 36 h 42"/>
                <a:gd name="T2" fmla="*/ 1 w 35"/>
                <a:gd name="T3" fmla="*/ 35 h 42"/>
                <a:gd name="T4" fmla="*/ 1 w 35"/>
                <a:gd name="T5" fmla="*/ 30 h 42"/>
                <a:gd name="T6" fmla="*/ 4 w 35"/>
                <a:gd name="T7" fmla="*/ 20 h 42"/>
                <a:gd name="T8" fmla="*/ 8 w 35"/>
                <a:gd name="T9" fmla="*/ 2 h 42"/>
                <a:gd name="T10" fmla="*/ 12 w 35"/>
                <a:gd name="T11" fmla="*/ 0 h 42"/>
                <a:gd name="T12" fmla="*/ 18 w 35"/>
                <a:gd name="T13" fmla="*/ 11 h 42"/>
                <a:gd name="T14" fmla="*/ 15 w 35"/>
                <a:gd name="T15" fmla="*/ 13 h 42"/>
                <a:gd name="T16" fmla="*/ 15 w 35"/>
                <a:gd name="T17" fmla="*/ 23 h 42"/>
                <a:gd name="T18" fmla="*/ 19 w 35"/>
                <a:gd name="T19" fmla="*/ 27 h 42"/>
                <a:gd name="T20" fmla="*/ 22 w 35"/>
                <a:gd name="T21" fmla="*/ 27 h 42"/>
                <a:gd name="T22" fmla="*/ 27 w 35"/>
                <a:gd name="T23" fmla="*/ 26 h 42"/>
                <a:gd name="T24" fmla="*/ 34 w 35"/>
                <a:gd name="T25" fmla="*/ 39 h 42"/>
                <a:gd name="T26" fmla="*/ 34 w 35"/>
                <a:gd name="T27" fmla="*/ 41 h 42"/>
                <a:gd name="T28" fmla="*/ 30 w 35"/>
                <a:gd name="T29" fmla="*/ 41 h 42"/>
                <a:gd name="T30" fmla="*/ 2 w 35"/>
                <a:gd name="T31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2">
                  <a:moveTo>
                    <a:pt x="2" y="36"/>
                  </a:moveTo>
                  <a:cubicBezTo>
                    <a:pt x="2" y="35"/>
                    <a:pt x="2" y="35"/>
                    <a:pt x="1" y="35"/>
                  </a:cubicBezTo>
                  <a:cubicBezTo>
                    <a:pt x="0" y="33"/>
                    <a:pt x="1" y="32"/>
                    <a:pt x="1" y="30"/>
                  </a:cubicBezTo>
                  <a:cubicBezTo>
                    <a:pt x="2" y="27"/>
                    <a:pt x="3" y="23"/>
                    <a:pt x="4" y="20"/>
                  </a:cubicBezTo>
                  <a:cubicBezTo>
                    <a:pt x="4" y="14"/>
                    <a:pt x="6" y="8"/>
                    <a:pt x="8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5" y="3"/>
                    <a:pt x="17" y="7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0" y="16"/>
                    <a:pt x="10" y="21"/>
                    <a:pt x="15" y="23"/>
                  </a:cubicBezTo>
                  <a:cubicBezTo>
                    <a:pt x="16" y="24"/>
                    <a:pt x="18" y="25"/>
                    <a:pt x="19" y="27"/>
                  </a:cubicBezTo>
                  <a:cubicBezTo>
                    <a:pt x="20" y="28"/>
                    <a:pt x="21" y="27"/>
                    <a:pt x="22" y="27"/>
                  </a:cubicBezTo>
                  <a:cubicBezTo>
                    <a:pt x="23" y="27"/>
                    <a:pt x="25" y="26"/>
                    <a:pt x="27" y="26"/>
                  </a:cubicBezTo>
                  <a:cubicBezTo>
                    <a:pt x="30" y="30"/>
                    <a:pt x="32" y="34"/>
                    <a:pt x="34" y="39"/>
                  </a:cubicBezTo>
                  <a:cubicBezTo>
                    <a:pt x="35" y="40"/>
                    <a:pt x="35" y="41"/>
                    <a:pt x="34" y="41"/>
                  </a:cubicBezTo>
                  <a:cubicBezTo>
                    <a:pt x="33" y="42"/>
                    <a:pt x="31" y="42"/>
                    <a:pt x="30" y="41"/>
                  </a:cubicBezTo>
                  <a:cubicBezTo>
                    <a:pt x="21" y="39"/>
                    <a:pt x="11" y="38"/>
                    <a:pt x="2" y="36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1" name="Freeform 81">
              <a:extLst>
                <a:ext uri="{FF2B5EF4-FFF2-40B4-BE49-F238E27FC236}">
                  <a16:creationId xmlns:a16="http://schemas.microsoft.com/office/drawing/2014/main" id="{7308A8FB-39D7-0677-A2D9-EE3FD0C3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999"/>
              <a:ext cx="367" cy="158"/>
            </a:xfrm>
            <a:custGeom>
              <a:avLst/>
              <a:gdLst>
                <a:gd name="T0" fmla="*/ 47 w 51"/>
                <a:gd name="T1" fmla="*/ 16 h 22"/>
                <a:gd name="T2" fmla="*/ 50 w 51"/>
                <a:gd name="T3" fmla="*/ 21 h 22"/>
                <a:gd name="T4" fmla="*/ 44 w 51"/>
                <a:gd name="T5" fmla="*/ 21 h 22"/>
                <a:gd name="T6" fmla="*/ 4 w 51"/>
                <a:gd name="T7" fmla="*/ 10 h 22"/>
                <a:gd name="T8" fmla="*/ 0 w 51"/>
                <a:gd name="T9" fmla="*/ 7 h 22"/>
                <a:gd name="T10" fmla="*/ 0 w 51"/>
                <a:gd name="T11" fmla="*/ 6 h 22"/>
                <a:gd name="T12" fmla="*/ 2 w 51"/>
                <a:gd name="T13" fmla="*/ 0 h 22"/>
                <a:gd name="T14" fmla="*/ 47 w 51"/>
                <a:gd name="T1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2">
                  <a:moveTo>
                    <a:pt x="47" y="16"/>
                  </a:moveTo>
                  <a:cubicBezTo>
                    <a:pt x="48" y="18"/>
                    <a:pt x="51" y="19"/>
                    <a:pt x="50" y="21"/>
                  </a:cubicBezTo>
                  <a:cubicBezTo>
                    <a:pt x="49" y="22"/>
                    <a:pt x="46" y="21"/>
                    <a:pt x="44" y="21"/>
                  </a:cubicBezTo>
                  <a:cubicBezTo>
                    <a:pt x="30" y="22"/>
                    <a:pt x="16" y="19"/>
                    <a:pt x="4" y="10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15" y="9"/>
                    <a:pt x="30" y="17"/>
                    <a:pt x="47" y="16"/>
                  </a:cubicBezTo>
                  <a:close/>
                </a:path>
              </a:pathLst>
            </a:custGeom>
            <a:solidFill>
              <a:srgbClr val="3D3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2" name="Freeform 82">
              <a:extLst>
                <a:ext uri="{FF2B5EF4-FFF2-40B4-BE49-F238E27FC236}">
                  <a16:creationId xmlns:a16="http://schemas.microsoft.com/office/drawing/2014/main" id="{239E518F-37D6-794C-830C-2017CDACC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179"/>
              <a:ext cx="166" cy="159"/>
            </a:xfrm>
            <a:custGeom>
              <a:avLst/>
              <a:gdLst>
                <a:gd name="T0" fmla="*/ 23 w 23"/>
                <a:gd name="T1" fmla="*/ 4 h 22"/>
                <a:gd name="T2" fmla="*/ 18 w 23"/>
                <a:gd name="T3" fmla="*/ 22 h 22"/>
                <a:gd name="T4" fmla="*/ 10 w 23"/>
                <a:gd name="T5" fmla="*/ 19 h 22"/>
                <a:gd name="T6" fmla="*/ 5 w 23"/>
                <a:gd name="T7" fmla="*/ 16 h 22"/>
                <a:gd name="T8" fmla="*/ 2 w 23"/>
                <a:gd name="T9" fmla="*/ 7 h 22"/>
                <a:gd name="T10" fmla="*/ 2 w 23"/>
                <a:gd name="T11" fmla="*/ 3 h 22"/>
                <a:gd name="T12" fmla="*/ 7 w 23"/>
                <a:gd name="T13" fmla="*/ 0 h 22"/>
                <a:gd name="T14" fmla="*/ 21 w 23"/>
                <a:gd name="T15" fmla="*/ 3 h 22"/>
                <a:gd name="T16" fmla="*/ 23 w 23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2">
                  <a:moveTo>
                    <a:pt x="23" y="4"/>
                  </a:moveTo>
                  <a:cubicBezTo>
                    <a:pt x="21" y="10"/>
                    <a:pt x="20" y="16"/>
                    <a:pt x="18" y="22"/>
                  </a:cubicBezTo>
                  <a:cubicBezTo>
                    <a:pt x="15" y="21"/>
                    <a:pt x="13" y="19"/>
                    <a:pt x="10" y="19"/>
                  </a:cubicBezTo>
                  <a:cubicBezTo>
                    <a:pt x="8" y="18"/>
                    <a:pt x="7" y="17"/>
                    <a:pt x="5" y="16"/>
                  </a:cubicBezTo>
                  <a:cubicBezTo>
                    <a:pt x="2" y="14"/>
                    <a:pt x="0" y="11"/>
                    <a:pt x="2" y="7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2" y="2"/>
                    <a:pt x="16" y="3"/>
                    <a:pt x="21" y="3"/>
                  </a:cubicBezTo>
                  <a:cubicBezTo>
                    <a:pt x="22" y="3"/>
                    <a:pt x="22" y="4"/>
                    <a:pt x="23" y="4"/>
                  </a:cubicBezTo>
                  <a:close/>
                </a:path>
              </a:pathLst>
            </a:custGeom>
            <a:solidFill>
              <a:srgbClr val="4EA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3" name="Freeform 83">
              <a:extLst>
                <a:ext uri="{FF2B5EF4-FFF2-40B4-BE49-F238E27FC236}">
                  <a16:creationId xmlns:a16="http://schemas.microsoft.com/office/drawing/2014/main" id="{2BA5D49E-E300-0261-61A8-FAE4DCD46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474"/>
              <a:ext cx="151" cy="115"/>
            </a:xfrm>
            <a:custGeom>
              <a:avLst/>
              <a:gdLst>
                <a:gd name="T0" fmla="*/ 12 w 21"/>
                <a:gd name="T1" fmla="*/ 2 h 16"/>
                <a:gd name="T2" fmla="*/ 14 w 21"/>
                <a:gd name="T3" fmla="*/ 0 h 16"/>
                <a:gd name="T4" fmla="*/ 21 w 21"/>
                <a:gd name="T5" fmla="*/ 13 h 16"/>
                <a:gd name="T6" fmla="*/ 21 w 21"/>
                <a:gd name="T7" fmla="*/ 15 h 16"/>
                <a:gd name="T8" fmla="*/ 17 w 21"/>
                <a:gd name="T9" fmla="*/ 16 h 16"/>
                <a:gd name="T10" fmla="*/ 4 w 21"/>
                <a:gd name="T11" fmla="*/ 16 h 16"/>
                <a:gd name="T12" fmla="*/ 0 w 21"/>
                <a:gd name="T13" fmla="*/ 12 h 16"/>
                <a:gd name="T14" fmla="*/ 5 w 21"/>
                <a:gd name="T15" fmla="*/ 8 h 16"/>
                <a:gd name="T16" fmla="*/ 6 w 21"/>
                <a:gd name="T17" fmla="*/ 8 h 16"/>
                <a:gd name="T18" fmla="*/ 12 w 21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6">
                  <a:moveTo>
                    <a:pt x="12" y="2"/>
                  </a:moveTo>
                  <a:cubicBezTo>
                    <a:pt x="12" y="1"/>
                    <a:pt x="13" y="0"/>
                    <a:pt x="14" y="0"/>
                  </a:cubicBezTo>
                  <a:cubicBezTo>
                    <a:pt x="16" y="4"/>
                    <a:pt x="18" y="8"/>
                    <a:pt x="21" y="13"/>
                  </a:cubicBezTo>
                  <a:cubicBezTo>
                    <a:pt x="21" y="14"/>
                    <a:pt x="21" y="14"/>
                    <a:pt x="21" y="15"/>
                  </a:cubicBezTo>
                  <a:cubicBezTo>
                    <a:pt x="20" y="16"/>
                    <a:pt x="18" y="16"/>
                    <a:pt x="17" y="16"/>
                  </a:cubicBezTo>
                  <a:cubicBezTo>
                    <a:pt x="13" y="16"/>
                    <a:pt x="8" y="16"/>
                    <a:pt x="4" y="16"/>
                  </a:cubicBezTo>
                  <a:cubicBezTo>
                    <a:pt x="2" y="16"/>
                    <a:pt x="0" y="15"/>
                    <a:pt x="0" y="12"/>
                  </a:cubicBezTo>
                  <a:cubicBezTo>
                    <a:pt x="2" y="11"/>
                    <a:pt x="3" y="9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2" y="8"/>
                    <a:pt x="12" y="8"/>
                    <a:pt x="12" y="2"/>
                  </a:cubicBezTo>
                  <a:close/>
                </a:path>
              </a:pathLst>
            </a:custGeom>
            <a:solidFill>
              <a:srgbClr val="04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4" name="Freeform 84">
              <a:extLst>
                <a:ext uri="{FF2B5EF4-FFF2-40B4-BE49-F238E27FC236}">
                  <a16:creationId xmlns:a16="http://schemas.microsoft.com/office/drawing/2014/main" id="{DF389D18-5AE6-5D08-D2D2-0E17DBA08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3359"/>
              <a:ext cx="65" cy="129"/>
            </a:xfrm>
            <a:custGeom>
              <a:avLst/>
              <a:gdLst>
                <a:gd name="T0" fmla="*/ 7 w 9"/>
                <a:gd name="T1" fmla="*/ 18 h 18"/>
                <a:gd name="T2" fmla="*/ 0 w 9"/>
                <a:gd name="T3" fmla="*/ 12 h 18"/>
                <a:gd name="T4" fmla="*/ 0 w 9"/>
                <a:gd name="T5" fmla="*/ 5 h 18"/>
                <a:gd name="T6" fmla="*/ 5 w 9"/>
                <a:gd name="T7" fmla="*/ 0 h 18"/>
                <a:gd name="T8" fmla="*/ 8 w 9"/>
                <a:gd name="T9" fmla="*/ 0 h 18"/>
                <a:gd name="T10" fmla="*/ 5 w 9"/>
                <a:gd name="T11" fmla="*/ 3 h 18"/>
                <a:gd name="T12" fmla="*/ 3 w 9"/>
                <a:gd name="T13" fmla="*/ 5 h 18"/>
                <a:gd name="T14" fmla="*/ 4 w 9"/>
                <a:gd name="T15" fmla="*/ 6 h 18"/>
                <a:gd name="T16" fmla="*/ 7 w 9"/>
                <a:gd name="T17" fmla="*/ 8 h 18"/>
                <a:gd name="T18" fmla="*/ 4 w 9"/>
                <a:gd name="T19" fmla="*/ 10 h 18"/>
                <a:gd name="T20" fmla="*/ 3 w 9"/>
                <a:gd name="T21" fmla="*/ 11 h 18"/>
                <a:gd name="T22" fmla="*/ 7 w 9"/>
                <a:gd name="T23" fmla="*/ 13 h 18"/>
                <a:gd name="T24" fmla="*/ 3 w 9"/>
                <a:gd name="T25" fmla="*/ 14 h 18"/>
                <a:gd name="T26" fmla="*/ 7 w 9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cubicBezTo>
                    <a:pt x="0" y="18"/>
                    <a:pt x="0" y="18"/>
                    <a:pt x="0" y="12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0"/>
                    <a:pt x="1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2"/>
                    <a:pt x="8" y="4"/>
                    <a:pt x="5" y="3"/>
                  </a:cubicBezTo>
                  <a:cubicBezTo>
                    <a:pt x="4" y="3"/>
                    <a:pt x="3" y="3"/>
                    <a:pt x="3" y="5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6" y="6"/>
                    <a:pt x="8" y="6"/>
                    <a:pt x="7" y="8"/>
                  </a:cubicBezTo>
                  <a:cubicBezTo>
                    <a:pt x="7" y="11"/>
                    <a:pt x="5" y="10"/>
                    <a:pt x="4" y="10"/>
                  </a:cubicBezTo>
                  <a:cubicBezTo>
                    <a:pt x="4" y="10"/>
                    <a:pt x="3" y="10"/>
                    <a:pt x="3" y="11"/>
                  </a:cubicBezTo>
                  <a:cubicBezTo>
                    <a:pt x="3" y="13"/>
                    <a:pt x="7" y="10"/>
                    <a:pt x="7" y="13"/>
                  </a:cubicBezTo>
                  <a:cubicBezTo>
                    <a:pt x="6" y="15"/>
                    <a:pt x="4" y="13"/>
                    <a:pt x="3" y="14"/>
                  </a:cubicBezTo>
                  <a:cubicBezTo>
                    <a:pt x="4" y="16"/>
                    <a:pt x="8" y="14"/>
                    <a:pt x="7" y="18"/>
                  </a:cubicBezTo>
                  <a:close/>
                </a:path>
              </a:pathLst>
            </a:custGeom>
            <a:solidFill>
              <a:srgbClr val="9D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5" name="Freeform 85">
              <a:extLst>
                <a:ext uri="{FF2B5EF4-FFF2-40B4-BE49-F238E27FC236}">
                  <a16:creationId xmlns:a16="http://schemas.microsoft.com/office/drawing/2014/main" id="{DD5FC6A2-278C-0E05-1443-3EB69B1D0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2503"/>
              <a:ext cx="209" cy="101"/>
            </a:xfrm>
            <a:custGeom>
              <a:avLst/>
              <a:gdLst>
                <a:gd name="T0" fmla="*/ 8 w 29"/>
                <a:gd name="T1" fmla="*/ 8 h 14"/>
                <a:gd name="T2" fmla="*/ 11 w 29"/>
                <a:gd name="T3" fmla="*/ 11 h 14"/>
                <a:gd name="T4" fmla="*/ 29 w 29"/>
                <a:gd name="T5" fmla="*/ 11 h 14"/>
                <a:gd name="T6" fmla="*/ 26 w 29"/>
                <a:gd name="T7" fmla="*/ 13 h 14"/>
                <a:gd name="T8" fmla="*/ 9 w 29"/>
                <a:gd name="T9" fmla="*/ 13 h 14"/>
                <a:gd name="T10" fmla="*/ 7 w 29"/>
                <a:gd name="T11" fmla="*/ 12 h 14"/>
                <a:gd name="T12" fmla="*/ 0 w 29"/>
                <a:gd name="T13" fmla="*/ 0 h 14"/>
                <a:gd name="T14" fmla="*/ 8 w 29"/>
                <a:gd name="T1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">
                  <a:moveTo>
                    <a:pt x="8" y="8"/>
                  </a:moveTo>
                  <a:cubicBezTo>
                    <a:pt x="8" y="10"/>
                    <a:pt x="9" y="11"/>
                    <a:pt x="11" y="11"/>
                  </a:cubicBezTo>
                  <a:cubicBezTo>
                    <a:pt x="17" y="10"/>
                    <a:pt x="23" y="11"/>
                    <a:pt x="29" y="11"/>
                  </a:cubicBezTo>
                  <a:cubicBezTo>
                    <a:pt x="29" y="13"/>
                    <a:pt x="28" y="13"/>
                    <a:pt x="26" y="13"/>
                  </a:cubicBezTo>
                  <a:cubicBezTo>
                    <a:pt x="21" y="13"/>
                    <a:pt x="15" y="13"/>
                    <a:pt x="9" y="13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5" y="8"/>
                    <a:pt x="2" y="4"/>
                    <a:pt x="0" y="0"/>
                  </a:cubicBezTo>
                  <a:cubicBezTo>
                    <a:pt x="4" y="2"/>
                    <a:pt x="6" y="6"/>
                    <a:pt x="8" y="8"/>
                  </a:cubicBezTo>
                  <a:close/>
                </a:path>
              </a:pathLst>
            </a:custGeom>
            <a:solidFill>
              <a:srgbClr val="888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6" name="Freeform 86">
              <a:extLst>
                <a:ext uri="{FF2B5EF4-FFF2-40B4-BE49-F238E27FC236}">
                  <a16:creationId xmlns:a16="http://schemas.microsoft.com/office/drawing/2014/main" id="{DE9B9CF3-3BA9-77B4-66B9-23DAE46DA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2942"/>
              <a:ext cx="130" cy="79"/>
            </a:xfrm>
            <a:custGeom>
              <a:avLst/>
              <a:gdLst>
                <a:gd name="T0" fmla="*/ 18 w 18"/>
                <a:gd name="T1" fmla="*/ 0 h 11"/>
                <a:gd name="T2" fmla="*/ 16 w 18"/>
                <a:gd name="T3" fmla="*/ 7 h 11"/>
                <a:gd name="T4" fmla="*/ 7 w 18"/>
                <a:gd name="T5" fmla="*/ 10 h 11"/>
                <a:gd name="T6" fmla="*/ 0 w 18"/>
                <a:gd name="T7" fmla="*/ 9 h 11"/>
                <a:gd name="T8" fmla="*/ 15 w 18"/>
                <a:gd name="T9" fmla="*/ 1 h 11"/>
                <a:gd name="T10" fmla="*/ 18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18" y="0"/>
                  </a:moveTo>
                  <a:cubicBezTo>
                    <a:pt x="17" y="2"/>
                    <a:pt x="17" y="5"/>
                    <a:pt x="16" y="7"/>
                  </a:cubicBezTo>
                  <a:cubicBezTo>
                    <a:pt x="13" y="8"/>
                    <a:pt x="10" y="9"/>
                    <a:pt x="7" y="10"/>
                  </a:cubicBezTo>
                  <a:cubicBezTo>
                    <a:pt x="5" y="11"/>
                    <a:pt x="3" y="11"/>
                    <a:pt x="0" y="9"/>
                  </a:cubicBezTo>
                  <a:cubicBezTo>
                    <a:pt x="6" y="6"/>
                    <a:pt x="11" y="3"/>
                    <a:pt x="15" y="1"/>
                  </a:cubicBezTo>
                  <a:cubicBezTo>
                    <a:pt x="16" y="1"/>
                    <a:pt x="17" y="0"/>
                    <a:pt x="18" y="0"/>
                  </a:cubicBezTo>
                  <a:close/>
                </a:path>
              </a:pathLst>
            </a:custGeom>
            <a:solidFill>
              <a:srgbClr val="EE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7" name="Freeform 87">
              <a:extLst>
                <a:ext uri="{FF2B5EF4-FFF2-40B4-BE49-F238E27FC236}">
                  <a16:creationId xmlns:a16="http://schemas.microsoft.com/office/drawing/2014/main" id="{D2A33C51-A30D-85C0-7C56-34A085C08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3064"/>
              <a:ext cx="143" cy="36"/>
            </a:xfrm>
            <a:custGeom>
              <a:avLst/>
              <a:gdLst>
                <a:gd name="T0" fmla="*/ 1 w 20"/>
                <a:gd name="T1" fmla="*/ 1 h 5"/>
                <a:gd name="T2" fmla="*/ 20 w 20"/>
                <a:gd name="T3" fmla="*/ 3 h 5"/>
                <a:gd name="T4" fmla="*/ 14 w 20"/>
                <a:gd name="T5" fmla="*/ 5 h 5"/>
                <a:gd name="T6" fmla="*/ 10 w 20"/>
                <a:gd name="T7" fmla="*/ 4 h 5"/>
                <a:gd name="T8" fmla="*/ 9 w 20"/>
                <a:gd name="T9" fmla="*/ 4 h 5"/>
                <a:gd name="T10" fmla="*/ 1 w 20"/>
                <a:gd name="T11" fmla="*/ 2 h 5"/>
                <a:gd name="T12" fmla="*/ 0 w 20"/>
                <a:gd name="T13" fmla="*/ 1 h 5"/>
                <a:gd name="T14" fmla="*/ 1 w 20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5">
                  <a:moveTo>
                    <a:pt x="1" y="1"/>
                  </a:moveTo>
                  <a:cubicBezTo>
                    <a:pt x="7" y="0"/>
                    <a:pt x="14" y="2"/>
                    <a:pt x="20" y="3"/>
                  </a:cubicBezTo>
                  <a:cubicBezTo>
                    <a:pt x="19" y="5"/>
                    <a:pt x="16" y="4"/>
                    <a:pt x="14" y="5"/>
                  </a:cubicBezTo>
                  <a:cubicBezTo>
                    <a:pt x="13" y="5"/>
                    <a:pt x="11" y="5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6" y="3"/>
                    <a:pt x="3" y="3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B4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8" name="Freeform 88">
              <a:extLst>
                <a:ext uri="{FF2B5EF4-FFF2-40B4-BE49-F238E27FC236}">
                  <a16:creationId xmlns:a16="http://schemas.microsoft.com/office/drawing/2014/main" id="{4BBFE605-78F3-4C73-E515-965445F28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3042"/>
              <a:ext cx="58" cy="65"/>
            </a:xfrm>
            <a:custGeom>
              <a:avLst/>
              <a:gdLst>
                <a:gd name="T0" fmla="*/ 8 w 8"/>
                <a:gd name="T1" fmla="*/ 4 h 9"/>
                <a:gd name="T2" fmla="*/ 8 w 8"/>
                <a:gd name="T3" fmla="*/ 5 h 9"/>
                <a:gd name="T4" fmla="*/ 2 w 8"/>
                <a:gd name="T5" fmla="*/ 9 h 9"/>
                <a:gd name="T6" fmla="*/ 0 w 8"/>
                <a:gd name="T7" fmla="*/ 6 h 9"/>
                <a:gd name="T8" fmla="*/ 5 w 8"/>
                <a:gd name="T9" fmla="*/ 0 h 9"/>
                <a:gd name="T10" fmla="*/ 8 w 8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4"/>
                    <a:pt x="8" y="5"/>
                    <a:pt x="8" y="5"/>
                  </a:cubicBezTo>
                  <a:cubicBezTo>
                    <a:pt x="6" y="7"/>
                    <a:pt x="5" y="9"/>
                    <a:pt x="2" y="9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1" y="4"/>
                    <a:pt x="3" y="2"/>
                    <a:pt x="5" y="0"/>
                  </a:cubicBezTo>
                  <a:cubicBezTo>
                    <a:pt x="5" y="2"/>
                    <a:pt x="6" y="3"/>
                    <a:pt x="8" y="4"/>
                  </a:cubicBezTo>
                  <a:close/>
                </a:path>
              </a:pathLst>
            </a:custGeom>
            <a:solidFill>
              <a:srgbClr val="EC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9" name="Freeform 89">
              <a:extLst>
                <a:ext uri="{FF2B5EF4-FFF2-40B4-BE49-F238E27FC236}">
                  <a16:creationId xmlns:a16="http://schemas.microsoft.com/office/drawing/2014/main" id="{ED253393-E642-A76E-4BDB-68F85E05A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467"/>
              <a:ext cx="93" cy="86"/>
            </a:xfrm>
            <a:custGeom>
              <a:avLst/>
              <a:gdLst>
                <a:gd name="T0" fmla="*/ 12 w 13"/>
                <a:gd name="T1" fmla="*/ 3 h 12"/>
                <a:gd name="T2" fmla="*/ 12 w 13"/>
                <a:gd name="T3" fmla="*/ 8 h 12"/>
                <a:gd name="T4" fmla="*/ 5 w 13"/>
                <a:gd name="T5" fmla="*/ 9 h 12"/>
                <a:gd name="T6" fmla="*/ 0 w 13"/>
                <a:gd name="T7" fmla="*/ 6 h 12"/>
                <a:gd name="T8" fmla="*/ 1 w 13"/>
                <a:gd name="T9" fmla="*/ 2 h 12"/>
                <a:gd name="T10" fmla="*/ 12 w 13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2" y="3"/>
                  </a:moveTo>
                  <a:cubicBezTo>
                    <a:pt x="13" y="5"/>
                    <a:pt x="13" y="6"/>
                    <a:pt x="12" y="8"/>
                  </a:cubicBezTo>
                  <a:cubicBezTo>
                    <a:pt x="11" y="12"/>
                    <a:pt x="8" y="10"/>
                    <a:pt x="5" y="9"/>
                  </a:cubicBezTo>
                  <a:cubicBezTo>
                    <a:pt x="4" y="8"/>
                    <a:pt x="1" y="8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5" y="3"/>
                    <a:pt x="9" y="0"/>
                    <a:pt x="12" y="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0" name="Freeform 90">
              <a:extLst>
                <a:ext uri="{FF2B5EF4-FFF2-40B4-BE49-F238E27FC236}">
                  <a16:creationId xmlns:a16="http://schemas.microsoft.com/office/drawing/2014/main" id="{7C924584-E0A2-305C-E9FE-E6A0F7CCF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3013"/>
              <a:ext cx="396" cy="533"/>
            </a:xfrm>
            <a:custGeom>
              <a:avLst/>
              <a:gdLst>
                <a:gd name="T0" fmla="*/ 18 w 55"/>
                <a:gd name="T1" fmla="*/ 74 h 74"/>
                <a:gd name="T2" fmla="*/ 9 w 55"/>
                <a:gd name="T3" fmla="*/ 37 h 74"/>
                <a:gd name="T4" fmla="*/ 0 w 55"/>
                <a:gd name="T5" fmla="*/ 14 h 74"/>
                <a:gd name="T6" fmla="*/ 9 w 55"/>
                <a:gd name="T7" fmla="*/ 13 h 74"/>
                <a:gd name="T8" fmla="*/ 21 w 55"/>
                <a:gd name="T9" fmla="*/ 24 h 74"/>
                <a:gd name="T10" fmla="*/ 27 w 55"/>
                <a:gd name="T11" fmla="*/ 29 h 74"/>
                <a:gd name="T12" fmla="*/ 39 w 55"/>
                <a:gd name="T13" fmla="*/ 23 h 74"/>
                <a:gd name="T14" fmla="*/ 40 w 55"/>
                <a:gd name="T15" fmla="*/ 13 h 74"/>
                <a:gd name="T16" fmla="*/ 41 w 55"/>
                <a:gd name="T17" fmla="*/ 1 h 74"/>
                <a:gd name="T18" fmla="*/ 44 w 55"/>
                <a:gd name="T19" fmla="*/ 1 h 74"/>
                <a:gd name="T20" fmla="*/ 50 w 55"/>
                <a:gd name="T21" fmla="*/ 1 h 74"/>
                <a:gd name="T22" fmla="*/ 55 w 55"/>
                <a:gd name="T23" fmla="*/ 1 h 74"/>
                <a:gd name="T24" fmla="*/ 55 w 55"/>
                <a:gd name="T25" fmla="*/ 74 h 74"/>
                <a:gd name="T26" fmla="*/ 18 w 55"/>
                <a:gd name="T2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74">
                  <a:moveTo>
                    <a:pt x="18" y="74"/>
                  </a:moveTo>
                  <a:cubicBezTo>
                    <a:pt x="16" y="61"/>
                    <a:pt x="13" y="49"/>
                    <a:pt x="9" y="37"/>
                  </a:cubicBezTo>
                  <a:cubicBezTo>
                    <a:pt x="6" y="30"/>
                    <a:pt x="3" y="22"/>
                    <a:pt x="0" y="14"/>
                  </a:cubicBezTo>
                  <a:cubicBezTo>
                    <a:pt x="3" y="12"/>
                    <a:pt x="6" y="13"/>
                    <a:pt x="9" y="13"/>
                  </a:cubicBezTo>
                  <a:cubicBezTo>
                    <a:pt x="14" y="16"/>
                    <a:pt x="18" y="20"/>
                    <a:pt x="21" y="24"/>
                  </a:cubicBezTo>
                  <a:cubicBezTo>
                    <a:pt x="23" y="26"/>
                    <a:pt x="24" y="28"/>
                    <a:pt x="27" y="29"/>
                  </a:cubicBezTo>
                  <a:cubicBezTo>
                    <a:pt x="32" y="30"/>
                    <a:pt x="37" y="28"/>
                    <a:pt x="39" y="23"/>
                  </a:cubicBezTo>
                  <a:cubicBezTo>
                    <a:pt x="40" y="19"/>
                    <a:pt x="40" y="16"/>
                    <a:pt x="40" y="13"/>
                  </a:cubicBezTo>
                  <a:cubicBezTo>
                    <a:pt x="40" y="9"/>
                    <a:pt x="40" y="5"/>
                    <a:pt x="41" y="1"/>
                  </a:cubicBezTo>
                  <a:cubicBezTo>
                    <a:pt x="42" y="0"/>
                    <a:pt x="43" y="1"/>
                    <a:pt x="44" y="1"/>
                  </a:cubicBezTo>
                  <a:cubicBezTo>
                    <a:pt x="46" y="3"/>
                    <a:pt x="48" y="2"/>
                    <a:pt x="50" y="1"/>
                  </a:cubicBezTo>
                  <a:cubicBezTo>
                    <a:pt x="52" y="1"/>
                    <a:pt x="53" y="0"/>
                    <a:pt x="55" y="1"/>
                  </a:cubicBezTo>
                  <a:cubicBezTo>
                    <a:pt x="55" y="25"/>
                    <a:pt x="55" y="49"/>
                    <a:pt x="55" y="74"/>
                  </a:cubicBezTo>
                  <a:cubicBezTo>
                    <a:pt x="43" y="74"/>
                    <a:pt x="30" y="74"/>
                    <a:pt x="18" y="74"/>
                  </a:cubicBezTo>
                  <a:close/>
                </a:path>
              </a:pathLst>
            </a:custGeom>
            <a:solidFill>
              <a:srgbClr val="3E8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1" name="Freeform 91">
              <a:extLst>
                <a:ext uri="{FF2B5EF4-FFF2-40B4-BE49-F238E27FC236}">
                  <a16:creationId xmlns:a16="http://schemas.microsoft.com/office/drawing/2014/main" id="{94C20440-EF7F-2F30-F493-68C81ADEA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2481"/>
              <a:ext cx="137" cy="317"/>
            </a:xfrm>
            <a:custGeom>
              <a:avLst/>
              <a:gdLst>
                <a:gd name="T0" fmla="*/ 15 w 19"/>
                <a:gd name="T1" fmla="*/ 2 h 44"/>
                <a:gd name="T2" fmla="*/ 19 w 19"/>
                <a:gd name="T3" fmla="*/ 7 h 44"/>
                <a:gd name="T4" fmla="*/ 19 w 19"/>
                <a:gd name="T5" fmla="*/ 39 h 44"/>
                <a:gd name="T6" fmla="*/ 18 w 19"/>
                <a:gd name="T7" fmla="*/ 40 h 44"/>
                <a:gd name="T8" fmla="*/ 4 w 19"/>
                <a:gd name="T9" fmla="*/ 44 h 44"/>
                <a:gd name="T10" fmla="*/ 4 w 19"/>
                <a:gd name="T11" fmla="*/ 43 h 44"/>
                <a:gd name="T12" fmla="*/ 3 w 19"/>
                <a:gd name="T13" fmla="*/ 35 h 44"/>
                <a:gd name="T14" fmla="*/ 0 w 19"/>
                <a:gd name="T15" fmla="*/ 2 h 44"/>
                <a:gd name="T16" fmla="*/ 5 w 19"/>
                <a:gd name="T17" fmla="*/ 1 h 44"/>
                <a:gd name="T18" fmla="*/ 15 w 19"/>
                <a:gd name="T1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4">
                  <a:moveTo>
                    <a:pt x="15" y="2"/>
                  </a:moveTo>
                  <a:cubicBezTo>
                    <a:pt x="18" y="2"/>
                    <a:pt x="19" y="3"/>
                    <a:pt x="19" y="7"/>
                  </a:cubicBezTo>
                  <a:cubicBezTo>
                    <a:pt x="19" y="18"/>
                    <a:pt x="19" y="28"/>
                    <a:pt x="19" y="39"/>
                  </a:cubicBezTo>
                  <a:cubicBezTo>
                    <a:pt x="19" y="40"/>
                    <a:pt x="18" y="40"/>
                    <a:pt x="18" y="40"/>
                  </a:cubicBezTo>
                  <a:cubicBezTo>
                    <a:pt x="13" y="41"/>
                    <a:pt x="9" y="44"/>
                    <a:pt x="4" y="44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3" y="40"/>
                    <a:pt x="4" y="37"/>
                    <a:pt x="3" y="35"/>
                  </a:cubicBezTo>
                  <a:cubicBezTo>
                    <a:pt x="3" y="24"/>
                    <a:pt x="1" y="13"/>
                    <a:pt x="0" y="2"/>
                  </a:cubicBezTo>
                  <a:cubicBezTo>
                    <a:pt x="1" y="0"/>
                    <a:pt x="3" y="1"/>
                    <a:pt x="5" y="1"/>
                  </a:cubicBezTo>
                  <a:cubicBezTo>
                    <a:pt x="8" y="2"/>
                    <a:pt x="11" y="3"/>
                    <a:pt x="15" y="2"/>
                  </a:cubicBezTo>
                  <a:close/>
                </a:path>
              </a:pathLst>
            </a:custGeom>
            <a:solidFill>
              <a:srgbClr val="3E8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2" name="Freeform 92">
              <a:extLst>
                <a:ext uri="{FF2B5EF4-FFF2-40B4-BE49-F238E27FC236}">
                  <a16:creationId xmlns:a16="http://schemas.microsoft.com/office/drawing/2014/main" id="{6F82E3CC-C489-7890-F9CF-17CF6A6ED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2726"/>
              <a:ext cx="288" cy="302"/>
            </a:xfrm>
            <a:custGeom>
              <a:avLst/>
              <a:gdLst>
                <a:gd name="T0" fmla="*/ 3 w 40"/>
                <a:gd name="T1" fmla="*/ 42 h 42"/>
                <a:gd name="T2" fmla="*/ 1 w 40"/>
                <a:gd name="T3" fmla="*/ 40 h 42"/>
                <a:gd name="T4" fmla="*/ 0 w 40"/>
                <a:gd name="T5" fmla="*/ 39 h 42"/>
                <a:gd name="T6" fmla="*/ 2 w 40"/>
                <a:gd name="T7" fmla="*/ 22 h 42"/>
                <a:gd name="T8" fmla="*/ 2 w 40"/>
                <a:gd name="T9" fmla="*/ 16 h 42"/>
                <a:gd name="T10" fmla="*/ 10 w 40"/>
                <a:gd name="T11" fmla="*/ 8 h 42"/>
                <a:gd name="T12" fmla="*/ 29 w 40"/>
                <a:gd name="T13" fmla="*/ 2 h 42"/>
                <a:gd name="T14" fmla="*/ 32 w 40"/>
                <a:gd name="T15" fmla="*/ 0 h 42"/>
                <a:gd name="T16" fmla="*/ 34 w 40"/>
                <a:gd name="T17" fmla="*/ 0 h 42"/>
                <a:gd name="T18" fmla="*/ 39 w 40"/>
                <a:gd name="T19" fmla="*/ 6 h 42"/>
                <a:gd name="T20" fmla="*/ 39 w 40"/>
                <a:gd name="T21" fmla="*/ 14 h 42"/>
                <a:gd name="T22" fmla="*/ 38 w 40"/>
                <a:gd name="T23" fmla="*/ 16 h 42"/>
                <a:gd name="T24" fmla="*/ 38 w 40"/>
                <a:gd name="T25" fmla="*/ 29 h 42"/>
                <a:gd name="T26" fmla="*/ 38 w 40"/>
                <a:gd name="T27" fmla="*/ 32 h 42"/>
                <a:gd name="T28" fmla="*/ 37 w 40"/>
                <a:gd name="T29" fmla="*/ 28 h 42"/>
                <a:gd name="T30" fmla="*/ 37 w 40"/>
                <a:gd name="T31" fmla="*/ 12 h 42"/>
                <a:gd name="T32" fmla="*/ 36 w 40"/>
                <a:gd name="T33" fmla="*/ 12 h 42"/>
                <a:gd name="T34" fmla="*/ 29 w 40"/>
                <a:gd name="T35" fmla="*/ 18 h 42"/>
                <a:gd name="T36" fmla="*/ 17 w 40"/>
                <a:gd name="T37" fmla="*/ 25 h 42"/>
                <a:gd name="T38" fmla="*/ 13 w 40"/>
                <a:gd name="T39" fmla="*/ 28 h 42"/>
                <a:gd name="T40" fmla="*/ 16 w 40"/>
                <a:gd name="T41" fmla="*/ 28 h 42"/>
                <a:gd name="T42" fmla="*/ 14 w 40"/>
                <a:gd name="T43" fmla="*/ 32 h 42"/>
                <a:gd name="T44" fmla="*/ 3 w 40"/>
                <a:gd name="T4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2">
                  <a:moveTo>
                    <a:pt x="3" y="42"/>
                  </a:moveTo>
                  <a:cubicBezTo>
                    <a:pt x="3" y="41"/>
                    <a:pt x="2" y="41"/>
                    <a:pt x="1" y="40"/>
                  </a:cubicBezTo>
                  <a:cubicBezTo>
                    <a:pt x="1" y="40"/>
                    <a:pt x="1" y="40"/>
                    <a:pt x="0" y="39"/>
                  </a:cubicBezTo>
                  <a:cubicBezTo>
                    <a:pt x="1" y="34"/>
                    <a:pt x="2" y="28"/>
                    <a:pt x="2" y="22"/>
                  </a:cubicBezTo>
                  <a:cubicBezTo>
                    <a:pt x="2" y="20"/>
                    <a:pt x="2" y="18"/>
                    <a:pt x="2" y="16"/>
                  </a:cubicBezTo>
                  <a:cubicBezTo>
                    <a:pt x="2" y="11"/>
                    <a:pt x="2" y="10"/>
                    <a:pt x="10" y="8"/>
                  </a:cubicBezTo>
                  <a:cubicBezTo>
                    <a:pt x="16" y="7"/>
                    <a:pt x="23" y="4"/>
                    <a:pt x="29" y="2"/>
                  </a:cubicBezTo>
                  <a:cubicBezTo>
                    <a:pt x="31" y="2"/>
                    <a:pt x="31" y="1"/>
                    <a:pt x="32" y="0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8" y="1"/>
                    <a:pt x="39" y="2"/>
                    <a:pt x="39" y="6"/>
                  </a:cubicBezTo>
                  <a:cubicBezTo>
                    <a:pt x="40" y="9"/>
                    <a:pt x="40" y="12"/>
                    <a:pt x="39" y="14"/>
                  </a:cubicBezTo>
                  <a:cubicBezTo>
                    <a:pt x="39" y="15"/>
                    <a:pt x="39" y="16"/>
                    <a:pt x="38" y="16"/>
                  </a:cubicBezTo>
                  <a:cubicBezTo>
                    <a:pt x="38" y="20"/>
                    <a:pt x="38" y="25"/>
                    <a:pt x="38" y="29"/>
                  </a:cubicBezTo>
                  <a:cubicBezTo>
                    <a:pt x="38" y="30"/>
                    <a:pt x="39" y="31"/>
                    <a:pt x="38" y="32"/>
                  </a:cubicBezTo>
                  <a:cubicBezTo>
                    <a:pt x="36" y="31"/>
                    <a:pt x="37" y="29"/>
                    <a:pt x="37" y="28"/>
                  </a:cubicBezTo>
                  <a:cubicBezTo>
                    <a:pt x="37" y="22"/>
                    <a:pt x="37" y="17"/>
                    <a:pt x="37" y="12"/>
                  </a:cubicBezTo>
                  <a:cubicBezTo>
                    <a:pt x="37" y="12"/>
                    <a:pt x="36" y="12"/>
                    <a:pt x="36" y="12"/>
                  </a:cubicBezTo>
                  <a:cubicBezTo>
                    <a:pt x="34" y="13"/>
                    <a:pt x="32" y="16"/>
                    <a:pt x="29" y="18"/>
                  </a:cubicBezTo>
                  <a:cubicBezTo>
                    <a:pt x="24" y="17"/>
                    <a:pt x="21" y="22"/>
                    <a:pt x="17" y="25"/>
                  </a:cubicBezTo>
                  <a:cubicBezTo>
                    <a:pt x="15" y="25"/>
                    <a:pt x="14" y="27"/>
                    <a:pt x="13" y="28"/>
                  </a:cubicBezTo>
                  <a:cubicBezTo>
                    <a:pt x="14" y="28"/>
                    <a:pt x="15" y="27"/>
                    <a:pt x="16" y="28"/>
                  </a:cubicBezTo>
                  <a:cubicBezTo>
                    <a:pt x="17" y="30"/>
                    <a:pt x="15" y="31"/>
                    <a:pt x="14" y="32"/>
                  </a:cubicBezTo>
                  <a:cubicBezTo>
                    <a:pt x="11" y="35"/>
                    <a:pt x="6" y="38"/>
                    <a:pt x="3" y="42"/>
                  </a:cubicBezTo>
                  <a:close/>
                </a:path>
              </a:pathLst>
            </a:custGeom>
            <a:solidFill>
              <a:srgbClr val="525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3" name="Freeform 93">
              <a:extLst>
                <a:ext uri="{FF2B5EF4-FFF2-40B4-BE49-F238E27FC236}">
                  <a16:creationId xmlns:a16="http://schemas.microsoft.com/office/drawing/2014/main" id="{4D15A457-C448-59A2-AC0D-196DACF0D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2194"/>
              <a:ext cx="259" cy="302"/>
            </a:xfrm>
            <a:custGeom>
              <a:avLst/>
              <a:gdLst>
                <a:gd name="T0" fmla="*/ 22 w 36"/>
                <a:gd name="T1" fmla="*/ 41 h 42"/>
                <a:gd name="T2" fmla="*/ 16 w 36"/>
                <a:gd name="T3" fmla="*/ 28 h 42"/>
                <a:gd name="T4" fmla="*/ 15 w 36"/>
                <a:gd name="T5" fmla="*/ 27 h 42"/>
                <a:gd name="T6" fmla="*/ 18 w 36"/>
                <a:gd name="T7" fmla="*/ 23 h 42"/>
                <a:gd name="T8" fmla="*/ 22 w 36"/>
                <a:gd name="T9" fmla="*/ 17 h 42"/>
                <a:gd name="T10" fmla="*/ 17 w 36"/>
                <a:gd name="T11" fmla="*/ 12 h 42"/>
                <a:gd name="T12" fmla="*/ 9 w 36"/>
                <a:gd name="T13" fmla="*/ 11 h 42"/>
                <a:gd name="T14" fmla="*/ 6 w 36"/>
                <a:gd name="T15" fmla="*/ 11 h 42"/>
                <a:gd name="T16" fmla="*/ 0 w 36"/>
                <a:gd name="T17" fmla="*/ 1 h 42"/>
                <a:gd name="T18" fmla="*/ 3 w 36"/>
                <a:gd name="T19" fmla="*/ 0 h 42"/>
                <a:gd name="T20" fmla="*/ 7 w 36"/>
                <a:gd name="T21" fmla="*/ 0 h 42"/>
                <a:gd name="T22" fmla="*/ 8 w 36"/>
                <a:gd name="T23" fmla="*/ 1 h 42"/>
                <a:gd name="T24" fmla="*/ 30 w 36"/>
                <a:gd name="T25" fmla="*/ 0 h 42"/>
                <a:gd name="T26" fmla="*/ 35 w 36"/>
                <a:gd name="T27" fmla="*/ 2 h 42"/>
                <a:gd name="T28" fmla="*/ 32 w 36"/>
                <a:gd name="T29" fmla="*/ 15 h 42"/>
                <a:gd name="T30" fmla="*/ 27 w 36"/>
                <a:gd name="T31" fmla="*/ 30 h 42"/>
                <a:gd name="T32" fmla="*/ 28 w 36"/>
                <a:gd name="T33" fmla="*/ 30 h 42"/>
                <a:gd name="T34" fmla="*/ 29 w 36"/>
                <a:gd name="T35" fmla="*/ 31 h 42"/>
                <a:gd name="T36" fmla="*/ 27 w 36"/>
                <a:gd name="T37" fmla="*/ 39 h 42"/>
                <a:gd name="T38" fmla="*/ 24 w 36"/>
                <a:gd name="T39" fmla="*/ 40 h 42"/>
                <a:gd name="T40" fmla="*/ 22 w 36"/>
                <a:gd name="T4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2">
                  <a:moveTo>
                    <a:pt x="22" y="41"/>
                  </a:moveTo>
                  <a:cubicBezTo>
                    <a:pt x="21" y="36"/>
                    <a:pt x="17" y="32"/>
                    <a:pt x="16" y="28"/>
                  </a:cubicBezTo>
                  <a:cubicBezTo>
                    <a:pt x="15" y="28"/>
                    <a:pt x="15" y="27"/>
                    <a:pt x="15" y="27"/>
                  </a:cubicBezTo>
                  <a:cubicBezTo>
                    <a:pt x="15" y="24"/>
                    <a:pt x="17" y="24"/>
                    <a:pt x="18" y="23"/>
                  </a:cubicBezTo>
                  <a:cubicBezTo>
                    <a:pt x="20" y="22"/>
                    <a:pt x="23" y="20"/>
                    <a:pt x="22" y="17"/>
                  </a:cubicBezTo>
                  <a:cubicBezTo>
                    <a:pt x="22" y="14"/>
                    <a:pt x="19" y="13"/>
                    <a:pt x="17" y="12"/>
                  </a:cubicBezTo>
                  <a:cubicBezTo>
                    <a:pt x="14" y="11"/>
                    <a:pt x="12" y="11"/>
                    <a:pt x="9" y="11"/>
                  </a:cubicBezTo>
                  <a:cubicBezTo>
                    <a:pt x="8" y="11"/>
                    <a:pt x="7" y="12"/>
                    <a:pt x="6" y="11"/>
                  </a:cubicBezTo>
                  <a:cubicBezTo>
                    <a:pt x="4" y="8"/>
                    <a:pt x="2" y="4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15" y="0"/>
                    <a:pt x="23" y="0"/>
                    <a:pt x="30" y="0"/>
                  </a:cubicBezTo>
                  <a:cubicBezTo>
                    <a:pt x="32" y="0"/>
                    <a:pt x="34" y="0"/>
                    <a:pt x="35" y="2"/>
                  </a:cubicBezTo>
                  <a:cubicBezTo>
                    <a:pt x="36" y="7"/>
                    <a:pt x="33" y="11"/>
                    <a:pt x="32" y="15"/>
                  </a:cubicBezTo>
                  <a:cubicBezTo>
                    <a:pt x="29" y="20"/>
                    <a:pt x="29" y="25"/>
                    <a:pt x="27" y="30"/>
                  </a:cubicBezTo>
                  <a:cubicBezTo>
                    <a:pt x="26" y="31"/>
                    <a:pt x="28" y="30"/>
                    <a:pt x="28" y="30"/>
                  </a:cubicBezTo>
                  <a:cubicBezTo>
                    <a:pt x="28" y="30"/>
                    <a:pt x="29" y="30"/>
                    <a:pt x="29" y="31"/>
                  </a:cubicBezTo>
                  <a:cubicBezTo>
                    <a:pt x="28" y="34"/>
                    <a:pt x="28" y="36"/>
                    <a:pt x="27" y="39"/>
                  </a:cubicBezTo>
                  <a:cubicBezTo>
                    <a:pt x="26" y="39"/>
                    <a:pt x="25" y="39"/>
                    <a:pt x="24" y="40"/>
                  </a:cubicBezTo>
                  <a:cubicBezTo>
                    <a:pt x="24" y="41"/>
                    <a:pt x="23" y="42"/>
                    <a:pt x="22" y="41"/>
                  </a:cubicBezTo>
                  <a:close/>
                </a:path>
              </a:pathLst>
            </a:custGeom>
            <a:solidFill>
              <a:srgbClr val="525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4" name="Freeform 94">
              <a:extLst>
                <a:ext uri="{FF2B5EF4-FFF2-40B4-BE49-F238E27FC236}">
                  <a16:creationId xmlns:a16="http://schemas.microsoft.com/office/drawing/2014/main" id="{AAEA5FDE-A0E0-9669-21D5-7498D9D37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2791"/>
              <a:ext cx="251" cy="251"/>
            </a:xfrm>
            <a:custGeom>
              <a:avLst/>
              <a:gdLst>
                <a:gd name="T0" fmla="*/ 26 w 35"/>
                <a:gd name="T1" fmla="*/ 9 h 35"/>
                <a:gd name="T2" fmla="*/ 35 w 35"/>
                <a:gd name="T3" fmla="*/ 0 h 35"/>
                <a:gd name="T4" fmla="*/ 35 w 35"/>
                <a:gd name="T5" fmla="*/ 23 h 35"/>
                <a:gd name="T6" fmla="*/ 31 w 35"/>
                <a:gd name="T7" fmla="*/ 26 h 35"/>
                <a:gd name="T8" fmla="*/ 12 w 35"/>
                <a:gd name="T9" fmla="*/ 32 h 35"/>
                <a:gd name="T10" fmla="*/ 4 w 35"/>
                <a:gd name="T11" fmla="*/ 34 h 35"/>
                <a:gd name="T12" fmla="*/ 0 w 35"/>
                <a:gd name="T13" fmla="*/ 33 h 35"/>
                <a:gd name="T14" fmla="*/ 5 w 35"/>
                <a:gd name="T15" fmla="*/ 27 h 35"/>
                <a:gd name="T16" fmla="*/ 13 w 35"/>
                <a:gd name="T17" fmla="*/ 19 h 35"/>
                <a:gd name="T18" fmla="*/ 23 w 35"/>
                <a:gd name="T19" fmla="*/ 16 h 35"/>
                <a:gd name="T20" fmla="*/ 26 w 35"/>
                <a:gd name="T2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5">
                  <a:moveTo>
                    <a:pt x="26" y="9"/>
                  </a:moveTo>
                  <a:cubicBezTo>
                    <a:pt x="28" y="5"/>
                    <a:pt x="31" y="3"/>
                    <a:pt x="35" y="0"/>
                  </a:cubicBezTo>
                  <a:cubicBezTo>
                    <a:pt x="35" y="8"/>
                    <a:pt x="35" y="16"/>
                    <a:pt x="35" y="23"/>
                  </a:cubicBezTo>
                  <a:cubicBezTo>
                    <a:pt x="34" y="25"/>
                    <a:pt x="33" y="26"/>
                    <a:pt x="31" y="26"/>
                  </a:cubicBezTo>
                  <a:cubicBezTo>
                    <a:pt x="25" y="28"/>
                    <a:pt x="18" y="30"/>
                    <a:pt x="12" y="32"/>
                  </a:cubicBezTo>
                  <a:cubicBezTo>
                    <a:pt x="10" y="33"/>
                    <a:pt x="7" y="33"/>
                    <a:pt x="4" y="34"/>
                  </a:cubicBezTo>
                  <a:cubicBezTo>
                    <a:pt x="3" y="35"/>
                    <a:pt x="1" y="35"/>
                    <a:pt x="0" y="33"/>
                  </a:cubicBezTo>
                  <a:cubicBezTo>
                    <a:pt x="0" y="30"/>
                    <a:pt x="3" y="28"/>
                    <a:pt x="5" y="27"/>
                  </a:cubicBezTo>
                  <a:cubicBezTo>
                    <a:pt x="8" y="24"/>
                    <a:pt x="11" y="22"/>
                    <a:pt x="13" y="19"/>
                  </a:cubicBezTo>
                  <a:cubicBezTo>
                    <a:pt x="16" y="15"/>
                    <a:pt x="20" y="14"/>
                    <a:pt x="23" y="16"/>
                  </a:cubicBezTo>
                  <a:cubicBezTo>
                    <a:pt x="24" y="14"/>
                    <a:pt x="27" y="12"/>
                    <a:pt x="26" y="9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5" name="Freeform 95">
              <a:extLst>
                <a:ext uri="{FF2B5EF4-FFF2-40B4-BE49-F238E27FC236}">
                  <a16:creationId xmlns:a16="http://schemas.microsoft.com/office/drawing/2014/main" id="{E7FD6867-FE52-0975-5154-C2EA54A6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438"/>
              <a:ext cx="266" cy="72"/>
            </a:xfrm>
            <a:custGeom>
              <a:avLst/>
              <a:gdLst>
                <a:gd name="T0" fmla="*/ 32 w 37"/>
                <a:gd name="T1" fmla="*/ 7 h 10"/>
                <a:gd name="T2" fmla="*/ 34 w 37"/>
                <a:gd name="T3" fmla="*/ 5 h 10"/>
                <a:gd name="T4" fmla="*/ 37 w 37"/>
                <a:gd name="T5" fmla="*/ 5 h 10"/>
                <a:gd name="T6" fmla="*/ 36 w 37"/>
                <a:gd name="T7" fmla="*/ 8 h 10"/>
                <a:gd name="T8" fmla="*/ 31 w 37"/>
                <a:gd name="T9" fmla="*/ 10 h 10"/>
                <a:gd name="T10" fmla="*/ 22 w 37"/>
                <a:gd name="T11" fmla="*/ 8 h 10"/>
                <a:gd name="T12" fmla="*/ 18 w 37"/>
                <a:gd name="T13" fmla="*/ 8 h 10"/>
                <a:gd name="T14" fmla="*/ 4 w 37"/>
                <a:gd name="T15" fmla="*/ 5 h 10"/>
                <a:gd name="T16" fmla="*/ 0 w 37"/>
                <a:gd name="T17" fmla="*/ 2 h 10"/>
                <a:gd name="T18" fmla="*/ 0 w 37"/>
                <a:gd name="T19" fmla="*/ 2 h 10"/>
                <a:gd name="T20" fmla="*/ 11 w 37"/>
                <a:gd name="T21" fmla="*/ 3 h 10"/>
                <a:gd name="T22" fmla="*/ 32 w 37"/>
                <a:gd name="T2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0">
                  <a:moveTo>
                    <a:pt x="32" y="7"/>
                  </a:moveTo>
                  <a:cubicBezTo>
                    <a:pt x="33" y="7"/>
                    <a:pt x="34" y="6"/>
                    <a:pt x="34" y="5"/>
                  </a:cubicBezTo>
                  <a:cubicBezTo>
                    <a:pt x="35" y="3"/>
                    <a:pt x="36" y="4"/>
                    <a:pt x="37" y="5"/>
                  </a:cubicBezTo>
                  <a:cubicBezTo>
                    <a:pt x="36" y="6"/>
                    <a:pt x="36" y="7"/>
                    <a:pt x="36" y="8"/>
                  </a:cubicBezTo>
                  <a:cubicBezTo>
                    <a:pt x="34" y="10"/>
                    <a:pt x="33" y="10"/>
                    <a:pt x="31" y="10"/>
                  </a:cubicBezTo>
                  <a:cubicBezTo>
                    <a:pt x="28" y="9"/>
                    <a:pt x="25" y="8"/>
                    <a:pt x="22" y="8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4" y="7"/>
                    <a:pt x="9" y="6"/>
                    <a:pt x="4" y="5"/>
                  </a:cubicBezTo>
                  <a:cubicBezTo>
                    <a:pt x="2" y="4"/>
                    <a:pt x="1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8" y="2"/>
                    <a:pt x="11" y="3"/>
                  </a:cubicBezTo>
                  <a:cubicBezTo>
                    <a:pt x="18" y="4"/>
                    <a:pt x="25" y="5"/>
                    <a:pt x="32" y="7"/>
                  </a:cubicBezTo>
                  <a:close/>
                </a:path>
              </a:pathLst>
            </a:custGeom>
            <a:solidFill>
              <a:srgbClr val="2B2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6" name="Freeform 96">
              <a:extLst>
                <a:ext uri="{FF2B5EF4-FFF2-40B4-BE49-F238E27FC236}">
                  <a16:creationId xmlns:a16="http://schemas.microsoft.com/office/drawing/2014/main" id="{A9EADDC6-2705-71C4-E7F9-2AC4A75DC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086"/>
              <a:ext cx="159" cy="180"/>
            </a:xfrm>
            <a:custGeom>
              <a:avLst/>
              <a:gdLst>
                <a:gd name="T0" fmla="*/ 17 w 22"/>
                <a:gd name="T1" fmla="*/ 17 h 25"/>
                <a:gd name="T2" fmla="*/ 20 w 22"/>
                <a:gd name="T3" fmla="*/ 10 h 25"/>
                <a:gd name="T4" fmla="*/ 12 w 22"/>
                <a:gd name="T5" fmla="*/ 2 h 25"/>
                <a:gd name="T6" fmla="*/ 3 w 22"/>
                <a:gd name="T7" fmla="*/ 7 h 25"/>
                <a:gd name="T8" fmla="*/ 5 w 22"/>
                <a:gd name="T9" fmla="*/ 17 h 25"/>
                <a:gd name="T10" fmla="*/ 8 w 22"/>
                <a:gd name="T11" fmla="*/ 17 h 25"/>
                <a:gd name="T12" fmla="*/ 14 w 22"/>
                <a:gd name="T13" fmla="*/ 17 h 25"/>
                <a:gd name="T14" fmla="*/ 14 w 22"/>
                <a:gd name="T15" fmla="*/ 23 h 25"/>
                <a:gd name="T16" fmla="*/ 12 w 22"/>
                <a:gd name="T17" fmla="*/ 24 h 25"/>
                <a:gd name="T18" fmla="*/ 8 w 22"/>
                <a:gd name="T19" fmla="*/ 23 h 25"/>
                <a:gd name="T20" fmla="*/ 4 w 22"/>
                <a:gd name="T21" fmla="*/ 19 h 25"/>
                <a:gd name="T22" fmla="*/ 3 w 22"/>
                <a:gd name="T23" fmla="*/ 5 h 25"/>
                <a:gd name="T24" fmla="*/ 17 w 22"/>
                <a:gd name="T25" fmla="*/ 3 h 25"/>
                <a:gd name="T26" fmla="*/ 19 w 22"/>
                <a:gd name="T27" fmla="*/ 17 h 25"/>
                <a:gd name="T28" fmla="*/ 17 w 22"/>
                <a:gd name="T2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25">
                  <a:moveTo>
                    <a:pt x="17" y="17"/>
                  </a:moveTo>
                  <a:cubicBezTo>
                    <a:pt x="19" y="15"/>
                    <a:pt x="20" y="13"/>
                    <a:pt x="20" y="10"/>
                  </a:cubicBezTo>
                  <a:cubicBezTo>
                    <a:pt x="19" y="6"/>
                    <a:pt x="16" y="3"/>
                    <a:pt x="12" y="2"/>
                  </a:cubicBezTo>
                  <a:cubicBezTo>
                    <a:pt x="9" y="2"/>
                    <a:pt x="5" y="4"/>
                    <a:pt x="3" y="7"/>
                  </a:cubicBezTo>
                  <a:cubicBezTo>
                    <a:pt x="2" y="11"/>
                    <a:pt x="2" y="15"/>
                    <a:pt x="5" y="17"/>
                  </a:cubicBezTo>
                  <a:cubicBezTo>
                    <a:pt x="6" y="18"/>
                    <a:pt x="7" y="19"/>
                    <a:pt x="8" y="17"/>
                  </a:cubicBezTo>
                  <a:cubicBezTo>
                    <a:pt x="10" y="16"/>
                    <a:pt x="12" y="16"/>
                    <a:pt x="14" y="17"/>
                  </a:cubicBezTo>
                  <a:cubicBezTo>
                    <a:pt x="15" y="18"/>
                    <a:pt x="14" y="21"/>
                    <a:pt x="14" y="23"/>
                  </a:cubicBezTo>
                  <a:cubicBezTo>
                    <a:pt x="14" y="24"/>
                    <a:pt x="13" y="24"/>
                    <a:pt x="12" y="24"/>
                  </a:cubicBezTo>
                  <a:cubicBezTo>
                    <a:pt x="10" y="24"/>
                    <a:pt x="8" y="25"/>
                    <a:pt x="8" y="23"/>
                  </a:cubicBezTo>
                  <a:cubicBezTo>
                    <a:pt x="7" y="20"/>
                    <a:pt x="6" y="20"/>
                    <a:pt x="4" y="19"/>
                  </a:cubicBezTo>
                  <a:cubicBezTo>
                    <a:pt x="0" y="15"/>
                    <a:pt x="0" y="9"/>
                    <a:pt x="3" y="5"/>
                  </a:cubicBezTo>
                  <a:cubicBezTo>
                    <a:pt x="7" y="0"/>
                    <a:pt x="13" y="0"/>
                    <a:pt x="17" y="3"/>
                  </a:cubicBezTo>
                  <a:cubicBezTo>
                    <a:pt x="21" y="6"/>
                    <a:pt x="22" y="12"/>
                    <a:pt x="19" y="17"/>
                  </a:cubicBezTo>
                  <a:cubicBezTo>
                    <a:pt x="19" y="17"/>
                    <a:pt x="19" y="18"/>
                    <a:pt x="17" y="17"/>
                  </a:cubicBezTo>
                  <a:close/>
                </a:path>
              </a:pathLst>
            </a:custGeom>
            <a:solidFill>
              <a:srgbClr val="F6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7" name="Freeform 97">
              <a:extLst>
                <a:ext uri="{FF2B5EF4-FFF2-40B4-BE49-F238E27FC236}">
                  <a16:creationId xmlns:a16="http://schemas.microsoft.com/office/drawing/2014/main" id="{0A0EA981-EA71-59A2-99F7-46C423D9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3006"/>
              <a:ext cx="151" cy="130"/>
            </a:xfrm>
            <a:custGeom>
              <a:avLst/>
              <a:gdLst>
                <a:gd name="T0" fmla="*/ 13 w 21"/>
                <a:gd name="T1" fmla="*/ 0 h 18"/>
                <a:gd name="T2" fmla="*/ 20 w 21"/>
                <a:gd name="T3" fmla="*/ 9 h 18"/>
                <a:gd name="T4" fmla="*/ 20 w 21"/>
                <a:gd name="T5" fmla="*/ 11 h 18"/>
                <a:gd name="T6" fmla="*/ 12 w 21"/>
                <a:gd name="T7" fmla="*/ 18 h 18"/>
                <a:gd name="T8" fmla="*/ 1 w 21"/>
                <a:gd name="T9" fmla="*/ 18 h 18"/>
                <a:gd name="T10" fmla="*/ 9 w 21"/>
                <a:gd name="T11" fmla="*/ 5 h 18"/>
                <a:gd name="T12" fmla="*/ 12 w 21"/>
                <a:gd name="T13" fmla="*/ 1 h 18"/>
                <a:gd name="T14" fmla="*/ 13 w 21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8">
                  <a:moveTo>
                    <a:pt x="13" y="0"/>
                  </a:moveTo>
                  <a:cubicBezTo>
                    <a:pt x="15" y="3"/>
                    <a:pt x="18" y="6"/>
                    <a:pt x="20" y="9"/>
                  </a:cubicBezTo>
                  <a:cubicBezTo>
                    <a:pt x="21" y="10"/>
                    <a:pt x="21" y="10"/>
                    <a:pt x="20" y="11"/>
                  </a:cubicBezTo>
                  <a:cubicBezTo>
                    <a:pt x="18" y="13"/>
                    <a:pt x="15" y="16"/>
                    <a:pt x="12" y="18"/>
                  </a:cubicBezTo>
                  <a:cubicBezTo>
                    <a:pt x="11" y="14"/>
                    <a:pt x="10" y="14"/>
                    <a:pt x="1" y="18"/>
                  </a:cubicBezTo>
                  <a:cubicBezTo>
                    <a:pt x="0" y="12"/>
                    <a:pt x="3" y="7"/>
                    <a:pt x="9" y="5"/>
                  </a:cubicBezTo>
                  <a:cubicBezTo>
                    <a:pt x="11" y="4"/>
                    <a:pt x="11" y="4"/>
                    <a:pt x="12" y="1"/>
                  </a:cubicBezTo>
                  <a:cubicBezTo>
                    <a:pt x="12" y="1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F4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8" name="Freeform 98">
              <a:extLst>
                <a:ext uri="{FF2B5EF4-FFF2-40B4-BE49-F238E27FC236}">
                  <a16:creationId xmlns:a16="http://schemas.microsoft.com/office/drawing/2014/main" id="{7E79435A-51FB-B485-23DF-E5E58EF9C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3330"/>
              <a:ext cx="108" cy="100"/>
            </a:xfrm>
            <a:custGeom>
              <a:avLst/>
              <a:gdLst>
                <a:gd name="T0" fmla="*/ 4 w 15"/>
                <a:gd name="T1" fmla="*/ 8 h 14"/>
                <a:gd name="T2" fmla="*/ 4 w 15"/>
                <a:gd name="T3" fmla="*/ 12 h 14"/>
                <a:gd name="T4" fmla="*/ 1 w 15"/>
                <a:gd name="T5" fmla="*/ 14 h 14"/>
                <a:gd name="T6" fmla="*/ 0 w 15"/>
                <a:gd name="T7" fmla="*/ 12 h 14"/>
                <a:gd name="T8" fmla="*/ 2 w 15"/>
                <a:gd name="T9" fmla="*/ 3 h 14"/>
                <a:gd name="T10" fmla="*/ 5 w 15"/>
                <a:gd name="T11" fmla="*/ 0 h 14"/>
                <a:gd name="T12" fmla="*/ 6 w 15"/>
                <a:gd name="T13" fmla="*/ 0 h 14"/>
                <a:gd name="T14" fmla="*/ 14 w 15"/>
                <a:gd name="T15" fmla="*/ 10 h 14"/>
                <a:gd name="T16" fmla="*/ 12 w 15"/>
                <a:gd name="T17" fmla="*/ 12 h 14"/>
                <a:gd name="T18" fmla="*/ 10 w 15"/>
                <a:gd name="T19" fmla="*/ 11 h 14"/>
                <a:gd name="T20" fmla="*/ 11 w 15"/>
                <a:gd name="T21" fmla="*/ 8 h 14"/>
                <a:gd name="T22" fmla="*/ 12 w 15"/>
                <a:gd name="T23" fmla="*/ 3 h 14"/>
                <a:gd name="T24" fmla="*/ 5 w 15"/>
                <a:gd name="T25" fmla="*/ 2 h 14"/>
                <a:gd name="T26" fmla="*/ 4 w 15"/>
                <a:gd name="T2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4">
                  <a:moveTo>
                    <a:pt x="4" y="8"/>
                  </a:moveTo>
                  <a:cubicBezTo>
                    <a:pt x="4" y="9"/>
                    <a:pt x="4" y="11"/>
                    <a:pt x="4" y="12"/>
                  </a:cubicBezTo>
                  <a:cubicBezTo>
                    <a:pt x="4" y="14"/>
                    <a:pt x="3" y="14"/>
                    <a:pt x="1" y="14"/>
                  </a:cubicBezTo>
                  <a:cubicBezTo>
                    <a:pt x="0" y="14"/>
                    <a:pt x="0" y="12"/>
                    <a:pt x="0" y="12"/>
                  </a:cubicBezTo>
                  <a:cubicBezTo>
                    <a:pt x="4" y="9"/>
                    <a:pt x="2" y="6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14" y="0"/>
                    <a:pt x="15" y="1"/>
                    <a:pt x="14" y="10"/>
                  </a:cubicBezTo>
                  <a:cubicBezTo>
                    <a:pt x="13" y="11"/>
                    <a:pt x="13" y="11"/>
                    <a:pt x="12" y="12"/>
                  </a:cubicBezTo>
                  <a:cubicBezTo>
                    <a:pt x="11" y="12"/>
                    <a:pt x="10" y="12"/>
                    <a:pt x="10" y="11"/>
                  </a:cubicBezTo>
                  <a:cubicBezTo>
                    <a:pt x="10" y="10"/>
                    <a:pt x="10" y="9"/>
                    <a:pt x="11" y="8"/>
                  </a:cubicBezTo>
                  <a:cubicBezTo>
                    <a:pt x="13" y="7"/>
                    <a:pt x="13" y="4"/>
                    <a:pt x="12" y="3"/>
                  </a:cubicBezTo>
                  <a:cubicBezTo>
                    <a:pt x="10" y="1"/>
                    <a:pt x="7" y="1"/>
                    <a:pt x="5" y="2"/>
                  </a:cubicBezTo>
                  <a:cubicBezTo>
                    <a:pt x="3" y="3"/>
                    <a:pt x="4" y="6"/>
                    <a:pt x="4" y="8"/>
                  </a:cubicBezTo>
                  <a:close/>
                </a:path>
              </a:pathLst>
            </a:custGeom>
            <a:solidFill>
              <a:srgbClr val="F5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9" name="Freeform 99">
              <a:extLst>
                <a:ext uri="{FF2B5EF4-FFF2-40B4-BE49-F238E27FC236}">
                  <a16:creationId xmlns:a16="http://schemas.microsoft.com/office/drawing/2014/main" id="{75958612-224B-148E-26A4-8A5664F9F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2704"/>
              <a:ext cx="122" cy="151"/>
            </a:xfrm>
            <a:custGeom>
              <a:avLst/>
              <a:gdLst>
                <a:gd name="T0" fmla="*/ 5 w 17"/>
                <a:gd name="T1" fmla="*/ 3 h 21"/>
                <a:gd name="T2" fmla="*/ 4 w 17"/>
                <a:gd name="T3" fmla="*/ 3 h 21"/>
                <a:gd name="T4" fmla="*/ 0 w 17"/>
                <a:gd name="T5" fmla="*/ 4 h 21"/>
                <a:gd name="T6" fmla="*/ 11 w 17"/>
                <a:gd name="T7" fmla="*/ 2 h 21"/>
                <a:gd name="T8" fmla="*/ 16 w 17"/>
                <a:gd name="T9" fmla="*/ 13 h 21"/>
                <a:gd name="T10" fmla="*/ 13 w 17"/>
                <a:gd name="T11" fmla="*/ 19 h 21"/>
                <a:gd name="T12" fmla="*/ 10 w 17"/>
                <a:gd name="T13" fmla="*/ 19 h 21"/>
                <a:gd name="T14" fmla="*/ 10 w 17"/>
                <a:gd name="T15" fmla="*/ 18 h 21"/>
                <a:gd name="T16" fmla="*/ 13 w 17"/>
                <a:gd name="T17" fmla="*/ 13 h 21"/>
                <a:gd name="T18" fmla="*/ 5 w 17"/>
                <a:gd name="T1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1">
                  <a:moveTo>
                    <a:pt x="5" y="3"/>
                  </a:moveTo>
                  <a:cubicBezTo>
                    <a:pt x="5" y="3"/>
                    <a:pt x="5" y="3"/>
                    <a:pt x="4" y="3"/>
                  </a:cubicBezTo>
                  <a:cubicBezTo>
                    <a:pt x="3" y="4"/>
                    <a:pt x="2" y="5"/>
                    <a:pt x="0" y="4"/>
                  </a:cubicBezTo>
                  <a:cubicBezTo>
                    <a:pt x="3" y="1"/>
                    <a:pt x="7" y="0"/>
                    <a:pt x="11" y="2"/>
                  </a:cubicBezTo>
                  <a:cubicBezTo>
                    <a:pt x="15" y="4"/>
                    <a:pt x="17" y="8"/>
                    <a:pt x="16" y="13"/>
                  </a:cubicBezTo>
                  <a:cubicBezTo>
                    <a:pt x="15" y="15"/>
                    <a:pt x="14" y="17"/>
                    <a:pt x="13" y="19"/>
                  </a:cubicBezTo>
                  <a:cubicBezTo>
                    <a:pt x="13" y="21"/>
                    <a:pt x="11" y="19"/>
                    <a:pt x="10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2" y="16"/>
                    <a:pt x="13" y="14"/>
                    <a:pt x="13" y="13"/>
                  </a:cubicBezTo>
                  <a:cubicBezTo>
                    <a:pt x="15" y="7"/>
                    <a:pt x="11" y="2"/>
                    <a:pt x="5" y="3"/>
                  </a:cubicBezTo>
                  <a:close/>
                </a:path>
              </a:pathLst>
            </a:custGeom>
            <a:solidFill>
              <a:srgbClr val="F4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0" name="Freeform 100">
              <a:extLst>
                <a:ext uri="{FF2B5EF4-FFF2-40B4-BE49-F238E27FC236}">
                  <a16:creationId xmlns:a16="http://schemas.microsoft.com/office/drawing/2014/main" id="{692A4DCE-F81A-8704-3710-E6B73AF2B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2726"/>
              <a:ext cx="158" cy="65"/>
            </a:xfrm>
            <a:custGeom>
              <a:avLst/>
              <a:gdLst>
                <a:gd name="T0" fmla="*/ 18 w 22"/>
                <a:gd name="T1" fmla="*/ 1 h 9"/>
                <a:gd name="T2" fmla="*/ 22 w 22"/>
                <a:gd name="T3" fmla="*/ 0 h 9"/>
                <a:gd name="T4" fmla="*/ 21 w 22"/>
                <a:gd name="T5" fmla="*/ 3 h 9"/>
                <a:gd name="T6" fmla="*/ 0 w 22"/>
                <a:gd name="T7" fmla="*/ 9 h 9"/>
                <a:gd name="T8" fmla="*/ 4 w 22"/>
                <a:gd name="T9" fmla="*/ 6 h 9"/>
                <a:gd name="T10" fmla="*/ 5 w 22"/>
                <a:gd name="T11" fmla="*/ 5 h 9"/>
                <a:gd name="T12" fmla="*/ 18 w 2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9" y="1"/>
                    <a:pt x="21" y="0"/>
                    <a:pt x="22" y="0"/>
                  </a:cubicBezTo>
                  <a:cubicBezTo>
                    <a:pt x="22" y="2"/>
                    <a:pt x="22" y="2"/>
                    <a:pt x="21" y="3"/>
                  </a:cubicBezTo>
                  <a:cubicBezTo>
                    <a:pt x="14" y="4"/>
                    <a:pt x="7" y="8"/>
                    <a:pt x="0" y="9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10" y="4"/>
                    <a:pt x="14" y="3"/>
                    <a:pt x="18" y="1"/>
                  </a:cubicBezTo>
                  <a:close/>
                </a:path>
              </a:pathLst>
            </a:custGeom>
            <a:solidFill>
              <a:srgbClr val="79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1" name="Freeform 101">
              <a:extLst>
                <a:ext uri="{FF2B5EF4-FFF2-40B4-BE49-F238E27FC236}">
                  <a16:creationId xmlns:a16="http://schemas.microsoft.com/office/drawing/2014/main" id="{C670248F-7BB8-52CB-6DDA-02344DFB9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2302"/>
              <a:ext cx="50" cy="115"/>
            </a:xfrm>
            <a:custGeom>
              <a:avLst/>
              <a:gdLst>
                <a:gd name="T0" fmla="*/ 4 w 7"/>
                <a:gd name="T1" fmla="*/ 16 h 16"/>
                <a:gd name="T2" fmla="*/ 2 w 7"/>
                <a:gd name="T3" fmla="*/ 12 h 16"/>
                <a:gd name="T4" fmla="*/ 6 w 7"/>
                <a:gd name="T5" fmla="*/ 0 h 16"/>
                <a:gd name="T6" fmla="*/ 7 w 7"/>
                <a:gd name="T7" fmla="*/ 6 h 16"/>
                <a:gd name="T8" fmla="*/ 4 w 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4" y="16"/>
                  </a:moveTo>
                  <a:cubicBezTo>
                    <a:pt x="0" y="16"/>
                    <a:pt x="1" y="14"/>
                    <a:pt x="2" y="12"/>
                  </a:cubicBezTo>
                  <a:cubicBezTo>
                    <a:pt x="3" y="8"/>
                    <a:pt x="4" y="4"/>
                    <a:pt x="6" y="0"/>
                  </a:cubicBezTo>
                  <a:cubicBezTo>
                    <a:pt x="7" y="2"/>
                    <a:pt x="6" y="4"/>
                    <a:pt x="7" y="6"/>
                  </a:cubicBezTo>
                  <a:cubicBezTo>
                    <a:pt x="6" y="9"/>
                    <a:pt x="5" y="13"/>
                    <a:pt x="4" y="16"/>
                  </a:cubicBezTo>
                  <a:close/>
                </a:path>
              </a:pathLst>
            </a:custGeom>
            <a:solidFill>
              <a:srgbClr val="72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2" name="Freeform 102">
              <a:extLst>
                <a:ext uri="{FF2B5EF4-FFF2-40B4-BE49-F238E27FC236}">
                  <a16:creationId xmlns:a16="http://schemas.microsoft.com/office/drawing/2014/main" id="{6F2EAC81-BBDC-C62C-CC82-B22AC0068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2208"/>
              <a:ext cx="50" cy="137"/>
            </a:xfrm>
            <a:custGeom>
              <a:avLst/>
              <a:gdLst>
                <a:gd name="T0" fmla="*/ 2 w 7"/>
                <a:gd name="T1" fmla="*/ 19 h 19"/>
                <a:gd name="T2" fmla="*/ 1 w 7"/>
                <a:gd name="T3" fmla="*/ 13 h 19"/>
                <a:gd name="T4" fmla="*/ 5 w 7"/>
                <a:gd name="T5" fmla="*/ 0 h 19"/>
                <a:gd name="T6" fmla="*/ 6 w 7"/>
                <a:gd name="T7" fmla="*/ 5 h 19"/>
                <a:gd name="T8" fmla="*/ 2 w 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2" y="19"/>
                  </a:moveTo>
                  <a:cubicBezTo>
                    <a:pt x="0" y="17"/>
                    <a:pt x="1" y="15"/>
                    <a:pt x="1" y="13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7" y="1"/>
                    <a:pt x="7" y="3"/>
                    <a:pt x="6" y="5"/>
                  </a:cubicBezTo>
                  <a:cubicBezTo>
                    <a:pt x="5" y="10"/>
                    <a:pt x="3" y="14"/>
                    <a:pt x="2" y="19"/>
                  </a:cubicBezTo>
                  <a:close/>
                </a:path>
              </a:pathLst>
            </a:custGeom>
            <a:solidFill>
              <a:srgbClr val="B5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3" name="Freeform 103">
              <a:extLst>
                <a:ext uri="{FF2B5EF4-FFF2-40B4-BE49-F238E27FC236}">
                  <a16:creationId xmlns:a16="http://schemas.microsoft.com/office/drawing/2014/main" id="{A6008E81-4473-6701-34F5-F0F8676FD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1482"/>
              <a:ext cx="582" cy="374"/>
            </a:xfrm>
            <a:custGeom>
              <a:avLst/>
              <a:gdLst>
                <a:gd name="T0" fmla="*/ 79 w 81"/>
                <a:gd name="T1" fmla="*/ 33 h 52"/>
                <a:gd name="T2" fmla="*/ 80 w 81"/>
                <a:gd name="T3" fmla="*/ 44 h 52"/>
                <a:gd name="T4" fmla="*/ 54 w 81"/>
                <a:gd name="T5" fmla="*/ 47 h 52"/>
                <a:gd name="T6" fmla="*/ 37 w 81"/>
                <a:gd name="T7" fmla="*/ 32 h 52"/>
                <a:gd name="T8" fmla="*/ 30 w 81"/>
                <a:gd name="T9" fmla="*/ 25 h 52"/>
                <a:gd name="T10" fmla="*/ 24 w 81"/>
                <a:gd name="T11" fmla="*/ 23 h 52"/>
                <a:gd name="T12" fmla="*/ 24 w 81"/>
                <a:gd name="T13" fmla="*/ 25 h 52"/>
                <a:gd name="T14" fmla="*/ 23 w 81"/>
                <a:gd name="T15" fmla="*/ 30 h 52"/>
                <a:gd name="T16" fmla="*/ 9 w 81"/>
                <a:gd name="T17" fmla="*/ 40 h 52"/>
                <a:gd name="T18" fmla="*/ 0 w 81"/>
                <a:gd name="T19" fmla="*/ 39 h 52"/>
                <a:gd name="T20" fmla="*/ 0 w 81"/>
                <a:gd name="T21" fmla="*/ 38 h 52"/>
                <a:gd name="T22" fmla="*/ 14 w 81"/>
                <a:gd name="T23" fmla="*/ 14 h 52"/>
                <a:gd name="T24" fmla="*/ 21 w 81"/>
                <a:gd name="T25" fmla="*/ 6 h 52"/>
                <a:gd name="T26" fmla="*/ 31 w 81"/>
                <a:gd name="T27" fmla="*/ 5 h 52"/>
                <a:gd name="T28" fmla="*/ 38 w 81"/>
                <a:gd name="T29" fmla="*/ 7 h 52"/>
                <a:gd name="T30" fmla="*/ 45 w 81"/>
                <a:gd name="T31" fmla="*/ 13 h 52"/>
                <a:gd name="T32" fmla="*/ 46 w 81"/>
                <a:gd name="T33" fmla="*/ 1 h 52"/>
                <a:gd name="T34" fmla="*/ 55 w 81"/>
                <a:gd name="T35" fmla="*/ 3 h 52"/>
                <a:gd name="T36" fmla="*/ 71 w 81"/>
                <a:gd name="T37" fmla="*/ 22 h 52"/>
                <a:gd name="T38" fmla="*/ 64 w 81"/>
                <a:gd name="T39" fmla="*/ 27 h 52"/>
                <a:gd name="T40" fmla="*/ 54 w 81"/>
                <a:gd name="T41" fmla="*/ 26 h 52"/>
                <a:gd name="T42" fmla="*/ 37 w 81"/>
                <a:gd name="T43" fmla="*/ 17 h 52"/>
                <a:gd name="T44" fmla="*/ 50 w 81"/>
                <a:gd name="T45" fmla="*/ 29 h 52"/>
                <a:gd name="T46" fmla="*/ 64 w 81"/>
                <a:gd name="T47" fmla="*/ 37 h 52"/>
                <a:gd name="T48" fmla="*/ 75 w 81"/>
                <a:gd name="T49" fmla="*/ 35 h 52"/>
                <a:gd name="T50" fmla="*/ 79 w 81"/>
                <a:gd name="T51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2">
                  <a:moveTo>
                    <a:pt x="79" y="33"/>
                  </a:moveTo>
                  <a:cubicBezTo>
                    <a:pt x="81" y="37"/>
                    <a:pt x="81" y="40"/>
                    <a:pt x="80" y="44"/>
                  </a:cubicBezTo>
                  <a:cubicBezTo>
                    <a:pt x="73" y="51"/>
                    <a:pt x="64" y="52"/>
                    <a:pt x="54" y="47"/>
                  </a:cubicBezTo>
                  <a:cubicBezTo>
                    <a:pt x="48" y="43"/>
                    <a:pt x="42" y="38"/>
                    <a:pt x="37" y="32"/>
                  </a:cubicBezTo>
                  <a:cubicBezTo>
                    <a:pt x="35" y="30"/>
                    <a:pt x="33" y="27"/>
                    <a:pt x="30" y="25"/>
                  </a:cubicBezTo>
                  <a:cubicBezTo>
                    <a:pt x="28" y="24"/>
                    <a:pt x="26" y="23"/>
                    <a:pt x="24" y="23"/>
                  </a:cubicBezTo>
                  <a:cubicBezTo>
                    <a:pt x="23" y="24"/>
                    <a:pt x="24" y="24"/>
                    <a:pt x="24" y="25"/>
                  </a:cubicBezTo>
                  <a:cubicBezTo>
                    <a:pt x="28" y="28"/>
                    <a:pt x="28" y="29"/>
                    <a:pt x="23" y="30"/>
                  </a:cubicBezTo>
                  <a:cubicBezTo>
                    <a:pt x="18" y="33"/>
                    <a:pt x="14" y="37"/>
                    <a:pt x="9" y="40"/>
                  </a:cubicBezTo>
                  <a:cubicBezTo>
                    <a:pt x="6" y="42"/>
                    <a:pt x="3" y="42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6" y="31"/>
                    <a:pt x="9" y="22"/>
                    <a:pt x="14" y="14"/>
                  </a:cubicBezTo>
                  <a:cubicBezTo>
                    <a:pt x="16" y="11"/>
                    <a:pt x="17" y="7"/>
                    <a:pt x="21" y="6"/>
                  </a:cubicBezTo>
                  <a:cubicBezTo>
                    <a:pt x="24" y="3"/>
                    <a:pt x="28" y="4"/>
                    <a:pt x="31" y="5"/>
                  </a:cubicBezTo>
                  <a:cubicBezTo>
                    <a:pt x="34" y="5"/>
                    <a:pt x="36" y="6"/>
                    <a:pt x="38" y="7"/>
                  </a:cubicBezTo>
                  <a:cubicBezTo>
                    <a:pt x="41" y="8"/>
                    <a:pt x="44" y="10"/>
                    <a:pt x="45" y="13"/>
                  </a:cubicBezTo>
                  <a:cubicBezTo>
                    <a:pt x="45" y="9"/>
                    <a:pt x="42" y="5"/>
                    <a:pt x="46" y="1"/>
                  </a:cubicBezTo>
                  <a:cubicBezTo>
                    <a:pt x="49" y="0"/>
                    <a:pt x="52" y="1"/>
                    <a:pt x="55" y="3"/>
                  </a:cubicBezTo>
                  <a:cubicBezTo>
                    <a:pt x="61" y="9"/>
                    <a:pt x="66" y="15"/>
                    <a:pt x="71" y="22"/>
                  </a:cubicBezTo>
                  <a:cubicBezTo>
                    <a:pt x="70" y="25"/>
                    <a:pt x="68" y="27"/>
                    <a:pt x="64" y="27"/>
                  </a:cubicBezTo>
                  <a:cubicBezTo>
                    <a:pt x="61" y="28"/>
                    <a:pt x="57" y="28"/>
                    <a:pt x="54" y="26"/>
                  </a:cubicBezTo>
                  <a:cubicBezTo>
                    <a:pt x="48" y="24"/>
                    <a:pt x="43" y="21"/>
                    <a:pt x="37" y="17"/>
                  </a:cubicBezTo>
                  <a:cubicBezTo>
                    <a:pt x="42" y="21"/>
                    <a:pt x="46" y="25"/>
                    <a:pt x="50" y="29"/>
                  </a:cubicBezTo>
                  <a:cubicBezTo>
                    <a:pt x="54" y="33"/>
                    <a:pt x="59" y="36"/>
                    <a:pt x="64" y="37"/>
                  </a:cubicBezTo>
                  <a:cubicBezTo>
                    <a:pt x="69" y="38"/>
                    <a:pt x="72" y="38"/>
                    <a:pt x="75" y="35"/>
                  </a:cubicBezTo>
                  <a:cubicBezTo>
                    <a:pt x="76" y="34"/>
                    <a:pt x="77" y="32"/>
                    <a:pt x="79" y="33"/>
                  </a:cubicBezTo>
                  <a:close/>
                </a:path>
              </a:pathLst>
            </a:custGeom>
            <a:solidFill>
              <a:srgbClr val="3E3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4" name="Freeform 104">
              <a:extLst>
                <a:ext uri="{FF2B5EF4-FFF2-40B4-BE49-F238E27FC236}">
                  <a16:creationId xmlns:a16="http://schemas.microsoft.com/office/drawing/2014/main" id="{5E7BB3B9-8674-634F-C780-50F21DCC8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1503"/>
              <a:ext cx="294" cy="324"/>
            </a:xfrm>
            <a:custGeom>
              <a:avLst/>
              <a:gdLst>
                <a:gd name="T0" fmla="*/ 41 w 41"/>
                <a:gd name="T1" fmla="*/ 24 h 45"/>
                <a:gd name="T2" fmla="*/ 32 w 41"/>
                <a:gd name="T3" fmla="*/ 39 h 45"/>
                <a:gd name="T4" fmla="*/ 2 w 41"/>
                <a:gd name="T5" fmla="*/ 30 h 45"/>
                <a:gd name="T6" fmla="*/ 1 w 41"/>
                <a:gd name="T7" fmla="*/ 27 h 45"/>
                <a:gd name="T8" fmla="*/ 7 w 41"/>
                <a:gd name="T9" fmla="*/ 8 h 45"/>
                <a:gd name="T10" fmla="*/ 28 w 41"/>
                <a:gd name="T11" fmla="*/ 3 h 45"/>
                <a:gd name="T12" fmla="*/ 41 w 41"/>
                <a:gd name="T13" fmla="*/ 21 h 45"/>
                <a:gd name="T14" fmla="*/ 41 w 41"/>
                <a:gd name="T15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5">
                  <a:moveTo>
                    <a:pt x="41" y="24"/>
                  </a:moveTo>
                  <a:cubicBezTo>
                    <a:pt x="40" y="30"/>
                    <a:pt x="37" y="35"/>
                    <a:pt x="32" y="39"/>
                  </a:cubicBezTo>
                  <a:cubicBezTo>
                    <a:pt x="21" y="45"/>
                    <a:pt x="7" y="41"/>
                    <a:pt x="2" y="30"/>
                  </a:cubicBezTo>
                  <a:cubicBezTo>
                    <a:pt x="2" y="29"/>
                    <a:pt x="2" y="28"/>
                    <a:pt x="1" y="27"/>
                  </a:cubicBezTo>
                  <a:cubicBezTo>
                    <a:pt x="0" y="20"/>
                    <a:pt x="1" y="13"/>
                    <a:pt x="7" y="8"/>
                  </a:cubicBezTo>
                  <a:cubicBezTo>
                    <a:pt x="13" y="2"/>
                    <a:pt x="20" y="0"/>
                    <a:pt x="28" y="3"/>
                  </a:cubicBezTo>
                  <a:cubicBezTo>
                    <a:pt x="36" y="6"/>
                    <a:pt x="41" y="13"/>
                    <a:pt x="41" y="21"/>
                  </a:cubicBezTo>
                  <a:cubicBezTo>
                    <a:pt x="41" y="22"/>
                    <a:pt x="41" y="23"/>
                    <a:pt x="41" y="24"/>
                  </a:cubicBezTo>
                  <a:close/>
                </a:path>
              </a:pathLst>
            </a:custGeom>
            <a:solidFill>
              <a:srgbClr val="2C2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5" name="Freeform 105">
              <a:extLst>
                <a:ext uri="{FF2B5EF4-FFF2-40B4-BE49-F238E27FC236}">
                  <a16:creationId xmlns:a16="http://schemas.microsoft.com/office/drawing/2014/main" id="{C5945DD1-7121-781E-D335-146C90C4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1590"/>
              <a:ext cx="317" cy="187"/>
            </a:xfrm>
            <a:custGeom>
              <a:avLst/>
              <a:gdLst>
                <a:gd name="T0" fmla="*/ 44 w 44"/>
                <a:gd name="T1" fmla="*/ 18 h 26"/>
                <a:gd name="T2" fmla="*/ 43 w 44"/>
                <a:gd name="T3" fmla="*/ 19 h 26"/>
                <a:gd name="T4" fmla="*/ 24 w 44"/>
                <a:gd name="T5" fmla="*/ 21 h 26"/>
                <a:gd name="T6" fmla="*/ 14 w 44"/>
                <a:gd name="T7" fmla="*/ 14 h 26"/>
                <a:gd name="T8" fmla="*/ 1 w 44"/>
                <a:gd name="T9" fmla="*/ 3 h 26"/>
                <a:gd name="T10" fmla="*/ 0 w 44"/>
                <a:gd name="T11" fmla="*/ 0 h 26"/>
                <a:gd name="T12" fmla="*/ 9 w 44"/>
                <a:gd name="T13" fmla="*/ 6 h 26"/>
                <a:gd name="T14" fmla="*/ 25 w 44"/>
                <a:gd name="T15" fmla="*/ 12 h 26"/>
                <a:gd name="T16" fmla="*/ 36 w 44"/>
                <a:gd name="T17" fmla="*/ 7 h 26"/>
                <a:gd name="T18" fmla="*/ 42 w 44"/>
                <a:gd name="T19" fmla="*/ 15 h 26"/>
                <a:gd name="T20" fmla="*/ 44 w 44"/>
                <a:gd name="T2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6">
                  <a:moveTo>
                    <a:pt x="44" y="18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37" y="26"/>
                    <a:pt x="30" y="24"/>
                    <a:pt x="24" y="21"/>
                  </a:cubicBezTo>
                  <a:cubicBezTo>
                    <a:pt x="20" y="19"/>
                    <a:pt x="17" y="17"/>
                    <a:pt x="14" y="14"/>
                  </a:cubicBezTo>
                  <a:cubicBezTo>
                    <a:pt x="11" y="10"/>
                    <a:pt x="6" y="6"/>
                    <a:pt x="1" y="3"/>
                  </a:cubicBezTo>
                  <a:cubicBezTo>
                    <a:pt x="1" y="2"/>
                    <a:pt x="0" y="2"/>
                    <a:pt x="0" y="0"/>
                  </a:cubicBezTo>
                  <a:cubicBezTo>
                    <a:pt x="3" y="2"/>
                    <a:pt x="6" y="4"/>
                    <a:pt x="9" y="6"/>
                  </a:cubicBezTo>
                  <a:cubicBezTo>
                    <a:pt x="14" y="8"/>
                    <a:pt x="19" y="11"/>
                    <a:pt x="25" y="12"/>
                  </a:cubicBezTo>
                  <a:cubicBezTo>
                    <a:pt x="30" y="12"/>
                    <a:pt x="33" y="10"/>
                    <a:pt x="36" y="7"/>
                  </a:cubicBezTo>
                  <a:cubicBezTo>
                    <a:pt x="38" y="9"/>
                    <a:pt x="40" y="12"/>
                    <a:pt x="42" y="15"/>
                  </a:cubicBezTo>
                  <a:cubicBezTo>
                    <a:pt x="43" y="16"/>
                    <a:pt x="43" y="17"/>
                    <a:pt x="44" y="18"/>
                  </a:cubicBezTo>
                  <a:close/>
                </a:path>
              </a:pathLst>
            </a:custGeom>
            <a:solidFill>
              <a:srgbClr val="4D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6" name="Freeform 106">
              <a:extLst>
                <a:ext uri="{FF2B5EF4-FFF2-40B4-BE49-F238E27FC236}">
                  <a16:creationId xmlns:a16="http://schemas.microsoft.com/office/drawing/2014/main" id="{F96DFB07-1A67-E7D6-89A6-CAA5BE648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1539"/>
              <a:ext cx="323" cy="29"/>
            </a:xfrm>
            <a:custGeom>
              <a:avLst/>
              <a:gdLst>
                <a:gd name="T0" fmla="*/ 23 w 45"/>
                <a:gd name="T1" fmla="*/ 0 h 4"/>
                <a:gd name="T2" fmla="*/ 41 w 45"/>
                <a:gd name="T3" fmla="*/ 0 h 4"/>
                <a:gd name="T4" fmla="*/ 45 w 45"/>
                <a:gd name="T5" fmla="*/ 2 h 4"/>
                <a:gd name="T6" fmla="*/ 41 w 45"/>
                <a:gd name="T7" fmla="*/ 4 h 4"/>
                <a:gd name="T8" fmla="*/ 5 w 45"/>
                <a:gd name="T9" fmla="*/ 4 h 4"/>
                <a:gd name="T10" fmla="*/ 3 w 45"/>
                <a:gd name="T11" fmla="*/ 4 h 4"/>
                <a:gd name="T12" fmla="*/ 0 w 45"/>
                <a:gd name="T13" fmla="*/ 2 h 4"/>
                <a:gd name="T14" fmla="*/ 3 w 45"/>
                <a:gd name="T15" fmla="*/ 0 h 4"/>
                <a:gd name="T16" fmla="*/ 13 w 45"/>
                <a:gd name="T17" fmla="*/ 0 h 4"/>
                <a:gd name="T18" fmla="*/ 23 w 4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">
                  <a:moveTo>
                    <a:pt x="23" y="0"/>
                  </a:moveTo>
                  <a:cubicBezTo>
                    <a:pt x="29" y="0"/>
                    <a:pt x="35" y="0"/>
                    <a:pt x="41" y="0"/>
                  </a:cubicBezTo>
                  <a:cubicBezTo>
                    <a:pt x="43" y="0"/>
                    <a:pt x="45" y="0"/>
                    <a:pt x="45" y="2"/>
                  </a:cubicBezTo>
                  <a:cubicBezTo>
                    <a:pt x="45" y="4"/>
                    <a:pt x="43" y="4"/>
                    <a:pt x="41" y="4"/>
                  </a:cubicBezTo>
                  <a:cubicBezTo>
                    <a:pt x="29" y="4"/>
                    <a:pt x="17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6" y="0"/>
                    <a:pt x="19" y="0"/>
                    <a:pt x="23" y="0"/>
                  </a:cubicBezTo>
                  <a:close/>
                </a:path>
              </a:pathLst>
            </a:custGeom>
            <a:solidFill>
              <a:srgbClr val="F9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7" name="Freeform 107">
              <a:extLst>
                <a:ext uri="{FF2B5EF4-FFF2-40B4-BE49-F238E27FC236}">
                  <a16:creationId xmlns:a16="http://schemas.microsoft.com/office/drawing/2014/main" id="{B42EA27C-7221-6204-F022-18DA95743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1518"/>
              <a:ext cx="302" cy="589"/>
            </a:xfrm>
            <a:custGeom>
              <a:avLst/>
              <a:gdLst>
                <a:gd name="T0" fmla="*/ 42 w 42"/>
                <a:gd name="T1" fmla="*/ 1 h 82"/>
                <a:gd name="T2" fmla="*/ 32 w 42"/>
                <a:gd name="T3" fmla="*/ 17 h 82"/>
                <a:gd name="T4" fmla="*/ 21 w 42"/>
                <a:gd name="T5" fmla="*/ 34 h 82"/>
                <a:gd name="T6" fmla="*/ 17 w 42"/>
                <a:gd name="T7" fmla="*/ 39 h 82"/>
                <a:gd name="T8" fmla="*/ 9 w 42"/>
                <a:gd name="T9" fmla="*/ 46 h 82"/>
                <a:gd name="T10" fmla="*/ 7 w 42"/>
                <a:gd name="T11" fmla="*/ 67 h 82"/>
                <a:gd name="T12" fmla="*/ 14 w 42"/>
                <a:gd name="T13" fmla="*/ 78 h 82"/>
                <a:gd name="T14" fmla="*/ 15 w 42"/>
                <a:gd name="T15" fmla="*/ 81 h 82"/>
                <a:gd name="T16" fmla="*/ 14 w 42"/>
                <a:gd name="T17" fmla="*/ 81 h 82"/>
                <a:gd name="T18" fmla="*/ 5 w 42"/>
                <a:gd name="T19" fmla="*/ 48 h 82"/>
                <a:gd name="T20" fmla="*/ 16 w 42"/>
                <a:gd name="T21" fmla="*/ 37 h 82"/>
                <a:gd name="T22" fmla="*/ 28 w 42"/>
                <a:gd name="T23" fmla="*/ 21 h 82"/>
                <a:gd name="T24" fmla="*/ 36 w 42"/>
                <a:gd name="T25" fmla="*/ 5 h 82"/>
                <a:gd name="T26" fmla="*/ 40 w 42"/>
                <a:gd name="T27" fmla="*/ 1 h 82"/>
                <a:gd name="T28" fmla="*/ 42 w 42"/>
                <a:gd name="T2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82">
                  <a:moveTo>
                    <a:pt x="42" y="1"/>
                  </a:moveTo>
                  <a:cubicBezTo>
                    <a:pt x="37" y="5"/>
                    <a:pt x="34" y="11"/>
                    <a:pt x="32" y="17"/>
                  </a:cubicBezTo>
                  <a:cubicBezTo>
                    <a:pt x="29" y="23"/>
                    <a:pt x="26" y="29"/>
                    <a:pt x="21" y="34"/>
                  </a:cubicBezTo>
                  <a:cubicBezTo>
                    <a:pt x="21" y="37"/>
                    <a:pt x="18" y="37"/>
                    <a:pt x="17" y="39"/>
                  </a:cubicBezTo>
                  <a:cubicBezTo>
                    <a:pt x="14" y="42"/>
                    <a:pt x="11" y="43"/>
                    <a:pt x="9" y="46"/>
                  </a:cubicBezTo>
                  <a:cubicBezTo>
                    <a:pt x="4" y="53"/>
                    <a:pt x="4" y="60"/>
                    <a:pt x="7" y="67"/>
                  </a:cubicBezTo>
                  <a:cubicBezTo>
                    <a:pt x="9" y="71"/>
                    <a:pt x="11" y="75"/>
                    <a:pt x="14" y="78"/>
                  </a:cubicBezTo>
                  <a:cubicBezTo>
                    <a:pt x="15" y="79"/>
                    <a:pt x="16" y="79"/>
                    <a:pt x="15" y="81"/>
                  </a:cubicBezTo>
                  <a:cubicBezTo>
                    <a:pt x="15" y="82"/>
                    <a:pt x="15" y="82"/>
                    <a:pt x="14" y="81"/>
                  </a:cubicBezTo>
                  <a:cubicBezTo>
                    <a:pt x="4" y="73"/>
                    <a:pt x="0" y="60"/>
                    <a:pt x="5" y="48"/>
                  </a:cubicBezTo>
                  <a:cubicBezTo>
                    <a:pt x="8" y="44"/>
                    <a:pt x="12" y="40"/>
                    <a:pt x="16" y="37"/>
                  </a:cubicBezTo>
                  <a:cubicBezTo>
                    <a:pt x="21" y="33"/>
                    <a:pt x="25" y="28"/>
                    <a:pt x="28" y="21"/>
                  </a:cubicBezTo>
                  <a:cubicBezTo>
                    <a:pt x="30" y="16"/>
                    <a:pt x="33" y="10"/>
                    <a:pt x="36" y="5"/>
                  </a:cubicBezTo>
                  <a:cubicBezTo>
                    <a:pt x="37" y="4"/>
                    <a:pt x="39" y="2"/>
                    <a:pt x="40" y="1"/>
                  </a:cubicBezTo>
                  <a:cubicBezTo>
                    <a:pt x="41" y="0"/>
                    <a:pt x="42" y="0"/>
                    <a:pt x="42" y="1"/>
                  </a:cubicBezTo>
                  <a:close/>
                </a:path>
              </a:pathLst>
            </a:custGeom>
            <a:solidFill>
              <a:srgbClr val="F5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8" name="Freeform 108">
              <a:extLst>
                <a:ext uri="{FF2B5EF4-FFF2-40B4-BE49-F238E27FC236}">
                  <a16:creationId xmlns:a16="http://schemas.microsoft.com/office/drawing/2014/main" id="{BBDB7373-A3A8-1E97-AA6D-7C9D2F80D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1604"/>
              <a:ext cx="165" cy="29"/>
            </a:xfrm>
            <a:custGeom>
              <a:avLst/>
              <a:gdLst>
                <a:gd name="T0" fmla="*/ 12 w 23"/>
                <a:gd name="T1" fmla="*/ 4 h 4"/>
                <a:gd name="T2" fmla="*/ 3 w 23"/>
                <a:gd name="T3" fmla="*/ 4 h 4"/>
                <a:gd name="T4" fmla="*/ 0 w 23"/>
                <a:gd name="T5" fmla="*/ 2 h 4"/>
                <a:gd name="T6" fmla="*/ 3 w 23"/>
                <a:gd name="T7" fmla="*/ 0 h 4"/>
                <a:gd name="T8" fmla="*/ 20 w 23"/>
                <a:gd name="T9" fmla="*/ 0 h 4"/>
                <a:gd name="T10" fmla="*/ 23 w 23"/>
                <a:gd name="T11" fmla="*/ 2 h 4"/>
                <a:gd name="T12" fmla="*/ 20 w 23"/>
                <a:gd name="T13" fmla="*/ 4 h 4"/>
                <a:gd name="T14" fmla="*/ 12 w 2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">
                  <a:moveTo>
                    <a:pt x="12" y="4"/>
                  </a:moveTo>
                  <a:cubicBezTo>
                    <a:pt x="9" y="4"/>
                    <a:pt x="6" y="4"/>
                    <a:pt x="3" y="4"/>
                  </a:cubicBezTo>
                  <a:cubicBezTo>
                    <a:pt x="2" y="4"/>
                    <a:pt x="0" y="3"/>
                    <a:pt x="0" y="2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9" y="0"/>
                    <a:pt x="14" y="0"/>
                    <a:pt x="20" y="0"/>
                  </a:cubicBezTo>
                  <a:cubicBezTo>
                    <a:pt x="21" y="0"/>
                    <a:pt x="23" y="0"/>
                    <a:pt x="23" y="2"/>
                  </a:cubicBezTo>
                  <a:cubicBezTo>
                    <a:pt x="23" y="3"/>
                    <a:pt x="21" y="4"/>
                    <a:pt x="20" y="4"/>
                  </a:cubicBezTo>
                  <a:cubicBezTo>
                    <a:pt x="17" y="4"/>
                    <a:pt x="14" y="4"/>
                    <a:pt x="1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9" name="Freeform 109">
              <a:extLst>
                <a:ext uri="{FF2B5EF4-FFF2-40B4-BE49-F238E27FC236}">
                  <a16:creationId xmlns:a16="http://schemas.microsoft.com/office/drawing/2014/main" id="{091EB652-8F5D-B375-6839-C42BC34E9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1705"/>
              <a:ext cx="288" cy="7"/>
            </a:xfrm>
            <a:custGeom>
              <a:avLst/>
              <a:gdLst>
                <a:gd name="T0" fmla="*/ 0 w 40"/>
                <a:gd name="T1" fmla="*/ 0 h 1"/>
                <a:gd name="T2" fmla="*/ 40 w 40"/>
                <a:gd name="T3" fmla="*/ 0 h 1"/>
                <a:gd name="T4" fmla="*/ 40 w 40"/>
                <a:gd name="T5" fmla="*/ 1 h 1"/>
                <a:gd name="T6" fmla="*/ 0 w 40"/>
                <a:gd name="T7" fmla="*/ 1 h 1"/>
                <a:gd name="T8" fmla="*/ 0 w 4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cubicBezTo>
                    <a:pt x="13" y="0"/>
                    <a:pt x="26" y="0"/>
                    <a:pt x="40" y="0"/>
                  </a:cubicBezTo>
                  <a:cubicBezTo>
                    <a:pt x="40" y="0"/>
                    <a:pt x="40" y="0"/>
                    <a:pt x="40" y="1"/>
                  </a:cubicBezTo>
                  <a:cubicBezTo>
                    <a:pt x="26" y="1"/>
                    <a:pt x="13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EF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0" name="Freeform 110">
              <a:extLst>
                <a:ext uri="{FF2B5EF4-FFF2-40B4-BE49-F238E27FC236}">
                  <a16:creationId xmlns:a16="http://schemas.microsoft.com/office/drawing/2014/main" id="{CCCDB5A7-392C-4906-B2A6-374775C23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1741"/>
              <a:ext cx="238" cy="7"/>
            </a:xfrm>
            <a:custGeom>
              <a:avLst/>
              <a:gdLst>
                <a:gd name="T0" fmla="*/ 0 w 33"/>
                <a:gd name="T1" fmla="*/ 0 h 1"/>
                <a:gd name="T2" fmla="*/ 33 w 33"/>
                <a:gd name="T3" fmla="*/ 0 h 1"/>
                <a:gd name="T4" fmla="*/ 33 w 33"/>
                <a:gd name="T5" fmla="*/ 1 h 1"/>
                <a:gd name="T6" fmla="*/ 0 w 33"/>
                <a:gd name="T7" fmla="*/ 1 h 1"/>
                <a:gd name="T8" fmla="*/ 0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33" y="0"/>
                    <a:pt x="33" y="0"/>
                    <a:pt x="33" y="1"/>
                  </a:cubicBezTo>
                  <a:cubicBezTo>
                    <a:pt x="22" y="1"/>
                    <a:pt x="1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6F4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1" name="Freeform 111">
              <a:extLst>
                <a:ext uri="{FF2B5EF4-FFF2-40B4-BE49-F238E27FC236}">
                  <a16:creationId xmlns:a16="http://schemas.microsoft.com/office/drawing/2014/main" id="{28FBA927-2D94-CEF2-B9E3-4EAB75BC7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1489"/>
              <a:ext cx="65" cy="94"/>
            </a:xfrm>
            <a:custGeom>
              <a:avLst/>
              <a:gdLst>
                <a:gd name="T0" fmla="*/ 8 w 9"/>
                <a:gd name="T1" fmla="*/ 0 h 13"/>
                <a:gd name="T2" fmla="*/ 9 w 9"/>
                <a:gd name="T3" fmla="*/ 13 h 13"/>
                <a:gd name="T4" fmla="*/ 0 w 9"/>
                <a:gd name="T5" fmla="*/ 6 h 13"/>
                <a:gd name="T6" fmla="*/ 8 w 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8" y="0"/>
                  </a:moveTo>
                  <a:cubicBezTo>
                    <a:pt x="6" y="4"/>
                    <a:pt x="7" y="8"/>
                    <a:pt x="9" y="13"/>
                  </a:cubicBezTo>
                  <a:cubicBezTo>
                    <a:pt x="5" y="10"/>
                    <a:pt x="3" y="8"/>
                    <a:pt x="0" y="6"/>
                  </a:cubicBezTo>
                  <a:cubicBezTo>
                    <a:pt x="2" y="4"/>
                    <a:pt x="4" y="1"/>
                    <a:pt x="8" y="0"/>
                  </a:cubicBezTo>
                  <a:close/>
                </a:path>
              </a:pathLst>
            </a:custGeom>
            <a:solidFill>
              <a:srgbClr val="2D2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2" name="Freeform 112">
              <a:extLst>
                <a:ext uri="{FF2B5EF4-FFF2-40B4-BE49-F238E27FC236}">
                  <a16:creationId xmlns:a16="http://schemas.microsoft.com/office/drawing/2014/main" id="{9380020B-460F-D343-3961-2835EC04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1777"/>
              <a:ext cx="216" cy="7"/>
            </a:xfrm>
            <a:custGeom>
              <a:avLst/>
              <a:gdLst>
                <a:gd name="T0" fmla="*/ 0 w 30"/>
                <a:gd name="T1" fmla="*/ 0 h 1"/>
                <a:gd name="T2" fmla="*/ 30 w 30"/>
                <a:gd name="T3" fmla="*/ 0 h 1"/>
                <a:gd name="T4" fmla="*/ 30 w 30"/>
                <a:gd name="T5" fmla="*/ 1 h 1"/>
                <a:gd name="T6" fmla="*/ 0 w 30"/>
                <a:gd name="T7" fmla="*/ 1 h 1"/>
                <a:gd name="T8" fmla="*/ 0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20" y="1"/>
                    <a:pt x="1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3" name="Freeform 113">
              <a:extLst>
                <a:ext uri="{FF2B5EF4-FFF2-40B4-BE49-F238E27FC236}">
                  <a16:creationId xmlns:a16="http://schemas.microsoft.com/office/drawing/2014/main" id="{58138000-A93B-F1B1-DCFE-D97B65B99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1669"/>
              <a:ext cx="281" cy="0"/>
            </a:xfrm>
            <a:custGeom>
              <a:avLst/>
              <a:gdLst>
                <a:gd name="T0" fmla="*/ 39 w 39"/>
                <a:gd name="T1" fmla="*/ 0 w 39"/>
                <a:gd name="T2" fmla="*/ 0 w 39"/>
                <a:gd name="T3" fmla="*/ 39 w 39"/>
                <a:gd name="T4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9">
                  <a:moveTo>
                    <a:pt x="39" y="0"/>
                  </a:moveTo>
                  <a:cubicBezTo>
                    <a:pt x="26" y="0"/>
                    <a:pt x="1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26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4" name="Freeform 114">
              <a:extLst>
                <a:ext uri="{FF2B5EF4-FFF2-40B4-BE49-F238E27FC236}">
                  <a16:creationId xmlns:a16="http://schemas.microsoft.com/office/drawing/2014/main" id="{C15B9DF2-D34C-2FF4-2239-688E3B9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04"/>
              <a:ext cx="36" cy="29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4 h 4"/>
                <a:gd name="T4" fmla="*/ 0 w 5"/>
                <a:gd name="T5" fmla="*/ 2 h 4"/>
                <a:gd name="T6" fmla="*/ 2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F8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5" name="Freeform 115">
              <a:extLst>
                <a:ext uri="{FF2B5EF4-FFF2-40B4-BE49-F238E27FC236}">
                  <a16:creationId xmlns:a16="http://schemas.microsoft.com/office/drawing/2014/main" id="{D319A6AD-DA9D-4DE0-37C3-341D9D0E0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1734"/>
              <a:ext cx="36" cy="14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1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2" y="0"/>
                    <a:pt x="3" y="0"/>
                    <a:pt x="5" y="1"/>
                  </a:cubicBezTo>
                  <a:cubicBezTo>
                    <a:pt x="3" y="2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E3F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6" name="Freeform 116">
              <a:extLst>
                <a:ext uri="{FF2B5EF4-FFF2-40B4-BE49-F238E27FC236}">
                  <a16:creationId xmlns:a16="http://schemas.microsoft.com/office/drawing/2014/main" id="{75CD4010-C364-270B-2956-10E387F4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1640"/>
              <a:ext cx="733" cy="568"/>
            </a:xfrm>
            <a:custGeom>
              <a:avLst/>
              <a:gdLst>
                <a:gd name="T0" fmla="*/ 3 w 102"/>
                <a:gd name="T1" fmla="*/ 64 h 79"/>
                <a:gd name="T2" fmla="*/ 2 w 102"/>
                <a:gd name="T3" fmla="*/ 61 h 79"/>
                <a:gd name="T4" fmla="*/ 1 w 102"/>
                <a:gd name="T5" fmla="*/ 50 h 79"/>
                <a:gd name="T6" fmla="*/ 3 w 102"/>
                <a:gd name="T7" fmla="*/ 48 h 79"/>
                <a:gd name="T8" fmla="*/ 5 w 102"/>
                <a:gd name="T9" fmla="*/ 46 h 79"/>
                <a:gd name="T10" fmla="*/ 4 w 102"/>
                <a:gd name="T11" fmla="*/ 32 h 79"/>
                <a:gd name="T12" fmla="*/ 5 w 102"/>
                <a:gd name="T13" fmla="*/ 21 h 79"/>
                <a:gd name="T14" fmla="*/ 9 w 102"/>
                <a:gd name="T15" fmla="*/ 17 h 79"/>
                <a:gd name="T16" fmla="*/ 18 w 102"/>
                <a:gd name="T17" fmla="*/ 17 h 79"/>
                <a:gd name="T18" fmla="*/ 35 w 102"/>
                <a:gd name="T19" fmla="*/ 6 h 79"/>
                <a:gd name="T20" fmla="*/ 31 w 102"/>
                <a:gd name="T21" fmla="*/ 2 h 79"/>
                <a:gd name="T22" fmla="*/ 30 w 102"/>
                <a:gd name="T23" fmla="*/ 1 h 79"/>
                <a:gd name="T24" fmla="*/ 32 w 102"/>
                <a:gd name="T25" fmla="*/ 0 h 79"/>
                <a:gd name="T26" fmla="*/ 42 w 102"/>
                <a:gd name="T27" fmla="*/ 4 h 79"/>
                <a:gd name="T28" fmla="*/ 54 w 102"/>
                <a:gd name="T29" fmla="*/ 16 h 79"/>
                <a:gd name="T30" fmla="*/ 68 w 102"/>
                <a:gd name="T31" fmla="*/ 26 h 79"/>
                <a:gd name="T32" fmla="*/ 85 w 102"/>
                <a:gd name="T33" fmla="*/ 24 h 79"/>
                <a:gd name="T34" fmla="*/ 89 w 102"/>
                <a:gd name="T35" fmla="*/ 22 h 79"/>
                <a:gd name="T36" fmla="*/ 88 w 102"/>
                <a:gd name="T37" fmla="*/ 28 h 79"/>
                <a:gd name="T38" fmla="*/ 89 w 102"/>
                <a:gd name="T39" fmla="*/ 35 h 79"/>
                <a:gd name="T40" fmla="*/ 102 w 102"/>
                <a:gd name="T41" fmla="*/ 37 h 79"/>
                <a:gd name="T42" fmla="*/ 93 w 102"/>
                <a:gd name="T43" fmla="*/ 41 h 79"/>
                <a:gd name="T44" fmla="*/ 94 w 102"/>
                <a:gd name="T45" fmla="*/ 44 h 79"/>
                <a:gd name="T46" fmla="*/ 91 w 102"/>
                <a:gd name="T47" fmla="*/ 52 h 79"/>
                <a:gd name="T48" fmla="*/ 86 w 102"/>
                <a:gd name="T49" fmla="*/ 64 h 79"/>
                <a:gd name="T50" fmla="*/ 88 w 102"/>
                <a:gd name="T51" fmla="*/ 75 h 79"/>
                <a:gd name="T52" fmla="*/ 83 w 102"/>
                <a:gd name="T53" fmla="*/ 78 h 79"/>
                <a:gd name="T54" fmla="*/ 83 w 102"/>
                <a:gd name="T55" fmla="*/ 78 h 79"/>
                <a:gd name="T56" fmla="*/ 82 w 102"/>
                <a:gd name="T57" fmla="*/ 78 h 79"/>
                <a:gd name="T58" fmla="*/ 82 w 102"/>
                <a:gd name="T59" fmla="*/ 72 h 79"/>
                <a:gd name="T60" fmla="*/ 78 w 102"/>
                <a:gd name="T61" fmla="*/ 78 h 79"/>
                <a:gd name="T62" fmla="*/ 75 w 102"/>
                <a:gd name="T63" fmla="*/ 78 h 79"/>
                <a:gd name="T64" fmla="*/ 72 w 102"/>
                <a:gd name="T65" fmla="*/ 79 h 79"/>
                <a:gd name="T66" fmla="*/ 56 w 102"/>
                <a:gd name="T67" fmla="*/ 76 h 79"/>
                <a:gd name="T68" fmla="*/ 59 w 102"/>
                <a:gd name="T69" fmla="*/ 74 h 79"/>
                <a:gd name="T70" fmla="*/ 69 w 102"/>
                <a:gd name="T71" fmla="*/ 63 h 79"/>
                <a:gd name="T72" fmla="*/ 74 w 102"/>
                <a:gd name="T73" fmla="*/ 59 h 79"/>
                <a:gd name="T74" fmla="*/ 81 w 102"/>
                <a:gd name="T75" fmla="*/ 48 h 79"/>
                <a:gd name="T76" fmla="*/ 78 w 102"/>
                <a:gd name="T77" fmla="*/ 47 h 79"/>
                <a:gd name="T78" fmla="*/ 76 w 102"/>
                <a:gd name="T79" fmla="*/ 51 h 79"/>
                <a:gd name="T80" fmla="*/ 74 w 102"/>
                <a:gd name="T81" fmla="*/ 52 h 79"/>
                <a:gd name="T82" fmla="*/ 72 w 102"/>
                <a:gd name="T83" fmla="*/ 46 h 79"/>
                <a:gd name="T84" fmla="*/ 70 w 102"/>
                <a:gd name="T85" fmla="*/ 44 h 79"/>
                <a:gd name="T86" fmla="*/ 48 w 102"/>
                <a:gd name="T87" fmla="*/ 29 h 79"/>
                <a:gd name="T88" fmla="*/ 39 w 102"/>
                <a:gd name="T89" fmla="*/ 15 h 79"/>
                <a:gd name="T90" fmla="*/ 36 w 102"/>
                <a:gd name="T91" fmla="*/ 11 h 79"/>
                <a:gd name="T92" fmla="*/ 30 w 102"/>
                <a:gd name="T93" fmla="*/ 14 h 79"/>
                <a:gd name="T94" fmla="*/ 26 w 102"/>
                <a:gd name="T95" fmla="*/ 23 h 79"/>
                <a:gd name="T96" fmla="*/ 21 w 102"/>
                <a:gd name="T97" fmla="*/ 34 h 79"/>
                <a:gd name="T98" fmla="*/ 19 w 102"/>
                <a:gd name="T99" fmla="*/ 38 h 79"/>
                <a:gd name="T100" fmla="*/ 16 w 102"/>
                <a:gd name="T101" fmla="*/ 41 h 79"/>
                <a:gd name="T102" fmla="*/ 14 w 102"/>
                <a:gd name="T103" fmla="*/ 34 h 79"/>
                <a:gd name="T104" fmla="*/ 11 w 102"/>
                <a:gd name="T105" fmla="*/ 35 h 79"/>
                <a:gd name="T106" fmla="*/ 12 w 102"/>
                <a:gd name="T107" fmla="*/ 47 h 79"/>
                <a:gd name="T108" fmla="*/ 15 w 102"/>
                <a:gd name="T109" fmla="*/ 49 h 79"/>
                <a:gd name="T110" fmla="*/ 22 w 102"/>
                <a:gd name="T111" fmla="*/ 67 h 79"/>
                <a:gd name="T112" fmla="*/ 22 w 102"/>
                <a:gd name="T113" fmla="*/ 69 h 79"/>
                <a:gd name="T114" fmla="*/ 21 w 102"/>
                <a:gd name="T115" fmla="*/ 70 h 79"/>
                <a:gd name="T116" fmla="*/ 8 w 102"/>
                <a:gd name="T117" fmla="*/ 59 h 79"/>
                <a:gd name="T118" fmla="*/ 3 w 102"/>
                <a:gd name="T119" fmla="*/ 6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" h="79">
                  <a:moveTo>
                    <a:pt x="3" y="64"/>
                  </a:moveTo>
                  <a:cubicBezTo>
                    <a:pt x="3" y="63"/>
                    <a:pt x="2" y="62"/>
                    <a:pt x="2" y="61"/>
                  </a:cubicBezTo>
                  <a:cubicBezTo>
                    <a:pt x="2" y="58"/>
                    <a:pt x="2" y="54"/>
                    <a:pt x="1" y="50"/>
                  </a:cubicBezTo>
                  <a:cubicBezTo>
                    <a:pt x="0" y="49"/>
                    <a:pt x="2" y="48"/>
                    <a:pt x="3" y="48"/>
                  </a:cubicBezTo>
                  <a:cubicBezTo>
                    <a:pt x="5" y="48"/>
                    <a:pt x="6" y="48"/>
                    <a:pt x="5" y="46"/>
                  </a:cubicBezTo>
                  <a:cubicBezTo>
                    <a:pt x="3" y="41"/>
                    <a:pt x="3" y="37"/>
                    <a:pt x="4" y="32"/>
                  </a:cubicBezTo>
                  <a:cubicBezTo>
                    <a:pt x="4" y="28"/>
                    <a:pt x="4" y="25"/>
                    <a:pt x="5" y="21"/>
                  </a:cubicBezTo>
                  <a:cubicBezTo>
                    <a:pt x="6" y="20"/>
                    <a:pt x="8" y="18"/>
                    <a:pt x="9" y="17"/>
                  </a:cubicBezTo>
                  <a:cubicBezTo>
                    <a:pt x="12" y="20"/>
                    <a:pt x="15" y="19"/>
                    <a:pt x="18" y="17"/>
                  </a:cubicBezTo>
                  <a:cubicBezTo>
                    <a:pt x="23" y="13"/>
                    <a:pt x="28" y="8"/>
                    <a:pt x="35" y="6"/>
                  </a:cubicBezTo>
                  <a:cubicBezTo>
                    <a:pt x="34" y="4"/>
                    <a:pt x="33" y="3"/>
                    <a:pt x="31" y="2"/>
                  </a:cubicBezTo>
                  <a:cubicBezTo>
                    <a:pt x="31" y="2"/>
                    <a:pt x="30" y="2"/>
                    <a:pt x="30" y="1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6" y="0"/>
                    <a:pt x="39" y="1"/>
                    <a:pt x="42" y="4"/>
                  </a:cubicBezTo>
                  <a:cubicBezTo>
                    <a:pt x="46" y="8"/>
                    <a:pt x="49" y="13"/>
                    <a:pt x="54" y="16"/>
                  </a:cubicBezTo>
                  <a:cubicBezTo>
                    <a:pt x="58" y="20"/>
                    <a:pt x="63" y="24"/>
                    <a:pt x="68" y="26"/>
                  </a:cubicBezTo>
                  <a:cubicBezTo>
                    <a:pt x="74" y="28"/>
                    <a:pt x="80" y="27"/>
                    <a:pt x="85" y="24"/>
                  </a:cubicBezTo>
                  <a:cubicBezTo>
                    <a:pt x="86" y="23"/>
                    <a:pt x="87" y="22"/>
                    <a:pt x="89" y="22"/>
                  </a:cubicBezTo>
                  <a:cubicBezTo>
                    <a:pt x="89" y="24"/>
                    <a:pt x="89" y="26"/>
                    <a:pt x="88" y="28"/>
                  </a:cubicBezTo>
                  <a:cubicBezTo>
                    <a:pt x="86" y="31"/>
                    <a:pt x="87" y="33"/>
                    <a:pt x="89" y="35"/>
                  </a:cubicBezTo>
                  <a:cubicBezTo>
                    <a:pt x="93" y="38"/>
                    <a:pt x="97" y="38"/>
                    <a:pt x="102" y="37"/>
                  </a:cubicBezTo>
                  <a:cubicBezTo>
                    <a:pt x="100" y="41"/>
                    <a:pt x="97" y="41"/>
                    <a:pt x="93" y="41"/>
                  </a:cubicBezTo>
                  <a:cubicBezTo>
                    <a:pt x="93" y="42"/>
                    <a:pt x="94" y="43"/>
                    <a:pt x="94" y="44"/>
                  </a:cubicBezTo>
                  <a:cubicBezTo>
                    <a:pt x="96" y="48"/>
                    <a:pt x="94" y="50"/>
                    <a:pt x="91" y="52"/>
                  </a:cubicBezTo>
                  <a:cubicBezTo>
                    <a:pt x="87" y="55"/>
                    <a:pt x="85" y="58"/>
                    <a:pt x="86" y="64"/>
                  </a:cubicBezTo>
                  <a:cubicBezTo>
                    <a:pt x="87" y="67"/>
                    <a:pt x="87" y="71"/>
                    <a:pt x="88" y="75"/>
                  </a:cubicBezTo>
                  <a:cubicBezTo>
                    <a:pt x="86" y="76"/>
                    <a:pt x="84" y="76"/>
                    <a:pt x="83" y="78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79" y="76"/>
                    <a:pt x="82" y="74"/>
                    <a:pt x="82" y="72"/>
                  </a:cubicBezTo>
                  <a:cubicBezTo>
                    <a:pt x="82" y="75"/>
                    <a:pt x="80" y="76"/>
                    <a:pt x="78" y="78"/>
                  </a:cubicBezTo>
                  <a:cubicBezTo>
                    <a:pt x="77" y="78"/>
                    <a:pt x="76" y="78"/>
                    <a:pt x="75" y="78"/>
                  </a:cubicBezTo>
                  <a:cubicBezTo>
                    <a:pt x="74" y="77"/>
                    <a:pt x="73" y="79"/>
                    <a:pt x="72" y="79"/>
                  </a:cubicBezTo>
                  <a:cubicBezTo>
                    <a:pt x="66" y="79"/>
                    <a:pt x="61" y="79"/>
                    <a:pt x="56" y="76"/>
                  </a:cubicBezTo>
                  <a:cubicBezTo>
                    <a:pt x="56" y="74"/>
                    <a:pt x="58" y="74"/>
                    <a:pt x="59" y="74"/>
                  </a:cubicBezTo>
                  <a:cubicBezTo>
                    <a:pt x="63" y="71"/>
                    <a:pt x="67" y="68"/>
                    <a:pt x="69" y="63"/>
                  </a:cubicBezTo>
                  <a:cubicBezTo>
                    <a:pt x="70" y="61"/>
                    <a:pt x="72" y="60"/>
                    <a:pt x="74" y="59"/>
                  </a:cubicBezTo>
                  <a:cubicBezTo>
                    <a:pt x="78" y="59"/>
                    <a:pt x="82" y="52"/>
                    <a:pt x="81" y="48"/>
                  </a:cubicBezTo>
                  <a:cubicBezTo>
                    <a:pt x="80" y="47"/>
                    <a:pt x="80" y="45"/>
                    <a:pt x="78" y="47"/>
                  </a:cubicBezTo>
                  <a:cubicBezTo>
                    <a:pt x="77" y="48"/>
                    <a:pt x="77" y="50"/>
                    <a:pt x="76" y="51"/>
                  </a:cubicBezTo>
                  <a:cubicBezTo>
                    <a:pt x="76" y="52"/>
                    <a:pt x="75" y="53"/>
                    <a:pt x="74" y="52"/>
                  </a:cubicBezTo>
                  <a:cubicBezTo>
                    <a:pt x="72" y="50"/>
                    <a:pt x="72" y="48"/>
                    <a:pt x="72" y="46"/>
                  </a:cubicBezTo>
                  <a:cubicBezTo>
                    <a:pt x="72" y="44"/>
                    <a:pt x="71" y="44"/>
                    <a:pt x="70" y="44"/>
                  </a:cubicBezTo>
                  <a:cubicBezTo>
                    <a:pt x="60" y="43"/>
                    <a:pt x="53" y="37"/>
                    <a:pt x="48" y="29"/>
                  </a:cubicBezTo>
                  <a:cubicBezTo>
                    <a:pt x="45" y="25"/>
                    <a:pt x="43" y="19"/>
                    <a:pt x="39" y="15"/>
                  </a:cubicBezTo>
                  <a:cubicBezTo>
                    <a:pt x="38" y="13"/>
                    <a:pt x="37" y="12"/>
                    <a:pt x="36" y="11"/>
                  </a:cubicBezTo>
                  <a:cubicBezTo>
                    <a:pt x="33" y="10"/>
                    <a:pt x="31" y="12"/>
                    <a:pt x="30" y="14"/>
                  </a:cubicBezTo>
                  <a:cubicBezTo>
                    <a:pt x="28" y="17"/>
                    <a:pt x="27" y="20"/>
                    <a:pt x="26" y="23"/>
                  </a:cubicBezTo>
                  <a:cubicBezTo>
                    <a:pt x="26" y="27"/>
                    <a:pt x="24" y="31"/>
                    <a:pt x="21" y="34"/>
                  </a:cubicBezTo>
                  <a:cubicBezTo>
                    <a:pt x="20" y="35"/>
                    <a:pt x="19" y="36"/>
                    <a:pt x="19" y="38"/>
                  </a:cubicBezTo>
                  <a:cubicBezTo>
                    <a:pt x="18" y="39"/>
                    <a:pt x="18" y="41"/>
                    <a:pt x="16" y="41"/>
                  </a:cubicBezTo>
                  <a:cubicBezTo>
                    <a:pt x="13" y="39"/>
                    <a:pt x="15" y="36"/>
                    <a:pt x="14" y="34"/>
                  </a:cubicBezTo>
                  <a:cubicBezTo>
                    <a:pt x="12" y="32"/>
                    <a:pt x="11" y="34"/>
                    <a:pt x="11" y="35"/>
                  </a:cubicBezTo>
                  <a:cubicBezTo>
                    <a:pt x="9" y="39"/>
                    <a:pt x="10" y="44"/>
                    <a:pt x="12" y="47"/>
                  </a:cubicBezTo>
                  <a:cubicBezTo>
                    <a:pt x="13" y="48"/>
                    <a:pt x="14" y="48"/>
                    <a:pt x="15" y="49"/>
                  </a:cubicBezTo>
                  <a:cubicBezTo>
                    <a:pt x="16" y="56"/>
                    <a:pt x="17" y="62"/>
                    <a:pt x="22" y="67"/>
                  </a:cubicBezTo>
                  <a:cubicBezTo>
                    <a:pt x="22" y="68"/>
                    <a:pt x="22" y="68"/>
                    <a:pt x="22" y="69"/>
                  </a:cubicBezTo>
                  <a:cubicBezTo>
                    <a:pt x="22" y="70"/>
                    <a:pt x="22" y="70"/>
                    <a:pt x="21" y="70"/>
                  </a:cubicBezTo>
                  <a:cubicBezTo>
                    <a:pt x="14" y="70"/>
                    <a:pt x="10" y="65"/>
                    <a:pt x="8" y="59"/>
                  </a:cubicBezTo>
                  <a:cubicBezTo>
                    <a:pt x="6" y="61"/>
                    <a:pt x="7" y="64"/>
                    <a:pt x="3" y="64"/>
                  </a:cubicBezTo>
                  <a:close/>
                </a:path>
              </a:pathLst>
            </a:custGeom>
            <a:solidFill>
              <a:srgbClr val="2C2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7" name="Freeform 117">
              <a:extLst>
                <a:ext uri="{FF2B5EF4-FFF2-40B4-BE49-F238E27FC236}">
                  <a16:creationId xmlns:a16="http://schemas.microsoft.com/office/drawing/2014/main" id="{2EF314E3-B1F0-567F-8BB8-2AD3329F3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2136"/>
              <a:ext cx="237" cy="137"/>
            </a:xfrm>
            <a:custGeom>
              <a:avLst/>
              <a:gdLst>
                <a:gd name="T0" fmla="*/ 2 w 33"/>
                <a:gd name="T1" fmla="*/ 1 h 19"/>
                <a:gd name="T2" fmla="*/ 3 w 33"/>
                <a:gd name="T3" fmla="*/ 0 h 19"/>
                <a:gd name="T4" fmla="*/ 7 w 33"/>
                <a:gd name="T5" fmla="*/ 3 h 19"/>
                <a:gd name="T6" fmla="*/ 20 w 33"/>
                <a:gd name="T7" fmla="*/ 11 h 19"/>
                <a:gd name="T8" fmla="*/ 29 w 33"/>
                <a:gd name="T9" fmla="*/ 10 h 19"/>
                <a:gd name="T10" fmla="*/ 33 w 33"/>
                <a:gd name="T11" fmla="*/ 9 h 19"/>
                <a:gd name="T12" fmla="*/ 32 w 33"/>
                <a:gd name="T13" fmla="*/ 13 h 19"/>
                <a:gd name="T14" fmla="*/ 25 w 33"/>
                <a:gd name="T15" fmla="*/ 16 h 19"/>
                <a:gd name="T16" fmla="*/ 4 w 33"/>
                <a:gd name="T17" fmla="*/ 11 h 19"/>
                <a:gd name="T18" fmla="*/ 0 w 33"/>
                <a:gd name="T19" fmla="*/ 6 h 19"/>
                <a:gd name="T20" fmla="*/ 2 w 33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9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5" y="0"/>
                    <a:pt x="6" y="2"/>
                    <a:pt x="7" y="3"/>
                  </a:cubicBezTo>
                  <a:cubicBezTo>
                    <a:pt x="10" y="7"/>
                    <a:pt x="14" y="11"/>
                    <a:pt x="20" y="11"/>
                  </a:cubicBezTo>
                  <a:cubicBezTo>
                    <a:pt x="23" y="11"/>
                    <a:pt x="26" y="11"/>
                    <a:pt x="29" y="10"/>
                  </a:cubicBezTo>
                  <a:cubicBezTo>
                    <a:pt x="30" y="9"/>
                    <a:pt x="32" y="9"/>
                    <a:pt x="33" y="9"/>
                  </a:cubicBezTo>
                  <a:cubicBezTo>
                    <a:pt x="33" y="11"/>
                    <a:pt x="33" y="12"/>
                    <a:pt x="32" y="13"/>
                  </a:cubicBezTo>
                  <a:cubicBezTo>
                    <a:pt x="30" y="14"/>
                    <a:pt x="27" y="15"/>
                    <a:pt x="25" y="16"/>
                  </a:cubicBezTo>
                  <a:cubicBezTo>
                    <a:pt x="19" y="19"/>
                    <a:pt x="7" y="17"/>
                    <a:pt x="4" y="11"/>
                  </a:cubicBezTo>
                  <a:cubicBezTo>
                    <a:pt x="3" y="9"/>
                    <a:pt x="0" y="8"/>
                    <a:pt x="0" y="6"/>
                  </a:cubicBezTo>
                  <a:cubicBezTo>
                    <a:pt x="1" y="4"/>
                    <a:pt x="2" y="3"/>
                    <a:pt x="2" y="1"/>
                  </a:cubicBezTo>
                  <a:close/>
                </a:path>
              </a:pathLst>
            </a:custGeom>
            <a:solidFill>
              <a:srgbClr val="E6A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8" name="Freeform 118">
              <a:extLst>
                <a:ext uri="{FF2B5EF4-FFF2-40B4-BE49-F238E27FC236}">
                  <a16:creationId xmlns:a16="http://schemas.microsoft.com/office/drawing/2014/main" id="{7BBBA042-F7BD-C2A0-A7B8-A2D1F5A23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1956"/>
              <a:ext cx="122" cy="223"/>
            </a:xfrm>
            <a:custGeom>
              <a:avLst/>
              <a:gdLst>
                <a:gd name="T0" fmla="*/ 4 w 17"/>
                <a:gd name="T1" fmla="*/ 31 h 31"/>
                <a:gd name="T2" fmla="*/ 2 w 17"/>
                <a:gd name="T3" fmla="*/ 22 h 31"/>
                <a:gd name="T4" fmla="*/ 1 w 17"/>
                <a:gd name="T5" fmla="*/ 19 h 31"/>
                <a:gd name="T6" fmla="*/ 5 w 17"/>
                <a:gd name="T7" fmla="*/ 9 h 31"/>
                <a:gd name="T8" fmla="*/ 10 w 17"/>
                <a:gd name="T9" fmla="*/ 0 h 31"/>
                <a:gd name="T10" fmla="*/ 4 w 17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4" y="31"/>
                  </a:moveTo>
                  <a:cubicBezTo>
                    <a:pt x="2" y="28"/>
                    <a:pt x="0" y="25"/>
                    <a:pt x="2" y="22"/>
                  </a:cubicBezTo>
                  <a:cubicBezTo>
                    <a:pt x="2" y="21"/>
                    <a:pt x="2" y="20"/>
                    <a:pt x="1" y="19"/>
                  </a:cubicBezTo>
                  <a:cubicBezTo>
                    <a:pt x="0" y="15"/>
                    <a:pt x="1" y="11"/>
                    <a:pt x="5" y="9"/>
                  </a:cubicBezTo>
                  <a:cubicBezTo>
                    <a:pt x="8" y="7"/>
                    <a:pt x="11" y="4"/>
                    <a:pt x="10" y="0"/>
                  </a:cubicBezTo>
                  <a:cubicBezTo>
                    <a:pt x="17" y="11"/>
                    <a:pt x="13" y="25"/>
                    <a:pt x="4" y="31"/>
                  </a:cubicBezTo>
                  <a:close/>
                </a:path>
              </a:pathLst>
            </a:custGeom>
            <a:solidFill>
              <a:srgbClr val="3E3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9" name="Freeform 119">
              <a:extLst>
                <a:ext uri="{FF2B5EF4-FFF2-40B4-BE49-F238E27FC236}">
                  <a16:creationId xmlns:a16="http://schemas.microsoft.com/office/drawing/2014/main" id="{63262BB8-47E3-F957-7F73-6D5F59D7F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3150"/>
              <a:ext cx="381" cy="396"/>
            </a:xfrm>
            <a:custGeom>
              <a:avLst/>
              <a:gdLst>
                <a:gd name="T0" fmla="*/ 2 w 53"/>
                <a:gd name="T1" fmla="*/ 35 h 55"/>
                <a:gd name="T2" fmla="*/ 7 w 53"/>
                <a:gd name="T3" fmla="*/ 26 h 55"/>
                <a:gd name="T4" fmla="*/ 24 w 53"/>
                <a:gd name="T5" fmla="*/ 18 h 55"/>
                <a:gd name="T6" fmla="*/ 21 w 53"/>
                <a:gd name="T7" fmla="*/ 18 h 55"/>
                <a:gd name="T8" fmla="*/ 6 w 53"/>
                <a:gd name="T9" fmla="*/ 26 h 55"/>
                <a:gd name="T10" fmla="*/ 1 w 53"/>
                <a:gd name="T11" fmla="*/ 23 h 55"/>
                <a:gd name="T12" fmla="*/ 1 w 53"/>
                <a:gd name="T13" fmla="*/ 5 h 55"/>
                <a:gd name="T14" fmla="*/ 4 w 53"/>
                <a:gd name="T15" fmla="*/ 2 h 55"/>
                <a:gd name="T16" fmla="*/ 24 w 53"/>
                <a:gd name="T17" fmla="*/ 2 h 55"/>
                <a:gd name="T18" fmla="*/ 27 w 53"/>
                <a:gd name="T19" fmla="*/ 2 h 55"/>
                <a:gd name="T20" fmla="*/ 36 w 53"/>
                <a:gd name="T21" fmla="*/ 6 h 55"/>
                <a:gd name="T22" fmla="*/ 53 w 53"/>
                <a:gd name="T23" fmla="*/ 50 h 55"/>
                <a:gd name="T24" fmla="*/ 53 w 53"/>
                <a:gd name="T25" fmla="*/ 55 h 55"/>
                <a:gd name="T26" fmla="*/ 8 w 53"/>
                <a:gd name="T27" fmla="*/ 55 h 55"/>
                <a:gd name="T28" fmla="*/ 6 w 53"/>
                <a:gd name="T29" fmla="*/ 51 h 55"/>
                <a:gd name="T30" fmla="*/ 2 w 53"/>
                <a:gd name="T31" fmla="*/ 39 h 55"/>
                <a:gd name="T32" fmla="*/ 2 w 53"/>
                <a:gd name="T33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5">
                  <a:moveTo>
                    <a:pt x="2" y="35"/>
                  </a:moveTo>
                  <a:cubicBezTo>
                    <a:pt x="1" y="31"/>
                    <a:pt x="3" y="28"/>
                    <a:pt x="7" y="26"/>
                  </a:cubicBezTo>
                  <a:cubicBezTo>
                    <a:pt x="13" y="24"/>
                    <a:pt x="19" y="21"/>
                    <a:pt x="24" y="18"/>
                  </a:cubicBezTo>
                  <a:cubicBezTo>
                    <a:pt x="23" y="17"/>
                    <a:pt x="22" y="18"/>
                    <a:pt x="21" y="18"/>
                  </a:cubicBezTo>
                  <a:cubicBezTo>
                    <a:pt x="16" y="21"/>
                    <a:pt x="11" y="23"/>
                    <a:pt x="6" y="26"/>
                  </a:cubicBezTo>
                  <a:cubicBezTo>
                    <a:pt x="2" y="28"/>
                    <a:pt x="2" y="28"/>
                    <a:pt x="1" y="23"/>
                  </a:cubicBezTo>
                  <a:cubicBezTo>
                    <a:pt x="0" y="17"/>
                    <a:pt x="1" y="11"/>
                    <a:pt x="1" y="5"/>
                  </a:cubicBezTo>
                  <a:cubicBezTo>
                    <a:pt x="2" y="3"/>
                    <a:pt x="2" y="3"/>
                    <a:pt x="4" y="2"/>
                  </a:cubicBezTo>
                  <a:cubicBezTo>
                    <a:pt x="11" y="2"/>
                    <a:pt x="18" y="0"/>
                    <a:pt x="24" y="2"/>
                  </a:cubicBezTo>
                  <a:cubicBezTo>
                    <a:pt x="25" y="3"/>
                    <a:pt x="27" y="3"/>
                    <a:pt x="27" y="2"/>
                  </a:cubicBezTo>
                  <a:cubicBezTo>
                    <a:pt x="32" y="1"/>
                    <a:pt x="34" y="3"/>
                    <a:pt x="36" y="6"/>
                  </a:cubicBezTo>
                  <a:cubicBezTo>
                    <a:pt x="44" y="20"/>
                    <a:pt x="50" y="34"/>
                    <a:pt x="53" y="50"/>
                  </a:cubicBezTo>
                  <a:cubicBezTo>
                    <a:pt x="53" y="51"/>
                    <a:pt x="53" y="53"/>
                    <a:pt x="53" y="55"/>
                  </a:cubicBezTo>
                  <a:cubicBezTo>
                    <a:pt x="38" y="55"/>
                    <a:pt x="23" y="55"/>
                    <a:pt x="8" y="55"/>
                  </a:cubicBezTo>
                  <a:cubicBezTo>
                    <a:pt x="7" y="54"/>
                    <a:pt x="7" y="52"/>
                    <a:pt x="6" y="51"/>
                  </a:cubicBezTo>
                  <a:cubicBezTo>
                    <a:pt x="5" y="47"/>
                    <a:pt x="4" y="43"/>
                    <a:pt x="2" y="39"/>
                  </a:cubicBezTo>
                  <a:cubicBezTo>
                    <a:pt x="2" y="38"/>
                    <a:pt x="1" y="37"/>
                    <a:pt x="2" y="35"/>
                  </a:cubicBezTo>
                  <a:close/>
                </a:path>
              </a:pathLst>
            </a:custGeom>
            <a:solidFill>
              <a:srgbClr val="3D3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0" name="Freeform 120">
              <a:extLst>
                <a:ext uri="{FF2B5EF4-FFF2-40B4-BE49-F238E27FC236}">
                  <a16:creationId xmlns:a16="http://schemas.microsoft.com/office/drawing/2014/main" id="{936A03ED-C74A-774D-8B7D-6BF46D4E6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3574"/>
              <a:ext cx="151" cy="115"/>
            </a:xfrm>
            <a:custGeom>
              <a:avLst/>
              <a:gdLst>
                <a:gd name="T0" fmla="*/ 17 w 21"/>
                <a:gd name="T1" fmla="*/ 9 h 16"/>
                <a:gd name="T2" fmla="*/ 16 w 21"/>
                <a:gd name="T3" fmla="*/ 15 h 16"/>
                <a:gd name="T4" fmla="*/ 4 w 21"/>
                <a:gd name="T5" fmla="*/ 15 h 16"/>
                <a:gd name="T6" fmla="*/ 3 w 21"/>
                <a:gd name="T7" fmla="*/ 12 h 16"/>
                <a:gd name="T8" fmla="*/ 0 w 21"/>
                <a:gd name="T9" fmla="*/ 8 h 16"/>
                <a:gd name="T10" fmla="*/ 9 w 21"/>
                <a:gd name="T11" fmla="*/ 1 h 16"/>
                <a:gd name="T12" fmla="*/ 11 w 21"/>
                <a:gd name="T13" fmla="*/ 1 h 16"/>
                <a:gd name="T14" fmla="*/ 19 w 21"/>
                <a:gd name="T15" fmla="*/ 6 h 16"/>
                <a:gd name="T16" fmla="*/ 17 w 21"/>
                <a:gd name="T17" fmla="*/ 8 h 16"/>
                <a:gd name="T18" fmla="*/ 13 w 21"/>
                <a:gd name="T19" fmla="*/ 6 h 16"/>
                <a:gd name="T20" fmla="*/ 7 w 21"/>
                <a:gd name="T21" fmla="*/ 8 h 16"/>
                <a:gd name="T22" fmla="*/ 7 w 21"/>
                <a:gd name="T23" fmla="*/ 10 h 16"/>
                <a:gd name="T24" fmla="*/ 10 w 21"/>
                <a:gd name="T25" fmla="*/ 7 h 16"/>
                <a:gd name="T26" fmla="*/ 14 w 21"/>
                <a:gd name="T27" fmla="*/ 11 h 16"/>
                <a:gd name="T28" fmla="*/ 14 w 21"/>
                <a:gd name="T29" fmla="*/ 11 h 16"/>
                <a:gd name="T30" fmla="*/ 17 w 21"/>
                <a:gd name="T3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6">
                  <a:moveTo>
                    <a:pt x="17" y="9"/>
                  </a:moveTo>
                  <a:cubicBezTo>
                    <a:pt x="17" y="11"/>
                    <a:pt x="19" y="14"/>
                    <a:pt x="16" y="15"/>
                  </a:cubicBezTo>
                  <a:cubicBezTo>
                    <a:pt x="12" y="16"/>
                    <a:pt x="8" y="16"/>
                    <a:pt x="4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4" y="9"/>
                    <a:pt x="4" y="8"/>
                    <a:pt x="0" y="8"/>
                  </a:cubicBezTo>
                  <a:cubicBezTo>
                    <a:pt x="3" y="5"/>
                    <a:pt x="6" y="3"/>
                    <a:pt x="9" y="1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4" y="2"/>
                    <a:pt x="17" y="4"/>
                    <a:pt x="19" y="6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6" y="8"/>
                    <a:pt x="15" y="7"/>
                    <a:pt x="13" y="6"/>
                  </a:cubicBezTo>
                  <a:cubicBezTo>
                    <a:pt x="10" y="4"/>
                    <a:pt x="8" y="4"/>
                    <a:pt x="7" y="8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8"/>
                    <a:pt x="7" y="7"/>
                    <a:pt x="10" y="7"/>
                  </a:cubicBezTo>
                  <a:cubicBezTo>
                    <a:pt x="13" y="7"/>
                    <a:pt x="15" y="8"/>
                    <a:pt x="14" y="11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9"/>
                    <a:pt x="14" y="6"/>
                    <a:pt x="17" y="9"/>
                  </a:cubicBezTo>
                  <a:close/>
                </a:path>
              </a:pathLst>
            </a:custGeom>
            <a:solidFill>
              <a:srgbClr val="EBE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1" name="Freeform 121">
              <a:extLst>
                <a:ext uri="{FF2B5EF4-FFF2-40B4-BE49-F238E27FC236}">
                  <a16:creationId xmlns:a16="http://schemas.microsoft.com/office/drawing/2014/main" id="{3C47FE6A-6F3A-C90C-42ED-F343F86C3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3567"/>
              <a:ext cx="173" cy="122"/>
            </a:xfrm>
            <a:custGeom>
              <a:avLst/>
              <a:gdLst>
                <a:gd name="T0" fmla="*/ 12 w 24"/>
                <a:gd name="T1" fmla="*/ 1 h 17"/>
                <a:gd name="T2" fmla="*/ 22 w 24"/>
                <a:gd name="T3" fmla="*/ 12 h 17"/>
                <a:gd name="T4" fmla="*/ 18 w 24"/>
                <a:gd name="T5" fmla="*/ 17 h 17"/>
                <a:gd name="T6" fmla="*/ 5 w 24"/>
                <a:gd name="T7" fmla="*/ 17 h 17"/>
                <a:gd name="T8" fmla="*/ 1 w 24"/>
                <a:gd name="T9" fmla="*/ 13 h 17"/>
                <a:gd name="T10" fmla="*/ 1 w 24"/>
                <a:gd name="T11" fmla="*/ 5 h 17"/>
                <a:gd name="T12" fmla="*/ 5 w 24"/>
                <a:gd name="T13" fmla="*/ 1 h 17"/>
                <a:gd name="T14" fmla="*/ 12 w 24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12" y="1"/>
                  </a:moveTo>
                  <a:cubicBezTo>
                    <a:pt x="24" y="1"/>
                    <a:pt x="22" y="0"/>
                    <a:pt x="22" y="12"/>
                  </a:cubicBezTo>
                  <a:cubicBezTo>
                    <a:pt x="22" y="15"/>
                    <a:pt x="21" y="17"/>
                    <a:pt x="18" y="17"/>
                  </a:cubicBezTo>
                  <a:cubicBezTo>
                    <a:pt x="14" y="17"/>
                    <a:pt x="9" y="17"/>
                    <a:pt x="5" y="17"/>
                  </a:cubicBezTo>
                  <a:cubicBezTo>
                    <a:pt x="2" y="17"/>
                    <a:pt x="0" y="16"/>
                    <a:pt x="1" y="13"/>
                  </a:cubicBezTo>
                  <a:cubicBezTo>
                    <a:pt x="1" y="10"/>
                    <a:pt x="1" y="8"/>
                    <a:pt x="1" y="5"/>
                  </a:cubicBezTo>
                  <a:cubicBezTo>
                    <a:pt x="0" y="2"/>
                    <a:pt x="2" y="1"/>
                    <a:pt x="5" y="1"/>
                  </a:cubicBezTo>
                  <a:cubicBezTo>
                    <a:pt x="7" y="1"/>
                    <a:pt x="9" y="1"/>
                    <a:pt x="12" y="1"/>
                  </a:cubicBezTo>
                  <a:close/>
                </a:path>
              </a:pathLst>
            </a:custGeom>
            <a:solidFill>
              <a:srgbClr val="EC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2" name="Freeform 122">
              <a:extLst>
                <a:ext uri="{FF2B5EF4-FFF2-40B4-BE49-F238E27FC236}">
                  <a16:creationId xmlns:a16="http://schemas.microsoft.com/office/drawing/2014/main" id="{A8E0B3DF-CA16-4FD6-438C-D98FEBE8A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3574"/>
              <a:ext cx="115" cy="115"/>
            </a:xfrm>
            <a:custGeom>
              <a:avLst/>
              <a:gdLst>
                <a:gd name="T0" fmla="*/ 7 w 16"/>
                <a:gd name="T1" fmla="*/ 16 h 16"/>
                <a:gd name="T2" fmla="*/ 5 w 16"/>
                <a:gd name="T3" fmla="*/ 16 h 16"/>
                <a:gd name="T4" fmla="*/ 1 w 16"/>
                <a:gd name="T5" fmla="*/ 14 h 16"/>
                <a:gd name="T6" fmla="*/ 2 w 16"/>
                <a:gd name="T7" fmla="*/ 8 h 16"/>
                <a:gd name="T8" fmla="*/ 3 w 16"/>
                <a:gd name="T9" fmla="*/ 5 h 16"/>
                <a:gd name="T10" fmla="*/ 8 w 16"/>
                <a:gd name="T11" fmla="*/ 0 h 16"/>
                <a:gd name="T12" fmla="*/ 12 w 16"/>
                <a:gd name="T13" fmla="*/ 5 h 16"/>
                <a:gd name="T14" fmla="*/ 13 w 16"/>
                <a:gd name="T15" fmla="*/ 7 h 16"/>
                <a:gd name="T16" fmla="*/ 15 w 16"/>
                <a:gd name="T17" fmla="*/ 14 h 16"/>
                <a:gd name="T18" fmla="*/ 9 w 16"/>
                <a:gd name="T19" fmla="*/ 16 h 16"/>
                <a:gd name="T20" fmla="*/ 7 w 16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3" y="15"/>
                    <a:pt x="1" y="16"/>
                    <a:pt x="1" y="14"/>
                  </a:cubicBezTo>
                  <a:cubicBezTo>
                    <a:pt x="1" y="12"/>
                    <a:pt x="0" y="10"/>
                    <a:pt x="2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1" y="1"/>
                    <a:pt x="13" y="2"/>
                    <a:pt x="12" y="5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6" y="9"/>
                    <a:pt x="15" y="12"/>
                    <a:pt x="15" y="14"/>
                  </a:cubicBezTo>
                  <a:cubicBezTo>
                    <a:pt x="14" y="16"/>
                    <a:pt x="11" y="15"/>
                    <a:pt x="9" y="16"/>
                  </a:cubicBezTo>
                  <a:cubicBezTo>
                    <a:pt x="8" y="16"/>
                    <a:pt x="8" y="16"/>
                    <a:pt x="7" y="16"/>
                  </a:cubicBezTo>
                  <a:close/>
                </a:path>
              </a:pathLst>
            </a:custGeom>
            <a:solidFill>
              <a:srgbClr val="E7E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3" name="Freeform 123">
              <a:extLst>
                <a:ext uri="{FF2B5EF4-FFF2-40B4-BE49-F238E27FC236}">
                  <a16:creationId xmlns:a16="http://schemas.microsoft.com/office/drawing/2014/main" id="{4AE1069F-7395-8AD3-D658-A618200FD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3581"/>
              <a:ext cx="136" cy="116"/>
            </a:xfrm>
            <a:custGeom>
              <a:avLst/>
              <a:gdLst>
                <a:gd name="T0" fmla="*/ 18 w 19"/>
                <a:gd name="T1" fmla="*/ 9 h 16"/>
                <a:gd name="T2" fmla="*/ 18 w 19"/>
                <a:gd name="T3" fmla="*/ 10 h 16"/>
                <a:gd name="T4" fmla="*/ 17 w 19"/>
                <a:gd name="T5" fmla="*/ 15 h 16"/>
                <a:gd name="T6" fmla="*/ 12 w 19"/>
                <a:gd name="T7" fmla="*/ 13 h 16"/>
                <a:gd name="T8" fmla="*/ 5 w 19"/>
                <a:gd name="T9" fmla="*/ 13 h 16"/>
                <a:gd name="T10" fmla="*/ 0 w 19"/>
                <a:gd name="T11" fmla="*/ 8 h 16"/>
                <a:gd name="T12" fmla="*/ 8 w 19"/>
                <a:gd name="T13" fmla="*/ 0 h 16"/>
                <a:gd name="T14" fmla="*/ 9 w 19"/>
                <a:gd name="T15" fmla="*/ 0 h 16"/>
                <a:gd name="T16" fmla="*/ 18 w 19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6">
                  <a:moveTo>
                    <a:pt x="18" y="9"/>
                  </a:moveTo>
                  <a:cubicBezTo>
                    <a:pt x="18" y="9"/>
                    <a:pt x="18" y="10"/>
                    <a:pt x="18" y="10"/>
                  </a:cubicBezTo>
                  <a:cubicBezTo>
                    <a:pt x="17" y="12"/>
                    <a:pt x="19" y="14"/>
                    <a:pt x="17" y="15"/>
                  </a:cubicBezTo>
                  <a:cubicBezTo>
                    <a:pt x="15" y="16"/>
                    <a:pt x="14" y="14"/>
                    <a:pt x="12" y="13"/>
                  </a:cubicBezTo>
                  <a:cubicBezTo>
                    <a:pt x="10" y="12"/>
                    <a:pt x="8" y="12"/>
                    <a:pt x="5" y="13"/>
                  </a:cubicBezTo>
                  <a:cubicBezTo>
                    <a:pt x="2" y="13"/>
                    <a:pt x="0" y="11"/>
                    <a:pt x="0" y="8"/>
                  </a:cubicBezTo>
                  <a:cubicBezTo>
                    <a:pt x="1" y="0"/>
                    <a:pt x="1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7" y="0"/>
                    <a:pt x="17" y="0"/>
                    <a:pt x="18" y="9"/>
                  </a:cubicBezTo>
                  <a:close/>
                </a:path>
              </a:pathLst>
            </a:custGeom>
            <a:solidFill>
              <a:srgbClr val="E9E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4" name="Freeform 124">
              <a:extLst>
                <a:ext uri="{FF2B5EF4-FFF2-40B4-BE49-F238E27FC236}">
                  <a16:creationId xmlns:a16="http://schemas.microsoft.com/office/drawing/2014/main" id="{B45155D3-F04A-3626-1914-DF0ED912D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3581"/>
              <a:ext cx="115" cy="101"/>
            </a:xfrm>
            <a:custGeom>
              <a:avLst/>
              <a:gdLst>
                <a:gd name="T0" fmla="*/ 15 w 16"/>
                <a:gd name="T1" fmla="*/ 7 h 14"/>
                <a:gd name="T2" fmla="*/ 15 w 16"/>
                <a:gd name="T3" fmla="*/ 13 h 14"/>
                <a:gd name="T4" fmla="*/ 14 w 16"/>
                <a:gd name="T5" fmla="*/ 13 h 14"/>
                <a:gd name="T6" fmla="*/ 6 w 16"/>
                <a:gd name="T7" fmla="*/ 14 h 14"/>
                <a:gd name="T8" fmla="*/ 0 w 16"/>
                <a:gd name="T9" fmla="*/ 6 h 14"/>
                <a:gd name="T10" fmla="*/ 8 w 16"/>
                <a:gd name="T11" fmla="*/ 0 h 14"/>
                <a:gd name="T12" fmla="*/ 15 w 16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15" y="7"/>
                  </a:moveTo>
                  <a:cubicBezTo>
                    <a:pt x="16" y="9"/>
                    <a:pt x="14" y="11"/>
                    <a:pt x="15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2" y="13"/>
                    <a:pt x="9" y="14"/>
                    <a:pt x="6" y="14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3" y="0"/>
                    <a:pt x="16" y="3"/>
                    <a:pt x="15" y="7"/>
                  </a:cubicBezTo>
                  <a:close/>
                </a:path>
              </a:pathLst>
            </a:custGeom>
            <a:solidFill>
              <a:srgbClr val="E1E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5" name="Freeform 125">
              <a:extLst>
                <a:ext uri="{FF2B5EF4-FFF2-40B4-BE49-F238E27FC236}">
                  <a16:creationId xmlns:a16="http://schemas.microsoft.com/office/drawing/2014/main" id="{422C8E7D-303A-C71B-8D3F-1C485898B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3416"/>
              <a:ext cx="79" cy="130"/>
            </a:xfrm>
            <a:custGeom>
              <a:avLst/>
              <a:gdLst>
                <a:gd name="T0" fmla="*/ 0 w 11"/>
                <a:gd name="T1" fmla="*/ 18 h 18"/>
                <a:gd name="T2" fmla="*/ 4 w 11"/>
                <a:gd name="T3" fmla="*/ 0 h 18"/>
                <a:gd name="T4" fmla="*/ 6 w 11"/>
                <a:gd name="T5" fmla="*/ 3 h 18"/>
                <a:gd name="T6" fmla="*/ 9 w 11"/>
                <a:gd name="T7" fmla="*/ 14 h 18"/>
                <a:gd name="T8" fmla="*/ 10 w 11"/>
                <a:gd name="T9" fmla="*/ 18 h 18"/>
                <a:gd name="T10" fmla="*/ 0 w 11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cubicBezTo>
                    <a:pt x="1" y="12"/>
                    <a:pt x="3" y="6"/>
                    <a:pt x="4" y="0"/>
                  </a:cubicBezTo>
                  <a:cubicBezTo>
                    <a:pt x="6" y="0"/>
                    <a:pt x="5" y="2"/>
                    <a:pt x="6" y="3"/>
                  </a:cubicBezTo>
                  <a:cubicBezTo>
                    <a:pt x="7" y="6"/>
                    <a:pt x="8" y="10"/>
                    <a:pt x="9" y="14"/>
                  </a:cubicBezTo>
                  <a:cubicBezTo>
                    <a:pt x="10" y="15"/>
                    <a:pt x="11" y="16"/>
                    <a:pt x="10" y="18"/>
                  </a:cubicBezTo>
                  <a:cubicBezTo>
                    <a:pt x="6" y="18"/>
                    <a:pt x="3" y="18"/>
                    <a:pt x="0" y="18"/>
                  </a:cubicBezTo>
                  <a:close/>
                </a:path>
              </a:pathLst>
            </a:custGeom>
            <a:solidFill>
              <a:srgbClr val="3F8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6" name="Freeform 126">
              <a:extLst>
                <a:ext uri="{FF2B5EF4-FFF2-40B4-BE49-F238E27FC236}">
                  <a16:creationId xmlns:a16="http://schemas.microsoft.com/office/drawing/2014/main" id="{956A2441-4EAB-D9F3-77BB-7E7F1384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3589"/>
              <a:ext cx="93" cy="79"/>
            </a:xfrm>
            <a:custGeom>
              <a:avLst/>
              <a:gdLst>
                <a:gd name="T0" fmla="*/ 13 w 13"/>
                <a:gd name="T1" fmla="*/ 7 h 11"/>
                <a:gd name="T2" fmla="*/ 10 w 13"/>
                <a:gd name="T3" fmla="*/ 11 h 11"/>
                <a:gd name="T4" fmla="*/ 6 w 13"/>
                <a:gd name="T5" fmla="*/ 6 h 11"/>
                <a:gd name="T6" fmla="*/ 3 w 13"/>
                <a:gd name="T7" fmla="*/ 11 h 11"/>
                <a:gd name="T8" fmla="*/ 4 w 13"/>
                <a:gd name="T9" fmla="*/ 2 h 11"/>
                <a:gd name="T10" fmla="*/ 8 w 13"/>
                <a:gd name="T11" fmla="*/ 2 h 11"/>
                <a:gd name="T12" fmla="*/ 13 w 13"/>
                <a:gd name="T13" fmla="*/ 6 h 11"/>
                <a:gd name="T14" fmla="*/ 13 w 13"/>
                <a:gd name="T1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13" y="7"/>
                  </a:moveTo>
                  <a:cubicBezTo>
                    <a:pt x="8" y="5"/>
                    <a:pt x="11" y="10"/>
                    <a:pt x="10" y="11"/>
                  </a:cubicBezTo>
                  <a:cubicBezTo>
                    <a:pt x="10" y="9"/>
                    <a:pt x="10" y="6"/>
                    <a:pt x="6" y="6"/>
                  </a:cubicBezTo>
                  <a:cubicBezTo>
                    <a:pt x="2" y="6"/>
                    <a:pt x="3" y="9"/>
                    <a:pt x="3" y="11"/>
                  </a:cubicBezTo>
                  <a:cubicBezTo>
                    <a:pt x="3" y="8"/>
                    <a:pt x="0" y="4"/>
                    <a:pt x="4" y="2"/>
                  </a:cubicBezTo>
                  <a:cubicBezTo>
                    <a:pt x="6" y="1"/>
                    <a:pt x="7" y="0"/>
                    <a:pt x="8" y="2"/>
                  </a:cubicBezTo>
                  <a:cubicBezTo>
                    <a:pt x="10" y="3"/>
                    <a:pt x="12" y="5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lose/>
                </a:path>
              </a:pathLst>
            </a:custGeom>
            <a:solidFill>
              <a:srgbClr val="453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7" name="Freeform 127">
              <a:extLst>
                <a:ext uri="{FF2B5EF4-FFF2-40B4-BE49-F238E27FC236}">
                  <a16:creationId xmlns:a16="http://schemas.microsoft.com/office/drawing/2014/main" id="{738AF079-DECA-F082-9005-2F8A96F01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3711"/>
              <a:ext cx="144" cy="7"/>
            </a:xfrm>
            <a:custGeom>
              <a:avLst/>
              <a:gdLst>
                <a:gd name="T0" fmla="*/ 0 w 20"/>
                <a:gd name="T1" fmla="*/ 0 h 1"/>
                <a:gd name="T2" fmla="*/ 20 w 20"/>
                <a:gd name="T3" fmla="*/ 0 h 1"/>
                <a:gd name="T4" fmla="*/ 20 w 20"/>
                <a:gd name="T5" fmla="*/ 1 h 1"/>
                <a:gd name="T6" fmla="*/ 0 w 20"/>
                <a:gd name="T7" fmla="*/ 1 h 1"/>
                <a:gd name="T8" fmla="*/ 0 w 2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">
                  <a:moveTo>
                    <a:pt x="0" y="0"/>
                  </a:moveTo>
                  <a:cubicBezTo>
                    <a:pt x="7" y="0"/>
                    <a:pt x="13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3" y="1"/>
                    <a:pt x="7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8" name="Freeform 128">
              <a:extLst>
                <a:ext uri="{FF2B5EF4-FFF2-40B4-BE49-F238E27FC236}">
                  <a16:creationId xmlns:a16="http://schemas.microsoft.com/office/drawing/2014/main" id="{69FBD5B0-6EB8-90DB-7102-4D83BF3D1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711"/>
              <a:ext cx="137" cy="7"/>
            </a:xfrm>
            <a:custGeom>
              <a:avLst/>
              <a:gdLst>
                <a:gd name="T0" fmla="*/ 19 w 19"/>
                <a:gd name="T1" fmla="*/ 1 h 1"/>
                <a:gd name="T2" fmla="*/ 0 w 19"/>
                <a:gd name="T3" fmla="*/ 1 h 1"/>
                <a:gd name="T4" fmla="*/ 0 w 19"/>
                <a:gd name="T5" fmla="*/ 0 h 1"/>
                <a:gd name="T6" fmla="*/ 19 w 19"/>
                <a:gd name="T7" fmla="*/ 0 h 1"/>
                <a:gd name="T8" fmla="*/ 19 w 19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">
                  <a:moveTo>
                    <a:pt x="19" y="1"/>
                  </a:moveTo>
                  <a:cubicBezTo>
                    <a:pt x="13" y="1"/>
                    <a:pt x="6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6" y="0"/>
                    <a:pt x="13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EEE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9" name="Freeform 129">
              <a:extLst>
                <a:ext uri="{FF2B5EF4-FFF2-40B4-BE49-F238E27FC236}">
                  <a16:creationId xmlns:a16="http://schemas.microsoft.com/office/drawing/2014/main" id="{B97D0F36-4D9A-6580-F273-415DB4F01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" y="3711"/>
              <a:ext cx="143" cy="7"/>
            </a:xfrm>
            <a:custGeom>
              <a:avLst/>
              <a:gdLst>
                <a:gd name="T0" fmla="*/ 20 w 20"/>
                <a:gd name="T1" fmla="*/ 1 h 1"/>
                <a:gd name="T2" fmla="*/ 0 w 20"/>
                <a:gd name="T3" fmla="*/ 1 h 1"/>
                <a:gd name="T4" fmla="*/ 0 w 20"/>
                <a:gd name="T5" fmla="*/ 0 h 1"/>
                <a:gd name="T6" fmla="*/ 20 w 20"/>
                <a:gd name="T7" fmla="*/ 0 h 1"/>
                <a:gd name="T8" fmla="*/ 20 w 20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">
                  <a:moveTo>
                    <a:pt x="20" y="1"/>
                  </a:moveTo>
                  <a:cubicBezTo>
                    <a:pt x="13" y="1"/>
                    <a:pt x="6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3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  <a:close/>
                </a:path>
              </a:pathLst>
            </a:custGeom>
            <a:solidFill>
              <a:srgbClr val="F0E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0" name="Freeform 130">
              <a:extLst>
                <a:ext uri="{FF2B5EF4-FFF2-40B4-BE49-F238E27FC236}">
                  <a16:creationId xmlns:a16="http://schemas.microsoft.com/office/drawing/2014/main" id="{EBF1C2A3-BC9F-FA80-9F7D-79EE52BB1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3402"/>
              <a:ext cx="51" cy="144"/>
            </a:xfrm>
            <a:custGeom>
              <a:avLst/>
              <a:gdLst>
                <a:gd name="T0" fmla="*/ 6 w 7"/>
                <a:gd name="T1" fmla="*/ 20 h 20"/>
                <a:gd name="T2" fmla="*/ 0 w 7"/>
                <a:gd name="T3" fmla="*/ 2 h 20"/>
                <a:gd name="T4" fmla="*/ 0 w 7"/>
                <a:gd name="T5" fmla="*/ 1 h 20"/>
                <a:gd name="T6" fmla="*/ 1 w 7"/>
                <a:gd name="T7" fmla="*/ 0 h 20"/>
                <a:gd name="T8" fmla="*/ 7 w 7"/>
                <a:gd name="T9" fmla="*/ 20 h 20"/>
                <a:gd name="T10" fmla="*/ 6 w 7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6" y="20"/>
                  </a:moveTo>
                  <a:cubicBezTo>
                    <a:pt x="4" y="13"/>
                    <a:pt x="2" y="8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7"/>
                    <a:pt x="6" y="13"/>
                    <a:pt x="7" y="20"/>
                  </a:cubicBezTo>
                  <a:cubicBezTo>
                    <a:pt x="7" y="20"/>
                    <a:pt x="6" y="20"/>
                    <a:pt x="6" y="20"/>
                  </a:cubicBezTo>
                  <a:close/>
                </a:path>
              </a:pathLst>
            </a:custGeom>
            <a:solidFill>
              <a:srgbClr val="EB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1" name="Freeform 131">
              <a:extLst>
                <a:ext uri="{FF2B5EF4-FFF2-40B4-BE49-F238E27FC236}">
                  <a16:creationId xmlns:a16="http://schemas.microsoft.com/office/drawing/2014/main" id="{BBD55B87-D144-BCD5-1321-6C2FA152B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3704"/>
              <a:ext cx="144" cy="14"/>
            </a:xfrm>
            <a:custGeom>
              <a:avLst/>
              <a:gdLst>
                <a:gd name="T0" fmla="*/ 0 w 20"/>
                <a:gd name="T1" fmla="*/ 1 h 2"/>
                <a:gd name="T2" fmla="*/ 20 w 20"/>
                <a:gd name="T3" fmla="*/ 2 h 2"/>
                <a:gd name="T4" fmla="*/ 1 w 20"/>
                <a:gd name="T5" fmla="*/ 2 h 2"/>
                <a:gd name="T6" fmla="*/ 0 w 20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1"/>
                  </a:moveTo>
                  <a:cubicBezTo>
                    <a:pt x="7" y="0"/>
                    <a:pt x="14" y="0"/>
                    <a:pt x="20" y="2"/>
                  </a:cubicBezTo>
                  <a:cubicBezTo>
                    <a:pt x="14" y="2"/>
                    <a:pt x="7" y="2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CE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2" name="Freeform 132">
              <a:extLst>
                <a:ext uri="{FF2B5EF4-FFF2-40B4-BE49-F238E27FC236}">
                  <a16:creationId xmlns:a16="http://schemas.microsoft.com/office/drawing/2014/main" id="{BDCF1A38-1A53-DE3D-4BD2-937094B27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3711"/>
              <a:ext cx="144" cy="7"/>
            </a:xfrm>
            <a:custGeom>
              <a:avLst/>
              <a:gdLst>
                <a:gd name="T0" fmla="*/ 20 w 20"/>
                <a:gd name="T1" fmla="*/ 1 h 1"/>
                <a:gd name="T2" fmla="*/ 0 w 20"/>
                <a:gd name="T3" fmla="*/ 1 h 1"/>
                <a:gd name="T4" fmla="*/ 0 w 20"/>
                <a:gd name="T5" fmla="*/ 0 h 1"/>
                <a:gd name="T6" fmla="*/ 20 w 20"/>
                <a:gd name="T7" fmla="*/ 0 h 1"/>
                <a:gd name="T8" fmla="*/ 20 w 20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">
                  <a:moveTo>
                    <a:pt x="20" y="1"/>
                  </a:moveTo>
                  <a:cubicBezTo>
                    <a:pt x="13" y="1"/>
                    <a:pt x="7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ubicBezTo>
                    <a:pt x="20" y="0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EE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3" name="Freeform 133">
              <a:extLst>
                <a:ext uri="{FF2B5EF4-FFF2-40B4-BE49-F238E27FC236}">
                  <a16:creationId xmlns:a16="http://schemas.microsoft.com/office/drawing/2014/main" id="{7DFE0992-E9BF-537E-E756-6FA5B511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970"/>
              <a:ext cx="115" cy="151"/>
            </a:xfrm>
            <a:custGeom>
              <a:avLst/>
              <a:gdLst>
                <a:gd name="T0" fmla="*/ 13 w 16"/>
                <a:gd name="T1" fmla="*/ 19 h 21"/>
                <a:gd name="T2" fmla="*/ 3 w 16"/>
                <a:gd name="T3" fmla="*/ 20 h 21"/>
                <a:gd name="T4" fmla="*/ 0 w 16"/>
                <a:gd name="T5" fmla="*/ 19 h 21"/>
                <a:gd name="T6" fmla="*/ 3 w 16"/>
                <a:gd name="T7" fmla="*/ 17 h 21"/>
                <a:gd name="T8" fmla="*/ 10 w 16"/>
                <a:gd name="T9" fmla="*/ 12 h 21"/>
                <a:gd name="T10" fmla="*/ 12 w 16"/>
                <a:gd name="T11" fmla="*/ 4 h 21"/>
                <a:gd name="T12" fmla="*/ 16 w 16"/>
                <a:gd name="T13" fmla="*/ 1 h 21"/>
                <a:gd name="T14" fmla="*/ 13 w 16"/>
                <a:gd name="T1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1">
                  <a:moveTo>
                    <a:pt x="13" y="19"/>
                  </a:moveTo>
                  <a:cubicBezTo>
                    <a:pt x="10" y="21"/>
                    <a:pt x="6" y="20"/>
                    <a:pt x="3" y="20"/>
                  </a:cubicBezTo>
                  <a:cubicBezTo>
                    <a:pt x="2" y="19"/>
                    <a:pt x="1" y="19"/>
                    <a:pt x="0" y="19"/>
                  </a:cubicBezTo>
                  <a:cubicBezTo>
                    <a:pt x="0" y="16"/>
                    <a:pt x="2" y="18"/>
                    <a:pt x="3" y="17"/>
                  </a:cubicBezTo>
                  <a:cubicBezTo>
                    <a:pt x="10" y="17"/>
                    <a:pt x="10" y="17"/>
                    <a:pt x="10" y="12"/>
                  </a:cubicBezTo>
                  <a:cubicBezTo>
                    <a:pt x="11" y="9"/>
                    <a:pt x="11" y="6"/>
                    <a:pt x="12" y="4"/>
                  </a:cubicBezTo>
                  <a:cubicBezTo>
                    <a:pt x="12" y="1"/>
                    <a:pt x="13" y="0"/>
                    <a:pt x="16" y="1"/>
                  </a:cubicBezTo>
                  <a:cubicBezTo>
                    <a:pt x="16" y="7"/>
                    <a:pt x="16" y="13"/>
                    <a:pt x="13" y="19"/>
                  </a:cubicBezTo>
                  <a:close/>
                </a:path>
              </a:pathLst>
            </a:custGeom>
            <a:solidFill>
              <a:srgbClr val="999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4" name="Freeform 134">
              <a:extLst>
                <a:ext uri="{FF2B5EF4-FFF2-40B4-BE49-F238E27FC236}">
                  <a16:creationId xmlns:a16="http://schemas.microsoft.com/office/drawing/2014/main" id="{EDD014E1-8DE2-88BF-AA90-3A6CC50C6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3164"/>
              <a:ext cx="50" cy="130"/>
            </a:xfrm>
            <a:custGeom>
              <a:avLst/>
              <a:gdLst>
                <a:gd name="T0" fmla="*/ 6 w 7"/>
                <a:gd name="T1" fmla="*/ 18 h 18"/>
                <a:gd name="T2" fmla="*/ 1 w 7"/>
                <a:gd name="T3" fmla="*/ 6 h 18"/>
                <a:gd name="T4" fmla="*/ 2 w 7"/>
                <a:gd name="T5" fmla="*/ 2 h 18"/>
                <a:gd name="T6" fmla="*/ 5 w 7"/>
                <a:gd name="T7" fmla="*/ 0 h 18"/>
                <a:gd name="T8" fmla="*/ 7 w 7"/>
                <a:gd name="T9" fmla="*/ 2 h 18"/>
                <a:gd name="T10" fmla="*/ 6 w 7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8">
                  <a:moveTo>
                    <a:pt x="6" y="18"/>
                  </a:moveTo>
                  <a:cubicBezTo>
                    <a:pt x="2" y="15"/>
                    <a:pt x="0" y="11"/>
                    <a:pt x="1" y="6"/>
                  </a:cubicBezTo>
                  <a:cubicBezTo>
                    <a:pt x="2" y="5"/>
                    <a:pt x="2" y="3"/>
                    <a:pt x="2" y="2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6" y="7"/>
                    <a:pt x="7" y="13"/>
                    <a:pt x="6" y="18"/>
                  </a:cubicBezTo>
                  <a:close/>
                </a:path>
              </a:pathLst>
            </a:custGeom>
            <a:solidFill>
              <a:srgbClr val="3D3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5" name="Freeform 135">
              <a:extLst>
                <a:ext uri="{FF2B5EF4-FFF2-40B4-BE49-F238E27FC236}">
                  <a16:creationId xmlns:a16="http://schemas.microsoft.com/office/drawing/2014/main" id="{64C587FC-633D-E1EE-A7C6-A0CB91F3E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3085"/>
              <a:ext cx="122" cy="22"/>
            </a:xfrm>
            <a:custGeom>
              <a:avLst/>
              <a:gdLst>
                <a:gd name="T0" fmla="*/ 17 w 17"/>
                <a:gd name="T1" fmla="*/ 1 h 3"/>
                <a:gd name="T2" fmla="*/ 14 w 17"/>
                <a:gd name="T3" fmla="*/ 3 h 3"/>
                <a:gd name="T4" fmla="*/ 6 w 17"/>
                <a:gd name="T5" fmla="*/ 2 h 3"/>
                <a:gd name="T6" fmla="*/ 2 w 17"/>
                <a:gd name="T7" fmla="*/ 2 h 3"/>
                <a:gd name="T8" fmla="*/ 0 w 17"/>
                <a:gd name="T9" fmla="*/ 1 h 3"/>
                <a:gd name="T10" fmla="*/ 6 w 17"/>
                <a:gd name="T11" fmla="*/ 0 h 3"/>
                <a:gd name="T12" fmla="*/ 17 w 17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">
                  <a:moveTo>
                    <a:pt x="17" y="1"/>
                  </a:moveTo>
                  <a:cubicBezTo>
                    <a:pt x="17" y="2"/>
                    <a:pt x="14" y="1"/>
                    <a:pt x="14" y="3"/>
                  </a:cubicBezTo>
                  <a:cubicBezTo>
                    <a:pt x="11" y="3"/>
                    <a:pt x="9" y="3"/>
                    <a:pt x="6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0" y="3"/>
                    <a:pt x="0" y="1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10" y="0"/>
                    <a:pt x="14" y="0"/>
                    <a:pt x="17" y="1"/>
                  </a:cubicBezTo>
                  <a:close/>
                </a:path>
              </a:pathLst>
            </a:custGeom>
            <a:solidFill>
              <a:srgbClr val="6F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6" name="Freeform 136">
              <a:extLst>
                <a:ext uri="{FF2B5EF4-FFF2-40B4-BE49-F238E27FC236}">
                  <a16:creationId xmlns:a16="http://schemas.microsoft.com/office/drawing/2014/main" id="{CE435817-95B7-D85E-552A-876423AB2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093"/>
              <a:ext cx="44" cy="43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1 h 6"/>
                <a:gd name="T4" fmla="*/ 5 w 6"/>
                <a:gd name="T5" fmla="*/ 2 h 6"/>
                <a:gd name="T6" fmla="*/ 2 w 6"/>
                <a:gd name="T7" fmla="*/ 5 h 6"/>
                <a:gd name="T8" fmla="*/ 0 w 6"/>
                <a:gd name="T9" fmla="*/ 0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5" y="1"/>
                    <a:pt x="5" y="1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6"/>
                    <a:pt x="2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5B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7" name="Freeform 137">
              <a:extLst>
                <a:ext uri="{FF2B5EF4-FFF2-40B4-BE49-F238E27FC236}">
                  <a16:creationId xmlns:a16="http://schemas.microsoft.com/office/drawing/2014/main" id="{8B4A8584-E2BB-35DD-9C37-2275070D0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453"/>
              <a:ext cx="230" cy="783"/>
            </a:xfrm>
            <a:custGeom>
              <a:avLst/>
              <a:gdLst>
                <a:gd name="T0" fmla="*/ 0 w 32"/>
                <a:gd name="T1" fmla="*/ 91 h 109"/>
                <a:gd name="T2" fmla="*/ 3 w 32"/>
                <a:gd name="T3" fmla="*/ 73 h 109"/>
                <a:gd name="T4" fmla="*/ 3 w 32"/>
                <a:gd name="T5" fmla="*/ 68 h 109"/>
                <a:gd name="T6" fmla="*/ 4 w 32"/>
                <a:gd name="T7" fmla="*/ 68 h 109"/>
                <a:gd name="T8" fmla="*/ 6 w 32"/>
                <a:gd name="T9" fmla="*/ 71 h 109"/>
                <a:gd name="T10" fmla="*/ 19 w 32"/>
                <a:gd name="T11" fmla="*/ 81 h 109"/>
                <a:gd name="T12" fmla="*/ 16 w 32"/>
                <a:gd name="T13" fmla="*/ 79 h 109"/>
                <a:gd name="T14" fmla="*/ 5 w 32"/>
                <a:gd name="T15" fmla="*/ 55 h 109"/>
                <a:gd name="T16" fmla="*/ 5 w 32"/>
                <a:gd name="T17" fmla="*/ 52 h 109"/>
                <a:gd name="T18" fmla="*/ 5 w 32"/>
                <a:gd name="T19" fmla="*/ 51 h 109"/>
                <a:gd name="T20" fmla="*/ 4 w 32"/>
                <a:gd name="T21" fmla="*/ 37 h 109"/>
                <a:gd name="T22" fmla="*/ 5 w 32"/>
                <a:gd name="T23" fmla="*/ 0 h 109"/>
                <a:gd name="T24" fmla="*/ 23 w 32"/>
                <a:gd name="T25" fmla="*/ 5 h 109"/>
                <a:gd name="T26" fmla="*/ 27 w 32"/>
                <a:gd name="T27" fmla="*/ 6 h 109"/>
                <a:gd name="T28" fmla="*/ 30 w 32"/>
                <a:gd name="T29" fmla="*/ 39 h 109"/>
                <a:gd name="T30" fmla="*/ 30 w 32"/>
                <a:gd name="T31" fmla="*/ 47 h 109"/>
                <a:gd name="T32" fmla="*/ 30 w 32"/>
                <a:gd name="T33" fmla="*/ 48 h 109"/>
                <a:gd name="T34" fmla="*/ 31 w 32"/>
                <a:gd name="T35" fmla="*/ 60 h 109"/>
                <a:gd name="T36" fmla="*/ 31 w 32"/>
                <a:gd name="T37" fmla="*/ 75 h 109"/>
                <a:gd name="T38" fmla="*/ 31 w 32"/>
                <a:gd name="T39" fmla="*/ 78 h 109"/>
                <a:gd name="T40" fmla="*/ 31 w 32"/>
                <a:gd name="T41" fmla="*/ 78 h 109"/>
                <a:gd name="T42" fmla="*/ 31 w 32"/>
                <a:gd name="T43" fmla="*/ 95 h 109"/>
                <a:gd name="T44" fmla="*/ 22 w 32"/>
                <a:gd name="T45" fmla="*/ 108 h 109"/>
                <a:gd name="T46" fmla="*/ 12 w 32"/>
                <a:gd name="T47" fmla="*/ 105 h 109"/>
                <a:gd name="T48" fmla="*/ 0 w 32"/>
                <a:gd name="T49" fmla="*/ 9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109">
                  <a:moveTo>
                    <a:pt x="0" y="91"/>
                  </a:moveTo>
                  <a:cubicBezTo>
                    <a:pt x="1" y="85"/>
                    <a:pt x="2" y="79"/>
                    <a:pt x="3" y="73"/>
                  </a:cubicBezTo>
                  <a:cubicBezTo>
                    <a:pt x="2" y="71"/>
                    <a:pt x="2" y="70"/>
                    <a:pt x="3" y="68"/>
                  </a:cubicBezTo>
                  <a:cubicBezTo>
                    <a:pt x="3" y="68"/>
                    <a:pt x="4" y="68"/>
                    <a:pt x="4" y="68"/>
                  </a:cubicBezTo>
                  <a:cubicBezTo>
                    <a:pt x="5" y="69"/>
                    <a:pt x="5" y="70"/>
                    <a:pt x="6" y="71"/>
                  </a:cubicBezTo>
                  <a:cubicBezTo>
                    <a:pt x="11" y="75"/>
                    <a:pt x="15" y="78"/>
                    <a:pt x="19" y="81"/>
                  </a:cubicBezTo>
                  <a:cubicBezTo>
                    <a:pt x="18" y="80"/>
                    <a:pt x="17" y="80"/>
                    <a:pt x="16" y="79"/>
                  </a:cubicBezTo>
                  <a:cubicBezTo>
                    <a:pt x="13" y="71"/>
                    <a:pt x="9" y="63"/>
                    <a:pt x="5" y="55"/>
                  </a:cubicBezTo>
                  <a:cubicBezTo>
                    <a:pt x="5" y="54"/>
                    <a:pt x="6" y="53"/>
                    <a:pt x="5" y="52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3" y="46"/>
                    <a:pt x="2" y="42"/>
                    <a:pt x="4" y="37"/>
                  </a:cubicBezTo>
                  <a:cubicBezTo>
                    <a:pt x="2" y="25"/>
                    <a:pt x="3" y="12"/>
                    <a:pt x="5" y="0"/>
                  </a:cubicBezTo>
                  <a:cubicBezTo>
                    <a:pt x="11" y="3"/>
                    <a:pt x="17" y="3"/>
                    <a:pt x="23" y="5"/>
                  </a:cubicBezTo>
                  <a:cubicBezTo>
                    <a:pt x="24" y="5"/>
                    <a:pt x="26" y="5"/>
                    <a:pt x="27" y="6"/>
                  </a:cubicBezTo>
                  <a:cubicBezTo>
                    <a:pt x="29" y="17"/>
                    <a:pt x="29" y="28"/>
                    <a:pt x="30" y="39"/>
                  </a:cubicBezTo>
                  <a:cubicBezTo>
                    <a:pt x="30" y="42"/>
                    <a:pt x="30" y="45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52"/>
                    <a:pt x="30" y="56"/>
                    <a:pt x="31" y="60"/>
                  </a:cubicBezTo>
                  <a:cubicBezTo>
                    <a:pt x="31" y="65"/>
                    <a:pt x="32" y="70"/>
                    <a:pt x="31" y="75"/>
                  </a:cubicBezTo>
                  <a:cubicBezTo>
                    <a:pt x="31" y="76"/>
                    <a:pt x="31" y="77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84"/>
                    <a:pt x="31" y="90"/>
                    <a:pt x="31" y="95"/>
                  </a:cubicBezTo>
                  <a:cubicBezTo>
                    <a:pt x="31" y="103"/>
                    <a:pt x="28" y="107"/>
                    <a:pt x="22" y="108"/>
                  </a:cubicBezTo>
                  <a:cubicBezTo>
                    <a:pt x="18" y="109"/>
                    <a:pt x="15" y="107"/>
                    <a:pt x="12" y="105"/>
                  </a:cubicBezTo>
                  <a:cubicBezTo>
                    <a:pt x="8" y="100"/>
                    <a:pt x="4" y="96"/>
                    <a:pt x="0" y="91"/>
                  </a:cubicBezTo>
                  <a:close/>
                </a:path>
              </a:pathLst>
            </a:custGeom>
            <a:solidFill>
              <a:srgbClr val="EEC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8" name="Freeform 138">
              <a:extLst>
                <a:ext uri="{FF2B5EF4-FFF2-40B4-BE49-F238E27FC236}">
                  <a16:creationId xmlns:a16="http://schemas.microsoft.com/office/drawing/2014/main" id="{7215C75B-BCC8-572C-3601-77436E345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19"/>
              <a:ext cx="72" cy="100"/>
            </a:xfrm>
            <a:custGeom>
              <a:avLst/>
              <a:gdLst>
                <a:gd name="T0" fmla="*/ 9 w 10"/>
                <a:gd name="T1" fmla="*/ 0 h 14"/>
                <a:gd name="T2" fmla="*/ 10 w 10"/>
                <a:gd name="T3" fmla="*/ 14 h 14"/>
                <a:gd name="T4" fmla="*/ 0 w 10"/>
                <a:gd name="T5" fmla="*/ 11 h 14"/>
                <a:gd name="T6" fmla="*/ 9 w 10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9" y="0"/>
                  </a:moveTo>
                  <a:cubicBezTo>
                    <a:pt x="9" y="5"/>
                    <a:pt x="10" y="9"/>
                    <a:pt x="10" y="14"/>
                  </a:cubicBezTo>
                  <a:cubicBezTo>
                    <a:pt x="7" y="11"/>
                    <a:pt x="4" y="9"/>
                    <a:pt x="0" y="11"/>
                  </a:cubicBezTo>
                  <a:cubicBezTo>
                    <a:pt x="3" y="8"/>
                    <a:pt x="6" y="4"/>
                    <a:pt x="9" y="0"/>
                  </a:cubicBezTo>
                  <a:close/>
                </a:path>
              </a:pathLst>
            </a:custGeom>
            <a:solidFill>
              <a:srgbClr val="438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9" name="Freeform 139">
              <a:extLst>
                <a:ext uri="{FF2B5EF4-FFF2-40B4-BE49-F238E27FC236}">
                  <a16:creationId xmlns:a16="http://schemas.microsoft.com/office/drawing/2014/main" id="{0BD5C6C7-6678-AD5F-81AC-D2AB273D6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2848"/>
              <a:ext cx="180" cy="187"/>
            </a:xfrm>
            <a:custGeom>
              <a:avLst/>
              <a:gdLst>
                <a:gd name="T0" fmla="*/ 12 w 25"/>
                <a:gd name="T1" fmla="*/ 15 h 26"/>
                <a:gd name="T2" fmla="*/ 14 w 25"/>
                <a:gd name="T3" fmla="*/ 3 h 26"/>
                <a:gd name="T4" fmla="*/ 16 w 25"/>
                <a:gd name="T5" fmla="*/ 0 h 26"/>
                <a:gd name="T6" fmla="*/ 19 w 25"/>
                <a:gd name="T7" fmla="*/ 2 h 26"/>
                <a:gd name="T8" fmla="*/ 22 w 25"/>
                <a:gd name="T9" fmla="*/ 5 h 26"/>
                <a:gd name="T10" fmla="*/ 24 w 25"/>
                <a:gd name="T11" fmla="*/ 9 h 26"/>
                <a:gd name="T12" fmla="*/ 21 w 25"/>
                <a:gd name="T13" fmla="*/ 10 h 26"/>
                <a:gd name="T14" fmla="*/ 18 w 25"/>
                <a:gd name="T15" fmla="*/ 11 h 26"/>
                <a:gd name="T16" fmla="*/ 16 w 25"/>
                <a:gd name="T17" fmla="*/ 18 h 26"/>
                <a:gd name="T18" fmla="*/ 9 w 25"/>
                <a:gd name="T19" fmla="*/ 26 h 26"/>
                <a:gd name="T20" fmla="*/ 1 w 25"/>
                <a:gd name="T21" fmla="*/ 21 h 26"/>
                <a:gd name="T22" fmla="*/ 7 w 25"/>
                <a:gd name="T23" fmla="*/ 9 h 26"/>
                <a:gd name="T24" fmla="*/ 10 w 25"/>
                <a:gd name="T25" fmla="*/ 10 h 26"/>
                <a:gd name="T26" fmla="*/ 8 w 25"/>
                <a:gd name="T27" fmla="*/ 14 h 26"/>
                <a:gd name="T28" fmla="*/ 6 w 25"/>
                <a:gd name="T29" fmla="*/ 18 h 26"/>
                <a:gd name="T30" fmla="*/ 10 w 25"/>
                <a:gd name="T31" fmla="*/ 17 h 26"/>
                <a:gd name="T32" fmla="*/ 12 w 25"/>
                <a:gd name="T33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12" y="15"/>
                  </a:moveTo>
                  <a:cubicBezTo>
                    <a:pt x="12" y="11"/>
                    <a:pt x="13" y="7"/>
                    <a:pt x="14" y="3"/>
                  </a:cubicBezTo>
                  <a:cubicBezTo>
                    <a:pt x="14" y="1"/>
                    <a:pt x="14" y="0"/>
                    <a:pt x="16" y="0"/>
                  </a:cubicBezTo>
                  <a:cubicBezTo>
                    <a:pt x="18" y="0"/>
                    <a:pt x="19" y="0"/>
                    <a:pt x="19" y="2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6"/>
                    <a:pt x="25" y="7"/>
                    <a:pt x="24" y="9"/>
                  </a:cubicBezTo>
                  <a:cubicBezTo>
                    <a:pt x="24" y="11"/>
                    <a:pt x="22" y="10"/>
                    <a:pt x="21" y="10"/>
                  </a:cubicBezTo>
                  <a:cubicBezTo>
                    <a:pt x="19" y="9"/>
                    <a:pt x="18" y="9"/>
                    <a:pt x="18" y="11"/>
                  </a:cubicBezTo>
                  <a:cubicBezTo>
                    <a:pt x="18" y="14"/>
                    <a:pt x="17" y="16"/>
                    <a:pt x="16" y="18"/>
                  </a:cubicBezTo>
                  <a:cubicBezTo>
                    <a:pt x="16" y="22"/>
                    <a:pt x="13" y="25"/>
                    <a:pt x="9" y="26"/>
                  </a:cubicBezTo>
                  <a:cubicBezTo>
                    <a:pt x="5" y="26"/>
                    <a:pt x="3" y="24"/>
                    <a:pt x="1" y="21"/>
                  </a:cubicBezTo>
                  <a:cubicBezTo>
                    <a:pt x="0" y="15"/>
                    <a:pt x="2" y="11"/>
                    <a:pt x="7" y="9"/>
                  </a:cubicBezTo>
                  <a:cubicBezTo>
                    <a:pt x="8" y="9"/>
                    <a:pt x="10" y="8"/>
                    <a:pt x="10" y="10"/>
                  </a:cubicBezTo>
                  <a:cubicBezTo>
                    <a:pt x="11" y="12"/>
                    <a:pt x="10" y="14"/>
                    <a:pt x="8" y="14"/>
                  </a:cubicBezTo>
                  <a:cubicBezTo>
                    <a:pt x="6" y="15"/>
                    <a:pt x="5" y="16"/>
                    <a:pt x="6" y="18"/>
                  </a:cubicBezTo>
                  <a:cubicBezTo>
                    <a:pt x="8" y="20"/>
                    <a:pt x="9" y="19"/>
                    <a:pt x="10" y="17"/>
                  </a:cubicBezTo>
                  <a:cubicBezTo>
                    <a:pt x="11" y="17"/>
                    <a:pt x="11" y="15"/>
                    <a:pt x="12" y="15"/>
                  </a:cubicBezTo>
                  <a:close/>
                </a:path>
              </a:pathLst>
            </a:custGeom>
            <a:solidFill>
              <a:srgbClr val="F5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0" name="Freeform 140">
              <a:extLst>
                <a:ext uri="{FF2B5EF4-FFF2-40B4-BE49-F238E27FC236}">
                  <a16:creationId xmlns:a16="http://schemas.microsoft.com/office/drawing/2014/main" id="{B038CD54-14FD-5417-E932-325145B36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826"/>
              <a:ext cx="64" cy="231"/>
            </a:xfrm>
            <a:custGeom>
              <a:avLst/>
              <a:gdLst>
                <a:gd name="T0" fmla="*/ 6 w 9"/>
                <a:gd name="T1" fmla="*/ 16 h 32"/>
                <a:gd name="T2" fmla="*/ 6 w 9"/>
                <a:gd name="T3" fmla="*/ 21 h 32"/>
                <a:gd name="T4" fmla="*/ 2 w 9"/>
                <a:gd name="T5" fmla="*/ 24 h 32"/>
                <a:gd name="T6" fmla="*/ 0 w 9"/>
                <a:gd name="T7" fmla="*/ 32 h 32"/>
                <a:gd name="T8" fmla="*/ 5 w 9"/>
                <a:gd name="T9" fmla="*/ 6 h 32"/>
                <a:gd name="T10" fmla="*/ 5 w 9"/>
                <a:gd name="T11" fmla="*/ 3 h 32"/>
                <a:gd name="T12" fmla="*/ 8 w 9"/>
                <a:gd name="T13" fmla="*/ 0 h 32"/>
                <a:gd name="T14" fmla="*/ 9 w 9"/>
                <a:gd name="T15" fmla="*/ 3 h 32"/>
                <a:gd name="T16" fmla="*/ 9 w 9"/>
                <a:gd name="T17" fmla="*/ 6 h 32"/>
                <a:gd name="T18" fmla="*/ 6 w 9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2">
                  <a:moveTo>
                    <a:pt x="6" y="16"/>
                  </a:moveTo>
                  <a:cubicBezTo>
                    <a:pt x="6" y="18"/>
                    <a:pt x="6" y="19"/>
                    <a:pt x="6" y="21"/>
                  </a:cubicBezTo>
                  <a:cubicBezTo>
                    <a:pt x="3" y="21"/>
                    <a:pt x="2" y="22"/>
                    <a:pt x="2" y="24"/>
                  </a:cubicBezTo>
                  <a:cubicBezTo>
                    <a:pt x="2" y="27"/>
                    <a:pt x="2" y="30"/>
                    <a:pt x="0" y="32"/>
                  </a:cubicBezTo>
                  <a:cubicBezTo>
                    <a:pt x="1" y="23"/>
                    <a:pt x="3" y="14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9" y="4"/>
                    <a:pt x="9" y="5"/>
                    <a:pt x="9" y="6"/>
                  </a:cubicBezTo>
                  <a:cubicBezTo>
                    <a:pt x="8" y="10"/>
                    <a:pt x="9" y="13"/>
                    <a:pt x="6" y="16"/>
                  </a:cubicBez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1" name="Freeform 141">
              <a:extLst>
                <a:ext uri="{FF2B5EF4-FFF2-40B4-BE49-F238E27FC236}">
                  <a16:creationId xmlns:a16="http://schemas.microsoft.com/office/drawing/2014/main" id="{1C9AABEE-6F42-A3C3-5523-54412B26A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949"/>
              <a:ext cx="50" cy="50"/>
            </a:xfrm>
            <a:custGeom>
              <a:avLst/>
              <a:gdLst>
                <a:gd name="T0" fmla="*/ 7 w 7"/>
                <a:gd name="T1" fmla="*/ 1 h 7"/>
                <a:gd name="T2" fmla="*/ 4 w 7"/>
                <a:gd name="T3" fmla="*/ 6 h 7"/>
                <a:gd name="T4" fmla="*/ 0 w 7"/>
                <a:gd name="T5" fmla="*/ 5 h 7"/>
                <a:gd name="T6" fmla="*/ 6 w 7"/>
                <a:gd name="T7" fmla="*/ 0 h 7"/>
                <a:gd name="T8" fmla="*/ 7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1"/>
                  </a:moveTo>
                  <a:cubicBezTo>
                    <a:pt x="7" y="3"/>
                    <a:pt x="6" y="5"/>
                    <a:pt x="4" y="6"/>
                  </a:cubicBezTo>
                  <a:cubicBezTo>
                    <a:pt x="3" y="6"/>
                    <a:pt x="1" y="7"/>
                    <a:pt x="0" y="5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6" y="0"/>
                    <a:pt x="6" y="0"/>
                    <a:pt x="7" y="1"/>
                  </a:cubicBezTo>
                  <a:close/>
                </a:path>
              </a:pathLst>
            </a:custGeom>
            <a:solidFill>
              <a:srgbClr val="16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2" name="Freeform 142">
              <a:extLst>
                <a:ext uri="{FF2B5EF4-FFF2-40B4-BE49-F238E27FC236}">
                  <a16:creationId xmlns:a16="http://schemas.microsoft.com/office/drawing/2014/main" id="{3F9CA9D5-62BF-E0D5-1B7B-48D4CE8D4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2920"/>
              <a:ext cx="64" cy="65"/>
            </a:xfrm>
            <a:custGeom>
              <a:avLst/>
              <a:gdLst>
                <a:gd name="T0" fmla="*/ 7 w 9"/>
                <a:gd name="T1" fmla="*/ 4 h 9"/>
                <a:gd name="T2" fmla="*/ 1 w 9"/>
                <a:gd name="T3" fmla="*/ 9 h 9"/>
                <a:gd name="T4" fmla="*/ 4 w 9"/>
                <a:gd name="T5" fmla="*/ 3 h 9"/>
                <a:gd name="T6" fmla="*/ 6 w 9"/>
                <a:gd name="T7" fmla="*/ 0 h 9"/>
                <a:gd name="T8" fmla="*/ 7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4"/>
                  </a:moveTo>
                  <a:cubicBezTo>
                    <a:pt x="4" y="5"/>
                    <a:pt x="1" y="5"/>
                    <a:pt x="1" y="9"/>
                  </a:cubicBezTo>
                  <a:cubicBezTo>
                    <a:pt x="0" y="6"/>
                    <a:pt x="1" y="4"/>
                    <a:pt x="4" y="3"/>
                  </a:cubicBezTo>
                  <a:cubicBezTo>
                    <a:pt x="6" y="3"/>
                    <a:pt x="6" y="2"/>
                    <a:pt x="6" y="0"/>
                  </a:cubicBezTo>
                  <a:cubicBezTo>
                    <a:pt x="9" y="1"/>
                    <a:pt x="6" y="3"/>
                    <a:pt x="7" y="4"/>
                  </a:cubicBezTo>
                  <a:close/>
                </a:path>
              </a:pathLst>
            </a:custGeom>
            <a:solidFill>
              <a:srgbClr val="DB4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3" name="Freeform 143">
              <a:extLst>
                <a:ext uri="{FF2B5EF4-FFF2-40B4-BE49-F238E27FC236}">
                  <a16:creationId xmlns:a16="http://schemas.microsoft.com/office/drawing/2014/main" id="{389FA968-733E-D29D-C933-DC0DEF9EC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2266"/>
              <a:ext cx="194" cy="136"/>
            </a:xfrm>
            <a:custGeom>
              <a:avLst/>
              <a:gdLst>
                <a:gd name="T0" fmla="*/ 8 w 27"/>
                <a:gd name="T1" fmla="*/ 1 h 19"/>
                <a:gd name="T2" fmla="*/ 21 w 27"/>
                <a:gd name="T3" fmla="*/ 2 h 19"/>
                <a:gd name="T4" fmla="*/ 22 w 27"/>
                <a:gd name="T5" fmla="*/ 14 h 19"/>
                <a:gd name="T6" fmla="*/ 17 w 27"/>
                <a:gd name="T7" fmla="*/ 17 h 19"/>
                <a:gd name="T8" fmla="*/ 8 w 27"/>
                <a:gd name="T9" fmla="*/ 19 h 19"/>
                <a:gd name="T10" fmla="*/ 7 w 27"/>
                <a:gd name="T11" fmla="*/ 15 h 19"/>
                <a:gd name="T12" fmla="*/ 0 w 27"/>
                <a:gd name="T13" fmla="*/ 9 h 19"/>
                <a:gd name="T14" fmla="*/ 7 w 27"/>
                <a:gd name="T15" fmla="*/ 1 h 19"/>
                <a:gd name="T16" fmla="*/ 8 w 27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9">
                  <a:moveTo>
                    <a:pt x="8" y="1"/>
                  </a:moveTo>
                  <a:cubicBezTo>
                    <a:pt x="12" y="0"/>
                    <a:pt x="16" y="0"/>
                    <a:pt x="21" y="2"/>
                  </a:cubicBezTo>
                  <a:cubicBezTo>
                    <a:pt x="26" y="5"/>
                    <a:pt x="27" y="10"/>
                    <a:pt x="22" y="14"/>
                  </a:cubicBezTo>
                  <a:cubicBezTo>
                    <a:pt x="20" y="15"/>
                    <a:pt x="18" y="16"/>
                    <a:pt x="17" y="17"/>
                  </a:cubicBezTo>
                  <a:cubicBezTo>
                    <a:pt x="14" y="17"/>
                    <a:pt x="11" y="18"/>
                    <a:pt x="8" y="19"/>
                  </a:cubicBezTo>
                  <a:cubicBezTo>
                    <a:pt x="8" y="18"/>
                    <a:pt x="9" y="16"/>
                    <a:pt x="7" y="15"/>
                  </a:cubicBezTo>
                  <a:cubicBezTo>
                    <a:pt x="3" y="14"/>
                    <a:pt x="0" y="13"/>
                    <a:pt x="0" y="9"/>
                  </a:cubicBezTo>
                  <a:cubicBezTo>
                    <a:pt x="0" y="4"/>
                    <a:pt x="3" y="3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4" name="Freeform 144">
              <a:extLst>
                <a:ext uri="{FF2B5EF4-FFF2-40B4-BE49-F238E27FC236}">
                  <a16:creationId xmlns:a16="http://schemas.microsoft.com/office/drawing/2014/main" id="{E55ECEA8-4ACC-94C8-01A0-023A7ABB6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1705"/>
              <a:ext cx="554" cy="525"/>
            </a:xfrm>
            <a:custGeom>
              <a:avLst/>
              <a:gdLst>
                <a:gd name="T0" fmla="*/ 45 w 77"/>
                <a:gd name="T1" fmla="*/ 69 h 73"/>
                <a:gd name="T2" fmla="*/ 31 w 77"/>
                <a:gd name="T3" fmla="*/ 72 h 73"/>
                <a:gd name="T4" fmla="*/ 8 w 77"/>
                <a:gd name="T5" fmla="*/ 45 h 73"/>
                <a:gd name="T6" fmla="*/ 8 w 77"/>
                <a:gd name="T7" fmla="*/ 40 h 73"/>
                <a:gd name="T8" fmla="*/ 8 w 77"/>
                <a:gd name="T9" fmla="*/ 40 h 73"/>
                <a:gd name="T10" fmla="*/ 7 w 77"/>
                <a:gd name="T11" fmla="*/ 40 h 73"/>
                <a:gd name="T12" fmla="*/ 4 w 77"/>
                <a:gd name="T13" fmla="*/ 24 h 73"/>
                <a:gd name="T14" fmla="*/ 8 w 77"/>
                <a:gd name="T15" fmla="*/ 23 h 73"/>
                <a:gd name="T16" fmla="*/ 8 w 77"/>
                <a:gd name="T17" fmla="*/ 25 h 73"/>
                <a:gd name="T18" fmla="*/ 7 w 77"/>
                <a:gd name="T19" fmla="*/ 34 h 73"/>
                <a:gd name="T20" fmla="*/ 9 w 77"/>
                <a:gd name="T21" fmla="*/ 31 h 73"/>
                <a:gd name="T22" fmla="*/ 18 w 77"/>
                <a:gd name="T23" fmla="*/ 16 h 73"/>
                <a:gd name="T24" fmla="*/ 20 w 77"/>
                <a:gd name="T25" fmla="*/ 7 h 73"/>
                <a:gd name="T26" fmla="*/ 23 w 77"/>
                <a:gd name="T27" fmla="*/ 3 h 73"/>
                <a:gd name="T28" fmla="*/ 29 w 77"/>
                <a:gd name="T29" fmla="*/ 2 h 73"/>
                <a:gd name="T30" fmla="*/ 35 w 77"/>
                <a:gd name="T31" fmla="*/ 10 h 73"/>
                <a:gd name="T32" fmla="*/ 48 w 77"/>
                <a:gd name="T33" fmla="*/ 29 h 73"/>
                <a:gd name="T34" fmla="*/ 48 w 77"/>
                <a:gd name="T35" fmla="*/ 34 h 73"/>
                <a:gd name="T36" fmla="*/ 47 w 77"/>
                <a:gd name="T37" fmla="*/ 36 h 73"/>
                <a:gd name="T38" fmla="*/ 49 w 77"/>
                <a:gd name="T39" fmla="*/ 37 h 73"/>
                <a:gd name="T40" fmla="*/ 58 w 77"/>
                <a:gd name="T41" fmla="*/ 39 h 73"/>
                <a:gd name="T42" fmla="*/ 60 w 77"/>
                <a:gd name="T43" fmla="*/ 38 h 73"/>
                <a:gd name="T44" fmla="*/ 66 w 77"/>
                <a:gd name="T45" fmla="*/ 36 h 73"/>
                <a:gd name="T46" fmla="*/ 67 w 77"/>
                <a:gd name="T47" fmla="*/ 43 h 73"/>
                <a:gd name="T48" fmla="*/ 67 w 77"/>
                <a:gd name="T49" fmla="*/ 47 h 73"/>
                <a:gd name="T50" fmla="*/ 70 w 77"/>
                <a:gd name="T51" fmla="*/ 42 h 73"/>
                <a:gd name="T52" fmla="*/ 72 w 77"/>
                <a:gd name="T53" fmla="*/ 39 h 73"/>
                <a:gd name="T54" fmla="*/ 72 w 77"/>
                <a:gd name="T55" fmla="*/ 39 h 73"/>
                <a:gd name="T56" fmla="*/ 71 w 77"/>
                <a:gd name="T57" fmla="*/ 37 h 73"/>
                <a:gd name="T58" fmla="*/ 74 w 77"/>
                <a:gd name="T59" fmla="*/ 37 h 73"/>
                <a:gd name="T60" fmla="*/ 66 w 77"/>
                <a:gd name="T61" fmla="*/ 52 h 73"/>
                <a:gd name="T62" fmla="*/ 64 w 77"/>
                <a:gd name="T63" fmla="*/ 53 h 73"/>
                <a:gd name="T64" fmla="*/ 49 w 77"/>
                <a:gd name="T65" fmla="*/ 67 h 73"/>
                <a:gd name="T66" fmla="*/ 45 w 77"/>
                <a:gd name="T67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" h="73">
                  <a:moveTo>
                    <a:pt x="45" y="69"/>
                  </a:moveTo>
                  <a:cubicBezTo>
                    <a:pt x="41" y="71"/>
                    <a:pt x="36" y="73"/>
                    <a:pt x="31" y="72"/>
                  </a:cubicBezTo>
                  <a:cubicBezTo>
                    <a:pt x="19" y="67"/>
                    <a:pt x="12" y="57"/>
                    <a:pt x="8" y="45"/>
                  </a:cubicBezTo>
                  <a:cubicBezTo>
                    <a:pt x="8" y="43"/>
                    <a:pt x="8" y="42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7" y="40"/>
                    <a:pt x="7" y="40"/>
                  </a:cubicBezTo>
                  <a:cubicBezTo>
                    <a:pt x="2" y="38"/>
                    <a:pt x="0" y="28"/>
                    <a:pt x="4" y="24"/>
                  </a:cubicBezTo>
                  <a:cubicBezTo>
                    <a:pt x="5" y="23"/>
                    <a:pt x="6" y="21"/>
                    <a:pt x="8" y="23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7" y="26"/>
                    <a:pt x="6" y="32"/>
                    <a:pt x="7" y="34"/>
                  </a:cubicBezTo>
                  <a:cubicBezTo>
                    <a:pt x="8" y="33"/>
                    <a:pt x="8" y="32"/>
                    <a:pt x="9" y="31"/>
                  </a:cubicBezTo>
                  <a:cubicBezTo>
                    <a:pt x="11" y="26"/>
                    <a:pt x="17" y="22"/>
                    <a:pt x="18" y="16"/>
                  </a:cubicBezTo>
                  <a:cubicBezTo>
                    <a:pt x="19" y="13"/>
                    <a:pt x="20" y="10"/>
                    <a:pt x="20" y="7"/>
                  </a:cubicBezTo>
                  <a:cubicBezTo>
                    <a:pt x="21" y="6"/>
                    <a:pt x="22" y="4"/>
                    <a:pt x="23" y="3"/>
                  </a:cubicBezTo>
                  <a:cubicBezTo>
                    <a:pt x="25" y="1"/>
                    <a:pt x="27" y="0"/>
                    <a:pt x="29" y="2"/>
                  </a:cubicBezTo>
                  <a:cubicBezTo>
                    <a:pt x="32" y="3"/>
                    <a:pt x="33" y="7"/>
                    <a:pt x="35" y="10"/>
                  </a:cubicBezTo>
                  <a:cubicBezTo>
                    <a:pt x="38" y="17"/>
                    <a:pt x="42" y="24"/>
                    <a:pt x="48" y="29"/>
                  </a:cubicBezTo>
                  <a:cubicBezTo>
                    <a:pt x="50" y="31"/>
                    <a:pt x="50" y="32"/>
                    <a:pt x="48" y="34"/>
                  </a:cubicBezTo>
                  <a:cubicBezTo>
                    <a:pt x="48" y="34"/>
                    <a:pt x="47" y="35"/>
                    <a:pt x="47" y="36"/>
                  </a:cubicBezTo>
                  <a:cubicBezTo>
                    <a:pt x="47" y="37"/>
                    <a:pt x="48" y="38"/>
                    <a:pt x="49" y="37"/>
                  </a:cubicBezTo>
                  <a:cubicBezTo>
                    <a:pt x="52" y="37"/>
                    <a:pt x="55" y="37"/>
                    <a:pt x="58" y="39"/>
                  </a:cubicBezTo>
                  <a:cubicBezTo>
                    <a:pt x="59" y="39"/>
                    <a:pt x="59" y="39"/>
                    <a:pt x="60" y="38"/>
                  </a:cubicBezTo>
                  <a:cubicBezTo>
                    <a:pt x="61" y="35"/>
                    <a:pt x="63" y="34"/>
                    <a:pt x="66" y="36"/>
                  </a:cubicBezTo>
                  <a:cubicBezTo>
                    <a:pt x="67" y="38"/>
                    <a:pt x="66" y="41"/>
                    <a:pt x="67" y="43"/>
                  </a:cubicBezTo>
                  <a:cubicBezTo>
                    <a:pt x="68" y="44"/>
                    <a:pt x="67" y="46"/>
                    <a:pt x="67" y="47"/>
                  </a:cubicBezTo>
                  <a:cubicBezTo>
                    <a:pt x="69" y="46"/>
                    <a:pt x="70" y="44"/>
                    <a:pt x="70" y="42"/>
                  </a:cubicBezTo>
                  <a:cubicBezTo>
                    <a:pt x="70" y="41"/>
                    <a:pt x="70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1" y="39"/>
                    <a:pt x="70" y="38"/>
                    <a:pt x="71" y="37"/>
                  </a:cubicBezTo>
                  <a:cubicBezTo>
                    <a:pt x="71" y="35"/>
                    <a:pt x="73" y="35"/>
                    <a:pt x="74" y="37"/>
                  </a:cubicBezTo>
                  <a:cubicBezTo>
                    <a:pt x="77" y="42"/>
                    <a:pt x="72" y="51"/>
                    <a:pt x="66" y="52"/>
                  </a:cubicBezTo>
                  <a:cubicBezTo>
                    <a:pt x="65" y="52"/>
                    <a:pt x="64" y="51"/>
                    <a:pt x="64" y="53"/>
                  </a:cubicBezTo>
                  <a:cubicBezTo>
                    <a:pt x="61" y="59"/>
                    <a:pt x="56" y="64"/>
                    <a:pt x="49" y="67"/>
                  </a:cubicBezTo>
                  <a:cubicBezTo>
                    <a:pt x="48" y="67"/>
                    <a:pt x="46" y="68"/>
                    <a:pt x="45" y="69"/>
                  </a:cubicBezTo>
                  <a:close/>
                </a:path>
              </a:pathLst>
            </a:custGeom>
            <a:solidFill>
              <a:srgbClr val="EEC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5" name="Freeform 145">
              <a:extLst>
                <a:ext uri="{FF2B5EF4-FFF2-40B4-BE49-F238E27FC236}">
                  <a16:creationId xmlns:a16="http://schemas.microsoft.com/office/drawing/2014/main" id="{86849AD6-5F2E-7F9D-7A95-2E16CAC56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769"/>
              <a:ext cx="108" cy="115"/>
            </a:xfrm>
            <a:custGeom>
              <a:avLst/>
              <a:gdLst>
                <a:gd name="T0" fmla="*/ 1 w 15"/>
                <a:gd name="T1" fmla="*/ 15 h 16"/>
                <a:gd name="T2" fmla="*/ 1 w 15"/>
                <a:gd name="T3" fmla="*/ 4 h 16"/>
                <a:gd name="T4" fmla="*/ 15 w 15"/>
                <a:gd name="T5" fmla="*/ 0 h 16"/>
                <a:gd name="T6" fmla="*/ 11 w 15"/>
                <a:gd name="T7" fmla="*/ 3 h 16"/>
                <a:gd name="T8" fmla="*/ 8 w 15"/>
                <a:gd name="T9" fmla="*/ 4 h 16"/>
                <a:gd name="T10" fmla="*/ 4 w 15"/>
                <a:gd name="T11" fmla="*/ 10 h 16"/>
                <a:gd name="T12" fmla="*/ 4 w 15"/>
                <a:gd name="T13" fmla="*/ 14 h 16"/>
                <a:gd name="T14" fmla="*/ 1 w 15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6">
                  <a:moveTo>
                    <a:pt x="1" y="15"/>
                  </a:moveTo>
                  <a:cubicBezTo>
                    <a:pt x="1" y="11"/>
                    <a:pt x="0" y="8"/>
                    <a:pt x="1" y="4"/>
                  </a:cubicBezTo>
                  <a:cubicBezTo>
                    <a:pt x="6" y="1"/>
                    <a:pt x="10" y="1"/>
                    <a:pt x="15" y="0"/>
                  </a:cubicBezTo>
                  <a:cubicBezTo>
                    <a:pt x="15" y="2"/>
                    <a:pt x="12" y="1"/>
                    <a:pt x="11" y="3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5" y="5"/>
                    <a:pt x="3" y="7"/>
                    <a:pt x="4" y="10"/>
                  </a:cubicBezTo>
                  <a:cubicBezTo>
                    <a:pt x="3" y="11"/>
                    <a:pt x="4" y="12"/>
                    <a:pt x="4" y="14"/>
                  </a:cubicBezTo>
                  <a:cubicBezTo>
                    <a:pt x="3" y="15"/>
                    <a:pt x="3" y="16"/>
                    <a:pt x="1" y="15"/>
                  </a:cubicBez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6" name="Freeform 146">
              <a:extLst>
                <a:ext uri="{FF2B5EF4-FFF2-40B4-BE49-F238E27FC236}">
                  <a16:creationId xmlns:a16="http://schemas.microsoft.com/office/drawing/2014/main" id="{50521271-F5CC-8681-78E3-09F970FD7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733"/>
              <a:ext cx="14" cy="58"/>
            </a:xfrm>
            <a:custGeom>
              <a:avLst/>
              <a:gdLst>
                <a:gd name="T0" fmla="*/ 1 w 2"/>
                <a:gd name="T1" fmla="*/ 8 h 8"/>
                <a:gd name="T2" fmla="*/ 1 w 2"/>
                <a:gd name="T3" fmla="*/ 0 h 8"/>
                <a:gd name="T4" fmla="*/ 1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6"/>
                    <a:pt x="1" y="3"/>
                    <a:pt x="1" y="0"/>
                  </a:cubicBezTo>
                  <a:cubicBezTo>
                    <a:pt x="2" y="3"/>
                    <a:pt x="1" y="6"/>
                    <a:pt x="1" y="8"/>
                  </a:cubicBez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7" name="Freeform 147">
              <a:extLst>
                <a:ext uri="{FF2B5EF4-FFF2-40B4-BE49-F238E27FC236}">
                  <a16:creationId xmlns:a16="http://schemas.microsoft.com/office/drawing/2014/main" id="{F520459A-4E32-ED9E-7417-DE66460F9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2834"/>
              <a:ext cx="151" cy="108"/>
            </a:xfrm>
            <a:custGeom>
              <a:avLst/>
              <a:gdLst>
                <a:gd name="T0" fmla="*/ 18 w 21"/>
                <a:gd name="T1" fmla="*/ 3 h 15"/>
                <a:gd name="T2" fmla="*/ 18 w 21"/>
                <a:gd name="T3" fmla="*/ 7 h 15"/>
                <a:gd name="T4" fmla="*/ 13 w 21"/>
                <a:gd name="T5" fmla="*/ 13 h 15"/>
                <a:gd name="T6" fmla="*/ 13 w 21"/>
                <a:gd name="T7" fmla="*/ 9 h 15"/>
                <a:gd name="T8" fmla="*/ 5 w 21"/>
                <a:gd name="T9" fmla="*/ 13 h 15"/>
                <a:gd name="T10" fmla="*/ 0 w 21"/>
                <a:gd name="T11" fmla="*/ 15 h 15"/>
                <a:gd name="T12" fmla="*/ 10 w 21"/>
                <a:gd name="T13" fmla="*/ 5 h 15"/>
                <a:gd name="T14" fmla="*/ 13 w 21"/>
                <a:gd name="T15" fmla="*/ 0 h 15"/>
                <a:gd name="T16" fmla="*/ 18 w 21"/>
                <a:gd name="T1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5">
                  <a:moveTo>
                    <a:pt x="18" y="3"/>
                  </a:moveTo>
                  <a:cubicBezTo>
                    <a:pt x="20" y="4"/>
                    <a:pt x="21" y="5"/>
                    <a:pt x="18" y="7"/>
                  </a:cubicBezTo>
                  <a:cubicBezTo>
                    <a:pt x="17" y="9"/>
                    <a:pt x="15" y="11"/>
                    <a:pt x="13" y="13"/>
                  </a:cubicBezTo>
                  <a:cubicBezTo>
                    <a:pt x="13" y="12"/>
                    <a:pt x="13" y="10"/>
                    <a:pt x="13" y="9"/>
                  </a:cubicBezTo>
                  <a:cubicBezTo>
                    <a:pt x="10" y="10"/>
                    <a:pt x="7" y="11"/>
                    <a:pt x="5" y="13"/>
                  </a:cubicBezTo>
                  <a:cubicBezTo>
                    <a:pt x="3" y="14"/>
                    <a:pt x="2" y="14"/>
                    <a:pt x="0" y="15"/>
                  </a:cubicBezTo>
                  <a:cubicBezTo>
                    <a:pt x="3" y="11"/>
                    <a:pt x="6" y="7"/>
                    <a:pt x="10" y="5"/>
                  </a:cubicBezTo>
                  <a:cubicBezTo>
                    <a:pt x="12" y="4"/>
                    <a:pt x="14" y="3"/>
                    <a:pt x="13" y="0"/>
                  </a:cubicBezTo>
                  <a:cubicBezTo>
                    <a:pt x="15" y="0"/>
                    <a:pt x="16" y="2"/>
                    <a:pt x="18" y="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8" name="Freeform 148">
              <a:extLst>
                <a:ext uri="{FF2B5EF4-FFF2-40B4-BE49-F238E27FC236}">
                  <a16:creationId xmlns:a16="http://schemas.microsoft.com/office/drawing/2014/main" id="{AC44E51C-3077-CB95-A3D3-59BA039DA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2711"/>
              <a:ext cx="72" cy="123"/>
            </a:xfrm>
            <a:custGeom>
              <a:avLst/>
              <a:gdLst>
                <a:gd name="T0" fmla="*/ 0 w 10"/>
                <a:gd name="T1" fmla="*/ 2 h 17"/>
                <a:gd name="T2" fmla="*/ 10 w 10"/>
                <a:gd name="T3" fmla="*/ 6 h 17"/>
                <a:gd name="T4" fmla="*/ 7 w 10"/>
                <a:gd name="T5" fmla="*/ 17 h 17"/>
                <a:gd name="T6" fmla="*/ 5 w 10"/>
                <a:gd name="T7" fmla="*/ 17 h 17"/>
                <a:gd name="T8" fmla="*/ 5 w 10"/>
                <a:gd name="T9" fmla="*/ 9 h 17"/>
                <a:gd name="T10" fmla="*/ 0 w 10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7">
                  <a:moveTo>
                    <a:pt x="0" y="2"/>
                  </a:moveTo>
                  <a:cubicBezTo>
                    <a:pt x="3" y="0"/>
                    <a:pt x="8" y="2"/>
                    <a:pt x="10" y="6"/>
                  </a:cubicBezTo>
                  <a:cubicBezTo>
                    <a:pt x="10" y="9"/>
                    <a:pt x="9" y="15"/>
                    <a:pt x="7" y="17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5" y="14"/>
                    <a:pt x="5" y="12"/>
                    <a:pt x="5" y="9"/>
                  </a:cubicBezTo>
                  <a:cubicBezTo>
                    <a:pt x="6" y="5"/>
                    <a:pt x="4" y="3"/>
                    <a:pt x="0" y="2"/>
                  </a:cubicBezTo>
                  <a:close/>
                </a:path>
              </a:pathLst>
            </a:custGeom>
            <a:solidFill>
              <a:srgbClr val="64B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9" name="Freeform 149">
              <a:extLst>
                <a:ext uri="{FF2B5EF4-FFF2-40B4-BE49-F238E27FC236}">
                  <a16:creationId xmlns:a16="http://schemas.microsoft.com/office/drawing/2014/main" id="{C515927E-A992-4211-C354-80DC7DCB1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2841"/>
              <a:ext cx="29" cy="172"/>
            </a:xfrm>
            <a:custGeom>
              <a:avLst/>
              <a:gdLst>
                <a:gd name="T0" fmla="*/ 0 w 4"/>
                <a:gd name="T1" fmla="*/ 5 h 24"/>
                <a:gd name="T2" fmla="*/ 3 w 4"/>
                <a:gd name="T3" fmla="*/ 0 h 24"/>
                <a:gd name="T4" fmla="*/ 2 w 4"/>
                <a:gd name="T5" fmla="*/ 21 h 24"/>
                <a:gd name="T6" fmla="*/ 1 w 4"/>
                <a:gd name="T7" fmla="*/ 24 h 24"/>
                <a:gd name="T8" fmla="*/ 0 w 4"/>
                <a:gd name="T9" fmla="*/ 10 h 24"/>
                <a:gd name="T10" fmla="*/ 0 w 4"/>
                <a:gd name="T1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4">
                  <a:moveTo>
                    <a:pt x="0" y="5"/>
                  </a:moveTo>
                  <a:cubicBezTo>
                    <a:pt x="3" y="4"/>
                    <a:pt x="1" y="1"/>
                    <a:pt x="3" y="0"/>
                  </a:cubicBezTo>
                  <a:cubicBezTo>
                    <a:pt x="4" y="7"/>
                    <a:pt x="4" y="14"/>
                    <a:pt x="2" y="21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0" y="19"/>
                    <a:pt x="1" y="15"/>
                    <a:pt x="0" y="10"/>
                  </a:cubicBezTo>
                  <a:cubicBezTo>
                    <a:pt x="0" y="8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7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0" name="Freeform 150">
              <a:extLst>
                <a:ext uri="{FF2B5EF4-FFF2-40B4-BE49-F238E27FC236}">
                  <a16:creationId xmlns:a16="http://schemas.microsoft.com/office/drawing/2014/main" id="{E708F75B-1772-3B55-150A-6E9062589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2158"/>
              <a:ext cx="36" cy="43"/>
            </a:xfrm>
            <a:custGeom>
              <a:avLst/>
              <a:gdLst>
                <a:gd name="T0" fmla="*/ 0 w 5"/>
                <a:gd name="T1" fmla="*/ 6 h 6"/>
                <a:gd name="T2" fmla="*/ 4 w 5"/>
                <a:gd name="T3" fmla="*/ 0 h 6"/>
                <a:gd name="T4" fmla="*/ 4 w 5"/>
                <a:gd name="T5" fmla="*/ 6 h 6"/>
                <a:gd name="T6" fmla="*/ 0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2" y="4"/>
                    <a:pt x="4" y="6"/>
                  </a:cubicBezTo>
                  <a:cubicBezTo>
                    <a:pt x="3" y="6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4EA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1" name="Freeform 151">
              <a:extLst>
                <a:ext uri="{FF2B5EF4-FFF2-40B4-BE49-F238E27FC236}">
                  <a16:creationId xmlns:a16="http://schemas.microsoft.com/office/drawing/2014/main" id="{7B35720B-E626-F4B9-054D-D23767FFB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2215"/>
              <a:ext cx="29" cy="36"/>
            </a:xfrm>
            <a:custGeom>
              <a:avLst/>
              <a:gdLst>
                <a:gd name="T0" fmla="*/ 2 w 4"/>
                <a:gd name="T1" fmla="*/ 4 h 5"/>
                <a:gd name="T2" fmla="*/ 0 w 4"/>
                <a:gd name="T3" fmla="*/ 2 h 5"/>
                <a:gd name="T4" fmla="*/ 2 w 4"/>
                <a:gd name="T5" fmla="*/ 0 h 5"/>
                <a:gd name="T6" fmla="*/ 4 w 4"/>
                <a:gd name="T7" fmla="*/ 2 h 5"/>
                <a:gd name="T8" fmla="*/ 2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4"/>
                    <a:pt x="3" y="5"/>
                    <a:pt x="2" y="4"/>
                  </a:cubicBezTo>
                  <a:close/>
                </a:path>
              </a:pathLst>
            </a:custGeom>
            <a:solidFill>
              <a:srgbClr val="D85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2" name="Freeform 152">
              <a:extLst>
                <a:ext uri="{FF2B5EF4-FFF2-40B4-BE49-F238E27FC236}">
                  <a16:creationId xmlns:a16="http://schemas.microsoft.com/office/drawing/2014/main" id="{80FBEC87-6183-0256-40C2-D8AA3F574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3035"/>
              <a:ext cx="129" cy="86"/>
            </a:xfrm>
            <a:custGeom>
              <a:avLst/>
              <a:gdLst>
                <a:gd name="T0" fmla="*/ 1 w 18"/>
                <a:gd name="T1" fmla="*/ 12 h 12"/>
                <a:gd name="T2" fmla="*/ 5 w 18"/>
                <a:gd name="T3" fmla="*/ 3 h 12"/>
                <a:gd name="T4" fmla="*/ 11 w 18"/>
                <a:gd name="T5" fmla="*/ 0 h 12"/>
                <a:gd name="T6" fmla="*/ 14 w 18"/>
                <a:gd name="T7" fmla="*/ 3 h 12"/>
                <a:gd name="T8" fmla="*/ 17 w 18"/>
                <a:gd name="T9" fmla="*/ 7 h 12"/>
                <a:gd name="T10" fmla="*/ 12 w 18"/>
                <a:gd name="T11" fmla="*/ 11 h 12"/>
                <a:gd name="T12" fmla="*/ 7 w 18"/>
                <a:gd name="T13" fmla="*/ 10 h 12"/>
                <a:gd name="T14" fmla="*/ 1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" y="12"/>
                  </a:moveTo>
                  <a:cubicBezTo>
                    <a:pt x="0" y="8"/>
                    <a:pt x="2" y="5"/>
                    <a:pt x="5" y="3"/>
                  </a:cubicBezTo>
                  <a:cubicBezTo>
                    <a:pt x="7" y="2"/>
                    <a:pt x="10" y="3"/>
                    <a:pt x="11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5" y="4"/>
                    <a:pt x="18" y="5"/>
                    <a:pt x="17" y="7"/>
                  </a:cubicBezTo>
                  <a:cubicBezTo>
                    <a:pt x="16" y="8"/>
                    <a:pt x="14" y="10"/>
                    <a:pt x="12" y="11"/>
                  </a:cubicBezTo>
                  <a:cubicBezTo>
                    <a:pt x="11" y="11"/>
                    <a:pt x="9" y="9"/>
                    <a:pt x="7" y="10"/>
                  </a:cubicBezTo>
                  <a:cubicBezTo>
                    <a:pt x="5" y="10"/>
                    <a:pt x="3" y="11"/>
                    <a:pt x="1" y="12"/>
                  </a:cubicBezTo>
                  <a:close/>
                </a:path>
              </a:pathLst>
            </a:custGeom>
            <a:solidFill>
              <a:srgbClr val="60B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3" name="Freeform 153">
              <a:extLst>
                <a:ext uri="{FF2B5EF4-FFF2-40B4-BE49-F238E27FC236}">
                  <a16:creationId xmlns:a16="http://schemas.microsoft.com/office/drawing/2014/main" id="{0574915C-25FE-8465-0067-A48F12C4D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1561"/>
              <a:ext cx="187" cy="187"/>
            </a:xfrm>
            <a:custGeom>
              <a:avLst/>
              <a:gdLst>
                <a:gd name="T0" fmla="*/ 15 w 26"/>
                <a:gd name="T1" fmla="*/ 0 h 26"/>
                <a:gd name="T2" fmla="*/ 19 w 26"/>
                <a:gd name="T3" fmla="*/ 3 h 26"/>
                <a:gd name="T4" fmla="*/ 24 w 26"/>
                <a:gd name="T5" fmla="*/ 7 h 26"/>
                <a:gd name="T6" fmla="*/ 26 w 26"/>
                <a:gd name="T7" fmla="*/ 9 h 26"/>
                <a:gd name="T8" fmla="*/ 23 w 26"/>
                <a:gd name="T9" fmla="*/ 10 h 26"/>
                <a:gd name="T10" fmla="*/ 19 w 26"/>
                <a:gd name="T11" fmla="*/ 15 h 26"/>
                <a:gd name="T12" fmla="*/ 8 w 26"/>
                <a:gd name="T13" fmla="*/ 25 h 26"/>
                <a:gd name="T14" fmla="*/ 0 w 26"/>
                <a:gd name="T15" fmla="*/ 17 h 26"/>
                <a:gd name="T16" fmla="*/ 9 w 26"/>
                <a:gd name="T17" fmla="*/ 9 h 26"/>
                <a:gd name="T18" fmla="*/ 12 w 26"/>
                <a:gd name="T19" fmla="*/ 10 h 26"/>
                <a:gd name="T20" fmla="*/ 10 w 26"/>
                <a:gd name="T21" fmla="*/ 12 h 26"/>
                <a:gd name="T22" fmla="*/ 6 w 26"/>
                <a:gd name="T23" fmla="*/ 18 h 26"/>
                <a:gd name="T24" fmla="*/ 11 w 26"/>
                <a:gd name="T25" fmla="*/ 22 h 26"/>
                <a:gd name="T26" fmla="*/ 14 w 26"/>
                <a:gd name="T27" fmla="*/ 16 h 26"/>
                <a:gd name="T28" fmla="*/ 14 w 26"/>
                <a:gd name="T29" fmla="*/ 4 h 26"/>
                <a:gd name="T30" fmla="*/ 15 w 26"/>
                <a:gd name="T3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6">
                  <a:moveTo>
                    <a:pt x="15" y="0"/>
                  </a:moveTo>
                  <a:cubicBezTo>
                    <a:pt x="18" y="0"/>
                    <a:pt x="19" y="0"/>
                    <a:pt x="19" y="3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5" y="7"/>
                    <a:pt x="26" y="7"/>
                    <a:pt x="26" y="9"/>
                  </a:cubicBezTo>
                  <a:cubicBezTo>
                    <a:pt x="26" y="10"/>
                    <a:pt x="24" y="10"/>
                    <a:pt x="23" y="10"/>
                  </a:cubicBezTo>
                  <a:cubicBezTo>
                    <a:pt x="18" y="9"/>
                    <a:pt x="19" y="13"/>
                    <a:pt x="19" y="15"/>
                  </a:cubicBezTo>
                  <a:cubicBezTo>
                    <a:pt x="19" y="22"/>
                    <a:pt x="15" y="26"/>
                    <a:pt x="8" y="25"/>
                  </a:cubicBezTo>
                  <a:cubicBezTo>
                    <a:pt x="4" y="25"/>
                    <a:pt x="0" y="21"/>
                    <a:pt x="0" y="17"/>
                  </a:cubicBezTo>
                  <a:cubicBezTo>
                    <a:pt x="0" y="12"/>
                    <a:pt x="5" y="9"/>
                    <a:pt x="9" y="9"/>
                  </a:cubicBezTo>
                  <a:cubicBezTo>
                    <a:pt x="10" y="9"/>
                    <a:pt x="12" y="8"/>
                    <a:pt x="12" y="10"/>
                  </a:cubicBezTo>
                  <a:cubicBezTo>
                    <a:pt x="13" y="12"/>
                    <a:pt x="11" y="12"/>
                    <a:pt x="10" y="12"/>
                  </a:cubicBezTo>
                  <a:cubicBezTo>
                    <a:pt x="7" y="13"/>
                    <a:pt x="5" y="15"/>
                    <a:pt x="6" y="18"/>
                  </a:cubicBezTo>
                  <a:cubicBezTo>
                    <a:pt x="6" y="20"/>
                    <a:pt x="8" y="22"/>
                    <a:pt x="11" y="22"/>
                  </a:cubicBezTo>
                  <a:cubicBezTo>
                    <a:pt x="13" y="20"/>
                    <a:pt x="14" y="18"/>
                    <a:pt x="14" y="16"/>
                  </a:cubicBezTo>
                  <a:cubicBezTo>
                    <a:pt x="14" y="12"/>
                    <a:pt x="14" y="8"/>
                    <a:pt x="14" y="4"/>
                  </a:cubicBezTo>
                  <a:cubicBezTo>
                    <a:pt x="14" y="2"/>
                    <a:pt x="14" y="1"/>
                    <a:pt x="15" y="0"/>
                  </a:cubicBezTo>
                  <a:close/>
                </a:path>
              </a:pathLst>
            </a:custGeom>
            <a:solidFill>
              <a:srgbClr val="F7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4" name="Freeform 154">
              <a:extLst>
                <a:ext uri="{FF2B5EF4-FFF2-40B4-BE49-F238E27FC236}">
                  <a16:creationId xmlns:a16="http://schemas.microsoft.com/office/drawing/2014/main" id="{534D1587-F588-5D13-9E73-296F67C0A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1561"/>
              <a:ext cx="29" cy="158"/>
            </a:xfrm>
            <a:custGeom>
              <a:avLst/>
              <a:gdLst>
                <a:gd name="T0" fmla="*/ 4 w 4"/>
                <a:gd name="T1" fmla="*/ 0 h 22"/>
                <a:gd name="T2" fmla="*/ 4 w 4"/>
                <a:gd name="T3" fmla="*/ 16 h 22"/>
                <a:gd name="T4" fmla="*/ 0 w 4"/>
                <a:gd name="T5" fmla="*/ 22 h 22"/>
                <a:gd name="T6" fmla="*/ 2 w 4"/>
                <a:gd name="T7" fmla="*/ 15 h 22"/>
                <a:gd name="T8" fmla="*/ 2 w 4"/>
                <a:gd name="T9" fmla="*/ 3 h 22"/>
                <a:gd name="T10" fmla="*/ 4 w 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2">
                  <a:moveTo>
                    <a:pt x="4" y="0"/>
                  </a:moveTo>
                  <a:cubicBezTo>
                    <a:pt x="3" y="5"/>
                    <a:pt x="4" y="11"/>
                    <a:pt x="4" y="16"/>
                  </a:cubicBezTo>
                  <a:cubicBezTo>
                    <a:pt x="4" y="19"/>
                    <a:pt x="3" y="21"/>
                    <a:pt x="0" y="22"/>
                  </a:cubicBezTo>
                  <a:cubicBezTo>
                    <a:pt x="2" y="20"/>
                    <a:pt x="2" y="18"/>
                    <a:pt x="2" y="15"/>
                  </a:cubicBezTo>
                  <a:cubicBezTo>
                    <a:pt x="2" y="11"/>
                    <a:pt x="2" y="7"/>
                    <a:pt x="2" y="3"/>
                  </a:cubicBezTo>
                  <a:cubicBezTo>
                    <a:pt x="2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34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5" name="Freeform 155">
              <a:extLst>
                <a:ext uri="{FF2B5EF4-FFF2-40B4-BE49-F238E27FC236}">
                  <a16:creationId xmlns:a16="http://schemas.microsoft.com/office/drawing/2014/main" id="{4AA5CA8F-ECED-A98E-A47C-BFE9EC978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791"/>
              <a:ext cx="129" cy="288"/>
            </a:xfrm>
            <a:custGeom>
              <a:avLst/>
              <a:gdLst>
                <a:gd name="T0" fmla="*/ 15 w 18"/>
                <a:gd name="T1" fmla="*/ 0 h 40"/>
                <a:gd name="T2" fmla="*/ 14 w 18"/>
                <a:gd name="T3" fmla="*/ 13 h 40"/>
                <a:gd name="T4" fmla="*/ 16 w 18"/>
                <a:gd name="T5" fmla="*/ 25 h 40"/>
                <a:gd name="T6" fmla="*/ 17 w 18"/>
                <a:gd name="T7" fmla="*/ 28 h 40"/>
                <a:gd name="T8" fmla="*/ 14 w 18"/>
                <a:gd name="T9" fmla="*/ 28 h 40"/>
                <a:gd name="T10" fmla="*/ 11 w 18"/>
                <a:gd name="T11" fmla="*/ 28 h 40"/>
                <a:gd name="T12" fmla="*/ 12 w 18"/>
                <a:gd name="T13" fmla="*/ 40 h 40"/>
                <a:gd name="T14" fmla="*/ 3 w 18"/>
                <a:gd name="T15" fmla="*/ 15 h 40"/>
                <a:gd name="T16" fmla="*/ 15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5" y="0"/>
                  </a:moveTo>
                  <a:cubicBezTo>
                    <a:pt x="17" y="4"/>
                    <a:pt x="15" y="9"/>
                    <a:pt x="14" y="13"/>
                  </a:cubicBezTo>
                  <a:cubicBezTo>
                    <a:pt x="14" y="17"/>
                    <a:pt x="14" y="21"/>
                    <a:pt x="16" y="25"/>
                  </a:cubicBezTo>
                  <a:cubicBezTo>
                    <a:pt x="16" y="26"/>
                    <a:pt x="18" y="27"/>
                    <a:pt x="17" y="28"/>
                  </a:cubicBezTo>
                  <a:cubicBezTo>
                    <a:pt x="16" y="29"/>
                    <a:pt x="15" y="28"/>
                    <a:pt x="14" y="28"/>
                  </a:cubicBezTo>
                  <a:cubicBezTo>
                    <a:pt x="13" y="28"/>
                    <a:pt x="12" y="28"/>
                    <a:pt x="11" y="28"/>
                  </a:cubicBezTo>
                  <a:cubicBezTo>
                    <a:pt x="12" y="32"/>
                    <a:pt x="14" y="36"/>
                    <a:pt x="12" y="40"/>
                  </a:cubicBezTo>
                  <a:cubicBezTo>
                    <a:pt x="5" y="33"/>
                    <a:pt x="0" y="25"/>
                    <a:pt x="3" y="15"/>
                  </a:cubicBezTo>
                  <a:cubicBezTo>
                    <a:pt x="4" y="8"/>
                    <a:pt x="10" y="4"/>
                    <a:pt x="15" y="0"/>
                  </a:cubicBezTo>
                  <a:close/>
                </a:path>
              </a:pathLst>
            </a:custGeom>
            <a:solidFill>
              <a:srgbClr val="3E3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6" name="Freeform 156">
              <a:extLst>
                <a:ext uri="{FF2B5EF4-FFF2-40B4-BE49-F238E27FC236}">
                  <a16:creationId xmlns:a16="http://schemas.microsoft.com/office/drawing/2014/main" id="{F4ABCE70-FBD0-175A-F998-174485679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1719"/>
              <a:ext cx="266" cy="266"/>
            </a:xfrm>
            <a:custGeom>
              <a:avLst/>
              <a:gdLst>
                <a:gd name="T0" fmla="*/ 37 w 37"/>
                <a:gd name="T1" fmla="*/ 34 h 37"/>
                <a:gd name="T2" fmla="*/ 31 w 37"/>
                <a:gd name="T3" fmla="*/ 37 h 37"/>
                <a:gd name="T4" fmla="*/ 20 w 37"/>
                <a:gd name="T5" fmla="*/ 34 h 37"/>
                <a:gd name="T6" fmla="*/ 16 w 37"/>
                <a:gd name="T7" fmla="*/ 34 h 37"/>
                <a:gd name="T8" fmla="*/ 16 w 37"/>
                <a:gd name="T9" fmla="*/ 25 h 37"/>
                <a:gd name="T10" fmla="*/ 5 w 37"/>
                <a:gd name="T11" fmla="*/ 9 h 37"/>
                <a:gd name="T12" fmla="*/ 0 w 37"/>
                <a:gd name="T13" fmla="*/ 0 h 37"/>
                <a:gd name="T14" fmla="*/ 4 w 37"/>
                <a:gd name="T15" fmla="*/ 3 h 37"/>
                <a:gd name="T16" fmla="*/ 13 w 37"/>
                <a:gd name="T17" fmla="*/ 17 h 37"/>
                <a:gd name="T18" fmla="*/ 36 w 37"/>
                <a:gd name="T19" fmla="*/ 32 h 37"/>
                <a:gd name="T20" fmla="*/ 37 w 37"/>
                <a:gd name="T21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37" y="34"/>
                  </a:moveTo>
                  <a:cubicBezTo>
                    <a:pt x="34" y="33"/>
                    <a:pt x="33" y="35"/>
                    <a:pt x="31" y="37"/>
                  </a:cubicBezTo>
                  <a:cubicBezTo>
                    <a:pt x="28" y="34"/>
                    <a:pt x="24" y="34"/>
                    <a:pt x="20" y="34"/>
                  </a:cubicBezTo>
                  <a:cubicBezTo>
                    <a:pt x="19" y="34"/>
                    <a:pt x="18" y="35"/>
                    <a:pt x="16" y="34"/>
                  </a:cubicBezTo>
                  <a:cubicBezTo>
                    <a:pt x="20" y="29"/>
                    <a:pt x="20" y="29"/>
                    <a:pt x="16" y="25"/>
                  </a:cubicBezTo>
                  <a:cubicBezTo>
                    <a:pt x="11" y="21"/>
                    <a:pt x="8" y="15"/>
                    <a:pt x="5" y="9"/>
                  </a:cubicBezTo>
                  <a:cubicBezTo>
                    <a:pt x="4" y="6"/>
                    <a:pt x="2" y="2"/>
                    <a:pt x="0" y="0"/>
                  </a:cubicBezTo>
                  <a:cubicBezTo>
                    <a:pt x="2" y="0"/>
                    <a:pt x="3" y="2"/>
                    <a:pt x="4" y="3"/>
                  </a:cubicBezTo>
                  <a:cubicBezTo>
                    <a:pt x="7" y="8"/>
                    <a:pt x="10" y="13"/>
                    <a:pt x="13" y="17"/>
                  </a:cubicBezTo>
                  <a:cubicBezTo>
                    <a:pt x="18" y="26"/>
                    <a:pt x="25" y="32"/>
                    <a:pt x="36" y="32"/>
                  </a:cubicBezTo>
                  <a:cubicBezTo>
                    <a:pt x="37" y="32"/>
                    <a:pt x="37" y="33"/>
                    <a:pt x="37" y="34"/>
                  </a:cubicBezTo>
                  <a:close/>
                </a:path>
              </a:pathLst>
            </a:custGeom>
            <a:solidFill>
              <a:srgbClr val="E29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7" name="Freeform 157">
              <a:extLst>
                <a:ext uri="{FF2B5EF4-FFF2-40B4-BE49-F238E27FC236}">
                  <a16:creationId xmlns:a16="http://schemas.microsoft.com/office/drawing/2014/main" id="{188F5956-14A6-DE60-871D-7FD876E97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1978"/>
              <a:ext cx="172" cy="244"/>
            </a:xfrm>
            <a:custGeom>
              <a:avLst/>
              <a:gdLst>
                <a:gd name="T0" fmla="*/ 0 w 24"/>
                <a:gd name="T1" fmla="*/ 2 h 34"/>
                <a:gd name="T2" fmla="*/ 1 w 24"/>
                <a:gd name="T3" fmla="*/ 0 h 34"/>
                <a:gd name="T4" fmla="*/ 2 w 24"/>
                <a:gd name="T5" fmla="*/ 7 h 34"/>
                <a:gd name="T6" fmla="*/ 13 w 24"/>
                <a:gd name="T7" fmla="*/ 25 h 34"/>
                <a:gd name="T8" fmla="*/ 24 w 24"/>
                <a:gd name="T9" fmla="*/ 33 h 34"/>
                <a:gd name="T10" fmla="*/ 24 w 24"/>
                <a:gd name="T11" fmla="*/ 34 h 34"/>
                <a:gd name="T12" fmla="*/ 11 w 24"/>
                <a:gd name="T13" fmla="*/ 26 h 34"/>
                <a:gd name="T14" fmla="*/ 8 w 24"/>
                <a:gd name="T15" fmla="*/ 22 h 34"/>
                <a:gd name="T16" fmla="*/ 0 w 24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4">
                  <a:moveTo>
                    <a:pt x="0" y="2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2" y="2"/>
                    <a:pt x="2" y="4"/>
                    <a:pt x="2" y="7"/>
                  </a:cubicBezTo>
                  <a:cubicBezTo>
                    <a:pt x="3" y="14"/>
                    <a:pt x="8" y="20"/>
                    <a:pt x="13" y="25"/>
                  </a:cubicBezTo>
                  <a:cubicBezTo>
                    <a:pt x="16" y="29"/>
                    <a:pt x="19" y="32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18" y="34"/>
                    <a:pt x="15" y="30"/>
                    <a:pt x="11" y="26"/>
                  </a:cubicBezTo>
                  <a:cubicBezTo>
                    <a:pt x="10" y="25"/>
                    <a:pt x="9" y="23"/>
                    <a:pt x="8" y="22"/>
                  </a:cubicBezTo>
                  <a:cubicBezTo>
                    <a:pt x="3" y="17"/>
                    <a:pt x="0" y="10"/>
                    <a:pt x="0" y="2"/>
                  </a:cubicBezTo>
                  <a:close/>
                </a:path>
              </a:pathLst>
            </a:custGeom>
            <a:solidFill>
              <a:srgbClr val="FA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8" name="Freeform 158">
              <a:extLst>
                <a:ext uri="{FF2B5EF4-FFF2-40B4-BE49-F238E27FC236}">
                  <a16:creationId xmlns:a16="http://schemas.microsoft.com/office/drawing/2014/main" id="{E81839B6-CDEF-CBB7-4EFE-8E581E213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971"/>
              <a:ext cx="57" cy="86"/>
            </a:xfrm>
            <a:custGeom>
              <a:avLst/>
              <a:gdLst>
                <a:gd name="T0" fmla="*/ 5 w 8"/>
                <a:gd name="T1" fmla="*/ 0 h 12"/>
                <a:gd name="T2" fmla="*/ 7 w 8"/>
                <a:gd name="T3" fmla="*/ 5 h 12"/>
                <a:gd name="T4" fmla="*/ 5 w 8"/>
                <a:gd name="T5" fmla="*/ 3 h 12"/>
                <a:gd name="T6" fmla="*/ 0 w 8"/>
                <a:gd name="T7" fmla="*/ 12 h 12"/>
                <a:gd name="T8" fmla="*/ 1 w 8"/>
                <a:gd name="T9" fmla="*/ 6 h 12"/>
                <a:gd name="T10" fmla="*/ 5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5" y="0"/>
                  </a:moveTo>
                  <a:cubicBezTo>
                    <a:pt x="6" y="2"/>
                    <a:pt x="8" y="2"/>
                    <a:pt x="7" y="5"/>
                  </a:cubicBezTo>
                  <a:cubicBezTo>
                    <a:pt x="6" y="5"/>
                    <a:pt x="7" y="3"/>
                    <a:pt x="5" y="3"/>
                  </a:cubicBezTo>
                  <a:cubicBezTo>
                    <a:pt x="5" y="7"/>
                    <a:pt x="4" y="10"/>
                    <a:pt x="0" y="12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DF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9" name="Freeform 159">
              <a:extLst>
                <a:ext uri="{FF2B5EF4-FFF2-40B4-BE49-F238E27FC236}">
                  <a16:creationId xmlns:a16="http://schemas.microsoft.com/office/drawing/2014/main" id="{7C75C69D-680B-1FFF-9468-FAD422531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1870"/>
              <a:ext cx="36" cy="94"/>
            </a:xfrm>
            <a:custGeom>
              <a:avLst/>
              <a:gdLst>
                <a:gd name="T0" fmla="*/ 5 w 5"/>
                <a:gd name="T1" fmla="*/ 8 h 13"/>
                <a:gd name="T2" fmla="*/ 4 w 5"/>
                <a:gd name="T3" fmla="*/ 11 h 13"/>
                <a:gd name="T4" fmla="*/ 3 w 5"/>
                <a:gd name="T5" fmla="*/ 13 h 13"/>
                <a:gd name="T6" fmla="*/ 2 w 5"/>
                <a:gd name="T7" fmla="*/ 11 h 13"/>
                <a:gd name="T8" fmla="*/ 3 w 5"/>
                <a:gd name="T9" fmla="*/ 5 h 13"/>
                <a:gd name="T10" fmla="*/ 0 w 5"/>
                <a:gd name="T11" fmla="*/ 5 h 13"/>
                <a:gd name="T12" fmla="*/ 4 w 5"/>
                <a:gd name="T13" fmla="*/ 0 h 13"/>
                <a:gd name="T14" fmla="*/ 5 w 5"/>
                <a:gd name="T1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3">
                  <a:moveTo>
                    <a:pt x="5" y="8"/>
                  </a:moveTo>
                  <a:cubicBezTo>
                    <a:pt x="5" y="9"/>
                    <a:pt x="4" y="10"/>
                    <a:pt x="4" y="11"/>
                  </a:cubicBezTo>
                  <a:cubicBezTo>
                    <a:pt x="4" y="12"/>
                    <a:pt x="5" y="13"/>
                    <a:pt x="3" y="13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0" y="9"/>
                    <a:pt x="2" y="7"/>
                    <a:pt x="3" y="5"/>
                  </a:cubicBezTo>
                  <a:cubicBezTo>
                    <a:pt x="2" y="3"/>
                    <a:pt x="1" y="5"/>
                    <a:pt x="0" y="5"/>
                  </a:cubicBezTo>
                  <a:cubicBezTo>
                    <a:pt x="0" y="2"/>
                    <a:pt x="4" y="3"/>
                    <a:pt x="4" y="0"/>
                  </a:cubicBezTo>
                  <a:cubicBezTo>
                    <a:pt x="5" y="3"/>
                    <a:pt x="3" y="6"/>
                    <a:pt x="5" y="8"/>
                  </a:cubicBezTo>
                  <a:close/>
                </a:path>
              </a:pathLst>
            </a:custGeom>
            <a:solidFill>
              <a:srgbClr val="DE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0" name="Freeform 160">
              <a:extLst>
                <a:ext uri="{FF2B5EF4-FFF2-40B4-BE49-F238E27FC236}">
                  <a16:creationId xmlns:a16="http://schemas.microsoft.com/office/drawing/2014/main" id="{D7A5A153-EA90-CCEF-5EF1-C514C21DA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1892"/>
              <a:ext cx="115" cy="57"/>
            </a:xfrm>
            <a:custGeom>
              <a:avLst/>
              <a:gdLst>
                <a:gd name="T0" fmla="*/ 16 w 16"/>
                <a:gd name="T1" fmla="*/ 7 h 8"/>
                <a:gd name="T2" fmla="*/ 0 w 16"/>
                <a:gd name="T3" fmla="*/ 0 h 8"/>
                <a:gd name="T4" fmla="*/ 16 w 16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16" y="7"/>
                  </a:moveTo>
                  <a:cubicBezTo>
                    <a:pt x="11" y="8"/>
                    <a:pt x="4" y="5"/>
                    <a:pt x="0" y="0"/>
                  </a:cubicBezTo>
                  <a:cubicBezTo>
                    <a:pt x="5" y="3"/>
                    <a:pt x="10" y="6"/>
                    <a:pt x="16" y="7"/>
                  </a:cubicBezTo>
                  <a:close/>
                </a:path>
              </a:pathLst>
            </a:custGeom>
            <a:solidFill>
              <a:srgbClr val="AF8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1" name="Freeform 161">
              <a:extLst>
                <a:ext uri="{FF2B5EF4-FFF2-40B4-BE49-F238E27FC236}">
                  <a16:creationId xmlns:a16="http://schemas.microsoft.com/office/drawing/2014/main" id="{1C2D80EB-FABE-FF0F-16E2-4CBCA0EC9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3646"/>
              <a:ext cx="21" cy="29"/>
            </a:xfrm>
            <a:custGeom>
              <a:avLst/>
              <a:gdLst>
                <a:gd name="T0" fmla="*/ 2 w 3"/>
                <a:gd name="T1" fmla="*/ 4 h 4"/>
                <a:gd name="T2" fmla="*/ 2 w 3"/>
                <a:gd name="T3" fmla="*/ 0 h 4"/>
                <a:gd name="T4" fmla="*/ 2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2"/>
                    <a:pt x="0" y="1"/>
                    <a:pt x="2" y="0"/>
                  </a:cubicBezTo>
                  <a:cubicBezTo>
                    <a:pt x="3" y="1"/>
                    <a:pt x="3" y="2"/>
                    <a:pt x="2" y="4"/>
                  </a:cubicBezTo>
                  <a:close/>
                </a:path>
              </a:pathLst>
            </a:custGeom>
            <a:solidFill>
              <a:srgbClr val="6FB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2" name="Freeform 162">
              <a:extLst>
                <a:ext uri="{FF2B5EF4-FFF2-40B4-BE49-F238E27FC236}">
                  <a16:creationId xmlns:a16="http://schemas.microsoft.com/office/drawing/2014/main" id="{9A0FFCDA-F074-D925-5948-2A66928C8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3646"/>
              <a:ext cx="14" cy="29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0 h 4"/>
                <a:gd name="T4" fmla="*/ 0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1"/>
                    <a:pt x="2" y="2"/>
                    <a:pt x="0" y="4"/>
                  </a:cubicBezTo>
                  <a:close/>
                </a:path>
              </a:pathLst>
            </a:custGeom>
            <a:solidFill>
              <a:srgbClr val="A64C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3" name="Freeform 163">
              <a:extLst>
                <a:ext uri="{FF2B5EF4-FFF2-40B4-BE49-F238E27FC236}">
                  <a16:creationId xmlns:a16="http://schemas.microsoft.com/office/drawing/2014/main" id="{3BBC111F-912E-1CA3-F6EC-4A0047762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3574"/>
              <a:ext cx="129" cy="101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6 h 14"/>
                <a:gd name="T4" fmla="*/ 5 w 18"/>
                <a:gd name="T5" fmla="*/ 2 h 14"/>
                <a:gd name="T6" fmla="*/ 9 w 18"/>
                <a:gd name="T7" fmla="*/ 2 h 14"/>
                <a:gd name="T8" fmla="*/ 16 w 18"/>
                <a:gd name="T9" fmla="*/ 3 h 14"/>
                <a:gd name="T10" fmla="*/ 16 w 18"/>
                <a:gd name="T11" fmla="*/ 13 h 14"/>
                <a:gd name="T12" fmla="*/ 14 w 18"/>
                <a:gd name="T13" fmla="*/ 14 h 14"/>
                <a:gd name="T14" fmla="*/ 9 w 18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1" y="14"/>
                    <a:pt x="1" y="14"/>
                    <a:pt x="0" y="6"/>
                  </a:cubicBezTo>
                  <a:cubicBezTo>
                    <a:pt x="0" y="3"/>
                    <a:pt x="1" y="1"/>
                    <a:pt x="5" y="2"/>
                  </a:cubicBezTo>
                  <a:cubicBezTo>
                    <a:pt x="6" y="2"/>
                    <a:pt x="8" y="1"/>
                    <a:pt x="9" y="2"/>
                  </a:cubicBezTo>
                  <a:cubicBezTo>
                    <a:pt x="11" y="2"/>
                    <a:pt x="15" y="0"/>
                    <a:pt x="16" y="3"/>
                  </a:cubicBezTo>
                  <a:cubicBezTo>
                    <a:pt x="18" y="5"/>
                    <a:pt x="17" y="9"/>
                    <a:pt x="16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4"/>
                    <a:pt x="11" y="14"/>
                    <a:pt x="9" y="14"/>
                  </a:cubicBezTo>
                  <a:close/>
                </a:path>
              </a:pathLst>
            </a:custGeom>
            <a:solidFill>
              <a:srgbClr val="2A2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4" name="Freeform 164">
              <a:extLst>
                <a:ext uri="{FF2B5EF4-FFF2-40B4-BE49-F238E27FC236}">
                  <a16:creationId xmlns:a16="http://schemas.microsoft.com/office/drawing/2014/main" id="{AED8B0A9-5840-BDAB-7686-F4F95CC3C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3632"/>
              <a:ext cx="57" cy="50"/>
            </a:xfrm>
            <a:custGeom>
              <a:avLst/>
              <a:gdLst>
                <a:gd name="T0" fmla="*/ 4 w 8"/>
                <a:gd name="T1" fmla="*/ 6 h 7"/>
                <a:gd name="T2" fmla="*/ 0 w 8"/>
                <a:gd name="T3" fmla="*/ 3 h 7"/>
                <a:gd name="T4" fmla="*/ 4 w 8"/>
                <a:gd name="T5" fmla="*/ 0 h 7"/>
                <a:gd name="T6" fmla="*/ 8 w 8"/>
                <a:gd name="T7" fmla="*/ 3 h 7"/>
                <a:gd name="T8" fmla="*/ 4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6"/>
                  </a:moveTo>
                  <a:cubicBezTo>
                    <a:pt x="2" y="5"/>
                    <a:pt x="0" y="7"/>
                    <a:pt x="0" y="3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6" y="0"/>
                    <a:pt x="8" y="0"/>
                    <a:pt x="8" y="3"/>
                  </a:cubicBezTo>
                  <a:cubicBezTo>
                    <a:pt x="8" y="7"/>
                    <a:pt x="5" y="5"/>
                    <a:pt x="4" y="6"/>
                  </a:cubicBezTo>
                  <a:close/>
                </a:path>
              </a:pathLst>
            </a:custGeom>
            <a:solidFill>
              <a:srgbClr val="282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5" name="Freeform 165">
              <a:extLst>
                <a:ext uri="{FF2B5EF4-FFF2-40B4-BE49-F238E27FC236}">
                  <a16:creationId xmlns:a16="http://schemas.microsoft.com/office/drawing/2014/main" id="{99792A61-1149-E1EA-3773-5B69C651D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3589"/>
              <a:ext cx="29" cy="36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3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583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6" name="Freeform 166">
              <a:extLst>
                <a:ext uri="{FF2B5EF4-FFF2-40B4-BE49-F238E27FC236}">
                  <a16:creationId xmlns:a16="http://schemas.microsoft.com/office/drawing/2014/main" id="{09893AE9-4266-A2D2-890F-5582428AD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596"/>
              <a:ext cx="93" cy="65"/>
            </a:xfrm>
            <a:custGeom>
              <a:avLst/>
              <a:gdLst>
                <a:gd name="T0" fmla="*/ 7 w 13"/>
                <a:gd name="T1" fmla="*/ 9 h 9"/>
                <a:gd name="T2" fmla="*/ 7 w 13"/>
                <a:gd name="T3" fmla="*/ 9 h 9"/>
                <a:gd name="T4" fmla="*/ 1 w 13"/>
                <a:gd name="T5" fmla="*/ 1 h 9"/>
                <a:gd name="T6" fmla="*/ 3 w 13"/>
                <a:gd name="T7" fmla="*/ 0 h 9"/>
                <a:gd name="T8" fmla="*/ 11 w 13"/>
                <a:gd name="T9" fmla="*/ 0 h 9"/>
                <a:gd name="T10" fmla="*/ 13 w 13"/>
                <a:gd name="T11" fmla="*/ 2 h 9"/>
                <a:gd name="T12" fmla="*/ 13 w 13"/>
                <a:gd name="T13" fmla="*/ 3 h 9"/>
                <a:gd name="T14" fmla="*/ 7 w 13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0" y="6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0"/>
                    <a:pt x="8" y="0"/>
                    <a:pt x="11" y="0"/>
                  </a:cubicBezTo>
                  <a:cubicBezTo>
                    <a:pt x="12" y="0"/>
                    <a:pt x="13" y="0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9"/>
                    <a:pt x="13" y="9"/>
                    <a:pt x="7" y="9"/>
                  </a:cubicBezTo>
                  <a:close/>
                </a:path>
              </a:pathLst>
            </a:custGeom>
            <a:solidFill>
              <a:srgbClr val="303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7" name="Freeform 167">
              <a:extLst>
                <a:ext uri="{FF2B5EF4-FFF2-40B4-BE49-F238E27FC236}">
                  <a16:creationId xmlns:a16="http://schemas.microsoft.com/office/drawing/2014/main" id="{65EA8D3A-F36A-E74E-BD1A-75BA91445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3589"/>
              <a:ext cx="72" cy="79"/>
            </a:xfrm>
            <a:custGeom>
              <a:avLst/>
              <a:gdLst>
                <a:gd name="T0" fmla="*/ 5 w 10"/>
                <a:gd name="T1" fmla="*/ 11 h 11"/>
                <a:gd name="T2" fmla="*/ 0 w 10"/>
                <a:gd name="T3" fmla="*/ 6 h 11"/>
                <a:gd name="T4" fmla="*/ 5 w 10"/>
                <a:gd name="T5" fmla="*/ 0 h 11"/>
                <a:gd name="T6" fmla="*/ 10 w 10"/>
                <a:gd name="T7" fmla="*/ 6 h 11"/>
                <a:gd name="T8" fmla="*/ 5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7" y="0"/>
                    <a:pt x="10" y="3"/>
                    <a:pt x="10" y="6"/>
                  </a:cubicBezTo>
                  <a:cubicBezTo>
                    <a:pt x="10" y="8"/>
                    <a:pt x="8" y="11"/>
                    <a:pt x="5" y="11"/>
                  </a:cubicBezTo>
                  <a:close/>
                </a:path>
              </a:pathLst>
            </a:custGeom>
            <a:solidFill>
              <a:srgbClr val="322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8" name="Freeform 168">
              <a:extLst>
                <a:ext uri="{FF2B5EF4-FFF2-40B4-BE49-F238E27FC236}">
                  <a16:creationId xmlns:a16="http://schemas.microsoft.com/office/drawing/2014/main" id="{CB442512-9219-7545-1CF9-8CFC297E7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848"/>
              <a:ext cx="94" cy="173"/>
            </a:xfrm>
            <a:custGeom>
              <a:avLst/>
              <a:gdLst>
                <a:gd name="T0" fmla="*/ 1 w 13"/>
                <a:gd name="T1" fmla="*/ 3 h 24"/>
                <a:gd name="T2" fmla="*/ 2 w 13"/>
                <a:gd name="T3" fmla="*/ 0 h 24"/>
                <a:gd name="T4" fmla="*/ 10 w 13"/>
                <a:gd name="T5" fmla="*/ 16 h 24"/>
                <a:gd name="T6" fmla="*/ 13 w 13"/>
                <a:gd name="T7" fmla="*/ 24 h 24"/>
                <a:gd name="T8" fmla="*/ 2 w 13"/>
                <a:gd name="T9" fmla="*/ 15 h 24"/>
                <a:gd name="T10" fmla="*/ 1 w 13"/>
                <a:gd name="T1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1" y="3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5" y="5"/>
                    <a:pt x="7" y="11"/>
                    <a:pt x="10" y="16"/>
                  </a:cubicBezTo>
                  <a:cubicBezTo>
                    <a:pt x="11" y="19"/>
                    <a:pt x="12" y="21"/>
                    <a:pt x="13" y="24"/>
                  </a:cubicBezTo>
                  <a:cubicBezTo>
                    <a:pt x="8" y="22"/>
                    <a:pt x="5" y="19"/>
                    <a:pt x="2" y="15"/>
                  </a:cubicBezTo>
                  <a:cubicBezTo>
                    <a:pt x="0" y="11"/>
                    <a:pt x="1" y="7"/>
                    <a:pt x="1" y="3"/>
                  </a:cubicBezTo>
                  <a:close/>
                </a:path>
              </a:pathLst>
            </a:custGeom>
            <a:solidFill>
              <a:srgbClr val="E6A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9" name="Freeform 169">
              <a:extLst>
                <a:ext uri="{FF2B5EF4-FFF2-40B4-BE49-F238E27FC236}">
                  <a16:creationId xmlns:a16="http://schemas.microsoft.com/office/drawing/2014/main" id="{388A9EAA-A2B8-7CB3-551F-273E4E371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942"/>
              <a:ext cx="129" cy="107"/>
            </a:xfrm>
            <a:custGeom>
              <a:avLst/>
              <a:gdLst>
                <a:gd name="T0" fmla="*/ 4 w 18"/>
                <a:gd name="T1" fmla="*/ 2 h 15"/>
                <a:gd name="T2" fmla="*/ 14 w 18"/>
                <a:gd name="T3" fmla="*/ 11 h 15"/>
                <a:gd name="T4" fmla="*/ 18 w 18"/>
                <a:gd name="T5" fmla="*/ 15 h 15"/>
                <a:gd name="T6" fmla="*/ 12 w 18"/>
                <a:gd name="T7" fmla="*/ 11 h 15"/>
                <a:gd name="T8" fmla="*/ 2 w 18"/>
                <a:gd name="T9" fmla="*/ 4 h 15"/>
                <a:gd name="T10" fmla="*/ 1 w 18"/>
                <a:gd name="T11" fmla="*/ 1 h 15"/>
                <a:gd name="T12" fmla="*/ 4 w 18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4" y="2"/>
                  </a:moveTo>
                  <a:cubicBezTo>
                    <a:pt x="7" y="5"/>
                    <a:pt x="10" y="8"/>
                    <a:pt x="14" y="11"/>
                  </a:cubicBezTo>
                  <a:cubicBezTo>
                    <a:pt x="15" y="12"/>
                    <a:pt x="17" y="13"/>
                    <a:pt x="18" y="15"/>
                  </a:cubicBezTo>
                  <a:cubicBezTo>
                    <a:pt x="15" y="15"/>
                    <a:pt x="14" y="12"/>
                    <a:pt x="12" y="11"/>
                  </a:cubicBezTo>
                  <a:cubicBezTo>
                    <a:pt x="9" y="9"/>
                    <a:pt x="6" y="6"/>
                    <a:pt x="2" y="4"/>
                  </a:cubicBezTo>
                  <a:cubicBezTo>
                    <a:pt x="2" y="3"/>
                    <a:pt x="0" y="2"/>
                    <a:pt x="1" y="1"/>
                  </a:cubicBezTo>
                  <a:cubicBezTo>
                    <a:pt x="3" y="0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D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0" name="Freeform 170">
              <a:extLst>
                <a:ext uri="{FF2B5EF4-FFF2-40B4-BE49-F238E27FC236}">
                  <a16:creationId xmlns:a16="http://schemas.microsoft.com/office/drawing/2014/main" id="{EC17B3FE-0BA7-196A-3F0D-306BFE107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870"/>
              <a:ext cx="29" cy="86"/>
            </a:xfrm>
            <a:custGeom>
              <a:avLst/>
              <a:gdLst>
                <a:gd name="T0" fmla="*/ 4 w 4"/>
                <a:gd name="T1" fmla="*/ 12 h 12"/>
                <a:gd name="T2" fmla="*/ 1 w 4"/>
                <a:gd name="T3" fmla="*/ 11 h 12"/>
                <a:gd name="T4" fmla="*/ 0 w 4"/>
                <a:gd name="T5" fmla="*/ 10 h 12"/>
                <a:gd name="T6" fmla="*/ 2 w 4"/>
                <a:gd name="T7" fmla="*/ 0 h 12"/>
                <a:gd name="T8" fmla="*/ 4 w 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4" y="12"/>
                  </a:moveTo>
                  <a:cubicBezTo>
                    <a:pt x="3" y="12"/>
                    <a:pt x="2" y="11"/>
                    <a:pt x="1" y="11"/>
                  </a:cubicBezTo>
                  <a:cubicBezTo>
                    <a:pt x="1" y="11"/>
                    <a:pt x="1" y="10"/>
                    <a:pt x="0" y="10"/>
                  </a:cubicBezTo>
                  <a:cubicBezTo>
                    <a:pt x="1" y="7"/>
                    <a:pt x="1" y="3"/>
                    <a:pt x="2" y="0"/>
                  </a:cubicBezTo>
                  <a:cubicBezTo>
                    <a:pt x="3" y="4"/>
                    <a:pt x="3" y="8"/>
                    <a:pt x="4" y="12"/>
                  </a:cubicBezTo>
                  <a:close/>
                </a:path>
              </a:pathLst>
            </a:custGeom>
            <a:solidFill>
              <a:srgbClr val="5C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1" name="Freeform 171">
              <a:extLst>
                <a:ext uri="{FF2B5EF4-FFF2-40B4-BE49-F238E27FC236}">
                  <a16:creationId xmlns:a16="http://schemas.microsoft.com/office/drawing/2014/main" id="{7EF21E0B-F608-B924-3049-B2BCC2AC0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316"/>
              <a:ext cx="29" cy="29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6A6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2" name="Freeform 172">
              <a:extLst>
                <a:ext uri="{FF2B5EF4-FFF2-40B4-BE49-F238E27FC236}">
                  <a16:creationId xmlns:a16="http://schemas.microsoft.com/office/drawing/2014/main" id="{52BF8E41-106B-D269-BDFA-E75735240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2316"/>
              <a:ext cx="29" cy="22"/>
            </a:xfrm>
            <a:custGeom>
              <a:avLst/>
              <a:gdLst>
                <a:gd name="T0" fmla="*/ 3 w 4"/>
                <a:gd name="T1" fmla="*/ 0 h 3"/>
                <a:gd name="T2" fmla="*/ 4 w 4"/>
                <a:gd name="T3" fmla="*/ 1 h 3"/>
                <a:gd name="T4" fmla="*/ 2 w 4"/>
                <a:gd name="T5" fmla="*/ 3 h 3"/>
                <a:gd name="T6" fmla="*/ 1 w 4"/>
                <a:gd name="T7" fmla="*/ 1 h 3"/>
                <a:gd name="T8" fmla="*/ 3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4" y="0"/>
                    <a:pt x="4" y="1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3" name="Freeform 173">
              <a:extLst>
                <a:ext uri="{FF2B5EF4-FFF2-40B4-BE49-F238E27FC236}">
                  <a16:creationId xmlns:a16="http://schemas.microsoft.com/office/drawing/2014/main" id="{FEC21C2E-F333-2A7F-6BD0-FE643F0D7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309"/>
              <a:ext cx="21" cy="21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1 h 3"/>
                <a:gd name="T4" fmla="*/ 1 w 3"/>
                <a:gd name="T5" fmla="*/ 3 h 3"/>
                <a:gd name="T6" fmla="*/ 0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4" name="Freeform 174">
              <a:extLst>
                <a:ext uri="{FF2B5EF4-FFF2-40B4-BE49-F238E27FC236}">
                  <a16:creationId xmlns:a16="http://schemas.microsoft.com/office/drawing/2014/main" id="{B548CF8F-F4B3-C89D-506B-85D9E0020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870"/>
              <a:ext cx="115" cy="79"/>
            </a:xfrm>
            <a:custGeom>
              <a:avLst/>
              <a:gdLst>
                <a:gd name="T0" fmla="*/ 1 w 16"/>
                <a:gd name="T1" fmla="*/ 7 h 11"/>
                <a:gd name="T2" fmla="*/ 3 w 16"/>
                <a:gd name="T3" fmla="*/ 3 h 11"/>
                <a:gd name="T4" fmla="*/ 16 w 16"/>
                <a:gd name="T5" fmla="*/ 10 h 11"/>
                <a:gd name="T6" fmla="*/ 13 w 16"/>
                <a:gd name="T7" fmla="*/ 9 h 11"/>
                <a:gd name="T8" fmla="*/ 1 w 16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7"/>
                  </a:moveTo>
                  <a:cubicBezTo>
                    <a:pt x="0" y="5"/>
                    <a:pt x="1" y="3"/>
                    <a:pt x="3" y="3"/>
                  </a:cubicBezTo>
                  <a:cubicBezTo>
                    <a:pt x="8" y="0"/>
                    <a:pt x="15" y="4"/>
                    <a:pt x="16" y="10"/>
                  </a:cubicBezTo>
                  <a:cubicBezTo>
                    <a:pt x="15" y="11"/>
                    <a:pt x="14" y="9"/>
                    <a:pt x="13" y="9"/>
                  </a:cubicBezTo>
                  <a:cubicBezTo>
                    <a:pt x="9" y="7"/>
                    <a:pt x="5" y="6"/>
                    <a:pt x="1" y="7"/>
                  </a:cubicBezTo>
                  <a:close/>
                </a:path>
              </a:pathLst>
            </a:custGeom>
            <a:solidFill>
              <a:srgbClr val="DC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5" name="Freeform 175">
              <a:extLst>
                <a:ext uri="{FF2B5EF4-FFF2-40B4-BE49-F238E27FC236}">
                  <a16:creationId xmlns:a16="http://schemas.microsoft.com/office/drawing/2014/main" id="{EC3E6503-7CBE-C957-A48B-B814AD1F8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1892"/>
              <a:ext cx="108" cy="64"/>
            </a:xfrm>
            <a:custGeom>
              <a:avLst/>
              <a:gdLst>
                <a:gd name="T0" fmla="*/ 0 w 15"/>
                <a:gd name="T1" fmla="*/ 4 h 9"/>
                <a:gd name="T2" fmla="*/ 9 w 15"/>
                <a:gd name="T3" fmla="*/ 4 h 9"/>
                <a:gd name="T4" fmla="*/ 15 w 15"/>
                <a:gd name="T5" fmla="*/ 7 h 9"/>
                <a:gd name="T6" fmla="*/ 11 w 15"/>
                <a:gd name="T7" fmla="*/ 8 h 9"/>
                <a:gd name="T8" fmla="*/ 3 w 15"/>
                <a:gd name="T9" fmla="*/ 6 h 9"/>
                <a:gd name="T10" fmla="*/ 0 w 15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0" y="4"/>
                  </a:moveTo>
                  <a:cubicBezTo>
                    <a:pt x="3" y="0"/>
                    <a:pt x="6" y="4"/>
                    <a:pt x="9" y="4"/>
                  </a:cubicBezTo>
                  <a:cubicBezTo>
                    <a:pt x="11" y="3"/>
                    <a:pt x="13" y="6"/>
                    <a:pt x="15" y="7"/>
                  </a:cubicBezTo>
                  <a:cubicBezTo>
                    <a:pt x="15" y="9"/>
                    <a:pt x="13" y="9"/>
                    <a:pt x="11" y="8"/>
                  </a:cubicBezTo>
                  <a:cubicBezTo>
                    <a:pt x="9" y="6"/>
                    <a:pt x="6" y="6"/>
                    <a:pt x="3" y="6"/>
                  </a:cubicBezTo>
                  <a:cubicBezTo>
                    <a:pt x="1" y="6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34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6" name="Freeform 176">
              <a:extLst>
                <a:ext uri="{FF2B5EF4-FFF2-40B4-BE49-F238E27FC236}">
                  <a16:creationId xmlns:a16="http://schemas.microsoft.com/office/drawing/2014/main" id="{59EEECE2-2831-5ABA-D028-57AE7024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949"/>
              <a:ext cx="115" cy="43"/>
            </a:xfrm>
            <a:custGeom>
              <a:avLst/>
              <a:gdLst>
                <a:gd name="T0" fmla="*/ 0 w 16"/>
                <a:gd name="T1" fmla="*/ 2 h 6"/>
                <a:gd name="T2" fmla="*/ 11 w 16"/>
                <a:gd name="T3" fmla="*/ 2 h 6"/>
                <a:gd name="T4" fmla="*/ 12 w 16"/>
                <a:gd name="T5" fmla="*/ 3 h 6"/>
                <a:gd name="T6" fmla="*/ 15 w 16"/>
                <a:gd name="T7" fmla="*/ 5 h 6"/>
                <a:gd name="T8" fmla="*/ 12 w 16"/>
                <a:gd name="T9" fmla="*/ 5 h 6"/>
                <a:gd name="T10" fmla="*/ 4 w 16"/>
                <a:gd name="T11" fmla="*/ 4 h 6"/>
                <a:gd name="T12" fmla="*/ 0 w 16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">
                  <a:moveTo>
                    <a:pt x="0" y="2"/>
                  </a:moveTo>
                  <a:cubicBezTo>
                    <a:pt x="4" y="1"/>
                    <a:pt x="8" y="0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6" y="0"/>
                    <a:pt x="14" y="4"/>
                    <a:pt x="15" y="5"/>
                  </a:cubicBezTo>
                  <a:cubicBezTo>
                    <a:pt x="14" y="6"/>
                    <a:pt x="14" y="6"/>
                    <a:pt x="12" y="5"/>
                  </a:cubicBezTo>
                  <a:cubicBezTo>
                    <a:pt x="10" y="4"/>
                    <a:pt x="7" y="4"/>
                    <a:pt x="4" y="4"/>
                  </a:cubicBezTo>
                  <a:cubicBezTo>
                    <a:pt x="2" y="5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34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7" name="Freeform 177">
              <a:extLst>
                <a:ext uri="{FF2B5EF4-FFF2-40B4-BE49-F238E27FC236}">
                  <a16:creationId xmlns:a16="http://schemas.microsoft.com/office/drawing/2014/main" id="{8E3439DC-C7D3-DC15-3731-C80102F94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827"/>
              <a:ext cx="94" cy="50"/>
            </a:xfrm>
            <a:custGeom>
              <a:avLst/>
              <a:gdLst>
                <a:gd name="T0" fmla="*/ 13 w 13"/>
                <a:gd name="T1" fmla="*/ 4 h 7"/>
                <a:gd name="T2" fmla="*/ 0 w 13"/>
                <a:gd name="T3" fmla="*/ 4 h 7"/>
                <a:gd name="T4" fmla="*/ 13 w 13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13" y="4"/>
                  </a:moveTo>
                  <a:cubicBezTo>
                    <a:pt x="8" y="7"/>
                    <a:pt x="4" y="1"/>
                    <a:pt x="0" y="4"/>
                  </a:cubicBezTo>
                  <a:cubicBezTo>
                    <a:pt x="2" y="0"/>
                    <a:pt x="6" y="0"/>
                    <a:pt x="13" y="4"/>
                  </a:cubicBezTo>
                  <a:close/>
                </a:path>
              </a:pathLst>
            </a:custGeom>
            <a:solidFill>
              <a:srgbClr val="353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8" name="Freeform 178">
              <a:extLst>
                <a:ext uri="{FF2B5EF4-FFF2-40B4-BE49-F238E27FC236}">
                  <a16:creationId xmlns:a16="http://schemas.microsoft.com/office/drawing/2014/main" id="{17A73279-2488-F73D-7FFA-72248CE35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3617"/>
              <a:ext cx="65" cy="29"/>
            </a:xfrm>
            <a:custGeom>
              <a:avLst/>
              <a:gdLst>
                <a:gd name="T0" fmla="*/ 9 w 9"/>
                <a:gd name="T1" fmla="*/ 2 h 4"/>
                <a:gd name="T2" fmla="*/ 0 w 9"/>
                <a:gd name="T3" fmla="*/ 2 h 4"/>
                <a:gd name="T4" fmla="*/ 9 w 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4" y="4"/>
                    <a:pt x="4" y="4"/>
                    <a:pt x="0" y="2"/>
                  </a:cubicBezTo>
                  <a:cubicBezTo>
                    <a:pt x="5" y="0"/>
                    <a:pt x="5" y="0"/>
                    <a:pt x="9" y="2"/>
                  </a:cubicBezTo>
                  <a:close/>
                </a:path>
              </a:pathLst>
            </a:custGeom>
            <a:solidFill>
              <a:srgbClr val="E9D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9" name="Freeform 179">
              <a:extLst>
                <a:ext uri="{FF2B5EF4-FFF2-40B4-BE49-F238E27FC236}">
                  <a16:creationId xmlns:a16="http://schemas.microsoft.com/office/drawing/2014/main" id="{07920D04-B2BB-165F-8F9A-C59630DFF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3625"/>
              <a:ext cx="72" cy="14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0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4" y="0"/>
                    <a:pt x="6" y="0"/>
                    <a:pt x="10" y="0"/>
                  </a:cubicBezTo>
                  <a:cubicBezTo>
                    <a:pt x="7" y="2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CDC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4" y="2272445"/>
            <a:ext cx="2879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Presentation template by </a:t>
            </a:r>
            <a:endParaRPr lang="ko-KR" altLang="en-US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>
            <a:spLocks/>
          </p:cNvSpPr>
          <p:nvPr/>
        </p:nvSpPr>
        <p:spPr>
          <a:xfrm>
            <a:off x="890907" y="5870078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endParaRPr lang="en" sz="120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1968741" y="306984"/>
            <a:ext cx="8254518" cy="10153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6000" b="1" dirty="0">
                <a:solidFill>
                  <a:srgbClr val="FF001D"/>
                </a:solidFill>
                <a:latin typeface="+mn-lt"/>
              </a:rPr>
              <a:t>Real Estate Infographics</a:t>
            </a:r>
            <a:endParaRPr sz="6000" b="1" dirty="0">
              <a:solidFill>
                <a:srgbClr val="FF001D"/>
              </a:solidFill>
              <a:latin typeface="+mn-lt"/>
            </a:endParaRPr>
          </a:p>
        </p:txBody>
      </p:sp>
      <p:grpSp>
        <p:nvGrpSpPr>
          <p:cNvPr id="327" name="Google Shape;327;p19"/>
          <p:cNvGrpSpPr/>
          <p:nvPr/>
        </p:nvGrpSpPr>
        <p:grpSpPr>
          <a:xfrm>
            <a:off x="3532863" y="2913066"/>
            <a:ext cx="5128896" cy="2237737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1712" y="2208475"/>
              <a:ext cx="1148670" cy="190973"/>
            </a:xfrm>
            <a:custGeom>
              <a:avLst/>
              <a:gdLst/>
              <a:ahLst/>
              <a:cxnLst/>
              <a:rect l="l" t="t" r="r" b="b"/>
              <a:pathLst>
                <a:path w="73187" h="11475" fill="none" extrusionOk="0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649985"/>
              <a:ext cx="1314932" cy="191016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5625216" y="3841988"/>
              <a:ext cx="682457" cy="17"/>
            </a:xfrm>
            <a:custGeom>
              <a:avLst/>
              <a:gdLst/>
              <a:ahLst/>
              <a:cxnLst/>
              <a:rect l="l" t="t" r="r" b="b"/>
              <a:pathLst>
                <a:path w="73620" h="1" fill="none" extrusionOk="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9195712" y="4605417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333" b="1">
                <a:latin typeface="Roboto"/>
                <a:ea typeface="Roboto"/>
                <a:cs typeface="Roboto"/>
                <a:sym typeface="Roboto"/>
              </a:rPr>
              <a:t>15%</a:t>
            </a:r>
            <a:endParaRPr sz="33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9195712" y="2429311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333" b="1">
                <a:latin typeface="Roboto"/>
                <a:ea typeface="Roboto"/>
                <a:cs typeface="Roboto"/>
                <a:sym typeface="Roboto"/>
              </a:rPr>
              <a:t>35%</a:t>
            </a:r>
            <a:endParaRPr sz="33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867413" y="2343539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3333" b="1" dirty="0">
                <a:latin typeface="Roboto"/>
                <a:ea typeface="Roboto"/>
                <a:cs typeface="Roboto"/>
                <a:sym typeface="Roboto"/>
              </a:rPr>
              <a:t>29%</a:t>
            </a:r>
            <a:endParaRPr sz="3333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861680" y="4520685"/>
            <a:ext cx="1291200" cy="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3333" b="1">
                <a:latin typeface="Roboto"/>
                <a:ea typeface="Roboto"/>
                <a:cs typeface="Roboto"/>
                <a:sym typeface="Roboto"/>
              </a:rPr>
              <a:t>21%</a:t>
            </a:r>
            <a:endParaRPr sz="33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591647" y="2937700"/>
            <a:ext cx="25872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600" dirty="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600" dirty="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95447" y="5121341"/>
            <a:ext cx="25872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6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it’s the second planet from the Sun</a:t>
            </a:r>
            <a:endParaRPr sz="16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9191912" y="3022389"/>
            <a:ext cx="25908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6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9195713" y="5206064"/>
            <a:ext cx="25908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600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90ABBBC-83D4-75FF-871D-AF0146BE2F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5901" y="2363788"/>
            <a:ext cx="4037013" cy="3763963"/>
            <a:chOff x="2536" y="1489"/>
            <a:chExt cx="2543" cy="237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79DC7C0-973C-0CCD-1B89-D9CE5A4D1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1489"/>
              <a:ext cx="2543" cy="2371"/>
            </a:xfrm>
            <a:custGeom>
              <a:avLst/>
              <a:gdLst>
                <a:gd name="T0" fmla="*/ 34 w 69"/>
                <a:gd name="T1" fmla="*/ 0 h 64"/>
                <a:gd name="T2" fmla="*/ 50 w 69"/>
                <a:gd name="T3" fmla="*/ 0 h 64"/>
                <a:gd name="T4" fmla="*/ 68 w 69"/>
                <a:gd name="T5" fmla="*/ 15 h 64"/>
                <a:gd name="T6" fmla="*/ 68 w 69"/>
                <a:gd name="T7" fmla="*/ 37 h 64"/>
                <a:gd name="T8" fmla="*/ 49 w 69"/>
                <a:gd name="T9" fmla="*/ 53 h 64"/>
                <a:gd name="T10" fmla="*/ 38 w 69"/>
                <a:gd name="T11" fmla="*/ 53 h 64"/>
                <a:gd name="T12" fmla="*/ 30 w 69"/>
                <a:gd name="T13" fmla="*/ 55 h 64"/>
                <a:gd name="T14" fmla="*/ 21 w 69"/>
                <a:gd name="T15" fmla="*/ 63 h 64"/>
                <a:gd name="T16" fmla="*/ 19 w 69"/>
                <a:gd name="T17" fmla="*/ 62 h 64"/>
                <a:gd name="T18" fmla="*/ 11 w 69"/>
                <a:gd name="T19" fmla="*/ 50 h 64"/>
                <a:gd name="T20" fmla="*/ 0 w 69"/>
                <a:gd name="T21" fmla="*/ 33 h 64"/>
                <a:gd name="T22" fmla="*/ 0 w 69"/>
                <a:gd name="T23" fmla="*/ 19 h 64"/>
                <a:gd name="T24" fmla="*/ 21 w 69"/>
                <a:gd name="T25" fmla="*/ 0 h 64"/>
                <a:gd name="T26" fmla="*/ 34 w 69"/>
                <a:gd name="T2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64">
                  <a:moveTo>
                    <a:pt x="34" y="0"/>
                  </a:moveTo>
                  <a:cubicBezTo>
                    <a:pt x="40" y="0"/>
                    <a:pt x="45" y="0"/>
                    <a:pt x="50" y="0"/>
                  </a:cubicBezTo>
                  <a:cubicBezTo>
                    <a:pt x="58" y="0"/>
                    <a:pt x="66" y="7"/>
                    <a:pt x="68" y="15"/>
                  </a:cubicBezTo>
                  <a:cubicBezTo>
                    <a:pt x="69" y="22"/>
                    <a:pt x="69" y="30"/>
                    <a:pt x="68" y="37"/>
                  </a:cubicBezTo>
                  <a:cubicBezTo>
                    <a:pt x="67" y="46"/>
                    <a:pt x="59" y="52"/>
                    <a:pt x="49" y="53"/>
                  </a:cubicBezTo>
                  <a:cubicBezTo>
                    <a:pt x="45" y="53"/>
                    <a:pt x="42" y="53"/>
                    <a:pt x="38" y="53"/>
                  </a:cubicBezTo>
                  <a:cubicBezTo>
                    <a:pt x="35" y="52"/>
                    <a:pt x="32" y="53"/>
                    <a:pt x="30" y="55"/>
                  </a:cubicBezTo>
                  <a:cubicBezTo>
                    <a:pt x="27" y="58"/>
                    <a:pt x="24" y="60"/>
                    <a:pt x="21" y="63"/>
                  </a:cubicBezTo>
                  <a:cubicBezTo>
                    <a:pt x="19" y="64"/>
                    <a:pt x="18" y="64"/>
                    <a:pt x="19" y="62"/>
                  </a:cubicBezTo>
                  <a:cubicBezTo>
                    <a:pt x="19" y="56"/>
                    <a:pt x="17" y="52"/>
                    <a:pt x="11" y="50"/>
                  </a:cubicBezTo>
                  <a:cubicBezTo>
                    <a:pt x="4" y="47"/>
                    <a:pt x="1" y="41"/>
                    <a:pt x="0" y="33"/>
                  </a:cubicBezTo>
                  <a:cubicBezTo>
                    <a:pt x="0" y="29"/>
                    <a:pt x="0" y="24"/>
                    <a:pt x="0" y="19"/>
                  </a:cubicBezTo>
                  <a:cubicBezTo>
                    <a:pt x="1" y="8"/>
                    <a:pt x="9" y="0"/>
                    <a:pt x="21" y="0"/>
                  </a:cubicBezTo>
                  <a:cubicBezTo>
                    <a:pt x="25" y="0"/>
                    <a:pt x="30" y="0"/>
                    <a:pt x="34" y="0"/>
                  </a:cubicBezTo>
                  <a:close/>
                </a:path>
              </a:pathLst>
            </a:custGeom>
            <a:solidFill>
              <a:srgbClr val="E623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501C710-967A-F39A-B217-E3981A340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1600"/>
              <a:ext cx="2322" cy="2075"/>
            </a:xfrm>
            <a:custGeom>
              <a:avLst/>
              <a:gdLst>
                <a:gd name="T0" fmla="*/ 18 w 63"/>
                <a:gd name="T1" fmla="*/ 55 h 56"/>
                <a:gd name="T2" fmla="*/ 18 w 63"/>
                <a:gd name="T3" fmla="*/ 54 h 56"/>
                <a:gd name="T4" fmla="*/ 12 w 63"/>
                <a:gd name="T5" fmla="*/ 46 h 56"/>
                <a:gd name="T6" fmla="*/ 0 w 63"/>
                <a:gd name="T7" fmla="*/ 30 h 56"/>
                <a:gd name="T8" fmla="*/ 0 w 63"/>
                <a:gd name="T9" fmla="*/ 16 h 56"/>
                <a:gd name="T10" fmla="*/ 16 w 63"/>
                <a:gd name="T11" fmla="*/ 0 h 56"/>
                <a:gd name="T12" fmla="*/ 47 w 63"/>
                <a:gd name="T13" fmla="*/ 0 h 56"/>
                <a:gd name="T14" fmla="*/ 62 w 63"/>
                <a:gd name="T15" fmla="*/ 16 h 56"/>
                <a:gd name="T16" fmla="*/ 62 w 63"/>
                <a:gd name="T17" fmla="*/ 30 h 56"/>
                <a:gd name="T18" fmla="*/ 46 w 63"/>
                <a:gd name="T19" fmla="*/ 47 h 56"/>
                <a:gd name="T20" fmla="*/ 19 w 63"/>
                <a:gd name="T21" fmla="*/ 56 h 56"/>
                <a:gd name="T22" fmla="*/ 18 w 63"/>
                <a:gd name="T2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6">
                  <a:moveTo>
                    <a:pt x="18" y="55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8" y="50"/>
                    <a:pt x="18" y="47"/>
                    <a:pt x="12" y="46"/>
                  </a:cubicBezTo>
                  <a:cubicBezTo>
                    <a:pt x="5" y="44"/>
                    <a:pt x="1" y="37"/>
                    <a:pt x="0" y="30"/>
                  </a:cubicBezTo>
                  <a:cubicBezTo>
                    <a:pt x="0" y="26"/>
                    <a:pt x="0" y="21"/>
                    <a:pt x="0" y="16"/>
                  </a:cubicBezTo>
                  <a:cubicBezTo>
                    <a:pt x="1" y="8"/>
                    <a:pt x="8" y="0"/>
                    <a:pt x="16" y="0"/>
                  </a:cubicBezTo>
                  <a:cubicBezTo>
                    <a:pt x="26" y="0"/>
                    <a:pt x="37" y="0"/>
                    <a:pt x="47" y="0"/>
                  </a:cubicBezTo>
                  <a:cubicBezTo>
                    <a:pt x="55" y="0"/>
                    <a:pt x="62" y="7"/>
                    <a:pt x="62" y="16"/>
                  </a:cubicBezTo>
                  <a:cubicBezTo>
                    <a:pt x="63" y="21"/>
                    <a:pt x="63" y="26"/>
                    <a:pt x="62" y="30"/>
                  </a:cubicBezTo>
                  <a:cubicBezTo>
                    <a:pt x="62" y="39"/>
                    <a:pt x="55" y="47"/>
                    <a:pt x="46" y="47"/>
                  </a:cubicBezTo>
                  <a:cubicBezTo>
                    <a:pt x="36" y="46"/>
                    <a:pt x="26" y="45"/>
                    <a:pt x="19" y="56"/>
                  </a:cubicBezTo>
                  <a:cubicBezTo>
                    <a:pt x="19" y="55"/>
                    <a:pt x="18" y="55"/>
                    <a:pt x="18" y="55"/>
                  </a:cubicBezTo>
                  <a:close/>
                </a:path>
              </a:pathLst>
            </a:custGeom>
            <a:solidFill>
              <a:srgbClr val="E1F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4404B73-806C-C600-CDD5-12CBB58D7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" y="1822"/>
              <a:ext cx="1143" cy="1334"/>
            </a:xfrm>
            <a:custGeom>
              <a:avLst/>
              <a:gdLst>
                <a:gd name="T0" fmla="*/ 8 w 31"/>
                <a:gd name="T1" fmla="*/ 27 h 36"/>
                <a:gd name="T2" fmla="*/ 9 w 31"/>
                <a:gd name="T3" fmla="*/ 28 h 36"/>
                <a:gd name="T4" fmla="*/ 17 w 31"/>
                <a:gd name="T5" fmla="*/ 22 h 36"/>
                <a:gd name="T6" fmla="*/ 17 w 31"/>
                <a:gd name="T7" fmla="*/ 4 h 36"/>
                <a:gd name="T8" fmla="*/ 22 w 31"/>
                <a:gd name="T9" fmla="*/ 1 h 36"/>
                <a:gd name="T10" fmla="*/ 25 w 31"/>
                <a:gd name="T11" fmla="*/ 5 h 36"/>
                <a:gd name="T12" fmla="*/ 30 w 31"/>
                <a:gd name="T13" fmla="*/ 9 h 36"/>
                <a:gd name="T14" fmla="*/ 31 w 31"/>
                <a:gd name="T15" fmla="*/ 13 h 36"/>
                <a:gd name="T16" fmla="*/ 27 w 31"/>
                <a:gd name="T17" fmla="*/ 14 h 36"/>
                <a:gd name="T18" fmla="*/ 25 w 31"/>
                <a:gd name="T19" fmla="*/ 13 h 36"/>
                <a:gd name="T20" fmla="*/ 24 w 31"/>
                <a:gd name="T21" fmla="*/ 13 h 36"/>
                <a:gd name="T22" fmla="*/ 23 w 31"/>
                <a:gd name="T23" fmla="*/ 15 h 36"/>
                <a:gd name="T24" fmla="*/ 23 w 31"/>
                <a:gd name="T25" fmla="*/ 22 h 36"/>
                <a:gd name="T26" fmla="*/ 7 w 31"/>
                <a:gd name="T27" fmla="*/ 33 h 36"/>
                <a:gd name="T28" fmla="*/ 3 w 31"/>
                <a:gd name="T29" fmla="*/ 30 h 36"/>
                <a:gd name="T30" fmla="*/ 7 w 31"/>
                <a:gd name="T31" fmla="*/ 14 h 36"/>
                <a:gd name="T32" fmla="*/ 13 w 31"/>
                <a:gd name="T33" fmla="*/ 13 h 36"/>
                <a:gd name="T34" fmla="*/ 11 w 31"/>
                <a:gd name="T35" fmla="*/ 19 h 36"/>
                <a:gd name="T36" fmla="*/ 8 w 31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6">
                  <a:moveTo>
                    <a:pt x="8" y="27"/>
                  </a:moveTo>
                  <a:cubicBezTo>
                    <a:pt x="9" y="27"/>
                    <a:pt x="9" y="27"/>
                    <a:pt x="9" y="28"/>
                  </a:cubicBezTo>
                  <a:cubicBezTo>
                    <a:pt x="14" y="30"/>
                    <a:pt x="17" y="26"/>
                    <a:pt x="17" y="22"/>
                  </a:cubicBezTo>
                  <a:cubicBezTo>
                    <a:pt x="17" y="16"/>
                    <a:pt x="17" y="10"/>
                    <a:pt x="17" y="4"/>
                  </a:cubicBezTo>
                  <a:cubicBezTo>
                    <a:pt x="17" y="0"/>
                    <a:pt x="18" y="0"/>
                    <a:pt x="22" y="1"/>
                  </a:cubicBezTo>
                  <a:cubicBezTo>
                    <a:pt x="24" y="2"/>
                    <a:pt x="23" y="4"/>
                    <a:pt x="25" y="5"/>
                  </a:cubicBezTo>
                  <a:cubicBezTo>
                    <a:pt x="26" y="7"/>
                    <a:pt x="28" y="8"/>
                    <a:pt x="30" y="9"/>
                  </a:cubicBezTo>
                  <a:cubicBezTo>
                    <a:pt x="31" y="10"/>
                    <a:pt x="31" y="12"/>
                    <a:pt x="31" y="13"/>
                  </a:cubicBezTo>
                  <a:cubicBezTo>
                    <a:pt x="30" y="15"/>
                    <a:pt x="28" y="14"/>
                    <a:pt x="27" y="14"/>
                  </a:cubicBezTo>
                  <a:cubicBezTo>
                    <a:pt x="26" y="14"/>
                    <a:pt x="26" y="14"/>
                    <a:pt x="25" y="13"/>
                  </a:cubicBezTo>
                  <a:cubicBezTo>
                    <a:pt x="25" y="13"/>
                    <a:pt x="24" y="13"/>
                    <a:pt x="24" y="13"/>
                  </a:cubicBezTo>
                  <a:cubicBezTo>
                    <a:pt x="23" y="13"/>
                    <a:pt x="23" y="14"/>
                    <a:pt x="23" y="15"/>
                  </a:cubicBezTo>
                  <a:cubicBezTo>
                    <a:pt x="23" y="17"/>
                    <a:pt x="23" y="20"/>
                    <a:pt x="23" y="22"/>
                  </a:cubicBezTo>
                  <a:cubicBezTo>
                    <a:pt x="23" y="31"/>
                    <a:pt x="16" y="36"/>
                    <a:pt x="7" y="33"/>
                  </a:cubicBezTo>
                  <a:cubicBezTo>
                    <a:pt x="6" y="32"/>
                    <a:pt x="4" y="31"/>
                    <a:pt x="3" y="30"/>
                  </a:cubicBezTo>
                  <a:cubicBezTo>
                    <a:pt x="0" y="24"/>
                    <a:pt x="2" y="17"/>
                    <a:pt x="7" y="14"/>
                  </a:cubicBezTo>
                  <a:cubicBezTo>
                    <a:pt x="9" y="13"/>
                    <a:pt x="11" y="13"/>
                    <a:pt x="13" y="13"/>
                  </a:cubicBezTo>
                  <a:cubicBezTo>
                    <a:pt x="14" y="17"/>
                    <a:pt x="14" y="18"/>
                    <a:pt x="11" y="19"/>
                  </a:cubicBezTo>
                  <a:cubicBezTo>
                    <a:pt x="7" y="20"/>
                    <a:pt x="6" y="22"/>
                    <a:pt x="8" y="27"/>
                  </a:cubicBezTo>
                  <a:close/>
                </a:path>
              </a:pathLst>
            </a:custGeom>
            <a:solidFill>
              <a:srgbClr val="05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BE1632E-AC68-56EC-689A-79DFAE45C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1748"/>
              <a:ext cx="479" cy="1186"/>
            </a:xfrm>
            <a:custGeom>
              <a:avLst/>
              <a:gdLst>
                <a:gd name="T0" fmla="*/ 13 w 13"/>
                <a:gd name="T1" fmla="*/ 3 h 32"/>
                <a:gd name="T2" fmla="*/ 9 w 13"/>
                <a:gd name="T3" fmla="*/ 7 h 32"/>
                <a:gd name="T4" fmla="*/ 9 w 13"/>
                <a:gd name="T5" fmla="*/ 26 h 32"/>
                <a:gd name="T6" fmla="*/ 6 w 13"/>
                <a:gd name="T7" fmla="*/ 31 h 32"/>
                <a:gd name="T8" fmla="*/ 0 w 13"/>
                <a:gd name="T9" fmla="*/ 30 h 32"/>
                <a:gd name="T10" fmla="*/ 7 w 13"/>
                <a:gd name="T11" fmla="*/ 23 h 32"/>
                <a:gd name="T12" fmla="*/ 7 w 13"/>
                <a:gd name="T13" fmla="*/ 5 h 32"/>
                <a:gd name="T14" fmla="*/ 8 w 13"/>
                <a:gd name="T15" fmla="*/ 2 h 32"/>
                <a:gd name="T16" fmla="*/ 13 w 13"/>
                <a:gd name="T17" fmla="*/ 3 h 32"/>
                <a:gd name="T18" fmla="*/ 13 w 13"/>
                <a:gd name="T1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2">
                  <a:moveTo>
                    <a:pt x="13" y="3"/>
                  </a:moveTo>
                  <a:cubicBezTo>
                    <a:pt x="9" y="3"/>
                    <a:pt x="9" y="3"/>
                    <a:pt x="9" y="7"/>
                  </a:cubicBezTo>
                  <a:cubicBezTo>
                    <a:pt x="9" y="13"/>
                    <a:pt x="9" y="19"/>
                    <a:pt x="9" y="26"/>
                  </a:cubicBezTo>
                  <a:cubicBezTo>
                    <a:pt x="9" y="28"/>
                    <a:pt x="8" y="30"/>
                    <a:pt x="6" y="31"/>
                  </a:cubicBezTo>
                  <a:cubicBezTo>
                    <a:pt x="4" y="32"/>
                    <a:pt x="2" y="31"/>
                    <a:pt x="0" y="30"/>
                  </a:cubicBezTo>
                  <a:cubicBezTo>
                    <a:pt x="6" y="29"/>
                    <a:pt x="7" y="28"/>
                    <a:pt x="7" y="23"/>
                  </a:cubicBezTo>
                  <a:cubicBezTo>
                    <a:pt x="7" y="17"/>
                    <a:pt x="7" y="11"/>
                    <a:pt x="7" y="5"/>
                  </a:cubicBezTo>
                  <a:cubicBezTo>
                    <a:pt x="7" y="4"/>
                    <a:pt x="6" y="2"/>
                    <a:pt x="8" y="2"/>
                  </a:cubicBezTo>
                  <a:cubicBezTo>
                    <a:pt x="10" y="1"/>
                    <a:pt x="12" y="0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lose/>
                </a:path>
              </a:pathLst>
            </a:custGeom>
            <a:solidFill>
              <a:srgbClr val="63B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899AF15-FAC4-2BF7-EC58-D336722FB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230"/>
              <a:ext cx="627" cy="1000"/>
            </a:xfrm>
            <a:custGeom>
              <a:avLst/>
              <a:gdLst>
                <a:gd name="T0" fmla="*/ 0 w 17"/>
                <a:gd name="T1" fmla="*/ 22 h 27"/>
                <a:gd name="T2" fmla="*/ 4 w 17"/>
                <a:gd name="T3" fmla="*/ 23 h 27"/>
                <a:gd name="T4" fmla="*/ 15 w 17"/>
                <a:gd name="T5" fmla="*/ 12 h 27"/>
                <a:gd name="T6" fmla="*/ 15 w 17"/>
                <a:gd name="T7" fmla="*/ 1 h 27"/>
                <a:gd name="T8" fmla="*/ 17 w 17"/>
                <a:gd name="T9" fmla="*/ 2 h 27"/>
                <a:gd name="T10" fmla="*/ 17 w 17"/>
                <a:gd name="T11" fmla="*/ 13 h 27"/>
                <a:gd name="T12" fmla="*/ 0 w 17"/>
                <a:gd name="T13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7">
                  <a:moveTo>
                    <a:pt x="0" y="22"/>
                  </a:moveTo>
                  <a:cubicBezTo>
                    <a:pt x="2" y="22"/>
                    <a:pt x="3" y="23"/>
                    <a:pt x="4" y="23"/>
                  </a:cubicBezTo>
                  <a:cubicBezTo>
                    <a:pt x="10" y="23"/>
                    <a:pt x="15" y="18"/>
                    <a:pt x="15" y="12"/>
                  </a:cubicBezTo>
                  <a:cubicBezTo>
                    <a:pt x="15" y="8"/>
                    <a:pt x="15" y="4"/>
                    <a:pt x="15" y="1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6" y="5"/>
                    <a:pt x="17" y="9"/>
                    <a:pt x="17" y="13"/>
                  </a:cubicBezTo>
                  <a:cubicBezTo>
                    <a:pt x="16" y="22"/>
                    <a:pt x="8" y="27"/>
                    <a:pt x="0" y="22"/>
                  </a:cubicBezTo>
                  <a:close/>
                </a:path>
              </a:pathLst>
            </a:custGeom>
            <a:solidFill>
              <a:srgbClr val="E32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C8BD87D-2FA3-14CB-B3BD-4EDFB644D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2267"/>
              <a:ext cx="516" cy="667"/>
            </a:xfrm>
            <a:custGeom>
              <a:avLst/>
              <a:gdLst>
                <a:gd name="T0" fmla="*/ 14 w 14"/>
                <a:gd name="T1" fmla="*/ 2 h 18"/>
                <a:gd name="T2" fmla="*/ 4 w 14"/>
                <a:gd name="T3" fmla="*/ 16 h 18"/>
                <a:gd name="T4" fmla="*/ 4 w 14"/>
                <a:gd name="T5" fmla="*/ 18 h 18"/>
                <a:gd name="T6" fmla="*/ 2 w 14"/>
                <a:gd name="T7" fmla="*/ 6 h 18"/>
                <a:gd name="T8" fmla="*/ 12 w 14"/>
                <a:gd name="T9" fmla="*/ 0 h 18"/>
                <a:gd name="T10" fmla="*/ 14 w 14"/>
                <a:gd name="T11" fmla="*/ 1 h 18"/>
                <a:gd name="T12" fmla="*/ 14 w 1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8">
                  <a:moveTo>
                    <a:pt x="14" y="2"/>
                  </a:moveTo>
                  <a:cubicBezTo>
                    <a:pt x="6" y="2"/>
                    <a:pt x="2" y="8"/>
                    <a:pt x="4" y="16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1" y="15"/>
                    <a:pt x="0" y="10"/>
                    <a:pt x="2" y="6"/>
                  </a:cubicBezTo>
                  <a:cubicBezTo>
                    <a:pt x="4" y="2"/>
                    <a:pt x="7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6A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40ADAB1-C3C0-9808-EFC5-E8AB4AE99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2304"/>
              <a:ext cx="406" cy="519"/>
            </a:xfrm>
            <a:custGeom>
              <a:avLst/>
              <a:gdLst>
                <a:gd name="T0" fmla="*/ 8 w 11"/>
                <a:gd name="T1" fmla="*/ 1 h 14"/>
                <a:gd name="T2" fmla="*/ 8 w 11"/>
                <a:gd name="T3" fmla="*/ 0 h 14"/>
                <a:gd name="T4" fmla="*/ 9 w 11"/>
                <a:gd name="T5" fmla="*/ 5 h 14"/>
                <a:gd name="T6" fmla="*/ 7 w 11"/>
                <a:gd name="T7" fmla="*/ 7 h 14"/>
                <a:gd name="T8" fmla="*/ 3 w 11"/>
                <a:gd name="T9" fmla="*/ 14 h 14"/>
                <a:gd name="T10" fmla="*/ 5 w 11"/>
                <a:gd name="T11" fmla="*/ 5 h 14"/>
                <a:gd name="T12" fmla="*/ 8 w 11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4">
                  <a:moveTo>
                    <a:pt x="8" y="1"/>
                  </a:moveTo>
                  <a:cubicBezTo>
                    <a:pt x="8" y="1"/>
                    <a:pt x="8" y="0"/>
                    <a:pt x="8" y="0"/>
                  </a:cubicBezTo>
                  <a:cubicBezTo>
                    <a:pt x="11" y="1"/>
                    <a:pt x="9" y="3"/>
                    <a:pt x="9" y="5"/>
                  </a:cubicBezTo>
                  <a:cubicBezTo>
                    <a:pt x="9" y="7"/>
                    <a:pt x="8" y="6"/>
                    <a:pt x="7" y="7"/>
                  </a:cubicBezTo>
                  <a:cubicBezTo>
                    <a:pt x="4" y="7"/>
                    <a:pt x="3" y="9"/>
                    <a:pt x="3" y="14"/>
                  </a:cubicBezTo>
                  <a:cubicBezTo>
                    <a:pt x="0" y="10"/>
                    <a:pt x="1" y="6"/>
                    <a:pt x="5" y="5"/>
                  </a:cubicBezTo>
                  <a:cubicBezTo>
                    <a:pt x="8" y="5"/>
                    <a:pt x="8" y="3"/>
                    <a:pt x="8" y="1"/>
                  </a:cubicBezTo>
                  <a:close/>
                </a:path>
              </a:pathLst>
            </a:custGeom>
            <a:solidFill>
              <a:srgbClr val="E53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02835EB-195F-7455-FE64-CE1AEE962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" y="2156"/>
              <a:ext cx="294" cy="259"/>
            </a:xfrm>
            <a:custGeom>
              <a:avLst/>
              <a:gdLst>
                <a:gd name="T0" fmla="*/ 0 w 8"/>
                <a:gd name="T1" fmla="*/ 4 h 7"/>
                <a:gd name="T2" fmla="*/ 1 w 8"/>
                <a:gd name="T3" fmla="*/ 4 h 7"/>
                <a:gd name="T4" fmla="*/ 5 w 8"/>
                <a:gd name="T5" fmla="*/ 0 h 7"/>
                <a:gd name="T6" fmla="*/ 7 w 8"/>
                <a:gd name="T7" fmla="*/ 5 h 7"/>
                <a:gd name="T8" fmla="*/ 4 w 8"/>
                <a:gd name="T9" fmla="*/ 6 h 7"/>
                <a:gd name="T10" fmla="*/ 0 w 8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5" y="5"/>
                    <a:pt x="5" y="5"/>
                    <a:pt x="5" y="0"/>
                  </a:cubicBezTo>
                  <a:cubicBezTo>
                    <a:pt x="8" y="1"/>
                    <a:pt x="7" y="4"/>
                    <a:pt x="7" y="5"/>
                  </a:cubicBezTo>
                  <a:cubicBezTo>
                    <a:pt x="7" y="7"/>
                    <a:pt x="5" y="6"/>
                    <a:pt x="4" y="6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E32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EB403FD-1888-2AD5-2A54-1BF40DB5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1859"/>
              <a:ext cx="111" cy="149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3 w 3"/>
                <a:gd name="T5" fmla="*/ 4 h 4"/>
                <a:gd name="T6" fmla="*/ 0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3"/>
                    <a:pt x="3" y="4"/>
                  </a:cubicBez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25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48"/>
          <p:cNvSpPr txBox="1">
            <a:spLocks noGrp="1"/>
          </p:cNvSpPr>
          <p:nvPr>
            <p:ph type="title"/>
          </p:nvPr>
        </p:nvSpPr>
        <p:spPr>
          <a:xfrm>
            <a:off x="1139164" y="211516"/>
            <a:ext cx="719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>
                <a:solidFill>
                  <a:srgbClr val="E62155"/>
                </a:solidFill>
              </a:rPr>
              <a:t>PATIENT MONITORING</a:t>
            </a:r>
            <a:endParaRPr b="1" dirty="0">
              <a:solidFill>
                <a:srgbClr val="E62155"/>
              </a:solidFill>
            </a:endParaRPr>
          </a:p>
        </p:txBody>
      </p:sp>
      <p:sp>
        <p:nvSpPr>
          <p:cNvPr id="1365" name="Google Shape;1365;p48"/>
          <p:cNvSpPr txBox="1">
            <a:spLocks noGrp="1"/>
          </p:cNvSpPr>
          <p:nvPr>
            <p:ph type="title" idx="4294967295"/>
          </p:nvPr>
        </p:nvSpPr>
        <p:spPr>
          <a:xfrm>
            <a:off x="1345398" y="1970838"/>
            <a:ext cx="2946800" cy="6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133">
                <a:solidFill>
                  <a:srgbClr val="6B6B6B"/>
                </a:solidFill>
              </a:rPr>
              <a:t>MONTH 1</a:t>
            </a:r>
            <a:endParaRPr sz="2133">
              <a:solidFill>
                <a:srgbClr val="6B6B6B"/>
              </a:solidFill>
            </a:endParaRPr>
          </a:p>
        </p:txBody>
      </p:sp>
      <p:sp>
        <p:nvSpPr>
          <p:cNvPr id="1366" name="Google Shape;1366;p48"/>
          <p:cNvSpPr txBox="1">
            <a:spLocks noGrp="1"/>
          </p:cNvSpPr>
          <p:nvPr>
            <p:ph type="subTitle" idx="4294967295"/>
          </p:nvPr>
        </p:nvSpPr>
        <p:spPr>
          <a:xfrm>
            <a:off x="1340636" y="4938717"/>
            <a:ext cx="3474800" cy="55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1867">
                <a:solidFill>
                  <a:srgbClr val="6B6B6B"/>
                </a:solidFill>
              </a:rPr>
              <a:t>Mercury is the smallest one</a:t>
            </a:r>
            <a:endParaRPr sz="1867">
              <a:solidFill>
                <a:srgbClr val="6B6B6B"/>
              </a:solidFill>
            </a:endParaRPr>
          </a:p>
        </p:txBody>
      </p:sp>
      <p:grpSp>
        <p:nvGrpSpPr>
          <p:cNvPr id="1367" name="Google Shape;1367;p48"/>
          <p:cNvGrpSpPr/>
          <p:nvPr/>
        </p:nvGrpSpPr>
        <p:grpSpPr>
          <a:xfrm>
            <a:off x="2559527" y="2968034"/>
            <a:ext cx="1792193" cy="359600"/>
            <a:chOff x="873325" y="2434450"/>
            <a:chExt cx="1592400" cy="269700"/>
          </a:xfrm>
        </p:grpSpPr>
        <p:sp>
          <p:nvSpPr>
            <p:cNvPr id="1368" name="Google Shape;1368;p48"/>
            <p:cNvSpPr/>
            <p:nvPr/>
          </p:nvSpPr>
          <p:spPr>
            <a:xfrm>
              <a:off x="873325" y="24344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369" name="Google Shape;1369;p48"/>
            <p:cNvCxnSpPr>
              <a:stCxn id="1368" idx="1"/>
            </p:cNvCxnSpPr>
            <p:nvPr/>
          </p:nvCxnSpPr>
          <p:spPr>
            <a:xfrm>
              <a:off x="873325" y="2569300"/>
              <a:ext cx="552300" cy="0"/>
            </a:xfrm>
            <a:prstGeom prst="straightConnector1">
              <a:avLst/>
            </a:pr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0" name="Google Shape;1370;p48"/>
          <p:cNvGrpSpPr/>
          <p:nvPr/>
        </p:nvGrpSpPr>
        <p:grpSpPr>
          <a:xfrm>
            <a:off x="2559527" y="3566167"/>
            <a:ext cx="1792193" cy="359600"/>
            <a:chOff x="873325" y="2883050"/>
            <a:chExt cx="1592400" cy="269700"/>
          </a:xfrm>
        </p:grpSpPr>
        <p:sp>
          <p:nvSpPr>
            <p:cNvPr id="1371" name="Google Shape;1371;p48"/>
            <p:cNvSpPr/>
            <p:nvPr/>
          </p:nvSpPr>
          <p:spPr>
            <a:xfrm>
              <a:off x="873325" y="28830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372" name="Google Shape;1372;p48"/>
            <p:cNvCxnSpPr/>
            <p:nvPr/>
          </p:nvCxnSpPr>
          <p:spPr>
            <a:xfrm>
              <a:off x="873325" y="3017900"/>
              <a:ext cx="1194300" cy="0"/>
            </a:xfrm>
            <a:prstGeom prst="straightConnector1">
              <a:avLst/>
            </a:pr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3" name="Google Shape;1373;p48"/>
          <p:cNvGrpSpPr/>
          <p:nvPr/>
        </p:nvGrpSpPr>
        <p:grpSpPr>
          <a:xfrm>
            <a:off x="2559527" y="4164301"/>
            <a:ext cx="1792193" cy="359600"/>
            <a:chOff x="873325" y="3331650"/>
            <a:chExt cx="1592400" cy="269700"/>
          </a:xfrm>
        </p:grpSpPr>
        <p:sp>
          <p:nvSpPr>
            <p:cNvPr id="1374" name="Google Shape;1374;p48"/>
            <p:cNvSpPr/>
            <p:nvPr/>
          </p:nvSpPr>
          <p:spPr>
            <a:xfrm>
              <a:off x="873325" y="33316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375" name="Google Shape;1375;p48"/>
            <p:cNvCxnSpPr/>
            <p:nvPr/>
          </p:nvCxnSpPr>
          <p:spPr>
            <a:xfrm>
              <a:off x="873325" y="3466500"/>
              <a:ext cx="1297200" cy="0"/>
            </a:xfrm>
            <a:prstGeom prst="straightConnector1">
              <a:avLst/>
            </a:prstGeom>
            <a:noFill/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6" name="Google Shape;1376;p48"/>
          <p:cNvSpPr txBox="1">
            <a:spLocks noGrp="1"/>
          </p:cNvSpPr>
          <p:nvPr>
            <p:ph type="title" idx="4294967295"/>
          </p:nvPr>
        </p:nvSpPr>
        <p:spPr>
          <a:xfrm>
            <a:off x="1353356" y="3006226"/>
            <a:ext cx="1154400" cy="5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67" dirty="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1</a:t>
            </a:r>
            <a:endParaRPr sz="1867" dirty="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7" name="Google Shape;1377;p48"/>
          <p:cNvSpPr txBox="1">
            <a:spLocks noGrp="1"/>
          </p:cNvSpPr>
          <p:nvPr>
            <p:ph type="title" idx="4294967295"/>
          </p:nvPr>
        </p:nvSpPr>
        <p:spPr>
          <a:xfrm>
            <a:off x="1353356" y="3604359"/>
            <a:ext cx="1154400" cy="5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67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2</a:t>
            </a:r>
            <a:endParaRPr sz="1867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8" name="Google Shape;1378;p48"/>
          <p:cNvSpPr txBox="1">
            <a:spLocks noGrp="1"/>
          </p:cNvSpPr>
          <p:nvPr>
            <p:ph type="title" idx="4294967295"/>
          </p:nvPr>
        </p:nvSpPr>
        <p:spPr>
          <a:xfrm>
            <a:off x="1353356" y="4202493"/>
            <a:ext cx="1154400" cy="5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867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3</a:t>
            </a:r>
            <a:endParaRPr sz="1867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79" name="Google Shape;1379;p48"/>
          <p:cNvCxnSpPr/>
          <p:nvPr/>
        </p:nvCxnSpPr>
        <p:spPr>
          <a:xfrm>
            <a:off x="1480764" y="2645193"/>
            <a:ext cx="3253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0" name="Google Shape;1380;p48"/>
          <p:cNvCxnSpPr/>
          <p:nvPr/>
        </p:nvCxnSpPr>
        <p:spPr>
          <a:xfrm>
            <a:off x="1480764" y="4837017"/>
            <a:ext cx="3253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oup 4">
            <a:extLst>
              <a:ext uri="{FF2B5EF4-FFF2-40B4-BE49-F238E27FC236}">
                <a16:creationId xmlns:a16="http://schemas.microsoft.com/office/drawing/2014/main" id="{AB4CC6F9-F47F-3AFD-CCA9-9274289D30B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67375" y="963613"/>
            <a:ext cx="6494461" cy="5942013"/>
            <a:chOff x="3570" y="607"/>
            <a:chExt cx="4091" cy="374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5DBF1DD-D206-04E1-8315-82AFD7608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947"/>
              <a:ext cx="1507" cy="2403"/>
            </a:xfrm>
            <a:custGeom>
              <a:avLst/>
              <a:gdLst>
                <a:gd name="T0" fmla="*/ 0 w 224"/>
                <a:gd name="T1" fmla="*/ 357 h 357"/>
                <a:gd name="T2" fmla="*/ 9 w 224"/>
                <a:gd name="T3" fmla="*/ 347 h 357"/>
                <a:gd name="T4" fmla="*/ 16 w 224"/>
                <a:gd name="T5" fmla="*/ 340 h 357"/>
                <a:gd name="T6" fmla="*/ 27 w 224"/>
                <a:gd name="T7" fmla="*/ 330 h 357"/>
                <a:gd name="T8" fmla="*/ 36 w 224"/>
                <a:gd name="T9" fmla="*/ 326 h 357"/>
                <a:gd name="T10" fmla="*/ 39 w 224"/>
                <a:gd name="T11" fmla="*/ 324 h 357"/>
                <a:gd name="T12" fmla="*/ 58 w 224"/>
                <a:gd name="T13" fmla="*/ 312 h 357"/>
                <a:gd name="T14" fmla="*/ 66 w 224"/>
                <a:gd name="T15" fmla="*/ 310 h 357"/>
                <a:gd name="T16" fmla="*/ 78 w 224"/>
                <a:gd name="T17" fmla="*/ 305 h 357"/>
                <a:gd name="T18" fmla="*/ 87 w 224"/>
                <a:gd name="T19" fmla="*/ 296 h 357"/>
                <a:gd name="T20" fmla="*/ 93 w 224"/>
                <a:gd name="T21" fmla="*/ 289 h 357"/>
                <a:gd name="T22" fmla="*/ 111 w 224"/>
                <a:gd name="T23" fmla="*/ 267 h 357"/>
                <a:gd name="T24" fmla="*/ 123 w 224"/>
                <a:gd name="T25" fmla="*/ 253 h 357"/>
                <a:gd name="T26" fmla="*/ 130 w 224"/>
                <a:gd name="T27" fmla="*/ 242 h 357"/>
                <a:gd name="T28" fmla="*/ 133 w 224"/>
                <a:gd name="T29" fmla="*/ 235 h 357"/>
                <a:gd name="T30" fmla="*/ 142 w 224"/>
                <a:gd name="T31" fmla="*/ 215 h 357"/>
                <a:gd name="T32" fmla="*/ 145 w 224"/>
                <a:gd name="T33" fmla="*/ 205 h 357"/>
                <a:gd name="T34" fmla="*/ 149 w 224"/>
                <a:gd name="T35" fmla="*/ 186 h 357"/>
                <a:gd name="T36" fmla="*/ 151 w 224"/>
                <a:gd name="T37" fmla="*/ 168 h 357"/>
                <a:gd name="T38" fmla="*/ 153 w 224"/>
                <a:gd name="T39" fmla="*/ 157 h 357"/>
                <a:gd name="T40" fmla="*/ 155 w 224"/>
                <a:gd name="T41" fmla="*/ 143 h 357"/>
                <a:gd name="T42" fmla="*/ 159 w 224"/>
                <a:gd name="T43" fmla="*/ 121 h 357"/>
                <a:gd name="T44" fmla="*/ 166 w 224"/>
                <a:gd name="T45" fmla="*/ 103 h 357"/>
                <a:gd name="T46" fmla="*/ 177 w 224"/>
                <a:gd name="T47" fmla="*/ 82 h 357"/>
                <a:gd name="T48" fmla="*/ 185 w 224"/>
                <a:gd name="T49" fmla="*/ 64 h 357"/>
                <a:gd name="T50" fmla="*/ 192 w 224"/>
                <a:gd name="T51" fmla="*/ 44 h 357"/>
                <a:gd name="T52" fmla="*/ 193 w 224"/>
                <a:gd name="T53" fmla="*/ 43 h 357"/>
                <a:gd name="T54" fmla="*/ 202 w 224"/>
                <a:gd name="T55" fmla="*/ 22 h 357"/>
                <a:gd name="T56" fmla="*/ 217 w 224"/>
                <a:gd name="T57" fmla="*/ 5 h 357"/>
                <a:gd name="T58" fmla="*/ 224 w 224"/>
                <a:gd name="T59" fmla="*/ 0 h 357"/>
                <a:gd name="T60" fmla="*/ 208 w 224"/>
                <a:gd name="T61" fmla="*/ 16 h 357"/>
                <a:gd name="T62" fmla="*/ 198 w 224"/>
                <a:gd name="T63" fmla="*/ 34 h 357"/>
                <a:gd name="T64" fmla="*/ 186 w 224"/>
                <a:gd name="T65" fmla="*/ 65 h 357"/>
                <a:gd name="T66" fmla="*/ 170 w 224"/>
                <a:gd name="T67" fmla="*/ 99 h 357"/>
                <a:gd name="T68" fmla="*/ 157 w 224"/>
                <a:gd name="T69" fmla="*/ 142 h 357"/>
                <a:gd name="T70" fmla="*/ 151 w 224"/>
                <a:gd name="T71" fmla="*/ 189 h 357"/>
                <a:gd name="T72" fmla="*/ 139 w 224"/>
                <a:gd name="T73" fmla="*/ 227 h 357"/>
                <a:gd name="T74" fmla="*/ 136 w 224"/>
                <a:gd name="T75" fmla="*/ 234 h 357"/>
                <a:gd name="T76" fmla="*/ 129 w 224"/>
                <a:gd name="T77" fmla="*/ 247 h 357"/>
                <a:gd name="T78" fmla="*/ 116 w 224"/>
                <a:gd name="T79" fmla="*/ 264 h 357"/>
                <a:gd name="T80" fmla="*/ 104 w 224"/>
                <a:gd name="T81" fmla="*/ 281 h 357"/>
                <a:gd name="T82" fmla="*/ 104 w 224"/>
                <a:gd name="T83" fmla="*/ 282 h 357"/>
                <a:gd name="T84" fmla="*/ 103 w 224"/>
                <a:gd name="T85" fmla="*/ 283 h 357"/>
                <a:gd name="T86" fmla="*/ 80 w 224"/>
                <a:gd name="T87" fmla="*/ 308 h 357"/>
                <a:gd name="T88" fmla="*/ 69 w 224"/>
                <a:gd name="T89" fmla="*/ 313 h 357"/>
                <a:gd name="T90" fmla="*/ 48 w 224"/>
                <a:gd name="T91" fmla="*/ 321 h 357"/>
                <a:gd name="T92" fmla="*/ 43 w 224"/>
                <a:gd name="T93" fmla="*/ 324 h 357"/>
                <a:gd name="T94" fmla="*/ 36 w 224"/>
                <a:gd name="T95" fmla="*/ 328 h 357"/>
                <a:gd name="T96" fmla="*/ 24 w 224"/>
                <a:gd name="T97" fmla="*/ 335 h 357"/>
                <a:gd name="T98" fmla="*/ 5 w 224"/>
                <a:gd name="T99" fmla="*/ 356 h 357"/>
                <a:gd name="T100" fmla="*/ 3 w 224"/>
                <a:gd name="T101" fmla="*/ 357 h 357"/>
                <a:gd name="T102" fmla="*/ 0 w 224"/>
                <a:gd name="T103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4" h="357">
                  <a:moveTo>
                    <a:pt x="0" y="357"/>
                  </a:moveTo>
                  <a:cubicBezTo>
                    <a:pt x="3" y="354"/>
                    <a:pt x="6" y="351"/>
                    <a:pt x="9" y="347"/>
                  </a:cubicBezTo>
                  <a:cubicBezTo>
                    <a:pt x="11" y="345"/>
                    <a:pt x="13" y="342"/>
                    <a:pt x="16" y="340"/>
                  </a:cubicBezTo>
                  <a:cubicBezTo>
                    <a:pt x="20" y="336"/>
                    <a:pt x="23" y="333"/>
                    <a:pt x="27" y="330"/>
                  </a:cubicBezTo>
                  <a:cubicBezTo>
                    <a:pt x="30" y="328"/>
                    <a:pt x="33" y="327"/>
                    <a:pt x="36" y="326"/>
                  </a:cubicBezTo>
                  <a:cubicBezTo>
                    <a:pt x="37" y="326"/>
                    <a:pt x="38" y="325"/>
                    <a:pt x="39" y="324"/>
                  </a:cubicBezTo>
                  <a:cubicBezTo>
                    <a:pt x="44" y="319"/>
                    <a:pt x="51" y="315"/>
                    <a:pt x="58" y="312"/>
                  </a:cubicBezTo>
                  <a:cubicBezTo>
                    <a:pt x="61" y="311"/>
                    <a:pt x="64" y="310"/>
                    <a:pt x="66" y="310"/>
                  </a:cubicBezTo>
                  <a:cubicBezTo>
                    <a:pt x="71" y="310"/>
                    <a:pt x="75" y="308"/>
                    <a:pt x="78" y="305"/>
                  </a:cubicBezTo>
                  <a:cubicBezTo>
                    <a:pt x="81" y="302"/>
                    <a:pt x="84" y="299"/>
                    <a:pt x="87" y="296"/>
                  </a:cubicBezTo>
                  <a:cubicBezTo>
                    <a:pt x="89" y="294"/>
                    <a:pt x="91" y="291"/>
                    <a:pt x="93" y="289"/>
                  </a:cubicBezTo>
                  <a:cubicBezTo>
                    <a:pt x="100" y="282"/>
                    <a:pt x="106" y="275"/>
                    <a:pt x="111" y="267"/>
                  </a:cubicBezTo>
                  <a:cubicBezTo>
                    <a:pt x="115" y="262"/>
                    <a:pt x="119" y="258"/>
                    <a:pt x="123" y="253"/>
                  </a:cubicBezTo>
                  <a:cubicBezTo>
                    <a:pt x="125" y="249"/>
                    <a:pt x="128" y="246"/>
                    <a:pt x="130" y="242"/>
                  </a:cubicBezTo>
                  <a:cubicBezTo>
                    <a:pt x="131" y="240"/>
                    <a:pt x="132" y="238"/>
                    <a:pt x="133" y="235"/>
                  </a:cubicBezTo>
                  <a:cubicBezTo>
                    <a:pt x="137" y="229"/>
                    <a:pt x="139" y="222"/>
                    <a:pt x="142" y="215"/>
                  </a:cubicBezTo>
                  <a:cubicBezTo>
                    <a:pt x="143" y="212"/>
                    <a:pt x="144" y="209"/>
                    <a:pt x="145" y="205"/>
                  </a:cubicBezTo>
                  <a:cubicBezTo>
                    <a:pt x="148" y="199"/>
                    <a:pt x="148" y="193"/>
                    <a:pt x="149" y="186"/>
                  </a:cubicBezTo>
                  <a:cubicBezTo>
                    <a:pt x="150" y="180"/>
                    <a:pt x="151" y="174"/>
                    <a:pt x="151" y="168"/>
                  </a:cubicBezTo>
                  <a:cubicBezTo>
                    <a:pt x="152" y="165"/>
                    <a:pt x="152" y="161"/>
                    <a:pt x="153" y="157"/>
                  </a:cubicBezTo>
                  <a:cubicBezTo>
                    <a:pt x="153" y="152"/>
                    <a:pt x="154" y="148"/>
                    <a:pt x="155" y="143"/>
                  </a:cubicBezTo>
                  <a:cubicBezTo>
                    <a:pt x="156" y="136"/>
                    <a:pt x="157" y="128"/>
                    <a:pt x="159" y="121"/>
                  </a:cubicBezTo>
                  <a:cubicBezTo>
                    <a:pt x="161" y="115"/>
                    <a:pt x="163" y="109"/>
                    <a:pt x="166" y="103"/>
                  </a:cubicBezTo>
                  <a:cubicBezTo>
                    <a:pt x="170" y="96"/>
                    <a:pt x="173" y="89"/>
                    <a:pt x="177" y="82"/>
                  </a:cubicBezTo>
                  <a:cubicBezTo>
                    <a:pt x="180" y="76"/>
                    <a:pt x="182" y="70"/>
                    <a:pt x="185" y="64"/>
                  </a:cubicBezTo>
                  <a:cubicBezTo>
                    <a:pt x="187" y="58"/>
                    <a:pt x="190" y="51"/>
                    <a:pt x="192" y="44"/>
                  </a:cubicBezTo>
                  <a:cubicBezTo>
                    <a:pt x="192" y="44"/>
                    <a:pt x="192" y="43"/>
                    <a:pt x="193" y="43"/>
                  </a:cubicBezTo>
                  <a:cubicBezTo>
                    <a:pt x="196" y="36"/>
                    <a:pt x="199" y="29"/>
                    <a:pt x="202" y="22"/>
                  </a:cubicBezTo>
                  <a:cubicBezTo>
                    <a:pt x="206" y="16"/>
                    <a:pt x="210" y="9"/>
                    <a:pt x="217" y="5"/>
                  </a:cubicBezTo>
                  <a:cubicBezTo>
                    <a:pt x="219" y="3"/>
                    <a:pt x="221" y="1"/>
                    <a:pt x="224" y="0"/>
                  </a:cubicBezTo>
                  <a:cubicBezTo>
                    <a:pt x="217" y="5"/>
                    <a:pt x="211" y="9"/>
                    <a:pt x="208" y="16"/>
                  </a:cubicBezTo>
                  <a:cubicBezTo>
                    <a:pt x="204" y="22"/>
                    <a:pt x="201" y="28"/>
                    <a:pt x="198" y="34"/>
                  </a:cubicBezTo>
                  <a:cubicBezTo>
                    <a:pt x="194" y="44"/>
                    <a:pt x="190" y="54"/>
                    <a:pt x="186" y="65"/>
                  </a:cubicBezTo>
                  <a:cubicBezTo>
                    <a:pt x="182" y="77"/>
                    <a:pt x="176" y="88"/>
                    <a:pt x="170" y="99"/>
                  </a:cubicBezTo>
                  <a:cubicBezTo>
                    <a:pt x="163" y="113"/>
                    <a:pt x="159" y="127"/>
                    <a:pt x="157" y="142"/>
                  </a:cubicBezTo>
                  <a:cubicBezTo>
                    <a:pt x="154" y="157"/>
                    <a:pt x="153" y="173"/>
                    <a:pt x="151" y="189"/>
                  </a:cubicBezTo>
                  <a:cubicBezTo>
                    <a:pt x="148" y="202"/>
                    <a:pt x="145" y="215"/>
                    <a:pt x="139" y="227"/>
                  </a:cubicBezTo>
                  <a:cubicBezTo>
                    <a:pt x="138" y="229"/>
                    <a:pt x="137" y="232"/>
                    <a:pt x="136" y="234"/>
                  </a:cubicBezTo>
                  <a:cubicBezTo>
                    <a:pt x="133" y="239"/>
                    <a:pt x="131" y="243"/>
                    <a:pt x="129" y="247"/>
                  </a:cubicBezTo>
                  <a:cubicBezTo>
                    <a:pt x="125" y="253"/>
                    <a:pt x="120" y="259"/>
                    <a:pt x="116" y="264"/>
                  </a:cubicBezTo>
                  <a:cubicBezTo>
                    <a:pt x="112" y="270"/>
                    <a:pt x="109" y="276"/>
                    <a:pt x="104" y="281"/>
                  </a:cubicBezTo>
                  <a:cubicBezTo>
                    <a:pt x="104" y="281"/>
                    <a:pt x="104" y="282"/>
                    <a:pt x="104" y="282"/>
                  </a:cubicBezTo>
                  <a:cubicBezTo>
                    <a:pt x="103" y="283"/>
                    <a:pt x="103" y="283"/>
                    <a:pt x="103" y="283"/>
                  </a:cubicBezTo>
                  <a:cubicBezTo>
                    <a:pt x="95" y="291"/>
                    <a:pt x="87" y="300"/>
                    <a:pt x="80" y="308"/>
                  </a:cubicBezTo>
                  <a:cubicBezTo>
                    <a:pt x="77" y="311"/>
                    <a:pt x="73" y="312"/>
                    <a:pt x="69" y="313"/>
                  </a:cubicBezTo>
                  <a:cubicBezTo>
                    <a:pt x="61" y="313"/>
                    <a:pt x="54" y="316"/>
                    <a:pt x="48" y="321"/>
                  </a:cubicBezTo>
                  <a:cubicBezTo>
                    <a:pt x="46" y="322"/>
                    <a:pt x="45" y="323"/>
                    <a:pt x="43" y="324"/>
                  </a:cubicBezTo>
                  <a:cubicBezTo>
                    <a:pt x="41" y="327"/>
                    <a:pt x="38" y="328"/>
                    <a:pt x="36" y="328"/>
                  </a:cubicBezTo>
                  <a:cubicBezTo>
                    <a:pt x="31" y="330"/>
                    <a:pt x="28" y="332"/>
                    <a:pt x="24" y="335"/>
                  </a:cubicBezTo>
                  <a:cubicBezTo>
                    <a:pt x="17" y="342"/>
                    <a:pt x="11" y="349"/>
                    <a:pt x="5" y="356"/>
                  </a:cubicBezTo>
                  <a:cubicBezTo>
                    <a:pt x="5" y="356"/>
                    <a:pt x="4" y="356"/>
                    <a:pt x="3" y="357"/>
                  </a:cubicBezTo>
                  <a:cubicBezTo>
                    <a:pt x="2" y="357"/>
                    <a:pt x="1" y="357"/>
                    <a:pt x="0" y="357"/>
                  </a:cubicBezTo>
                  <a:close/>
                </a:path>
              </a:pathLst>
            </a:custGeom>
            <a:solidFill>
              <a:srgbClr val="56B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7EC6103-B30F-719A-E4C8-E78B90C24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" y="4141"/>
              <a:ext cx="216" cy="209"/>
            </a:xfrm>
            <a:custGeom>
              <a:avLst/>
              <a:gdLst>
                <a:gd name="T0" fmla="*/ 32 w 32"/>
                <a:gd name="T1" fmla="*/ 1 h 31"/>
                <a:gd name="T2" fmla="*/ 15 w 32"/>
                <a:gd name="T3" fmla="*/ 22 h 31"/>
                <a:gd name="T4" fmla="*/ 6 w 32"/>
                <a:gd name="T5" fmla="*/ 29 h 31"/>
                <a:gd name="T6" fmla="*/ 5 w 32"/>
                <a:gd name="T7" fmla="*/ 31 h 31"/>
                <a:gd name="T8" fmla="*/ 0 w 32"/>
                <a:gd name="T9" fmla="*/ 31 h 31"/>
                <a:gd name="T10" fmla="*/ 1 w 32"/>
                <a:gd name="T11" fmla="*/ 28 h 31"/>
                <a:gd name="T12" fmla="*/ 14 w 32"/>
                <a:gd name="T13" fmla="*/ 12 h 31"/>
                <a:gd name="T14" fmla="*/ 17 w 32"/>
                <a:gd name="T15" fmla="*/ 8 h 31"/>
                <a:gd name="T16" fmla="*/ 15 w 32"/>
                <a:gd name="T17" fmla="*/ 8 h 31"/>
                <a:gd name="T18" fmla="*/ 21 w 32"/>
                <a:gd name="T19" fmla="*/ 4 h 31"/>
                <a:gd name="T20" fmla="*/ 30 w 32"/>
                <a:gd name="T21" fmla="*/ 1 h 31"/>
                <a:gd name="T22" fmla="*/ 32 w 32"/>
                <a:gd name="T2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1">
                  <a:moveTo>
                    <a:pt x="32" y="1"/>
                  </a:moveTo>
                  <a:cubicBezTo>
                    <a:pt x="26" y="8"/>
                    <a:pt x="21" y="16"/>
                    <a:pt x="15" y="22"/>
                  </a:cubicBezTo>
                  <a:cubicBezTo>
                    <a:pt x="12" y="25"/>
                    <a:pt x="9" y="27"/>
                    <a:pt x="6" y="29"/>
                  </a:cubicBezTo>
                  <a:cubicBezTo>
                    <a:pt x="5" y="30"/>
                    <a:pt x="5" y="30"/>
                    <a:pt x="5" y="31"/>
                  </a:cubicBezTo>
                  <a:cubicBezTo>
                    <a:pt x="3" y="31"/>
                    <a:pt x="2" y="31"/>
                    <a:pt x="0" y="31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5" y="22"/>
                    <a:pt x="10" y="18"/>
                    <a:pt x="14" y="12"/>
                  </a:cubicBezTo>
                  <a:cubicBezTo>
                    <a:pt x="16" y="11"/>
                    <a:pt x="17" y="10"/>
                    <a:pt x="17" y="8"/>
                  </a:cubicBezTo>
                  <a:cubicBezTo>
                    <a:pt x="16" y="8"/>
                    <a:pt x="15" y="9"/>
                    <a:pt x="15" y="8"/>
                  </a:cubicBezTo>
                  <a:cubicBezTo>
                    <a:pt x="16" y="6"/>
                    <a:pt x="18" y="5"/>
                    <a:pt x="21" y="4"/>
                  </a:cubicBezTo>
                  <a:cubicBezTo>
                    <a:pt x="24" y="3"/>
                    <a:pt x="27" y="2"/>
                    <a:pt x="30" y="1"/>
                  </a:cubicBezTo>
                  <a:cubicBezTo>
                    <a:pt x="31" y="1"/>
                    <a:pt x="31" y="0"/>
                    <a:pt x="32" y="1"/>
                  </a:cubicBezTo>
                  <a:close/>
                </a:path>
              </a:pathLst>
            </a:custGeom>
            <a:solidFill>
              <a:srgbClr val="034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745DE79-BB12-0543-A559-210A9C504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3852"/>
              <a:ext cx="673" cy="498"/>
            </a:xfrm>
            <a:custGeom>
              <a:avLst/>
              <a:gdLst>
                <a:gd name="T0" fmla="*/ 38 w 100"/>
                <a:gd name="T1" fmla="*/ 44 h 74"/>
                <a:gd name="T2" fmla="*/ 26 w 100"/>
                <a:gd name="T3" fmla="*/ 49 h 74"/>
                <a:gd name="T4" fmla="*/ 23 w 100"/>
                <a:gd name="T5" fmla="*/ 51 h 74"/>
                <a:gd name="T6" fmla="*/ 22 w 100"/>
                <a:gd name="T7" fmla="*/ 53 h 74"/>
                <a:gd name="T8" fmla="*/ 3 w 100"/>
                <a:gd name="T9" fmla="*/ 73 h 74"/>
                <a:gd name="T10" fmla="*/ 2 w 100"/>
                <a:gd name="T11" fmla="*/ 74 h 74"/>
                <a:gd name="T12" fmla="*/ 0 w 100"/>
                <a:gd name="T13" fmla="*/ 74 h 74"/>
                <a:gd name="T14" fmla="*/ 7 w 100"/>
                <a:gd name="T15" fmla="*/ 67 h 74"/>
                <a:gd name="T16" fmla="*/ 25 w 100"/>
                <a:gd name="T17" fmla="*/ 48 h 74"/>
                <a:gd name="T18" fmla="*/ 31 w 100"/>
                <a:gd name="T19" fmla="*/ 45 h 74"/>
                <a:gd name="T20" fmla="*/ 42 w 100"/>
                <a:gd name="T21" fmla="*/ 39 h 74"/>
                <a:gd name="T22" fmla="*/ 66 w 100"/>
                <a:gd name="T23" fmla="*/ 29 h 74"/>
                <a:gd name="T24" fmla="*/ 76 w 100"/>
                <a:gd name="T25" fmla="*/ 24 h 74"/>
                <a:gd name="T26" fmla="*/ 93 w 100"/>
                <a:gd name="T27" fmla="*/ 6 h 74"/>
                <a:gd name="T28" fmla="*/ 98 w 100"/>
                <a:gd name="T29" fmla="*/ 1 h 74"/>
                <a:gd name="T30" fmla="*/ 100 w 100"/>
                <a:gd name="T31" fmla="*/ 0 h 74"/>
                <a:gd name="T32" fmla="*/ 99 w 100"/>
                <a:gd name="T33" fmla="*/ 2 h 74"/>
                <a:gd name="T34" fmla="*/ 94 w 100"/>
                <a:gd name="T35" fmla="*/ 8 h 74"/>
                <a:gd name="T36" fmla="*/ 76 w 100"/>
                <a:gd name="T37" fmla="*/ 26 h 74"/>
                <a:gd name="T38" fmla="*/ 68 w 100"/>
                <a:gd name="T39" fmla="*/ 30 h 74"/>
                <a:gd name="T40" fmla="*/ 54 w 100"/>
                <a:gd name="T41" fmla="*/ 34 h 74"/>
                <a:gd name="T42" fmla="*/ 42 w 100"/>
                <a:gd name="T43" fmla="*/ 41 h 74"/>
                <a:gd name="T44" fmla="*/ 38 w 100"/>
                <a:gd name="T45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74">
                  <a:moveTo>
                    <a:pt x="38" y="44"/>
                  </a:moveTo>
                  <a:cubicBezTo>
                    <a:pt x="35" y="47"/>
                    <a:pt x="30" y="47"/>
                    <a:pt x="26" y="49"/>
                  </a:cubicBezTo>
                  <a:cubicBezTo>
                    <a:pt x="25" y="49"/>
                    <a:pt x="24" y="50"/>
                    <a:pt x="23" y="51"/>
                  </a:cubicBezTo>
                  <a:cubicBezTo>
                    <a:pt x="23" y="52"/>
                    <a:pt x="22" y="52"/>
                    <a:pt x="22" y="53"/>
                  </a:cubicBezTo>
                  <a:cubicBezTo>
                    <a:pt x="15" y="59"/>
                    <a:pt x="9" y="66"/>
                    <a:pt x="3" y="73"/>
                  </a:cubicBezTo>
                  <a:cubicBezTo>
                    <a:pt x="3" y="73"/>
                    <a:pt x="2" y="74"/>
                    <a:pt x="2" y="74"/>
                  </a:cubicBezTo>
                  <a:cubicBezTo>
                    <a:pt x="1" y="74"/>
                    <a:pt x="1" y="74"/>
                    <a:pt x="0" y="74"/>
                  </a:cubicBezTo>
                  <a:cubicBezTo>
                    <a:pt x="2" y="71"/>
                    <a:pt x="4" y="69"/>
                    <a:pt x="7" y="67"/>
                  </a:cubicBezTo>
                  <a:cubicBezTo>
                    <a:pt x="12" y="60"/>
                    <a:pt x="18" y="53"/>
                    <a:pt x="25" y="48"/>
                  </a:cubicBezTo>
                  <a:cubicBezTo>
                    <a:pt x="27" y="47"/>
                    <a:pt x="29" y="46"/>
                    <a:pt x="31" y="45"/>
                  </a:cubicBezTo>
                  <a:cubicBezTo>
                    <a:pt x="35" y="45"/>
                    <a:pt x="38" y="42"/>
                    <a:pt x="42" y="39"/>
                  </a:cubicBezTo>
                  <a:cubicBezTo>
                    <a:pt x="48" y="33"/>
                    <a:pt x="57" y="30"/>
                    <a:pt x="66" y="29"/>
                  </a:cubicBezTo>
                  <a:cubicBezTo>
                    <a:pt x="70" y="29"/>
                    <a:pt x="73" y="27"/>
                    <a:pt x="76" y="24"/>
                  </a:cubicBezTo>
                  <a:cubicBezTo>
                    <a:pt x="82" y="18"/>
                    <a:pt x="87" y="12"/>
                    <a:pt x="93" y="6"/>
                  </a:cubicBezTo>
                  <a:cubicBezTo>
                    <a:pt x="95" y="5"/>
                    <a:pt x="97" y="3"/>
                    <a:pt x="98" y="1"/>
                  </a:cubicBezTo>
                  <a:cubicBezTo>
                    <a:pt x="99" y="1"/>
                    <a:pt x="99" y="0"/>
                    <a:pt x="100" y="0"/>
                  </a:cubicBezTo>
                  <a:cubicBezTo>
                    <a:pt x="99" y="1"/>
                    <a:pt x="99" y="1"/>
                    <a:pt x="99" y="2"/>
                  </a:cubicBezTo>
                  <a:cubicBezTo>
                    <a:pt x="98" y="4"/>
                    <a:pt x="96" y="6"/>
                    <a:pt x="94" y="8"/>
                  </a:cubicBezTo>
                  <a:cubicBezTo>
                    <a:pt x="88" y="14"/>
                    <a:pt x="82" y="20"/>
                    <a:pt x="76" y="26"/>
                  </a:cubicBezTo>
                  <a:cubicBezTo>
                    <a:pt x="74" y="29"/>
                    <a:pt x="71" y="30"/>
                    <a:pt x="68" y="30"/>
                  </a:cubicBezTo>
                  <a:cubicBezTo>
                    <a:pt x="63" y="31"/>
                    <a:pt x="58" y="32"/>
                    <a:pt x="54" y="34"/>
                  </a:cubicBezTo>
                  <a:cubicBezTo>
                    <a:pt x="50" y="36"/>
                    <a:pt x="46" y="38"/>
                    <a:pt x="42" y="41"/>
                  </a:cubicBezTo>
                  <a:cubicBezTo>
                    <a:pt x="41" y="42"/>
                    <a:pt x="40" y="43"/>
                    <a:pt x="38" y="44"/>
                  </a:cubicBezTo>
                  <a:close/>
                </a:path>
              </a:pathLst>
            </a:custGeom>
            <a:solidFill>
              <a:srgbClr val="037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1EC253F-8A38-97D9-06AA-510E6FF7C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4188"/>
              <a:ext cx="161" cy="162"/>
            </a:xfrm>
            <a:custGeom>
              <a:avLst/>
              <a:gdLst>
                <a:gd name="T0" fmla="*/ 0 w 24"/>
                <a:gd name="T1" fmla="*/ 24 h 24"/>
                <a:gd name="T2" fmla="*/ 6 w 24"/>
                <a:gd name="T3" fmla="*/ 17 h 24"/>
                <a:gd name="T4" fmla="*/ 21 w 24"/>
                <a:gd name="T5" fmla="*/ 1 h 24"/>
                <a:gd name="T6" fmla="*/ 22 w 24"/>
                <a:gd name="T7" fmla="*/ 1 h 24"/>
                <a:gd name="T8" fmla="*/ 24 w 24"/>
                <a:gd name="T9" fmla="*/ 0 h 24"/>
                <a:gd name="T10" fmla="*/ 23 w 24"/>
                <a:gd name="T11" fmla="*/ 2 h 24"/>
                <a:gd name="T12" fmla="*/ 19 w 24"/>
                <a:gd name="T13" fmla="*/ 9 h 24"/>
                <a:gd name="T14" fmla="*/ 8 w 24"/>
                <a:gd name="T15" fmla="*/ 21 h 24"/>
                <a:gd name="T16" fmla="*/ 6 w 24"/>
                <a:gd name="T17" fmla="*/ 24 h 24"/>
                <a:gd name="T18" fmla="*/ 0 w 24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cubicBezTo>
                    <a:pt x="1" y="21"/>
                    <a:pt x="4" y="19"/>
                    <a:pt x="6" y="17"/>
                  </a:cubicBezTo>
                  <a:cubicBezTo>
                    <a:pt x="11" y="12"/>
                    <a:pt x="15" y="6"/>
                    <a:pt x="21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4" y="1"/>
                    <a:pt x="24" y="2"/>
                    <a:pt x="23" y="2"/>
                  </a:cubicBezTo>
                  <a:cubicBezTo>
                    <a:pt x="22" y="5"/>
                    <a:pt x="20" y="7"/>
                    <a:pt x="19" y="9"/>
                  </a:cubicBezTo>
                  <a:cubicBezTo>
                    <a:pt x="15" y="13"/>
                    <a:pt x="11" y="17"/>
                    <a:pt x="8" y="21"/>
                  </a:cubicBezTo>
                  <a:cubicBezTo>
                    <a:pt x="7" y="22"/>
                    <a:pt x="6" y="23"/>
                    <a:pt x="6" y="24"/>
                  </a:cubicBezTo>
                  <a:cubicBezTo>
                    <a:pt x="4" y="24"/>
                    <a:pt x="2" y="24"/>
                    <a:pt x="0" y="24"/>
                  </a:cubicBezTo>
                  <a:close/>
                </a:path>
              </a:pathLst>
            </a:custGeom>
            <a:solidFill>
              <a:srgbClr val="0F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F2F9189-0271-3242-BBE1-6E9A83151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1" y="607"/>
              <a:ext cx="3990" cy="3743"/>
            </a:xfrm>
            <a:custGeom>
              <a:avLst/>
              <a:gdLst>
                <a:gd name="T0" fmla="*/ 557 w 593"/>
                <a:gd name="T1" fmla="*/ 346 h 556"/>
                <a:gd name="T2" fmla="*/ 547 w 593"/>
                <a:gd name="T3" fmla="*/ 340 h 556"/>
                <a:gd name="T4" fmla="*/ 549 w 593"/>
                <a:gd name="T5" fmla="*/ 326 h 556"/>
                <a:gd name="T6" fmla="*/ 571 w 593"/>
                <a:gd name="T7" fmla="*/ 322 h 556"/>
                <a:gd name="T8" fmla="*/ 563 w 593"/>
                <a:gd name="T9" fmla="*/ 268 h 556"/>
                <a:gd name="T10" fmla="*/ 547 w 593"/>
                <a:gd name="T11" fmla="*/ 263 h 556"/>
                <a:gd name="T12" fmla="*/ 547 w 593"/>
                <a:gd name="T13" fmla="*/ 181 h 556"/>
                <a:gd name="T14" fmla="*/ 549 w 593"/>
                <a:gd name="T15" fmla="*/ 132 h 556"/>
                <a:gd name="T16" fmla="*/ 547 w 593"/>
                <a:gd name="T17" fmla="*/ 124 h 556"/>
                <a:gd name="T18" fmla="*/ 546 w 593"/>
                <a:gd name="T19" fmla="*/ 50 h 556"/>
                <a:gd name="T20" fmla="*/ 514 w 593"/>
                <a:gd name="T21" fmla="*/ 2 h 556"/>
                <a:gd name="T22" fmla="*/ 477 w 593"/>
                <a:gd name="T23" fmla="*/ 0 h 556"/>
                <a:gd name="T24" fmla="*/ 373 w 593"/>
                <a:gd name="T25" fmla="*/ 1 h 556"/>
                <a:gd name="T26" fmla="*/ 309 w 593"/>
                <a:gd name="T27" fmla="*/ 4 h 556"/>
                <a:gd name="T28" fmla="*/ 277 w 593"/>
                <a:gd name="T29" fmla="*/ 48 h 556"/>
                <a:gd name="T30" fmla="*/ 278 w 593"/>
                <a:gd name="T31" fmla="*/ 76 h 556"/>
                <a:gd name="T32" fmla="*/ 279 w 593"/>
                <a:gd name="T33" fmla="*/ 102 h 556"/>
                <a:gd name="T34" fmla="*/ 278 w 593"/>
                <a:gd name="T35" fmla="*/ 117 h 556"/>
                <a:gd name="T36" fmla="*/ 276 w 593"/>
                <a:gd name="T37" fmla="*/ 120 h 556"/>
                <a:gd name="T38" fmla="*/ 273 w 593"/>
                <a:gd name="T39" fmla="*/ 144 h 556"/>
                <a:gd name="T40" fmla="*/ 246 w 593"/>
                <a:gd name="T41" fmla="*/ 168 h 556"/>
                <a:gd name="T42" fmla="*/ 232 w 593"/>
                <a:gd name="T43" fmla="*/ 180 h 556"/>
                <a:gd name="T44" fmla="*/ 211 w 593"/>
                <a:gd name="T45" fmla="*/ 197 h 556"/>
                <a:gd name="T46" fmla="*/ 197 w 593"/>
                <a:gd name="T47" fmla="*/ 208 h 556"/>
                <a:gd name="T48" fmla="*/ 179 w 593"/>
                <a:gd name="T49" fmla="*/ 241 h 556"/>
                <a:gd name="T50" fmla="*/ 165 w 593"/>
                <a:gd name="T51" fmla="*/ 277 h 556"/>
                <a:gd name="T52" fmla="*/ 139 w 593"/>
                <a:gd name="T53" fmla="*/ 354 h 556"/>
                <a:gd name="T54" fmla="*/ 120 w 593"/>
                <a:gd name="T55" fmla="*/ 433 h 556"/>
                <a:gd name="T56" fmla="*/ 101 w 593"/>
                <a:gd name="T57" fmla="*/ 464 h 556"/>
                <a:gd name="T58" fmla="*/ 88 w 593"/>
                <a:gd name="T59" fmla="*/ 481 h 556"/>
                <a:gd name="T60" fmla="*/ 87 w 593"/>
                <a:gd name="T61" fmla="*/ 484 h 556"/>
                <a:gd name="T62" fmla="*/ 73 w 593"/>
                <a:gd name="T63" fmla="*/ 498 h 556"/>
                <a:gd name="T64" fmla="*/ 56 w 593"/>
                <a:gd name="T65" fmla="*/ 512 h 556"/>
                <a:gd name="T66" fmla="*/ 28 w 593"/>
                <a:gd name="T67" fmla="*/ 526 h 556"/>
                <a:gd name="T68" fmla="*/ 2 w 593"/>
                <a:gd name="T69" fmla="*/ 554 h 556"/>
                <a:gd name="T70" fmla="*/ 327 w 593"/>
                <a:gd name="T71" fmla="*/ 556 h 556"/>
                <a:gd name="T72" fmla="*/ 335 w 593"/>
                <a:gd name="T73" fmla="*/ 544 h 556"/>
                <a:gd name="T74" fmla="*/ 349 w 593"/>
                <a:gd name="T75" fmla="*/ 528 h 556"/>
                <a:gd name="T76" fmla="*/ 385 w 593"/>
                <a:gd name="T77" fmla="*/ 528 h 556"/>
                <a:gd name="T78" fmla="*/ 426 w 593"/>
                <a:gd name="T79" fmla="*/ 526 h 556"/>
                <a:gd name="T80" fmla="*/ 491 w 593"/>
                <a:gd name="T81" fmla="*/ 528 h 556"/>
                <a:gd name="T82" fmla="*/ 511 w 593"/>
                <a:gd name="T83" fmla="*/ 527 h 556"/>
                <a:gd name="T84" fmla="*/ 547 w 593"/>
                <a:gd name="T85" fmla="*/ 478 h 556"/>
                <a:gd name="T86" fmla="*/ 561 w 593"/>
                <a:gd name="T87" fmla="*/ 468 h 556"/>
                <a:gd name="T88" fmla="*/ 559 w 593"/>
                <a:gd name="T89" fmla="*/ 434 h 556"/>
                <a:gd name="T90" fmla="*/ 547 w 593"/>
                <a:gd name="T91" fmla="*/ 427 h 556"/>
                <a:gd name="T92" fmla="*/ 550 w 593"/>
                <a:gd name="T93" fmla="*/ 401 h 556"/>
                <a:gd name="T94" fmla="*/ 578 w 593"/>
                <a:gd name="T95" fmla="*/ 400 h 556"/>
                <a:gd name="T96" fmla="*/ 575 w 593"/>
                <a:gd name="T97" fmla="*/ 353 h 556"/>
                <a:gd name="T98" fmla="*/ 279 w 593"/>
                <a:gd name="T99" fmla="*/ 140 h 556"/>
                <a:gd name="T100" fmla="*/ 277 w 593"/>
                <a:gd name="T101" fmla="*/ 259 h 556"/>
                <a:gd name="T102" fmla="*/ 246 w 593"/>
                <a:gd name="T103" fmla="*/ 279 h 556"/>
                <a:gd name="T104" fmla="*/ 247 w 593"/>
                <a:gd name="T105" fmla="*/ 265 h 556"/>
                <a:gd name="T106" fmla="*/ 252 w 593"/>
                <a:gd name="T107" fmla="*/ 243 h 556"/>
                <a:gd name="T108" fmla="*/ 271 w 593"/>
                <a:gd name="T109" fmla="*/ 220 h 556"/>
                <a:gd name="T110" fmla="*/ 280 w 593"/>
                <a:gd name="T111" fmla="*/ 216 h 556"/>
                <a:gd name="T112" fmla="*/ 280 w 593"/>
                <a:gd name="T113" fmla="*/ 254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3" h="556">
                  <a:moveTo>
                    <a:pt x="575" y="353"/>
                  </a:moveTo>
                  <a:cubicBezTo>
                    <a:pt x="569" y="350"/>
                    <a:pt x="563" y="348"/>
                    <a:pt x="557" y="346"/>
                  </a:cubicBezTo>
                  <a:cubicBezTo>
                    <a:pt x="554" y="346"/>
                    <a:pt x="552" y="344"/>
                    <a:pt x="549" y="343"/>
                  </a:cubicBezTo>
                  <a:cubicBezTo>
                    <a:pt x="547" y="343"/>
                    <a:pt x="547" y="342"/>
                    <a:pt x="547" y="340"/>
                  </a:cubicBezTo>
                  <a:cubicBezTo>
                    <a:pt x="547" y="336"/>
                    <a:pt x="547" y="333"/>
                    <a:pt x="547" y="329"/>
                  </a:cubicBezTo>
                  <a:cubicBezTo>
                    <a:pt x="547" y="327"/>
                    <a:pt x="547" y="326"/>
                    <a:pt x="549" y="326"/>
                  </a:cubicBezTo>
                  <a:cubicBezTo>
                    <a:pt x="552" y="326"/>
                    <a:pt x="554" y="325"/>
                    <a:pt x="557" y="325"/>
                  </a:cubicBezTo>
                  <a:cubicBezTo>
                    <a:pt x="562" y="324"/>
                    <a:pt x="566" y="323"/>
                    <a:pt x="571" y="322"/>
                  </a:cubicBezTo>
                  <a:cubicBezTo>
                    <a:pt x="585" y="317"/>
                    <a:pt x="590" y="302"/>
                    <a:pt x="586" y="289"/>
                  </a:cubicBezTo>
                  <a:cubicBezTo>
                    <a:pt x="582" y="278"/>
                    <a:pt x="573" y="273"/>
                    <a:pt x="563" y="268"/>
                  </a:cubicBezTo>
                  <a:cubicBezTo>
                    <a:pt x="559" y="267"/>
                    <a:pt x="554" y="267"/>
                    <a:pt x="550" y="266"/>
                  </a:cubicBezTo>
                  <a:cubicBezTo>
                    <a:pt x="547" y="266"/>
                    <a:pt x="547" y="265"/>
                    <a:pt x="547" y="263"/>
                  </a:cubicBezTo>
                  <a:cubicBezTo>
                    <a:pt x="547" y="236"/>
                    <a:pt x="547" y="210"/>
                    <a:pt x="547" y="184"/>
                  </a:cubicBezTo>
                  <a:cubicBezTo>
                    <a:pt x="547" y="183"/>
                    <a:pt x="547" y="182"/>
                    <a:pt x="547" y="181"/>
                  </a:cubicBezTo>
                  <a:cubicBezTo>
                    <a:pt x="549" y="180"/>
                    <a:pt x="549" y="178"/>
                    <a:pt x="549" y="176"/>
                  </a:cubicBezTo>
                  <a:cubicBezTo>
                    <a:pt x="549" y="161"/>
                    <a:pt x="549" y="146"/>
                    <a:pt x="549" y="132"/>
                  </a:cubicBezTo>
                  <a:cubicBezTo>
                    <a:pt x="549" y="129"/>
                    <a:pt x="549" y="127"/>
                    <a:pt x="547" y="125"/>
                  </a:cubicBezTo>
                  <a:cubicBezTo>
                    <a:pt x="547" y="125"/>
                    <a:pt x="547" y="124"/>
                    <a:pt x="547" y="124"/>
                  </a:cubicBezTo>
                  <a:cubicBezTo>
                    <a:pt x="547" y="120"/>
                    <a:pt x="546" y="117"/>
                    <a:pt x="546" y="113"/>
                  </a:cubicBezTo>
                  <a:cubicBezTo>
                    <a:pt x="547" y="92"/>
                    <a:pt x="546" y="71"/>
                    <a:pt x="546" y="50"/>
                  </a:cubicBezTo>
                  <a:cubicBezTo>
                    <a:pt x="546" y="45"/>
                    <a:pt x="546" y="41"/>
                    <a:pt x="545" y="37"/>
                  </a:cubicBezTo>
                  <a:cubicBezTo>
                    <a:pt x="542" y="19"/>
                    <a:pt x="531" y="8"/>
                    <a:pt x="514" y="2"/>
                  </a:cubicBezTo>
                  <a:cubicBezTo>
                    <a:pt x="507" y="0"/>
                    <a:pt x="500" y="0"/>
                    <a:pt x="492" y="0"/>
                  </a:cubicBezTo>
                  <a:cubicBezTo>
                    <a:pt x="487" y="0"/>
                    <a:pt x="482" y="0"/>
                    <a:pt x="477" y="0"/>
                  </a:cubicBezTo>
                  <a:cubicBezTo>
                    <a:pt x="450" y="1"/>
                    <a:pt x="423" y="0"/>
                    <a:pt x="397" y="1"/>
                  </a:cubicBezTo>
                  <a:cubicBezTo>
                    <a:pt x="389" y="1"/>
                    <a:pt x="381" y="1"/>
                    <a:pt x="373" y="1"/>
                  </a:cubicBezTo>
                  <a:cubicBezTo>
                    <a:pt x="358" y="1"/>
                    <a:pt x="343" y="1"/>
                    <a:pt x="327" y="1"/>
                  </a:cubicBezTo>
                  <a:cubicBezTo>
                    <a:pt x="321" y="1"/>
                    <a:pt x="315" y="2"/>
                    <a:pt x="309" y="4"/>
                  </a:cubicBezTo>
                  <a:cubicBezTo>
                    <a:pt x="296" y="8"/>
                    <a:pt x="287" y="16"/>
                    <a:pt x="281" y="28"/>
                  </a:cubicBezTo>
                  <a:cubicBezTo>
                    <a:pt x="278" y="35"/>
                    <a:pt x="278" y="42"/>
                    <a:pt x="277" y="48"/>
                  </a:cubicBezTo>
                  <a:cubicBezTo>
                    <a:pt x="277" y="54"/>
                    <a:pt x="277" y="60"/>
                    <a:pt x="277" y="66"/>
                  </a:cubicBezTo>
                  <a:cubicBezTo>
                    <a:pt x="277" y="70"/>
                    <a:pt x="278" y="73"/>
                    <a:pt x="278" y="76"/>
                  </a:cubicBezTo>
                  <a:cubicBezTo>
                    <a:pt x="279" y="79"/>
                    <a:pt x="280" y="82"/>
                    <a:pt x="280" y="86"/>
                  </a:cubicBezTo>
                  <a:cubicBezTo>
                    <a:pt x="280" y="91"/>
                    <a:pt x="280" y="96"/>
                    <a:pt x="279" y="102"/>
                  </a:cubicBezTo>
                  <a:cubicBezTo>
                    <a:pt x="279" y="108"/>
                    <a:pt x="279" y="113"/>
                    <a:pt x="279" y="119"/>
                  </a:cubicBezTo>
                  <a:cubicBezTo>
                    <a:pt x="279" y="118"/>
                    <a:pt x="279" y="118"/>
                    <a:pt x="278" y="117"/>
                  </a:cubicBezTo>
                  <a:cubicBezTo>
                    <a:pt x="278" y="116"/>
                    <a:pt x="277" y="116"/>
                    <a:pt x="276" y="116"/>
                  </a:cubicBezTo>
                  <a:cubicBezTo>
                    <a:pt x="275" y="118"/>
                    <a:pt x="276" y="119"/>
                    <a:pt x="276" y="120"/>
                  </a:cubicBezTo>
                  <a:cubicBezTo>
                    <a:pt x="275" y="127"/>
                    <a:pt x="275" y="134"/>
                    <a:pt x="276" y="141"/>
                  </a:cubicBezTo>
                  <a:cubicBezTo>
                    <a:pt x="276" y="143"/>
                    <a:pt x="275" y="143"/>
                    <a:pt x="273" y="144"/>
                  </a:cubicBezTo>
                  <a:cubicBezTo>
                    <a:pt x="269" y="145"/>
                    <a:pt x="265" y="146"/>
                    <a:pt x="262" y="150"/>
                  </a:cubicBezTo>
                  <a:cubicBezTo>
                    <a:pt x="257" y="156"/>
                    <a:pt x="251" y="161"/>
                    <a:pt x="246" y="168"/>
                  </a:cubicBezTo>
                  <a:cubicBezTo>
                    <a:pt x="245" y="169"/>
                    <a:pt x="245" y="169"/>
                    <a:pt x="244" y="170"/>
                  </a:cubicBezTo>
                  <a:cubicBezTo>
                    <a:pt x="240" y="173"/>
                    <a:pt x="236" y="176"/>
                    <a:pt x="232" y="180"/>
                  </a:cubicBezTo>
                  <a:cubicBezTo>
                    <a:pt x="230" y="182"/>
                    <a:pt x="228" y="184"/>
                    <a:pt x="226" y="185"/>
                  </a:cubicBezTo>
                  <a:cubicBezTo>
                    <a:pt x="221" y="189"/>
                    <a:pt x="216" y="193"/>
                    <a:pt x="211" y="197"/>
                  </a:cubicBezTo>
                  <a:cubicBezTo>
                    <a:pt x="210" y="198"/>
                    <a:pt x="209" y="199"/>
                    <a:pt x="208" y="199"/>
                  </a:cubicBezTo>
                  <a:cubicBezTo>
                    <a:pt x="204" y="201"/>
                    <a:pt x="201" y="205"/>
                    <a:pt x="197" y="208"/>
                  </a:cubicBezTo>
                  <a:cubicBezTo>
                    <a:pt x="192" y="212"/>
                    <a:pt x="190" y="218"/>
                    <a:pt x="187" y="224"/>
                  </a:cubicBezTo>
                  <a:cubicBezTo>
                    <a:pt x="184" y="229"/>
                    <a:pt x="182" y="235"/>
                    <a:pt x="179" y="241"/>
                  </a:cubicBezTo>
                  <a:cubicBezTo>
                    <a:pt x="176" y="246"/>
                    <a:pt x="175" y="252"/>
                    <a:pt x="173" y="257"/>
                  </a:cubicBezTo>
                  <a:cubicBezTo>
                    <a:pt x="171" y="264"/>
                    <a:pt x="168" y="270"/>
                    <a:pt x="165" y="277"/>
                  </a:cubicBezTo>
                  <a:cubicBezTo>
                    <a:pt x="161" y="286"/>
                    <a:pt x="156" y="294"/>
                    <a:pt x="152" y="303"/>
                  </a:cubicBezTo>
                  <a:cubicBezTo>
                    <a:pt x="144" y="319"/>
                    <a:pt x="141" y="336"/>
                    <a:pt x="139" y="354"/>
                  </a:cubicBezTo>
                  <a:cubicBezTo>
                    <a:pt x="138" y="365"/>
                    <a:pt x="136" y="377"/>
                    <a:pt x="135" y="388"/>
                  </a:cubicBezTo>
                  <a:cubicBezTo>
                    <a:pt x="133" y="404"/>
                    <a:pt x="127" y="419"/>
                    <a:pt x="120" y="433"/>
                  </a:cubicBezTo>
                  <a:cubicBezTo>
                    <a:pt x="119" y="436"/>
                    <a:pt x="118" y="439"/>
                    <a:pt x="116" y="442"/>
                  </a:cubicBezTo>
                  <a:cubicBezTo>
                    <a:pt x="112" y="450"/>
                    <a:pt x="106" y="457"/>
                    <a:pt x="101" y="464"/>
                  </a:cubicBezTo>
                  <a:cubicBezTo>
                    <a:pt x="98" y="467"/>
                    <a:pt x="96" y="470"/>
                    <a:pt x="94" y="474"/>
                  </a:cubicBezTo>
                  <a:cubicBezTo>
                    <a:pt x="92" y="476"/>
                    <a:pt x="91" y="479"/>
                    <a:pt x="88" y="481"/>
                  </a:cubicBezTo>
                  <a:cubicBezTo>
                    <a:pt x="88" y="481"/>
                    <a:pt x="88" y="482"/>
                    <a:pt x="87" y="482"/>
                  </a:cubicBezTo>
                  <a:cubicBezTo>
                    <a:pt x="87" y="483"/>
                    <a:pt x="87" y="483"/>
                    <a:pt x="87" y="484"/>
                  </a:cubicBezTo>
                  <a:cubicBezTo>
                    <a:pt x="86" y="484"/>
                    <a:pt x="86" y="485"/>
                    <a:pt x="86" y="485"/>
                  </a:cubicBezTo>
                  <a:cubicBezTo>
                    <a:pt x="81" y="490"/>
                    <a:pt x="77" y="494"/>
                    <a:pt x="73" y="498"/>
                  </a:cubicBezTo>
                  <a:cubicBezTo>
                    <a:pt x="70" y="501"/>
                    <a:pt x="68" y="504"/>
                    <a:pt x="65" y="507"/>
                  </a:cubicBezTo>
                  <a:cubicBezTo>
                    <a:pt x="63" y="510"/>
                    <a:pt x="60" y="512"/>
                    <a:pt x="56" y="512"/>
                  </a:cubicBezTo>
                  <a:cubicBezTo>
                    <a:pt x="53" y="513"/>
                    <a:pt x="51" y="513"/>
                    <a:pt x="49" y="514"/>
                  </a:cubicBezTo>
                  <a:cubicBezTo>
                    <a:pt x="41" y="515"/>
                    <a:pt x="34" y="520"/>
                    <a:pt x="28" y="526"/>
                  </a:cubicBezTo>
                  <a:cubicBezTo>
                    <a:pt x="25" y="528"/>
                    <a:pt x="23" y="531"/>
                    <a:pt x="21" y="534"/>
                  </a:cubicBezTo>
                  <a:cubicBezTo>
                    <a:pt x="15" y="541"/>
                    <a:pt x="10" y="549"/>
                    <a:pt x="2" y="554"/>
                  </a:cubicBezTo>
                  <a:cubicBezTo>
                    <a:pt x="1" y="555"/>
                    <a:pt x="0" y="555"/>
                    <a:pt x="1" y="556"/>
                  </a:cubicBezTo>
                  <a:cubicBezTo>
                    <a:pt x="110" y="556"/>
                    <a:pt x="218" y="556"/>
                    <a:pt x="327" y="556"/>
                  </a:cubicBezTo>
                  <a:cubicBezTo>
                    <a:pt x="328" y="555"/>
                    <a:pt x="329" y="554"/>
                    <a:pt x="330" y="552"/>
                  </a:cubicBezTo>
                  <a:cubicBezTo>
                    <a:pt x="331" y="549"/>
                    <a:pt x="333" y="546"/>
                    <a:pt x="335" y="544"/>
                  </a:cubicBezTo>
                  <a:cubicBezTo>
                    <a:pt x="338" y="539"/>
                    <a:pt x="342" y="535"/>
                    <a:pt x="345" y="530"/>
                  </a:cubicBezTo>
                  <a:cubicBezTo>
                    <a:pt x="346" y="528"/>
                    <a:pt x="347" y="528"/>
                    <a:pt x="349" y="528"/>
                  </a:cubicBezTo>
                  <a:cubicBezTo>
                    <a:pt x="359" y="528"/>
                    <a:pt x="370" y="528"/>
                    <a:pt x="380" y="528"/>
                  </a:cubicBezTo>
                  <a:cubicBezTo>
                    <a:pt x="382" y="528"/>
                    <a:pt x="384" y="529"/>
                    <a:pt x="385" y="528"/>
                  </a:cubicBezTo>
                  <a:cubicBezTo>
                    <a:pt x="392" y="528"/>
                    <a:pt x="399" y="526"/>
                    <a:pt x="406" y="526"/>
                  </a:cubicBezTo>
                  <a:cubicBezTo>
                    <a:pt x="413" y="526"/>
                    <a:pt x="419" y="526"/>
                    <a:pt x="426" y="526"/>
                  </a:cubicBezTo>
                  <a:cubicBezTo>
                    <a:pt x="433" y="527"/>
                    <a:pt x="440" y="529"/>
                    <a:pt x="448" y="528"/>
                  </a:cubicBezTo>
                  <a:cubicBezTo>
                    <a:pt x="462" y="527"/>
                    <a:pt x="476" y="528"/>
                    <a:pt x="491" y="528"/>
                  </a:cubicBezTo>
                  <a:cubicBezTo>
                    <a:pt x="492" y="528"/>
                    <a:pt x="492" y="527"/>
                    <a:pt x="493" y="528"/>
                  </a:cubicBezTo>
                  <a:cubicBezTo>
                    <a:pt x="499" y="529"/>
                    <a:pt x="505" y="528"/>
                    <a:pt x="511" y="527"/>
                  </a:cubicBezTo>
                  <a:cubicBezTo>
                    <a:pt x="529" y="524"/>
                    <a:pt x="545" y="507"/>
                    <a:pt x="546" y="489"/>
                  </a:cubicBezTo>
                  <a:cubicBezTo>
                    <a:pt x="547" y="485"/>
                    <a:pt x="547" y="482"/>
                    <a:pt x="547" y="478"/>
                  </a:cubicBezTo>
                  <a:cubicBezTo>
                    <a:pt x="547" y="477"/>
                    <a:pt x="547" y="476"/>
                    <a:pt x="548" y="475"/>
                  </a:cubicBezTo>
                  <a:cubicBezTo>
                    <a:pt x="553" y="474"/>
                    <a:pt x="557" y="471"/>
                    <a:pt x="561" y="468"/>
                  </a:cubicBezTo>
                  <a:cubicBezTo>
                    <a:pt x="565" y="465"/>
                    <a:pt x="568" y="461"/>
                    <a:pt x="569" y="455"/>
                  </a:cubicBezTo>
                  <a:cubicBezTo>
                    <a:pt x="570" y="447"/>
                    <a:pt x="568" y="439"/>
                    <a:pt x="559" y="434"/>
                  </a:cubicBezTo>
                  <a:cubicBezTo>
                    <a:pt x="556" y="432"/>
                    <a:pt x="552" y="431"/>
                    <a:pt x="549" y="430"/>
                  </a:cubicBezTo>
                  <a:cubicBezTo>
                    <a:pt x="547" y="429"/>
                    <a:pt x="547" y="429"/>
                    <a:pt x="547" y="427"/>
                  </a:cubicBezTo>
                  <a:cubicBezTo>
                    <a:pt x="547" y="419"/>
                    <a:pt x="547" y="412"/>
                    <a:pt x="547" y="404"/>
                  </a:cubicBezTo>
                  <a:cubicBezTo>
                    <a:pt x="547" y="401"/>
                    <a:pt x="547" y="401"/>
                    <a:pt x="550" y="401"/>
                  </a:cubicBezTo>
                  <a:cubicBezTo>
                    <a:pt x="555" y="403"/>
                    <a:pt x="560" y="403"/>
                    <a:pt x="565" y="403"/>
                  </a:cubicBezTo>
                  <a:cubicBezTo>
                    <a:pt x="570" y="403"/>
                    <a:pt x="574" y="402"/>
                    <a:pt x="578" y="400"/>
                  </a:cubicBezTo>
                  <a:cubicBezTo>
                    <a:pt x="585" y="396"/>
                    <a:pt x="590" y="391"/>
                    <a:pt x="591" y="383"/>
                  </a:cubicBezTo>
                  <a:cubicBezTo>
                    <a:pt x="593" y="368"/>
                    <a:pt x="587" y="360"/>
                    <a:pt x="575" y="353"/>
                  </a:cubicBezTo>
                  <a:close/>
                  <a:moveTo>
                    <a:pt x="279" y="123"/>
                  </a:moveTo>
                  <a:cubicBezTo>
                    <a:pt x="279" y="129"/>
                    <a:pt x="279" y="135"/>
                    <a:pt x="279" y="140"/>
                  </a:cubicBezTo>
                  <a:cubicBezTo>
                    <a:pt x="279" y="135"/>
                    <a:pt x="279" y="129"/>
                    <a:pt x="279" y="123"/>
                  </a:cubicBezTo>
                  <a:close/>
                  <a:moveTo>
                    <a:pt x="277" y="259"/>
                  </a:moveTo>
                  <a:cubicBezTo>
                    <a:pt x="272" y="261"/>
                    <a:pt x="267" y="265"/>
                    <a:pt x="262" y="268"/>
                  </a:cubicBezTo>
                  <a:cubicBezTo>
                    <a:pt x="257" y="272"/>
                    <a:pt x="252" y="275"/>
                    <a:pt x="246" y="279"/>
                  </a:cubicBezTo>
                  <a:cubicBezTo>
                    <a:pt x="246" y="279"/>
                    <a:pt x="245" y="280"/>
                    <a:pt x="244" y="279"/>
                  </a:cubicBezTo>
                  <a:cubicBezTo>
                    <a:pt x="244" y="274"/>
                    <a:pt x="245" y="269"/>
                    <a:pt x="247" y="265"/>
                  </a:cubicBezTo>
                  <a:cubicBezTo>
                    <a:pt x="250" y="259"/>
                    <a:pt x="250" y="252"/>
                    <a:pt x="250" y="246"/>
                  </a:cubicBezTo>
                  <a:cubicBezTo>
                    <a:pt x="250" y="244"/>
                    <a:pt x="250" y="244"/>
                    <a:pt x="252" y="243"/>
                  </a:cubicBezTo>
                  <a:cubicBezTo>
                    <a:pt x="253" y="242"/>
                    <a:pt x="255" y="240"/>
                    <a:pt x="256" y="239"/>
                  </a:cubicBezTo>
                  <a:cubicBezTo>
                    <a:pt x="261" y="233"/>
                    <a:pt x="267" y="227"/>
                    <a:pt x="271" y="220"/>
                  </a:cubicBezTo>
                  <a:cubicBezTo>
                    <a:pt x="272" y="217"/>
                    <a:pt x="275" y="215"/>
                    <a:pt x="278" y="212"/>
                  </a:cubicBezTo>
                  <a:cubicBezTo>
                    <a:pt x="280" y="213"/>
                    <a:pt x="280" y="214"/>
                    <a:pt x="280" y="216"/>
                  </a:cubicBezTo>
                  <a:cubicBezTo>
                    <a:pt x="280" y="222"/>
                    <a:pt x="280" y="228"/>
                    <a:pt x="280" y="234"/>
                  </a:cubicBezTo>
                  <a:cubicBezTo>
                    <a:pt x="279" y="240"/>
                    <a:pt x="280" y="247"/>
                    <a:pt x="280" y="254"/>
                  </a:cubicBezTo>
                  <a:cubicBezTo>
                    <a:pt x="280" y="257"/>
                    <a:pt x="279" y="258"/>
                    <a:pt x="277" y="259"/>
                  </a:cubicBezTo>
                  <a:close/>
                </a:path>
              </a:pathLst>
            </a:custGeom>
            <a:solidFill>
              <a:srgbClr val="020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63D8B67-54B5-C4A7-B40F-6E4444360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2" y="1718"/>
              <a:ext cx="276" cy="330"/>
            </a:xfrm>
            <a:custGeom>
              <a:avLst/>
              <a:gdLst>
                <a:gd name="T0" fmla="*/ 32 w 41"/>
                <a:gd name="T1" fmla="*/ 6 h 49"/>
                <a:gd name="T2" fmla="*/ 38 w 41"/>
                <a:gd name="T3" fmla="*/ 10 h 49"/>
                <a:gd name="T4" fmla="*/ 40 w 41"/>
                <a:gd name="T5" fmla="*/ 12 h 49"/>
                <a:gd name="T6" fmla="*/ 41 w 41"/>
                <a:gd name="T7" fmla="*/ 17 h 49"/>
                <a:gd name="T8" fmla="*/ 39 w 41"/>
                <a:gd name="T9" fmla="*/ 19 h 49"/>
                <a:gd name="T10" fmla="*/ 34 w 41"/>
                <a:gd name="T11" fmla="*/ 18 h 49"/>
                <a:gd name="T12" fmla="*/ 31 w 41"/>
                <a:gd name="T13" fmla="*/ 17 h 49"/>
                <a:gd name="T14" fmla="*/ 30 w 41"/>
                <a:gd name="T15" fmla="*/ 20 h 49"/>
                <a:gd name="T16" fmla="*/ 30 w 41"/>
                <a:gd name="T17" fmla="*/ 31 h 49"/>
                <a:gd name="T18" fmla="*/ 13 w 41"/>
                <a:gd name="T19" fmla="*/ 48 h 49"/>
                <a:gd name="T20" fmla="*/ 8 w 41"/>
                <a:gd name="T21" fmla="*/ 47 h 49"/>
                <a:gd name="T22" fmla="*/ 2 w 41"/>
                <a:gd name="T23" fmla="*/ 41 h 49"/>
                <a:gd name="T24" fmla="*/ 1 w 41"/>
                <a:gd name="T25" fmla="*/ 28 h 49"/>
                <a:gd name="T26" fmla="*/ 15 w 41"/>
                <a:gd name="T27" fmla="*/ 18 h 49"/>
                <a:gd name="T28" fmla="*/ 16 w 41"/>
                <a:gd name="T29" fmla="*/ 18 h 49"/>
                <a:gd name="T30" fmla="*/ 16 w 41"/>
                <a:gd name="T31" fmla="*/ 19 h 49"/>
                <a:gd name="T32" fmla="*/ 16 w 41"/>
                <a:gd name="T33" fmla="*/ 24 h 49"/>
                <a:gd name="T34" fmla="*/ 15 w 41"/>
                <a:gd name="T35" fmla="*/ 26 h 49"/>
                <a:gd name="T36" fmla="*/ 9 w 41"/>
                <a:gd name="T37" fmla="*/ 36 h 49"/>
                <a:gd name="T38" fmla="*/ 11 w 41"/>
                <a:gd name="T39" fmla="*/ 38 h 49"/>
                <a:gd name="T40" fmla="*/ 16 w 41"/>
                <a:gd name="T41" fmla="*/ 40 h 49"/>
                <a:gd name="T42" fmla="*/ 23 w 41"/>
                <a:gd name="T43" fmla="*/ 33 h 49"/>
                <a:gd name="T44" fmla="*/ 23 w 41"/>
                <a:gd name="T45" fmla="*/ 20 h 49"/>
                <a:gd name="T46" fmla="*/ 22 w 41"/>
                <a:gd name="T47" fmla="*/ 3 h 49"/>
                <a:gd name="T48" fmla="*/ 25 w 41"/>
                <a:gd name="T49" fmla="*/ 0 h 49"/>
                <a:gd name="T50" fmla="*/ 29 w 41"/>
                <a:gd name="T51" fmla="*/ 1 h 49"/>
                <a:gd name="T52" fmla="*/ 30 w 41"/>
                <a:gd name="T53" fmla="*/ 1 h 49"/>
                <a:gd name="T54" fmla="*/ 32 w 41"/>
                <a:gd name="T5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" h="49">
                  <a:moveTo>
                    <a:pt x="32" y="6"/>
                  </a:moveTo>
                  <a:cubicBezTo>
                    <a:pt x="33" y="8"/>
                    <a:pt x="35" y="10"/>
                    <a:pt x="38" y="10"/>
                  </a:cubicBezTo>
                  <a:cubicBezTo>
                    <a:pt x="40" y="10"/>
                    <a:pt x="40" y="11"/>
                    <a:pt x="40" y="12"/>
                  </a:cubicBezTo>
                  <a:cubicBezTo>
                    <a:pt x="41" y="14"/>
                    <a:pt x="41" y="15"/>
                    <a:pt x="41" y="17"/>
                  </a:cubicBezTo>
                  <a:cubicBezTo>
                    <a:pt x="41" y="18"/>
                    <a:pt x="40" y="19"/>
                    <a:pt x="39" y="19"/>
                  </a:cubicBezTo>
                  <a:cubicBezTo>
                    <a:pt x="37" y="19"/>
                    <a:pt x="36" y="19"/>
                    <a:pt x="34" y="18"/>
                  </a:cubicBezTo>
                  <a:cubicBezTo>
                    <a:pt x="33" y="18"/>
                    <a:pt x="32" y="17"/>
                    <a:pt x="31" y="17"/>
                  </a:cubicBezTo>
                  <a:cubicBezTo>
                    <a:pt x="30" y="18"/>
                    <a:pt x="30" y="19"/>
                    <a:pt x="30" y="20"/>
                  </a:cubicBezTo>
                  <a:cubicBezTo>
                    <a:pt x="30" y="23"/>
                    <a:pt x="30" y="27"/>
                    <a:pt x="30" y="31"/>
                  </a:cubicBezTo>
                  <a:cubicBezTo>
                    <a:pt x="30" y="40"/>
                    <a:pt x="23" y="49"/>
                    <a:pt x="13" y="48"/>
                  </a:cubicBezTo>
                  <a:cubicBezTo>
                    <a:pt x="11" y="48"/>
                    <a:pt x="10" y="47"/>
                    <a:pt x="8" y="47"/>
                  </a:cubicBezTo>
                  <a:cubicBezTo>
                    <a:pt x="6" y="45"/>
                    <a:pt x="4" y="43"/>
                    <a:pt x="2" y="41"/>
                  </a:cubicBezTo>
                  <a:cubicBezTo>
                    <a:pt x="0" y="37"/>
                    <a:pt x="0" y="32"/>
                    <a:pt x="1" y="28"/>
                  </a:cubicBezTo>
                  <a:cubicBezTo>
                    <a:pt x="3" y="23"/>
                    <a:pt x="10" y="18"/>
                    <a:pt x="15" y="18"/>
                  </a:cubicBezTo>
                  <a:cubicBezTo>
                    <a:pt x="15" y="18"/>
                    <a:pt x="16" y="18"/>
                    <a:pt x="16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7" y="20"/>
                    <a:pt x="17" y="22"/>
                    <a:pt x="16" y="24"/>
                  </a:cubicBezTo>
                  <a:cubicBezTo>
                    <a:pt x="16" y="25"/>
                    <a:pt x="16" y="25"/>
                    <a:pt x="15" y="26"/>
                  </a:cubicBezTo>
                  <a:cubicBezTo>
                    <a:pt x="8" y="27"/>
                    <a:pt x="7" y="30"/>
                    <a:pt x="9" y="36"/>
                  </a:cubicBezTo>
                  <a:cubicBezTo>
                    <a:pt x="10" y="37"/>
                    <a:pt x="11" y="38"/>
                    <a:pt x="11" y="38"/>
                  </a:cubicBezTo>
                  <a:cubicBezTo>
                    <a:pt x="13" y="39"/>
                    <a:pt x="14" y="40"/>
                    <a:pt x="16" y="40"/>
                  </a:cubicBezTo>
                  <a:cubicBezTo>
                    <a:pt x="20" y="40"/>
                    <a:pt x="22" y="37"/>
                    <a:pt x="23" y="33"/>
                  </a:cubicBezTo>
                  <a:cubicBezTo>
                    <a:pt x="23" y="29"/>
                    <a:pt x="23" y="24"/>
                    <a:pt x="23" y="20"/>
                  </a:cubicBezTo>
                  <a:cubicBezTo>
                    <a:pt x="22" y="14"/>
                    <a:pt x="22" y="9"/>
                    <a:pt x="22" y="3"/>
                  </a:cubicBezTo>
                  <a:cubicBezTo>
                    <a:pt x="22" y="1"/>
                    <a:pt x="23" y="0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2"/>
                    <a:pt x="31" y="4"/>
                    <a:pt x="32" y="6"/>
                  </a:cubicBez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316C6B9-7AB0-28C3-27AA-F2A87912A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" y="3939"/>
              <a:ext cx="525" cy="27"/>
            </a:xfrm>
            <a:custGeom>
              <a:avLst/>
              <a:gdLst>
                <a:gd name="T0" fmla="*/ 39 w 78"/>
                <a:gd name="T1" fmla="*/ 1 h 4"/>
                <a:gd name="T2" fmla="*/ 75 w 78"/>
                <a:gd name="T3" fmla="*/ 1 h 4"/>
                <a:gd name="T4" fmla="*/ 78 w 78"/>
                <a:gd name="T5" fmla="*/ 2 h 4"/>
                <a:gd name="T6" fmla="*/ 75 w 78"/>
                <a:gd name="T7" fmla="*/ 4 h 4"/>
                <a:gd name="T8" fmla="*/ 4 w 78"/>
                <a:gd name="T9" fmla="*/ 4 h 4"/>
                <a:gd name="T10" fmla="*/ 1 w 78"/>
                <a:gd name="T11" fmla="*/ 4 h 4"/>
                <a:gd name="T12" fmla="*/ 0 w 78"/>
                <a:gd name="T13" fmla="*/ 3 h 4"/>
                <a:gd name="T14" fmla="*/ 1 w 78"/>
                <a:gd name="T15" fmla="*/ 1 h 4"/>
                <a:gd name="T16" fmla="*/ 3 w 78"/>
                <a:gd name="T17" fmla="*/ 1 h 4"/>
                <a:gd name="T18" fmla="*/ 39 w 78"/>
                <a:gd name="T19" fmla="*/ 1 h 4"/>
                <a:gd name="T20" fmla="*/ 39 w 78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">
                  <a:moveTo>
                    <a:pt x="39" y="1"/>
                  </a:moveTo>
                  <a:cubicBezTo>
                    <a:pt x="51" y="1"/>
                    <a:pt x="63" y="1"/>
                    <a:pt x="75" y="1"/>
                  </a:cubicBezTo>
                  <a:cubicBezTo>
                    <a:pt x="76" y="1"/>
                    <a:pt x="78" y="0"/>
                    <a:pt x="78" y="2"/>
                  </a:cubicBezTo>
                  <a:cubicBezTo>
                    <a:pt x="78" y="4"/>
                    <a:pt x="76" y="4"/>
                    <a:pt x="75" y="4"/>
                  </a:cubicBezTo>
                  <a:cubicBezTo>
                    <a:pt x="51" y="4"/>
                    <a:pt x="27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15" y="1"/>
                    <a:pt x="27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E3D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C547A2D-DC15-350C-1448-F3CD7D162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028"/>
              <a:ext cx="249" cy="471"/>
            </a:xfrm>
            <a:custGeom>
              <a:avLst/>
              <a:gdLst>
                <a:gd name="T0" fmla="*/ 0 w 37"/>
                <a:gd name="T1" fmla="*/ 68 h 70"/>
                <a:gd name="T2" fmla="*/ 4 w 37"/>
                <a:gd name="T3" fmla="*/ 66 h 70"/>
                <a:gd name="T4" fmla="*/ 27 w 37"/>
                <a:gd name="T5" fmla="*/ 51 h 70"/>
                <a:gd name="T6" fmla="*/ 34 w 37"/>
                <a:gd name="T7" fmla="*/ 47 h 70"/>
                <a:gd name="T8" fmla="*/ 35 w 37"/>
                <a:gd name="T9" fmla="*/ 45 h 70"/>
                <a:gd name="T10" fmla="*/ 35 w 37"/>
                <a:gd name="T11" fmla="*/ 4 h 70"/>
                <a:gd name="T12" fmla="*/ 34 w 37"/>
                <a:gd name="T13" fmla="*/ 1 h 70"/>
                <a:gd name="T14" fmla="*/ 36 w 37"/>
                <a:gd name="T15" fmla="*/ 0 h 70"/>
                <a:gd name="T16" fmla="*/ 36 w 37"/>
                <a:gd name="T17" fmla="*/ 2 h 70"/>
                <a:gd name="T18" fmla="*/ 37 w 37"/>
                <a:gd name="T19" fmla="*/ 64 h 70"/>
                <a:gd name="T20" fmla="*/ 36 w 37"/>
                <a:gd name="T21" fmla="*/ 65 h 70"/>
                <a:gd name="T22" fmla="*/ 35 w 37"/>
                <a:gd name="T23" fmla="*/ 59 h 70"/>
                <a:gd name="T24" fmla="*/ 35 w 37"/>
                <a:gd name="T25" fmla="*/ 51 h 70"/>
                <a:gd name="T26" fmla="*/ 32 w 37"/>
                <a:gd name="T27" fmla="*/ 49 h 70"/>
                <a:gd name="T28" fmla="*/ 13 w 37"/>
                <a:gd name="T29" fmla="*/ 61 h 70"/>
                <a:gd name="T30" fmla="*/ 2 w 37"/>
                <a:gd name="T31" fmla="*/ 69 h 70"/>
                <a:gd name="T32" fmla="*/ 0 w 37"/>
                <a:gd name="T3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70">
                  <a:moveTo>
                    <a:pt x="0" y="68"/>
                  </a:moveTo>
                  <a:cubicBezTo>
                    <a:pt x="2" y="68"/>
                    <a:pt x="3" y="67"/>
                    <a:pt x="4" y="66"/>
                  </a:cubicBezTo>
                  <a:cubicBezTo>
                    <a:pt x="12" y="61"/>
                    <a:pt x="19" y="55"/>
                    <a:pt x="27" y="51"/>
                  </a:cubicBezTo>
                  <a:cubicBezTo>
                    <a:pt x="29" y="49"/>
                    <a:pt x="32" y="48"/>
                    <a:pt x="34" y="47"/>
                  </a:cubicBezTo>
                  <a:cubicBezTo>
                    <a:pt x="35" y="47"/>
                    <a:pt x="35" y="46"/>
                    <a:pt x="35" y="45"/>
                  </a:cubicBezTo>
                  <a:cubicBezTo>
                    <a:pt x="35" y="31"/>
                    <a:pt x="35" y="17"/>
                    <a:pt x="35" y="4"/>
                  </a:cubicBezTo>
                  <a:cubicBezTo>
                    <a:pt x="35" y="3"/>
                    <a:pt x="35" y="2"/>
                    <a:pt x="34" y="1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6" y="0"/>
                    <a:pt x="36" y="1"/>
                    <a:pt x="36" y="2"/>
                  </a:cubicBezTo>
                  <a:cubicBezTo>
                    <a:pt x="36" y="22"/>
                    <a:pt x="37" y="43"/>
                    <a:pt x="37" y="64"/>
                  </a:cubicBezTo>
                  <a:cubicBezTo>
                    <a:pt x="37" y="65"/>
                    <a:pt x="37" y="65"/>
                    <a:pt x="36" y="65"/>
                  </a:cubicBezTo>
                  <a:cubicBezTo>
                    <a:pt x="36" y="63"/>
                    <a:pt x="36" y="61"/>
                    <a:pt x="35" y="59"/>
                  </a:cubicBezTo>
                  <a:cubicBezTo>
                    <a:pt x="35" y="56"/>
                    <a:pt x="35" y="54"/>
                    <a:pt x="35" y="51"/>
                  </a:cubicBezTo>
                  <a:cubicBezTo>
                    <a:pt x="35" y="48"/>
                    <a:pt x="35" y="48"/>
                    <a:pt x="32" y="49"/>
                  </a:cubicBezTo>
                  <a:cubicBezTo>
                    <a:pt x="25" y="52"/>
                    <a:pt x="19" y="57"/>
                    <a:pt x="13" y="61"/>
                  </a:cubicBezTo>
                  <a:cubicBezTo>
                    <a:pt x="9" y="64"/>
                    <a:pt x="6" y="66"/>
                    <a:pt x="2" y="69"/>
                  </a:cubicBezTo>
                  <a:cubicBezTo>
                    <a:pt x="1" y="69"/>
                    <a:pt x="0" y="70"/>
                    <a:pt x="0" y="68"/>
                  </a:cubicBezTo>
                  <a:close/>
                </a:path>
              </a:pathLst>
            </a:custGeom>
            <a:solidFill>
              <a:srgbClr val="63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E026555-5B82-0227-E9E1-AFDFBB54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" y="1711"/>
              <a:ext cx="128" cy="283"/>
            </a:xfrm>
            <a:custGeom>
              <a:avLst/>
              <a:gdLst>
                <a:gd name="T0" fmla="*/ 18 w 19"/>
                <a:gd name="T1" fmla="*/ 2 h 42"/>
                <a:gd name="T2" fmla="*/ 15 w 19"/>
                <a:gd name="T3" fmla="*/ 2 h 42"/>
                <a:gd name="T4" fmla="*/ 12 w 19"/>
                <a:gd name="T5" fmla="*/ 4 h 42"/>
                <a:gd name="T6" fmla="*/ 12 w 19"/>
                <a:gd name="T7" fmla="*/ 33 h 42"/>
                <a:gd name="T8" fmla="*/ 10 w 19"/>
                <a:gd name="T9" fmla="*/ 40 h 42"/>
                <a:gd name="T10" fmla="*/ 0 w 19"/>
                <a:gd name="T11" fmla="*/ 39 h 42"/>
                <a:gd name="T12" fmla="*/ 5 w 19"/>
                <a:gd name="T13" fmla="*/ 39 h 42"/>
                <a:gd name="T14" fmla="*/ 10 w 19"/>
                <a:gd name="T15" fmla="*/ 32 h 42"/>
                <a:gd name="T16" fmla="*/ 10 w 19"/>
                <a:gd name="T17" fmla="*/ 3 h 42"/>
                <a:gd name="T18" fmla="*/ 13 w 19"/>
                <a:gd name="T19" fmla="*/ 0 h 42"/>
                <a:gd name="T20" fmla="*/ 16 w 19"/>
                <a:gd name="T21" fmla="*/ 0 h 42"/>
                <a:gd name="T22" fmla="*/ 18 w 19"/>
                <a:gd name="T2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2">
                  <a:moveTo>
                    <a:pt x="18" y="2"/>
                  </a:moveTo>
                  <a:cubicBezTo>
                    <a:pt x="17" y="2"/>
                    <a:pt x="16" y="2"/>
                    <a:pt x="15" y="2"/>
                  </a:cubicBezTo>
                  <a:cubicBezTo>
                    <a:pt x="13" y="2"/>
                    <a:pt x="12" y="2"/>
                    <a:pt x="12" y="4"/>
                  </a:cubicBezTo>
                  <a:cubicBezTo>
                    <a:pt x="12" y="14"/>
                    <a:pt x="12" y="24"/>
                    <a:pt x="12" y="33"/>
                  </a:cubicBezTo>
                  <a:cubicBezTo>
                    <a:pt x="12" y="36"/>
                    <a:pt x="12" y="38"/>
                    <a:pt x="10" y="40"/>
                  </a:cubicBezTo>
                  <a:cubicBezTo>
                    <a:pt x="7" y="42"/>
                    <a:pt x="3" y="42"/>
                    <a:pt x="0" y="39"/>
                  </a:cubicBezTo>
                  <a:cubicBezTo>
                    <a:pt x="2" y="39"/>
                    <a:pt x="3" y="40"/>
                    <a:pt x="5" y="39"/>
                  </a:cubicBezTo>
                  <a:cubicBezTo>
                    <a:pt x="8" y="38"/>
                    <a:pt x="10" y="36"/>
                    <a:pt x="10" y="32"/>
                  </a:cubicBezTo>
                  <a:cubicBezTo>
                    <a:pt x="10" y="22"/>
                    <a:pt x="10" y="12"/>
                    <a:pt x="10" y="3"/>
                  </a:cubicBezTo>
                  <a:cubicBezTo>
                    <a:pt x="10" y="0"/>
                    <a:pt x="10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18" y="2"/>
                  </a:cubicBezTo>
                  <a:close/>
                </a:path>
              </a:pathLst>
            </a:custGeom>
            <a:solidFill>
              <a:srgbClr val="A4D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FE93853-BC87-9A59-85C6-A49BBCBBC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8" y="2135"/>
              <a:ext cx="87" cy="115"/>
            </a:xfrm>
            <a:custGeom>
              <a:avLst/>
              <a:gdLst>
                <a:gd name="T0" fmla="*/ 4 w 13"/>
                <a:gd name="T1" fmla="*/ 7 h 17"/>
                <a:gd name="T2" fmla="*/ 12 w 13"/>
                <a:gd name="T3" fmla="*/ 5 h 17"/>
                <a:gd name="T4" fmla="*/ 10 w 13"/>
                <a:gd name="T5" fmla="*/ 7 h 17"/>
                <a:gd name="T6" fmla="*/ 9 w 13"/>
                <a:gd name="T7" fmla="*/ 11 h 17"/>
                <a:gd name="T8" fmla="*/ 12 w 13"/>
                <a:gd name="T9" fmla="*/ 15 h 17"/>
                <a:gd name="T10" fmla="*/ 12 w 13"/>
                <a:gd name="T11" fmla="*/ 17 h 17"/>
                <a:gd name="T12" fmla="*/ 7 w 13"/>
                <a:gd name="T13" fmla="*/ 15 h 17"/>
                <a:gd name="T14" fmla="*/ 6 w 13"/>
                <a:gd name="T15" fmla="*/ 13 h 17"/>
                <a:gd name="T16" fmla="*/ 5 w 13"/>
                <a:gd name="T17" fmla="*/ 12 h 17"/>
                <a:gd name="T18" fmla="*/ 4 w 13"/>
                <a:gd name="T19" fmla="*/ 13 h 17"/>
                <a:gd name="T20" fmla="*/ 4 w 13"/>
                <a:gd name="T21" fmla="*/ 14 h 17"/>
                <a:gd name="T22" fmla="*/ 2 w 13"/>
                <a:gd name="T23" fmla="*/ 17 h 17"/>
                <a:gd name="T24" fmla="*/ 0 w 13"/>
                <a:gd name="T25" fmla="*/ 15 h 17"/>
                <a:gd name="T26" fmla="*/ 0 w 13"/>
                <a:gd name="T27" fmla="*/ 2 h 17"/>
                <a:gd name="T28" fmla="*/ 2 w 13"/>
                <a:gd name="T29" fmla="*/ 0 h 17"/>
                <a:gd name="T30" fmla="*/ 4 w 13"/>
                <a:gd name="T31" fmla="*/ 2 h 17"/>
                <a:gd name="T32" fmla="*/ 4 w 13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7">
                  <a:moveTo>
                    <a:pt x="4" y="7"/>
                  </a:moveTo>
                  <a:cubicBezTo>
                    <a:pt x="9" y="4"/>
                    <a:pt x="9" y="4"/>
                    <a:pt x="12" y="5"/>
                  </a:cubicBezTo>
                  <a:cubicBezTo>
                    <a:pt x="11" y="6"/>
                    <a:pt x="11" y="6"/>
                    <a:pt x="10" y="7"/>
                  </a:cubicBezTo>
                  <a:cubicBezTo>
                    <a:pt x="8" y="8"/>
                    <a:pt x="8" y="9"/>
                    <a:pt x="9" y="11"/>
                  </a:cubicBezTo>
                  <a:cubicBezTo>
                    <a:pt x="10" y="12"/>
                    <a:pt x="11" y="14"/>
                    <a:pt x="12" y="15"/>
                  </a:cubicBezTo>
                  <a:cubicBezTo>
                    <a:pt x="13" y="16"/>
                    <a:pt x="13" y="17"/>
                    <a:pt x="12" y="17"/>
                  </a:cubicBezTo>
                  <a:cubicBezTo>
                    <a:pt x="10" y="17"/>
                    <a:pt x="8" y="17"/>
                    <a:pt x="7" y="15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7"/>
                    <a:pt x="4" y="17"/>
                    <a:pt x="2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1"/>
                    <a:pt x="0" y="7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4"/>
                    <a:pt x="4" y="5"/>
                    <a:pt x="4" y="7"/>
                  </a:cubicBezTo>
                  <a:close/>
                </a:path>
              </a:pathLst>
            </a:custGeom>
            <a:solidFill>
              <a:srgbClr val="F7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76BE297-54FC-6DE6-C384-AF470C5BE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2" y="2142"/>
              <a:ext cx="94" cy="108"/>
            </a:xfrm>
            <a:custGeom>
              <a:avLst/>
              <a:gdLst>
                <a:gd name="T0" fmla="*/ 5 w 14"/>
                <a:gd name="T1" fmla="*/ 7 h 16"/>
                <a:gd name="T2" fmla="*/ 12 w 14"/>
                <a:gd name="T3" fmla="*/ 4 h 16"/>
                <a:gd name="T4" fmla="*/ 11 w 14"/>
                <a:gd name="T5" fmla="*/ 6 h 16"/>
                <a:gd name="T6" fmla="*/ 11 w 14"/>
                <a:gd name="T7" fmla="*/ 11 h 16"/>
                <a:gd name="T8" fmla="*/ 13 w 14"/>
                <a:gd name="T9" fmla="*/ 14 h 16"/>
                <a:gd name="T10" fmla="*/ 12 w 14"/>
                <a:gd name="T11" fmla="*/ 16 h 16"/>
                <a:gd name="T12" fmla="*/ 8 w 14"/>
                <a:gd name="T13" fmla="*/ 14 h 16"/>
                <a:gd name="T14" fmla="*/ 6 w 14"/>
                <a:gd name="T15" fmla="*/ 12 h 16"/>
                <a:gd name="T16" fmla="*/ 6 w 14"/>
                <a:gd name="T17" fmla="*/ 11 h 16"/>
                <a:gd name="T18" fmla="*/ 5 w 14"/>
                <a:gd name="T19" fmla="*/ 12 h 16"/>
                <a:gd name="T20" fmla="*/ 5 w 14"/>
                <a:gd name="T21" fmla="*/ 14 h 16"/>
                <a:gd name="T22" fmla="*/ 3 w 14"/>
                <a:gd name="T23" fmla="*/ 16 h 16"/>
                <a:gd name="T24" fmla="*/ 1 w 14"/>
                <a:gd name="T25" fmla="*/ 14 h 16"/>
                <a:gd name="T26" fmla="*/ 1 w 14"/>
                <a:gd name="T27" fmla="*/ 1 h 16"/>
                <a:gd name="T28" fmla="*/ 3 w 14"/>
                <a:gd name="T29" fmla="*/ 0 h 16"/>
                <a:gd name="T30" fmla="*/ 5 w 14"/>
                <a:gd name="T31" fmla="*/ 1 h 16"/>
                <a:gd name="T32" fmla="*/ 5 w 14"/>
                <a:gd name="T3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5" y="7"/>
                  </a:moveTo>
                  <a:cubicBezTo>
                    <a:pt x="7" y="4"/>
                    <a:pt x="9" y="3"/>
                    <a:pt x="12" y="4"/>
                  </a:cubicBezTo>
                  <a:cubicBezTo>
                    <a:pt x="13" y="5"/>
                    <a:pt x="12" y="5"/>
                    <a:pt x="11" y="6"/>
                  </a:cubicBezTo>
                  <a:cubicBezTo>
                    <a:pt x="8" y="8"/>
                    <a:pt x="8" y="8"/>
                    <a:pt x="11" y="11"/>
                  </a:cubicBezTo>
                  <a:cubicBezTo>
                    <a:pt x="11" y="12"/>
                    <a:pt x="12" y="13"/>
                    <a:pt x="13" y="14"/>
                  </a:cubicBezTo>
                  <a:cubicBezTo>
                    <a:pt x="14" y="16"/>
                    <a:pt x="13" y="16"/>
                    <a:pt x="12" y="16"/>
                  </a:cubicBezTo>
                  <a:cubicBezTo>
                    <a:pt x="10" y="16"/>
                    <a:pt x="9" y="16"/>
                    <a:pt x="8" y="14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5"/>
                    <a:pt x="5" y="16"/>
                    <a:pt x="3" y="16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1" y="10"/>
                    <a:pt x="1" y="6"/>
                    <a:pt x="1" y="1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3"/>
                    <a:pt x="5" y="5"/>
                    <a:pt x="5" y="7"/>
                  </a:cubicBezTo>
                  <a:close/>
                </a:path>
              </a:pathLst>
            </a:custGeom>
            <a:solidFill>
              <a:srgbClr val="F9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03713EB-0D23-A3AC-C12D-E4456387E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0" y="2155"/>
              <a:ext cx="101" cy="95"/>
            </a:xfrm>
            <a:custGeom>
              <a:avLst/>
              <a:gdLst>
                <a:gd name="T0" fmla="*/ 7 w 15"/>
                <a:gd name="T1" fmla="*/ 14 h 14"/>
                <a:gd name="T2" fmla="*/ 0 w 15"/>
                <a:gd name="T3" fmla="*/ 7 h 14"/>
                <a:gd name="T4" fmla="*/ 7 w 15"/>
                <a:gd name="T5" fmla="*/ 0 h 14"/>
                <a:gd name="T6" fmla="*/ 14 w 15"/>
                <a:gd name="T7" fmla="*/ 7 h 14"/>
                <a:gd name="T8" fmla="*/ 7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75F79A4-C806-EF8D-3C69-E03CA0533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" y="2135"/>
              <a:ext cx="81" cy="115"/>
            </a:xfrm>
            <a:custGeom>
              <a:avLst/>
              <a:gdLst>
                <a:gd name="T0" fmla="*/ 7 w 12"/>
                <a:gd name="T1" fmla="*/ 0 h 17"/>
                <a:gd name="T2" fmla="*/ 11 w 12"/>
                <a:gd name="T3" fmla="*/ 1 h 17"/>
                <a:gd name="T4" fmla="*/ 12 w 12"/>
                <a:gd name="T5" fmla="*/ 1 h 17"/>
                <a:gd name="T6" fmla="*/ 11 w 12"/>
                <a:gd name="T7" fmla="*/ 4 h 17"/>
                <a:gd name="T8" fmla="*/ 8 w 12"/>
                <a:gd name="T9" fmla="*/ 7 h 17"/>
                <a:gd name="T10" fmla="*/ 8 w 12"/>
                <a:gd name="T11" fmla="*/ 15 h 17"/>
                <a:gd name="T12" fmla="*/ 6 w 12"/>
                <a:gd name="T13" fmla="*/ 17 h 17"/>
                <a:gd name="T14" fmla="*/ 4 w 12"/>
                <a:gd name="T15" fmla="*/ 15 h 17"/>
                <a:gd name="T16" fmla="*/ 4 w 12"/>
                <a:gd name="T17" fmla="*/ 6 h 17"/>
                <a:gd name="T18" fmla="*/ 2 w 12"/>
                <a:gd name="T19" fmla="*/ 4 h 17"/>
                <a:gd name="T20" fmla="*/ 0 w 12"/>
                <a:gd name="T21" fmla="*/ 2 h 17"/>
                <a:gd name="T22" fmla="*/ 2 w 12"/>
                <a:gd name="T23" fmla="*/ 1 h 17"/>
                <a:gd name="T24" fmla="*/ 7 w 12"/>
                <a:gd name="T25" fmla="*/ 1 h 17"/>
                <a:gd name="T26" fmla="*/ 7 w 12"/>
                <a:gd name="T2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8" y="0"/>
                    <a:pt x="9" y="0"/>
                    <a:pt x="11" y="1"/>
                  </a:cubicBezTo>
                  <a:cubicBezTo>
                    <a:pt x="11" y="1"/>
                    <a:pt x="12" y="0"/>
                    <a:pt x="12" y="1"/>
                  </a:cubicBezTo>
                  <a:cubicBezTo>
                    <a:pt x="12" y="2"/>
                    <a:pt x="12" y="4"/>
                    <a:pt x="11" y="4"/>
                  </a:cubicBezTo>
                  <a:cubicBezTo>
                    <a:pt x="8" y="4"/>
                    <a:pt x="8" y="6"/>
                    <a:pt x="8" y="7"/>
                  </a:cubicBezTo>
                  <a:cubicBezTo>
                    <a:pt x="8" y="10"/>
                    <a:pt x="8" y="13"/>
                    <a:pt x="8" y="15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5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5"/>
                    <a:pt x="4" y="4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F7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3EA50B2-C0A5-55CB-680E-F17F5776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2135"/>
              <a:ext cx="81" cy="115"/>
            </a:xfrm>
            <a:custGeom>
              <a:avLst/>
              <a:gdLst>
                <a:gd name="T0" fmla="*/ 6 w 12"/>
                <a:gd name="T1" fmla="*/ 1 h 17"/>
                <a:gd name="T2" fmla="*/ 10 w 12"/>
                <a:gd name="T3" fmla="*/ 1 h 17"/>
                <a:gd name="T4" fmla="*/ 12 w 12"/>
                <a:gd name="T5" fmla="*/ 1 h 17"/>
                <a:gd name="T6" fmla="*/ 10 w 12"/>
                <a:gd name="T7" fmla="*/ 4 h 17"/>
                <a:gd name="T8" fmla="*/ 8 w 12"/>
                <a:gd name="T9" fmla="*/ 7 h 17"/>
                <a:gd name="T10" fmla="*/ 8 w 12"/>
                <a:gd name="T11" fmla="*/ 15 h 17"/>
                <a:gd name="T12" fmla="*/ 6 w 12"/>
                <a:gd name="T13" fmla="*/ 17 h 17"/>
                <a:gd name="T14" fmla="*/ 4 w 12"/>
                <a:gd name="T15" fmla="*/ 15 h 17"/>
                <a:gd name="T16" fmla="*/ 4 w 12"/>
                <a:gd name="T17" fmla="*/ 6 h 17"/>
                <a:gd name="T18" fmla="*/ 2 w 12"/>
                <a:gd name="T19" fmla="*/ 4 h 17"/>
                <a:gd name="T20" fmla="*/ 0 w 12"/>
                <a:gd name="T21" fmla="*/ 3 h 17"/>
                <a:gd name="T22" fmla="*/ 2 w 12"/>
                <a:gd name="T23" fmla="*/ 1 h 17"/>
                <a:gd name="T24" fmla="*/ 6 w 12"/>
                <a:gd name="T25" fmla="*/ 1 h 17"/>
                <a:gd name="T26" fmla="*/ 6 w 12"/>
                <a:gd name="T2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7">
                  <a:moveTo>
                    <a:pt x="6" y="1"/>
                  </a:moveTo>
                  <a:cubicBezTo>
                    <a:pt x="7" y="1"/>
                    <a:pt x="8" y="1"/>
                    <a:pt x="10" y="1"/>
                  </a:cubicBezTo>
                  <a:cubicBezTo>
                    <a:pt x="10" y="1"/>
                    <a:pt x="12" y="0"/>
                    <a:pt x="12" y="1"/>
                  </a:cubicBezTo>
                  <a:cubicBezTo>
                    <a:pt x="12" y="2"/>
                    <a:pt x="12" y="4"/>
                    <a:pt x="10" y="4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8" y="9"/>
                    <a:pt x="8" y="12"/>
                    <a:pt x="8" y="15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5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5"/>
                    <a:pt x="3" y="4"/>
                    <a:pt x="2" y="4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F8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4A9E60C-674A-A0B0-EAF1-D3C112457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" y="1819"/>
              <a:ext cx="161" cy="235"/>
            </a:xfrm>
            <a:custGeom>
              <a:avLst/>
              <a:gdLst>
                <a:gd name="T0" fmla="*/ 0 w 24"/>
                <a:gd name="T1" fmla="*/ 32 h 35"/>
                <a:gd name="T2" fmla="*/ 8 w 24"/>
                <a:gd name="T3" fmla="*/ 32 h 35"/>
                <a:gd name="T4" fmla="*/ 21 w 24"/>
                <a:gd name="T5" fmla="*/ 17 h 35"/>
                <a:gd name="T6" fmla="*/ 21 w 24"/>
                <a:gd name="T7" fmla="*/ 2 h 35"/>
                <a:gd name="T8" fmla="*/ 22 w 24"/>
                <a:gd name="T9" fmla="*/ 1 h 35"/>
                <a:gd name="T10" fmla="*/ 24 w 24"/>
                <a:gd name="T11" fmla="*/ 2 h 35"/>
                <a:gd name="T12" fmla="*/ 23 w 24"/>
                <a:gd name="T13" fmla="*/ 5 h 35"/>
                <a:gd name="T14" fmla="*/ 23 w 24"/>
                <a:gd name="T15" fmla="*/ 21 h 35"/>
                <a:gd name="T16" fmla="*/ 14 w 24"/>
                <a:gd name="T17" fmla="*/ 33 h 35"/>
                <a:gd name="T18" fmla="*/ 0 w 24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5">
                  <a:moveTo>
                    <a:pt x="0" y="32"/>
                  </a:moveTo>
                  <a:cubicBezTo>
                    <a:pt x="3" y="32"/>
                    <a:pt x="6" y="33"/>
                    <a:pt x="8" y="32"/>
                  </a:cubicBezTo>
                  <a:cubicBezTo>
                    <a:pt x="16" y="31"/>
                    <a:pt x="21" y="25"/>
                    <a:pt x="21" y="17"/>
                  </a:cubicBezTo>
                  <a:cubicBezTo>
                    <a:pt x="22" y="12"/>
                    <a:pt x="21" y="7"/>
                    <a:pt x="21" y="2"/>
                  </a:cubicBezTo>
                  <a:cubicBezTo>
                    <a:pt x="21" y="2"/>
                    <a:pt x="21" y="0"/>
                    <a:pt x="22" y="1"/>
                  </a:cubicBezTo>
                  <a:cubicBezTo>
                    <a:pt x="23" y="2"/>
                    <a:pt x="24" y="2"/>
                    <a:pt x="24" y="2"/>
                  </a:cubicBezTo>
                  <a:cubicBezTo>
                    <a:pt x="23" y="3"/>
                    <a:pt x="23" y="4"/>
                    <a:pt x="23" y="5"/>
                  </a:cubicBezTo>
                  <a:cubicBezTo>
                    <a:pt x="23" y="10"/>
                    <a:pt x="23" y="16"/>
                    <a:pt x="23" y="21"/>
                  </a:cubicBezTo>
                  <a:cubicBezTo>
                    <a:pt x="22" y="26"/>
                    <a:pt x="19" y="30"/>
                    <a:pt x="14" y="33"/>
                  </a:cubicBezTo>
                  <a:cubicBezTo>
                    <a:pt x="9" y="35"/>
                    <a:pt x="5" y="35"/>
                    <a:pt x="0" y="32"/>
                  </a:cubicBezTo>
                  <a:close/>
                </a:path>
              </a:pathLst>
            </a:custGeom>
            <a:solidFill>
              <a:srgbClr val="E0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96680F7-B715-D760-9FB0-AD8CB94AF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3865"/>
              <a:ext cx="411" cy="290"/>
            </a:xfrm>
            <a:custGeom>
              <a:avLst/>
              <a:gdLst>
                <a:gd name="T0" fmla="*/ 0 w 61"/>
                <a:gd name="T1" fmla="*/ 42 h 43"/>
                <a:gd name="T2" fmla="*/ 24 w 61"/>
                <a:gd name="T3" fmla="*/ 29 h 43"/>
                <a:gd name="T4" fmla="*/ 32 w 61"/>
                <a:gd name="T5" fmla="*/ 27 h 43"/>
                <a:gd name="T6" fmla="*/ 39 w 61"/>
                <a:gd name="T7" fmla="*/ 23 h 43"/>
                <a:gd name="T8" fmla="*/ 57 w 61"/>
                <a:gd name="T9" fmla="*/ 4 h 43"/>
                <a:gd name="T10" fmla="*/ 61 w 61"/>
                <a:gd name="T11" fmla="*/ 0 h 43"/>
                <a:gd name="T12" fmla="*/ 57 w 61"/>
                <a:gd name="T13" fmla="*/ 5 h 43"/>
                <a:gd name="T14" fmla="*/ 42 w 61"/>
                <a:gd name="T15" fmla="*/ 20 h 43"/>
                <a:gd name="T16" fmla="*/ 38 w 61"/>
                <a:gd name="T17" fmla="*/ 25 h 43"/>
                <a:gd name="T18" fmla="*/ 31 w 61"/>
                <a:gd name="T19" fmla="*/ 29 h 43"/>
                <a:gd name="T20" fmla="*/ 13 w 61"/>
                <a:gd name="T21" fmla="*/ 34 h 43"/>
                <a:gd name="T22" fmla="*/ 2 w 61"/>
                <a:gd name="T23" fmla="*/ 42 h 43"/>
                <a:gd name="T24" fmla="*/ 0 w 61"/>
                <a:gd name="T25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43">
                  <a:moveTo>
                    <a:pt x="0" y="42"/>
                  </a:moveTo>
                  <a:cubicBezTo>
                    <a:pt x="7" y="35"/>
                    <a:pt x="14" y="31"/>
                    <a:pt x="24" y="29"/>
                  </a:cubicBezTo>
                  <a:cubicBezTo>
                    <a:pt x="26" y="28"/>
                    <a:pt x="29" y="28"/>
                    <a:pt x="32" y="27"/>
                  </a:cubicBezTo>
                  <a:cubicBezTo>
                    <a:pt x="35" y="27"/>
                    <a:pt x="37" y="25"/>
                    <a:pt x="39" y="23"/>
                  </a:cubicBezTo>
                  <a:cubicBezTo>
                    <a:pt x="45" y="16"/>
                    <a:pt x="51" y="10"/>
                    <a:pt x="57" y="4"/>
                  </a:cubicBezTo>
                  <a:cubicBezTo>
                    <a:pt x="58" y="2"/>
                    <a:pt x="59" y="1"/>
                    <a:pt x="61" y="0"/>
                  </a:cubicBezTo>
                  <a:cubicBezTo>
                    <a:pt x="61" y="2"/>
                    <a:pt x="59" y="3"/>
                    <a:pt x="57" y="5"/>
                  </a:cubicBezTo>
                  <a:cubicBezTo>
                    <a:pt x="52" y="10"/>
                    <a:pt x="47" y="15"/>
                    <a:pt x="42" y="20"/>
                  </a:cubicBezTo>
                  <a:cubicBezTo>
                    <a:pt x="41" y="22"/>
                    <a:pt x="39" y="24"/>
                    <a:pt x="38" y="25"/>
                  </a:cubicBezTo>
                  <a:cubicBezTo>
                    <a:pt x="36" y="28"/>
                    <a:pt x="34" y="28"/>
                    <a:pt x="31" y="29"/>
                  </a:cubicBezTo>
                  <a:cubicBezTo>
                    <a:pt x="25" y="30"/>
                    <a:pt x="19" y="31"/>
                    <a:pt x="13" y="34"/>
                  </a:cubicBezTo>
                  <a:cubicBezTo>
                    <a:pt x="9" y="36"/>
                    <a:pt x="5" y="39"/>
                    <a:pt x="2" y="42"/>
                  </a:cubicBezTo>
                  <a:cubicBezTo>
                    <a:pt x="2" y="42"/>
                    <a:pt x="1" y="43"/>
                    <a:pt x="0" y="42"/>
                  </a:cubicBezTo>
                  <a:close/>
                </a:path>
              </a:pathLst>
            </a:custGeom>
            <a:solidFill>
              <a:srgbClr val="14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67EC069-5AEA-2D70-19B3-A40E217C7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" y="1826"/>
              <a:ext cx="128" cy="168"/>
            </a:xfrm>
            <a:custGeom>
              <a:avLst/>
              <a:gdLst>
                <a:gd name="T0" fmla="*/ 18 w 19"/>
                <a:gd name="T1" fmla="*/ 2 h 25"/>
                <a:gd name="T2" fmla="*/ 5 w 19"/>
                <a:gd name="T3" fmla="*/ 11 h 25"/>
                <a:gd name="T4" fmla="*/ 4 w 19"/>
                <a:gd name="T5" fmla="*/ 22 h 25"/>
                <a:gd name="T6" fmla="*/ 4 w 19"/>
                <a:gd name="T7" fmla="*/ 25 h 25"/>
                <a:gd name="T8" fmla="*/ 2 w 19"/>
                <a:gd name="T9" fmla="*/ 8 h 25"/>
                <a:gd name="T10" fmla="*/ 17 w 19"/>
                <a:gd name="T11" fmla="*/ 0 h 25"/>
                <a:gd name="T12" fmla="*/ 18 w 19"/>
                <a:gd name="T1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5">
                  <a:moveTo>
                    <a:pt x="18" y="2"/>
                  </a:moveTo>
                  <a:cubicBezTo>
                    <a:pt x="12" y="3"/>
                    <a:pt x="7" y="6"/>
                    <a:pt x="5" y="11"/>
                  </a:cubicBezTo>
                  <a:cubicBezTo>
                    <a:pt x="2" y="14"/>
                    <a:pt x="2" y="18"/>
                    <a:pt x="4" y="22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0" y="20"/>
                    <a:pt x="0" y="14"/>
                    <a:pt x="2" y="8"/>
                  </a:cubicBezTo>
                  <a:cubicBezTo>
                    <a:pt x="5" y="3"/>
                    <a:pt x="11" y="0"/>
                    <a:pt x="17" y="0"/>
                  </a:cubicBezTo>
                  <a:cubicBezTo>
                    <a:pt x="19" y="0"/>
                    <a:pt x="18" y="1"/>
                    <a:pt x="18" y="2"/>
                  </a:cubicBezTo>
                  <a:close/>
                </a:path>
              </a:pathLst>
            </a:custGeom>
            <a:solidFill>
              <a:srgbClr val="9D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2D83031-0C79-D6EE-3270-C24213F9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" y="1294"/>
              <a:ext cx="27" cy="289"/>
            </a:xfrm>
            <a:custGeom>
              <a:avLst/>
              <a:gdLst>
                <a:gd name="T0" fmla="*/ 0 w 4"/>
                <a:gd name="T1" fmla="*/ 15 h 43"/>
                <a:gd name="T2" fmla="*/ 0 w 4"/>
                <a:gd name="T3" fmla="*/ 15 h 43"/>
                <a:gd name="T4" fmla="*/ 2 w 4"/>
                <a:gd name="T5" fmla="*/ 9 h 43"/>
                <a:gd name="T6" fmla="*/ 4 w 4"/>
                <a:gd name="T7" fmla="*/ 0 h 43"/>
                <a:gd name="T8" fmla="*/ 3 w 4"/>
                <a:gd name="T9" fmla="*/ 27 h 43"/>
                <a:gd name="T10" fmla="*/ 3 w 4"/>
                <a:gd name="T11" fmla="*/ 41 h 43"/>
                <a:gd name="T12" fmla="*/ 3 w 4"/>
                <a:gd name="T13" fmla="*/ 43 h 43"/>
                <a:gd name="T14" fmla="*/ 2 w 4"/>
                <a:gd name="T15" fmla="*/ 41 h 43"/>
                <a:gd name="T16" fmla="*/ 2 w 4"/>
                <a:gd name="T17" fmla="*/ 16 h 43"/>
                <a:gd name="T18" fmla="*/ 0 w 4"/>
                <a:gd name="T1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3"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6"/>
                    <a:pt x="3" y="3"/>
                    <a:pt x="4" y="0"/>
                  </a:cubicBezTo>
                  <a:cubicBezTo>
                    <a:pt x="3" y="9"/>
                    <a:pt x="3" y="18"/>
                    <a:pt x="3" y="27"/>
                  </a:cubicBezTo>
                  <a:cubicBezTo>
                    <a:pt x="3" y="32"/>
                    <a:pt x="3" y="36"/>
                    <a:pt x="3" y="41"/>
                  </a:cubicBezTo>
                  <a:cubicBezTo>
                    <a:pt x="3" y="41"/>
                    <a:pt x="4" y="43"/>
                    <a:pt x="3" y="43"/>
                  </a:cubicBezTo>
                  <a:cubicBezTo>
                    <a:pt x="2" y="43"/>
                    <a:pt x="2" y="41"/>
                    <a:pt x="2" y="41"/>
                  </a:cubicBezTo>
                  <a:cubicBezTo>
                    <a:pt x="2" y="33"/>
                    <a:pt x="2" y="24"/>
                    <a:pt x="2" y="16"/>
                  </a:cubicBezTo>
                  <a:cubicBezTo>
                    <a:pt x="2" y="15"/>
                    <a:pt x="2" y="14"/>
                    <a:pt x="0" y="15"/>
                  </a:cubicBezTo>
                  <a:close/>
                </a:path>
              </a:pathLst>
            </a:custGeom>
            <a:solidFill>
              <a:srgbClr val="115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8FB3AEC-CAEE-6E0A-3A0C-1A8A16D1D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" y="1839"/>
              <a:ext cx="81" cy="121"/>
            </a:xfrm>
            <a:custGeom>
              <a:avLst/>
              <a:gdLst>
                <a:gd name="T0" fmla="*/ 2 w 12"/>
                <a:gd name="T1" fmla="*/ 18 h 18"/>
                <a:gd name="T2" fmla="*/ 1 w 12"/>
                <a:gd name="T3" fmla="*/ 11 h 18"/>
                <a:gd name="T4" fmla="*/ 7 w 12"/>
                <a:gd name="T5" fmla="*/ 7 h 18"/>
                <a:gd name="T6" fmla="*/ 9 w 12"/>
                <a:gd name="T7" fmla="*/ 5 h 18"/>
                <a:gd name="T8" fmla="*/ 9 w 12"/>
                <a:gd name="T9" fmla="*/ 1 h 18"/>
                <a:gd name="T10" fmla="*/ 11 w 12"/>
                <a:gd name="T11" fmla="*/ 2 h 18"/>
                <a:gd name="T12" fmla="*/ 11 w 12"/>
                <a:gd name="T13" fmla="*/ 4 h 18"/>
                <a:gd name="T14" fmla="*/ 11 w 12"/>
                <a:gd name="T15" fmla="*/ 8 h 18"/>
                <a:gd name="T16" fmla="*/ 7 w 12"/>
                <a:gd name="T17" fmla="*/ 9 h 18"/>
                <a:gd name="T18" fmla="*/ 2 w 12"/>
                <a:gd name="T19" fmla="*/ 16 h 18"/>
                <a:gd name="T20" fmla="*/ 2 w 12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8">
                  <a:moveTo>
                    <a:pt x="2" y="18"/>
                  </a:move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4" y="7"/>
                    <a:pt x="7" y="7"/>
                  </a:cubicBezTo>
                  <a:cubicBezTo>
                    <a:pt x="9" y="7"/>
                    <a:pt x="9" y="7"/>
                    <a:pt x="9" y="5"/>
                  </a:cubicBezTo>
                  <a:cubicBezTo>
                    <a:pt x="9" y="4"/>
                    <a:pt x="9" y="2"/>
                    <a:pt x="9" y="1"/>
                  </a:cubicBezTo>
                  <a:cubicBezTo>
                    <a:pt x="11" y="0"/>
                    <a:pt x="11" y="1"/>
                    <a:pt x="11" y="2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5"/>
                    <a:pt x="12" y="7"/>
                    <a:pt x="11" y="8"/>
                  </a:cubicBezTo>
                  <a:cubicBezTo>
                    <a:pt x="11" y="10"/>
                    <a:pt x="9" y="9"/>
                    <a:pt x="7" y="9"/>
                  </a:cubicBezTo>
                  <a:cubicBezTo>
                    <a:pt x="4" y="10"/>
                    <a:pt x="2" y="13"/>
                    <a:pt x="2" y="16"/>
                  </a:cubicBezTo>
                  <a:cubicBezTo>
                    <a:pt x="2" y="17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E12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C87CF64-AEBD-062A-2DE7-52B044FC3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" y="2176"/>
              <a:ext cx="33" cy="74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2 h 11"/>
                <a:gd name="T4" fmla="*/ 3 w 5"/>
                <a:gd name="T5" fmla="*/ 0 h 11"/>
                <a:gd name="T6" fmla="*/ 5 w 5"/>
                <a:gd name="T7" fmla="*/ 1 h 11"/>
                <a:gd name="T8" fmla="*/ 5 w 5"/>
                <a:gd name="T9" fmla="*/ 9 h 11"/>
                <a:gd name="T10" fmla="*/ 3 w 5"/>
                <a:gd name="T11" fmla="*/ 11 h 11"/>
                <a:gd name="T12" fmla="*/ 1 w 5"/>
                <a:gd name="T13" fmla="*/ 10 h 11"/>
                <a:gd name="T14" fmla="*/ 1 w 5"/>
                <a:gd name="T15" fmla="*/ 5 h 11"/>
                <a:gd name="T16" fmla="*/ 1 w 5"/>
                <a:gd name="T1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cubicBezTo>
                    <a:pt x="1" y="4"/>
                    <a:pt x="1" y="3"/>
                    <a:pt x="1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4"/>
                    <a:pt x="5" y="7"/>
                    <a:pt x="5" y="9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2" y="11"/>
                    <a:pt x="0" y="11"/>
                    <a:pt x="1" y="10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9F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3F97C1D3-B91F-040B-8DA9-2402B3309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3522"/>
              <a:ext cx="134" cy="209"/>
            </a:xfrm>
            <a:custGeom>
              <a:avLst/>
              <a:gdLst>
                <a:gd name="T0" fmla="*/ 0 w 20"/>
                <a:gd name="T1" fmla="*/ 30 h 31"/>
                <a:gd name="T2" fmla="*/ 8 w 20"/>
                <a:gd name="T3" fmla="*/ 20 h 31"/>
                <a:gd name="T4" fmla="*/ 18 w 20"/>
                <a:gd name="T5" fmla="*/ 3 h 31"/>
                <a:gd name="T6" fmla="*/ 20 w 20"/>
                <a:gd name="T7" fmla="*/ 0 h 31"/>
                <a:gd name="T8" fmla="*/ 14 w 20"/>
                <a:gd name="T9" fmla="*/ 11 h 31"/>
                <a:gd name="T10" fmla="*/ 0 w 20"/>
                <a:gd name="T11" fmla="*/ 31 h 31"/>
                <a:gd name="T12" fmla="*/ 0 w 20"/>
                <a:gd name="T1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0" y="30"/>
                  </a:moveTo>
                  <a:cubicBezTo>
                    <a:pt x="2" y="26"/>
                    <a:pt x="6" y="23"/>
                    <a:pt x="8" y="20"/>
                  </a:cubicBezTo>
                  <a:cubicBezTo>
                    <a:pt x="11" y="14"/>
                    <a:pt x="15" y="9"/>
                    <a:pt x="18" y="3"/>
                  </a:cubicBezTo>
                  <a:cubicBezTo>
                    <a:pt x="18" y="2"/>
                    <a:pt x="19" y="1"/>
                    <a:pt x="20" y="0"/>
                  </a:cubicBezTo>
                  <a:cubicBezTo>
                    <a:pt x="18" y="4"/>
                    <a:pt x="17" y="8"/>
                    <a:pt x="14" y="11"/>
                  </a:cubicBezTo>
                  <a:cubicBezTo>
                    <a:pt x="10" y="18"/>
                    <a:pt x="5" y="25"/>
                    <a:pt x="0" y="31"/>
                  </a:cubicBezTo>
                  <a:cubicBezTo>
                    <a:pt x="0" y="31"/>
                    <a:pt x="0" y="31"/>
                    <a:pt x="0" y="30"/>
                  </a:cubicBezTo>
                  <a:close/>
                </a:path>
              </a:pathLst>
            </a:custGeom>
            <a:solidFill>
              <a:srgbClr val="0B5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84213C02-57FB-3FFF-7F47-E917757F0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" y="1799"/>
              <a:ext cx="87" cy="60"/>
            </a:xfrm>
            <a:custGeom>
              <a:avLst/>
              <a:gdLst>
                <a:gd name="T0" fmla="*/ 2 w 13"/>
                <a:gd name="T1" fmla="*/ 5 h 9"/>
                <a:gd name="T2" fmla="*/ 0 w 13"/>
                <a:gd name="T3" fmla="*/ 4 h 9"/>
                <a:gd name="T4" fmla="*/ 9 w 13"/>
                <a:gd name="T5" fmla="*/ 7 h 9"/>
                <a:gd name="T6" fmla="*/ 10 w 13"/>
                <a:gd name="T7" fmla="*/ 5 h 9"/>
                <a:gd name="T8" fmla="*/ 10 w 13"/>
                <a:gd name="T9" fmla="*/ 0 h 9"/>
                <a:gd name="T10" fmla="*/ 13 w 13"/>
                <a:gd name="T11" fmla="*/ 2 h 9"/>
                <a:gd name="T12" fmla="*/ 13 w 13"/>
                <a:gd name="T13" fmla="*/ 6 h 9"/>
                <a:gd name="T14" fmla="*/ 10 w 13"/>
                <a:gd name="T15" fmla="*/ 8 h 9"/>
                <a:gd name="T16" fmla="*/ 2 w 13"/>
                <a:gd name="T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2" y="5"/>
                  </a:moveTo>
                  <a:cubicBezTo>
                    <a:pt x="1" y="5"/>
                    <a:pt x="1" y="5"/>
                    <a:pt x="0" y="4"/>
                  </a:cubicBezTo>
                  <a:cubicBezTo>
                    <a:pt x="3" y="5"/>
                    <a:pt x="6" y="7"/>
                    <a:pt x="9" y="7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10" y="3"/>
                    <a:pt x="10" y="2"/>
                    <a:pt x="10" y="0"/>
                  </a:cubicBezTo>
                  <a:cubicBezTo>
                    <a:pt x="12" y="0"/>
                    <a:pt x="13" y="0"/>
                    <a:pt x="13" y="2"/>
                  </a:cubicBezTo>
                  <a:cubicBezTo>
                    <a:pt x="13" y="3"/>
                    <a:pt x="12" y="5"/>
                    <a:pt x="13" y="6"/>
                  </a:cubicBezTo>
                  <a:cubicBezTo>
                    <a:pt x="13" y="8"/>
                    <a:pt x="12" y="9"/>
                    <a:pt x="10" y="8"/>
                  </a:cubicBezTo>
                  <a:cubicBezTo>
                    <a:pt x="7" y="8"/>
                    <a:pt x="4" y="7"/>
                    <a:pt x="2" y="5"/>
                  </a:cubicBezTo>
                  <a:close/>
                </a:path>
              </a:pathLst>
            </a:custGeom>
            <a:solidFill>
              <a:srgbClr val="E02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57E93D3-F701-FF07-BCD4-2AD8BBB4D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3724"/>
              <a:ext cx="88" cy="121"/>
            </a:xfrm>
            <a:custGeom>
              <a:avLst/>
              <a:gdLst>
                <a:gd name="T0" fmla="*/ 13 w 13"/>
                <a:gd name="T1" fmla="*/ 0 h 18"/>
                <a:gd name="T2" fmla="*/ 13 w 13"/>
                <a:gd name="T3" fmla="*/ 1 h 18"/>
                <a:gd name="T4" fmla="*/ 2 w 13"/>
                <a:gd name="T5" fmla="*/ 17 h 18"/>
                <a:gd name="T6" fmla="*/ 1 w 13"/>
                <a:gd name="T7" fmla="*/ 18 h 18"/>
                <a:gd name="T8" fmla="*/ 1 w 13"/>
                <a:gd name="T9" fmla="*/ 17 h 18"/>
                <a:gd name="T10" fmla="*/ 12 w 13"/>
                <a:gd name="T11" fmla="*/ 2 h 18"/>
                <a:gd name="T12" fmla="*/ 13 w 13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7"/>
                    <a:pt x="6" y="12"/>
                    <a:pt x="2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5" y="12"/>
                    <a:pt x="8" y="7"/>
                    <a:pt x="12" y="2"/>
                  </a:cubicBezTo>
                  <a:cubicBezTo>
                    <a:pt x="12" y="1"/>
                    <a:pt x="13" y="1"/>
                    <a:pt x="13" y="0"/>
                  </a:cubicBezTo>
                  <a:close/>
                </a:path>
              </a:pathLst>
            </a:custGeom>
            <a:solidFill>
              <a:srgbClr val="095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B6D7313-CA36-D359-9A90-FC63BCFAA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" y="2142"/>
              <a:ext cx="27" cy="27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2 h 4"/>
                <a:gd name="T4" fmla="*/ 2 w 4"/>
                <a:gd name="T5" fmla="*/ 4 h 4"/>
                <a:gd name="T6" fmla="*/ 0 w 4"/>
                <a:gd name="T7" fmla="*/ 2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3F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19AF122-9182-67AC-1859-FCD424CA7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" y="1725"/>
              <a:ext cx="13" cy="33"/>
            </a:xfrm>
            <a:custGeom>
              <a:avLst/>
              <a:gdLst>
                <a:gd name="T0" fmla="*/ 2 w 2"/>
                <a:gd name="T1" fmla="*/ 5 h 5"/>
                <a:gd name="T2" fmla="*/ 0 w 2"/>
                <a:gd name="T3" fmla="*/ 0 h 5"/>
                <a:gd name="T4" fmla="*/ 1 w 2"/>
                <a:gd name="T5" fmla="*/ 1 h 5"/>
                <a:gd name="T6" fmla="*/ 2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2"/>
                    <a:pt x="2" y="3"/>
                    <a:pt x="2" y="5"/>
                  </a:cubicBezTo>
                  <a:close/>
                </a:path>
              </a:pathLst>
            </a:custGeom>
            <a:solidFill>
              <a:srgbClr val="BF2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762CE82-FF08-D277-F209-72E64DF4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" y="2182"/>
              <a:ext cx="47" cy="41"/>
            </a:xfrm>
            <a:custGeom>
              <a:avLst/>
              <a:gdLst>
                <a:gd name="T0" fmla="*/ 4 w 7"/>
                <a:gd name="T1" fmla="*/ 6 h 6"/>
                <a:gd name="T2" fmla="*/ 0 w 7"/>
                <a:gd name="T3" fmla="*/ 3 h 6"/>
                <a:gd name="T4" fmla="*/ 4 w 7"/>
                <a:gd name="T5" fmla="*/ 0 h 6"/>
                <a:gd name="T6" fmla="*/ 7 w 7"/>
                <a:gd name="T7" fmla="*/ 3 h 6"/>
                <a:gd name="T8" fmla="*/ 4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4" y="6"/>
                  </a:cubicBezTo>
                  <a:close/>
                </a:path>
              </a:pathLst>
            </a:custGeom>
            <a:solidFill>
              <a:srgbClr val="14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000" b="1" dirty="0"/>
              <a:t>Infographic Style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C908851-EF33-445D-B6CF-386A176641FD}"/>
              </a:ext>
            </a:extLst>
          </p:cNvPr>
          <p:cNvCxnSpPr>
            <a:cxnSpLocks/>
          </p:cNvCxnSpPr>
          <p:nvPr/>
        </p:nvCxnSpPr>
        <p:spPr>
          <a:xfrm flipH="1">
            <a:off x="-1113" y="4082040"/>
            <a:ext cx="7205870" cy="0"/>
          </a:xfrm>
          <a:prstGeom prst="line">
            <a:avLst/>
          </a:prstGeom>
          <a:ln w="57150">
            <a:solidFill>
              <a:srgbClr val="E62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1AF24295-A287-4176-A1CE-E0FB5AE8E744}"/>
              </a:ext>
            </a:extLst>
          </p:cNvPr>
          <p:cNvSpPr/>
          <p:nvPr/>
        </p:nvSpPr>
        <p:spPr>
          <a:xfrm flipH="1">
            <a:off x="6599208" y="2011700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2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Freeform 31">
            <a:extLst>
              <a:ext uri="{FF2B5EF4-FFF2-40B4-BE49-F238E27FC236}">
                <a16:creationId xmlns:a16="http://schemas.microsoft.com/office/drawing/2014/main" id="{B7B6F528-C89B-4C92-AC16-CB79EAF5F413}"/>
              </a:ext>
            </a:extLst>
          </p:cNvPr>
          <p:cNvSpPr>
            <a:spLocks noChangeAspect="1"/>
          </p:cNvSpPr>
          <p:nvPr/>
        </p:nvSpPr>
        <p:spPr>
          <a:xfrm rot="8580000">
            <a:off x="6739828" y="2152750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A62C814-0A67-4751-AC8E-41DFE0C66E02}"/>
              </a:ext>
            </a:extLst>
          </p:cNvPr>
          <p:cNvGrpSpPr/>
          <p:nvPr/>
        </p:nvGrpSpPr>
        <p:grpSpPr>
          <a:xfrm flipH="1">
            <a:off x="1701614" y="1960531"/>
            <a:ext cx="4735786" cy="707886"/>
            <a:chOff x="592509" y="1556792"/>
            <a:chExt cx="2361076" cy="707886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3D1E3ED-1FEA-4319-9EEA-3C616797BA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9259F4A-9498-4E32-B901-391CCF3BFA6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B1C0AFF6-9A6A-4D32-A2B3-FBD9E2C7ECB7}"/>
              </a:ext>
            </a:extLst>
          </p:cNvPr>
          <p:cNvSpPr/>
          <p:nvPr/>
        </p:nvSpPr>
        <p:spPr>
          <a:xfrm flipH="1">
            <a:off x="6599208" y="5480247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2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ectangle 1">
            <a:extLst>
              <a:ext uri="{FF2B5EF4-FFF2-40B4-BE49-F238E27FC236}">
                <a16:creationId xmlns:a16="http://schemas.microsoft.com/office/drawing/2014/main" id="{39E9BAFA-12B8-4193-9B78-893FA29DC3CD}"/>
              </a:ext>
            </a:extLst>
          </p:cNvPr>
          <p:cNvSpPr>
            <a:spLocks noChangeAspect="1"/>
          </p:cNvSpPr>
          <p:nvPr/>
        </p:nvSpPr>
        <p:spPr>
          <a:xfrm>
            <a:off x="6755259" y="5636575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F9FCB3A-0966-4148-9A67-720E53A954EE}"/>
              </a:ext>
            </a:extLst>
          </p:cNvPr>
          <p:cNvGrpSpPr/>
          <p:nvPr/>
        </p:nvGrpSpPr>
        <p:grpSpPr>
          <a:xfrm flipH="1">
            <a:off x="1701615" y="5429078"/>
            <a:ext cx="4735786" cy="707886"/>
            <a:chOff x="592509" y="1556792"/>
            <a:chExt cx="2361076" cy="70788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25B36A-4219-4418-9608-87C151FE5D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8C6E81-3B9A-4AC6-8C8E-ACA4E819A6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ADD5F755-2452-4F9B-A748-0265FE4D519C}"/>
              </a:ext>
            </a:extLst>
          </p:cNvPr>
          <p:cNvSpPr/>
          <p:nvPr/>
        </p:nvSpPr>
        <p:spPr>
          <a:xfrm flipH="1">
            <a:off x="5363442" y="4370446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2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Rounded Rectangle 9">
            <a:extLst>
              <a:ext uri="{FF2B5EF4-FFF2-40B4-BE49-F238E27FC236}">
                <a16:creationId xmlns:a16="http://schemas.microsoft.com/office/drawing/2014/main" id="{DEF08CA4-BD6E-41A9-8935-FBC8F0DFFCD0}"/>
              </a:ext>
            </a:extLst>
          </p:cNvPr>
          <p:cNvSpPr>
            <a:spLocks/>
          </p:cNvSpPr>
          <p:nvPr/>
        </p:nvSpPr>
        <p:spPr>
          <a:xfrm>
            <a:off x="5525333" y="453233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1E2DA44-C141-4390-BF83-191B06C58E0C}"/>
              </a:ext>
            </a:extLst>
          </p:cNvPr>
          <p:cNvGrpSpPr/>
          <p:nvPr/>
        </p:nvGrpSpPr>
        <p:grpSpPr>
          <a:xfrm flipH="1">
            <a:off x="465847" y="4319277"/>
            <a:ext cx="4735786" cy="707886"/>
            <a:chOff x="592509" y="1556792"/>
            <a:chExt cx="2361076" cy="707886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4D54804-7557-4B14-AB1E-C43D5FA7BB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0981BBD-6887-46D6-9F31-1E683247214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FB54CA28-5159-408A-9124-E6F54B2DA7FE}"/>
              </a:ext>
            </a:extLst>
          </p:cNvPr>
          <p:cNvSpPr/>
          <p:nvPr/>
        </p:nvSpPr>
        <p:spPr>
          <a:xfrm flipH="1">
            <a:off x="5363442" y="3121500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E62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2" name="Donut 6">
            <a:extLst>
              <a:ext uri="{FF2B5EF4-FFF2-40B4-BE49-F238E27FC236}">
                <a16:creationId xmlns:a16="http://schemas.microsoft.com/office/drawing/2014/main" id="{0A94BBE7-055D-4914-91DA-F5A1FDBF3C55}"/>
              </a:ext>
            </a:extLst>
          </p:cNvPr>
          <p:cNvSpPr>
            <a:spLocks noChangeAspect="1"/>
          </p:cNvSpPr>
          <p:nvPr/>
        </p:nvSpPr>
        <p:spPr>
          <a:xfrm>
            <a:off x="5493176" y="3251236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14099A7-792B-4BE1-9E6A-54675D51360A}"/>
              </a:ext>
            </a:extLst>
          </p:cNvPr>
          <p:cNvGrpSpPr/>
          <p:nvPr/>
        </p:nvGrpSpPr>
        <p:grpSpPr>
          <a:xfrm flipH="1">
            <a:off x="465848" y="3070331"/>
            <a:ext cx="4735786" cy="707886"/>
            <a:chOff x="592509" y="1556792"/>
            <a:chExt cx="2361076" cy="707886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1E28159-8966-4292-9DE6-7EB33F577B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F24E5D0-9FEF-4574-842B-323E31CB48B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Elipse 33"/>
          <p:cNvSpPr/>
          <p:nvPr/>
        </p:nvSpPr>
        <p:spPr>
          <a:xfrm>
            <a:off x="7204757" y="1649940"/>
            <a:ext cx="4663135" cy="4864199"/>
          </a:xfrm>
          <a:prstGeom prst="ellipse">
            <a:avLst/>
          </a:prstGeom>
          <a:noFill/>
          <a:ln w="76200">
            <a:solidFill>
              <a:srgbClr val="E621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Lágrima 2">
            <a:extLst>
              <a:ext uri="{FF2B5EF4-FFF2-40B4-BE49-F238E27FC236}">
                <a16:creationId xmlns:a16="http://schemas.microsoft.com/office/drawing/2014/main" id="{C1415254-81C1-41B2-8FAE-98B04F12EAE0}"/>
              </a:ext>
            </a:extLst>
          </p:cNvPr>
          <p:cNvSpPr/>
          <p:nvPr/>
        </p:nvSpPr>
        <p:spPr>
          <a:xfrm>
            <a:off x="7464531" y="2010246"/>
            <a:ext cx="4143585" cy="4143585"/>
          </a:xfrm>
          <a:prstGeom prst="teardrop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9326" y="1232408"/>
            <a:ext cx="4614659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Infographic Style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275343-BCB6-4440-9AB5-E200EE7A3931}"/>
              </a:ext>
            </a:extLst>
          </p:cNvPr>
          <p:cNvSpPr txBox="1"/>
          <p:nvPr/>
        </p:nvSpPr>
        <p:spPr>
          <a:xfrm>
            <a:off x="889326" y="2357524"/>
            <a:ext cx="54787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cs typeface="Arial" pitchFamily="34" charset="0"/>
              </a:rPr>
              <a:t>Layout</a:t>
            </a:r>
          </a:p>
          <a:p>
            <a:r>
              <a:rPr lang="en-GB" altLang="ko-KR" b="1" dirty="0">
                <a:cs typeface="Arial" pitchFamily="34" charset="0"/>
              </a:rPr>
              <a:t>Clean Text Slide for your Presentation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014670-448C-4CEC-BFF2-4DDB5848AA35}"/>
              </a:ext>
            </a:extLst>
          </p:cNvPr>
          <p:cNvSpPr txBox="1"/>
          <p:nvPr/>
        </p:nvSpPr>
        <p:spPr>
          <a:xfrm>
            <a:off x="889326" y="3082387"/>
            <a:ext cx="5478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03F205B3-1B69-4CBE-BC3A-ACCD7DC18CCD}"/>
              </a:ext>
            </a:extLst>
          </p:cNvPr>
          <p:cNvSpPr txBox="1"/>
          <p:nvPr/>
        </p:nvSpPr>
        <p:spPr>
          <a:xfrm>
            <a:off x="889326" y="4652047"/>
            <a:ext cx="5478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80B1C1-0057-4A32-B2D9-C1AFC4743B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9692" y="0"/>
            <a:ext cx="3798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>
          <a:xfrm>
            <a:off x="2460931" y="3539442"/>
            <a:ext cx="7681393" cy="1770924"/>
          </a:xfrm>
          <a:prstGeom prst="ellipse">
            <a:avLst/>
          </a:pr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Elipse 44"/>
          <p:cNvSpPr/>
          <p:nvPr/>
        </p:nvSpPr>
        <p:spPr>
          <a:xfrm>
            <a:off x="2460931" y="3013388"/>
            <a:ext cx="7681393" cy="1770924"/>
          </a:xfrm>
          <a:prstGeom prst="ellipse">
            <a:avLst/>
          </a:prstGeom>
          <a:solidFill>
            <a:srgbClr val="E62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/>
          <p:cNvSpPr/>
          <p:nvPr/>
        </p:nvSpPr>
        <p:spPr>
          <a:xfrm>
            <a:off x="1978200" y="3269168"/>
            <a:ext cx="8569248" cy="1851089"/>
          </a:xfrm>
          <a:prstGeom prst="ellipse">
            <a:avLst/>
          </a:prstGeom>
          <a:solidFill>
            <a:srgbClr val="6AC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600ADC7-8619-46C5-9C0A-B709DABFCE6F}"/>
              </a:ext>
            </a:extLst>
          </p:cNvPr>
          <p:cNvGrpSpPr/>
          <p:nvPr/>
        </p:nvGrpSpPr>
        <p:grpSpPr>
          <a:xfrm>
            <a:off x="9237962" y="4583389"/>
            <a:ext cx="2550779" cy="904115"/>
            <a:chOff x="395534" y="3737446"/>
            <a:chExt cx="3972999" cy="90411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AADDEC9-38B1-4AC9-901E-85F59A739959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EAE3214-2E7E-4306-964B-61F057D78BF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FE771C3-5549-46F4-82EF-3BAB87E804B8}"/>
              </a:ext>
            </a:extLst>
          </p:cNvPr>
          <p:cNvGrpSpPr/>
          <p:nvPr/>
        </p:nvGrpSpPr>
        <p:grpSpPr>
          <a:xfrm>
            <a:off x="1867229" y="5293230"/>
            <a:ext cx="2535251" cy="904115"/>
            <a:chOff x="395534" y="3737446"/>
            <a:chExt cx="3972999" cy="9041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662B589-D935-4EA2-B2D5-808E07A94158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68AD391-6BFE-4B9F-84BB-08397095D4A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2388A8B-8CED-4FEA-9277-7D693E56AEAC}"/>
              </a:ext>
            </a:extLst>
          </p:cNvPr>
          <p:cNvGrpSpPr/>
          <p:nvPr/>
        </p:nvGrpSpPr>
        <p:grpSpPr>
          <a:xfrm>
            <a:off x="579723" y="4526528"/>
            <a:ext cx="2535251" cy="904115"/>
            <a:chOff x="395534" y="3737446"/>
            <a:chExt cx="3972999" cy="90411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0057AD7-9BA3-4382-B812-D7303368116D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2929ACD-AF68-4557-83A2-B19BD2465A2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4B83547-C99C-4C4D-811D-66087DF9ACAF}"/>
              </a:ext>
            </a:extLst>
          </p:cNvPr>
          <p:cNvGrpSpPr/>
          <p:nvPr/>
        </p:nvGrpSpPr>
        <p:grpSpPr>
          <a:xfrm>
            <a:off x="7844648" y="5293230"/>
            <a:ext cx="2668703" cy="904115"/>
            <a:chOff x="395534" y="3737446"/>
            <a:chExt cx="3972999" cy="90411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9E8DF86-EAA1-438B-9FDC-659513B8B3CC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A221C2B-3D15-4483-B7C3-E5AAB851A8F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3118832-F9B5-4FAD-8F54-E04BE62EB78B}"/>
              </a:ext>
            </a:extLst>
          </p:cNvPr>
          <p:cNvGrpSpPr/>
          <p:nvPr/>
        </p:nvGrpSpPr>
        <p:grpSpPr>
          <a:xfrm>
            <a:off x="8207450" y="3057729"/>
            <a:ext cx="2550779" cy="904115"/>
            <a:chOff x="395534" y="3737446"/>
            <a:chExt cx="3972999" cy="90411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D08CD85-1F55-45CC-8A61-23EA4095A92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E31E260-9D44-45AC-B4DC-E5DC4FDE395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5066538-9A5E-456D-9136-F3ECE208CAC2}"/>
              </a:ext>
            </a:extLst>
          </p:cNvPr>
          <p:cNvSpPr txBox="1"/>
          <p:nvPr/>
        </p:nvSpPr>
        <p:spPr>
          <a:xfrm>
            <a:off x="-219729" y="1157380"/>
            <a:ext cx="44750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6AC4D0"/>
                </a:solidFill>
                <a:latin typeface="DK Lemon Yellow Sun" panose="02000000000000000000" pitchFamily="50" charset="0"/>
                <a:cs typeface="Arial" pitchFamily="34" charset="0"/>
              </a:rPr>
              <a:t>AWESOME </a:t>
            </a:r>
            <a:r>
              <a:rPr lang="en-GB" altLang="ko-KR" sz="4000" b="1" dirty="0">
                <a:solidFill>
                  <a:srgbClr val="6AC4D0"/>
                </a:solidFill>
                <a:latin typeface="DK Lemon Yellow Sun" panose="02000000000000000000" pitchFamily="50" charset="0"/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rgbClr val="6AC4D0"/>
                </a:solidFill>
                <a:latin typeface="DK Lemon Yellow Sun" panose="02000000000000000000" pitchFamily="50" charset="0"/>
                <a:cs typeface="Arial" pitchFamily="34" charset="0"/>
              </a:rPr>
              <a:t>LIDE</a:t>
            </a:r>
            <a:endParaRPr lang="ko-KR" altLang="en-US" sz="4000" b="1" dirty="0">
              <a:solidFill>
                <a:srgbClr val="6AC4D0"/>
              </a:solidFill>
              <a:latin typeface="DK Lemon Yellow Sun" panose="02000000000000000000" pitchFamily="50" charset="0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2ECF0AB-B8C5-4B0B-BB00-CDCCF6391AED}"/>
              </a:ext>
            </a:extLst>
          </p:cNvPr>
          <p:cNvSpPr txBox="1"/>
          <p:nvPr/>
        </p:nvSpPr>
        <p:spPr>
          <a:xfrm>
            <a:off x="650870" y="1887412"/>
            <a:ext cx="2937323" cy="852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633567" y="744312"/>
            <a:ext cx="8820822" cy="724247"/>
          </a:xfrm>
        </p:spPr>
        <p:txBody>
          <a:bodyPr>
            <a:noAutofit/>
          </a:bodyPr>
          <a:lstStyle/>
          <a:p>
            <a:r>
              <a:rPr lang="es-AR" sz="6600" dirty="0">
                <a:solidFill>
                  <a:srgbClr val="6AC4D0"/>
                </a:solidFill>
                <a:latin typeface="+mn-lt"/>
              </a:rPr>
              <a:t>Free Template</a:t>
            </a:r>
          </a:p>
        </p:txBody>
      </p:sp>
      <p:grpSp>
        <p:nvGrpSpPr>
          <p:cNvPr id="22" name="Group 73">
            <a:extLst>
              <a:ext uri="{FF2B5EF4-FFF2-40B4-BE49-F238E27FC236}">
                <a16:creationId xmlns:a16="http://schemas.microsoft.com/office/drawing/2014/main" id="{53118832-F9B5-4FAD-8F54-E04BE62EB78B}"/>
              </a:ext>
            </a:extLst>
          </p:cNvPr>
          <p:cNvGrpSpPr/>
          <p:nvPr/>
        </p:nvGrpSpPr>
        <p:grpSpPr>
          <a:xfrm>
            <a:off x="2017800" y="3057729"/>
            <a:ext cx="2550779" cy="904115"/>
            <a:chOff x="395534" y="3737446"/>
            <a:chExt cx="3972999" cy="904115"/>
          </a:xfrm>
        </p:grpSpPr>
        <p:sp>
          <p:nvSpPr>
            <p:cNvPr id="23" name="TextBox 74">
              <a:extLst>
                <a:ext uri="{FF2B5EF4-FFF2-40B4-BE49-F238E27FC236}">
                  <a16:creationId xmlns:a16="http://schemas.microsoft.com/office/drawing/2014/main" id="{1D08CD85-1F55-45CC-8A61-23EA4095A92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75">
              <a:extLst>
                <a:ext uri="{FF2B5EF4-FFF2-40B4-BE49-F238E27FC236}">
                  <a16:creationId xmlns:a16="http://schemas.microsoft.com/office/drawing/2014/main" id="{2E31E260-9D44-45AC-B4DC-E5DC4FDE395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625338" y="2298697"/>
            <a:ext cx="777142" cy="702247"/>
            <a:chOff x="4670426" y="2615719"/>
            <a:chExt cx="2976563" cy="2689706"/>
          </a:xfrm>
          <a:solidFill>
            <a:srgbClr val="E62155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8401857" y="2298697"/>
            <a:ext cx="777142" cy="702247"/>
            <a:chOff x="4670426" y="2615719"/>
            <a:chExt cx="2976563" cy="2689706"/>
          </a:xfrm>
          <a:solidFill>
            <a:srgbClr val="E62155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478188" y="4509264"/>
            <a:ext cx="777142" cy="702247"/>
            <a:chOff x="4670426" y="2615719"/>
            <a:chExt cx="2976563" cy="2689706"/>
          </a:xfrm>
          <a:solidFill>
            <a:srgbClr val="E62155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2271931" y="3920915"/>
            <a:ext cx="777142" cy="702247"/>
            <a:chOff x="4670426" y="2615719"/>
            <a:chExt cx="2976563" cy="2689706"/>
          </a:xfrm>
          <a:solidFill>
            <a:srgbClr val="E62155"/>
          </a:solidFill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9365182" y="3849387"/>
            <a:ext cx="777142" cy="702247"/>
            <a:chOff x="4670426" y="2615719"/>
            <a:chExt cx="2976563" cy="2689706"/>
          </a:xfrm>
          <a:solidFill>
            <a:srgbClr val="E62155"/>
          </a:solidFill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7950458" y="4530040"/>
            <a:ext cx="777142" cy="702247"/>
            <a:chOff x="4670426" y="2615719"/>
            <a:chExt cx="2976563" cy="2689706"/>
          </a:xfrm>
          <a:solidFill>
            <a:srgbClr val="E62155"/>
          </a:solidFill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4670426" y="4267200"/>
              <a:ext cx="2976563" cy="1038225"/>
            </a:xfrm>
            <a:custGeom>
              <a:avLst/>
              <a:gdLst>
                <a:gd name="T0" fmla="*/ 109 w 109"/>
                <a:gd name="T1" fmla="*/ 38 h 38"/>
                <a:gd name="T2" fmla="*/ 2 w 109"/>
                <a:gd name="T3" fmla="*/ 38 h 38"/>
                <a:gd name="T4" fmla="*/ 8 w 109"/>
                <a:gd name="T5" fmla="*/ 8 h 38"/>
                <a:gd name="T6" fmla="*/ 27 w 109"/>
                <a:gd name="T7" fmla="*/ 0 h 38"/>
                <a:gd name="T8" fmla="*/ 83 w 109"/>
                <a:gd name="T9" fmla="*/ 0 h 38"/>
                <a:gd name="T10" fmla="*/ 109 w 109"/>
                <a:gd name="T11" fmla="*/ 25 h 38"/>
                <a:gd name="T12" fmla="*/ 109 w 10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8">
                  <a:moveTo>
                    <a:pt x="109" y="38"/>
                  </a:moveTo>
                  <a:cubicBezTo>
                    <a:pt x="73" y="38"/>
                    <a:pt x="37" y="38"/>
                    <a:pt x="2" y="38"/>
                  </a:cubicBezTo>
                  <a:cubicBezTo>
                    <a:pt x="1" y="27"/>
                    <a:pt x="0" y="17"/>
                    <a:pt x="8" y="8"/>
                  </a:cubicBezTo>
                  <a:cubicBezTo>
                    <a:pt x="13" y="2"/>
                    <a:pt x="19" y="0"/>
                    <a:pt x="27" y="0"/>
                  </a:cubicBezTo>
                  <a:cubicBezTo>
                    <a:pt x="46" y="0"/>
                    <a:pt x="64" y="0"/>
                    <a:pt x="83" y="0"/>
                  </a:cubicBezTo>
                  <a:cubicBezTo>
                    <a:pt x="98" y="0"/>
                    <a:pt x="108" y="10"/>
                    <a:pt x="109" y="25"/>
                  </a:cubicBezTo>
                  <a:cubicBezTo>
                    <a:pt x="109" y="29"/>
                    <a:pt x="109" y="33"/>
                    <a:pt x="109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5394325" y="2615719"/>
              <a:ext cx="1528763" cy="1530350"/>
            </a:xfrm>
            <a:custGeom>
              <a:avLst/>
              <a:gdLst>
                <a:gd name="T0" fmla="*/ 28 w 56"/>
                <a:gd name="T1" fmla="*/ 55 h 56"/>
                <a:gd name="T2" fmla="*/ 0 w 56"/>
                <a:gd name="T3" fmla="*/ 28 h 56"/>
                <a:gd name="T4" fmla="*/ 28 w 56"/>
                <a:gd name="T5" fmla="*/ 0 h 56"/>
                <a:gd name="T6" fmla="*/ 55 w 56"/>
                <a:gd name="T7" fmla="*/ 28 h 56"/>
                <a:gd name="T8" fmla="*/ 28 w 56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55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5" y="13"/>
                    <a:pt x="55" y="28"/>
                  </a:cubicBezTo>
                  <a:cubicBezTo>
                    <a:pt x="56" y="42"/>
                    <a:pt x="43" y="55"/>
                    <a:pt x="2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29425DF-AD36-A51A-9255-05183A2A8E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56113" y="3775075"/>
            <a:ext cx="3597275" cy="849313"/>
            <a:chOff x="2807" y="2378"/>
            <a:chExt cx="2266" cy="53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C966E5-1CBB-3CE6-1EC4-38675707D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2378"/>
              <a:ext cx="404" cy="535"/>
            </a:xfrm>
            <a:custGeom>
              <a:avLst/>
              <a:gdLst>
                <a:gd name="T0" fmla="*/ 12 w 35"/>
                <a:gd name="T1" fmla="*/ 20 h 44"/>
                <a:gd name="T2" fmla="*/ 18 w 35"/>
                <a:gd name="T3" fmla="*/ 13 h 44"/>
                <a:gd name="T4" fmla="*/ 25 w 35"/>
                <a:gd name="T5" fmla="*/ 10 h 44"/>
                <a:gd name="T6" fmla="*/ 33 w 35"/>
                <a:gd name="T7" fmla="*/ 10 h 44"/>
                <a:gd name="T8" fmla="*/ 22 w 35"/>
                <a:gd name="T9" fmla="*/ 21 h 44"/>
                <a:gd name="T10" fmla="*/ 22 w 35"/>
                <a:gd name="T11" fmla="*/ 25 h 44"/>
                <a:gd name="T12" fmla="*/ 35 w 35"/>
                <a:gd name="T13" fmla="*/ 44 h 44"/>
                <a:gd name="T14" fmla="*/ 25 w 35"/>
                <a:gd name="T15" fmla="*/ 44 h 44"/>
                <a:gd name="T16" fmla="*/ 22 w 35"/>
                <a:gd name="T17" fmla="*/ 42 h 44"/>
                <a:gd name="T18" fmla="*/ 16 w 35"/>
                <a:gd name="T19" fmla="*/ 32 h 44"/>
                <a:gd name="T20" fmla="*/ 13 w 35"/>
                <a:gd name="T21" fmla="*/ 30 h 44"/>
                <a:gd name="T22" fmla="*/ 11 w 35"/>
                <a:gd name="T23" fmla="*/ 33 h 44"/>
                <a:gd name="T24" fmla="*/ 11 w 35"/>
                <a:gd name="T25" fmla="*/ 41 h 44"/>
                <a:gd name="T26" fmla="*/ 8 w 35"/>
                <a:gd name="T27" fmla="*/ 44 h 44"/>
                <a:gd name="T28" fmla="*/ 0 w 35"/>
                <a:gd name="T29" fmla="*/ 36 h 44"/>
                <a:gd name="T30" fmla="*/ 0 w 35"/>
                <a:gd name="T31" fmla="*/ 2 h 44"/>
                <a:gd name="T32" fmla="*/ 3 w 35"/>
                <a:gd name="T33" fmla="*/ 0 h 44"/>
                <a:gd name="T34" fmla="*/ 11 w 35"/>
                <a:gd name="T35" fmla="*/ 7 h 44"/>
                <a:gd name="T36" fmla="*/ 11 w 35"/>
                <a:gd name="T37" fmla="*/ 19 h 44"/>
                <a:gd name="T38" fmla="*/ 12 w 35"/>
                <a:gd name="T3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4">
                  <a:moveTo>
                    <a:pt x="12" y="20"/>
                  </a:moveTo>
                  <a:cubicBezTo>
                    <a:pt x="14" y="18"/>
                    <a:pt x="16" y="15"/>
                    <a:pt x="18" y="13"/>
                  </a:cubicBezTo>
                  <a:cubicBezTo>
                    <a:pt x="20" y="10"/>
                    <a:pt x="22" y="10"/>
                    <a:pt x="25" y="10"/>
                  </a:cubicBezTo>
                  <a:cubicBezTo>
                    <a:pt x="27" y="10"/>
                    <a:pt x="30" y="10"/>
                    <a:pt x="33" y="10"/>
                  </a:cubicBezTo>
                  <a:cubicBezTo>
                    <a:pt x="29" y="14"/>
                    <a:pt x="26" y="17"/>
                    <a:pt x="22" y="21"/>
                  </a:cubicBezTo>
                  <a:cubicBezTo>
                    <a:pt x="21" y="22"/>
                    <a:pt x="21" y="23"/>
                    <a:pt x="22" y="25"/>
                  </a:cubicBezTo>
                  <a:cubicBezTo>
                    <a:pt x="26" y="31"/>
                    <a:pt x="30" y="37"/>
                    <a:pt x="35" y="44"/>
                  </a:cubicBezTo>
                  <a:cubicBezTo>
                    <a:pt x="31" y="44"/>
                    <a:pt x="28" y="43"/>
                    <a:pt x="25" y="44"/>
                  </a:cubicBezTo>
                  <a:cubicBezTo>
                    <a:pt x="23" y="44"/>
                    <a:pt x="23" y="43"/>
                    <a:pt x="22" y="42"/>
                  </a:cubicBezTo>
                  <a:cubicBezTo>
                    <a:pt x="20" y="38"/>
                    <a:pt x="18" y="35"/>
                    <a:pt x="16" y="32"/>
                  </a:cubicBezTo>
                  <a:cubicBezTo>
                    <a:pt x="15" y="31"/>
                    <a:pt x="14" y="29"/>
                    <a:pt x="13" y="30"/>
                  </a:cubicBezTo>
                  <a:cubicBezTo>
                    <a:pt x="12" y="30"/>
                    <a:pt x="11" y="31"/>
                    <a:pt x="11" y="33"/>
                  </a:cubicBezTo>
                  <a:cubicBezTo>
                    <a:pt x="11" y="36"/>
                    <a:pt x="11" y="39"/>
                    <a:pt x="11" y="41"/>
                  </a:cubicBezTo>
                  <a:cubicBezTo>
                    <a:pt x="11" y="43"/>
                    <a:pt x="10" y="44"/>
                    <a:pt x="8" y="44"/>
                  </a:cubicBezTo>
                  <a:cubicBezTo>
                    <a:pt x="0" y="44"/>
                    <a:pt x="0" y="44"/>
                    <a:pt x="0" y="36"/>
                  </a:cubicBezTo>
                  <a:cubicBezTo>
                    <a:pt x="0" y="25"/>
                    <a:pt x="0" y="13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11" y="0"/>
                    <a:pt x="11" y="0"/>
                    <a:pt x="11" y="7"/>
                  </a:cubicBezTo>
                  <a:cubicBezTo>
                    <a:pt x="11" y="11"/>
                    <a:pt x="11" y="15"/>
                    <a:pt x="11" y="19"/>
                  </a:cubicBezTo>
                  <a:cubicBezTo>
                    <a:pt x="11" y="19"/>
                    <a:pt x="12" y="20"/>
                    <a:pt x="12" y="20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57640A2-7973-80CB-6A9D-01FA329F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2378"/>
              <a:ext cx="405" cy="535"/>
            </a:xfrm>
            <a:custGeom>
              <a:avLst/>
              <a:gdLst>
                <a:gd name="T0" fmla="*/ 32 w 35"/>
                <a:gd name="T1" fmla="*/ 10 h 44"/>
                <a:gd name="T2" fmla="*/ 22 w 35"/>
                <a:gd name="T3" fmla="*/ 21 h 44"/>
                <a:gd name="T4" fmla="*/ 22 w 35"/>
                <a:gd name="T5" fmla="*/ 24 h 44"/>
                <a:gd name="T6" fmla="*/ 35 w 35"/>
                <a:gd name="T7" fmla="*/ 44 h 44"/>
                <a:gd name="T8" fmla="*/ 24 w 35"/>
                <a:gd name="T9" fmla="*/ 44 h 44"/>
                <a:gd name="T10" fmla="*/ 22 w 35"/>
                <a:gd name="T11" fmla="*/ 42 h 44"/>
                <a:gd name="T12" fmla="*/ 16 w 35"/>
                <a:gd name="T13" fmla="*/ 32 h 44"/>
                <a:gd name="T14" fmla="*/ 13 w 35"/>
                <a:gd name="T15" fmla="*/ 30 h 44"/>
                <a:gd name="T16" fmla="*/ 11 w 35"/>
                <a:gd name="T17" fmla="*/ 33 h 44"/>
                <a:gd name="T18" fmla="*/ 11 w 35"/>
                <a:gd name="T19" fmla="*/ 41 h 44"/>
                <a:gd name="T20" fmla="*/ 8 w 35"/>
                <a:gd name="T21" fmla="*/ 44 h 44"/>
                <a:gd name="T22" fmla="*/ 0 w 35"/>
                <a:gd name="T23" fmla="*/ 35 h 44"/>
                <a:gd name="T24" fmla="*/ 0 w 35"/>
                <a:gd name="T25" fmla="*/ 3 h 44"/>
                <a:gd name="T26" fmla="*/ 3 w 35"/>
                <a:gd name="T27" fmla="*/ 0 h 44"/>
                <a:gd name="T28" fmla="*/ 11 w 35"/>
                <a:gd name="T29" fmla="*/ 7 h 44"/>
                <a:gd name="T30" fmla="*/ 11 w 35"/>
                <a:gd name="T31" fmla="*/ 20 h 44"/>
                <a:gd name="T32" fmla="*/ 19 w 35"/>
                <a:gd name="T33" fmla="*/ 12 h 44"/>
                <a:gd name="T34" fmla="*/ 24 w 35"/>
                <a:gd name="T35" fmla="*/ 10 h 44"/>
                <a:gd name="T36" fmla="*/ 32 w 35"/>
                <a:gd name="T37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2" y="10"/>
                  </a:moveTo>
                  <a:cubicBezTo>
                    <a:pt x="29" y="14"/>
                    <a:pt x="25" y="18"/>
                    <a:pt x="22" y="21"/>
                  </a:cubicBezTo>
                  <a:cubicBezTo>
                    <a:pt x="21" y="22"/>
                    <a:pt x="21" y="23"/>
                    <a:pt x="22" y="24"/>
                  </a:cubicBezTo>
                  <a:cubicBezTo>
                    <a:pt x="26" y="31"/>
                    <a:pt x="30" y="37"/>
                    <a:pt x="35" y="44"/>
                  </a:cubicBezTo>
                  <a:cubicBezTo>
                    <a:pt x="31" y="44"/>
                    <a:pt x="28" y="44"/>
                    <a:pt x="24" y="44"/>
                  </a:cubicBezTo>
                  <a:cubicBezTo>
                    <a:pt x="23" y="44"/>
                    <a:pt x="23" y="42"/>
                    <a:pt x="22" y="42"/>
                  </a:cubicBezTo>
                  <a:cubicBezTo>
                    <a:pt x="20" y="38"/>
                    <a:pt x="18" y="35"/>
                    <a:pt x="16" y="32"/>
                  </a:cubicBezTo>
                  <a:cubicBezTo>
                    <a:pt x="15" y="31"/>
                    <a:pt x="15" y="29"/>
                    <a:pt x="13" y="30"/>
                  </a:cubicBezTo>
                  <a:cubicBezTo>
                    <a:pt x="12" y="30"/>
                    <a:pt x="11" y="31"/>
                    <a:pt x="11" y="33"/>
                  </a:cubicBezTo>
                  <a:cubicBezTo>
                    <a:pt x="11" y="36"/>
                    <a:pt x="10" y="39"/>
                    <a:pt x="11" y="41"/>
                  </a:cubicBezTo>
                  <a:cubicBezTo>
                    <a:pt x="11" y="43"/>
                    <a:pt x="10" y="44"/>
                    <a:pt x="8" y="44"/>
                  </a:cubicBezTo>
                  <a:cubicBezTo>
                    <a:pt x="0" y="44"/>
                    <a:pt x="0" y="44"/>
                    <a:pt x="0" y="35"/>
                  </a:cubicBezTo>
                  <a:cubicBezTo>
                    <a:pt x="0" y="24"/>
                    <a:pt x="0" y="13"/>
                    <a:pt x="0" y="3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11" y="0"/>
                    <a:pt x="11" y="0"/>
                    <a:pt x="11" y="7"/>
                  </a:cubicBezTo>
                  <a:cubicBezTo>
                    <a:pt x="11" y="11"/>
                    <a:pt x="11" y="15"/>
                    <a:pt x="11" y="20"/>
                  </a:cubicBezTo>
                  <a:cubicBezTo>
                    <a:pt x="14" y="17"/>
                    <a:pt x="16" y="15"/>
                    <a:pt x="19" y="12"/>
                  </a:cubicBezTo>
                  <a:cubicBezTo>
                    <a:pt x="20" y="10"/>
                    <a:pt x="22" y="10"/>
                    <a:pt x="24" y="10"/>
                  </a:cubicBezTo>
                  <a:cubicBezTo>
                    <a:pt x="27" y="10"/>
                    <a:pt x="30" y="10"/>
                    <a:pt x="32" y="10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D68EB-20BB-4D09-C94C-5301F44FD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2378"/>
              <a:ext cx="382" cy="535"/>
            </a:xfrm>
            <a:custGeom>
              <a:avLst/>
              <a:gdLst>
                <a:gd name="T0" fmla="*/ 33 w 33"/>
                <a:gd name="T1" fmla="*/ 0 h 44"/>
                <a:gd name="T2" fmla="*/ 31 w 33"/>
                <a:gd name="T3" fmla="*/ 8 h 44"/>
                <a:gd name="T4" fmla="*/ 28 w 33"/>
                <a:gd name="T5" fmla="*/ 9 h 44"/>
                <a:gd name="T6" fmla="*/ 21 w 33"/>
                <a:gd name="T7" fmla="*/ 16 h 44"/>
                <a:gd name="T8" fmla="*/ 21 w 33"/>
                <a:gd name="T9" fmla="*/ 41 h 44"/>
                <a:gd name="T10" fmla="*/ 19 w 33"/>
                <a:gd name="T11" fmla="*/ 44 h 44"/>
                <a:gd name="T12" fmla="*/ 11 w 33"/>
                <a:gd name="T13" fmla="*/ 36 h 44"/>
                <a:gd name="T14" fmla="*/ 11 w 33"/>
                <a:gd name="T15" fmla="*/ 13 h 44"/>
                <a:gd name="T16" fmla="*/ 7 w 33"/>
                <a:gd name="T17" fmla="*/ 9 h 44"/>
                <a:gd name="T18" fmla="*/ 0 w 33"/>
                <a:gd name="T19" fmla="*/ 2 h 44"/>
                <a:gd name="T20" fmla="*/ 2 w 33"/>
                <a:gd name="T21" fmla="*/ 0 h 44"/>
                <a:gd name="T22" fmla="*/ 33 w 33"/>
                <a:gd name="T2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4">
                  <a:moveTo>
                    <a:pt x="33" y="0"/>
                  </a:moveTo>
                  <a:cubicBezTo>
                    <a:pt x="33" y="3"/>
                    <a:pt x="32" y="5"/>
                    <a:pt x="31" y="8"/>
                  </a:cubicBezTo>
                  <a:cubicBezTo>
                    <a:pt x="30" y="10"/>
                    <a:pt x="29" y="9"/>
                    <a:pt x="28" y="9"/>
                  </a:cubicBezTo>
                  <a:cubicBezTo>
                    <a:pt x="21" y="9"/>
                    <a:pt x="21" y="9"/>
                    <a:pt x="21" y="16"/>
                  </a:cubicBezTo>
                  <a:cubicBezTo>
                    <a:pt x="21" y="24"/>
                    <a:pt x="21" y="33"/>
                    <a:pt x="21" y="41"/>
                  </a:cubicBezTo>
                  <a:cubicBezTo>
                    <a:pt x="21" y="43"/>
                    <a:pt x="21" y="44"/>
                    <a:pt x="19" y="44"/>
                  </a:cubicBezTo>
                  <a:cubicBezTo>
                    <a:pt x="11" y="44"/>
                    <a:pt x="11" y="44"/>
                    <a:pt x="11" y="36"/>
                  </a:cubicBezTo>
                  <a:cubicBezTo>
                    <a:pt x="11" y="28"/>
                    <a:pt x="10" y="20"/>
                    <a:pt x="11" y="13"/>
                  </a:cubicBezTo>
                  <a:cubicBezTo>
                    <a:pt x="11" y="10"/>
                    <a:pt x="10" y="9"/>
                    <a:pt x="7" y="9"/>
                  </a:cubicBezTo>
                  <a:cubicBezTo>
                    <a:pt x="0" y="9"/>
                    <a:pt x="0" y="9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2" y="0"/>
                    <a:pt x="23" y="0"/>
                    <a:pt x="33" y="0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AE29569-D9FB-8C92-B949-899F6DECA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378"/>
              <a:ext cx="382" cy="535"/>
            </a:xfrm>
            <a:custGeom>
              <a:avLst/>
              <a:gdLst>
                <a:gd name="T0" fmla="*/ 33 w 33"/>
                <a:gd name="T1" fmla="*/ 0 h 44"/>
                <a:gd name="T2" fmla="*/ 31 w 33"/>
                <a:gd name="T3" fmla="*/ 8 h 44"/>
                <a:gd name="T4" fmla="*/ 28 w 33"/>
                <a:gd name="T5" fmla="*/ 9 h 44"/>
                <a:gd name="T6" fmla="*/ 22 w 33"/>
                <a:gd name="T7" fmla="*/ 15 h 44"/>
                <a:gd name="T8" fmla="*/ 22 w 33"/>
                <a:gd name="T9" fmla="*/ 41 h 44"/>
                <a:gd name="T10" fmla="*/ 20 w 33"/>
                <a:gd name="T11" fmla="*/ 44 h 44"/>
                <a:gd name="T12" fmla="*/ 12 w 33"/>
                <a:gd name="T13" fmla="*/ 36 h 44"/>
                <a:gd name="T14" fmla="*/ 12 w 33"/>
                <a:gd name="T15" fmla="*/ 12 h 44"/>
                <a:gd name="T16" fmla="*/ 8 w 33"/>
                <a:gd name="T17" fmla="*/ 9 h 44"/>
                <a:gd name="T18" fmla="*/ 8 w 33"/>
                <a:gd name="T19" fmla="*/ 9 h 44"/>
                <a:gd name="T20" fmla="*/ 1 w 33"/>
                <a:gd name="T21" fmla="*/ 1 h 44"/>
                <a:gd name="T22" fmla="*/ 3 w 33"/>
                <a:gd name="T23" fmla="*/ 0 h 44"/>
                <a:gd name="T24" fmla="*/ 33 w 33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4">
                  <a:moveTo>
                    <a:pt x="33" y="0"/>
                  </a:moveTo>
                  <a:cubicBezTo>
                    <a:pt x="33" y="3"/>
                    <a:pt x="32" y="5"/>
                    <a:pt x="31" y="8"/>
                  </a:cubicBezTo>
                  <a:cubicBezTo>
                    <a:pt x="31" y="10"/>
                    <a:pt x="29" y="9"/>
                    <a:pt x="28" y="9"/>
                  </a:cubicBezTo>
                  <a:cubicBezTo>
                    <a:pt x="22" y="9"/>
                    <a:pt x="22" y="9"/>
                    <a:pt x="22" y="15"/>
                  </a:cubicBezTo>
                  <a:cubicBezTo>
                    <a:pt x="22" y="24"/>
                    <a:pt x="22" y="32"/>
                    <a:pt x="22" y="41"/>
                  </a:cubicBezTo>
                  <a:cubicBezTo>
                    <a:pt x="22" y="43"/>
                    <a:pt x="22" y="44"/>
                    <a:pt x="20" y="44"/>
                  </a:cubicBezTo>
                  <a:cubicBezTo>
                    <a:pt x="12" y="44"/>
                    <a:pt x="12" y="44"/>
                    <a:pt x="12" y="36"/>
                  </a:cubicBezTo>
                  <a:cubicBezTo>
                    <a:pt x="12" y="28"/>
                    <a:pt x="11" y="20"/>
                    <a:pt x="12" y="12"/>
                  </a:cubicBezTo>
                  <a:cubicBezTo>
                    <a:pt x="12" y="10"/>
                    <a:pt x="11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" y="9"/>
                    <a:pt x="0" y="8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3" y="0"/>
                    <a:pt x="23" y="0"/>
                    <a:pt x="33" y="0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A0331EC-2BFF-A1EF-A83C-C3F74F073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2536"/>
              <a:ext cx="116" cy="377"/>
            </a:xfrm>
            <a:custGeom>
              <a:avLst/>
              <a:gdLst>
                <a:gd name="T0" fmla="*/ 10 w 10"/>
                <a:gd name="T1" fmla="*/ 16 h 31"/>
                <a:gd name="T2" fmla="*/ 10 w 10"/>
                <a:gd name="T3" fmla="*/ 28 h 31"/>
                <a:gd name="T4" fmla="*/ 8 w 10"/>
                <a:gd name="T5" fmla="*/ 31 h 31"/>
                <a:gd name="T6" fmla="*/ 0 w 10"/>
                <a:gd name="T7" fmla="*/ 23 h 31"/>
                <a:gd name="T8" fmla="*/ 0 w 10"/>
                <a:gd name="T9" fmla="*/ 3 h 31"/>
                <a:gd name="T10" fmla="*/ 2 w 10"/>
                <a:gd name="T11" fmla="*/ 1 h 31"/>
                <a:gd name="T12" fmla="*/ 10 w 10"/>
                <a:gd name="T13" fmla="*/ 9 h 31"/>
                <a:gd name="T14" fmla="*/ 10 w 10"/>
                <a:gd name="T15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1">
                  <a:moveTo>
                    <a:pt x="10" y="16"/>
                  </a:moveTo>
                  <a:cubicBezTo>
                    <a:pt x="10" y="20"/>
                    <a:pt x="10" y="24"/>
                    <a:pt x="10" y="28"/>
                  </a:cubicBezTo>
                  <a:cubicBezTo>
                    <a:pt x="10" y="30"/>
                    <a:pt x="10" y="30"/>
                    <a:pt x="8" y="31"/>
                  </a:cubicBezTo>
                  <a:cubicBezTo>
                    <a:pt x="0" y="31"/>
                    <a:pt x="0" y="31"/>
                    <a:pt x="0" y="23"/>
                  </a:cubicBezTo>
                  <a:cubicBezTo>
                    <a:pt x="0" y="16"/>
                    <a:pt x="0" y="10"/>
                    <a:pt x="0" y="3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10" y="0"/>
                    <a:pt x="10" y="0"/>
                    <a:pt x="10" y="9"/>
                  </a:cubicBezTo>
                  <a:cubicBezTo>
                    <a:pt x="10" y="11"/>
                    <a:pt x="10" y="13"/>
                    <a:pt x="10" y="16"/>
                  </a:cubicBezTo>
                  <a:close/>
                </a:path>
              </a:pathLst>
            </a:custGeom>
            <a:solidFill>
              <a:srgbClr val="03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49D145A-6142-B1A9-CD7D-E7DF2045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2475"/>
              <a:ext cx="220" cy="426"/>
            </a:xfrm>
            <a:custGeom>
              <a:avLst/>
              <a:gdLst>
                <a:gd name="T0" fmla="*/ 1 w 19"/>
                <a:gd name="T1" fmla="*/ 35 h 35"/>
                <a:gd name="T2" fmla="*/ 12 w 19"/>
                <a:gd name="T3" fmla="*/ 22 h 35"/>
                <a:gd name="T4" fmla="*/ 2 w 19"/>
                <a:gd name="T5" fmla="*/ 1 h 35"/>
                <a:gd name="T6" fmla="*/ 0 w 19"/>
                <a:gd name="T7" fmla="*/ 0 h 35"/>
                <a:gd name="T8" fmla="*/ 14 w 19"/>
                <a:gd name="T9" fmla="*/ 25 h 35"/>
                <a:gd name="T10" fmla="*/ 1 w 19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5">
                  <a:moveTo>
                    <a:pt x="1" y="35"/>
                  </a:moveTo>
                  <a:cubicBezTo>
                    <a:pt x="7" y="32"/>
                    <a:pt x="11" y="28"/>
                    <a:pt x="12" y="22"/>
                  </a:cubicBezTo>
                  <a:cubicBezTo>
                    <a:pt x="14" y="13"/>
                    <a:pt x="10" y="5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12" y="1"/>
                    <a:pt x="19" y="14"/>
                    <a:pt x="14" y="25"/>
                  </a:cubicBezTo>
                  <a:cubicBezTo>
                    <a:pt x="11" y="30"/>
                    <a:pt x="7" y="34"/>
                    <a:pt x="1" y="35"/>
                  </a:cubicBezTo>
                  <a:close/>
                </a:path>
              </a:pathLst>
            </a:custGeom>
            <a:solidFill>
              <a:srgbClr val="E73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1D0B53A-60C1-6CC0-FD8A-8E0650C91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2378"/>
              <a:ext cx="116" cy="121"/>
            </a:xfrm>
            <a:custGeom>
              <a:avLst/>
              <a:gdLst>
                <a:gd name="T0" fmla="*/ 10 w 10"/>
                <a:gd name="T1" fmla="*/ 5 h 10"/>
                <a:gd name="T2" fmla="*/ 5 w 10"/>
                <a:gd name="T3" fmla="*/ 10 h 10"/>
                <a:gd name="T4" fmla="*/ 0 w 10"/>
                <a:gd name="T5" fmla="*/ 5 h 10"/>
                <a:gd name="T6" fmla="*/ 5 w 10"/>
                <a:gd name="T7" fmla="*/ 0 h 10"/>
                <a:gd name="T8" fmla="*/ 10 w 10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lose/>
                </a:path>
              </a:pathLst>
            </a:custGeom>
            <a:solidFill>
              <a:srgbClr val="05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202F305-147E-09D8-F24A-3DDEADF50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" y="2475"/>
              <a:ext cx="197" cy="426"/>
            </a:xfrm>
            <a:custGeom>
              <a:avLst/>
              <a:gdLst>
                <a:gd name="T0" fmla="*/ 16 w 17"/>
                <a:gd name="T1" fmla="*/ 0 h 35"/>
                <a:gd name="T2" fmla="*/ 5 w 17"/>
                <a:gd name="T3" fmla="*/ 9 h 35"/>
                <a:gd name="T4" fmla="*/ 14 w 17"/>
                <a:gd name="T5" fmla="*/ 34 h 35"/>
                <a:gd name="T6" fmla="*/ 17 w 17"/>
                <a:gd name="T7" fmla="*/ 35 h 35"/>
                <a:gd name="T8" fmla="*/ 2 w 17"/>
                <a:gd name="T9" fmla="*/ 24 h 35"/>
                <a:gd name="T10" fmla="*/ 6 w 17"/>
                <a:gd name="T11" fmla="*/ 6 h 35"/>
                <a:gd name="T12" fmla="*/ 16 w 1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5">
                  <a:moveTo>
                    <a:pt x="16" y="0"/>
                  </a:moveTo>
                  <a:cubicBezTo>
                    <a:pt x="12" y="2"/>
                    <a:pt x="8" y="5"/>
                    <a:pt x="5" y="9"/>
                  </a:cubicBezTo>
                  <a:cubicBezTo>
                    <a:pt x="0" y="19"/>
                    <a:pt x="4" y="30"/>
                    <a:pt x="14" y="34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0" y="35"/>
                    <a:pt x="5" y="31"/>
                    <a:pt x="2" y="24"/>
                  </a:cubicBezTo>
                  <a:cubicBezTo>
                    <a:pt x="0" y="17"/>
                    <a:pt x="1" y="11"/>
                    <a:pt x="6" y="6"/>
                  </a:cubicBezTo>
                  <a:cubicBezTo>
                    <a:pt x="9" y="3"/>
                    <a:pt x="12" y="0"/>
                    <a:pt x="16" y="0"/>
                  </a:cubicBezTo>
                  <a:close/>
                </a:path>
              </a:pathLst>
            </a:custGeom>
            <a:solidFill>
              <a:srgbClr val="6DC4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4CCAB0F-8B23-F09C-6ED0-EB1191921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1" y="2463"/>
              <a:ext cx="498" cy="450"/>
            </a:xfrm>
            <a:custGeom>
              <a:avLst/>
              <a:gdLst>
                <a:gd name="T0" fmla="*/ 24 w 43"/>
                <a:gd name="T1" fmla="*/ 1 h 37"/>
                <a:gd name="T2" fmla="*/ 14 w 43"/>
                <a:gd name="T3" fmla="*/ 1 h 37"/>
                <a:gd name="T4" fmla="*/ 0 w 43"/>
                <a:gd name="T5" fmla="*/ 19 h 37"/>
                <a:gd name="T6" fmla="*/ 15 w 43"/>
                <a:gd name="T7" fmla="*/ 36 h 37"/>
                <a:gd name="T8" fmla="*/ 25 w 43"/>
                <a:gd name="T9" fmla="*/ 36 h 37"/>
                <a:gd name="T10" fmla="*/ 34 w 43"/>
                <a:gd name="T11" fmla="*/ 30 h 37"/>
                <a:gd name="T12" fmla="*/ 24 w 43"/>
                <a:gd name="T13" fmla="*/ 1 h 37"/>
                <a:gd name="T14" fmla="*/ 19 w 43"/>
                <a:gd name="T15" fmla="*/ 27 h 37"/>
                <a:gd name="T16" fmla="*/ 10 w 43"/>
                <a:gd name="T17" fmla="*/ 19 h 37"/>
                <a:gd name="T18" fmla="*/ 19 w 43"/>
                <a:gd name="T19" fmla="*/ 10 h 37"/>
                <a:gd name="T20" fmla="*/ 28 w 43"/>
                <a:gd name="T21" fmla="*/ 19 h 37"/>
                <a:gd name="T22" fmla="*/ 19 w 43"/>
                <a:gd name="T2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24" y="1"/>
                  </a:moveTo>
                  <a:cubicBezTo>
                    <a:pt x="21" y="1"/>
                    <a:pt x="18" y="0"/>
                    <a:pt x="14" y="1"/>
                  </a:cubicBezTo>
                  <a:cubicBezTo>
                    <a:pt x="5" y="4"/>
                    <a:pt x="0" y="10"/>
                    <a:pt x="0" y="19"/>
                  </a:cubicBezTo>
                  <a:cubicBezTo>
                    <a:pt x="0" y="28"/>
                    <a:pt x="6" y="34"/>
                    <a:pt x="15" y="36"/>
                  </a:cubicBezTo>
                  <a:cubicBezTo>
                    <a:pt x="18" y="36"/>
                    <a:pt x="22" y="37"/>
                    <a:pt x="25" y="36"/>
                  </a:cubicBezTo>
                  <a:cubicBezTo>
                    <a:pt x="29" y="35"/>
                    <a:pt x="31" y="33"/>
                    <a:pt x="34" y="30"/>
                  </a:cubicBezTo>
                  <a:cubicBezTo>
                    <a:pt x="43" y="20"/>
                    <a:pt x="36" y="3"/>
                    <a:pt x="24" y="1"/>
                  </a:cubicBezTo>
                  <a:close/>
                  <a:moveTo>
                    <a:pt x="19" y="27"/>
                  </a:moveTo>
                  <a:cubicBezTo>
                    <a:pt x="14" y="27"/>
                    <a:pt x="10" y="23"/>
                    <a:pt x="10" y="19"/>
                  </a:cubicBezTo>
                  <a:cubicBezTo>
                    <a:pt x="10" y="14"/>
                    <a:pt x="14" y="10"/>
                    <a:pt x="19" y="10"/>
                  </a:cubicBezTo>
                  <a:cubicBezTo>
                    <a:pt x="24" y="10"/>
                    <a:pt x="28" y="14"/>
                    <a:pt x="28" y="19"/>
                  </a:cubicBezTo>
                  <a:cubicBezTo>
                    <a:pt x="28" y="24"/>
                    <a:pt x="24" y="27"/>
                    <a:pt x="19" y="27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3334</Words>
  <Application>Microsoft Office PowerPoint</Application>
  <PresentationFormat>Panorámica</PresentationFormat>
  <Paragraphs>336</Paragraphs>
  <Slides>40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65" baseType="lpstr">
      <vt:lpstr>Malgun Gothic</vt:lpstr>
      <vt:lpstr>Adamina</vt:lpstr>
      <vt:lpstr>Arial</vt:lpstr>
      <vt:lpstr>Arial (Títulos)</vt:lpstr>
      <vt:lpstr>Arial Black</vt:lpstr>
      <vt:lpstr>Arial Rounded MT Bold</vt:lpstr>
      <vt:lpstr>Assistant Light</vt:lpstr>
      <vt:lpstr>Bahnschrift</vt:lpstr>
      <vt:lpstr>Barlow</vt:lpstr>
      <vt:lpstr>Calibri</vt:lpstr>
      <vt:lpstr>Calibri Light</vt:lpstr>
      <vt:lpstr>Century Gothic</vt:lpstr>
      <vt:lpstr>Chivo</vt:lpstr>
      <vt:lpstr>Chivo Black</vt:lpstr>
      <vt:lpstr>DK Lemon Yellow Sun</vt:lpstr>
      <vt:lpstr>DM Sans</vt:lpstr>
      <vt:lpstr>Kirang Haerang</vt:lpstr>
      <vt:lpstr>Milonga</vt:lpstr>
      <vt:lpstr>Montserrat ExtraBold</vt:lpstr>
      <vt:lpstr>Nunito</vt:lpstr>
      <vt:lpstr>Poppins</vt:lpstr>
      <vt:lpstr>Poppins Black</vt:lpstr>
      <vt:lpstr>Roboto</vt:lpstr>
      <vt:lpstr>Source Sans Pro</vt:lpstr>
      <vt:lpstr>Office Theme</vt:lpstr>
      <vt:lpstr>Presentación de PowerPoint</vt:lpstr>
      <vt:lpstr>TABLE OF CONTENTS</vt:lpstr>
      <vt:lpstr>IDENTIFYING INFORMATION</vt:lpstr>
      <vt:lpstr>DISCUSSION SUMMARY</vt:lpstr>
      <vt:lpstr>Real Estate Infographics</vt:lpstr>
      <vt:lpstr>PATIENT MONITORING</vt:lpstr>
      <vt:lpstr>Presentación de PowerPoint</vt:lpstr>
      <vt:lpstr>Presentación de PowerPoint</vt:lpstr>
      <vt:lpstr>Presentación de PowerPoint</vt:lpstr>
      <vt:lpstr>Presentación de PowerPoint</vt:lpstr>
      <vt:lpstr>Mobile App</vt:lpstr>
      <vt:lpstr>Presentación de PowerPoint</vt:lpstr>
      <vt:lpstr>Presentación de PowerPoint</vt:lpstr>
      <vt:lpstr>Presentación de PowerPoint</vt:lpstr>
      <vt:lpstr>Table Of Contents</vt:lpstr>
      <vt:lpstr>Presentación de PowerPoint</vt:lpstr>
      <vt:lpstr>1M</vt:lpstr>
      <vt:lpstr>INFOGRAPHICS MAKE YOUR IDEA UNDERSTANDABLE</vt:lpstr>
      <vt:lpstr>NOS MOYENS DE CONTACT</vt:lpstr>
      <vt:lpstr>Free Template</vt:lpstr>
      <vt:lpstr>Presentación de PowerPoint</vt:lpstr>
      <vt:lpstr>Presentación de PowerPoint</vt:lpstr>
      <vt:lpstr>Presentación de PowerPoint</vt:lpstr>
      <vt:lpstr>This is a slide title</vt:lpstr>
      <vt:lpstr>You can also split your content</vt:lpstr>
      <vt:lpstr>Followers best awesome</vt:lpstr>
      <vt:lpstr>CONCLUSION</vt:lpstr>
      <vt:lpstr>OUR PRICES</vt:lpstr>
      <vt:lpstr>Old Testament Timeline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tiktok</dc:title>
  <dc:creator>Grym</dc:creator>
  <cp:lastModifiedBy>Franklin</cp:lastModifiedBy>
  <cp:revision>84</cp:revision>
  <dcterms:created xsi:type="dcterms:W3CDTF">2021-04-05T06:25:32Z</dcterms:created>
  <dcterms:modified xsi:type="dcterms:W3CDTF">2023-08-26T11:53:34Z</dcterms:modified>
  <cp:category>slidesppt.net</cp:category>
</cp:coreProperties>
</file>