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40"/>
  </p:notesMasterIdLst>
  <p:sldIdLst>
    <p:sldId id="258" r:id="rId4"/>
    <p:sldId id="291" r:id="rId5"/>
    <p:sldId id="338" r:id="rId6"/>
    <p:sldId id="278" r:id="rId7"/>
    <p:sldId id="280" r:id="rId8"/>
    <p:sldId id="279" r:id="rId9"/>
    <p:sldId id="267" r:id="rId10"/>
    <p:sldId id="273" r:id="rId11"/>
    <p:sldId id="283" r:id="rId12"/>
    <p:sldId id="284" r:id="rId13"/>
    <p:sldId id="286" r:id="rId14"/>
    <p:sldId id="306" r:id="rId15"/>
    <p:sldId id="319" r:id="rId16"/>
    <p:sldId id="294" r:id="rId17"/>
    <p:sldId id="295" r:id="rId18"/>
    <p:sldId id="298" r:id="rId19"/>
    <p:sldId id="299" r:id="rId20"/>
    <p:sldId id="285" r:id="rId21"/>
    <p:sldId id="302" r:id="rId22"/>
    <p:sldId id="339" r:id="rId23"/>
    <p:sldId id="305" r:id="rId24"/>
    <p:sldId id="325" r:id="rId25"/>
    <p:sldId id="327" r:id="rId26"/>
    <p:sldId id="330" r:id="rId27"/>
    <p:sldId id="332" r:id="rId28"/>
    <p:sldId id="333" r:id="rId29"/>
    <p:sldId id="308" r:id="rId30"/>
    <p:sldId id="313" r:id="rId31"/>
    <p:sldId id="309" r:id="rId32"/>
    <p:sldId id="340" r:id="rId33"/>
    <p:sldId id="1079" r:id="rId34"/>
    <p:sldId id="416" r:id="rId35"/>
    <p:sldId id="344" r:id="rId36"/>
    <p:sldId id="438" r:id="rId37"/>
    <p:sldId id="439" r:id="rId38"/>
    <p:sldId id="440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0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0FF"/>
    <a:srgbClr val="80CAFF"/>
    <a:srgbClr val="4C9BD3"/>
    <a:srgbClr val="7F7F7F"/>
    <a:srgbClr val="5AA8DE"/>
    <a:srgbClr val="0070C0"/>
    <a:srgbClr val="FFFFFF"/>
    <a:srgbClr val="EDC7A0"/>
    <a:srgbClr val="73503F"/>
    <a:srgbClr val="C8D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8" autoAdjust="0"/>
    <p:restoredTop sz="96204" autoAdjust="0"/>
  </p:normalViewPr>
  <p:slideViewPr>
    <p:cSldViewPr snapToGrid="0" showGuides="1">
      <p:cViewPr varScale="1">
        <p:scale>
          <a:sx n="60" d="100"/>
          <a:sy n="60" d="100"/>
        </p:scale>
        <p:origin x="792" y="72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956310272"/>
          <c:y val="0.11934539675712585"/>
          <c:w val="0.7542651891708374"/>
          <c:h val="0.93788808584213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rgbClr val="73503F"/>
              </a:solidFill>
            </c:spPr>
            <c:extLst>
              <c:ext xmlns:c16="http://schemas.microsoft.com/office/drawing/2014/chart" uri="{C3380CC4-5D6E-409C-BE32-E72D297353CC}">
                <c16:uniqueId val="{00000000-6CD9-43AF-B88D-7B176FEDECC9}"/>
              </c:ext>
            </c:extLst>
          </c:dPt>
          <c:dPt>
            <c:idx val="1"/>
            <c:bubble3D val="0"/>
            <c:spPr>
              <a:solidFill>
                <a:schemeClr val="accent4"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6CD9-43AF-B88D-7B176FEDECC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D9-43AF-B88D-7B176FEDE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902EA-AF75-42E0-AEDD-3E4D0E8494FC}" type="datetimeFigureOut">
              <a:rPr lang="LID4096" smtClean="0"/>
              <a:t>09/06/2023</a:t>
            </a:fld>
            <a:endParaRPr lang="LID4096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LID4096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9B03E-692E-4BB4-AD72-AA02674C13EA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3981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3A3C-FD86-4D1D-A8EF-FE656FF5D80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834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9B03E-692E-4BB4-AD72-AA02674C13EA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1002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9B03E-692E-4BB4-AD72-AA02674C13EA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5675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9B03E-692E-4BB4-AD72-AA02674C13EA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46575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9B03E-692E-4BB4-AD72-AA02674C13EA}" type="slidenum">
              <a:rPr lang="LID4096" smtClean="0"/>
              <a:t>23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8519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9B03E-692E-4BB4-AD72-AA02674C13EA}" type="slidenum">
              <a:rPr lang="LID4096" smtClean="0"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9464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9B03E-692E-4BB4-AD72-AA02674C13EA}" type="slidenum">
              <a:rPr lang="LID4096" smtClean="0"/>
              <a:t>27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32484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9B03E-692E-4BB4-AD72-AA02674C13EA}" type="slidenum">
              <a:rPr lang="LID4096" smtClean="0"/>
              <a:t>29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6237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94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74151A-3706-46FD-96C1-76F959CF5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0140F2B-8FF1-465C-A47E-0886CA3989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/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1774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4659C03-76D4-4978-A62F-5979528B8F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50E012-6A7F-41FE-8157-4E664336C2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5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9B03E-692E-4BB4-AD72-AA02674C13EA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76637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7719F96-1422-4840-AA23-68EA6D179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317BD78-1781-4F97-8893-2DEADBDAA3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36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15F03F2-2ACF-4413-9A61-79D963446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8065105-89CE-468B-83CC-72B4A3914E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24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9B03E-692E-4BB4-AD72-AA02674C13EA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155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3A3C-FD86-4D1D-A8EF-FE656FF5D80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72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F3A3C-FD86-4D1D-A8EF-FE656FF5D80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017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9B03E-692E-4BB4-AD72-AA02674C13EA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1057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9B03E-692E-4BB4-AD72-AA02674C13EA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6216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9B03E-692E-4BB4-AD72-AA02674C13EA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3109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9B03E-692E-4BB4-AD72-AA02674C13EA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732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138546" y="6443936"/>
            <a:ext cx="10597661" cy="2860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5"/>
          <p:cNvSpPr/>
          <p:nvPr userDrawn="1"/>
        </p:nvSpPr>
        <p:spPr bwMode="auto">
          <a:xfrm>
            <a:off x="10847388" y="6443936"/>
            <a:ext cx="782099" cy="286056"/>
          </a:xfrm>
          <a:custGeom>
            <a:avLst/>
            <a:gdLst>
              <a:gd name="T0" fmla="*/ 0 w 307"/>
              <a:gd name="T1" fmla="*/ 20 h 112"/>
              <a:gd name="T2" fmla="*/ 0 w 307"/>
              <a:gd name="T3" fmla="*/ 102 h 112"/>
              <a:gd name="T4" fmla="*/ 3 w 307"/>
              <a:gd name="T5" fmla="*/ 107 h 112"/>
              <a:gd name="T6" fmla="*/ 16 w 307"/>
              <a:gd name="T7" fmla="*/ 111 h 112"/>
              <a:gd name="T8" fmla="*/ 300 w 307"/>
              <a:gd name="T9" fmla="*/ 111 h 112"/>
              <a:gd name="T10" fmla="*/ 306 w 307"/>
              <a:gd name="T11" fmla="*/ 107 h 112"/>
              <a:gd name="T12" fmla="*/ 307 w 307"/>
              <a:gd name="T13" fmla="*/ 102 h 112"/>
              <a:gd name="T14" fmla="*/ 307 w 307"/>
              <a:gd name="T15" fmla="*/ 22 h 112"/>
              <a:gd name="T16" fmla="*/ 300 w 307"/>
              <a:gd name="T17" fmla="*/ 16 h 112"/>
              <a:gd name="T18" fmla="*/ 289 w 307"/>
              <a:gd name="T19" fmla="*/ 15 h 112"/>
              <a:gd name="T20" fmla="*/ 276 w 307"/>
              <a:gd name="T21" fmla="*/ 15 h 112"/>
              <a:gd name="T22" fmla="*/ 274 w 307"/>
              <a:gd name="T23" fmla="*/ 12 h 112"/>
              <a:gd name="T24" fmla="*/ 270 w 307"/>
              <a:gd name="T25" fmla="*/ 10 h 112"/>
              <a:gd name="T26" fmla="*/ 253 w 307"/>
              <a:gd name="T27" fmla="*/ 7 h 112"/>
              <a:gd name="T28" fmla="*/ 175 w 307"/>
              <a:gd name="T29" fmla="*/ 1 h 112"/>
              <a:gd name="T30" fmla="*/ 64 w 307"/>
              <a:gd name="T31" fmla="*/ 5 h 112"/>
              <a:gd name="T32" fmla="*/ 49 w 307"/>
              <a:gd name="T33" fmla="*/ 8 h 112"/>
              <a:gd name="T34" fmla="*/ 38 w 307"/>
              <a:gd name="T35" fmla="*/ 10 h 112"/>
              <a:gd name="T36" fmla="*/ 32 w 307"/>
              <a:gd name="T37" fmla="*/ 13 h 112"/>
              <a:gd name="T38" fmla="*/ 31 w 307"/>
              <a:gd name="T39" fmla="*/ 14 h 112"/>
              <a:gd name="T40" fmla="*/ 30 w 307"/>
              <a:gd name="T41" fmla="*/ 15 h 112"/>
              <a:gd name="T42" fmla="*/ 11 w 307"/>
              <a:gd name="T43" fmla="*/ 15 h 112"/>
              <a:gd name="T44" fmla="*/ 5 w 307"/>
              <a:gd name="T45" fmla="*/ 17 h 112"/>
              <a:gd name="T46" fmla="*/ 0 w 307"/>
              <a:gd name="T47" fmla="*/ 2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" h="112">
                <a:moveTo>
                  <a:pt x="0" y="20"/>
                </a:moveTo>
                <a:cubicBezTo>
                  <a:pt x="0" y="48"/>
                  <a:pt x="0" y="75"/>
                  <a:pt x="0" y="102"/>
                </a:cubicBezTo>
                <a:cubicBezTo>
                  <a:pt x="1" y="103"/>
                  <a:pt x="1" y="105"/>
                  <a:pt x="3" y="107"/>
                </a:cubicBezTo>
                <a:cubicBezTo>
                  <a:pt x="6" y="111"/>
                  <a:pt x="11" y="112"/>
                  <a:pt x="16" y="111"/>
                </a:cubicBezTo>
                <a:cubicBezTo>
                  <a:pt x="111" y="111"/>
                  <a:pt x="205" y="111"/>
                  <a:pt x="300" y="111"/>
                </a:cubicBezTo>
                <a:cubicBezTo>
                  <a:pt x="300" y="111"/>
                  <a:pt x="304" y="110"/>
                  <a:pt x="306" y="107"/>
                </a:cubicBezTo>
                <a:cubicBezTo>
                  <a:pt x="307" y="105"/>
                  <a:pt x="307" y="103"/>
                  <a:pt x="307" y="102"/>
                </a:cubicBezTo>
                <a:cubicBezTo>
                  <a:pt x="307" y="75"/>
                  <a:pt x="307" y="49"/>
                  <a:pt x="307" y="22"/>
                </a:cubicBezTo>
                <a:cubicBezTo>
                  <a:pt x="305" y="20"/>
                  <a:pt x="302" y="18"/>
                  <a:pt x="300" y="16"/>
                </a:cubicBezTo>
                <a:cubicBezTo>
                  <a:pt x="296" y="15"/>
                  <a:pt x="292" y="15"/>
                  <a:pt x="289" y="15"/>
                </a:cubicBezTo>
                <a:cubicBezTo>
                  <a:pt x="285" y="15"/>
                  <a:pt x="280" y="15"/>
                  <a:pt x="276" y="15"/>
                </a:cubicBezTo>
                <a:cubicBezTo>
                  <a:pt x="276" y="15"/>
                  <a:pt x="275" y="13"/>
                  <a:pt x="274" y="12"/>
                </a:cubicBezTo>
                <a:cubicBezTo>
                  <a:pt x="272" y="11"/>
                  <a:pt x="271" y="10"/>
                  <a:pt x="270" y="10"/>
                </a:cubicBezTo>
                <a:cubicBezTo>
                  <a:pt x="267" y="9"/>
                  <a:pt x="261" y="8"/>
                  <a:pt x="253" y="7"/>
                </a:cubicBezTo>
                <a:cubicBezTo>
                  <a:pt x="229" y="4"/>
                  <a:pt x="203" y="2"/>
                  <a:pt x="175" y="1"/>
                </a:cubicBezTo>
                <a:cubicBezTo>
                  <a:pt x="134" y="0"/>
                  <a:pt x="97" y="2"/>
                  <a:pt x="64" y="5"/>
                </a:cubicBezTo>
                <a:cubicBezTo>
                  <a:pt x="57" y="7"/>
                  <a:pt x="52" y="7"/>
                  <a:pt x="49" y="8"/>
                </a:cubicBezTo>
                <a:cubicBezTo>
                  <a:pt x="49" y="8"/>
                  <a:pt x="44" y="8"/>
                  <a:pt x="38" y="10"/>
                </a:cubicBezTo>
                <a:cubicBezTo>
                  <a:pt x="32" y="12"/>
                  <a:pt x="34" y="12"/>
                  <a:pt x="32" y="13"/>
                </a:cubicBezTo>
                <a:cubicBezTo>
                  <a:pt x="32" y="13"/>
                  <a:pt x="31" y="13"/>
                  <a:pt x="31" y="14"/>
                </a:cubicBezTo>
                <a:cubicBezTo>
                  <a:pt x="30" y="14"/>
                  <a:pt x="30" y="15"/>
                  <a:pt x="30" y="15"/>
                </a:cubicBezTo>
                <a:cubicBezTo>
                  <a:pt x="24" y="15"/>
                  <a:pt x="17" y="15"/>
                  <a:pt x="11" y="15"/>
                </a:cubicBezTo>
                <a:cubicBezTo>
                  <a:pt x="9" y="15"/>
                  <a:pt x="7" y="16"/>
                  <a:pt x="5" y="17"/>
                </a:cubicBezTo>
                <a:cubicBezTo>
                  <a:pt x="3" y="18"/>
                  <a:pt x="2" y="19"/>
                  <a:pt x="0" y="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/>
          <p:cNvSpPr/>
          <p:nvPr userDrawn="1"/>
        </p:nvSpPr>
        <p:spPr bwMode="auto">
          <a:xfrm>
            <a:off x="10997785" y="5503820"/>
            <a:ext cx="1073812" cy="831273"/>
          </a:xfrm>
          <a:custGeom>
            <a:avLst/>
            <a:gdLst>
              <a:gd name="T0" fmla="*/ 11 w 449"/>
              <a:gd name="T1" fmla="*/ 207 h 347"/>
              <a:gd name="T2" fmla="*/ 19 w 449"/>
              <a:gd name="T3" fmla="*/ 217 h 347"/>
              <a:gd name="T4" fmla="*/ 39 w 449"/>
              <a:gd name="T5" fmla="*/ 233 h 347"/>
              <a:gd name="T6" fmla="*/ 100 w 449"/>
              <a:gd name="T7" fmla="*/ 267 h 347"/>
              <a:gd name="T8" fmla="*/ 114 w 449"/>
              <a:gd name="T9" fmla="*/ 271 h 347"/>
              <a:gd name="T10" fmla="*/ 122 w 449"/>
              <a:gd name="T11" fmla="*/ 274 h 347"/>
              <a:gd name="T12" fmla="*/ 130 w 449"/>
              <a:gd name="T13" fmla="*/ 275 h 347"/>
              <a:gd name="T14" fmla="*/ 162 w 449"/>
              <a:gd name="T15" fmla="*/ 225 h 347"/>
              <a:gd name="T16" fmla="*/ 158 w 449"/>
              <a:gd name="T17" fmla="*/ 217 h 347"/>
              <a:gd name="T18" fmla="*/ 149 w 449"/>
              <a:gd name="T19" fmla="*/ 211 h 347"/>
              <a:gd name="T20" fmla="*/ 174 w 449"/>
              <a:gd name="T21" fmla="*/ 193 h 347"/>
              <a:gd name="T22" fmla="*/ 424 w 449"/>
              <a:gd name="T23" fmla="*/ 345 h 347"/>
              <a:gd name="T24" fmla="*/ 448 w 449"/>
              <a:gd name="T25" fmla="*/ 318 h 347"/>
              <a:gd name="T26" fmla="*/ 196 w 449"/>
              <a:gd name="T27" fmla="*/ 159 h 347"/>
              <a:gd name="T28" fmla="*/ 201 w 449"/>
              <a:gd name="T29" fmla="*/ 127 h 347"/>
              <a:gd name="T30" fmla="*/ 202 w 449"/>
              <a:gd name="T31" fmla="*/ 127 h 347"/>
              <a:gd name="T32" fmla="*/ 215 w 449"/>
              <a:gd name="T33" fmla="*/ 134 h 347"/>
              <a:gd name="T34" fmla="*/ 249 w 449"/>
              <a:gd name="T35" fmla="*/ 84 h 347"/>
              <a:gd name="T36" fmla="*/ 246 w 449"/>
              <a:gd name="T37" fmla="*/ 76 h 347"/>
              <a:gd name="T38" fmla="*/ 238 w 449"/>
              <a:gd name="T39" fmla="*/ 68 h 347"/>
              <a:gd name="T40" fmla="*/ 224 w 449"/>
              <a:gd name="T41" fmla="*/ 53 h 347"/>
              <a:gd name="T42" fmla="*/ 159 w 449"/>
              <a:gd name="T43" fmla="*/ 13 h 347"/>
              <a:gd name="T44" fmla="*/ 139 w 449"/>
              <a:gd name="T45" fmla="*/ 5 h 347"/>
              <a:gd name="T46" fmla="*/ 134 w 449"/>
              <a:gd name="T47" fmla="*/ 5 h 347"/>
              <a:gd name="T48" fmla="*/ 124 w 449"/>
              <a:gd name="T49" fmla="*/ 1 h 347"/>
              <a:gd name="T50" fmla="*/ 117 w 449"/>
              <a:gd name="T51" fmla="*/ 2 h 347"/>
              <a:gd name="T52" fmla="*/ 88 w 449"/>
              <a:gd name="T53" fmla="*/ 56 h 347"/>
              <a:gd name="T54" fmla="*/ 101 w 449"/>
              <a:gd name="T55" fmla="*/ 65 h 347"/>
              <a:gd name="T56" fmla="*/ 60 w 449"/>
              <a:gd name="T57" fmla="*/ 103 h 347"/>
              <a:gd name="T58" fmla="*/ 49 w 449"/>
              <a:gd name="T59" fmla="*/ 141 h 347"/>
              <a:gd name="T60" fmla="*/ 38 w 449"/>
              <a:gd name="T61" fmla="*/ 143 h 347"/>
              <a:gd name="T62" fmla="*/ 29 w 449"/>
              <a:gd name="T63" fmla="*/ 145 h 347"/>
              <a:gd name="T64" fmla="*/ 0 w 449"/>
              <a:gd name="T65" fmla="*/ 195 h 347"/>
              <a:gd name="T66" fmla="*/ 5 w 449"/>
              <a:gd name="T67" fmla="*/ 20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347">
                <a:moveTo>
                  <a:pt x="10" y="205"/>
                </a:moveTo>
                <a:cubicBezTo>
                  <a:pt x="10" y="205"/>
                  <a:pt x="10" y="206"/>
                  <a:pt x="11" y="207"/>
                </a:cubicBezTo>
                <a:cubicBezTo>
                  <a:pt x="11" y="209"/>
                  <a:pt x="13" y="211"/>
                  <a:pt x="14" y="212"/>
                </a:cubicBezTo>
                <a:cubicBezTo>
                  <a:pt x="17" y="215"/>
                  <a:pt x="16" y="214"/>
                  <a:pt x="19" y="217"/>
                </a:cubicBezTo>
                <a:cubicBezTo>
                  <a:pt x="22" y="220"/>
                  <a:pt x="24" y="222"/>
                  <a:pt x="28" y="225"/>
                </a:cubicBezTo>
                <a:cubicBezTo>
                  <a:pt x="33" y="229"/>
                  <a:pt x="36" y="231"/>
                  <a:pt x="39" y="233"/>
                </a:cubicBezTo>
                <a:cubicBezTo>
                  <a:pt x="54" y="243"/>
                  <a:pt x="68" y="252"/>
                  <a:pt x="68" y="252"/>
                </a:cubicBezTo>
                <a:cubicBezTo>
                  <a:pt x="68" y="252"/>
                  <a:pt x="81" y="259"/>
                  <a:pt x="100" y="267"/>
                </a:cubicBezTo>
                <a:cubicBezTo>
                  <a:pt x="108" y="271"/>
                  <a:pt x="105" y="269"/>
                  <a:pt x="110" y="271"/>
                </a:cubicBezTo>
                <a:cubicBezTo>
                  <a:pt x="110" y="271"/>
                  <a:pt x="112" y="271"/>
                  <a:pt x="114" y="271"/>
                </a:cubicBezTo>
                <a:cubicBezTo>
                  <a:pt x="115" y="271"/>
                  <a:pt x="116" y="270"/>
                  <a:pt x="116" y="270"/>
                </a:cubicBezTo>
                <a:cubicBezTo>
                  <a:pt x="119" y="272"/>
                  <a:pt x="121" y="273"/>
                  <a:pt x="122" y="274"/>
                </a:cubicBezTo>
                <a:cubicBezTo>
                  <a:pt x="123" y="275"/>
                  <a:pt x="124" y="275"/>
                  <a:pt x="126" y="275"/>
                </a:cubicBezTo>
                <a:cubicBezTo>
                  <a:pt x="126" y="276"/>
                  <a:pt x="128" y="276"/>
                  <a:pt x="130" y="275"/>
                </a:cubicBezTo>
                <a:cubicBezTo>
                  <a:pt x="132" y="274"/>
                  <a:pt x="133" y="273"/>
                  <a:pt x="133" y="273"/>
                </a:cubicBezTo>
                <a:cubicBezTo>
                  <a:pt x="143" y="257"/>
                  <a:pt x="152" y="241"/>
                  <a:pt x="162" y="225"/>
                </a:cubicBezTo>
                <a:cubicBezTo>
                  <a:pt x="162" y="224"/>
                  <a:pt x="163" y="223"/>
                  <a:pt x="162" y="221"/>
                </a:cubicBezTo>
                <a:cubicBezTo>
                  <a:pt x="161" y="218"/>
                  <a:pt x="159" y="217"/>
                  <a:pt x="158" y="217"/>
                </a:cubicBezTo>
                <a:cubicBezTo>
                  <a:pt x="155" y="215"/>
                  <a:pt x="152" y="214"/>
                  <a:pt x="149" y="212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54" y="209"/>
                  <a:pt x="159" y="206"/>
                  <a:pt x="165" y="202"/>
                </a:cubicBezTo>
                <a:cubicBezTo>
                  <a:pt x="169" y="199"/>
                  <a:pt x="172" y="196"/>
                  <a:pt x="174" y="193"/>
                </a:cubicBezTo>
                <a:cubicBezTo>
                  <a:pt x="175" y="193"/>
                  <a:pt x="175" y="193"/>
                  <a:pt x="176" y="193"/>
                </a:cubicBezTo>
                <a:cubicBezTo>
                  <a:pt x="259" y="243"/>
                  <a:pt x="342" y="294"/>
                  <a:pt x="424" y="345"/>
                </a:cubicBezTo>
                <a:cubicBezTo>
                  <a:pt x="427" y="347"/>
                  <a:pt x="430" y="346"/>
                  <a:pt x="431" y="344"/>
                </a:cubicBezTo>
                <a:cubicBezTo>
                  <a:pt x="437" y="335"/>
                  <a:pt x="442" y="327"/>
                  <a:pt x="448" y="318"/>
                </a:cubicBezTo>
                <a:cubicBezTo>
                  <a:pt x="449" y="316"/>
                  <a:pt x="448" y="313"/>
                  <a:pt x="446" y="311"/>
                </a:cubicBezTo>
                <a:cubicBezTo>
                  <a:pt x="363" y="261"/>
                  <a:pt x="279" y="210"/>
                  <a:pt x="196" y="159"/>
                </a:cubicBezTo>
                <a:cubicBezTo>
                  <a:pt x="197" y="155"/>
                  <a:pt x="199" y="150"/>
                  <a:pt x="200" y="144"/>
                </a:cubicBezTo>
                <a:cubicBezTo>
                  <a:pt x="201" y="138"/>
                  <a:pt x="201" y="132"/>
                  <a:pt x="201" y="127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201" y="126"/>
                  <a:pt x="202" y="127"/>
                  <a:pt x="202" y="127"/>
                </a:cubicBezTo>
                <a:cubicBezTo>
                  <a:pt x="205" y="129"/>
                  <a:pt x="208" y="131"/>
                  <a:pt x="212" y="133"/>
                </a:cubicBezTo>
                <a:cubicBezTo>
                  <a:pt x="212" y="134"/>
                  <a:pt x="214" y="134"/>
                  <a:pt x="215" y="134"/>
                </a:cubicBezTo>
                <a:cubicBezTo>
                  <a:pt x="217" y="134"/>
                  <a:pt x="218" y="133"/>
                  <a:pt x="219" y="132"/>
                </a:cubicBezTo>
                <a:cubicBezTo>
                  <a:pt x="229" y="116"/>
                  <a:pt x="239" y="100"/>
                  <a:pt x="249" y="84"/>
                </a:cubicBezTo>
                <a:cubicBezTo>
                  <a:pt x="250" y="83"/>
                  <a:pt x="250" y="81"/>
                  <a:pt x="249" y="79"/>
                </a:cubicBezTo>
                <a:cubicBezTo>
                  <a:pt x="248" y="77"/>
                  <a:pt x="247" y="76"/>
                  <a:pt x="246" y="76"/>
                </a:cubicBezTo>
                <a:cubicBezTo>
                  <a:pt x="244" y="74"/>
                  <a:pt x="241" y="73"/>
                  <a:pt x="239" y="71"/>
                </a:cubicBezTo>
                <a:cubicBezTo>
                  <a:pt x="239" y="70"/>
                  <a:pt x="239" y="69"/>
                  <a:pt x="238" y="68"/>
                </a:cubicBezTo>
                <a:cubicBezTo>
                  <a:pt x="238" y="67"/>
                  <a:pt x="237" y="66"/>
                  <a:pt x="237" y="65"/>
                </a:cubicBezTo>
                <a:cubicBezTo>
                  <a:pt x="233" y="62"/>
                  <a:pt x="229" y="58"/>
                  <a:pt x="224" y="53"/>
                </a:cubicBezTo>
                <a:cubicBezTo>
                  <a:pt x="224" y="53"/>
                  <a:pt x="218" y="49"/>
                  <a:pt x="212" y="44"/>
                </a:cubicBezTo>
                <a:cubicBezTo>
                  <a:pt x="203" y="37"/>
                  <a:pt x="184" y="25"/>
                  <a:pt x="159" y="13"/>
                </a:cubicBezTo>
                <a:cubicBezTo>
                  <a:pt x="153" y="10"/>
                  <a:pt x="148" y="8"/>
                  <a:pt x="145" y="7"/>
                </a:cubicBezTo>
                <a:cubicBezTo>
                  <a:pt x="145" y="7"/>
                  <a:pt x="143" y="6"/>
                  <a:pt x="139" y="5"/>
                </a:cubicBezTo>
                <a:cubicBezTo>
                  <a:pt x="139" y="5"/>
                  <a:pt x="138" y="5"/>
                  <a:pt x="137" y="5"/>
                </a:cubicBezTo>
                <a:cubicBezTo>
                  <a:pt x="135" y="5"/>
                  <a:pt x="135" y="5"/>
                  <a:pt x="134" y="5"/>
                </a:cubicBezTo>
                <a:cubicBezTo>
                  <a:pt x="134" y="5"/>
                  <a:pt x="133" y="6"/>
                  <a:pt x="133" y="6"/>
                </a:cubicBezTo>
                <a:cubicBezTo>
                  <a:pt x="130" y="5"/>
                  <a:pt x="127" y="3"/>
                  <a:pt x="124" y="1"/>
                </a:cubicBezTo>
                <a:cubicBezTo>
                  <a:pt x="124" y="0"/>
                  <a:pt x="122" y="0"/>
                  <a:pt x="121" y="0"/>
                </a:cubicBezTo>
                <a:cubicBezTo>
                  <a:pt x="119" y="1"/>
                  <a:pt x="118" y="2"/>
                  <a:pt x="117" y="2"/>
                </a:cubicBezTo>
                <a:cubicBezTo>
                  <a:pt x="107" y="18"/>
                  <a:pt x="97" y="34"/>
                  <a:pt x="87" y="50"/>
                </a:cubicBezTo>
                <a:cubicBezTo>
                  <a:pt x="87" y="52"/>
                  <a:pt x="87" y="54"/>
                  <a:pt x="88" y="56"/>
                </a:cubicBezTo>
                <a:cubicBezTo>
                  <a:pt x="89" y="57"/>
                  <a:pt x="90" y="58"/>
                  <a:pt x="92" y="59"/>
                </a:cubicBezTo>
                <a:cubicBezTo>
                  <a:pt x="94" y="61"/>
                  <a:pt x="97" y="63"/>
                  <a:pt x="101" y="65"/>
                </a:cubicBezTo>
                <a:cubicBezTo>
                  <a:pt x="91" y="69"/>
                  <a:pt x="84" y="74"/>
                  <a:pt x="80" y="78"/>
                </a:cubicBezTo>
                <a:cubicBezTo>
                  <a:pt x="69" y="87"/>
                  <a:pt x="64" y="97"/>
                  <a:pt x="60" y="103"/>
                </a:cubicBezTo>
                <a:cubicBezTo>
                  <a:pt x="56" y="112"/>
                  <a:pt x="53" y="119"/>
                  <a:pt x="52" y="125"/>
                </a:cubicBezTo>
                <a:cubicBezTo>
                  <a:pt x="50" y="129"/>
                  <a:pt x="49" y="135"/>
                  <a:pt x="49" y="141"/>
                </a:cubicBezTo>
                <a:cubicBezTo>
                  <a:pt x="49" y="144"/>
                  <a:pt x="48" y="147"/>
                  <a:pt x="49" y="150"/>
                </a:cubicBezTo>
                <a:cubicBezTo>
                  <a:pt x="45" y="147"/>
                  <a:pt x="41" y="145"/>
                  <a:pt x="38" y="143"/>
                </a:cubicBezTo>
                <a:cubicBezTo>
                  <a:pt x="37" y="143"/>
                  <a:pt x="35" y="142"/>
                  <a:pt x="32" y="143"/>
                </a:cubicBezTo>
                <a:cubicBezTo>
                  <a:pt x="30" y="144"/>
                  <a:pt x="30" y="145"/>
                  <a:pt x="29" y="145"/>
                </a:cubicBezTo>
                <a:cubicBezTo>
                  <a:pt x="20" y="160"/>
                  <a:pt x="11" y="175"/>
                  <a:pt x="1" y="190"/>
                </a:cubicBezTo>
                <a:cubicBezTo>
                  <a:pt x="1" y="191"/>
                  <a:pt x="0" y="193"/>
                  <a:pt x="0" y="195"/>
                </a:cubicBezTo>
                <a:cubicBezTo>
                  <a:pt x="0" y="198"/>
                  <a:pt x="1" y="199"/>
                  <a:pt x="2" y="199"/>
                </a:cubicBezTo>
                <a:cubicBezTo>
                  <a:pt x="3" y="200"/>
                  <a:pt x="4" y="201"/>
                  <a:pt x="5" y="201"/>
                </a:cubicBezTo>
                <a:cubicBezTo>
                  <a:pt x="7" y="202"/>
                  <a:pt x="8" y="203"/>
                  <a:pt x="10" y="2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" name="Grupo 2"/>
          <p:cNvGrpSpPr/>
          <p:nvPr userDrawn="1"/>
        </p:nvGrpSpPr>
        <p:grpSpPr>
          <a:xfrm rot="10800000">
            <a:off x="138547" y="130232"/>
            <a:ext cx="11933050" cy="750916"/>
            <a:chOff x="138547" y="-19395"/>
            <a:chExt cx="11933050" cy="750916"/>
          </a:xfrm>
        </p:grpSpPr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DD7B6154-038D-4903-BBBE-1CACD73B492C}"/>
                </a:ext>
              </a:extLst>
            </p:cNvPr>
            <p:cNvSpPr/>
            <p:nvPr userDrawn="1"/>
          </p:nvSpPr>
          <p:spPr>
            <a:xfrm>
              <a:off x="10414595" y="-19395"/>
              <a:ext cx="1657002" cy="7509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23">
              <a:extLst>
                <a:ext uri="{FF2B5EF4-FFF2-40B4-BE49-F238E27FC236}">
                  <a16:creationId xmlns:a16="http://schemas.microsoft.com/office/drawing/2014/main" id="{DD7B6154-038D-4903-BBBE-1CACD73B492C}"/>
                </a:ext>
              </a:extLst>
            </p:cNvPr>
            <p:cNvSpPr/>
            <p:nvPr userDrawn="1"/>
          </p:nvSpPr>
          <p:spPr>
            <a:xfrm>
              <a:off x="138547" y="412866"/>
              <a:ext cx="10143044" cy="318654"/>
            </a:xfrm>
            <a:prstGeom prst="rect">
              <a:avLst/>
            </a:prstGeom>
            <a:solidFill>
              <a:srgbClr val="40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Elipse 3"/>
          <p:cNvSpPr/>
          <p:nvPr userDrawn="1"/>
        </p:nvSpPr>
        <p:spPr>
          <a:xfrm>
            <a:off x="218902" y="130231"/>
            <a:ext cx="1496291" cy="933798"/>
          </a:xfrm>
          <a:prstGeom prst="ellipse">
            <a:avLst/>
          </a:prstGeom>
          <a:solidFill>
            <a:srgbClr val="80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7602" y="203565"/>
            <a:ext cx="835934" cy="819308"/>
          </a:xfrm>
          <a:custGeom>
            <a:avLst/>
            <a:gdLst>
              <a:gd name="T0" fmla="*/ 39 w 154"/>
              <a:gd name="T1" fmla="*/ 99 h 151"/>
              <a:gd name="T2" fmla="*/ 27 w 154"/>
              <a:gd name="T3" fmla="*/ 86 h 151"/>
              <a:gd name="T4" fmla="*/ 25 w 154"/>
              <a:gd name="T5" fmla="*/ 9 h 151"/>
              <a:gd name="T6" fmla="*/ 39 w 154"/>
              <a:gd name="T7" fmla="*/ 2 h 151"/>
              <a:gd name="T8" fmla="*/ 73 w 154"/>
              <a:gd name="T9" fmla="*/ 60 h 151"/>
              <a:gd name="T10" fmla="*/ 74 w 154"/>
              <a:gd name="T11" fmla="*/ 82 h 151"/>
              <a:gd name="T12" fmla="*/ 59 w 154"/>
              <a:gd name="T13" fmla="*/ 95 h 151"/>
              <a:gd name="T14" fmla="*/ 51 w 154"/>
              <a:gd name="T15" fmla="*/ 123 h 151"/>
              <a:gd name="T16" fmla="*/ 31 w 154"/>
              <a:gd name="T17" fmla="*/ 134 h 151"/>
              <a:gd name="T18" fmla="*/ 44 w 154"/>
              <a:gd name="T19" fmla="*/ 141 h 151"/>
              <a:gd name="T20" fmla="*/ 69 w 154"/>
              <a:gd name="T21" fmla="*/ 136 h 151"/>
              <a:gd name="T22" fmla="*/ 68 w 154"/>
              <a:gd name="T23" fmla="*/ 121 h 151"/>
              <a:gd name="T24" fmla="*/ 71 w 154"/>
              <a:gd name="T25" fmla="*/ 103 h 151"/>
              <a:gd name="T26" fmla="*/ 130 w 154"/>
              <a:gd name="T27" fmla="*/ 54 h 151"/>
              <a:gd name="T28" fmla="*/ 151 w 154"/>
              <a:gd name="T29" fmla="*/ 84 h 151"/>
              <a:gd name="T30" fmla="*/ 119 w 154"/>
              <a:gd name="T31" fmla="*/ 123 h 151"/>
              <a:gd name="T32" fmla="*/ 103 w 154"/>
              <a:gd name="T33" fmla="*/ 138 h 151"/>
              <a:gd name="T34" fmla="*/ 83 w 154"/>
              <a:gd name="T35" fmla="*/ 134 h 151"/>
              <a:gd name="T36" fmla="*/ 59 w 154"/>
              <a:gd name="T37" fmla="*/ 148 h 151"/>
              <a:gd name="T38" fmla="*/ 36 w 154"/>
              <a:gd name="T39" fmla="*/ 146 h 151"/>
              <a:gd name="T40" fmla="*/ 21 w 154"/>
              <a:gd name="T41" fmla="*/ 131 h 151"/>
              <a:gd name="T42" fmla="*/ 44 w 154"/>
              <a:gd name="T43" fmla="*/ 114 h 151"/>
              <a:gd name="T44" fmla="*/ 51 w 154"/>
              <a:gd name="T45" fmla="*/ 107 h 151"/>
              <a:gd name="T46" fmla="*/ 141 w 154"/>
              <a:gd name="T47" fmla="*/ 87 h 151"/>
              <a:gd name="T48" fmla="*/ 133 w 154"/>
              <a:gd name="T49" fmla="*/ 73 h 151"/>
              <a:gd name="T50" fmla="*/ 120 w 154"/>
              <a:gd name="T51" fmla="*/ 62 h 151"/>
              <a:gd name="T52" fmla="*/ 92 w 154"/>
              <a:gd name="T53" fmla="*/ 97 h 151"/>
              <a:gd name="T54" fmla="*/ 141 w 154"/>
              <a:gd name="T55" fmla="*/ 87 h 151"/>
              <a:gd name="T56" fmla="*/ 49 w 154"/>
              <a:gd name="T57" fmla="*/ 16 h 151"/>
              <a:gd name="T58" fmla="*/ 33 w 154"/>
              <a:gd name="T59" fmla="*/ 19 h 151"/>
              <a:gd name="T60" fmla="*/ 19 w 154"/>
              <a:gd name="T61" fmla="*/ 51 h 151"/>
              <a:gd name="T62" fmla="*/ 68 w 154"/>
              <a:gd name="T63" fmla="*/ 41 h 151"/>
              <a:gd name="T64" fmla="*/ 52 w 154"/>
              <a:gd name="T65" fmla="*/ 86 h 151"/>
              <a:gd name="T66" fmla="*/ 51 w 154"/>
              <a:gd name="T67" fmla="*/ 77 h 151"/>
              <a:gd name="T68" fmla="*/ 46 w 154"/>
              <a:gd name="T69" fmla="*/ 83 h 151"/>
              <a:gd name="T70" fmla="*/ 82 w 154"/>
              <a:gd name="T71" fmla="*/ 123 h 151"/>
              <a:gd name="T72" fmla="*/ 92 w 154"/>
              <a:gd name="T73" fmla="*/ 117 h 151"/>
              <a:gd name="T74" fmla="*/ 85 w 154"/>
              <a:gd name="T75" fmla="*/ 11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4" h="151">
                <a:moveTo>
                  <a:pt x="47" y="97"/>
                </a:moveTo>
                <a:cubicBezTo>
                  <a:pt x="44" y="98"/>
                  <a:pt x="41" y="98"/>
                  <a:pt x="39" y="99"/>
                </a:cubicBezTo>
                <a:cubicBezTo>
                  <a:pt x="33" y="99"/>
                  <a:pt x="29" y="97"/>
                  <a:pt x="28" y="91"/>
                </a:cubicBezTo>
                <a:cubicBezTo>
                  <a:pt x="27" y="89"/>
                  <a:pt x="27" y="88"/>
                  <a:pt x="27" y="86"/>
                </a:cubicBezTo>
                <a:cubicBezTo>
                  <a:pt x="26" y="78"/>
                  <a:pt x="23" y="71"/>
                  <a:pt x="17" y="65"/>
                </a:cubicBezTo>
                <a:cubicBezTo>
                  <a:pt x="0" y="49"/>
                  <a:pt x="5" y="20"/>
                  <a:pt x="25" y="9"/>
                </a:cubicBezTo>
                <a:cubicBezTo>
                  <a:pt x="26" y="9"/>
                  <a:pt x="26" y="9"/>
                  <a:pt x="27" y="8"/>
                </a:cubicBezTo>
                <a:cubicBezTo>
                  <a:pt x="30" y="6"/>
                  <a:pt x="33" y="0"/>
                  <a:pt x="39" y="2"/>
                </a:cubicBezTo>
                <a:cubicBezTo>
                  <a:pt x="52" y="7"/>
                  <a:pt x="67" y="9"/>
                  <a:pt x="74" y="24"/>
                </a:cubicBezTo>
                <a:cubicBezTo>
                  <a:pt x="80" y="36"/>
                  <a:pt x="79" y="48"/>
                  <a:pt x="73" y="60"/>
                </a:cubicBezTo>
                <a:cubicBezTo>
                  <a:pt x="71" y="62"/>
                  <a:pt x="71" y="65"/>
                  <a:pt x="71" y="68"/>
                </a:cubicBezTo>
                <a:cubicBezTo>
                  <a:pt x="72" y="72"/>
                  <a:pt x="73" y="77"/>
                  <a:pt x="74" y="82"/>
                </a:cubicBezTo>
                <a:cubicBezTo>
                  <a:pt x="75" y="90"/>
                  <a:pt x="73" y="92"/>
                  <a:pt x="66" y="94"/>
                </a:cubicBezTo>
                <a:cubicBezTo>
                  <a:pt x="63" y="94"/>
                  <a:pt x="61" y="95"/>
                  <a:pt x="59" y="95"/>
                </a:cubicBezTo>
                <a:cubicBezTo>
                  <a:pt x="58" y="103"/>
                  <a:pt x="57" y="111"/>
                  <a:pt x="56" y="118"/>
                </a:cubicBezTo>
                <a:cubicBezTo>
                  <a:pt x="55" y="120"/>
                  <a:pt x="53" y="122"/>
                  <a:pt x="51" y="123"/>
                </a:cubicBezTo>
                <a:cubicBezTo>
                  <a:pt x="47" y="124"/>
                  <a:pt x="42" y="127"/>
                  <a:pt x="38" y="127"/>
                </a:cubicBezTo>
                <a:cubicBezTo>
                  <a:pt x="31" y="127"/>
                  <a:pt x="31" y="130"/>
                  <a:pt x="31" y="134"/>
                </a:cubicBezTo>
                <a:cubicBezTo>
                  <a:pt x="34" y="136"/>
                  <a:pt x="36" y="138"/>
                  <a:pt x="39" y="140"/>
                </a:cubicBezTo>
                <a:cubicBezTo>
                  <a:pt x="40" y="141"/>
                  <a:pt x="42" y="141"/>
                  <a:pt x="44" y="141"/>
                </a:cubicBezTo>
                <a:cubicBezTo>
                  <a:pt x="51" y="140"/>
                  <a:pt x="58" y="139"/>
                  <a:pt x="65" y="138"/>
                </a:cubicBezTo>
                <a:cubicBezTo>
                  <a:pt x="67" y="138"/>
                  <a:pt x="69" y="137"/>
                  <a:pt x="69" y="136"/>
                </a:cubicBezTo>
                <a:cubicBezTo>
                  <a:pt x="71" y="133"/>
                  <a:pt x="72" y="130"/>
                  <a:pt x="74" y="126"/>
                </a:cubicBezTo>
                <a:cubicBezTo>
                  <a:pt x="73" y="124"/>
                  <a:pt x="70" y="123"/>
                  <a:pt x="68" y="121"/>
                </a:cubicBezTo>
                <a:cubicBezTo>
                  <a:pt x="64" y="116"/>
                  <a:pt x="63" y="112"/>
                  <a:pt x="68" y="107"/>
                </a:cubicBezTo>
                <a:cubicBezTo>
                  <a:pt x="69" y="106"/>
                  <a:pt x="70" y="105"/>
                  <a:pt x="71" y="103"/>
                </a:cubicBezTo>
                <a:cubicBezTo>
                  <a:pt x="77" y="97"/>
                  <a:pt x="80" y="91"/>
                  <a:pt x="81" y="81"/>
                </a:cubicBezTo>
                <a:cubicBezTo>
                  <a:pt x="83" y="59"/>
                  <a:pt x="108" y="46"/>
                  <a:pt x="130" y="54"/>
                </a:cubicBezTo>
                <a:cubicBezTo>
                  <a:pt x="130" y="54"/>
                  <a:pt x="130" y="55"/>
                  <a:pt x="131" y="55"/>
                </a:cubicBezTo>
                <a:cubicBezTo>
                  <a:pt x="149" y="56"/>
                  <a:pt x="149" y="72"/>
                  <a:pt x="151" y="84"/>
                </a:cubicBezTo>
                <a:cubicBezTo>
                  <a:pt x="154" y="99"/>
                  <a:pt x="147" y="111"/>
                  <a:pt x="133" y="119"/>
                </a:cubicBezTo>
                <a:cubicBezTo>
                  <a:pt x="129" y="121"/>
                  <a:pt x="124" y="122"/>
                  <a:pt x="119" y="123"/>
                </a:cubicBezTo>
                <a:cubicBezTo>
                  <a:pt x="117" y="124"/>
                  <a:pt x="114" y="125"/>
                  <a:pt x="113" y="127"/>
                </a:cubicBezTo>
                <a:cubicBezTo>
                  <a:pt x="109" y="130"/>
                  <a:pt x="106" y="134"/>
                  <a:pt x="103" y="138"/>
                </a:cubicBezTo>
                <a:cubicBezTo>
                  <a:pt x="98" y="143"/>
                  <a:pt x="94" y="143"/>
                  <a:pt x="89" y="139"/>
                </a:cubicBezTo>
                <a:cubicBezTo>
                  <a:pt x="87" y="137"/>
                  <a:pt x="85" y="135"/>
                  <a:pt x="83" y="134"/>
                </a:cubicBezTo>
                <a:cubicBezTo>
                  <a:pt x="77" y="138"/>
                  <a:pt x="72" y="142"/>
                  <a:pt x="66" y="146"/>
                </a:cubicBezTo>
                <a:cubicBezTo>
                  <a:pt x="64" y="148"/>
                  <a:pt x="61" y="148"/>
                  <a:pt x="59" y="148"/>
                </a:cubicBezTo>
                <a:cubicBezTo>
                  <a:pt x="53" y="149"/>
                  <a:pt x="48" y="151"/>
                  <a:pt x="43" y="146"/>
                </a:cubicBezTo>
                <a:cubicBezTo>
                  <a:pt x="42" y="145"/>
                  <a:pt x="38" y="146"/>
                  <a:pt x="36" y="146"/>
                </a:cubicBezTo>
                <a:cubicBezTo>
                  <a:pt x="30" y="148"/>
                  <a:pt x="26" y="145"/>
                  <a:pt x="23" y="141"/>
                </a:cubicBezTo>
                <a:cubicBezTo>
                  <a:pt x="21" y="139"/>
                  <a:pt x="22" y="134"/>
                  <a:pt x="21" y="131"/>
                </a:cubicBezTo>
                <a:cubicBezTo>
                  <a:pt x="21" y="130"/>
                  <a:pt x="21" y="129"/>
                  <a:pt x="22" y="129"/>
                </a:cubicBezTo>
                <a:cubicBezTo>
                  <a:pt x="31" y="126"/>
                  <a:pt x="33" y="115"/>
                  <a:pt x="44" y="114"/>
                </a:cubicBezTo>
                <a:cubicBezTo>
                  <a:pt x="46" y="114"/>
                  <a:pt x="49" y="112"/>
                  <a:pt x="51" y="111"/>
                </a:cubicBezTo>
                <a:cubicBezTo>
                  <a:pt x="51" y="110"/>
                  <a:pt x="52" y="108"/>
                  <a:pt x="51" y="107"/>
                </a:cubicBezTo>
                <a:cubicBezTo>
                  <a:pt x="50" y="104"/>
                  <a:pt x="48" y="101"/>
                  <a:pt x="47" y="97"/>
                </a:cubicBezTo>
                <a:close/>
                <a:moveTo>
                  <a:pt x="141" y="87"/>
                </a:moveTo>
                <a:cubicBezTo>
                  <a:pt x="141" y="87"/>
                  <a:pt x="142" y="86"/>
                  <a:pt x="141" y="85"/>
                </a:cubicBezTo>
                <a:cubicBezTo>
                  <a:pt x="141" y="78"/>
                  <a:pt x="139" y="75"/>
                  <a:pt x="133" y="73"/>
                </a:cubicBezTo>
                <a:cubicBezTo>
                  <a:pt x="131" y="72"/>
                  <a:pt x="129" y="70"/>
                  <a:pt x="128" y="69"/>
                </a:cubicBezTo>
                <a:cubicBezTo>
                  <a:pt x="127" y="64"/>
                  <a:pt x="124" y="63"/>
                  <a:pt x="120" y="62"/>
                </a:cubicBezTo>
                <a:cubicBezTo>
                  <a:pt x="110" y="61"/>
                  <a:pt x="102" y="64"/>
                  <a:pt x="96" y="72"/>
                </a:cubicBezTo>
                <a:cubicBezTo>
                  <a:pt x="90" y="79"/>
                  <a:pt x="89" y="88"/>
                  <a:pt x="92" y="97"/>
                </a:cubicBezTo>
                <a:cubicBezTo>
                  <a:pt x="97" y="108"/>
                  <a:pt x="108" y="115"/>
                  <a:pt x="119" y="113"/>
                </a:cubicBezTo>
                <a:cubicBezTo>
                  <a:pt x="133" y="110"/>
                  <a:pt x="141" y="101"/>
                  <a:pt x="141" y="87"/>
                </a:cubicBezTo>
                <a:close/>
                <a:moveTo>
                  <a:pt x="68" y="41"/>
                </a:moveTo>
                <a:cubicBezTo>
                  <a:pt x="68" y="29"/>
                  <a:pt x="61" y="19"/>
                  <a:pt x="49" y="16"/>
                </a:cubicBezTo>
                <a:cubicBezTo>
                  <a:pt x="47" y="16"/>
                  <a:pt x="45" y="17"/>
                  <a:pt x="43" y="17"/>
                </a:cubicBezTo>
                <a:cubicBezTo>
                  <a:pt x="40" y="18"/>
                  <a:pt x="36" y="18"/>
                  <a:pt x="33" y="19"/>
                </a:cubicBezTo>
                <a:cubicBezTo>
                  <a:pt x="31" y="19"/>
                  <a:pt x="29" y="19"/>
                  <a:pt x="28" y="20"/>
                </a:cubicBezTo>
                <a:cubicBezTo>
                  <a:pt x="18" y="27"/>
                  <a:pt x="14" y="40"/>
                  <a:pt x="19" y="51"/>
                </a:cubicBezTo>
                <a:cubicBezTo>
                  <a:pt x="23" y="62"/>
                  <a:pt x="36" y="68"/>
                  <a:pt x="47" y="66"/>
                </a:cubicBezTo>
                <a:cubicBezTo>
                  <a:pt x="59" y="64"/>
                  <a:pt x="67" y="54"/>
                  <a:pt x="68" y="41"/>
                </a:cubicBezTo>
                <a:close/>
                <a:moveTo>
                  <a:pt x="49" y="90"/>
                </a:moveTo>
                <a:cubicBezTo>
                  <a:pt x="51" y="89"/>
                  <a:pt x="52" y="88"/>
                  <a:pt x="52" y="86"/>
                </a:cubicBezTo>
                <a:cubicBezTo>
                  <a:pt x="53" y="85"/>
                  <a:pt x="53" y="83"/>
                  <a:pt x="53" y="82"/>
                </a:cubicBezTo>
                <a:cubicBezTo>
                  <a:pt x="53" y="80"/>
                  <a:pt x="52" y="78"/>
                  <a:pt x="51" y="77"/>
                </a:cubicBezTo>
                <a:cubicBezTo>
                  <a:pt x="50" y="77"/>
                  <a:pt x="48" y="77"/>
                  <a:pt x="47" y="78"/>
                </a:cubicBezTo>
                <a:cubicBezTo>
                  <a:pt x="46" y="79"/>
                  <a:pt x="46" y="81"/>
                  <a:pt x="46" y="83"/>
                </a:cubicBezTo>
                <a:cubicBezTo>
                  <a:pt x="47" y="85"/>
                  <a:pt x="48" y="87"/>
                  <a:pt x="49" y="90"/>
                </a:cubicBezTo>
                <a:close/>
                <a:moveTo>
                  <a:pt x="82" y="123"/>
                </a:moveTo>
                <a:cubicBezTo>
                  <a:pt x="86" y="127"/>
                  <a:pt x="87" y="120"/>
                  <a:pt x="90" y="121"/>
                </a:cubicBezTo>
                <a:cubicBezTo>
                  <a:pt x="91" y="121"/>
                  <a:pt x="92" y="118"/>
                  <a:pt x="92" y="117"/>
                </a:cubicBezTo>
                <a:cubicBezTo>
                  <a:pt x="92" y="116"/>
                  <a:pt x="90" y="114"/>
                  <a:pt x="89" y="114"/>
                </a:cubicBezTo>
                <a:cubicBezTo>
                  <a:pt x="88" y="114"/>
                  <a:pt x="86" y="115"/>
                  <a:pt x="85" y="117"/>
                </a:cubicBezTo>
                <a:cubicBezTo>
                  <a:pt x="84" y="118"/>
                  <a:pt x="83" y="120"/>
                  <a:pt x="82" y="123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89054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0363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61B3885-1448-4392-B14C-921FDF071E80}"/>
              </a:ext>
            </a:extLst>
          </p:cNvPr>
          <p:cNvSpPr/>
          <p:nvPr userDrawn="1"/>
        </p:nvSpPr>
        <p:spPr>
          <a:xfrm>
            <a:off x="651165" y="618259"/>
            <a:ext cx="10889672" cy="498763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272A90-4CB3-400C-BC02-EE05C73C62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2"/>
            <a:ext cx="7190531" cy="6857999"/>
          </a:xfrm>
          <a:custGeom>
            <a:avLst/>
            <a:gdLst>
              <a:gd name="connsiteX0" fmla="*/ 0 w 7190531"/>
              <a:gd name="connsiteY0" fmla="*/ 0 h 6857999"/>
              <a:gd name="connsiteX1" fmla="*/ 6164429 w 7190531"/>
              <a:gd name="connsiteY1" fmla="*/ 0 h 6857999"/>
              <a:gd name="connsiteX2" fmla="*/ 6476156 w 7190531"/>
              <a:gd name="connsiteY2" fmla="*/ 311727 h 6857999"/>
              <a:gd name="connsiteX3" fmla="*/ 6227252 w 7190531"/>
              <a:gd name="connsiteY3" fmla="*/ 617122 h 6857999"/>
              <a:gd name="connsiteX4" fmla="*/ 6164430 w 7190531"/>
              <a:gd name="connsiteY4" fmla="*/ 623455 h 6857999"/>
              <a:gd name="connsiteX5" fmla="*/ 6878804 w 7190531"/>
              <a:gd name="connsiteY5" fmla="*/ 623455 h 6857999"/>
              <a:gd name="connsiteX6" fmla="*/ 7190531 w 7190531"/>
              <a:gd name="connsiteY6" fmla="*/ 935182 h 6857999"/>
              <a:gd name="connsiteX7" fmla="*/ 6878804 w 7190531"/>
              <a:gd name="connsiteY7" fmla="*/ 1246909 h 6857999"/>
              <a:gd name="connsiteX8" fmla="*/ 6489146 w 7190531"/>
              <a:gd name="connsiteY8" fmla="*/ 1246909 h 6857999"/>
              <a:gd name="connsiteX9" fmla="*/ 6551968 w 7190531"/>
              <a:gd name="connsiteY9" fmla="*/ 1253242 h 6857999"/>
              <a:gd name="connsiteX10" fmla="*/ 6800872 w 7190531"/>
              <a:gd name="connsiteY10" fmla="*/ 1558637 h 6857999"/>
              <a:gd name="connsiteX11" fmla="*/ 6489145 w 7190531"/>
              <a:gd name="connsiteY11" fmla="*/ 1870364 h 6857999"/>
              <a:gd name="connsiteX12" fmla="*/ 5988154 w 7190531"/>
              <a:gd name="connsiteY12" fmla="*/ 1870364 h 6857999"/>
              <a:gd name="connsiteX13" fmla="*/ 6050977 w 7190531"/>
              <a:gd name="connsiteY13" fmla="*/ 1876697 h 6857999"/>
              <a:gd name="connsiteX14" fmla="*/ 6299881 w 7190531"/>
              <a:gd name="connsiteY14" fmla="*/ 2182091 h 6857999"/>
              <a:gd name="connsiteX15" fmla="*/ 5988153 w 7190531"/>
              <a:gd name="connsiteY15" fmla="*/ 2493818 h 6857999"/>
              <a:gd name="connsiteX16" fmla="*/ 6776748 w 7190531"/>
              <a:gd name="connsiteY16" fmla="*/ 2493818 h 6857999"/>
              <a:gd name="connsiteX17" fmla="*/ 7088475 w 7190531"/>
              <a:gd name="connsiteY17" fmla="*/ 2805545 h 6857999"/>
              <a:gd name="connsiteX18" fmla="*/ 6776748 w 7190531"/>
              <a:gd name="connsiteY18" fmla="*/ 3117272 h 6857999"/>
              <a:gd name="connsiteX19" fmla="*/ 4995449 w 7190531"/>
              <a:gd name="connsiteY19" fmla="*/ 3117272 h 6857999"/>
              <a:gd name="connsiteX20" fmla="*/ 5307176 w 7190531"/>
              <a:gd name="connsiteY20" fmla="*/ 3428999 h 6857999"/>
              <a:gd name="connsiteX21" fmla="*/ 4995449 w 7190531"/>
              <a:gd name="connsiteY21" fmla="*/ 3740726 h 6857999"/>
              <a:gd name="connsiteX22" fmla="*/ 5997428 w 7190531"/>
              <a:gd name="connsiteY22" fmla="*/ 3740726 h 6857999"/>
              <a:gd name="connsiteX23" fmla="*/ 6309155 w 7190531"/>
              <a:gd name="connsiteY23" fmla="*/ 4052454 h 6857999"/>
              <a:gd name="connsiteX24" fmla="*/ 5997428 w 7190531"/>
              <a:gd name="connsiteY24" fmla="*/ 4364181 h 6857999"/>
              <a:gd name="connsiteX25" fmla="*/ 6405641 w 7190531"/>
              <a:gd name="connsiteY25" fmla="*/ 4364181 h 6857999"/>
              <a:gd name="connsiteX26" fmla="*/ 6717369 w 7190531"/>
              <a:gd name="connsiteY26" fmla="*/ 4675908 h 6857999"/>
              <a:gd name="connsiteX27" fmla="*/ 6405641 w 7190531"/>
              <a:gd name="connsiteY27" fmla="*/ 4987636 h 6857999"/>
              <a:gd name="connsiteX28" fmla="*/ 5719098 w 7190531"/>
              <a:gd name="connsiteY28" fmla="*/ 4987636 h 6857999"/>
              <a:gd name="connsiteX29" fmla="*/ 6030826 w 7190531"/>
              <a:gd name="connsiteY29" fmla="*/ 5299363 h 6857999"/>
              <a:gd name="connsiteX30" fmla="*/ 5719098 w 7190531"/>
              <a:gd name="connsiteY30" fmla="*/ 5611090 h 6857999"/>
              <a:gd name="connsiteX31" fmla="*/ 4939779 w 7190531"/>
              <a:gd name="connsiteY31" fmla="*/ 5611090 h 6857999"/>
              <a:gd name="connsiteX32" fmla="*/ 5251506 w 7190531"/>
              <a:gd name="connsiteY32" fmla="*/ 5922817 h 6857999"/>
              <a:gd name="connsiteX33" fmla="*/ 4939779 w 7190531"/>
              <a:gd name="connsiteY33" fmla="*/ 6234545 h 6857999"/>
              <a:gd name="connsiteX34" fmla="*/ 5988147 w 7190531"/>
              <a:gd name="connsiteY34" fmla="*/ 6234545 h 6857999"/>
              <a:gd name="connsiteX35" fmla="*/ 6299874 w 7190531"/>
              <a:gd name="connsiteY35" fmla="*/ 6546272 h 6857999"/>
              <a:gd name="connsiteX36" fmla="*/ 5988147 w 7190531"/>
              <a:gd name="connsiteY36" fmla="*/ 6857999 h 6857999"/>
              <a:gd name="connsiteX37" fmla="*/ 0 w 7190531"/>
              <a:gd name="connsiteY3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90531" h="6857999">
                <a:moveTo>
                  <a:pt x="0" y="0"/>
                </a:moveTo>
                <a:lnTo>
                  <a:pt x="6164429" y="0"/>
                </a:lnTo>
                <a:cubicBezTo>
                  <a:pt x="6336591" y="0"/>
                  <a:pt x="6476156" y="139565"/>
                  <a:pt x="6476156" y="311727"/>
                </a:cubicBezTo>
                <a:cubicBezTo>
                  <a:pt x="6476156" y="462369"/>
                  <a:pt x="6369301" y="588054"/>
                  <a:pt x="6227252" y="617122"/>
                </a:cubicBezTo>
                <a:lnTo>
                  <a:pt x="6164430" y="623455"/>
                </a:lnTo>
                <a:lnTo>
                  <a:pt x="6878804" y="623455"/>
                </a:lnTo>
                <a:cubicBezTo>
                  <a:pt x="7050966" y="623455"/>
                  <a:pt x="7190531" y="763020"/>
                  <a:pt x="7190531" y="935182"/>
                </a:cubicBezTo>
                <a:cubicBezTo>
                  <a:pt x="7190531" y="1107344"/>
                  <a:pt x="7050966" y="1246909"/>
                  <a:pt x="6878804" y="1246909"/>
                </a:cubicBezTo>
                <a:lnTo>
                  <a:pt x="6489146" y="1246909"/>
                </a:lnTo>
                <a:lnTo>
                  <a:pt x="6551968" y="1253242"/>
                </a:lnTo>
                <a:cubicBezTo>
                  <a:pt x="6694017" y="1282309"/>
                  <a:pt x="6800872" y="1407995"/>
                  <a:pt x="6800872" y="1558637"/>
                </a:cubicBezTo>
                <a:cubicBezTo>
                  <a:pt x="6800872" y="1730799"/>
                  <a:pt x="6661307" y="1870364"/>
                  <a:pt x="6489145" y="1870364"/>
                </a:cubicBezTo>
                <a:lnTo>
                  <a:pt x="5988154" y="1870364"/>
                </a:lnTo>
                <a:lnTo>
                  <a:pt x="6050977" y="1876697"/>
                </a:lnTo>
                <a:cubicBezTo>
                  <a:pt x="6193026" y="1905764"/>
                  <a:pt x="6299881" y="2031449"/>
                  <a:pt x="6299881" y="2182091"/>
                </a:cubicBezTo>
                <a:cubicBezTo>
                  <a:pt x="6299881" y="2354253"/>
                  <a:pt x="6160315" y="2493818"/>
                  <a:pt x="5988153" y="2493818"/>
                </a:cubicBezTo>
                <a:lnTo>
                  <a:pt x="6776748" y="2493818"/>
                </a:lnTo>
                <a:cubicBezTo>
                  <a:pt x="6948910" y="2493818"/>
                  <a:pt x="7088475" y="2633383"/>
                  <a:pt x="7088475" y="2805545"/>
                </a:cubicBezTo>
                <a:cubicBezTo>
                  <a:pt x="7088475" y="2977707"/>
                  <a:pt x="6948910" y="3117272"/>
                  <a:pt x="6776748" y="3117272"/>
                </a:cubicBezTo>
                <a:lnTo>
                  <a:pt x="4995449" y="3117272"/>
                </a:lnTo>
                <a:cubicBezTo>
                  <a:pt x="5167611" y="3117272"/>
                  <a:pt x="5307176" y="3256837"/>
                  <a:pt x="5307176" y="3428999"/>
                </a:cubicBezTo>
                <a:cubicBezTo>
                  <a:pt x="5307176" y="3601161"/>
                  <a:pt x="5167611" y="3740726"/>
                  <a:pt x="4995449" y="3740726"/>
                </a:cubicBezTo>
                <a:lnTo>
                  <a:pt x="5997428" y="3740726"/>
                </a:lnTo>
                <a:cubicBezTo>
                  <a:pt x="6169590" y="3740726"/>
                  <a:pt x="6309155" y="3880292"/>
                  <a:pt x="6309155" y="4052454"/>
                </a:cubicBezTo>
                <a:cubicBezTo>
                  <a:pt x="6309155" y="4224616"/>
                  <a:pt x="6169590" y="4364181"/>
                  <a:pt x="5997428" y="4364181"/>
                </a:cubicBezTo>
                <a:lnTo>
                  <a:pt x="6405641" y="4364181"/>
                </a:lnTo>
                <a:cubicBezTo>
                  <a:pt x="6577803" y="4364181"/>
                  <a:pt x="6717369" y="4503746"/>
                  <a:pt x="6717369" y="4675908"/>
                </a:cubicBezTo>
                <a:cubicBezTo>
                  <a:pt x="6717369" y="4848070"/>
                  <a:pt x="6577803" y="4987636"/>
                  <a:pt x="6405641" y="4987636"/>
                </a:cubicBezTo>
                <a:lnTo>
                  <a:pt x="5719098" y="4987636"/>
                </a:lnTo>
                <a:cubicBezTo>
                  <a:pt x="5891260" y="4987636"/>
                  <a:pt x="6030826" y="5127201"/>
                  <a:pt x="6030826" y="5299363"/>
                </a:cubicBezTo>
                <a:cubicBezTo>
                  <a:pt x="6030826" y="5471525"/>
                  <a:pt x="5891260" y="5611090"/>
                  <a:pt x="5719098" y="5611090"/>
                </a:cubicBezTo>
                <a:lnTo>
                  <a:pt x="4939779" y="5611090"/>
                </a:lnTo>
                <a:cubicBezTo>
                  <a:pt x="5111941" y="5611090"/>
                  <a:pt x="5251506" y="5750655"/>
                  <a:pt x="5251506" y="5922817"/>
                </a:cubicBezTo>
                <a:cubicBezTo>
                  <a:pt x="5251506" y="6094979"/>
                  <a:pt x="5111941" y="6234545"/>
                  <a:pt x="4939779" y="6234545"/>
                </a:cubicBezTo>
                <a:lnTo>
                  <a:pt x="5988147" y="6234545"/>
                </a:lnTo>
                <a:cubicBezTo>
                  <a:pt x="6160309" y="6234545"/>
                  <a:pt x="6299874" y="6374110"/>
                  <a:pt x="6299874" y="6546272"/>
                </a:cubicBezTo>
                <a:cubicBezTo>
                  <a:pt x="6299874" y="6718434"/>
                  <a:pt x="6160309" y="6857999"/>
                  <a:pt x="598814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8271162" y="6414656"/>
            <a:ext cx="3800433" cy="315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138545" y="6414656"/>
            <a:ext cx="7986569" cy="325080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461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A459DD-0620-4B5E-9529-D399AAC49E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7783"/>
            <a:ext cx="4204103" cy="4328169"/>
          </a:xfrm>
          <a:custGeom>
            <a:avLst/>
            <a:gdLst>
              <a:gd name="connsiteX0" fmla="*/ 0 w 3499768"/>
              <a:gd name="connsiteY0" fmla="*/ 0 h 4497660"/>
              <a:gd name="connsiteX1" fmla="*/ 3499768 w 3499768"/>
              <a:gd name="connsiteY1" fmla="*/ 4737 h 4497660"/>
              <a:gd name="connsiteX2" fmla="*/ 2831647 w 3499768"/>
              <a:gd name="connsiteY2" fmla="*/ 4497537 h 4497660"/>
              <a:gd name="connsiteX3" fmla="*/ 0 w 3499768"/>
              <a:gd name="connsiteY3" fmla="*/ 4497660 h 4497660"/>
              <a:gd name="connsiteX4" fmla="*/ 0 w 3499768"/>
              <a:gd name="connsiteY4" fmla="*/ 0 h 449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67" h="4497660">
                <a:moveTo>
                  <a:pt x="0" y="0"/>
                </a:moveTo>
                <a:lnTo>
                  <a:pt x="3499768" y="4737"/>
                </a:lnTo>
                <a:lnTo>
                  <a:pt x="2831647" y="4497537"/>
                </a:lnTo>
                <a:lnTo>
                  <a:pt x="0" y="44976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AC10217D-4747-4190-9966-060D514B27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02512" y="1272138"/>
            <a:ext cx="4194628" cy="4333601"/>
          </a:xfrm>
          <a:custGeom>
            <a:avLst/>
            <a:gdLst>
              <a:gd name="connsiteX0" fmla="*/ 584896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4896 w 3145971"/>
              <a:gd name="connsiteY4" fmla="*/ 0 h 44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71" h="4495664">
                <a:moveTo>
                  <a:pt x="584896" y="0"/>
                </a:moveTo>
                <a:lnTo>
                  <a:pt x="3145971" y="0"/>
                </a:lnTo>
                <a:lnTo>
                  <a:pt x="3145971" y="4495664"/>
                </a:lnTo>
                <a:lnTo>
                  <a:pt x="0" y="4495664"/>
                </a:lnTo>
                <a:lnTo>
                  <a:pt x="5848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8271162" y="6414656"/>
            <a:ext cx="3800433" cy="315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138545" y="6414656"/>
            <a:ext cx="7986569" cy="325080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2418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IMAGES AND CONTENTS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33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D91229AB-E17E-406D-AD54-85FAFDD698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1" y="131810"/>
            <a:ext cx="9559073" cy="8657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s-PE" sz="4800" b="0" i="0" u="none" strike="noStrike" cap="none" spc="0" baseline="0">
                <a:solidFill>
                  <a:srgbClr val="27348B"/>
                </a:solidFill>
                <a:uFillTx/>
                <a:latin typeface="Prata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52311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DD61E23-C81F-421D-90CB-1A30C91A1103}"/>
              </a:ext>
            </a:extLst>
          </p:cNvPr>
          <p:cNvSpPr/>
          <p:nvPr/>
        </p:nvSpPr>
        <p:spPr>
          <a:xfrm>
            <a:off x="354007" y="1131600"/>
            <a:ext cx="3560771" cy="5402555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4C9BD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5E4028"/>
              </a:solidFill>
              <a:uFillTx/>
              <a:latin typeface="Arial"/>
              <a:ea typeface="굴림" panose="020B0600000101010101" pitchFamily="34" charset="-127"/>
              <a:cs typeface="Arial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C6BC8DD-6E7F-46AF-8338-EBAE0FFCE9F3}"/>
              </a:ext>
            </a:extLst>
          </p:cNvPr>
          <p:cNvSpPr/>
          <p:nvPr/>
        </p:nvSpPr>
        <p:spPr>
          <a:xfrm>
            <a:off x="456480" y="1296681"/>
            <a:ext cx="130880" cy="4265761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굴림" panose="020B0600000101010101" pitchFamily="34" charset="-127"/>
              <a:cs typeface="Arial"/>
            </a:endParaRPr>
          </a:p>
        </p:txBody>
      </p:sp>
      <p:grpSp>
        <p:nvGrpSpPr>
          <p:cNvPr id="4" name="Grupo 5">
            <a:extLst>
              <a:ext uri="{FF2B5EF4-FFF2-40B4-BE49-F238E27FC236}">
                <a16:creationId xmlns:a16="http://schemas.microsoft.com/office/drawing/2014/main" id="{D6A04EC4-08D6-4A41-99E3-E38FC9551438}"/>
              </a:ext>
            </a:extLst>
          </p:cNvPr>
          <p:cNvGrpSpPr/>
          <p:nvPr/>
        </p:nvGrpSpPr>
        <p:grpSpPr>
          <a:xfrm>
            <a:off x="1396056" y="1837555"/>
            <a:ext cx="2232245" cy="1861372"/>
            <a:chOff x="1047042" y="1378167"/>
            <a:chExt cx="1674184" cy="1396029"/>
          </a:xfrm>
        </p:grpSpPr>
        <p:sp>
          <p:nvSpPr>
            <p:cNvPr id="5" name="TextBox 57">
              <a:extLst>
                <a:ext uri="{FF2B5EF4-FFF2-40B4-BE49-F238E27FC236}">
                  <a16:creationId xmlns:a16="http://schemas.microsoft.com/office/drawing/2014/main" id="{E1566A22-EFF3-4F5C-A4DF-9A0A131E365B}"/>
                </a:ext>
              </a:extLst>
            </p:cNvPr>
            <p:cNvSpPr txBox="1"/>
            <p:nvPr/>
          </p:nvSpPr>
          <p:spPr>
            <a:xfrm>
              <a:off x="1047042" y="1378167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굴림" panose="020B0600000101010101" pitchFamily="34" charset="-127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6" name="TextBox 58">
              <a:extLst>
                <a:ext uri="{FF2B5EF4-FFF2-40B4-BE49-F238E27FC236}">
                  <a16:creationId xmlns:a16="http://schemas.microsoft.com/office/drawing/2014/main" id="{A081A54B-D205-4ECB-A103-39DD3B6B7B1F}"/>
                </a:ext>
              </a:extLst>
            </p:cNvPr>
            <p:cNvSpPr txBox="1"/>
            <p:nvPr/>
          </p:nvSpPr>
          <p:spPr>
            <a:xfrm>
              <a:off x="1047042" y="2012449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굴림" panose="020B0600000101010101" pitchFamily="34" charset="-127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굴림" panose="020B0600000101010101" pitchFamily="34" charset="-127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7" name="TextBox 59">
            <a:extLst>
              <a:ext uri="{FF2B5EF4-FFF2-40B4-BE49-F238E27FC236}">
                <a16:creationId xmlns:a16="http://schemas.microsoft.com/office/drawing/2014/main" id="{20FE6954-4DA7-46F0-8D35-EC8D5C114E2D}"/>
              </a:ext>
            </a:extLst>
          </p:cNvPr>
          <p:cNvSpPr txBox="1"/>
          <p:nvPr/>
        </p:nvSpPr>
        <p:spPr>
          <a:xfrm>
            <a:off x="1613196" y="5849295"/>
            <a:ext cx="2231989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C4116981-F078-471E-A0FE-CC9E2F3DBA39}"/>
              </a:ext>
            </a:extLst>
          </p:cNvPr>
          <p:cNvSpPr txBox="1"/>
          <p:nvPr/>
        </p:nvSpPr>
        <p:spPr>
          <a:xfrm>
            <a:off x="910998" y="4221967"/>
            <a:ext cx="2717292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37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anose="020B0600000101010101" pitchFamily="34" charset="-127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37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anose="020B0600000101010101" pitchFamily="34" charset="-127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37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anose="020B0600000101010101" pitchFamily="34" charset="-127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9" name="Grupo 6">
            <a:extLst>
              <a:ext uri="{FF2B5EF4-FFF2-40B4-BE49-F238E27FC236}">
                <a16:creationId xmlns:a16="http://schemas.microsoft.com/office/drawing/2014/main" id="{288886F6-13BB-4FF7-A5AF-D2376D222941}"/>
              </a:ext>
            </a:extLst>
          </p:cNvPr>
          <p:cNvGrpSpPr/>
          <p:nvPr/>
        </p:nvGrpSpPr>
        <p:grpSpPr>
          <a:xfrm>
            <a:off x="567173" y="5403434"/>
            <a:ext cx="976444" cy="976444"/>
            <a:chOff x="425379" y="4052575"/>
            <a:chExt cx="732333" cy="732333"/>
          </a:xfrm>
        </p:grpSpPr>
        <p:sp>
          <p:nvSpPr>
            <p:cNvPr id="10" name="Lágrima 15">
              <a:extLst>
                <a:ext uri="{FF2B5EF4-FFF2-40B4-BE49-F238E27FC236}">
                  <a16:creationId xmlns:a16="http://schemas.microsoft.com/office/drawing/2014/main" id="{6EAAD1AF-4BCA-4319-A60C-F4FF4BBA01C7}"/>
                </a:ext>
              </a:extLst>
            </p:cNvPr>
            <p:cNvSpPr/>
            <p:nvPr/>
          </p:nvSpPr>
          <p:spPr>
            <a:xfrm rot="10799991">
              <a:off x="425379" y="4052575"/>
              <a:ext cx="732333" cy="7323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1" name="Grupo 16">
              <a:extLst>
                <a:ext uri="{FF2B5EF4-FFF2-40B4-BE49-F238E27FC236}">
                  <a16:creationId xmlns:a16="http://schemas.microsoft.com/office/drawing/2014/main" id="{E4F653E7-D383-4097-B83B-D43A24744756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641D5D44-8437-442A-899B-C5C5840AE3AB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77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974664E8-BCAE-488E-8B35-18F96A3DFF8F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77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B143DE83-F0D8-4C64-8C16-0FC36D3C7A7D}"/>
                  </a:ext>
                </a:extLst>
              </p:cNvPr>
              <p:cNvSpPr/>
              <p:nvPr/>
            </p:nvSpPr>
            <p:spPr>
              <a:xfrm>
                <a:off x="851370" y="4297972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77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D0C0D682-9750-438B-882A-F10CA76AB5BA}"/>
              </a:ext>
            </a:extLst>
          </p:cNvPr>
          <p:cNvSpPr/>
          <p:nvPr/>
        </p:nvSpPr>
        <p:spPr>
          <a:xfrm rot="5400013">
            <a:off x="2598573" y="5216744"/>
            <a:ext cx="101644" cy="2224625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굴림" panose="020B0600000101010101" pitchFamily="34" charset="-127"/>
              <a:cs typeface="Arial"/>
            </a:endParaRPr>
          </a:p>
        </p:txBody>
      </p:sp>
      <p:grpSp>
        <p:nvGrpSpPr>
          <p:cNvPr id="16" name="Grupo 14">
            <a:extLst>
              <a:ext uri="{FF2B5EF4-FFF2-40B4-BE49-F238E27FC236}">
                <a16:creationId xmlns:a16="http://schemas.microsoft.com/office/drawing/2014/main" id="{284F2F19-7EBC-4312-9AFF-6101307816C5}"/>
              </a:ext>
            </a:extLst>
          </p:cNvPr>
          <p:cNvGrpSpPr/>
          <p:nvPr/>
        </p:nvGrpSpPr>
        <p:grpSpPr>
          <a:xfrm>
            <a:off x="2855913" y="1296680"/>
            <a:ext cx="905792" cy="910352"/>
            <a:chOff x="2141935" y="972510"/>
            <a:chExt cx="679344" cy="682764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36F2EC3C-195B-4CD3-8297-6BF5FC0D21DC}"/>
                </a:ext>
              </a:extLst>
            </p:cNvPr>
            <p:cNvSpPr/>
            <p:nvPr/>
          </p:nvSpPr>
          <p:spPr>
            <a:xfrm rot="10799991">
              <a:off x="2724271" y="975939"/>
              <a:ext cx="97008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anose="020B0600000101010101" pitchFamily="34" charset="-127"/>
                <a:cs typeface="Arial"/>
              </a:endParaRPr>
            </a:p>
          </p:txBody>
        </p:sp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AFCCED09-6875-4A95-AE40-AD7C9D0E4B1E}"/>
                </a:ext>
              </a:extLst>
            </p:cNvPr>
            <p:cNvSpPr/>
            <p:nvPr/>
          </p:nvSpPr>
          <p:spPr>
            <a:xfrm rot="5400013">
              <a:off x="2433099" y="681346"/>
              <a:ext cx="97008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anose="020B0600000101010101" pitchFamily="34" charset="-127"/>
                <a:cs typeface="Arial"/>
              </a:endParaRPr>
            </a:p>
          </p:txBody>
        </p:sp>
      </p:grpSp>
      <p:grpSp>
        <p:nvGrpSpPr>
          <p:cNvPr id="19" name="Gráfico 10">
            <a:extLst>
              <a:ext uri="{FF2B5EF4-FFF2-40B4-BE49-F238E27FC236}">
                <a16:creationId xmlns:a16="http://schemas.microsoft.com/office/drawing/2014/main" id="{8CFEE344-1DBE-4556-83F5-FB767DD81690}"/>
              </a:ext>
            </a:extLst>
          </p:cNvPr>
          <p:cNvGrpSpPr/>
          <p:nvPr/>
        </p:nvGrpSpPr>
        <p:grpSpPr>
          <a:xfrm>
            <a:off x="627242" y="5458042"/>
            <a:ext cx="849367" cy="849367"/>
            <a:chOff x="470431" y="4093531"/>
            <a:chExt cx="637025" cy="637025"/>
          </a:xfrm>
        </p:grpSpPr>
        <p:sp>
          <p:nvSpPr>
            <p:cNvPr id="20" name="Forma libre: forma 30">
              <a:extLst>
                <a:ext uri="{FF2B5EF4-FFF2-40B4-BE49-F238E27FC236}">
                  <a16:creationId xmlns:a16="http://schemas.microsoft.com/office/drawing/2014/main" id="{11066DFC-9420-41D2-96D3-7A484E6F99EB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4C9BD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orma libre: forma 31">
              <a:extLst>
                <a:ext uri="{FF2B5EF4-FFF2-40B4-BE49-F238E27FC236}">
                  <a16:creationId xmlns:a16="http://schemas.microsoft.com/office/drawing/2014/main" id="{B6C3F671-B76C-495B-979B-5460E65222A4}"/>
                </a:ext>
              </a:extLst>
            </p:cNvPr>
            <p:cNvSpPr/>
            <p:nvPr/>
          </p:nvSpPr>
          <p:spPr>
            <a:xfrm>
              <a:off x="552379" y="4171785"/>
              <a:ext cx="49650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77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6692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3175" y="-3176"/>
            <a:ext cx="12201525" cy="6869113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3341350" y="2384425"/>
            <a:ext cx="1192213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78258" y="6464658"/>
            <a:ext cx="10736208" cy="281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/>
          <p:cNvSpPr/>
          <p:nvPr userDrawn="1"/>
        </p:nvSpPr>
        <p:spPr bwMode="auto">
          <a:xfrm>
            <a:off x="10925646" y="6463699"/>
            <a:ext cx="773112" cy="282769"/>
          </a:xfrm>
          <a:custGeom>
            <a:avLst/>
            <a:gdLst>
              <a:gd name="T0" fmla="*/ 0 w 307"/>
              <a:gd name="T1" fmla="*/ 20 h 112"/>
              <a:gd name="T2" fmla="*/ 0 w 307"/>
              <a:gd name="T3" fmla="*/ 102 h 112"/>
              <a:gd name="T4" fmla="*/ 3 w 307"/>
              <a:gd name="T5" fmla="*/ 107 h 112"/>
              <a:gd name="T6" fmla="*/ 16 w 307"/>
              <a:gd name="T7" fmla="*/ 111 h 112"/>
              <a:gd name="T8" fmla="*/ 300 w 307"/>
              <a:gd name="T9" fmla="*/ 111 h 112"/>
              <a:gd name="T10" fmla="*/ 306 w 307"/>
              <a:gd name="T11" fmla="*/ 107 h 112"/>
              <a:gd name="T12" fmla="*/ 307 w 307"/>
              <a:gd name="T13" fmla="*/ 102 h 112"/>
              <a:gd name="T14" fmla="*/ 307 w 307"/>
              <a:gd name="T15" fmla="*/ 22 h 112"/>
              <a:gd name="T16" fmla="*/ 300 w 307"/>
              <a:gd name="T17" fmla="*/ 16 h 112"/>
              <a:gd name="T18" fmla="*/ 289 w 307"/>
              <a:gd name="T19" fmla="*/ 15 h 112"/>
              <a:gd name="T20" fmla="*/ 276 w 307"/>
              <a:gd name="T21" fmla="*/ 15 h 112"/>
              <a:gd name="T22" fmla="*/ 274 w 307"/>
              <a:gd name="T23" fmla="*/ 12 h 112"/>
              <a:gd name="T24" fmla="*/ 270 w 307"/>
              <a:gd name="T25" fmla="*/ 10 h 112"/>
              <a:gd name="T26" fmla="*/ 253 w 307"/>
              <a:gd name="T27" fmla="*/ 7 h 112"/>
              <a:gd name="T28" fmla="*/ 175 w 307"/>
              <a:gd name="T29" fmla="*/ 1 h 112"/>
              <a:gd name="T30" fmla="*/ 64 w 307"/>
              <a:gd name="T31" fmla="*/ 5 h 112"/>
              <a:gd name="T32" fmla="*/ 49 w 307"/>
              <a:gd name="T33" fmla="*/ 8 h 112"/>
              <a:gd name="T34" fmla="*/ 38 w 307"/>
              <a:gd name="T35" fmla="*/ 10 h 112"/>
              <a:gd name="T36" fmla="*/ 32 w 307"/>
              <a:gd name="T37" fmla="*/ 13 h 112"/>
              <a:gd name="T38" fmla="*/ 31 w 307"/>
              <a:gd name="T39" fmla="*/ 14 h 112"/>
              <a:gd name="T40" fmla="*/ 30 w 307"/>
              <a:gd name="T41" fmla="*/ 15 h 112"/>
              <a:gd name="T42" fmla="*/ 11 w 307"/>
              <a:gd name="T43" fmla="*/ 15 h 112"/>
              <a:gd name="T44" fmla="*/ 5 w 307"/>
              <a:gd name="T45" fmla="*/ 17 h 112"/>
              <a:gd name="T46" fmla="*/ 0 w 307"/>
              <a:gd name="T47" fmla="*/ 2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" h="112">
                <a:moveTo>
                  <a:pt x="0" y="20"/>
                </a:moveTo>
                <a:cubicBezTo>
                  <a:pt x="0" y="48"/>
                  <a:pt x="0" y="75"/>
                  <a:pt x="0" y="102"/>
                </a:cubicBezTo>
                <a:cubicBezTo>
                  <a:pt x="1" y="103"/>
                  <a:pt x="1" y="105"/>
                  <a:pt x="3" y="107"/>
                </a:cubicBezTo>
                <a:cubicBezTo>
                  <a:pt x="6" y="111"/>
                  <a:pt x="11" y="112"/>
                  <a:pt x="16" y="111"/>
                </a:cubicBezTo>
                <a:cubicBezTo>
                  <a:pt x="111" y="111"/>
                  <a:pt x="205" y="111"/>
                  <a:pt x="300" y="111"/>
                </a:cubicBezTo>
                <a:cubicBezTo>
                  <a:pt x="300" y="111"/>
                  <a:pt x="304" y="110"/>
                  <a:pt x="306" y="107"/>
                </a:cubicBezTo>
                <a:cubicBezTo>
                  <a:pt x="307" y="105"/>
                  <a:pt x="307" y="103"/>
                  <a:pt x="307" y="102"/>
                </a:cubicBezTo>
                <a:cubicBezTo>
                  <a:pt x="307" y="75"/>
                  <a:pt x="307" y="49"/>
                  <a:pt x="307" y="22"/>
                </a:cubicBezTo>
                <a:cubicBezTo>
                  <a:pt x="305" y="20"/>
                  <a:pt x="302" y="18"/>
                  <a:pt x="300" y="16"/>
                </a:cubicBezTo>
                <a:cubicBezTo>
                  <a:pt x="296" y="15"/>
                  <a:pt x="292" y="15"/>
                  <a:pt x="289" y="15"/>
                </a:cubicBezTo>
                <a:cubicBezTo>
                  <a:pt x="285" y="15"/>
                  <a:pt x="280" y="15"/>
                  <a:pt x="276" y="15"/>
                </a:cubicBezTo>
                <a:cubicBezTo>
                  <a:pt x="276" y="15"/>
                  <a:pt x="275" y="13"/>
                  <a:pt x="274" y="12"/>
                </a:cubicBezTo>
                <a:cubicBezTo>
                  <a:pt x="272" y="11"/>
                  <a:pt x="271" y="10"/>
                  <a:pt x="270" y="10"/>
                </a:cubicBezTo>
                <a:cubicBezTo>
                  <a:pt x="267" y="9"/>
                  <a:pt x="261" y="8"/>
                  <a:pt x="253" y="7"/>
                </a:cubicBezTo>
                <a:cubicBezTo>
                  <a:pt x="229" y="4"/>
                  <a:pt x="203" y="2"/>
                  <a:pt x="175" y="1"/>
                </a:cubicBezTo>
                <a:cubicBezTo>
                  <a:pt x="134" y="0"/>
                  <a:pt x="97" y="2"/>
                  <a:pt x="64" y="5"/>
                </a:cubicBezTo>
                <a:cubicBezTo>
                  <a:pt x="57" y="7"/>
                  <a:pt x="52" y="7"/>
                  <a:pt x="49" y="8"/>
                </a:cubicBezTo>
                <a:cubicBezTo>
                  <a:pt x="49" y="8"/>
                  <a:pt x="44" y="8"/>
                  <a:pt x="38" y="10"/>
                </a:cubicBezTo>
                <a:cubicBezTo>
                  <a:pt x="32" y="12"/>
                  <a:pt x="34" y="12"/>
                  <a:pt x="32" y="13"/>
                </a:cubicBezTo>
                <a:cubicBezTo>
                  <a:pt x="32" y="13"/>
                  <a:pt x="31" y="13"/>
                  <a:pt x="31" y="14"/>
                </a:cubicBezTo>
                <a:cubicBezTo>
                  <a:pt x="30" y="14"/>
                  <a:pt x="30" y="15"/>
                  <a:pt x="30" y="15"/>
                </a:cubicBezTo>
                <a:cubicBezTo>
                  <a:pt x="24" y="15"/>
                  <a:pt x="17" y="15"/>
                  <a:pt x="11" y="15"/>
                </a:cubicBezTo>
                <a:cubicBezTo>
                  <a:pt x="9" y="15"/>
                  <a:pt x="7" y="16"/>
                  <a:pt x="5" y="17"/>
                </a:cubicBezTo>
                <a:cubicBezTo>
                  <a:pt x="3" y="18"/>
                  <a:pt x="2" y="19"/>
                  <a:pt x="0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6"/>
          <p:cNvSpPr/>
          <p:nvPr userDrawn="1"/>
        </p:nvSpPr>
        <p:spPr bwMode="auto">
          <a:xfrm>
            <a:off x="11114806" y="5740280"/>
            <a:ext cx="1035049" cy="801265"/>
          </a:xfrm>
          <a:custGeom>
            <a:avLst/>
            <a:gdLst>
              <a:gd name="T0" fmla="*/ 11 w 449"/>
              <a:gd name="T1" fmla="*/ 207 h 347"/>
              <a:gd name="T2" fmla="*/ 19 w 449"/>
              <a:gd name="T3" fmla="*/ 217 h 347"/>
              <a:gd name="T4" fmla="*/ 39 w 449"/>
              <a:gd name="T5" fmla="*/ 233 h 347"/>
              <a:gd name="T6" fmla="*/ 100 w 449"/>
              <a:gd name="T7" fmla="*/ 267 h 347"/>
              <a:gd name="T8" fmla="*/ 114 w 449"/>
              <a:gd name="T9" fmla="*/ 271 h 347"/>
              <a:gd name="T10" fmla="*/ 122 w 449"/>
              <a:gd name="T11" fmla="*/ 274 h 347"/>
              <a:gd name="T12" fmla="*/ 130 w 449"/>
              <a:gd name="T13" fmla="*/ 275 h 347"/>
              <a:gd name="T14" fmla="*/ 162 w 449"/>
              <a:gd name="T15" fmla="*/ 225 h 347"/>
              <a:gd name="T16" fmla="*/ 158 w 449"/>
              <a:gd name="T17" fmla="*/ 217 h 347"/>
              <a:gd name="T18" fmla="*/ 149 w 449"/>
              <a:gd name="T19" fmla="*/ 211 h 347"/>
              <a:gd name="T20" fmla="*/ 174 w 449"/>
              <a:gd name="T21" fmla="*/ 193 h 347"/>
              <a:gd name="T22" fmla="*/ 424 w 449"/>
              <a:gd name="T23" fmla="*/ 345 h 347"/>
              <a:gd name="T24" fmla="*/ 448 w 449"/>
              <a:gd name="T25" fmla="*/ 318 h 347"/>
              <a:gd name="T26" fmla="*/ 196 w 449"/>
              <a:gd name="T27" fmla="*/ 159 h 347"/>
              <a:gd name="T28" fmla="*/ 201 w 449"/>
              <a:gd name="T29" fmla="*/ 127 h 347"/>
              <a:gd name="T30" fmla="*/ 202 w 449"/>
              <a:gd name="T31" fmla="*/ 127 h 347"/>
              <a:gd name="T32" fmla="*/ 215 w 449"/>
              <a:gd name="T33" fmla="*/ 134 h 347"/>
              <a:gd name="T34" fmla="*/ 249 w 449"/>
              <a:gd name="T35" fmla="*/ 84 h 347"/>
              <a:gd name="T36" fmla="*/ 246 w 449"/>
              <a:gd name="T37" fmla="*/ 76 h 347"/>
              <a:gd name="T38" fmla="*/ 238 w 449"/>
              <a:gd name="T39" fmla="*/ 68 h 347"/>
              <a:gd name="T40" fmla="*/ 224 w 449"/>
              <a:gd name="T41" fmla="*/ 53 h 347"/>
              <a:gd name="T42" fmla="*/ 159 w 449"/>
              <a:gd name="T43" fmla="*/ 13 h 347"/>
              <a:gd name="T44" fmla="*/ 139 w 449"/>
              <a:gd name="T45" fmla="*/ 5 h 347"/>
              <a:gd name="T46" fmla="*/ 134 w 449"/>
              <a:gd name="T47" fmla="*/ 5 h 347"/>
              <a:gd name="T48" fmla="*/ 124 w 449"/>
              <a:gd name="T49" fmla="*/ 1 h 347"/>
              <a:gd name="T50" fmla="*/ 117 w 449"/>
              <a:gd name="T51" fmla="*/ 2 h 347"/>
              <a:gd name="T52" fmla="*/ 88 w 449"/>
              <a:gd name="T53" fmla="*/ 56 h 347"/>
              <a:gd name="T54" fmla="*/ 101 w 449"/>
              <a:gd name="T55" fmla="*/ 65 h 347"/>
              <a:gd name="T56" fmla="*/ 60 w 449"/>
              <a:gd name="T57" fmla="*/ 103 h 347"/>
              <a:gd name="T58" fmla="*/ 49 w 449"/>
              <a:gd name="T59" fmla="*/ 141 h 347"/>
              <a:gd name="T60" fmla="*/ 38 w 449"/>
              <a:gd name="T61" fmla="*/ 143 h 347"/>
              <a:gd name="T62" fmla="*/ 29 w 449"/>
              <a:gd name="T63" fmla="*/ 145 h 347"/>
              <a:gd name="T64" fmla="*/ 0 w 449"/>
              <a:gd name="T65" fmla="*/ 195 h 347"/>
              <a:gd name="T66" fmla="*/ 5 w 449"/>
              <a:gd name="T67" fmla="*/ 20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347">
                <a:moveTo>
                  <a:pt x="10" y="205"/>
                </a:moveTo>
                <a:cubicBezTo>
                  <a:pt x="10" y="205"/>
                  <a:pt x="10" y="206"/>
                  <a:pt x="11" y="207"/>
                </a:cubicBezTo>
                <a:cubicBezTo>
                  <a:pt x="11" y="209"/>
                  <a:pt x="13" y="211"/>
                  <a:pt x="14" y="212"/>
                </a:cubicBezTo>
                <a:cubicBezTo>
                  <a:pt x="17" y="215"/>
                  <a:pt x="16" y="214"/>
                  <a:pt x="19" y="217"/>
                </a:cubicBezTo>
                <a:cubicBezTo>
                  <a:pt x="22" y="220"/>
                  <a:pt x="24" y="222"/>
                  <a:pt x="28" y="225"/>
                </a:cubicBezTo>
                <a:cubicBezTo>
                  <a:pt x="33" y="229"/>
                  <a:pt x="36" y="231"/>
                  <a:pt x="39" y="233"/>
                </a:cubicBezTo>
                <a:cubicBezTo>
                  <a:pt x="54" y="243"/>
                  <a:pt x="68" y="252"/>
                  <a:pt x="68" y="252"/>
                </a:cubicBezTo>
                <a:cubicBezTo>
                  <a:pt x="68" y="252"/>
                  <a:pt x="81" y="259"/>
                  <a:pt x="100" y="267"/>
                </a:cubicBezTo>
                <a:cubicBezTo>
                  <a:pt x="108" y="271"/>
                  <a:pt x="105" y="269"/>
                  <a:pt x="110" y="271"/>
                </a:cubicBezTo>
                <a:cubicBezTo>
                  <a:pt x="110" y="271"/>
                  <a:pt x="112" y="271"/>
                  <a:pt x="114" y="271"/>
                </a:cubicBezTo>
                <a:cubicBezTo>
                  <a:pt x="115" y="271"/>
                  <a:pt x="116" y="270"/>
                  <a:pt x="116" y="270"/>
                </a:cubicBezTo>
                <a:cubicBezTo>
                  <a:pt x="119" y="272"/>
                  <a:pt x="121" y="273"/>
                  <a:pt x="122" y="274"/>
                </a:cubicBezTo>
                <a:cubicBezTo>
                  <a:pt x="123" y="275"/>
                  <a:pt x="124" y="275"/>
                  <a:pt x="126" y="275"/>
                </a:cubicBezTo>
                <a:cubicBezTo>
                  <a:pt x="126" y="276"/>
                  <a:pt x="128" y="276"/>
                  <a:pt x="130" y="275"/>
                </a:cubicBezTo>
                <a:cubicBezTo>
                  <a:pt x="132" y="274"/>
                  <a:pt x="133" y="273"/>
                  <a:pt x="133" y="273"/>
                </a:cubicBezTo>
                <a:cubicBezTo>
                  <a:pt x="143" y="257"/>
                  <a:pt x="152" y="241"/>
                  <a:pt x="162" y="225"/>
                </a:cubicBezTo>
                <a:cubicBezTo>
                  <a:pt x="162" y="224"/>
                  <a:pt x="163" y="223"/>
                  <a:pt x="162" y="221"/>
                </a:cubicBezTo>
                <a:cubicBezTo>
                  <a:pt x="161" y="218"/>
                  <a:pt x="159" y="217"/>
                  <a:pt x="158" y="217"/>
                </a:cubicBezTo>
                <a:cubicBezTo>
                  <a:pt x="155" y="215"/>
                  <a:pt x="152" y="214"/>
                  <a:pt x="149" y="212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54" y="209"/>
                  <a:pt x="159" y="206"/>
                  <a:pt x="165" y="202"/>
                </a:cubicBezTo>
                <a:cubicBezTo>
                  <a:pt x="169" y="199"/>
                  <a:pt x="172" y="196"/>
                  <a:pt x="174" y="193"/>
                </a:cubicBezTo>
                <a:cubicBezTo>
                  <a:pt x="175" y="193"/>
                  <a:pt x="175" y="193"/>
                  <a:pt x="176" y="193"/>
                </a:cubicBezTo>
                <a:cubicBezTo>
                  <a:pt x="259" y="243"/>
                  <a:pt x="342" y="294"/>
                  <a:pt x="424" y="345"/>
                </a:cubicBezTo>
                <a:cubicBezTo>
                  <a:pt x="427" y="347"/>
                  <a:pt x="430" y="346"/>
                  <a:pt x="431" y="344"/>
                </a:cubicBezTo>
                <a:cubicBezTo>
                  <a:pt x="437" y="335"/>
                  <a:pt x="442" y="327"/>
                  <a:pt x="448" y="318"/>
                </a:cubicBezTo>
                <a:cubicBezTo>
                  <a:pt x="449" y="316"/>
                  <a:pt x="448" y="313"/>
                  <a:pt x="446" y="311"/>
                </a:cubicBezTo>
                <a:cubicBezTo>
                  <a:pt x="363" y="261"/>
                  <a:pt x="279" y="210"/>
                  <a:pt x="196" y="159"/>
                </a:cubicBezTo>
                <a:cubicBezTo>
                  <a:pt x="197" y="155"/>
                  <a:pt x="199" y="150"/>
                  <a:pt x="200" y="144"/>
                </a:cubicBezTo>
                <a:cubicBezTo>
                  <a:pt x="201" y="138"/>
                  <a:pt x="201" y="132"/>
                  <a:pt x="201" y="127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201" y="126"/>
                  <a:pt x="202" y="127"/>
                  <a:pt x="202" y="127"/>
                </a:cubicBezTo>
                <a:cubicBezTo>
                  <a:pt x="205" y="129"/>
                  <a:pt x="208" y="131"/>
                  <a:pt x="212" y="133"/>
                </a:cubicBezTo>
                <a:cubicBezTo>
                  <a:pt x="212" y="134"/>
                  <a:pt x="214" y="134"/>
                  <a:pt x="215" y="134"/>
                </a:cubicBezTo>
                <a:cubicBezTo>
                  <a:pt x="217" y="134"/>
                  <a:pt x="218" y="133"/>
                  <a:pt x="219" y="132"/>
                </a:cubicBezTo>
                <a:cubicBezTo>
                  <a:pt x="229" y="116"/>
                  <a:pt x="239" y="100"/>
                  <a:pt x="249" y="84"/>
                </a:cubicBezTo>
                <a:cubicBezTo>
                  <a:pt x="250" y="83"/>
                  <a:pt x="250" y="81"/>
                  <a:pt x="249" y="79"/>
                </a:cubicBezTo>
                <a:cubicBezTo>
                  <a:pt x="248" y="77"/>
                  <a:pt x="247" y="76"/>
                  <a:pt x="246" y="76"/>
                </a:cubicBezTo>
                <a:cubicBezTo>
                  <a:pt x="244" y="74"/>
                  <a:pt x="241" y="73"/>
                  <a:pt x="239" y="71"/>
                </a:cubicBezTo>
                <a:cubicBezTo>
                  <a:pt x="239" y="70"/>
                  <a:pt x="239" y="69"/>
                  <a:pt x="238" y="68"/>
                </a:cubicBezTo>
                <a:cubicBezTo>
                  <a:pt x="238" y="67"/>
                  <a:pt x="237" y="66"/>
                  <a:pt x="237" y="65"/>
                </a:cubicBezTo>
                <a:cubicBezTo>
                  <a:pt x="233" y="62"/>
                  <a:pt x="229" y="58"/>
                  <a:pt x="224" y="53"/>
                </a:cubicBezTo>
                <a:cubicBezTo>
                  <a:pt x="224" y="53"/>
                  <a:pt x="218" y="49"/>
                  <a:pt x="212" y="44"/>
                </a:cubicBezTo>
                <a:cubicBezTo>
                  <a:pt x="203" y="37"/>
                  <a:pt x="184" y="25"/>
                  <a:pt x="159" y="13"/>
                </a:cubicBezTo>
                <a:cubicBezTo>
                  <a:pt x="153" y="10"/>
                  <a:pt x="148" y="8"/>
                  <a:pt x="145" y="7"/>
                </a:cubicBezTo>
                <a:cubicBezTo>
                  <a:pt x="145" y="7"/>
                  <a:pt x="143" y="6"/>
                  <a:pt x="139" y="5"/>
                </a:cubicBezTo>
                <a:cubicBezTo>
                  <a:pt x="139" y="5"/>
                  <a:pt x="138" y="5"/>
                  <a:pt x="137" y="5"/>
                </a:cubicBezTo>
                <a:cubicBezTo>
                  <a:pt x="135" y="5"/>
                  <a:pt x="135" y="5"/>
                  <a:pt x="134" y="5"/>
                </a:cubicBezTo>
                <a:cubicBezTo>
                  <a:pt x="134" y="5"/>
                  <a:pt x="133" y="6"/>
                  <a:pt x="133" y="6"/>
                </a:cubicBezTo>
                <a:cubicBezTo>
                  <a:pt x="130" y="5"/>
                  <a:pt x="127" y="3"/>
                  <a:pt x="124" y="1"/>
                </a:cubicBezTo>
                <a:cubicBezTo>
                  <a:pt x="124" y="0"/>
                  <a:pt x="122" y="0"/>
                  <a:pt x="121" y="0"/>
                </a:cubicBezTo>
                <a:cubicBezTo>
                  <a:pt x="119" y="1"/>
                  <a:pt x="118" y="2"/>
                  <a:pt x="117" y="2"/>
                </a:cubicBezTo>
                <a:cubicBezTo>
                  <a:pt x="107" y="18"/>
                  <a:pt x="97" y="34"/>
                  <a:pt x="87" y="50"/>
                </a:cubicBezTo>
                <a:cubicBezTo>
                  <a:pt x="87" y="52"/>
                  <a:pt x="87" y="54"/>
                  <a:pt x="88" y="56"/>
                </a:cubicBezTo>
                <a:cubicBezTo>
                  <a:pt x="89" y="57"/>
                  <a:pt x="90" y="58"/>
                  <a:pt x="92" y="59"/>
                </a:cubicBezTo>
                <a:cubicBezTo>
                  <a:pt x="94" y="61"/>
                  <a:pt x="97" y="63"/>
                  <a:pt x="101" y="65"/>
                </a:cubicBezTo>
                <a:cubicBezTo>
                  <a:pt x="91" y="69"/>
                  <a:pt x="84" y="74"/>
                  <a:pt x="80" y="78"/>
                </a:cubicBezTo>
                <a:cubicBezTo>
                  <a:pt x="69" y="87"/>
                  <a:pt x="64" y="97"/>
                  <a:pt x="60" y="103"/>
                </a:cubicBezTo>
                <a:cubicBezTo>
                  <a:pt x="56" y="112"/>
                  <a:pt x="53" y="119"/>
                  <a:pt x="52" y="125"/>
                </a:cubicBezTo>
                <a:cubicBezTo>
                  <a:pt x="50" y="129"/>
                  <a:pt x="49" y="135"/>
                  <a:pt x="49" y="141"/>
                </a:cubicBezTo>
                <a:cubicBezTo>
                  <a:pt x="49" y="144"/>
                  <a:pt x="48" y="147"/>
                  <a:pt x="49" y="150"/>
                </a:cubicBezTo>
                <a:cubicBezTo>
                  <a:pt x="45" y="147"/>
                  <a:pt x="41" y="145"/>
                  <a:pt x="38" y="143"/>
                </a:cubicBezTo>
                <a:cubicBezTo>
                  <a:pt x="37" y="143"/>
                  <a:pt x="35" y="142"/>
                  <a:pt x="32" y="143"/>
                </a:cubicBezTo>
                <a:cubicBezTo>
                  <a:pt x="30" y="144"/>
                  <a:pt x="30" y="145"/>
                  <a:pt x="29" y="145"/>
                </a:cubicBezTo>
                <a:cubicBezTo>
                  <a:pt x="20" y="160"/>
                  <a:pt x="11" y="175"/>
                  <a:pt x="1" y="190"/>
                </a:cubicBezTo>
                <a:cubicBezTo>
                  <a:pt x="1" y="191"/>
                  <a:pt x="0" y="193"/>
                  <a:pt x="0" y="195"/>
                </a:cubicBezTo>
                <a:cubicBezTo>
                  <a:pt x="0" y="198"/>
                  <a:pt x="1" y="199"/>
                  <a:pt x="2" y="199"/>
                </a:cubicBezTo>
                <a:cubicBezTo>
                  <a:pt x="3" y="200"/>
                  <a:pt x="4" y="201"/>
                  <a:pt x="5" y="201"/>
                </a:cubicBezTo>
                <a:cubicBezTo>
                  <a:pt x="7" y="202"/>
                  <a:pt x="8" y="203"/>
                  <a:pt x="1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32277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116378" y="116377"/>
            <a:ext cx="11953702" cy="6616931"/>
          </a:xfrm>
          <a:custGeom>
            <a:avLst/>
            <a:gdLst>
              <a:gd name="T0" fmla="*/ 7402 w 7402"/>
              <a:gd name="T1" fmla="*/ 4033 h 4033"/>
              <a:gd name="T2" fmla="*/ 0 w 7402"/>
              <a:gd name="T3" fmla="*/ 4033 h 4033"/>
              <a:gd name="T4" fmla="*/ 0 w 7402"/>
              <a:gd name="T5" fmla="*/ 0 h 4033"/>
              <a:gd name="T6" fmla="*/ 7402 w 7402"/>
              <a:gd name="T7" fmla="*/ 0 h 4033"/>
              <a:gd name="T8" fmla="*/ 7402 w 7402"/>
              <a:gd name="T9" fmla="*/ 4033 h 4033"/>
              <a:gd name="T10" fmla="*/ 160 w 7402"/>
              <a:gd name="T11" fmla="*/ 3873 h 4033"/>
              <a:gd name="T12" fmla="*/ 7242 w 7402"/>
              <a:gd name="T13" fmla="*/ 3873 h 4033"/>
              <a:gd name="T14" fmla="*/ 7242 w 7402"/>
              <a:gd name="T15" fmla="*/ 160 h 4033"/>
              <a:gd name="T16" fmla="*/ 160 w 7402"/>
              <a:gd name="T17" fmla="*/ 160 h 4033"/>
              <a:gd name="T18" fmla="*/ 160 w 7402"/>
              <a:gd name="T19" fmla="*/ 3873 h 4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02" h="4033">
                <a:moveTo>
                  <a:pt x="7402" y="4033"/>
                </a:moveTo>
                <a:lnTo>
                  <a:pt x="0" y="4033"/>
                </a:lnTo>
                <a:lnTo>
                  <a:pt x="0" y="0"/>
                </a:lnTo>
                <a:lnTo>
                  <a:pt x="7402" y="0"/>
                </a:lnTo>
                <a:lnTo>
                  <a:pt x="7402" y="4033"/>
                </a:lnTo>
                <a:close/>
                <a:moveTo>
                  <a:pt x="160" y="3873"/>
                </a:moveTo>
                <a:lnTo>
                  <a:pt x="7242" y="3873"/>
                </a:lnTo>
                <a:lnTo>
                  <a:pt x="7242" y="160"/>
                </a:lnTo>
                <a:lnTo>
                  <a:pt x="160" y="160"/>
                </a:lnTo>
                <a:lnTo>
                  <a:pt x="160" y="3873"/>
                </a:lnTo>
                <a:close/>
              </a:path>
            </a:pathLst>
          </a:cu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554312" y="448882"/>
            <a:ext cx="11011333" cy="639689"/>
            <a:chOff x="2538413" y="3238501"/>
            <a:chExt cx="7118350" cy="204205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2538413" y="3238501"/>
              <a:ext cx="6156325" cy="204205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/>
            <p:nvPr userDrawn="1"/>
          </p:nvSpPr>
          <p:spPr bwMode="auto">
            <a:xfrm rot="10800000">
              <a:off x="8815388" y="3241674"/>
              <a:ext cx="841375" cy="201031"/>
            </a:xfrm>
            <a:custGeom>
              <a:avLst/>
              <a:gdLst>
                <a:gd name="T0" fmla="*/ 530 w 530"/>
                <a:gd name="T1" fmla="*/ 0 h 233"/>
                <a:gd name="T2" fmla="*/ 530 w 530"/>
                <a:gd name="T3" fmla="*/ 231 h 233"/>
                <a:gd name="T4" fmla="*/ 0 w 530"/>
                <a:gd name="T5" fmla="*/ 233 h 233"/>
                <a:gd name="T6" fmla="*/ 0 w 530"/>
                <a:gd name="T7" fmla="*/ 107 h 233"/>
                <a:gd name="T8" fmla="*/ 225 w 530"/>
                <a:gd name="T9" fmla="*/ 0 h 233"/>
                <a:gd name="T10" fmla="*/ 530 w 530"/>
                <a:gd name="T1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233">
                  <a:moveTo>
                    <a:pt x="530" y="0"/>
                  </a:moveTo>
                  <a:lnTo>
                    <a:pt x="530" y="231"/>
                  </a:lnTo>
                  <a:lnTo>
                    <a:pt x="0" y="233"/>
                  </a:lnTo>
                  <a:lnTo>
                    <a:pt x="0" y="107"/>
                  </a:lnTo>
                  <a:lnTo>
                    <a:pt x="225" y="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80CA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428" y="481170"/>
            <a:ext cx="716532" cy="5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082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559983" y="631762"/>
            <a:ext cx="11011333" cy="315883"/>
            <a:chOff x="2538413" y="3238501"/>
            <a:chExt cx="7118350" cy="204205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2538413" y="3238501"/>
              <a:ext cx="6156325" cy="204205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/>
            <p:nvPr userDrawn="1"/>
          </p:nvSpPr>
          <p:spPr bwMode="auto">
            <a:xfrm rot="10800000">
              <a:off x="8815388" y="3241674"/>
              <a:ext cx="841375" cy="201031"/>
            </a:xfrm>
            <a:custGeom>
              <a:avLst/>
              <a:gdLst>
                <a:gd name="T0" fmla="*/ 530 w 530"/>
                <a:gd name="T1" fmla="*/ 0 h 233"/>
                <a:gd name="T2" fmla="*/ 530 w 530"/>
                <a:gd name="T3" fmla="*/ 231 h 233"/>
                <a:gd name="T4" fmla="*/ 0 w 530"/>
                <a:gd name="T5" fmla="*/ 233 h 233"/>
                <a:gd name="T6" fmla="*/ 0 w 530"/>
                <a:gd name="T7" fmla="*/ 107 h 233"/>
                <a:gd name="T8" fmla="*/ 225 w 530"/>
                <a:gd name="T9" fmla="*/ 0 h 233"/>
                <a:gd name="T10" fmla="*/ 530 w 530"/>
                <a:gd name="T1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233">
                  <a:moveTo>
                    <a:pt x="530" y="0"/>
                  </a:moveTo>
                  <a:lnTo>
                    <a:pt x="530" y="231"/>
                  </a:lnTo>
                  <a:lnTo>
                    <a:pt x="0" y="233"/>
                  </a:lnTo>
                  <a:lnTo>
                    <a:pt x="0" y="107"/>
                  </a:lnTo>
                  <a:lnTo>
                    <a:pt x="225" y="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80CA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9124981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83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3175" y="-3176"/>
            <a:ext cx="12201525" cy="6869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78258" y="6452297"/>
            <a:ext cx="10736208" cy="281811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/>
          <p:cNvSpPr/>
          <p:nvPr userDrawn="1"/>
        </p:nvSpPr>
        <p:spPr bwMode="auto">
          <a:xfrm>
            <a:off x="10925646" y="6451338"/>
            <a:ext cx="773112" cy="282769"/>
          </a:xfrm>
          <a:custGeom>
            <a:avLst/>
            <a:gdLst>
              <a:gd name="T0" fmla="*/ 0 w 307"/>
              <a:gd name="T1" fmla="*/ 20 h 112"/>
              <a:gd name="T2" fmla="*/ 0 w 307"/>
              <a:gd name="T3" fmla="*/ 102 h 112"/>
              <a:gd name="T4" fmla="*/ 3 w 307"/>
              <a:gd name="T5" fmla="*/ 107 h 112"/>
              <a:gd name="T6" fmla="*/ 16 w 307"/>
              <a:gd name="T7" fmla="*/ 111 h 112"/>
              <a:gd name="T8" fmla="*/ 300 w 307"/>
              <a:gd name="T9" fmla="*/ 111 h 112"/>
              <a:gd name="T10" fmla="*/ 306 w 307"/>
              <a:gd name="T11" fmla="*/ 107 h 112"/>
              <a:gd name="T12" fmla="*/ 307 w 307"/>
              <a:gd name="T13" fmla="*/ 102 h 112"/>
              <a:gd name="T14" fmla="*/ 307 w 307"/>
              <a:gd name="T15" fmla="*/ 22 h 112"/>
              <a:gd name="T16" fmla="*/ 300 w 307"/>
              <a:gd name="T17" fmla="*/ 16 h 112"/>
              <a:gd name="T18" fmla="*/ 289 w 307"/>
              <a:gd name="T19" fmla="*/ 15 h 112"/>
              <a:gd name="T20" fmla="*/ 276 w 307"/>
              <a:gd name="T21" fmla="*/ 15 h 112"/>
              <a:gd name="T22" fmla="*/ 274 w 307"/>
              <a:gd name="T23" fmla="*/ 12 h 112"/>
              <a:gd name="T24" fmla="*/ 270 w 307"/>
              <a:gd name="T25" fmla="*/ 10 h 112"/>
              <a:gd name="T26" fmla="*/ 253 w 307"/>
              <a:gd name="T27" fmla="*/ 7 h 112"/>
              <a:gd name="T28" fmla="*/ 175 w 307"/>
              <a:gd name="T29" fmla="*/ 1 h 112"/>
              <a:gd name="T30" fmla="*/ 64 w 307"/>
              <a:gd name="T31" fmla="*/ 5 h 112"/>
              <a:gd name="T32" fmla="*/ 49 w 307"/>
              <a:gd name="T33" fmla="*/ 8 h 112"/>
              <a:gd name="T34" fmla="*/ 38 w 307"/>
              <a:gd name="T35" fmla="*/ 10 h 112"/>
              <a:gd name="T36" fmla="*/ 32 w 307"/>
              <a:gd name="T37" fmla="*/ 13 h 112"/>
              <a:gd name="T38" fmla="*/ 31 w 307"/>
              <a:gd name="T39" fmla="*/ 14 h 112"/>
              <a:gd name="T40" fmla="*/ 30 w 307"/>
              <a:gd name="T41" fmla="*/ 15 h 112"/>
              <a:gd name="T42" fmla="*/ 11 w 307"/>
              <a:gd name="T43" fmla="*/ 15 h 112"/>
              <a:gd name="T44" fmla="*/ 5 w 307"/>
              <a:gd name="T45" fmla="*/ 17 h 112"/>
              <a:gd name="T46" fmla="*/ 0 w 307"/>
              <a:gd name="T47" fmla="*/ 2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" h="112">
                <a:moveTo>
                  <a:pt x="0" y="20"/>
                </a:moveTo>
                <a:cubicBezTo>
                  <a:pt x="0" y="48"/>
                  <a:pt x="0" y="75"/>
                  <a:pt x="0" y="102"/>
                </a:cubicBezTo>
                <a:cubicBezTo>
                  <a:pt x="1" y="103"/>
                  <a:pt x="1" y="105"/>
                  <a:pt x="3" y="107"/>
                </a:cubicBezTo>
                <a:cubicBezTo>
                  <a:pt x="6" y="111"/>
                  <a:pt x="11" y="112"/>
                  <a:pt x="16" y="111"/>
                </a:cubicBezTo>
                <a:cubicBezTo>
                  <a:pt x="111" y="111"/>
                  <a:pt x="205" y="111"/>
                  <a:pt x="300" y="111"/>
                </a:cubicBezTo>
                <a:cubicBezTo>
                  <a:pt x="300" y="111"/>
                  <a:pt x="304" y="110"/>
                  <a:pt x="306" y="107"/>
                </a:cubicBezTo>
                <a:cubicBezTo>
                  <a:pt x="307" y="105"/>
                  <a:pt x="307" y="103"/>
                  <a:pt x="307" y="102"/>
                </a:cubicBezTo>
                <a:cubicBezTo>
                  <a:pt x="307" y="75"/>
                  <a:pt x="307" y="49"/>
                  <a:pt x="307" y="22"/>
                </a:cubicBezTo>
                <a:cubicBezTo>
                  <a:pt x="305" y="20"/>
                  <a:pt x="302" y="18"/>
                  <a:pt x="300" y="16"/>
                </a:cubicBezTo>
                <a:cubicBezTo>
                  <a:pt x="296" y="15"/>
                  <a:pt x="292" y="15"/>
                  <a:pt x="289" y="15"/>
                </a:cubicBezTo>
                <a:cubicBezTo>
                  <a:pt x="285" y="15"/>
                  <a:pt x="280" y="15"/>
                  <a:pt x="276" y="15"/>
                </a:cubicBezTo>
                <a:cubicBezTo>
                  <a:pt x="276" y="15"/>
                  <a:pt x="275" y="13"/>
                  <a:pt x="274" y="12"/>
                </a:cubicBezTo>
                <a:cubicBezTo>
                  <a:pt x="272" y="11"/>
                  <a:pt x="271" y="10"/>
                  <a:pt x="270" y="10"/>
                </a:cubicBezTo>
                <a:cubicBezTo>
                  <a:pt x="267" y="9"/>
                  <a:pt x="261" y="8"/>
                  <a:pt x="253" y="7"/>
                </a:cubicBezTo>
                <a:cubicBezTo>
                  <a:pt x="229" y="4"/>
                  <a:pt x="203" y="2"/>
                  <a:pt x="175" y="1"/>
                </a:cubicBezTo>
                <a:cubicBezTo>
                  <a:pt x="134" y="0"/>
                  <a:pt x="97" y="2"/>
                  <a:pt x="64" y="5"/>
                </a:cubicBezTo>
                <a:cubicBezTo>
                  <a:pt x="57" y="7"/>
                  <a:pt x="52" y="7"/>
                  <a:pt x="49" y="8"/>
                </a:cubicBezTo>
                <a:cubicBezTo>
                  <a:pt x="49" y="8"/>
                  <a:pt x="44" y="8"/>
                  <a:pt x="38" y="10"/>
                </a:cubicBezTo>
                <a:cubicBezTo>
                  <a:pt x="32" y="12"/>
                  <a:pt x="34" y="12"/>
                  <a:pt x="32" y="13"/>
                </a:cubicBezTo>
                <a:cubicBezTo>
                  <a:pt x="32" y="13"/>
                  <a:pt x="31" y="13"/>
                  <a:pt x="31" y="14"/>
                </a:cubicBezTo>
                <a:cubicBezTo>
                  <a:pt x="30" y="14"/>
                  <a:pt x="30" y="15"/>
                  <a:pt x="30" y="15"/>
                </a:cubicBezTo>
                <a:cubicBezTo>
                  <a:pt x="24" y="15"/>
                  <a:pt x="17" y="15"/>
                  <a:pt x="11" y="15"/>
                </a:cubicBezTo>
                <a:cubicBezTo>
                  <a:pt x="9" y="15"/>
                  <a:pt x="7" y="16"/>
                  <a:pt x="5" y="17"/>
                </a:cubicBezTo>
                <a:cubicBezTo>
                  <a:pt x="3" y="18"/>
                  <a:pt x="2" y="19"/>
                  <a:pt x="0" y="20"/>
                </a:cubicBezTo>
                <a:close/>
              </a:path>
            </a:pathLst>
          </a:cu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6"/>
          <p:cNvSpPr/>
          <p:nvPr userDrawn="1"/>
        </p:nvSpPr>
        <p:spPr bwMode="auto">
          <a:xfrm>
            <a:off x="11114806" y="5727919"/>
            <a:ext cx="1035049" cy="801265"/>
          </a:xfrm>
          <a:custGeom>
            <a:avLst/>
            <a:gdLst>
              <a:gd name="T0" fmla="*/ 11 w 449"/>
              <a:gd name="T1" fmla="*/ 207 h 347"/>
              <a:gd name="T2" fmla="*/ 19 w 449"/>
              <a:gd name="T3" fmla="*/ 217 h 347"/>
              <a:gd name="T4" fmla="*/ 39 w 449"/>
              <a:gd name="T5" fmla="*/ 233 h 347"/>
              <a:gd name="T6" fmla="*/ 100 w 449"/>
              <a:gd name="T7" fmla="*/ 267 h 347"/>
              <a:gd name="T8" fmla="*/ 114 w 449"/>
              <a:gd name="T9" fmla="*/ 271 h 347"/>
              <a:gd name="T10" fmla="*/ 122 w 449"/>
              <a:gd name="T11" fmla="*/ 274 h 347"/>
              <a:gd name="T12" fmla="*/ 130 w 449"/>
              <a:gd name="T13" fmla="*/ 275 h 347"/>
              <a:gd name="T14" fmla="*/ 162 w 449"/>
              <a:gd name="T15" fmla="*/ 225 h 347"/>
              <a:gd name="T16" fmla="*/ 158 w 449"/>
              <a:gd name="T17" fmla="*/ 217 h 347"/>
              <a:gd name="T18" fmla="*/ 149 w 449"/>
              <a:gd name="T19" fmla="*/ 211 h 347"/>
              <a:gd name="T20" fmla="*/ 174 w 449"/>
              <a:gd name="T21" fmla="*/ 193 h 347"/>
              <a:gd name="T22" fmla="*/ 424 w 449"/>
              <a:gd name="T23" fmla="*/ 345 h 347"/>
              <a:gd name="T24" fmla="*/ 448 w 449"/>
              <a:gd name="T25" fmla="*/ 318 h 347"/>
              <a:gd name="T26" fmla="*/ 196 w 449"/>
              <a:gd name="T27" fmla="*/ 159 h 347"/>
              <a:gd name="T28" fmla="*/ 201 w 449"/>
              <a:gd name="T29" fmla="*/ 127 h 347"/>
              <a:gd name="T30" fmla="*/ 202 w 449"/>
              <a:gd name="T31" fmla="*/ 127 h 347"/>
              <a:gd name="T32" fmla="*/ 215 w 449"/>
              <a:gd name="T33" fmla="*/ 134 h 347"/>
              <a:gd name="T34" fmla="*/ 249 w 449"/>
              <a:gd name="T35" fmla="*/ 84 h 347"/>
              <a:gd name="T36" fmla="*/ 246 w 449"/>
              <a:gd name="T37" fmla="*/ 76 h 347"/>
              <a:gd name="T38" fmla="*/ 238 w 449"/>
              <a:gd name="T39" fmla="*/ 68 h 347"/>
              <a:gd name="T40" fmla="*/ 224 w 449"/>
              <a:gd name="T41" fmla="*/ 53 h 347"/>
              <a:gd name="T42" fmla="*/ 159 w 449"/>
              <a:gd name="T43" fmla="*/ 13 h 347"/>
              <a:gd name="T44" fmla="*/ 139 w 449"/>
              <a:gd name="T45" fmla="*/ 5 h 347"/>
              <a:gd name="T46" fmla="*/ 134 w 449"/>
              <a:gd name="T47" fmla="*/ 5 h 347"/>
              <a:gd name="T48" fmla="*/ 124 w 449"/>
              <a:gd name="T49" fmla="*/ 1 h 347"/>
              <a:gd name="T50" fmla="*/ 117 w 449"/>
              <a:gd name="T51" fmla="*/ 2 h 347"/>
              <a:gd name="T52" fmla="*/ 88 w 449"/>
              <a:gd name="T53" fmla="*/ 56 h 347"/>
              <a:gd name="T54" fmla="*/ 101 w 449"/>
              <a:gd name="T55" fmla="*/ 65 h 347"/>
              <a:gd name="T56" fmla="*/ 60 w 449"/>
              <a:gd name="T57" fmla="*/ 103 h 347"/>
              <a:gd name="T58" fmla="*/ 49 w 449"/>
              <a:gd name="T59" fmla="*/ 141 h 347"/>
              <a:gd name="T60" fmla="*/ 38 w 449"/>
              <a:gd name="T61" fmla="*/ 143 h 347"/>
              <a:gd name="T62" fmla="*/ 29 w 449"/>
              <a:gd name="T63" fmla="*/ 145 h 347"/>
              <a:gd name="T64" fmla="*/ 0 w 449"/>
              <a:gd name="T65" fmla="*/ 195 h 347"/>
              <a:gd name="T66" fmla="*/ 5 w 449"/>
              <a:gd name="T67" fmla="*/ 20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347">
                <a:moveTo>
                  <a:pt x="10" y="205"/>
                </a:moveTo>
                <a:cubicBezTo>
                  <a:pt x="10" y="205"/>
                  <a:pt x="10" y="206"/>
                  <a:pt x="11" y="207"/>
                </a:cubicBezTo>
                <a:cubicBezTo>
                  <a:pt x="11" y="209"/>
                  <a:pt x="13" y="211"/>
                  <a:pt x="14" y="212"/>
                </a:cubicBezTo>
                <a:cubicBezTo>
                  <a:pt x="17" y="215"/>
                  <a:pt x="16" y="214"/>
                  <a:pt x="19" y="217"/>
                </a:cubicBezTo>
                <a:cubicBezTo>
                  <a:pt x="22" y="220"/>
                  <a:pt x="24" y="222"/>
                  <a:pt x="28" y="225"/>
                </a:cubicBezTo>
                <a:cubicBezTo>
                  <a:pt x="33" y="229"/>
                  <a:pt x="36" y="231"/>
                  <a:pt x="39" y="233"/>
                </a:cubicBezTo>
                <a:cubicBezTo>
                  <a:pt x="54" y="243"/>
                  <a:pt x="68" y="252"/>
                  <a:pt x="68" y="252"/>
                </a:cubicBezTo>
                <a:cubicBezTo>
                  <a:pt x="68" y="252"/>
                  <a:pt x="81" y="259"/>
                  <a:pt x="100" y="267"/>
                </a:cubicBezTo>
                <a:cubicBezTo>
                  <a:pt x="108" y="271"/>
                  <a:pt x="105" y="269"/>
                  <a:pt x="110" y="271"/>
                </a:cubicBezTo>
                <a:cubicBezTo>
                  <a:pt x="110" y="271"/>
                  <a:pt x="112" y="271"/>
                  <a:pt x="114" y="271"/>
                </a:cubicBezTo>
                <a:cubicBezTo>
                  <a:pt x="115" y="271"/>
                  <a:pt x="116" y="270"/>
                  <a:pt x="116" y="270"/>
                </a:cubicBezTo>
                <a:cubicBezTo>
                  <a:pt x="119" y="272"/>
                  <a:pt x="121" y="273"/>
                  <a:pt x="122" y="274"/>
                </a:cubicBezTo>
                <a:cubicBezTo>
                  <a:pt x="123" y="275"/>
                  <a:pt x="124" y="275"/>
                  <a:pt x="126" y="275"/>
                </a:cubicBezTo>
                <a:cubicBezTo>
                  <a:pt x="126" y="276"/>
                  <a:pt x="128" y="276"/>
                  <a:pt x="130" y="275"/>
                </a:cubicBezTo>
                <a:cubicBezTo>
                  <a:pt x="132" y="274"/>
                  <a:pt x="133" y="273"/>
                  <a:pt x="133" y="273"/>
                </a:cubicBezTo>
                <a:cubicBezTo>
                  <a:pt x="143" y="257"/>
                  <a:pt x="152" y="241"/>
                  <a:pt x="162" y="225"/>
                </a:cubicBezTo>
                <a:cubicBezTo>
                  <a:pt x="162" y="224"/>
                  <a:pt x="163" y="223"/>
                  <a:pt x="162" y="221"/>
                </a:cubicBezTo>
                <a:cubicBezTo>
                  <a:pt x="161" y="218"/>
                  <a:pt x="159" y="217"/>
                  <a:pt x="158" y="217"/>
                </a:cubicBezTo>
                <a:cubicBezTo>
                  <a:pt x="155" y="215"/>
                  <a:pt x="152" y="214"/>
                  <a:pt x="149" y="212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54" y="209"/>
                  <a:pt x="159" y="206"/>
                  <a:pt x="165" y="202"/>
                </a:cubicBezTo>
                <a:cubicBezTo>
                  <a:pt x="169" y="199"/>
                  <a:pt x="172" y="196"/>
                  <a:pt x="174" y="193"/>
                </a:cubicBezTo>
                <a:cubicBezTo>
                  <a:pt x="175" y="193"/>
                  <a:pt x="175" y="193"/>
                  <a:pt x="176" y="193"/>
                </a:cubicBezTo>
                <a:cubicBezTo>
                  <a:pt x="259" y="243"/>
                  <a:pt x="342" y="294"/>
                  <a:pt x="424" y="345"/>
                </a:cubicBezTo>
                <a:cubicBezTo>
                  <a:pt x="427" y="347"/>
                  <a:pt x="430" y="346"/>
                  <a:pt x="431" y="344"/>
                </a:cubicBezTo>
                <a:cubicBezTo>
                  <a:pt x="437" y="335"/>
                  <a:pt x="442" y="327"/>
                  <a:pt x="448" y="318"/>
                </a:cubicBezTo>
                <a:cubicBezTo>
                  <a:pt x="449" y="316"/>
                  <a:pt x="448" y="313"/>
                  <a:pt x="446" y="311"/>
                </a:cubicBezTo>
                <a:cubicBezTo>
                  <a:pt x="363" y="261"/>
                  <a:pt x="279" y="210"/>
                  <a:pt x="196" y="159"/>
                </a:cubicBezTo>
                <a:cubicBezTo>
                  <a:pt x="197" y="155"/>
                  <a:pt x="199" y="150"/>
                  <a:pt x="200" y="144"/>
                </a:cubicBezTo>
                <a:cubicBezTo>
                  <a:pt x="201" y="138"/>
                  <a:pt x="201" y="132"/>
                  <a:pt x="201" y="127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201" y="126"/>
                  <a:pt x="202" y="127"/>
                  <a:pt x="202" y="127"/>
                </a:cubicBezTo>
                <a:cubicBezTo>
                  <a:pt x="205" y="129"/>
                  <a:pt x="208" y="131"/>
                  <a:pt x="212" y="133"/>
                </a:cubicBezTo>
                <a:cubicBezTo>
                  <a:pt x="212" y="134"/>
                  <a:pt x="214" y="134"/>
                  <a:pt x="215" y="134"/>
                </a:cubicBezTo>
                <a:cubicBezTo>
                  <a:pt x="217" y="134"/>
                  <a:pt x="218" y="133"/>
                  <a:pt x="219" y="132"/>
                </a:cubicBezTo>
                <a:cubicBezTo>
                  <a:pt x="229" y="116"/>
                  <a:pt x="239" y="100"/>
                  <a:pt x="249" y="84"/>
                </a:cubicBezTo>
                <a:cubicBezTo>
                  <a:pt x="250" y="83"/>
                  <a:pt x="250" y="81"/>
                  <a:pt x="249" y="79"/>
                </a:cubicBezTo>
                <a:cubicBezTo>
                  <a:pt x="248" y="77"/>
                  <a:pt x="247" y="76"/>
                  <a:pt x="246" y="76"/>
                </a:cubicBezTo>
                <a:cubicBezTo>
                  <a:pt x="244" y="74"/>
                  <a:pt x="241" y="73"/>
                  <a:pt x="239" y="71"/>
                </a:cubicBezTo>
                <a:cubicBezTo>
                  <a:pt x="239" y="70"/>
                  <a:pt x="239" y="69"/>
                  <a:pt x="238" y="68"/>
                </a:cubicBezTo>
                <a:cubicBezTo>
                  <a:pt x="238" y="67"/>
                  <a:pt x="237" y="66"/>
                  <a:pt x="237" y="65"/>
                </a:cubicBezTo>
                <a:cubicBezTo>
                  <a:pt x="233" y="62"/>
                  <a:pt x="229" y="58"/>
                  <a:pt x="224" y="53"/>
                </a:cubicBezTo>
                <a:cubicBezTo>
                  <a:pt x="224" y="53"/>
                  <a:pt x="218" y="49"/>
                  <a:pt x="212" y="44"/>
                </a:cubicBezTo>
                <a:cubicBezTo>
                  <a:pt x="203" y="37"/>
                  <a:pt x="184" y="25"/>
                  <a:pt x="159" y="13"/>
                </a:cubicBezTo>
                <a:cubicBezTo>
                  <a:pt x="153" y="10"/>
                  <a:pt x="148" y="8"/>
                  <a:pt x="145" y="7"/>
                </a:cubicBezTo>
                <a:cubicBezTo>
                  <a:pt x="145" y="7"/>
                  <a:pt x="143" y="6"/>
                  <a:pt x="139" y="5"/>
                </a:cubicBezTo>
                <a:cubicBezTo>
                  <a:pt x="139" y="5"/>
                  <a:pt x="138" y="5"/>
                  <a:pt x="137" y="5"/>
                </a:cubicBezTo>
                <a:cubicBezTo>
                  <a:pt x="135" y="5"/>
                  <a:pt x="135" y="5"/>
                  <a:pt x="134" y="5"/>
                </a:cubicBezTo>
                <a:cubicBezTo>
                  <a:pt x="134" y="5"/>
                  <a:pt x="133" y="6"/>
                  <a:pt x="133" y="6"/>
                </a:cubicBezTo>
                <a:cubicBezTo>
                  <a:pt x="130" y="5"/>
                  <a:pt x="127" y="3"/>
                  <a:pt x="124" y="1"/>
                </a:cubicBezTo>
                <a:cubicBezTo>
                  <a:pt x="124" y="0"/>
                  <a:pt x="122" y="0"/>
                  <a:pt x="121" y="0"/>
                </a:cubicBezTo>
                <a:cubicBezTo>
                  <a:pt x="119" y="1"/>
                  <a:pt x="118" y="2"/>
                  <a:pt x="117" y="2"/>
                </a:cubicBezTo>
                <a:cubicBezTo>
                  <a:pt x="107" y="18"/>
                  <a:pt x="97" y="34"/>
                  <a:pt x="87" y="50"/>
                </a:cubicBezTo>
                <a:cubicBezTo>
                  <a:pt x="87" y="52"/>
                  <a:pt x="87" y="54"/>
                  <a:pt x="88" y="56"/>
                </a:cubicBezTo>
                <a:cubicBezTo>
                  <a:pt x="89" y="57"/>
                  <a:pt x="90" y="58"/>
                  <a:pt x="92" y="59"/>
                </a:cubicBezTo>
                <a:cubicBezTo>
                  <a:pt x="94" y="61"/>
                  <a:pt x="97" y="63"/>
                  <a:pt x="101" y="65"/>
                </a:cubicBezTo>
                <a:cubicBezTo>
                  <a:pt x="91" y="69"/>
                  <a:pt x="84" y="74"/>
                  <a:pt x="80" y="78"/>
                </a:cubicBezTo>
                <a:cubicBezTo>
                  <a:pt x="69" y="87"/>
                  <a:pt x="64" y="97"/>
                  <a:pt x="60" y="103"/>
                </a:cubicBezTo>
                <a:cubicBezTo>
                  <a:pt x="56" y="112"/>
                  <a:pt x="53" y="119"/>
                  <a:pt x="52" y="125"/>
                </a:cubicBezTo>
                <a:cubicBezTo>
                  <a:pt x="50" y="129"/>
                  <a:pt x="49" y="135"/>
                  <a:pt x="49" y="141"/>
                </a:cubicBezTo>
                <a:cubicBezTo>
                  <a:pt x="49" y="144"/>
                  <a:pt x="48" y="147"/>
                  <a:pt x="49" y="150"/>
                </a:cubicBezTo>
                <a:cubicBezTo>
                  <a:pt x="45" y="147"/>
                  <a:pt x="41" y="145"/>
                  <a:pt x="38" y="143"/>
                </a:cubicBezTo>
                <a:cubicBezTo>
                  <a:pt x="37" y="143"/>
                  <a:pt x="35" y="142"/>
                  <a:pt x="32" y="143"/>
                </a:cubicBezTo>
                <a:cubicBezTo>
                  <a:pt x="30" y="144"/>
                  <a:pt x="30" y="145"/>
                  <a:pt x="29" y="145"/>
                </a:cubicBezTo>
                <a:cubicBezTo>
                  <a:pt x="20" y="160"/>
                  <a:pt x="11" y="175"/>
                  <a:pt x="1" y="190"/>
                </a:cubicBezTo>
                <a:cubicBezTo>
                  <a:pt x="1" y="191"/>
                  <a:pt x="0" y="193"/>
                  <a:pt x="0" y="195"/>
                </a:cubicBezTo>
                <a:cubicBezTo>
                  <a:pt x="0" y="198"/>
                  <a:pt x="1" y="199"/>
                  <a:pt x="2" y="199"/>
                </a:cubicBezTo>
                <a:cubicBezTo>
                  <a:pt x="3" y="200"/>
                  <a:pt x="4" y="201"/>
                  <a:pt x="5" y="201"/>
                </a:cubicBezTo>
                <a:cubicBezTo>
                  <a:pt x="7" y="202"/>
                  <a:pt x="8" y="203"/>
                  <a:pt x="10" y="205"/>
                </a:cubicBezTo>
                <a:close/>
              </a:path>
            </a:pathLst>
          </a:custGeom>
          <a:solidFill>
            <a:srgbClr val="40B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06356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6647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8271163" y="6414656"/>
            <a:ext cx="2855870" cy="315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11236571" y="5801649"/>
            <a:ext cx="835026" cy="938213"/>
            <a:chOff x="10733088" y="4867275"/>
            <a:chExt cx="835026" cy="938213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10888663" y="4867275"/>
              <a:ext cx="455613" cy="776288"/>
            </a:xfrm>
            <a:custGeom>
              <a:avLst/>
              <a:gdLst>
                <a:gd name="T0" fmla="*/ 82 w 120"/>
                <a:gd name="T1" fmla="*/ 204 h 204"/>
                <a:gd name="T2" fmla="*/ 0 w 120"/>
                <a:gd name="T3" fmla="*/ 204 h 204"/>
                <a:gd name="T4" fmla="*/ 0 w 120"/>
                <a:gd name="T5" fmla="*/ 0 h 204"/>
                <a:gd name="T6" fmla="*/ 120 w 120"/>
                <a:gd name="T7" fmla="*/ 0 h 204"/>
                <a:gd name="T8" fmla="*/ 120 w 120"/>
                <a:gd name="T9" fmla="*/ 2 h 204"/>
                <a:gd name="T10" fmla="*/ 120 w 120"/>
                <a:gd name="T11" fmla="*/ 115 h 204"/>
                <a:gd name="T12" fmla="*/ 119 w 120"/>
                <a:gd name="T13" fmla="*/ 118 h 204"/>
                <a:gd name="T14" fmla="*/ 72 w 120"/>
                <a:gd name="T15" fmla="*/ 155 h 204"/>
                <a:gd name="T16" fmla="*/ 65 w 120"/>
                <a:gd name="T17" fmla="*/ 174 h 204"/>
                <a:gd name="T18" fmla="*/ 64 w 120"/>
                <a:gd name="T19" fmla="*/ 176 h 204"/>
                <a:gd name="T20" fmla="*/ 63 w 120"/>
                <a:gd name="T21" fmla="*/ 186 h 204"/>
                <a:gd name="T22" fmla="*/ 73 w 120"/>
                <a:gd name="T23" fmla="*/ 190 h 204"/>
                <a:gd name="T24" fmla="*/ 75 w 120"/>
                <a:gd name="T25" fmla="*/ 191 h 204"/>
                <a:gd name="T26" fmla="*/ 82 w 120"/>
                <a:gd name="T27" fmla="*/ 204 h 204"/>
                <a:gd name="T28" fmla="*/ 60 w 120"/>
                <a:gd name="T29" fmla="*/ 71 h 204"/>
                <a:gd name="T30" fmla="*/ 101 w 120"/>
                <a:gd name="T31" fmla="*/ 71 h 204"/>
                <a:gd name="T32" fmla="*/ 105 w 120"/>
                <a:gd name="T33" fmla="*/ 68 h 204"/>
                <a:gd name="T34" fmla="*/ 101 w 120"/>
                <a:gd name="T35" fmla="*/ 63 h 204"/>
                <a:gd name="T36" fmla="*/ 22 w 120"/>
                <a:gd name="T37" fmla="*/ 63 h 204"/>
                <a:gd name="T38" fmla="*/ 19 w 120"/>
                <a:gd name="T39" fmla="*/ 63 h 204"/>
                <a:gd name="T40" fmla="*/ 16 w 120"/>
                <a:gd name="T41" fmla="*/ 65 h 204"/>
                <a:gd name="T42" fmla="*/ 16 w 120"/>
                <a:gd name="T43" fmla="*/ 68 h 204"/>
                <a:gd name="T44" fmla="*/ 19 w 120"/>
                <a:gd name="T45" fmla="*/ 71 h 204"/>
                <a:gd name="T46" fmla="*/ 60 w 120"/>
                <a:gd name="T47" fmla="*/ 71 h 204"/>
                <a:gd name="T48" fmla="*/ 60 w 120"/>
                <a:gd name="T49" fmla="*/ 44 h 204"/>
                <a:gd name="T50" fmla="*/ 60 w 120"/>
                <a:gd name="T51" fmla="*/ 44 h 204"/>
                <a:gd name="T52" fmla="*/ 63 w 120"/>
                <a:gd name="T53" fmla="*/ 44 h 204"/>
                <a:gd name="T54" fmla="*/ 89 w 120"/>
                <a:gd name="T55" fmla="*/ 44 h 204"/>
                <a:gd name="T56" fmla="*/ 93 w 120"/>
                <a:gd name="T57" fmla="*/ 42 h 204"/>
                <a:gd name="T58" fmla="*/ 89 w 120"/>
                <a:gd name="T59" fmla="*/ 36 h 204"/>
                <a:gd name="T60" fmla="*/ 73 w 120"/>
                <a:gd name="T61" fmla="*/ 36 h 204"/>
                <a:gd name="T62" fmla="*/ 49 w 120"/>
                <a:gd name="T63" fmla="*/ 36 h 204"/>
                <a:gd name="T64" fmla="*/ 31 w 120"/>
                <a:gd name="T65" fmla="*/ 37 h 204"/>
                <a:gd name="T66" fmla="*/ 27 w 120"/>
                <a:gd name="T67" fmla="*/ 40 h 204"/>
                <a:gd name="T68" fmla="*/ 31 w 120"/>
                <a:gd name="T69" fmla="*/ 44 h 204"/>
                <a:gd name="T70" fmla="*/ 60 w 120"/>
                <a:gd name="T71" fmla="*/ 4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204">
                  <a:moveTo>
                    <a:pt x="82" y="204"/>
                  </a:moveTo>
                  <a:cubicBezTo>
                    <a:pt x="54" y="204"/>
                    <a:pt x="27" y="204"/>
                    <a:pt x="0" y="204"/>
                  </a:cubicBezTo>
                  <a:cubicBezTo>
                    <a:pt x="0" y="136"/>
                    <a:pt x="0" y="68"/>
                    <a:pt x="0" y="0"/>
                  </a:cubicBezTo>
                  <a:cubicBezTo>
                    <a:pt x="40" y="0"/>
                    <a:pt x="80" y="0"/>
                    <a:pt x="120" y="0"/>
                  </a:cubicBezTo>
                  <a:cubicBezTo>
                    <a:pt x="120" y="1"/>
                    <a:pt x="120" y="1"/>
                    <a:pt x="120" y="2"/>
                  </a:cubicBezTo>
                  <a:cubicBezTo>
                    <a:pt x="120" y="39"/>
                    <a:pt x="120" y="77"/>
                    <a:pt x="120" y="115"/>
                  </a:cubicBezTo>
                  <a:cubicBezTo>
                    <a:pt x="120" y="116"/>
                    <a:pt x="120" y="117"/>
                    <a:pt x="119" y="118"/>
                  </a:cubicBezTo>
                  <a:cubicBezTo>
                    <a:pt x="103" y="130"/>
                    <a:pt x="87" y="143"/>
                    <a:pt x="72" y="155"/>
                  </a:cubicBezTo>
                  <a:cubicBezTo>
                    <a:pt x="66" y="160"/>
                    <a:pt x="64" y="166"/>
                    <a:pt x="65" y="174"/>
                  </a:cubicBezTo>
                  <a:cubicBezTo>
                    <a:pt x="65" y="175"/>
                    <a:pt x="65" y="175"/>
                    <a:pt x="64" y="176"/>
                  </a:cubicBezTo>
                  <a:cubicBezTo>
                    <a:pt x="62" y="179"/>
                    <a:pt x="61" y="183"/>
                    <a:pt x="63" y="186"/>
                  </a:cubicBezTo>
                  <a:cubicBezTo>
                    <a:pt x="65" y="190"/>
                    <a:pt x="69" y="191"/>
                    <a:pt x="73" y="190"/>
                  </a:cubicBezTo>
                  <a:cubicBezTo>
                    <a:pt x="74" y="190"/>
                    <a:pt x="75" y="190"/>
                    <a:pt x="75" y="191"/>
                  </a:cubicBezTo>
                  <a:cubicBezTo>
                    <a:pt x="77" y="195"/>
                    <a:pt x="79" y="200"/>
                    <a:pt x="82" y="204"/>
                  </a:cubicBezTo>
                  <a:close/>
                  <a:moveTo>
                    <a:pt x="60" y="71"/>
                  </a:moveTo>
                  <a:cubicBezTo>
                    <a:pt x="74" y="71"/>
                    <a:pt x="87" y="71"/>
                    <a:pt x="101" y="71"/>
                  </a:cubicBezTo>
                  <a:cubicBezTo>
                    <a:pt x="103" y="71"/>
                    <a:pt x="104" y="70"/>
                    <a:pt x="105" y="68"/>
                  </a:cubicBezTo>
                  <a:cubicBezTo>
                    <a:pt x="106" y="66"/>
                    <a:pt x="104" y="63"/>
                    <a:pt x="101" y="63"/>
                  </a:cubicBezTo>
                  <a:cubicBezTo>
                    <a:pt x="75" y="63"/>
                    <a:pt x="49" y="63"/>
                    <a:pt x="22" y="63"/>
                  </a:cubicBezTo>
                  <a:cubicBezTo>
                    <a:pt x="21" y="63"/>
                    <a:pt x="20" y="63"/>
                    <a:pt x="19" y="63"/>
                  </a:cubicBezTo>
                  <a:cubicBezTo>
                    <a:pt x="18" y="64"/>
                    <a:pt x="17" y="64"/>
                    <a:pt x="16" y="65"/>
                  </a:cubicBezTo>
                  <a:cubicBezTo>
                    <a:pt x="15" y="66"/>
                    <a:pt x="15" y="67"/>
                    <a:pt x="16" y="68"/>
                  </a:cubicBezTo>
                  <a:cubicBezTo>
                    <a:pt x="16" y="70"/>
                    <a:pt x="17" y="71"/>
                    <a:pt x="19" y="71"/>
                  </a:cubicBezTo>
                  <a:cubicBezTo>
                    <a:pt x="33" y="71"/>
                    <a:pt x="46" y="71"/>
                    <a:pt x="60" y="71"/>
                  </a:cubicBezTo>
                  <a:close/>
                  <a:moveTo>
                    <a:pt x="60" y="44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1" y="44"/>
                    <a:pt x="62" y="44"/>
                    <a:pt x="63" y="44"/>
                  </a:cubicBezTo>
                  <a:cubicBezTo>
                    <a:pt x="72" y="44"/>
                    <a:pt x="81" y="44"/>
                    <a:pt x="89" y="44"/>
                  </a:cubicBezTo>
                  <a:cubicBezTo>
                    <a:pt x="91" y="44"/>
                    <a:pt x="92" y="43"/>
                    <a:pt x="93" y="42"/>
                  </a:cubicBezTo>
                  <a:cubicBezTo>
                    <a:pt x="94" y="39"/>
                    <a:pt x="92" y="36"/>
                    <a:pt x="89" y="36"/>
                  </a:cubicBezTo>
                  <a:cubicBezTo>
                    <a:pt x="84" y="36"/>
                    <a:pt x="78" y="36"/>
                    <a:pt x="73" y="36"/>
                  </a:cubicBezTo>
                  <a:cubicBezTo>
                    <a:pt x="65" y="36"/>
                    <a:pt x="57" y="36"/>
                    <a:pt x="49" y="36"/>
                  </a:cubicBezTo>
                  <a:cubicBezTo>
                    <a:pt x="43" y="36"/>
                    <a:pt x="37" y="36"/>
                    <a:pt x="31" y="37"/>
                  </a:cubicBezTo>
                  <a:cubicBezTo>
                    <a:pt x="29" y="37"/>
                    <a:pt x="27" y="38"/>
                    <a:pt x="27" y="40"/>
                  </a:cubicBezTo>
                  <a:cubicBezTo>
                    <a:pt x="27" y="42"/>
                    <a:pt x="29" y="44"/>
                    <a:pt x="31" y="44"/>
                  </a:cubicBezTo>
                  <a:cubicBezTo>
                    <a:pt x="41" y="44"/>
                    <a:pt x="50" y="44"/>
                    <a:pt x="60" y="44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/>
            <p:nvPr userDrawn="1"/>
          </p:nvSpPr>
          <p:spPr bwMode="auto">
            <a:xfrm>
              <a:off x="10733088" y="4867275"/>
              <a:ext cx="125413" cy="779463"/>
            </a:xfrm>
            <a:custGeom>
              <a:avLst/>
              <a:gdLst>
                <a:gd name="T0" fmla="*/ 33 w 33"/>
                <a:gd name="T1" fmla="*/ 204 h 205"/>
                <a:gd name="T2" fmla="*/ 14 w 33"/>
                <a:gd name="T3" fmla="*/ 203 h 205"/>
                <a:gd name="T4" fmla="*/ 0 w 33"/>
                <a:gd name="T5" fmla="*/ 185 h 205"/>
                <a:gd name="T6" fmla="*/ 0 w 33"/>
                <a:gd name="T7" fmla="*/ 157 h 205"/>
                <a:gd name="T8" fmla="*/ 0 w 33"/>
                <a:gd name="T9" fmla="*/ 43 h 205"/>
                <a:gd name="T10" fmla="*/ 0 w 33"/>
                <a:gd name="T11" fmla="*/ 20 h 205"/>
                <a:gd name="T12" fmla="*/ 20 w 33"/>
                <a:gd name="T13" fmla="*/ 0 h 205"/>
                <a:gd name="T14" fmla="*/ 33 w 33"/>
                <a:gd name="T15" fmla="*/ 0 h 205"/>
                <a:gd name="T16" fmla="*/ 33 w 33"/>
                <a:gd name="T17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5">
                  <a:moveTo>
                    <a:pt x="33" y="204"/>
                  </a:moveTo>
                  <a:cubicBezTo>
                    <a:pt x="27" y="204"/>
                    <a:pt x="20" y="205"/>
                    <a:pt x="14" y="203"/>
                  </a:cubicBezTo>
                  <a:cubicBezTo>
                    <a:pt x="6" y="201"/>
                    <a:pt x="0" y="193"/>
                    <a:pt x="0" y="185"/>
                  </a:cubicBezTo>
                  <a:cubicBezTo>
                    <a:pt x="0" y="176"/>
                    <a:pt x="0" y="166"/>
                    <a:pt x="0" y="157"/>
                  </a:cubicBezTo>
                  <a:cubicBezTo>
                    <a:pt x="0" y="119"/>
                    <a:pt x="0" y="81"/>
                    <a:pt x="0" y="43"/>
                  </a:cubicBezTo>
                  <a:cubicBezTo>
                    <a:pt x="0" y="35"/>
                    <a:pt x="0" y="28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0"/>
                    <a:pt x="33" y="0"/>
                  </a:cubicBezTo>
                  <a:cubicBezTo>
                    <a:pt x="33" y="68"/>
                    <a:pt x="33" y="136"/>
                    <a:pt x="33" y="204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11150601" y="5194300"/>
              <a:ext cx="417513" cy="611188"/>
            </a:xfrm>
            <a:custGeom>
              <a:avLst/>
              <a:gdLst>
                <a:gd name="T0" fmla="*/ 89 w 110"/>
                <a:gd name="T1" fmla="*/ 49 h 161"/>
                <a:gd name="T2" fmla="*/ 62 w 110"/>
                <a:gd name="T3" fmla="*/ 83 h 161"/>
                <a:gd name="T4" fmla="*/ 52 w 110"/>
                <a:gd name="T5" fmla="*/ 104 h 161"/>
                <a:gd name="T6" fmla="*/ 53 w 110"/>
                <a:gd name="T7" fmla="*/ 93 h 161"/>
                <a:gd name="T8" fmla="*/ 58 w 110"/>
                <a:gd name="T9" fmla="*/ 88 h 161"/>
                <a:gd name="T10" fmla="*/ 49 w 110"/>
                <a:gd name="T11" fmla="*/ 86 h 161"/>
                <a:gd name="T12" fmla="*/ 60 w 110"/>
                <a:gd name="T13" fmla="*/ 76 h 161"/>
                <a:gd name="T14" fmla="*/ 54 w 110"/>
                <a:gd name="T15" fmla="*/ 72 h 161"/>
                <a:gd name="T16" fmla="*/ 36 w 110"/>
                <a:gd name="T17" fmla="*/ 87 h 161"/>
                <a:gd name="T18" fmla="*/ 50 w 110"/>
                <a:gd name="T19" fmla="*/ 114 h 161"/>
                <a:gd name="T20" fmla="*/ 64 w 110"/>
                <a:gd name="T21" fmla="*/ 146 h 161"/>
                <a:gd name="T22" fmla="*/ 48 w 110"/>
                <a:gd name="T23" fmla="*/ 160 h 161"/>
                <a:gd name="T24" fmla="*/ 15 w 110"/>
                <a:gd name="T25" fmla="*/ 106 h 161"/>
                <a:gd name="T26" fmla="*/ 3 w 110"/>
                <a:gd name="T27" fmla="*/ 97 h 161"/>
                <a:gd name="T28" fmla="*/ 1 w 110"/>
                <a:gd name="T29" fmla="*/ 95 h 161"/>
                <a:gd name="T30" fmla="*/ 8 w 110"/>
                <a:gd name="T31" fmla="*/ 75 h 161"/>
                <a:gd name="T32" fmla="*/ 89 w 110"/>
                <a:gd name="T33" fmla="*/ 9 h 161"/>
                <a:gd name="T34" fmla="*/ 91 w 110"/>
                <a:gd name="T35" fmla="*/ 1 h 161"/>
                <a:gd name="T36" fmla="*/ 101 w 110"/>
                <a:gd name="T37" fmla="*/ 9 h 161"/>
                <a:gd name="T38" fmla="*/ 108 w 110"/>
                <a:gd name="T39" fmla="*/ 23 h 161"/>
                <a:gd name="T40" fmla="*/ 98 w 110"/>
                <a:gd name="T41" fmla="*/ 43 h 161"/>
                <a:gd name="T42" fmla="*/ 59 w 110"/>
                <a:gd name="T43" fmla="*/ 65 h 161"/>
                <a:gd name="T44" fmla="*/ 72 w 110"/>
                <a:gd name="T45" fmla="*/ 47 h 161"/>
                <a:gd name="T46" fmla="*/ 93 w 110"/>
                <a:gd name="T47" fmla="*/ 29 h 161"/>
                <a:gd name="T48" fmla="*/ 88 w 110"/>
                <a:gd name="T49" fmla="*/ 23 h 161"/>
                <a:gd name="T50" fmla="*/ 64 w 110"/>
                <a:gd name="T51" fmla="*/ 47 h 161"/>
                <a:gd name="T52" fmla="*/ 54 w 110"/>
                <a:gd name="T53" fmla="*/ 59 h 161"/>
                <a:gd name="T54" fmla="*/ 44 w 110"/>
                <a:gd name="T55" fmla="*/ 58 h 161"/>
                <a:gd name="T56" fmla="*/ 20 w 110"/>
                <a:gd name="T57" fmla="*/ 82 h 161"/>
                <a:gd name="T58" fmla="*/ 31 w 110"/>
                <a:gd name="T59" fmla="*/ 78 h 161"/>
                <a:gd name="T60" fmla="*/ 52 w 110"/>
                <a:gd name="T61" fmla="*/ 151 h 161"/>
                <a:gd name="T62" fmla="*/ 44 w 110"/>
                <a:gd name="T63" fmla="*/ 151 h 161"/>
                <a:gd name="T64" fmla="*/ 52 w 110"/>
                <a:gd name="T65" fmla="*/ 151 h 161"/>
                <a:gd name="T66" fmla="*/ 11 w 110"/>
                <a:gd name="T67" fmla="*/ 78 h 161"/>
                <a:gd name="T68" fmla="*/ 11 w 110"/>
                <a:gd name="T69" fmla="*/ 8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161">
                  <a:moveTo>
                    <a:pt x="98" y="43"/>
                  </a:moveTo>
                  <a:cubicBezTo>
                    <a:pt x="95" y="45"/>
                    <a:pt x="92" y="47"/>
                    <a:pt x="89" y="49"/>
                  </a:cubicBezTo>
                  <a:cubicBezTo>
                    <a:pt x="82" y="55"/>
                    <a:pt x="75" y="61"/>
                    <a:pt x="68" y="66"/>
                  </a:cubicBezTo>
                  <a:cubicBezTo>
                    <a:pt x="62" y="71"/>
                    <a:pt x="60" y="76"/>
                    <a:pt x="62" y="83"/>
                  </a:cubicBezTo>
                  <a:cubicBezTo>
                    <a:pt x="63" y="88"/>
                    <a:pt x="61" y="93"/>
                    <a:pt x="57" y="96"/>
                  </a:cubicBezTo>
                  <a:cubicBezTo>
                    <a:pt x="55" y="98"/>
                    <a:pt x="53" y="101"/>
                    <a:pt x="52" y="104"/>
                  </a:cubicBezTo>
                  <a:cubicBezTo>
                    <a:pt x="49" y="101"/>
                    <a:pt x="47" y="97"/>
                    <a:pt x="44" y="93"/>
                  </a:cubicBezTo>
                  <a:cubicBezTo>
                    <a:pt x="47" y="93"/>
                    <a:pt x="50" y="93"/>
                    <a:pt x="53" y="93"/>
                  </a:cubicBezTo>
                  <a:cubicBezTo>
                    <a:pt x="53" y="92"/>
                    <a:pt x="54" y="92"/>
                    <a:pt x="55" y="92"/>
                  </a:cubicBezTo>
                  <a:cubicBezTo>
                    <a:pt x="57" y="92"/>
                    <a:pt x="58" y="90"/>
                    <a:pt x="58" y="88"/>
                  </a:cubicBezTo>
                  <a:cubicBezTo>
                    <a:pt x="57" y="86"/>
                    <a:pt x="56" y="85"/>
                    <a:pt x="54" y="85"/>
                  </a:cubicBezTo>
                  <a:cubicBezTo>
                    <a:pt x="52" y="85"/>
                    <a:pt x="51" y="85"/>
                    <a:pt x="49" y="86"/>
                  </a:cubicBezTo>
                  <a:cubicBezTo>
                    <a:pt x="52" y="83"/>
                    <a:pt x="55" y="81"/>
                    <a:pt x="58" y="78"/>
                  </a:cubicBezTo>
                  <a:cubicBezTo>
                    <a:pt x="59" y="78"/>
                    <a:pt x="59" y="77"/>
                    <a:pt x="60" y="76"/>
                  </a:cubicBezTo>
                  <a:cubicBezTo>
                    <a:pt x="60" y="74"/>
                    <a:pt x="59" y="73"/>
                    <a:pt x="58" y="72"/>
                  </a:cubicBezTo>
                  <a:cubicBezTo>
                    <a:pt x="57" y="71"/>
                    <a:pt x="55" y="71"/>
                    <a:pt x="54" y="72"/>
                  </a:cubicBezTo>
                  <a:cubicBezTo>
                    <a:pt x="50" y="75"/>
                    <a:pt x="47" y="77"/>
                    <a:pt x="44" y="80"/>
                  </a:cubicBezTo>
                  <a:cubicBezTo>
                    <a:pt x="41" y="82"/>
                    <a:pt x="39" y="84"/>
                    <a:pt x="36" y="87"/>
                  </a:cubicBezTo>
                  <a:cubicBezTo>
                    <a:pt x="34" y="88"/>
                    <a:pt x="33" y="90"/>
                    <a:pt x="35" y="92"/>
                  </a:cubicBezTo>
                  <a:cubicBezTo>
                    <a:pt x="40" y="99"/>
                    <a:pt x="45" y="107"/>
                    <a:pt x="50" y="114"/>
                  </a:cubicBezTo>
                  <a:cubicBezTo>
                    <a:pt x="55" y="120"/>
                    <a:pt x="59" y="127"/>
                    <a:pt x="64" y="134"/>
                  </a:cubicBezTo>
                  <a:cubicBezTo>
                    <a:pt x="66" y="138"/>
                    <a:pt x="66" y="142"/>
                    <a:pt x="64" y="146"/>
                  </a:cubicBezTo>
                  <a:cubicBezTo>
                    <a:pt x="62" y="149"/>
                    <a:pt x="61" y="152"/>
                    <a:pt x="59" y="155"/>
                  </a:cubicBezTo>
                  <a:cubicBezTo>
                    <a:pt x="56" y="159"/>
                    <a:pt x="52" y="161"/>
                    <a:pt x="48" y="160"/>
                  </a:cubicBezTo>
                  <a:cubicBezTo>
                    <a:pt x="43" y="160"/>
                    <a:pt x="40" y="158"/>
                    <a:pt x="38" y="154"/>
                  </a:cubicBezTo>
                  <a:cubicBezTo>
                    <a:pt x="30" y="138"/>
                    <a:pt x="23" y="122"/>
                    <a:pt x="15" y="106"/>
                  </a:cubicBezTo>
                  <a:cubicBezTo>
                    <a:pt x="15" y="105"/>
                    <a:pt x="14" y="104"/>
                    <a:pt x="13" y="102"/>
                  </a:cubicBezTo>
                  <a:cubicBezTo>
                    <a:pt x="11" y="98"/>
                    <a:pt x="7" y="96"/>
                    <a:pt x="3" y="97"/>
                  </a:cubicBezTo>
                  <a:cubicBezTo>
                    <a:pt x="2" y="97"/>
                    <a:pt x="1" y="98"/>
                    <a:pt x="1" y="97"/>
                  </a:cubicBezTo>
                  <a:cubicBezTo>
                    <a:pt x="0" y="96"/>
                    <a:pt x="1" y="95"/>
                    <a:pt x="1" y="95"/>
                  </a:cubicBezTo>
                  <a:cubicBezTo>
                    <a:pt x="4" y="93"/>
                    <a:pt x="5" y="91"/>
                    <a:pt x="4" y="88"/>
                  </a:cubicBezTo>
                  <a:cubicBezTo>
                    <a:pt x="2" y="82"/>
                    <a:pt x="3" y="78"/>
                    <a:pt x="8" y="75"/>
                  </a:cubicBezTo>
                  <a:cubicBezTo>
                    <a:pt x="24" y="62"/>
                    <a:pt x="40" y="49"/>
                    <a:pt x="57" y="36"/>
                  </a:cubicBezTo>
                  <a:cubicBezTo>
                    <a:pt x="68" y="27"/>
                    <a:pt x="78" y="18"/>
                    <a:pt x="89" y="9"/>
                  </a:cubicBezTo>
                  <a:cubicBezTo>
                    <a:pt x="91" y="8"/>
                    <a:pt x="92" y="6"/>
                    <a:pt x="90" y="4"/>
                  </a:cubicBezTo>
                  <a:cubicBezTo>
                    <a:pt x="90" y="3"/>
                    <a:pt x="90" y="2"/>
                    <a:pt x="91" y="1"/>
                  </a:cubicBezTo>
                  <a:cubicBezTo>
                    <a:pt x="92" y="0"/>
                    <a:pt x="94" y="0"/>
                    <a:pt x="95" y="1"/>
                  </a:cubicBezTo>
                  <a:cubicBezTo>
                    <a:pt x="97" y="4"/>
                    <a:pt x="99" y="6"/>
                    <a:pt x="101" y="9"/>
                  </a:cubicBezTo>
                  <a:cubicBezTo>
                    <a:pt x="103" y="12"/>
                    <a:pt x="106" y="16"/>
                    <a:pt x="109" y="19"/>
                  </a:cubicBezTo>
                  <a:cubicBezTo>
                    <a:pt x="110" y="21"/>
                    <a:pt x="110" y="22"/>
                    <a:pt x="108" y="23"/>
                  </a:cubicBezTo>
                  <a:cubicBezTo>
                    <a:pt x="105" y="26"/>
                    <a:pt x="102" y="28"/>
                    <a:pt x="100" y="30"/>
                  </a:cubicBezTo>
                  <a:cubicBezTo>
                    <a:pt x="95" y="34"/>
                    <a:pt x="94" y="38"/>
                    <a:pt x="98" y="43"/>
                  </a:cubicBezTo>
                  <a:close/>
                  <a:moveTo>
                    <a:pt x="47" y="66"/>
                  </a:moveTo>
                  <a:cubicBezTo>
                    <a:pt x="51" y="68"/>
                    <a:pt x="55" y="68"/>
                    <a:pt x="59" y="65"/>
                  </a:cubicBezTo>
                  <a:cubicBezTo>
                    <a:pt x="62" y="62"/>
                    <a:pt x="66" y="60"/>
                    <a:pt x="69" y="57"/>
                  </a:cubicBezTo>
                  <a:cubicBezTo>
                    <a:pt x="72" y="54"/>
                    <a:pt x="73" y="51"/>
                    <a:pt x="72" y="47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80" y="39"/>
                    <a:pt x="86" y="34"/>
                    <a:pt x="93" y="29"/>
                  </a:cubicBezTo>
                  <a:cubicBezTo>
                    <a:pt x="95" y="27"/>
                    <a:pt x="95" y="25"/>
                    <a:pt x="94" y="23"/>
                  </a:cubicBezTo>
                  <a:cubicBezTo>
                    <a:pt x="92" y="22"/>
                    <a:pt x="90" y="22"/>
                    <a:pt x="88" y="23"/>
                  </a:cubicBezTo>
                  <a:cubicBezTo>
                    <a:pt x="81" y="29"/>
                    <a:pt x="73" y="35"/>
                    <a:pt x="65" y="42"/>
                  </a:cubicBezTo>
                  <a:cubicBezTo>
                    <a:pt x="63" y="43"/>
                    <a:pt x="63" y="45"/>
                    <a:pt x="64" y="47"/>
                  </a:cubicBezTo>
                  <a:cubicBezTo>
                    <a:pt x="66" y="49"/>
                    <a:pt x="66" y="50"/>
                    <a:pt x="64" y="52"/>
                  </a:cubicBezTo>
                  <a:cubicBezTo>
                    <a:pt x="60" y="54"/>
                    <a:pt x="57" y="57"/>
                    <a:pt x="54" y="59"/>
                  </a:cubicBezTo>
                  <a:cubicBezTo>
                    <a:pt x="52" y="61"/>
                    <a:pt x="51" y="61"/>
                    <a:pt x="50" y="59"/>
                  </a:cubicBezTo>
                  <a:cubicBezTo>
                    <a:pt x="48" y="57"/>
                    <a:pt x="46" y="57"/>
                    <a:pt x="44" y="58"/>
                  </a:cubicBezTo>
                  <a:cubicBezTo>
                    <a:pt x="36" y="64"/>
                    <a:pt x="29" y="71"/>
                    <a:pt x="21" y="77"/>
                  </a:cubicBezTo>
                  <a:cubicBezTo>
                    <a:pt x="19" y="78"/>
                    <a:pt x="19" y="81"/>
                    <a:pt x="20" y="82"/>
                  </a:cubicBezTo>
                  <a:cubicBezTo>
                    <a:pt x="21" y="84"/>
                    <a:pt x="24" y="84"/>
                    <a:pt x="26" y="83"/>
                  </a:cubicBezTo>
                  <a:cubicBezTo>
                    <a:pt x="27" y="81"/>
                    <a:pt x="29" y="80"/>
                    <a:pt x="31" y="78"/>
                  </a:cubicBezTo>
                  <a:cubicBezTo>
                    <a:pt x="36" y="74"/>
                    <a:pt x="41" y="70"/>
                    <a:pt x="47" y="66"/>
                  </a:cubicBezTo>
                  <a:close/>
                  <a:moveTo>
                    <a:pt x="52" y="151"/>
                  </a:moveTo>
                  <a:cubicBezTo>
                    <a:pt x="52" y="149"/>
                    <a:pt x="50" y="148"/>
                    <a:pt x="48" y="148"/>
                  </a:cubicBezTo>
                  <a:cubicBezTo>
                    <a:pt x="46" y="147"/>
                    <a:pt x="44" y="149"/>
                    <a:pt x="44" y="151"/>
                  </a:cubicBezTo>
                  <a:cubicBezTo>
                    <a:pt x="44" y="153"/>
                    <a:pt x="46" y="155"/>
                    <a:pt x="48" y="155"/>
                  </a:cubicBezTo>
                  <a:cubicBezTo>
                    <a:pt x="50" y="155"/>
                    <a:pt x="52" y="153"/>
                    <a:pt x="52" y="151"/>
                  </a:cubicBezTo>
                  <a:close/>
                  <a:moveTo>
                    <a:pt x="14" y="82"/>
                  </a:moveTo>
                  <a:cubicBezTo>
                    <a:pt x="14" y="79"/>
                    <a:pt x="13" y="78"/>
                    <a:pt x="11" y="78"/>
                  </a:cubicBezTo>
                  <a:cubicBezTo>
                    <a:pt x="9" y="78"/>
                    <a:pt x="7" y="80"/>
                    <a:pt x="7" y="82"/>
                  </a:cubicBezTo>
                  <a:cubicBezTo>
                    <a:pt x="7" y="84"/>
                    <a:pt x="9" y="85"/>
                    <a:pt x="11" y="85"/>
                  </a:cubicBezTo>
                  <a:cubicBezTo>
                    <a:pt x="13" y="85"/>
                    <a:pt x="14" y="84"/>
                    <a:pt x="14" y="82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8"/>
            <p:cNvSpPr/>
            <p:nvPr userDrawn="1"/>
          </p:nvSpPr>
          <p:spPr bwMode="auto">
            <a:xfrm>
              <a:off x="10945813" y="5673725"/>
              <a:ext cx="33338" cy="109538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0 h 29"/>
                <a:gd name="T4" fmla="*/ 9 w 9"/>
                <a:gd name="T5" fmla="*/ 10 h 29"/>
                <a:gd name="T6" fmla="*/ 9 w 9"/>
                <a:gd name="T7" fmla="*/ 19 h 29"/>
                <a:gd name="T8" fmla="*/ 8 w 9"/>
                <a:gd name="T9" fmla="*/ 21 h 29"/>
                <a:gd name="T10" fmla="*/ 1 w 9"/>
                <a:gd name="T11" fmla="*/ 29 h 29"/>
                <a:gd name="T12" fmla="*/ 0 w 9"/>
                <a:gd name="T13" fmla="*/ 29 h 29"/>
                <a:gd name="T14" fmla="*/ 0 w 9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9" y="3"/>
                    <a:pt x="9" y="7"/>
                    <a:pt x="9" y="10"/>
                  </a:cubicBezTo>
                  <a:cubicBezTo>
                    <a:pt x="9" y="13"/>
                    <a:pt x="9" y="16"/>
                    <a:pt x="9" y="19"/>
                  </a:cubicBezTo>
                  <a:cubicBezTo>
                    <a:pt x="9" y="20"/>
                    <a:pt x="9" y="21"/>
                    <a:pt x="8" y="21"/>
                  </a:cubicBezTo>
                  <a:cubicBezTo>
                    <a:pt x="6" y="24"/>
                    <a:pt x="3" y="27"/>
                    <a:pt x="1" y="29"/>
                  </a:cubicBezTo>
                  <a:cubicBezTo>
                    <a:pt x="1" y="29"/>
                    <a:pt x="1" y="29"/>
                    <a:pt x="0" y="29"/>
                  </a:cubicBezTo>
                  <a:cubicBezTo>
                    <a:pt x="0" y="1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9"/>
            <p:cNvSpPr/>
            <p:nvPr userDrawn="1"/>
          </p:nvSpPr>
          <p:spPr bwMode="auto">
            <a:xfrm>
              <a:off x="11006138" y="5673725"/>
              <a:ext cx="34925" cy="109538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0 h 29"/>
                <a:gd name="T4" fmla="*/ 9 w 9"/>
                <a:gd name="T5" fmla="*/ 29 h 29"/>
                <a:gd name="T6" fmla="*/ 1 w 9"/>
                <a:gd name="T7" fmla="*/ 21 h 29"/>
                <a:gd name="T8" fmla="*/ 0 w 9"/>
                <a:gd name="T9" fmla="*/ 20 h 29"/>
                <a:gd name="T10" fmla="*/ 0 w 9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9" y="9"/>
                    <a:pt x="9" y="19"/>
                    <a:pt x="9" y="29"/>
                  </a:cubicBezTo>
                  <a:cubicBezTo>
                    <a:pt x="6" y="26"/>
                    <a:pt x="3" y="24"/>
                    <a:pt x="1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13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5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138545" y="6414656"/>
            <a:ext cx="7986569" cy="325080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 rot="16200000">
            <a:off x="10327977" y="5673087"/>
            <a:ext cx="674184" cy="9313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5"/>
          <p:cNvSpPr/>
          <p:nvPr userDrawn="1"/>
        </p:nvSpPr>
        <p:spPr bwMode="auto">
          <a:xfrm>
            <a:off x="10323512" y="6327775"/>
            <a:ext cx="704851" cy="260350"/>
          </a:xfrm>
          <a:custGeom>
            <a:avLst/>
            <a:gdLst>
              <a:gd name="T0" fmla="*/ 47 w 238"/>
              <a:gd name="T1" fmla="*/ 84 h 88"/>
              <a:gd name="T2" fmla="*/ 19 w 238"/>
              <a:gd name="T3" fmla="*/ 73 h 88"/>
              <a:gd name="T4" fmla="*/ 10 w 238"/>
              <a:gd name="T5" fmla="*/ 36 h 88"/>
              <a:gd name="T6" fmla="*/ 30 w 238"/>
              <a:gd name="T7" fmla="*/ 18 h 88"/>
              <a:gd name="T8" fmla="*/ 61 w 238"/>
              <a:gd name="T9" fmla="*/ 7 h 88"/>
              <a:gd name="T10" fmla="*/ 67 w 238"/>
              <a:gd name="T11" fmla="*/ 4 h 88"/>
              <a:gd name="T12" fmla="*/ 84 w 238"/>
              <a:gd name="T13" fmla="*/ 6 h 88"/>
              <a:gd name="T14" fmla="*/ 112 w 238"/>
              <a:gd name="T15" fmla="*/ 18 h 88"/>
              <a:gd name="T16" fmla="*/ 144 w 238"/>
              <a:gd name="T17" fmla="*/ 13 h 88"/>
              <a:gd name="T18" fmla="*/ 163 w 238"/>
              <a:gd name="T19" fmla="*/ 3 h 88"/>
              <a:gd name="T20" fmla="*/ 170 w 238"/>
              <a:gd name="T21" fmla="*/ 2 h 88"/>
              <a:gd name="T22" fmla="*/ 206 w 238"/>
              <a:gd name="T23" fmla="*/ 15 h 88"/>
              <a:gd name="T24" fmla="*/ 226 w 238"/>
              <a:gd name="T25" fmla="*/ 28 h 88"/>
              <a:gd name="T26" fmla="*/ 237 w 238"/>
              <a:gd name="T27" fmla="*/ 57 h 88"/>
              <a:gd name="T28" fmla="*/ 233 w 238"/>
              <a:gd name="T29" fmla="*/ 66 h 88"/>
              <a:gd name="T30" fmla="*/ 195 w 238"/>
              <a:gd name="T31" fmla="*/ 83 h 88"/>
              <a:gd name="T32" fmla="*/ 185 w 238"/>
              <a:gd name="T33" fmla="*/ 42 h 88"/>
              <a:gd name="T34" fmla="*/ 184 w 238"/>
              <a:gd name="T35" fmla="*/ 38 h 88"/>
              <a:gd name="T36" fmla="*/ 181 w 238"/>
              <a:gd name="T37" fmla="*/ 36 h 88"/>
              <a:gd name="T38" fmla="*/ 180 w 238"/>
              <a:gd name="T39" fmla="*/ 39 h 88"/>
              <a:gd name="T40" fmla="*/ 180 w 238"/>
              <a:gd name="T41" fmla="*/ 61 h 88"/>
              <a:gd name="T42" fmla="*/ 180 w 238"/>
              <a:gd name="T43" fmla="*/ 78 h 88"/>
              <a:gd name="T44" fmla="*/ 176 w 238"/>
              <a:gd name="T45" fmla="*/ 83 h 88"/>
              <a:gd name="T46" fmla="*/ 77 w 238"/>
              <a:gd name="T47" fmla="*/ 84 h 88"/>
              <a:gd name="T48" fmla="*/ 67 w 238"/>
              <a:gd name="T49" fmla="*/ 83 h 88"/>
              <a:gd name="T50" fmla="*/ 63 w 238"/>
              <a:gd name="T51" fmla="*/ 78 h 88"/>
              <a:gd name="T52" fmla="*/ 63 w 238"/>
              <a:gd name="T53" fmla="*/ 40 h 88"/>
              <a:gd name="T54" fmla="*/ 61 w 238"/>
              <a:gd name="T55" fmla="*/ 36 h 88"/>
              <a:gd name="T56" fmla="*/ 58 w 238"/>
              <a:gd name="T57" fmla="*/ 40 h 88"/>
              <a:gd name="T58" fmla="*/ 47 w 238"/>
              <a:gd name="T59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38" h="88">
                <a:moveTo>
                  <a:pt x="47" y="84"/>
                </a:moveTo>
                <a:cubicBezTo>
                  <a:pt x="37" y="80"/>
                  <a:pt x="27" y="77"/>
                  <a:pt x="19" y="73"/>
                </a:cubicBezTo>
                <a:cubicBezTo>
                  <a:pt x="3" y="65"/>
                  <a:pt x="0" y="55"/>
                  <a:pt x="10" y="36"/>
                </a:cubicBezTo>
                <a:cubicBezTo>
                  <a:pt x="14" y="27"/>
                  <a:pt x="22" y="22"/>
                  <a:pt x="30" y="18"/>
                </a:cubicBezTo>
                <a:cubicBezTo>
                  <a:pt x="40" y="14"/>
                  <a:pt x="51" y="10"/>
                  <a:pt x="61" y="7"/>
                </a:cubicBezTo>
                <a:cubicBezTo>
                  <a:pt x="63" y="6"/>
                  <a:pt x="65" y="6"/>
                  <a:pt x="67" y="4"/>
                </a:cubicBezTo>
                <a:cubicBezTo>
                  <a:pt x="73" y="0"/>
                  <a:pt x="79" y="2"/>
                  <a:pt x="84" y="6"/>
                </a:cubicBezTo>
                <a:cubicBezTo>
                  <a:pt x="93" y="10"/>
                  <a:pt x="102" y="15"/>
                  <a:pt x="112" y="18"/>
                </a:cubicBezTo>
                <a:cubicBezTo>
                  <a:pt x="123" y="21"/>
                  <a:pt x="134" y="19"/>
                  <a:pt x="144" y="13"/>
                </a:cubicBezTo>
                <a:cubicBezTo>
                  <a:pt x="151" y="10"/>
                  <a:pt x="157" y="7"/>
                  <a:pt x="163" y="3"/>
                </a:cubicBezTo>
                <a:cubicBezTo>
                  <a:pt x="166" y="1"/>
                  <a:pt x="168" y="1"/>
                  <a:pt x="170" y="2"/>
                </a:cubicBezTo>
                <a:cubicBezTo>
                  <a:pt x="182" y="7"/>
                  <a:pt x="194" y="10"/>
                  <a:pt x="206" y="15"/>
                </a:cubicBezTo>
                <a:cubicBezTo>
                  <a:pt x="213" y="18"/>
                  <a:pt x="220" y="23"/>
                  <a:pt x="226" y="28"/>
                </a:cubicBezTo>
                <a:cubicBezTo>
                  <a:pt x="235" y="35"/>
                  <a:pt x="238" y="46"/>
                  <a:pt x="237" y="57"/>
                </a:cubicBezTo>
                <a:cubicBezTo>
                  <a:pt x="237" y="60"/>
                  <a:pt x="235" y="64"/>
                  <a:pt x="233" y="66"/>
                </a:cubicBezTo>
                <a:cubicBezTo>
                  <a:pt x="222" y="76"/>
                  <a:pt x="209" y="80"/>
                  <a:pt x="195" y="83"/>
                </a:cubicBezTo>
                <a:cubicBezTo>
                  <a:pt x="192" y="69"/>
                  <a:pt x="188" y="56"/>
                  <a:pt x="185" y="42"/>
                </a:cubicBezTo>
                <a:cubicBezTo>
                  <a:pt x="185" y="41"/>
                  <a:pt x="185" y="39"/>
                  <a:pt x="184" y="38"/>
                </a:cubicBezTo>
                <a:cubicBezTo>
                  <a:pt x="184" y="37"/>
                  <a:pt x="182" y="37"/>
                  <a:pt x="181" y="36"/>
                </a:cubicBezTo>
                <a:cubicBezTo>
                  <a:pt x="181" y="37"/>
                  <a:pt x="180" y="38"/>
                  <a:pt x="180" y="39"/>
                </a:cubicBezTo>
                <a:cubicBezTo>
                  <a:pt x="180" y="46"/>
                  <a:pt x="180" y="54"/>
                  <a:pt x="180" y="61"/>
                </a:cubicBezTo>
                <a:cubicBezTo>
                  <a:pt x="180" y="67"/>
                  <a:pt x="180" y="73"/>
                  <a:pt x="180" y="78"/>
                </a:cubicBezTo>
                <a:cubicBezTo>
                  <a:pt x="180" y="81"/>
                  <a:pt x="179" y="82"/>
                  <a:pt x="176" y="83"/>
                </a:cubicBezTo>
                <a:cubicBezTo>
                  <a:pt x="143" y="87"/>
                  <a:pt x="110" y="88"/>
                  <a:pt x="77" y="84"/>
                </a:cubicBezTo>
                <a:cubicBezTo>
                  <a:pt x="74" y="84"/>
                  <a:pt x="71" y="83"/>
                  <a:pt x="67" y="83"/>
                </a:cubicBezTo>
                <a:cubicBezTo>
                  <a:pt x="63" y="83"/>
                  <a:pt x="63" y="81"/>
                  <a:pt x="63" y="78"/>
                </a:cubicBezTo>
                <a:cubicBezTo>
                  <a:pt x="63" y="65"/>
                  <a:pt x="63" y="53"/>
                  <a:pt x="63" y="40"/>
                </a:cubicBezTo>
                <a:cubicBezTo>
                  <a:pt x="63" y="39"/>
                  <a:pt x="62" y="37"/>
                  <a:pt x="61" y="36"/>
                </a:cubicBezTo>
                <a:cubicBezTo>
                  <a:pt x="60" y="37"/>
                  <a:pt x="59" y="38"/>
                  <a:pt x="58" y="40"/>
                </a:cubicBezTo>
                <a:cubicBezTo>
                  <a:pt x="54" y="54"/>
                  <a:pt x="51" y="68"/>
                  <a:pt x="47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10501313" y="5894388"/>
            <a:ext cx="358775" cy="461962"/>
          </a:xfrm>
          <a:custGeom>
            <a:avLst/>
            <a:gdLst>
              <a:gd name="T0" fmla="*/ 61 w 121"/>
              <a:gd name="T1" fmla="*/ 156 h 156"/>
              <a:gd name="T2" fmla="*/ 44 w 121"/>
              <a:gd name="T3" fmla="*/ 150 h 156"/>
              <a:gd name="T4" fmla="*/ 23 w 121"/>
              <a:gd name="T5" fmla="*/ 136 h 156"/>
              <a:gd name="T6" fmla="*/ 14 w 121"/>
              <a:gd name="T7" fmla="*/ 120 h 156"/>
              <a:gd name="T8" fmla="*/ 10 w 121"/>
              <a:gd name="T9" fmla="*/ 108 h 156"/>
              <a:gd name="T10" fmla="*/ 6 w 121"/>
              <a:gd name="T11" fmla="*/ 98 h 156"/>
              <a:gd name="T12" fmla="*/ 6 w 121"/>
              <a:gd name="T13" fmla="*/ 66 h 156"/>
              <a:gd name="T14" fmla="*/ 8 w 121"/>
              <a:gd name="T15" fmla="*/ 62 h 156"/>
              <a:gd name="T16" fmla="*/ 46 w 121"/>
              <a:gd name="T17" fmla="*/ 12 h 156"/>
              <a:gd name="T18" fmla="*/ 49 w 121"/>
              <a:gd name="T19" fmla="*/ 9 h 156"/>
              <a:gd name="T20" fmla="*/ 61 w 121"/>
              <a:gd name="T21" fmla="*/ 0 h 156"/>
              <a:gd name="T22" fmla="*/ 73 w 121"/>
              <a:gd name="T23" fmla="*/ 9 h 156"/>
              <a:gd name="T24" fmla="*/ 77 w 121"/>
              <a:gd name="T25" fmla="*/ 12 h 156"/>
              <a:gd name="T26" fmla="*/ 114 w 121"/>
              <a:gd name="T27" fmla="*/ 59 h 156"/>
              <a:gd name="T28" fmla="*/ 117 w 121"/>
              <a:gd name="T29" fmla="*/ 67 h 156"/>
              <a:gd name="T30" fmla="*/ 119 w 121"/>
              <a:gd name="T31" fmla="*/ 72 h 156"/>
              <a:gd name="T32" fmla="*/ 113 w 121"/>
              <a:gd name="T33" fmla="*/ 101 h 156"/>
              <a:gd name="T34" fmla="*/ 112 w 121"/>
              <a:gd name="T35" fmla="*/ 106 h 156"/>
              <a:gd name="T36" fmla="*/ 109 w 121"/>
              <a:gd name="T37" fmla="*/ 119 h 156"/>
              <a:gd name="T38" fmla="*/ 61 w 121"/>
              <a:gd name="T39" fmla="*/ 156 h 156"/>
              <a:gd name="T40" fmla="*/ 20 w 121"/>
              <a:gd name="T41" fmla="*/ 69 h 156"/>
              <a:gd name="T42" fmla="*/ 17 w 121"/>
              <a:gd name="T43" fmla="*/ 74 h 156"/>
              <a:gd name="T44" fmla="*/ 13 w 121"/>
              <a:gd name="T45" fmla="*/ 78 h 156"/>
              <a:gd name="T46" fmla="*/ 16 w 121"/>
              <a:gd name="T47" fmla="*/ 91 h 156"/>
              <a:gd name="T48" fmla="*/ 19 w 121"/>
              <a:gd name="T49" fmla="*/ 96 h 156"/>
              <a:gd name="T50" fmla="*/ 21 w 121"/>
              <a:gd name="T51" fmla="*/ 106 h 156"/>
              <a:gd name="T52" fmla="*/ 27 w 121"/>
              <a:gd name="T53" fmla="*/ 111 h 156"/>
              <a:gd name="T54" fmla="*/ 90 w 121"/>
              <a:gd name="T55" fmla="*/ 112 h 156"/>
              <a:gd name="T56" fmla="*/ 102 w 121"/>
              <a:gd name="T57" fmla="*/ 101 h 156"/>
              <a:gd name="T58" fmla="*/ 104 w 121"/>
              <a:gd name="T59" fmla="*/ 93 h 156"/>
              <a:gd name="T60" fmla="*/ 109 w 121"/>
              <a:gd name="T61" fmla="*/ 81 h 156"/>
              <a:gd name="T62" fmla="*/ 104 w 121"/>
              <a:gd name="T63" fmla="*/ 74 h 156"/>
              <a:gd name="T64" fmla="*/ 95 w 121"/>
              <a:gd name="T65" fmla="*/ 70 h 156"/>
              <a:gd name="T66" fmla="*/ 99 w 121"/>
              <a:gd name="T67" fmla="*/ 75 h 156"/>
              <a:gd name="T68" fmla="*/ 99 w 121"/>
              <a:gd name="T69" fmla="*/ 84 h 156"/>
              <a:gd name="T70" fmla="*/ 66 w 121"/>
              <a:gd name="T71" fmla="*/ 87 h 156"/>
              <a:gd name="T72" fmla="*/ 61 w 121"/>
              <a:gd name="T73" fmla="*/ 82 h 156"/>
              <a:gd name="T74" fmla="*/ 57 w 121"/>
              <a:gd name="T75" fmla="*/ 86 h 156"/>
              <a:gd name="T76" fmla="*/ 28 w 121"/>
              <a:gd name="T77" fmla="*/ 89 h 156"/>
              <a:gd name="T78" fmla="*/ 27 w 121"/>
              <a:gd name="T79" fmla="*/ 70 h 156"/>
              <a:gd name="T80" fmla="*/ 27 w 121"/>
              <a:gd name="T81" fmla="*/ 69 h 156"/>
              <a:gd name="T82" fmla="*/ 20 w 121"/>
              <a:gd name="T83" fmla="*/ 69 h 156"/>
              <a:gd name="T84" fmla="*/ 47 w 121"/>
              <a:gd name="T85" fmla="*/ 126 h 156"/>
              <a:gd name="T86" fmla="*/ 74 w 121"/>
              <a:gd name="T87" fmla="*/ 126 h 156"/>
              <a:gd name="T88" fmla="*/ 47 w 121"/>
              <a:gd name="T89" fmla="*/ 126 h 156"/>
              <a:gd name="T90" fmla="*/ 76 w 121"/>
              <a:gd name="T91" fmla="*/ 70 h 156"/>
              <a:gd name="T92" fmla="*/ 46 w 121"/>
              <a:gd name="T93" fmla="*/ 70 h 156"/>
              <a:gd name="T94" fmla="*/ 61 w 121"/>
              <a:gd name="T95" fmla="*/ 80 h 156"/>
              <a:gd name="T96" fmla="*/ 76 w 121"/>
              <a:gd name="T97" fmla="*/ 70 h 156"/>
              <a:gd name="T98" fmla="*/ 50 w 121"/>
              <a:gd name="T99" fmla="*/ 82 h 156"/>
              <a:gd name="T100" fmla="*/ 35 w 121"/>
              <a:gd name="T101" fmla="*/ 80 h 156"/>
              <a:gd name="T102" fmla="*/ 50 w 121"/>
              <a:gd name="T103" fmla="*/ 82 h 156"/>
              <a:gd name="T104" fmla="*/ 71 w 121"/>
              <a:gd name="T105" fmla="*/ 82 h 156"/>
              <a:gd name="T106" fmla="*/ 87 w 121"/>
              <a:gd name="T107" fmla="*/ 79 h 156"/>
              <a:gd name="T108" fmla="*/ 71 w 121"/>
              <a:gd name="T109" fmla="*/ 8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0" h="156">
                <a:moveTo>
                  <a:pt x="61" y="156"/>
                </a:moveTo>
                <a:cubicBezTo>
                  <a:pt x="55" y="154"/>
                  <a:pt x="49" y="153"/>
                  <a:pt x="44" y="150"/>
                </a:cubicBezTo>
                <a:cubicBezTo>
                  <a:pt x="37" y="146"/>
                  <a:pt x="29" y="142"/>
                  <a:pt x="23" y="136"/>
                </a:cubicBezTo>
                <a:cubicBezTo>
                  <a:pt x="19" y="132"/>
                  <a:pt x="16" y="126"/>
                  <a:pt x="14" y="120"/>
                </a:cubicBezTo>
                <a:cubicBezTo>
                  <a:pt x="12" y="116"/>
                  <a:pt x="12" y="112"/>
                  <a:pt x="10" y="108"/>
                </a:cubicBezTo>
                <a:cubicBezTo>
                  <a:pt x="9" y="104"/>
                  <a:pt x="8" y="101"/>
                  <a:pt x="6" y="98"/>
                </a:cubicBezTo>
                <a:cubicBezTo>
                  <a:pt x="0" y="91"/>
                  <a:pt x="1" y="72"/>
                  <a:pt x="6" y="66"/>
                </a:cubicBezTo>
                <a:cubicBezTo>
                  <a:pt x="7" y="65"/>
                  <a:pt x="8" y="63"/>
                  <a:pt x="8" y="62"/>
                </a:cubicBezTo>
                <a:cubicBezTo>
                  <a:pt x="9" y="38"/>
                  <a:pt x="23" y="20"/>
                  <a:pt x="46" y="12"/>
                </a:cubicBezTo>
                <a:cubicBezTo>
                  <a:pt x="47" y="12"/>
                  <a:pt x="48" y="10"/>
                  <a:pt x="49" y="9"/>
                </a:cubicBezTo>
                <a:cubicBezTo>
                  <a:pt x="51" y="3"/>
                  <a:pt x="56" y="0"/>
                  <a:pt x="61" y="0"/>
                </a:cubicBezTo>
                <a:cubicBezTo>
                  <a:pt x="67" y="0"/>
                  <a:pt x="71" y="3"/>
                  <a:pt x="73" y="9"/>
                </a:cubicBezTo>
                <a:cubicBezTo>
                  <a:pt x="74" y="10"/>
                  <a:pt x="75" y="12"/>
                  <a:pt x="77" y="12"/>
                </a:cubicBezTo>
                <a:cubicBezTo>
                  <a:pt x="98" y="21"/>
                  <a:pt x="111" y="36"/>
                  <a:pt x="114" y="59"/>
                </a:cubicBezTo>
                <a:cubicBezTo>
                  <a:pt x="114" y="62"/>
                  <a:pt x="116" y="65"/>
                  <a:pt x="117" y="67"/>
                </a:cubicBezTo>
                <a:cubicBezTo>
                  <a:pt x="118" y="69"/>
                  <a:pt x="119" y="71"/>
                  <a:pt x="119" y="72"/>
                </a:cubicBezTo>
                <a:cubicBezTo>
                  <a:pt x="121" y="82"/>
                  <a:pt x="121" y="92"/>
                  <a:pt x="113" y="101"/>
                </a:cubicBezTo>
                <a:cubicBezTo>
                  <a:pt x="112" y="102"/>
                  <a:pt x="112" y="104"/>
                  <a:pt x="112" y="106"/>
                </a:cubicBezTo>
                <a:cubicBezTo>
                  <a:pt x="111" y="111"/>
                  <a:pt x="110" y="115"/>
                  <a:pt x="109" y="119"/>
                </a:cubicBezTo>
                <a:cubicBezTo>
                  <a:pt x="103" y="137"/>
                  <a:pt x="80" y="155"/>
                  <a:pt x="61" y="156"/>
                </a:cubicBezTo>
                <a:close/>
                <a:moveTo>
                  <a:pt x="20" y="69"/>
                </a:moveTo>
                <a:cubicBezTo>
                  <a:pt x="19" y="71"/>
                  <a:pt x="18" y="73"/>
                  <a:pt x="17" y="74"/>
                </a:cubicBezTo>
                <a:cubicBezTo>
                  <a:pt x="15" y="75"/>
                  <a:pt x="12" y="75"/>
                  <a:pt x="13" y="78"/>
                </a:cubicBezTo>
                <a:cubicBezTo>
                  <a:pt x="13" y="82"/>
                  <a:pt x="14" y="87"/>
                  <a:pt x="16" y="91"/>
                </a:cubicBezTo>
                <a:cubicBezTo>
                  <a:pt x="16" y="93"/>
                  <a:pt x="18" y="94"/>
                  <a:pt x="19" y="96"/>
                </a:cubicBezTo>
                <a:cubicBezTo>
                  <a:pt x="20" y="99"/>
                  <a:pt x="21" y="102"/>
                  <a:pt x="21" y="106"/>
                </a:cubicBezTo>
                <a:cubicBezTo>
                  <a:pt x="21" y="110"/>
                  <a:pt x="24" y="111"/>
                  <a:pt x="27" y="111"/>
                </a:cubicBezTo>
                <a:cubicBezTo>
                  <a:pt x="48" y="114"/>
                  <a:pt x="69" y="114"/>
                  <a:pt x="90" y="112"/>
                </a:cubicBezTo>
                <a:cubicBezTo>
                  <a:pt x="99" y="110"/>
                  <a:pt x="99" y="110"/>
                  <a:pt x="102" y="101"/>
                </a:cubicBezTo>
                <a:cubicBezTo>
                  <a:pt x="102" y="98"/>
                  <a:pt x="102" y="94"/>
                  <a:pt x="104" y="93"/>
                </a:cubicBezTo>
                <a:cubicBezTo>
                  <a:pt x="109" y="90"/>
                  <a:pt x="109" y="85"/>
                  <a:pt x="109" y="81"/>
                </a:cubicBezTo>
                <a:cubicBezTo>
                  <a:pt x="109" y="77"/>
                  <a:pt x="109" y="73"/>
                  <a:pt x="104" y="74"/>
                </a:cubicBezTo>
                <a:cubicBezTo>
                  <a:pt x="102" y="68"/>
                  <a:pt x="101" y="67"/>
                  <a:pt x="95" y="70"/>
                </a:cubicBezTo>
                <a:cubicBezTo>
                  <a:pt x="96" y="72"/>
                  <a:pt x="98" y="73"/>
                  <a:pt x="99" y="75"/>
                </a:cubicBezTo>
                <a:cubicBezTo>
                  <a:pt x="101" y="78"/>
                  <a:pt x="101" y="81"/>
                  <a:pt x="99" y="84"/>
                </a:cubicBezTo>
                <a:cubicBezTo>
                  <a:pt x="92" y="95"/>
                  <a:pt x="76" y="97"/>
                  <a:pt x="66" y="87"/>
                </a:cubicBezTo>
                <a:cubicBezTo>
                  <a:pt x="64" y="86"/>
                  <a:pt x="62" y="84"/>
                  <a:pt x="61" y="82"/>
                </a:cubicBezTo>
                <a:cubicBezTo>
                  <a:pt x="60" y="84"/>
                  <a:pt x="59" y="85"/>
                  <a:pt x="57" y="86"/>
                </a:cubicBezTo>
                <a:cubicBezTo>
                  <a:pt x="49" y="95"/>
                  <a:pt x="38" y="96"/>
                  <a:pt x="28" y="89"/>
                </a:cubicBezTo>
                <a:cubicBezTo>
                  <a:pt x="19" y="83"/>
                  <a:pt x="19" y="77"/>
                  <a:pt x="27" y="70"/>
                </a:cubicBezTo>
                <a:cubicBezTo>
                  <a:pt x="27" y="70"/>
                  <a:pt x="27" y="70"/>
                  <a:pt x="27" y="69"/>
                </a:cubicBezTo>
                <a:cubicBezTo>
                  <a:pt x="25" y="69"/>
                  <a:pt x="22" y="69"/>
                  <a:pt x="20" y="69"/>
                </a:cubicBezTo>
                <a:close/>
                <a:moveTo>
                  <a:pt x="47" y="126"/>
                </a:moveTo>
                <a:cubicBezTo>
                  <a:pt x="54" y="133"/>
                  <a:pt x="69" y="133"/>
                  <a:pt x="74" y="126"/>
                </a:cubicBezTo>
                <a:cubicBezTo>
                  <a:pt x="65" y="124"/>
                  <a:pt x="57" y="124"/>
                  <a:pt x="47" y="126"/>
                </a:cubicBezTo>
                <a:close/>
                <a:moveTo>
                  <a:pt x="76" y="70"/>
                </a:moveTo>
                <a:cubicBezTo>
                  <a:pt x="66" y="70"/>
                  <a:pt x="56" y="70"/>
                  <a:pt x="46" y="70"/>
                </a:cubicBezTo>
                <a:cubicBezTo>
                  <a:pt x="51" y="74"/>
                  <a:pt x="56" y="77"/>
                  <a:pt x="61" y="80"/>
                </a:cubicBezTo>
                <a:cubicBezTo>
                  <a:pt x="66" y="77"/>
                  <a:pt x="71" y="74"/>
                  <a:pt x="76" y="70"/>
                </a:cubicBezTo>
                <a:close/>
                <a:moveTo>
                  <a:pt x="50" y="82"/>
                </a:moveTo>
                <a:cubicBezTo>
                  <a:pt x="43" y="77"/>
                  <a:pt x="39" y="76"/>
                  <a:pt x="35" y="80"/>
                </a:cubicBezTo>
                <a:cubicBezTo>
                  <a:pt x="38" y="86"/>
                  <a:pt x="44" y="86"/>
                  <a:pt x="50" y="82"/>
                </a:cubicBezTo>
                <a:close/>
                <a:moveTo>
                  <a:pt x="71" y="82"/>
                </a:moveTo>
                <a:cubicBezTo>
                  <a:pt x="78" y="87"/>
                  <a:pt x="84" y="86"/>
                  <a:pt x="87" y="79"/>
                </a:cubicBezTo>
                <a:cubicBezTo>
                  <a:pt x="83" y="76"/>
                  <a:pt x="78" y="77"/>
                  <a:pt x="71" y="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7"/>
          <p:cNvSpPr/>
          <p:nvPr userDrawn="1"/>
        </p:nvSpPr>
        <p:spPr bwMode="auto">
          <a:xfrm>
            <a:off x="10655300" y="6191250"/>
            <a:ext cx="50800" cy="23812"/>
          </a:xfrm>
          <a:custGeom>
            <a:avLst/>
            <a:gdLst>
              <a:gd name="T0" fmla="*/ 17 w 17"/>
              <a:gd name="T1" fmla="*/ 0 h 8"/>
              <a:gd name="T2" fmla="*/ 10 w 17"/>
              <a:gd name="T3" fmla="*/ 8 h 8"/>
              <a:gd name="T4" fmla="*/ 0 w 17"/>
              <a:gd name="T5" fmla="*/ 1 h 8"/>
              <a:gd name="T6" fmla="*/ 17 w 17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8">
                <a:moveTo>
                  <a:pt x="17" y="0"/>
                </a:moveTo>
                <a:cubicBezTo>
                  <a:pt x="17" y="5"/>
                  <a:pt x="13" y="7"/>
                  <a:pt x="10" y="8"/>
                </a:cubicBezTo>
                <a:cubicBezTo>
                  <a:pt x="5" y="8"/>
                  <a:pt x="2" y="5"/>
                  <a:pt x="0" y="1"/>
                </a:cubicBezTo>
                <a:cubicBezTo>
                  <a:pt x="6" y="2"/>
                  <a:pt x="12" y="6"/>
                  <a:pt x="1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52363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8271162" y="6414656"/>
            <a:ext cx="3800433" cy="315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138545" y="6414656"/>
            <a:ext cx="7986569" cy="325080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upo 16"/>
          <p:cNvGrpSpPr/>
          <p:nvPr userDrawn="1"/>
        </p:nvGrpSpPr>
        <p:grpSpPr>
          <a:xfrm rot="10800000" flipH="1">
            <a:off x="138544" y="138869"/>
            <a:ext cx="11933052" cy="692402"/>
            <a:chOff x="2538413" y="3241675"/>
            <a:chExt cx="7118350" cy="374650"/>
          </a:xfrm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2538413" y="3409421"/>
              <a:ext cx="6156325" cy="20690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6"/>
            <p:cNvSpPr/>
            <p:nvPr userDrawn="1"/>
          </p:nvSpPr>
          <p:spPr bwMode="auto">
            <a:xfrm>
              <a:off x="8815388" y="3241675"/>
              <a:ext cx="841375" cy="369888"/>
            </a:xfrm>
            <a:custGeom>
              <a:avLst/>
              <a:gdLst>
                <a:gd name="T0" fmla="*/ 530 w 530"/>
                <a:gd name="T1" fmla="*/ 0 h 233"/>
                <a:gd name="T2" fmla="*/ 530 w 530"/>
                <a:gd name="T3" fmla="*/ 231 h 233"/>
                <a:gd name="T4" fmla="*/ 0 w 530"/>
                <a:gd name="T5" fmla="*/ 233 h 233"/>
                <a:gd name="T6" fmla="*/ 0 w 530"/>
                <a:gd name="T7" fmla="*/ 107 h 233"/>
                <a:gd name="T8" fmla="*/ 225 w 530"/>
                <a:gd name="T9" fmla="*/ 0 h 233"/>
                <a:gd name="T10" fmla="*/ 530 w 530"/>
                <a:gd name="T11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233">
                  <a:moveTo>
                    <a:pt x="530" y="0"/>
                  </a:moveTo>
                  <a:lnTo>
                    <a:pt x="530" y="231"/>
                  </a:lnTo>
                  <a:lnTo>
                    <a:pt x="0" y="233"/>
                  </a:lnTo>
                  <a:lnTo>
                    <a:pt x="0" y="107"/>
                  </a:lnTo>
                  <a:lnTo>
                    <a:pt x="225" y="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80CA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499" y="181234"/>
            <a:ext cx="608465" cy="6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3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6448182"/>
            <a:ext cx="10736208" cy="2818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177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99" r:id="rId2"/>
    <p:sldLayoutId id="2147483694" r:id="rId3"/>
    <p:sldLayoutId id="2147483703" r:id="rId4"/>
    <p:sldLayoutId id="2147483696" r:id="rId5"/>
    <p:sldLayoutId id="2147483700" r:id="rId6"/>
    <p:sldLayoutId id="2147483698" r:id="rId7"/>
    <p:sldLayoutId id="2147483702" r:id="rId8"/>
    <p:sldLayoutId id="2147483683" r:id="rId9"/>
    <p:sldLayoutId id="2147483704" r:id="rId10"/>
    <p:sldLayoutId id="2147483684" r:id="rId11"/>
    <p:sldLayoutId id="2147483679" r:id="rId12"/>
    <p:sldLayoutId id="2147483678" r:id="rId13"/>
    <p:sldLayoutId id="2147483681" r:id="rId14"/>
    <p:sldLayoutId id="2147483705" r:id="rId15"/>
    <p:sldLayoutId id="2147483707" r:id="rId1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861834F3-6C39-4344-8D63-CC850192D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986" y="819756"/>
            <a:ext cx="7910710" cy="5218488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0" y="0"/>
            <a:ext cx="12192000" cy="6867434"/>
          </a:xfrm>
          <a:custGeom>
            <a:avLst/>
            <a:gdLst>
              <a:gd name="connsiteX0" fmla="*/ 894080 w 12192000"/>
              <a:gd name="connsiteY0" fmla="*/ 863600 h 6858000"/>
              <a:gd name="connsiteX1" fmla="*/ 894080 w 12192000"/>
              <a:gd name="connsiteY1" fmla="*/ 6004560 h 6858000"/>
              <a:gd name="connsiteX2" fmla="*/ 11308080 w 12192000"/>
              <a:gd name="connsiteY2" fmla="*/ 6004560 h 6858000"/>
              <a:gd name="connsiteX3" fmla="*/ 11308080 w 12192000"/>
              <a:gd name="connsiteY3" fmla="*/ 8636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94080" y="863600"/>
                </a:moveTo>
                <a:lnTo>
                  <a:pt x="894080" y="6004560"/>
                </a:lnTo>
                <a:lnTo>
                  <a:pt x="11308080" y="6004560"/>
                </a:lnTo>
                <a:lnTo>
                  <a:pt x="11308080" y="8636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0314" y="3745627"/>
            <a:ext cx="5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5618" y="493775"/>
            <a:ext cx="11416990" cy="5739609"/>
          </a:xfrm>
          <a:prstGeom prst="rect">
            <a:avLst/>
          </a:prstGeom>
          <a:solidFill>
            <a:schemeClr val="accent3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6577" y="1427781"/>
            <a:ext cx="52003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CRIMINAL RIGHTS</a:t>
            </a:r>
            <a:endParaRPr lang="ko-KR" altLang="en-US" sz="8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0455" y="4057824"/>
            <a:ext cx="2886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Arial Rounded MT Bold" panose="020F0704030504030204" pitchFamily="34" charset="0"/>
                <a:cs typeface="Arial" panose="020B0604020202020204" pitchFamily="34" charset="0"/>
                <a:sym typeface="+mn-lt"/>
              </a:rPr>
              <a:t>Free Template</a:t>
            </a:r>
            <a:endParaRPr lang="zh-CN" altLang="en-US" sz="3200">
              <a:latin typeface="Arial Rounded MT Bold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4D6AC6ED-CE28-4B54-BFA2-264BAA3FD98A}"/>
              </a:ext>
            </a:extLst>
          </p:cNvPr>
          <p:cNvSpPr/>
          <p:nvPr/>
        </p:nvSpPr>
        <p:spPr>
          <a:xfrm>
            <a:off x="5762947" y="4114959"/>
            <a:ext cx="6419749" cy="2767099"/>
          </a:xfrm>
          <a:custGeom>
            <a:avLst/>
            <a:gdLst>
              <a:gd name="connsiteX0" fmla="*/ 0 w 7021916"/>
              <a:gd name="connsiteY0" fmla="*/ 0 h 4789073"/>
              <a:gd name="connsiteX1" fmla="*/ 7021916 w 7021916"/>
              <a:gd name="connsiteY1" fmla="*/ 0 h 4789073"/>
              <a:gd name="connsiteX2" fmla="*/ 7021916 w 7021916"/>
              <a:gd name="connsiteY2" fmla="*/ 803727 h 4789073"/>
              <a:gd name="connsiteX3" fmla="*/ 864278 w 7021916"/>
              <a:gd name="connsiteY3" fmla="*/ 803727 h 4789073"/>
              <a:gd name="connsiteX4" fmla="*/ 864278 w 7021916"/>
              <a:gd name="connsiteY4" fmla="*/ 4789073 h 4789073"/>
              <a:gd name="connsiteX5" fmla="*/ 0 w 7021916"/>
              <a:gd name="connsiteY5" fmla="*/ 4789073 h 478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1916" h="4789073">
                <a:moveTo>
                  <a:pt x="0" y="0"/>
                </a:moveTo>
                <a:lnTo>
                  <a:pt x="7021916" y="0"/>
                </a:lnTo>
                <a:lnTo>
                  <a:pt x="7021916" y="803727"/>
                </a:lnTo>
                <a:lnTo>
                  <a:pt x="864278" y="803727"/>
                </a:lnTo>
                <a:lnTo>
                  <a:pt x="864278" y="4789073"/>
                </a:lnTo>
                <a:lnTo>
                  <a:pt x="0" y="4789073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28" name="TextBox 59">
            <a:extLst>
              <a:ext uri="{FF2B5EF4-FFF2-40B4-BE49-F238E27FC236}">
                <a16:creationId xmlns:a16="http://schemas.microsoft.com/office/drawing/2014/main" id="{24065250-35DA-4DFC-8B60-247EC8ABDA0F}"/>
              </a:ext>
            </a:extLst>
          </p:cNvPr>
          <p:cNvSpPr txBox="1"/>
          <p:nvPr/>
        </p:nvSpPr>
        <p:spPr>
          <a:xfrm>
            <a:off x="-775253" y="6366018"/>
            <a:ext cx="2221945" cy="3687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67" tIns="60688" rIns="121367" bIns="60688" anchor="ctr" anchorCtr="0" compatLnSpc="1">
            <a:spAutoFit/>
          </a:bodyPr>
          <a:lstStyle/>
          <a:p>
            <a:pPr algn="r" defTabSz="121372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29" name="Gráfico 10">
            <a:extLst>
              <a:ext uri="{FF2B5EF4-FFF2-40B4-BE49-F238E27FC236}">
                <a16:creationId xmlns:a16="http://schemas.microsoft.com/office/drawing/2014/main" id="{59C89002-83E5-4FEF-9F57-9FFA88150420}"/>
              </a:ext>
            </a:extLst>
          </p:cNvPr>
          <p:cNvGrpSpPr/>
          <p:nvPr/>
        </p:nvGrpSpPr>
        <p:grpSpPr>
          <a:xfrm>
            <a:off x="11179877" y="148694"/>
            <a:ext cx="848349" cy="848349"/>
            <a:chOff x="11022104" y="5479057"/>
            <a:chExt cx="849367" cy="849367"/>
          </a:xfrm>
        </p:grpSpPr>
        <p:sp>
          <p:nvSpPr>
            <p:cNvPr id="30" name="Forma libre: forma 30">
              <a:extLst>
                <a:ext uri="{FF2B5EF4-FFF2-40B4-BE49-F238E27FC236}">
                  <a16:creationId xmlns:a16="http://schemas.microsoft.com/office/drawing/2014/main" id="{94AC9910-DE0D-4EB5-9D57-318EAD8F1159}"/>
                </a:ext>
              </a:extLst>
            </p:cNvPr>
            <p:cNvSpPr/>
            <p:nvPr/>
          </p:nvSpPr>
          <p:spPr>
            <a:xfrm>
              <a:off x="11022104" y="5479057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cap="flat">
              <a:noFill/>
              <a:prstDash val="solid"/>
            </a:ln>
          </p:spPr>
          <p:txBody>
            <a:bodyPr vert="horz" wrap="square" lIns="121367" tIns="60688" rIns="121367" bIns="60688" anchor="ctr" anchorCtr="0" compatLnSpc="1">
              <a:noAutofit/>
            </a:bodyPr>
            <a:lstStyle/>
            <a:p>
              <a:pPr defTabSz="121372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4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orma libre: forma 31">
              <a:extLst>
                <a:ext uri="{FF2B5EF4-FFF2-40B4-BE49-F238E27FC236}">
                  <a16:creationId xmlns:a16="http://schemas.microsoft.com/office/drawing/2014/main" id="{174ACA3A-3E8A-4B42-BA39-F49A50615C1C}"/>
                </a:ext>
              </a:extLst>
            </p:cNvPr>
            <p:cNvSpPr/>
            <p:nvPr/>
          </p:nvSpPr>
          <p:spPr>
            <a:xfrm>
              <a:off x="11131366" y="5583399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367" tIns="60688" rIns="121367" bIns="60688" anchor="ctr" anchorCtr="0" compatLnSpc="1">
              <a:noAutofit/>
            </a:bodyPr>
            <a:lstStyle/>
            <a:p>
              <a:pPr defTabSz="121372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4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2" name="TextBox 111">
            <a:extLst>
              <a:ext uri="{FF2B5EF4-FFF2-40B4-BE49-F238E27FC236}">
                <a16:creationId xmlns:a16="http://schemas.microsoft.com/office/drawing/2014/main" id="{15B05A2D-4B94-4DA9-9938-965515006B9E}"/>
              </a:ext>
            </a:extLst>
          </p:cNvPr>
          <p:cNvSpPr txBox="1"/>
          <p:nvPr/>
        </p:nvSpPr>
        <p:spPr>
          <a:xfrm>
            <a:off x="1137374" y="5267675"/>
            <a:ext cx="312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F5FBBD5-5D10-42AF-9842-BD30FAFDF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221"/>
          <a:stretch>
            <a:fillRect/>
          </a:stretch>
        </p:blipFill>
        <p:spPr>
          <a:xfrm>
            <a:off x="3826740" y="3605362"/>
            <a:ext cx="4326814" cy="327669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E28744-C410-4432-8842-7DD2D00A2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714" y="2442647"/>
            <a:ext cx="5632710" cy="44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6399"/>
      </p:ext>
    </p:extLst>
  </p:cSld>
  <p:clrMapOvr>
    <a:masterClrMapping/>
  </p:clrMapOvr>
  <p:transition spd="slow" advTm="3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2747" y="9948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60E4F19-0B20-472D-986D-BFBD7EAB1171}"/>
              </a:ext>
            </a:extLst>
          </p:cNvPr>
          <p:cNvGrpSpPr/>
          <p:nvPr/>
        </p:nvGrpSpPr>
        <p:grpSpPr>
          <a:xfrm>
            <a:off x="-1" y="1847897"/>
            <a:ext cx="4098483" cy="4224689"/>
            <a:chOff x="29243" y="1819282"/>
            <a:chExt cx="4511942" cy="422468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BF9A1A0-ACED-4048-B955-E897E8BE33C2}"/>
                </a:ext>
              </a:extLst>
            </p:cNvPr>
            <p:cNvGrpSpPr/>
            <p:nvPr/>
          </p:nvGrpSpPr>
          <p:grpSpPr>
            <a:xfrm>
              <a:off x="29243" y="3499616"/>
              <a:ext cx="2336964" cy="923330"/>
              <a:chOff x="2254894" y="4283314"/>
              <a:chExt cx="2357001" cy="92333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EFA2F4-6D13-4033-B969-489F4842C8DE}"/>
                  </a:ext>
                </a:extLst>
              </p:cNvPr>
              <p:cNvSpPr txBox="1"/>
              <p:nvPr/>
            </p:nvSpPr>
            <p:spPr>
              <a:xfrm>
                <a:off x="2254894" y="4560313"/>
                <a:ext cx="23570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I hope and I believe that this Template will your Time, Money and Reputation. 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EDDA6E-8395-4CB3-9E0D-13FAE9324816}"/>
                  </a:ext>
                </a:extLst>
              </p:cNvPr>
              <p:cNvSpPr txBox="1"/>
              <p:nvPr/>
            </p:nvSpPr>
            <p:spPr>
              <a:xfrm>
                <a:off x="2254897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Your Text Here</a:t>
                </a:r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CCF7700-7CEF-4125-9B1E-61990A07D387}"/>
                </a:ext>
              </a:extLst>
            </p:cNvPr>
            <p:cNvSpPr/>
            <p:nvPr/>
          </p:nvSpPr>
          <p:spPr>
            <a:xfrm>
              <a:off x="3277450" y="1823747"/>
              <a:ext cx="914400" cy="9144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B742A5A-FEF0-4305-9EED-2C46AEF05010}"/>
                </a:ext>
              </a:extLst>
            </p:cNvPr>
            <p:cNvSpPr/>
            <p:nvPr/>
          </p:nvSpPr>
          <p:spPr>
            <a:xfrm>
              <a:off x="2557931" y="3513507"/>
              <a:ext cx="914400" cy="9144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F219CDA-EBB6-4E10-80E8-721811CF8D91}"/>
                </a:ext>
              </a:extLst>
            </p:cNvPr>
            <p:cNvSpPr/>
            <p:nvPr/>
          </p:nvSpPr>
          <p:spPr>
            <a:xfrm>
              <a:off x="3277450" y="5125106"/>
              <a:ext cx="914400" cy="9144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72F386-8192-4C9D-85E8-80A9B4AEEAAC}"/>
                </a:ext>
              </a:extLst>
            </p:cNvPr>
            <p:cNvSpPr txBox="1"/>
            <p:nvPr/>
          </p:nvSpPr>
          <p:spPr>
            <a:xfrm>
              <a:off x="3307018" y="5338708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Option  F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DBE37D-5D31-41E1-850E-600883B8652B}"/>
                </a:ext>
              </a:extLst>
            </p:cNvPr>
            <p:cNvSpPr txBox="1"/>
            <p:nvPr/>
          </p:nvSpPr>
          <p:spPr>
            <a:xfrm>
              <a:off x="2583085" y="3727110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Option  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FA138E-6CBE-41BC-9A7F-F983BF67BDC1}"/>
                </a:ext>
              </a:extLst>
            </p:cNvPr>
            <p:cNvSpPr txBox="1"/>
            <p:nvPr/>
          </p:nvSpPr>
          <p:spPr>
            <a:xfrm>
              <a:off x="3307018" y="2037349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Option  D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01DED47-1ECE-425E-A984-DD5C70158831}"/>
                </a:ext>
              </a:extLst>
            </p:cNvPr>
            <p:cNvCxnSpPr/>
            <p:nvPr/>
          </p:nvCxnSpPr>
          <p:spPr>
            <a:xfrm flipH="1" flipV="1">
              <a:off x="4135952" y="2675752"/>
              <a:ext cx="405233" cy="648000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EFDB6FA-228A-406D-A1AA-00B8D9B6B168}"/>
                </a:ext>
              </a:extLst>
            </p:cNvPr>
            <p:cNvCxnSpPr/>
            <p:nvPr/>
          </p:nvCxnSpPr>
          <p:spPr>
            <a:xfrm flipH="1">
              <a:off x="3515984" y="3970707"/>
              <a:ext cx="648000" cy="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434DD6B-5F23-4CC7-9E47-024A4962D246}"/>
                </a:ext>
              </a:extLst>
            </p:cNvPr>
            <p:cNvCxnSpPr/>
            <p:nvPr/>
          </p:nvCxnSpPr>
          <p:spPr>
            <a:xfrm flipH="1">
              <a:off x="4160483" y="4947528"/>
              <a:ext cx="380702" cy="31709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F76F4B0-6406-47A1-B4D3-BF1A63B59316}"/>
                </a:ext>
              </a:extLst>
            </p:cNvPr>
            <p:cNvGrpSpPr/>
            <p:nvPr/>
          </p:nvGrpSpPr>
          <p:grpSpPr>
            <a:xfrm>
              <a:off x="776883" y="1819282"/>
              <a:ext cx="2357003" cy="923330"/>
              <a:chOff x="2551705" y="4283314"/>
              <a:chExt cx="2357003" cy="92333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96F0AA-4C66-4C30-8749-5997E9E97E70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I hope and I believe that this Template will your Time, Money and Reputation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4EDBAA-AF9B-4E43-961A-C364E0736B3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Your Text Here</a:t>
                </a:r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E45C7A8-61A6-4FFD-8304-6846FC691599}"/>
                </a:ext>
              </a:extLst>
            </p:cNvPr>
            <p:cNvGrpSpPr/>
            <p:nvPr/>
          </p:nvGrpSpPr>
          <p:grpSpPr>
            <a:xfrm>
              <a:off x="776883" y="5120641"/>
              <a:ext cx="2357003" cy="923330"/>
              <a:chOff x="2551705" y="4283314"/>
              <a:chExt cx="2357003" cy="92333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F43100-99D3-4318-B232-D60E8CCA8208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I hope and I believe that this Template will your Time, Money and Reputation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736BA0-DE6B-4653-9D9A-BDD2810BBA1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Your Text Here</a:t>
                </a:r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9366259-0F23-4B10-825D-444C9C7BDE6B}"/>
              </a:ext>
            </a:extLst>
          </p:cNvPr>
          <p:cNvGrpSpPr/>
          <p:nvPr/>
        </p:nvGrpSpPr>
        <p:grpSpPr>
          <a:xfrm>
            <a:off x="7912371" y="1993853"/>
            <a:ext cx="4279629" cy="4224689"/>
            <a:chOff x="6871568" y="1802665"/>
            <a:chExt cx="4543549" cy="422468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25A62DB-FA15-45E4-81C7-A16BBA07FFBB}"/>
                </a:ext>
              </a:extLst>
            </p:cNvPr>
            <p:cNvSpPr/>
            <p:nvPr/>
          </p:nvSpPr>
          <p:spPr>
            <a:xfrm>
              <a:off x="7983620" y="3508545"/>
              <a:ext cx="914400" cy="9144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A25F7-805C-4681-B95A-AE75E0E754F5}"/>
                </a:ext>
              </a:extLst>
            </p:cNvPr>
            <p:cNvSpPr/>
            <p:nvPr/>
          </p:nvSpPr>
          <p:spPr>
            <a:xfrm>
              <a:off x="7126134" y="1807130"/>
              <a:ext cx="914400" cy="9144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5C29C7-B1AE-41E1-8DDC-9B7A76CA9039}"/>
                </a:ext>
              </a:extLst>
            </p:cNvPr>
            <p:cNvSpPr txBox="1"/>
            <p:nvPr/>
          </p:nvSpPr>
          <p:spPr>
            <a:xfrm>
              <a:off x="7151289" y="2020732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Option  A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CDEF202-D8B0-42B1-9CD1-F5458650D48D}"/>
                </a:ext>
              </a:extLst>
            </p:cNvPr>
            <p:cNvSpPr txBox="1"/>
            <p:nvPr/>
          </p:nvSpPr>
          <p:spPr>
            <a:xfrm>
              <a:off x="8008774" y="3713553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Option  B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79A4714-64D8-413B-B4E0-BED7B1E8CC93}"/>
                </a:ext>
              </a:extLst>
            </p:cNvPr>
            <p:cNvSpPr/>
            <p:nvPr/>
          </p:nvSpPr>
          <p:spPr>
            <a:xfrm>
              <a:off x="7126134" y="5108489"/>
              <a:ext cx="914400" cy="9144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59A531-53F1-4D1D-97BD-120DC2122757}"/>
                </a:ext>
              </a:extLst>
            </p:cNvPr>
            <p:cNvSpPr txBox="1"/>
            <p:nvPr/>
          </p:nvSpPr>
          <p:spPr>
            <a:xfrm>
              <a:off x="7151289" y="5322091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Option  C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8BA501-0C4E-4F87-BCB3-F0462B9D5D96}"/>
                </a:ext>
              </a:extLst>
            </p:cNvPr>
            <p:cNvCxnSpPr/>
            <p:nvPr/>
          </p:nvCxnSpPr>
          <p:spPr>
            <a:xfrm flipV="1">
              <a:off x="6918505" y="2657720"/>
              <a:ext cx="338080" cy="648000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A20B7FB-3CBD-41E5-B854-FA495457D448}"/>
                </a:ext>
              </a:extLst>
            </p:cNvPr>
            <p:cNvCxnSpPr/>
            <p:nvPr/>
          </p:nvCxnSpPr>
          <p:spPr>
            <a:xfrm>
              <a:off x="7283472" y="3956794"/>
              <a:ext cx="648000" cy="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7D37E19-E43A-48ED-93A4-6CAD7263D6B7}"/>
                </a:ext>
              </a:extLst>
            </p:cNvPr>
            <p:cNvCxnSpPr/>
            <p:nvPr/>
          </p:nvCxnSpPr>
          <p:spPr>
            <a:xfrm>
              <a:off x="6871568" y="5037600"/>
              <a:ext cx="298306" cy="194553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49FDE0F-BA24-4931-BF13-A2F894617E82}"/>
                </a:ext>
              </a:extLst>
            </p:cNvPr>
            <p:cNvGrpSpPr/>
            <p:nvPr/>
          </p:nvGrpSpPr>
          <p:grpSpPr>
            <a:xfrm>
              <a:off x="8189080" y="1802665"/>
              <a:ext cx="2357003" cy="923330"/>
              <a:chOff x="2551705" y="4283314"/>
              <a:chExt cx="2357003" cy="92333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514F56D-C080-4588-8514-72C9E0591C6C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I hope and I believe that this Template will your Time, Money and Reputation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C49FB0-4B23-4236-90DC-0A1D1934DA6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Your Text Here</a:t>
                </a:r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DFADCFE-697E-44DF-A214-FE4A16C7B554}"/>
                </a:ext>
              </a:extLst>
            </p:cNvPr>
            <p:cNvGrpSpPr/>
            <p:nvPr/>
          </p:nvGrpSpPr>
          <p:grpSpPr>
            <a:xfrm>
              <a:off x="9078151" y="3474372"/>
              <a:ext cx="2336966" cy="923330"/>
              <a:chOff x="2551705" y="4283314"/>
              <a:chExt cx="2357003" cy="923330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0036224-AD22-4564-AD3B-FAC992BD67C2}"/>
                  </a:ext>
                </a:extLst>
              </p:cNvPr>
              <p:cNvSpPr txBox="1"/>
              <p:nvPr/>
            </p:nvSpPr>
            <p:spPr>
              <a:xfrm>
                <a:off x="2551707" y="4560313"/>
                <a:ext cx="23570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I hope and I believe that this Template will your Time, Money and Reputation.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5434942-66FD-41DE-A369-E1E7FFCE371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Your Text Here</a:t>
                </a:r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A1B4DDD-097C-4BD7-B8C3-285BE6F03D0F}"/>
                </a:ext>
              </a:extLst>
            </p:cNvPr>
            <p:cNvGrpSpPr/>
            <p:nvPr/>
          </p:nvGrpSpPr>
          <p:grpSpPr>
            <a:xfrm>
              <a:off x="8189080" y="5104024"/>
              <a:ext cx="2357003" cy="923330"/>
              <a:chOff x="2551705" y="4283314"/>
              <a:chExt cx="2357003" cy="923330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48605A1-5C91-44BB-9682-1904472CA617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I hope and I believe that this Template will your Time, Money and Reputation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B4440B3-BF30-4E06-8D8D-CB6BF01AD4CF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Your Text Here</a:t>
                </a:r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6" name="Grupo 125"/>
          <p:cNvGrpSpPr/>
          <p:nvPr/>
        </p:nvGrpSpPr>
        <p:grpSpPr>
          <a:xfrm>
            <a:off x="4345559" y="2496395"/>
            <a:ext cx="3397142" cy="3942971"/>
            <a:chOff x="12625387" y="2011363"/>
            <a:chExt cx="3600451" cy="3200400"/>
          </a:xfrm>
          <a:solidFill>
            <a:srgbClr val="40B0FF"/>
          </a:solidFill>
        </p:grpSpPr>
        <p:sp>
          <p:nvSpPr>
            <p:cNvPr id="6" name="Freeform 5"/>
            <p:cNvSpPr/>
            <p:nvPr/>
          </p:nvSpPr>
          <p:spPr bwMode="auto">
            <a:xfrm>
              <a:off x="13968412" y="3143250"/>
              <a:ext cx="1033463" cy="2068512"/>
            </a:xfrm>
            <a:custGeom>
              <a:avLst/>
              <a:gdLst>
                <a:gd name="T0" fmla="*/ 0 w 449"/>
                <a:gd name="T1" fmla="*/ 897 h 897"/>
                <a:gd name="T2" fmla="*/ 12 w 449"/>
                <a:gd name="T3" fmla="*/ 782 h 897"/>
                <a:gd name="T4" fmla="*/ 45 w 449"/>
                <a:gd name="T5" fmla="*/ 531 h 897"/>
                <a:gd name="T6" fmla="*/ 119 w 449"/>
                <a:gd name="T7" fmla="*/ 54 h 897"/>
                <a:gd name="T8" fmla="*/ 122 w 449"/>
                <a:gd name="T9" fmla="*/ 8 h 897"/>
                <a:gd name="T10" fmla="*/ 226 w 449"/>
                <a:gd name="T11" fmla="*/ 8 h 897"/>
                <a:gd name="T12" fmla="*/ 226 w 449"/>
                <a:gd name="T13" fmla="*/ 19 h 897"/>
                <a:gd name="T14" fmla="*/ 224 w 449"/>
                <a:gd name="T15" fmla="*/ 33 h 897"/>
                <a:gd name="T16" fmla="*/ 207 w 449"/>
                <a:gd name="T17" fmla="*/ 55 h 897"/>
                <a:gd name="T18" fmla="*/ 226 w 449"/>
                <a:gd name="T19" fmla="*/ 58 h 897"/>
                <a:gd name="T20" fmla="*/ 226 w 449"/>
                <a:gd name="T21" fmla="*/ 142 h 897"/>
                <a:gd name="T22" fmla="*/ 230 w 449"/>
                <a:gd name="T23" fmla="*/ 142 h 897"/>
                <a:gd name="T24" fmla="*/ 235 w 449"/>
                <a:gd name="T25" fmla="*/ 60 h 897"/>
                <a:gd name="T26" fmla="*/ 258 w 449"/>
                <a:gd name="T27" fmla="*/ 63 h 897"/>
                <a:gd name="T28" fmla="*/ 258 w 449"/>
                <a:gd name="T29" fmla="*/ 267 h 897"/>
                <a:gd name="T30" fmla="*/ 261 w 449"/>
                <a:gd name="T31" fmla="*/ 267 h 897"/>
                <a:gd name="T32" fmla="*/ 278 w 449"/>
                <a:gd name="T33" fmla="*/ 69 h 897"/>
                <a:gd name="T34" fmla="*/ 328 w 449"/>
                <a:gd name="T35" fmla="*/ 78 h 897"/>
                <a:gd name="T36" fmla="*/ 329 w 449"/>
                <a:gd name="T37" fmla="*/ 74 h 897"/>
                <a:gd name="T38" fmla="*/ 283 w 449"/>
                <a:gd name="T39" fmla="*/ 59 h 897"/>
                <a:gd name="T40" fmla="*/ 287 w 449"/>
                <a:gd name="T41" fmla="*/ 38 h 897"/>
                <a:gd name="T42" fmla="*/ 325 w 449"/>
                <a:gd name="T43" fmla="*/ 47 h 897"/>
                <a:gd name="T44" fmla="*/ 326 w 449"/>
                <a:gd name="T45" fmla="*/ 44 h 897"/>
                <a:gd name="T46" fmla="*/ 289 w 449"/>
                <a:gd name="T47" fmla="*/ 28 h 897"/>
                <a:gd name="T48" fmla="*/ 296 w 449"/>
                <a:gd name="T49" fmla="*/ 0 h 897"/>
                <a:gd name="T50" fmla="*/ 411 w 449"/>
                <a:gd name="T51" fmla="*/ 7 h 897"/>
                <a:gd name="T52" fmla="*/ 403 w 449"/>
                <a:gd name="T53" fmla="*/ 112 h 897"/>
                <a:gd name="T54" fmla="*/ 409 w 449"/>
                <a:gd name="T55" fmla="*/ 374 h 897"/>
                <a:gd name="T56" fmla="*/ 436 w 449"/>
                <a:gd name="T57" fmla="*/ 658 h 897"/>
                <a:gd name="T58" fmla="*/ 448 w 449"/>
                <a:gd name="T59" fmla="*/ 881 h 897"/>
                <a:gd name="T60" fmla="*/ 448 w 449"/>
                <a:gd name="T61" fmla="*/ 897 h 897"/>
                <a:gd name="T62" fmla="*/ 428 w 449"/>
                <a:gd name="T63" fmla="*/ 897 h 897"/>
                <a:gd name="T64" fmla="*/ 429 w 449"/>
                <a:gd name="T65" fmla="*/ 879 h 897"/>
                <a:gd name="T66" fmla="*/ 419 w 449"/>
                <a:gd name="T67" fmla="*/ 702 h 897"/>
                <a:gd name="T68" fmla="*/ 400 w 449"/>
                <a:gd name="T69" fmla="*/ 508 h 897"/>
                <a:gd name="T70" fmla="*/ 405 w 449"/>
                <a:gd name="T71" fmla="*/ 691 h 897"/>
                <a:gd name="T72" fmla="*/ 408 w 449"/>
                <a:gd name="T73" fmla="*/ 897 h 897"/>
                <a:gd name="T74" fmla="*/ 68 w 449"/>
                <a:gd name="T75" fmla="*/ 897 h 897"/>
                <a:gd name="T76" fmla="*/ 102 w 449"/>
                <a:gd name="T77" fmla="*/ 411 h 897"/>
                <a:gd name="T78" fmla="*/ 111 w 449"/>
                <a:gd name="T79" fmla="*/ 336 h 897"/>
                <a:gd name="T80" fmla="*/ 104 w 449"/>
                <a:gd name="T81" fmla="*/ 361 h 897"/>
                <a:gd name="T82" fmla="*/ 49 w 449"/>
                <a:gd name="T83" fmla="*/ 672 h 897"/>
                <a:gd name="T84" fmla="*/ 20 w 449"/>
                <a:gd name="T85" fmla="*/ 897 h 897"/>
                <a:gd name="T86" fmla="*/ 0 w 449"/>
                <a:gd name="T87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9" h="897">
                  <a:moveTo>
                    <a:pt x="0" y="897"/>
                  </a:moveTo>
                  <a:cubicBezTo>
                    <a:pt x="4" y="859"/>
                    <a:pt x="7" y="820"/>
                    <a:pt x="12" y="782"/>
                  </a:cubicBezTo>
                  <a:cubicBezTo>
                    <a:pt x="22" y="698"/>
                    <a:pt x="33" y="614"/>
                    <a:pt x="45" y="531"/>
                  </a:cubicBezTo>
                  <a:cubicBezTo>
                    <a:pt x="69" y="372"/>
                    <a:pt x="94" y="213"/>
                    <a:pt x="119" y="54"/>
                  </a:cubicBezTo>
                  <a:cubicBezTo>
                    <a:pt x="121" y="38"/>
                    <a:pt x="121" y="22"/>
                    <a:pt x="122" y="8"/>
                  </a:cubicBezTo>
                  <a:cubicBezTo>
                    <a:pt x="158" y="8"/>
                    <a:pt x="192" y="8"/>
                    <a:pt x="226" y="8"/>
                  </a:cubicBezTo>
                  <a:cubicBezTo>
                    <a:pt x="226" y="11"/>
                    <a:pt x="228" y="17"/>
                    <a:pt x="226" y="19"/>
                  </a:cubicBezTo>
                  <a:cubicBezTo>
                    <a:pt x="221" y="24"/>
                    <a:pt x="220" y="26"/>
                    <a:pt x="224" y="33"/>
                  </a:cubicBezTo>
                  <a:cubicBezTo>
                    <a:pt x="230" y="43"/>
                    <a:pt x="223" y="51"/>
                    <a:pt x="207" y="55"/>
                  </a:cubicBezTo>
                  <a:cubicBezTo>
                    <a:pt x="213" y="56"/>
                    <a:pt x="218" y="57"/>
                    <a:pt x="226" y="58"/>
                  </a:cubicBezTo>
                  <a:cubicBezTo>
                    <a:pt x="226" y="86"/>
                    <a:pt x="226" y="114"/>
                    <a:pt x="226" y="142"/>
                  </a:cubicBezTo>
                  <a:cubicBezTo>
                    <a:pt x="227" y="142"/>
                    <a:pt x="229" y="142"/>
                    <a:pt x="230" y="142"/>
                  </a:cubicBezTo>
                  <a:cubicBezTo>
                    <a:pt x="232" y="116"/>
                    <a:pt x="233" y="89"/>
                    <a:pt x="235" y="60"/>
                  </a:cubicBezTo>
                  <a:cubicBezTo>
                    <a:pt x="244" y="61"/>
                    <a:pt x="252" y="62"/>
                    <a:pt x="258" y="63"/>
                  </a:cubicBezTo>
                  <a:cubicBezTo>
                    <a:pt x="258" y="132"/>
                    <a:pt x="258" y="199"/>
                    <a:pt x="258" y="267"/>
                  </a:cubicBezTo>
                  <a:cubicBezTo>
                    <a:pt x="259" y="267"/>
                    <a:pt x="260" y="267"/>
                    <a:pt x="261" y="267"/>
                  </a:cubicBezTo>
                  <a:cubicBezTo>
                    <a:pt x="266" y="201"/>
                    <a:pt x="272" y="136"/>
                    <a:pt x="278" y="69"/>
                  </a:cubicBezTo>
                  <a:cubicBezTo>
                    <a:pt x="298" y="72"/>
                    <a:pt x="313" y="75"/>
                    <a:pt x="328" y="78"/>
                  </a:cubicBezTo>
                  <a:cubicBezTo>
                    <a:pt x="328" y="76"/>
                    <a:pt x="329" y="75"/>
                    <a:pt x="329" y="74"/>
                  </a:cubicBezTo>
                  <a:cubicBezTo>
                    <a:pt x="314" y="69"/>
                    <a:pt x="299" y="64"/>
                    <a:pt x="283" y="59"/>
                  </a:cubicBezTo>
                  <a:cubicBezTo>
                    <a:pt x="284" y="52"/>
                    <a:pt x="286" y="46"/>
                    <a:pt x="287" y="38"/>
                  </a:cubicBezTo>
                  <a:cubicBezTo>
                    <a:pt x="301" y="41"/>
                    <a:pt x="313" y="44"/>
                    <a:pt x="325" y="47"/>
                  </a:cubicBezTo>
                  <a:cubicBezTo>
                    <a:pt x="326" y="46"/>
                    <a:pt x="326" y="45"/>
                    <a:pt x="326" y="44"/>
                  </a:cubicBezTo>
                  <a:cubicBezTo>
                    <a:pt x="314" y="39"/>
                    <a:pt x="302" y="34"/>
                    <a:pt x="289" y="28"/>
                  </a:cubicBezTo>
                  <a:cubicBezTo>
                    <a:pt x="292" y="19"/>
                    <a:pt x="294" y="10"/>
                    <a:pt x="296" y="0"/>
                  </a:cubicBezTo>
                  <a:cubicBezTo>
                    <a:pt x="335" y="8"/>
                    <a:pt x="372" y="22"/>
                    <a:pt x="411" y="7"/>
                  </a:cubicBezTo>
                  <a:cubicBezTo>
                    <a:pt x="408" y="42"/>
                    <a:pt x="405" y="77"/>
                    <a:pt x="403" y="112"/>
                  </a:cubicBezTo>
                  <a:cubicBezTo>
                    <a:pt x="396" y="200"/>
                    <a:pt x="400" y="287"/>
                    <a:pt x="409" y="374"/>
                  </a:cubicBezTo>
                  <a:cubicBezTo>
                    <a:pt x="419" y="468"/>
                    <a:pt x="428" y="563"/>
                    <a:pt x="436" y="658"/>
                  </a:cubicBezTo>
                  <a:cubicBezTo>
                    <a:pt x="441" y="732"/>
                    <a:pt x="444" y="807"/>
                    <a:pt x="448" y="881"/>
                  </a:cubicBezTo>
                  <a:cubicBezTo>
                    <a:pt x="449" y="887"/>
                    <a:pt x="448" y="892"/>
                    <a:pt x="448" y="897"/>
                  </a:cubicBezTo>
                  <a:cubicBezTo>
                    <a:pt x="441" y="897"/>
                    <a:pt x="434" y="897"/>
                    <a:pt x="428" y="897"/>
                  </a:cubicBezTo>
                  <a:cubicBezTo>
                    <a:pt x="428" y="891"/>
                    <a:pt x="429" y="885"/>
                    <a:pt x="429" y="879"/>
                  </a:cubicBezTo>
                  <a:cubicBezTo>
                    <a:pt x="426" y="820"/>
                    <a:pt x="423" y="761"/>
                    <a:pt x="419" y="702"/>
                  </a:cubicBezTo>
                  <a:cubicBezTo>
                    <a:pt x="414" y="637"/>
                    <a:pt x="406" y="572"/>
                    <a:pt x="400" y="508"/>
                  </a:cubicBezTo>
                  <a:cubicBezTo>
                    <a:pt x="399" y="569"/>
                    <a:pt x="403" y="630"/>
                    <a:pt x="405" y="691"/>
                  </a:cubicBezTo>
                  <a:cubicBezTo>
                    <a:pt x="407" y="760"/>
                    <a:pt x="407" y="829"/>
                    <a:pt x="408" y="897"/>
                  </a:cubicBezTo>
                  <a:cubicBezTo>
                    <a:pt x="294" y="897"/>
                    <a:pt x="181" y="897"/>
                    <a:pt x="68" y="897"/>
                  </a:cubicBezTo>
                  <a:cubicBezTo>
                    <a:pt x="70" y="735"/>
                    <a:pt x="83" y="573"/>
                    <a:pt x="102" y="411"/>
                  </a:cubicBezTo>
                  <a:cubicBezTo>
                    <a:pt x="105" y="386"/>
                    <a:pt x="108" y="361"/>
                    <a:pt x="111" y="336"/>
                  </a:cubicBezTo>
                  <a:cubicBezTo>
                    <a:pt x="107" y="344"/>
                    <a:pt x="105" y="353"/>
                    <a:pt x="104" y="361"/>
                  </a:cubicBezTo>
                  <a:cubicBezTo>
                    <a:pt x="85" y="465"/>
                    <a:pt x="66" y="568"/>
                    <a:pt x="49" y="672"/>
                  </a:cubicBezTo>
                  <a:cubicBezTo>
                    <a:pt x="37" y="746"/>
                    <a:pt x="29" y="822"/>
                    <a:pt x="20" y="897"/>
                  </a:cubicBezTo>
                  <a:cubicBezTo>
                    <a:pt x="13" y="897"/>
                    <a:pt x="6" y="897"/>
                    <a:pt x="0" y="8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3249275" y="5075238"/>
              <a:ext cx="174625" cy="136525"/>
            </a:xfrm>
            <a:custGeom>
              <a:avLst/>
              <a:gdLst>
                <a:gd name="T0" fmla="*/ 63 w 76"/>
                <a:gd name="T1" fmla="*/ 38 h 59"/>
                <a:gd name="T2" fmla="*/ 76 w 76"/>
                <a:gd name="T3" fmla="*/ 59 h 59"/>
                <a:gd name="T4" fmla="*/ 36 w 76"/>
                <a:gd name="T5" fmla="*/ 59 h 59"/>
                <a:gd name="T6" fmla="*/ 5 w 76"/>
                <a:gd name="T7" fmla="*/ 35 h 59"/>
                <a:gd name="T8" fmla="*/ 41 w 76"/>
                <a:gd name="T9" fmla="*/ 7 h 59"/>
                <a:gd name="T10" fmla="*/ 63 w 76"/>
                <a:gd name="T11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9">
                  <a:moveTo>
                    <a:pt x="63" y="38"/>
                  </a:moveTo>
                  <a:cubicBezTo>
                    <a:pt x="67" y="45"/>
                    <a:pt x="71" y="52"/>
                    <a:pt x="76" y="59"/>
                  </a:cubicBezTo>
                  <a:cubicBezTo>
                    <a:pt x="62" y="59"/>
                    <a:pt x="49" y="59"/>
                    <a:pt x="36" y="59"/>
                  </a:cubicBezTo>
                  <a:cubicBezTo>
                    <a:pt x="25" y="51"/>
                    <a:pt x="15" y="43"/>
                    <a:pt x="5" y="35"/>
                  </a:cubicBezTo>
                  <a:cubicBezTo>
                    <a:pt x="0" y="9"/>
                    <a:pt x="12" y="0"/>
                    <a:pt x="41" y="7"/>
                  </a:cubicBezTo>
                  <a:cubicBezTo>
                    <a:pt x="48" y="18"/>
                    <a:pt x="55" y="28"/>
                    <a:pt x="6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3146088" y="5081588"/>
              <a:ext cx="185738" cy="130175"/>
            </a:xfrm>
            <a:custGeom>
              <a:avLst/>
              <a:gdLst>
                <a:gd name="T0" fmla="*/ 50 w 81"/>
                <a:gd name="T1" fmla="*/ 32 h 56"/>
                <a:gd name="T2" fmla="*/ 81 w 81"/>
                <a:gd name="T3" fmla="*/ 56 h 56"/>
                <a:gd name="T4" fmla="*/ 28 w 81"/>
                <a:gd name="T5" fmla="*/ 56 h 56"/>
                <a:gd name="T6" fmla="*/ 3 w 81"/>
                <a:gd name="T7" fmla="*/ 25 h 56"/>
                <a:gd name="T8" fmla="*/ 1 w 81"/>
                <a:gd name="T9" fmla="*/ 12 h 56"/>
                <a:gd name="T10" fmla="*/ 16 w 81"/>
                <a:gd name="T11" fmla="*/ 0 h 56"/>
                <a:gd name="T12" fmla="*/ 29 w 81"/>
                <a:gd name="T13" fmla="*/ 9 h 56"/>
                <a:gd name="T14" fmla="*/ 50 w 81"/>
                <a:gd name="T15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56">
                  <a:moveTo>
                    <a:pt x="50" y="32"/>
                  </a:moveTo>
                  <a:cubicBezTo>
                    <a:pt x="60" y="40"/>
                    <a:pt x="70" y="48"/>
                    <a:pt x="81" y="56"/>
                  </a:cubicBezTo>
                  <a:cubicBezTo>
                    <a:pt x="63" y="56"/>
                    <a:pt x="46" y="56"/>
                    <a:pt x="28" y="56"/>
                  </a:cubicBezTo>
                  <a:cubicBezTo>
                    <a:pt x="20" y="46"/>
                    <a:pt x="11" y="36"/>
                    <a:pt x="3" y="25"/>
                  </a:cubicBezTo>
                  <a:cubicBezTo>
                    <a:pt x="0" y="22"/>
                    <a:pt x="2" y="16"/>
                    <a:pt x="1" y="12"/>
                  </a:cubicBezTo>
                  <a:cubicBezTo>
                    <a:pt x="6" y="8"/>
                    <a:pt x="11" y="4"/>
                    <a:pt x="16" y="0"/>
                  </a:cubicBezTo>
                  <a:cubicBezTo>
                    <a:pt x="21" y="3"/>
                    <a:pt x="26" y="6"/>
                    <a:pt x="29" y="9"/>
                  </a:cubicBezTo>
                  <a:cubicBezTo>
                    <a:pt x="37" y="17"/>
                    <a:pt x="43" y="25"/>
                    <a:pt x="5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5690850" y="5173663"/>
              <a:ext cx="65088" cy="38100"/>
            </a:xfrm>
            <a:custGeom>
              <a:avLst/>
              <a:gdLst>
                <a:gd name="T0" fmla="*/ 27 w 28"/>
                <a:gd name="T1" fmla="*/ 12 h 16"/>
                <a:gd name="T2" fmla="*/ 28 w 28"/>
                <a:gd name="T3" fmla="*/ 16 h 16"/>
                <a:gd name="T4" fmla="*/ 0 w 28"/>
                <a:gd name="T5" fmla="*/ 16 h 16"/>
                <a:gd name="T6" fmla="*/ 12 w 28"/>
                <a:gd name="T7" fmla="*/ 1 h 16"/>
                <a:gd name="T8" fmla="*/ 12 w 28"/>
                <a:gd name="T9" fmla="*/ 0 h 16"/>
                <a:gd name="T10" fmla="*/ 16 w 28"/>
                <a:gd name="T11" fmla="*/ 4 h 16"/>
                <a:gd name="T12" fmla="*/ 27 w 28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7" y="12"/>
                  </a:moveTo>
                  <a:cubicBezTo>
                    <a:pt x="28" y="13"/>
                    <a:pt x="28" y="15"/>
                    <a:pt x="28" y="16"/>
                  </a:cubicBezTo>
                  <a:cubicBezTo>
                    <a:pt x="19" y="16"/>
                    <a:pt x="9" y="16"/>
                    <a:pt x="0" y="16"/>
                  </a:cubicBezTo>
                  <a:cubicBezTo>
                    <a:pt x="4" y="11"/>
                    <a:pt x="8" y="6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20" y="7"/>
                    <a:pt x="24" y="10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3938250" y="2317750"/>
              <a:ext cx="781050" cy="846137"/>
            </a:xfrm>
            <a:custGeom>
              <a:avLst/>
              <a:gdLst>
                <a:gd name="T0" fmla="*/ 168 w 339"/>
                <a:gd name="T1" fmla="*/ 40 h 367"/>
                <a:gd name="T2" fmla="*/ 201 w 339"/>
                <a:gd name="T3" fmla="*/ 13 h 367"/>
                <a:gd name="T4" fmla="*/ 205 w 339"/>
                <a:gd name="T5" fmla="*/ 44 h 367"/>
                <a:gd name="T6" fmla="*/ 90 w 339"/>
                <a:gd name="T7" fmla="*/ 106 h 367"/>
                <a:gd name="T8" fmla="*/ 59 w 339"/>
                <a:gd name="T9" fmla="*/ 88 h 367"/>
                <a:gd name="T10" fmla="*/ 119 w 339"/>
                <a:gd name="T11" fmla="*/ 123 h 367"/>
                <a:gd name="T12" fmla="*/ 70 w 339"/>
                <a:gd name="T13" fmla="*/ 120 h 367"/>
                <a:gd name="T14" fmla="*/ 70 w 339"/>
                <a:gd name="T15" fmla="*/ 124 h 367"/>
                <a:gd name="T16" fmla="*/ 121 w 339"/>
                <a:gd name="T17" fmla="*/ 130 h 367"/>
                <a:gd name="T18" fmla="*/ 93 w 339"/>
                <a:gd name="T19" fmla="*/ 147 h 367"/>
                <a:gd name="T20" fmla="*/ 58 w 339"/>
                <a:gd name="T21" fmla="*/ 153 h 367"/>
                <a:gd name="T22" fmla="*/ 96 w 339"/>
                <a:gd name="T23" fmla="*/ 153 h 367"/>
                <a:gd name="T24" fmla="*/ 97 w 339"/>
                <a:gd name="T25" fmla="*/ 158 h 367"/>
                <a:gd name="T26" fmla="*/ 72 w 339"/>
                <a:gd name="T27" fmla="*/ 165 h 367"/>
                <a:gd name="T28" fmla="*/ 89 w 339"/>
                <a:gd name="T29" fmla="*/ 168 h 367"/>
                <a:gd name="T30" fmla="*/ 85 w 339"/>
                <a:gd name="T31" fmla="*/ 181 h 367"/>
                <a:gd name="T32" fmla="*/ 176 w 339"/>
                <a:gd name="T33" fmla="*/ 136 h 367"/>
                <a:gd name="T34" fmla="*/ 110 w 339"/>
                <a:gd name="T35" fmla="*/ 210 h 367"/>
                <a:gd name="T36" fmla="*/ 228 w 339"/>
                <a:gd name="T37" fmla="*/ 146 h 367"/>
                <a:gd name="T38" fmla="*/ 165 w 339"/>
                <a:gd name="T39" fmla="*/ 245 h 367"/>
                <a:gd name="T40" fmla="*/ 170 w 339"/>
                <a:gd name="T41" fmla="*/ 249 h 367"/>
                <a:gd name="T42" fmla="*/ 207 w 339"/>
                <a:gd name="T43" fmla="*/ 194 h 367"/>
                <a:gd name="T44" fmla="*/ 233 w 339"/>
                <a:gd name="T45" fmla="*/ 167 h 367"/>
                <a:gd name="T46" fmla="*/ 261 w 339"/>
                <a:gd name="T47" fmla="*/ 172 h 367"/>
                <a:gd name="T48" fmla="*/ 241 w 339"/>
                <a:gd name="T49" fmla="*/ 319 h 367"/>
                <a:gd name="T50" fmla="*/ 282 w 339"/>
                <a:gd name="T51" fmla="*/ 180 h 367"/>
                <a:gd name="T52" fmla="*/ 297 w 339"/>
                <a:gd name="T53" fmla="*/ 313 h 367"/>
                <a:gd name="T54" fmla="*/ 153 w 339"/>
                <a:gd name="T55" fmla="*/ 355 h 367"/>
                <a:gd name="T56" fmla="*/ 130 w 339"/>
                <a:gd name="T57" fmla="*/ 341 h 367"/>
                <a:gd name="T58" fmla="*/ 27 w 339"/>
                <a:gd name="T59" fmla="*/ 227 h 367"/>
                <a:gd name="T60" fmla="*/ 10 w 339"/>
                <a:gd name="T61" fmla="*/ 195 h 367"/>
                <a:gd name="T62" fmla="*/ 25 w 339"/>
                <a:gd name="T63" fmla="*/ 32 h 367"/>
                <a:gd name="T64" fmla="*/ 55 w 339"/>
                <a:gd name="T65" fmla="*/ 4 h 367"/>
                <a:gd name="T66" fmla="*/ 83 w 339"/>
                <a:gd name="T67" fmla="*/ 6 h 367"/>
                <a:gd name="T68" fmla="*/ 135 w 339"/>
                <a:gd name="T69" fmla="*/ 6 h 367"/>
                <a:gd name="T70" fmla="*/ 118 w 339"/>
                <a:gd name="T71" fmla="*/ 21 h 367"/>
                <a:gd name="T72" fmla="*/ 116 w 339"/>
                <a:gd name="T73" fmla="*/ 46 h 367"/>
                <a:gd name="T74" fmla="*/ 134 w 339"/>
                <a:gd name="T75" fmla="*/ 53 h 367"/>
                <a:gd name="T76" fmla="*/ 168 w 339"/>
                <a:gd name="T77" fmla="*/ 39 h 367"/>
                <a:gd name="T78" fmla="*/ 168 w 339"/>
                <a:gd name="T79" fmla="*/ 4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9" h="367">
                  <a:moveTo>
                    <a:pt x="168" y="40"/>
                  </a:moveTo>
                  <a:cubicBezTo>
                    <a:pt x="178" y="32"/>
                    <a:pt x="188" y="23"/>
                    <a:pt x="201" y="13"/>
                  </a:cubicBezTo>
                  <a:cubicBezTo>
                    <a:pt x="202" y="22"/>
                    <a:pt x="207" y="34"/>
                    <a:pt x="205" y="44"/>
                  </a:cubicBezTo>
                  <a:cubicBezTo>
                    <a:pt x="194" y="95"/>
                    <a:pt x="138" y="124"/>
                    <a:pt x="90" y="106"/>
                  </a:cubicBezTo>
                  <a:cubicBezTo>
                    <a:pt x="78" y="101"/>
                    <a:pt x="68" y="93"/>
                    <a:pt x="59" y="88"/>
                  </a:cubicBezTo>
                  <a:cubicBezTo>
                    <a:pt x="65" y="107"/>
                    <a:pt x="78" y="115"/>
                    <a:pt x="119" y="123"/>
                  </a:cubicBezTo>
                  <a:cubicBezTo>
                    <a:pt x="103" y="122"/>
                    <a:pt x="86" y="121"/>
                    <a:pt x="70" y="120"/>
                  </a:cubicBezTo>
                  <a:cubicBezTo>
                    <a:pt x="70" y="121"/>
                    <a:pt x="70" y="122"/>
                    <a:pt x="70" y="124"/>
                  </a:cubicBezTo>
                  <a:cubicBezTo>
                    <a:pt x="86" y="126"/>
                    <a:pt x="103" y="128"/>
                    <a:pt x="121" y="130"/>
                  </a:cubicBezTo>
                  <a:cubicBezTo>
                    <a:pt x="119" y="149"/>
                    <a:pt x="105" y="146"/>
                    <a:pt x="93" y="147"/>
                  </a:cubicBezTo>
                  <a:cubicBezTo>
                    <a:pt x="81" y="149"/>
                    <a:pt x="70" y="149"/>
                    <a:pt x="58" y="153"/>
                  </a:cubicBezTo>
                  <a:cubicBezTo>
                    <a:pt x="70" y="153"/>
                    <a:pt x="83" y="153"/>
                    <a:pt x="96" y="153"/>
                  </a:cubicBezTo>
                  <a:cubicBezTo>
                    <a:pt x="96" y="155"/>
                    <a:pt x="97" y="157"/>
                    <a:pt x="97" y="158"/>
                  </a:cubicBezTo>
                  <a:cubicBezTo>
                    <a:pt x="89" y="160"/>
                    <a:pt x="82" y="163"/>
                    <a:pt x="72" y="165"/>
                  </a:cubicBezTo>
                  <a:cubicBezTo>
                    <a:pt x="79" y="166"/>
                    <a:pt x="83" y="167"/>
                    <a:pt x="89" y="168"/>
                  </a:cubicBezTo>
                  <a:cubicBezTo>
                    <a:pt x="88" y="173"/>
                    <a:pt x="86" y="177"/>
                    <a:pt x="85" y="181"/>
                  </a:cubicBezTo>
                  <a:cubicBezTo>
                    <a:pt x="109" y="156"/>
                    <a:pt x="133" y="133"/>
                    <a:pt x="176" y="136"/>
                  </a:cubicBezTo>
                  <a:cubicBezTo>
                    <a:pt x="144" y="154"/>
                    <a:pt x="121" y="177"/>
                    <a:pt x="110" y="210"/>
                  </a:cubicBezTo>
                  <a:cubicBezTo>
                    <a:pt x="139" y="170"/>
                    <a:pt x="172" y="136"/>
                    <a:pt x="228" y="146"/>
                  </a:cubicBezTo>
                  <a:cubicBezTo>
                    <a:pt x="206" y="181"/>
                    <a:pt x="185" y="213"/>
                    <a:pt x="165" y="245"/>
                  </a:cubicBezTo>
                  <a:cubicBezTo>
                    <a:pt x="166" y="247"/>
                    <a:pt x="168" y="248"/>
                    <a:pt x="170" y="249"/>
                  </a:cubicBezTo>
                  <a:cubicBezTo>
                    <a:pt x="182" y="231"/>
                    <a:pt x="194" y="212"/>
                    <a:pt x="207" y="194"/>
                  </a:cubicBezTo>
                  <a:cubicBezTo>
                    <a:pt x="214" y="184"/>
                    <a:pt x="224" y="175"/>
                    <a:pt x="233" y="167"/>
                  </a:cubicBezTo>
                  <a:cubicBezTo>
                    <a:pt x="249" y="151"/>
                    <a:pt x="252" y="152"/>
                    <a:pt x="261" y="172"/>
                  </a:cubicBezTo>
                  <a:cubicBezTo>
                    <a:pt x="286" y="223"/>
                    <a:pt x="294" y="274"/>
                    <a:pt x="241" y="319"/>
                  </a:cubicBezTo>
                  <a:cubicBezTo>
                    <a:pt x="286" y="301"/>
                    <a:pt x="296" y="261"/>
                    <a:pt x="282" y="180"/>
                  </a:cubicBezTo>
                  <a:cubicBezTo>
                    <a:pt x="333" y="215"/>
                    <a:pt x="339" y="269"/>
                    <a:pt x="297" y="313"/>
                  </a:cubicBezTo>
                  <a:cubicBezTo>
                    <a:pt x="257" y="354"/>
                    <a:pt x="208" y="367"/>
                    <a:pt x="153" y="355"/>
                  </a:cubicBezTo>
                  <a:cubicBezTo>
                    <a:pt x="145" y="354"/>
                    <a:pt x="136" y="348"/>
                    <a:pt x="130" y="341"/>
                  </a:cubicBezTo>
                  <a:cubicBezTo>
                    <a:pt x="96" y="304"/>
                    <a:pt x="61" y="266"/>
                    <a:pt x="27" y="227"/>
                  </a:cubicBezTo>
                  <a:cubicBezTo>
                    <a:pt x="20" y="218"/>
                    <a:pt x="12" y="207"/>
                    <a:pt x="10" y="195"/>
                  </a:cubicBezTo>
                  <a:cubicBezTo>
                    <a:pt x="0" y="140"/>
                    <a:pt x="6" y="85"/>
                    <a:pt x="25" y="32"/>
                  </a:cubicBezTo>
                  <a:cubicBezTo>
                    <a:pt x="30" y="21"/>
                    <a:pt x="43" y="10"/>
                    <a:pt x="55" y="4"/>
                  </a:cubicBezTo>
                  <a:cubicBezTo>
                    <a:pt x="62" y="0"/>
                    <a:pt x="73" y="6"/>
                    <a:pt x="83" y="6"/>
                  </a:cubicBezTo>
                  <a:cubicBezTo>
                    <a:pt x="99" y="7"/>
                    <a:pt x="115" y="6"/>
                    <a:pt x="135" y="6"/>
                  </a:cubicBezTo>
                  <a:cubicBezTo>
                    <a:pt x="127" y="13"/>
                    <a:pt x="119" y="16"/>
                    <a:pt x="118" y="21"/>
                  </a:cubicBezTo>
                  <a:cubicBezTo>
                    <a:pt x="115" y="29"/>
                    <a:pt x="114" y="39"/>
                    <a:pt x="116" y="46"/>
                  </a:cubicBezTo>
                  <a:cubicBezTo>
                    <a:pt x="118" y="50"/>
                    <a:pt x="129" y="54"/>
                    <a:pt x="134" y="53"/>
                  </a:cubicBezTo>
                  <a:cubicBezTo>
                    <a:pt x="146" y="50"/>
                    <a:pt x="157" y="44"/>
                    <a:pt x="168" y="39"/>
                  </a:cubicBezTo>
                  <a:lnTo>
                    <a:pt x="16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4592300" y="2644775"/>
              <a:ext cx="417513" cy="528637"/>
            </a:xfrm>
            <a:custGeom>
              <a:avLst/>
              <a:gdLst>
                <a:gd name="T0" fmla="*/ 40 w 181"/>
                <a:gd name="T1" fmla="*/ 22 h 229"/>
                <a:gd name="T2" fmla="*/ 138 w 181"/>
                <a:gd name="T3" fmla="*/ 0 h 229"/>
                <a:gd name="T4" fmla="*/ 181 w 181"/>
                <a:gd name="T5" fmla="*/ 19 h 229"/>
                <a:gd name="T6" fmla="*/ 119 w 181"/>
                <a:gd name="T7" fmla="*/ 229 h 229"/>
                <a:gd name="T8" fmla="*/ 82 w 181"/>
                <a:gd name="T9" fmla="*/ 169 h 229"/>
                <a:gd name="T10" fmla="*/ 78 w 181"/>
                <a:gd name="T11" fmla="*/ 171 h 229"/>
                <a:gd name="T12" fmla="*/ 101 w 181"/>
                <a:gd name="T13" fmla="*/ 222 h 229"/>
                <a:gd name="T14" fmla="*/ 4 w 181"/>
                <a:gd name="T15" fmla="*/ 197 h 229"/>
                <a:gd name="T16" fmla="*/ 29 w 181"/>
                <a:gd name="T17" fmla="*/ 54 h 229"/>
                <a:gd name="T18" fmla="*/ 83 w 181"/>
                <a:gd name="T19" fmla="*/ 81 h 229"/>
                <a:gd name="T20" fmla="*/ 85 w 181"/>
                <a:gd name="T21" fmla="*/ 77 h 229"/>
                <a:gd name="T22" fmla="*/ 0 w 181"/>
                <a:gd name="T23" fmla="*/ 30 h 229"/>
                <a:gd name="T24" fmla="*/ 88 w 181"/>
                <a:gd name="T25" fmla="*/ 62 h 229"/>
                <a:gd name="T26" fmla="*/ 40 w 181"/>
                <a:gd name="T27" fmla="*/ 22 h 229"/>
                <a:gd name="T28" fmla="*/ 149 w 181"/>
                <a:gd name="T29" fmla="*/ 146 h 229"/>
                <a:gd name="T30" fmla="*/ 142 w 181"/>
                <a:gd name="T31" fmla="*/ 64 h 229"/>
                <a:gd name="T32" fmla="*/ 149 w 181"/>
                <a:gd name="T33" fmla="*/ 14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229">
                  <a:moveTo>
                    <a:pt x="40" y="22"/>
                  </a:moveTo>
                  <a:cubicBezTo>
                    <a:pt x="99" y="41"/>
                    <a:pt x="103" y="40"/>
                    <a:pt x="138" y="0"/>
                  </a:cubicBezTo>
                  <a:cubicBezTo>
                    <a:pt x="151" y="6"/>
                    <a:pt x="165" y="12"/>
                    <a:pt x="181" y="19"/>
                  </a:cubicBezTo>
                  <a:cubicBezTo>
                    <a:pt x="177" y="92"/>
                    <a:pt x="176" y="167"/>
                    <a:pt x="119" y="229"/>
                  </a:cubicBezTo>
                  <a:cubicBezTo>
                    <a:pt x="105" y="206"/>
                    <a:pt x="93" y="188"/>
                    <a:pt x="82" y="169"/>
                  </a:cubicBezTo>
                  <a:cubicBezTo>
                    <a:pt x="80" y="170"/>
                    <a:pt x="79" y="171"/>
                    <a:pt x="78" y="171"/>
                  </a:cubicBezTo>
                  <a:cubicBezTo>
                    <a:pt x="85" y="187"/>
                    <a:pt x="92" y="202"/>
                    <a:pt x="101" y="222"/>
                  </a:cubicBezTo>
                  <a:cubicBezTo>
                    <a:pt x="66" y="213"/>
                    <a:pt x="35" y="205"/>
                    <a:pt x="4" y="197"/>
                  </a:cubicBezTo>
                  <a:cubicBezTo>
                    <a:pt x="58" y="132"/>
                    <a:pt x="62" y="110"/>
                    <a:pt x="29" y="54"/>
                  </a:cubicBezTo>
                  <a:cubicBezTo>
                    <a:pt x="50" y="65"/>
                    <a:pt x="67" y="73"/>
                    <a:pt x="83" y="81"/>
                  </a:cubicBezTo>
                  <a:cubicBezTo>
                    <a:pt x="84" y="80"/>
                    <a:pt x="84" y="79"/>
                    <a:pt x="85" y="77"/>
                  </a:cubicBezTo>
                  <a:cubicBezTo>
                    <a:pt x="57" y="62"/>
                    <a:pt x="29" y="46"/>
                    <a:pt x="0" y="30"/>
                  </a:cubicBezTo>
                  <a:cubicBezTo>
                    <a:pt x="38" y="22"/>
                    <a:pt x="58" y="53"/>
                    <a:pt x="88" y="62"/>
                  </a:cubicBezTo>
                  <a:cubicBezTo>
                    <a:pt x="72" y="49"/>
                    <a:pt x="56" y="35"/>
                    <a:pt x="40" y="22"/>
                  </a:cubicBezTo>
                  <a:close/>
                  <a:moveTo>
                    <a:pt x="149" y="146"/>
                  </a:moveTo>
                  <a:cubicBezTo>
                    <a:pt x="165" y="123"/>
                    <a:pt x="161" y="80"/>
                    <a:pt x="142" y="64"/>
                  </a:cubicBezTo>
                  <a:cubicBezTo>
                    <a:pt x="144" y="89"/>
                    <a:pt x="147" y="119"/>
                    <a:pt x="149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4535150" y="2228850"/>
              <a:ext cx="255588" cy="444500"/>
            </a:xfrm>
            <a:custGeom>
              <a:avLst/>
              <a:gdLst>
                <a:gd name="T0" fmla="*/ 23 w 111"/>
                <a:gd name="T1" fmla="*/ 21 h 193"/>
                <a:gd name="T2" fmla="*/ 33 w 111"/>
                <a:gd name="T3" fmla="*/ 29 h 193"/>
                <a:gd name="T4" fmla="*/ 65 w 111"/>
                <a:gd name="T5" fmla="*/ 5 h 193"/>
                <a:gd name="T6" fmla="*/ 92 w 111"/>
                <a:gd name="T7" fmla="*/ 40 h 193"/>
                <a:gd name="T8" fmla="*/ 101 w 111"/>
                <a:gd name="T9" fmla="*/ 23 h 193"/>
                <a:gd name="T10" fmla="*/ 111 w 111"/>
                <a:gd name="T11" fmla="*/ 37 h 193"/>
                <a:gd name="T12" fmla="*/ 72 w 111"/>
                <a:gd name="T13" fmla="*/ 125 h 193"/>
                <a:gd name="T14" fmla="*/ 72 w 111"/>
                <a:gd name="T15" fmla="*/ 168 h 193"/>
                <a:gd name="T16" fmla="*/ 60 w 111"/>
                <a:gd name="T17" fmla="*/ 191 h 193"/>
                <a:gd name="T18" fmla="*/ 10 w 111"/>
                <a:gd name="T19" fmla="*/ 188 h 193"/>
                <a:gd name="T20" fmla="*/ 1 w 111"/>
                <a:gd name="T21" fmla="*/ 170 h 193"/>
                <a:gd name="T22" fmla="*/ 24 w 111"/>
                <a:gd name="T23" fmla="*/ 20 h 193"/>
                <a:gd name="T24" fmla="*/ 23 w 111"/>
                <a:gd name="T25" fmla="*/ 21 h 193"/>
                <a:gd name="T26" fmla="*/ 40 w 111"/>
                <a:gd name="T27" fmla="*/ 181 h 193"/>
                <a:gd name="T28" fmla="*/ 62 w 111"/>
                <a:gd name="T29" fmla="*/ 118 h 193"/>
                <a:gd name="T30" fmla="*/ 40 w 111"/>
                <a:gd name="T31" fmla="*/ 18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" h="193">
                  <a:moveTo>
                    <a:pt x="23" y="21"/>
                  </a:moveTo>
                  <a:cubicBezTo>
                    <a:pt x="27" y="23"/>
                    <a:pt x="30" y="26"/>
                    <a:pt x="33" y="29"/>
                  </a:cubicBezTo>
                  <a:cubicBezTo>
                    <a:pt x="38" y="17"/>
                    <a:pt x="42" y="0"/>
                    <a:pt x="65" y="5"/>
                  </a:cubicBezTo>
                  <a:cubicBezTo>
                    <a:pt x="84" y="9"/>
                    <a:pt x="92" y="20"/>
                    <a:pt x="92" y="40"/>
                  </a:cubicBezTo>
                  <a:cubicBezTo>
                    <a:pt x="95" y="35"/>
                    <a:pt x="97" y="30"/>
                    <a:pt x="101" y="23"/>
                  </a:cubicBezTo>
                  <a:cubicBezTo>
                    <a:pt x="106" y="30"/>
                    <a:pt x="110" y="35"/>
                    <a:pt x="111" y="37"/>
                  </a:cubicBezTo>
                  <a:cubicBezTo>
                    <a:pt x="97" y="68"/>
                    <a:pt x="83" y="96"/>
                    <a:pt x="72" y="125"/>
                  </a:cubicBezTo>
                  <a:cubicBezTo>
                    <a:pt x="68" y="138"/>
                    <a:pt x="69" y="154"/>
                    <a:pt x="72" y="168"/>
                  </a:cubicBezTo>
                  <a:cubicBezTo>
                    <a:pt x="75" y="181"/>
                    <a:pt x="70" y="190"/>
                    <a:pt x="60" y="191"/>
                  </a:cubicBezTo>
                  <a:cubicBezTo>
                    <a:pt x="43" y="193"/>
                    <a:pt x="26" y="191"/>
                    <a:pt x="10" y="188"/>
                  </a:cubicBezTo>
                  <a:cubicBezTo>
                    <a:pt x="6" y="187"/>
                    <a:pt x="0" y="175"/>
                    <a:pt x="1" y="170"/>
                  </a:cubicBezTo>
                  <a:cubicBezTo>
                    <a:pt x="8" y="120"/>
                    <a:pt x="16" y="70"/>
                    <a:pt x="24" y="20"/>
                  </a:cubicBezTo>
                  <a:lnTo>
                    <a:pt x="23" y="21"/>
                  </a:lnTo>
                  <a:close/>
                  <a:moveTo>
                    <a:pt x="40" y="181"/>
                  </a:moveTo>
                  <a:cubicBezTo>
                    <a:pt x="60" y="166"/>
                    <a:pt x="62" y="146"/>
                    <a:pt x="62" y="118"/>
                  </a:cubicBezTo>
                  <a:cubicBezTo>
                    <a:pt x="53" y="142"/>
                    <a:pt x="47" y="162"/>
                    <a:pt x="40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4693900" y="2312988"/>
              <a:ext cx="325438" cy="400050"/>
            </a:xfrm>
            <a:custGeom>
              <a:avLst/>
              <a:gdLst>
                <a:gd name="T0" fmla="*/ 100 w 141"/>
                <a:gd name="T1" fmla="*/ 50 h 173"/>
                <a:gd name="T2" fmla="*/ 113 w 141"/>
                <a:gd name="T3" fmla="*/ 31 h 173"/>
                <a:gd name="T4" fmla="*/ 141 w 141"/>
                <a:gd name="T5" fmla="*/ 104 h 173"/>
                <a:gd name="T6" fmla="*/ 108 w 141"/>
                <a:gd name="T7" fmla="*/ 89 h 173"/>
                <a:gd name="T8" fmla="*/ 74 w 141"/>
                <a:gd name="T9" fmla="*/ 138 h 173"/>
                <a:gd name="T10" fmla="*/ 51 w 141"/>
                <a:gd name="T11" fmla="*/ 148 h 173"/>
                <a:gd name="T12" fmla="*/ 65 w 141"/>
                <a:gd name="T13" fmla="*/ 156 h 173"/>
                <a:gd name="T14" fmla="*/ 9 w 141"/>
                <a:gd name="T15" fmla="*/ 133 h 173"/>
                <a:gd name="T16" fmla="*/ 48 w 141"/>
                <a:gd name="T17" fmla="*/ 16 h 173"/>
                <a:gd name="T18" fmla="*/ 88 w 141"/>
                <a:gd name="T19" fmla="*/ 9 h 173"/>
                <a:gd name="T20" fmla="*/ 100 w 141"/>
                <a:gd name="T21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73">
                  <a:moveTo>
                    <a:pt x="100" y="50"/>
                  </a:moveTo>
                  <a:cubicBezTo>
                    <a:pt x="104" y="44"/>
                    <a:pt x="108" y="39"/>
                    <a:pt x="113" y="31"/>
                  </a:cubicBezTo>
                  <a:cubicBezTo>
                    <a:pt x="135" y="50"/>
                    <a:pt x="132" y="76"/>
                    <a:pt x="141" y="104"/>
                  </a:cubicBezTo>
                  <a:cubicBezTo>
                    <a:pt x="128" y="98"/>
                    <a:pt x="121" y="95"/>
                    <a:pt x="108" y="89"/>
                  </a:cubicBezTo>
                  <a:cubicBezTo>
                    <a:pt x="100" y="102"/>
                    <a:pt x="88" y="121"/>
                    <a:pt x="74" y="138"/>
                  </a:cubicBezTo>
                  <a:cubicBezTo>
                    <a:pt x="70" y="144"/>
                    <a:pt x="60" y="144"/>
                    <a:pt x="51" y="148"/>
                  </a:cubicBezTo>
                  <a:cubicBezTo>
                    <a:pt x="55" y="150"/>
                    <a:pt x="60" y="153"/>
                    <a:pt x="65" y="156"/>
                  </a:cubicBezTo>
                  <a:cubicBezTo>
                    <a:pt x="38" y="173"/>
                    <a:pt x="15" y="163"/>
                    <a:pt x="9" y="133"/>
                  </a:cubicBezTo>
                  <a:cubicBezTo>
                    <a:pt x="0" y="87"/>
                    <a:pt x="23" y="51"/>
                    <a:pt x="48" y="16"/>
                  </a:cubicBezTo>
                  <a:cubicBezTo>
                    <a:pt x="57" y="4"/>
                    <a:pt x="72" y="0"/>
                    <a:pt x="88" y="9"/>
                  </a:cubicBezTo>
                  <a:cubicBezTo>
                    <a:pt x="104" y="18"/>
                    <a:pt x="103" y="33"/>
                    <a:pt x="10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331950" y="2195513"/>
              <a:ext cx="258763" cy="444500"/>
            </a:xfrm>
            <a:custGeom>
              <a:avLst/>
              <a:gdLst>
                <a:gd name="T0" fmla="*/ 112 w 112"/>
                <a:gd name="T1" fmla="*/ 34 h 193"/>
                <a:gd name="T2" fmla="*/ 94 w 112"/>
                <a:gd name="T3" fmla="*/ 74 h 193"/>
                <a:gd name="T4" fmla="*/ 86 w 112"/>
                <a:gd name="T5" fmla="*/ 152 h 193"/>
                <a:gd name="T6" fmla="*/ 67 w 112"/>
                <a:gd name="T7" fmla="*/ 191 h 193"/>
                <a:gd name="T8" fmla="*/ 13 w 112"/>
                <a:gd name="T9" fmla="*/ 177 h 193"/>
                <a:gd name="T10" fmla="*/ 12 w 112"/>
                <a:gd name="T11" fmla="*/ 144 h 193"/>
                <a:gd name="T12" fmla="*/ 37 w 112"/>
                <a:gd name="T13" fmla="*/ 110 h 193"/>
                <a:gd name="T14" fmla="*/ 14 w 112"/>
                <a:gd name="T15" fmla="*/ 50 h 193"/>
                <a:gd name="T16" fmla="*/ 61 w 112"/>
                <a:gd name="T17" fmla="*/ 1 h 193"/>
                <a:gd name="T18" fmla="*/ 85 w 112"/>
                <a:gd name="T19" fmla="*/ 28 h 193"/>
                <a:gd name="T20" fmla="*/ 86 w 112"/>
                <a:gd name="T21" fmla="*/ 44 h 193"/>
                <a:gd name="T22" fmla="*/ 96 w 112"/>
                <a:gd name="T23" fmla="*/ 16 h 193"/>
                <a:gd name="T24" fmla="*/ 111 w 112"/>
                <a:gd name="T25" fmla="*/ 35 h 193"/>
                <a:gd name="T26" fmla="*/ 112 w 112"/>
                <a:gd name="T27" fmla="*/ 34 h 193"/>
                <a:gd name="T28" fmla="*/ 73 w 112"/>
                <a:gd name="T29" fmla="*/ 128 h 193"/>
                <a:gd name="T30" fmla="*/ 49 w 112"/>
                <a:gd name="T31" fmla="*/ 174 h 193"/>
                <a:gd name="T32" fmla="*/ 73 w 112"/>
                <a:gd name="T33" fmla="*/ 12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93">
                  <a:moveTo>
                    <a:pt x="112" y="34"/>
                  </a:moveTo>
                  <a:cubicBezTo>
                    <a:pt x="106" y="48"/>
                    <a:pt x="97" y="60"/>
                    <a:pt x="94" y="74"/>
                  </a:cubicBezTo>
                  <a:cubicBezTo>
                    <a:pt x="90" y="100"/>
                    <a:pt x="89" y="126"/>
                    <a:pt x="86" y="152"/>
                  </a:cubicBezTo>
                  <a:cubicBezTo>
                    <a:pt x="84" y="167"/>
                    <a:pt x="85" y="189"/>
                    <a:pt x="67" y="191"/>
                  </a:cubicBezTo>
                  <a:cubicBezTo>
                    <a:pt x="49" y="193"/>
                    <a:pt x="29" y="186"/>
                    <a:pt x="13" y="177"/>
                  </a:cubicBezTo>
                  <a:cubicBezTo>
                    <a:pt x="0" y="170"/>
                    <a:pt x="4" y="156"/>
                    <a:pt x="12" y="144"/>
                  </a:cubicBezTo>
                  <a:cubicBezTo>
                    <a:pt x="20" y="133"/>
                    <a:pt x="30" y="123"/>
                    <a:pt x="37" y="110"/>
                  </a:cubicBezTo>
                  <a:cubicBezTo>
                    <a:pt x="51" y="83"/>
                    <a:pt x="42" y="61"/>
                    <a:pt x="14" y="50"/>
                  </a:cubicBezTo>
                  <a:cubicBezTo>
                    <a:pt x="12" y="23"/>
                    <a:pt x="35" y="0"/>
                    <a:pt x="61" y="1"/>
                  </a:cubicBezTo>
                  <a:cubicBezTo>
                    <a:pt x="78" y="1"/>
                    <a:pt x="87" y="12"/>
                    <a:pt x="85" y="28"/>
                  </a:cubicBezTo>
                  <a:cubicBezTo>
                    <a:pt x="85" y="33"/>
                    <a:pt x="83" y="38"/>
                    <a:pt x="86" y="44"/>
                  </a:cubicBezTo>
                  <a:cubicBezTo>
                    <a:pt x="89" y="35"/>
                    <a:pt x="92" y="27"/>
                    <a:pt x="96" y="16"/>
                  </a:cubicBezTo>
                  <a:cubicBezTo>
                    <a:pt x="102" y="23"/>
                    <a:pt x="106" y="29"/>
                    <a:pt x="111" y="35"/>
                  </a:cubicBezTo>
                  <a:cubicBezTo>
                    <a:pt x="111" y="35"/>
                    <a:pt x="112" y="34"/>
                    <a:pt x="112" y="34"/>
                  </a:cubicBezTo>
                  <a:close/>
                  <a:moveTo>
                    <a:pt x="73" y="128"/>
                  </a:moveTo>
                  <a:cubicBezTo>
                    <a:pt x="65" y="144"/>
                    <a:pt x="57" y="160"/>
                    <a:pt x="49" y="174"/>
                  </a:cubicBezTo>
                  <a:cubicBezTo>
                    <a:pt x="67" y="169"/>
                    <a:pt x="74" y="155"/>
                    <a:pt x="73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15933738" y="3636963"/>
              <a:ext cx="188913" cy="282575"/>
            </a:xfrm>
            <a:custGeom>
              <a:avLst/>
              <a:gdLst>
                <a:gd name="T0" fmla="*/ 58 w 82"/>
                <a:gd name="T1" fmla="*/ 0 h 123"/>
                <a:gd name="T2" fmla="*/ 68 w 82"/>
                <a:gd name="T3" fmla="*/ 19 h 123"/>
                <a:gd name="T4" fmla="*/ 82 w 82"/>
                <a:gd name="T5" fmla="*/ 66 h 123"/>
                <a:gd name="T6" fmla="*/ 82 w 82"/>
                <a:gd name="T7" fmla="*/ 65 h 123"/>
                <a:gd name="T8" fmla="*/ 70 w 82"/>
                <a:gd name="T9" fmla="*/ 90 h 123"/>
                <a:gd name="T10" fmla="*/ 39 w 82"/>
                <a:gd name="T11" fmla="*/ 88 h 123"/>
                <a:gd name="T12" fmla="*/ 43 w 82"/>
                <a:gd name="T13" fmla="*/ 119 h 123"/>
                <a:gd name="T14" fmla="*/ 15 w 82"/>
                <a:gd name="T15" fmla="*/ 123 h 123"/>
                <a:gd name="T16" fmla="*/ 39 w 82"/>
                <a:gd name="T17" fmla="*/ 32 h 123"/>
                <a:gd name="T18" fmla="*/ 34 w 82"/>
                <a:gd name="T19" fmla="*/ 7 h 123"/>
                <a:gd name="T20" fmla="*/ 58 w 82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23">
                  <a:moveTo>
                    <a:pt x="58" y="0"/>
                  </a:moveTo>
                  <a:cubicBezTo>
                    <a:pt x="62" y="7"/>
                    <a:pt x="66" y="12"/>
                    <a:pt x="68" y="19"/>
                  </a:cubicBezTo>
                  <a:cubicBezTo>
                    <a:pt x="74" y="35"/>
                    <a:pt x="78" y="50"/>
                    <a:pt x="82" y="66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78" y="74"/>
                    <a:pt x="77" y="87"/>
                    <a:pt x="70" y="90"/>
                  </a:cubicBezTo>
                  <a:cubicBezTo>
                    <a:pt x="62" y="93"/>
                    <a:pt x="50" y="89"/>
                    <a:pt x="39" y="88"/>
                  </a:cubicBezTo>
                  <a:cubicBezTo>
                    <a:pt x="40" y="95"/>
                    <a:pt x="41" y="106"/>
                    <a:pt x="43" y="119"/>
                  </a:cubicBezTo>
                  <a:cubicBezTo>
                    <a:pt x="33" y="120"/>
                    <a:pt x="24" y="121"/>
                    <a:pt x="15" y="123"/>
                  </a:cubicBezTo>
                  <a:cubicBezTo>
                    <a:pt x="0" y="75"/>
                    <a:pt x="6" y="54"/>
                    <a:pt x="39" y="32"/>
                  </a:cubicBezTo>
                  <a:cubicBezTo>
                    <a:pt x="37" y="24"/>
                    <a:pt x="36" y="16"/>
                    <a:pt x="34" y="7"/>
                  </a:cubicBezTo>
                  <a:cubicBezTo>
                    <a:pt x="42" y="5"/>
                    <a:pt x="50" y="3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13423900" y="2438400"/>
              <a:ext cx="417513" cy="158750"/>
            </a:xfrm>
            <a:custGeom>
              <a:avLst/>
              <a:gdLst>
                <a:gd name="T0" fmla="*/ 34 w 181"/>
                <a:gd name="T1" fmla="*/ 9 h 69"/>
                <a:gd name="T2" fmla="*/ 83 w 181"/>
                <a:gd name="T3" fmla="*/ 27 h 69"/>
                <a:gd name="T4" fmla="*/ 181 w 181"/>
                <a:gd name="T5" fmla="*/ 42 h 69"/>
                <a:gd name="T6" fmla="*/ 139 w 181"/>
                <a:gd name="T7" fmla="*/ 66 h 69"/>
                <a:gd name="T8" fmla="*/ 34 w 181"/>
                <a:gd name="T9" fmla="*/ 44 h 69"/>
                <a:gd name="T10" fmla="*/ 0 w 181"/>
                <a:gd name="T11" fmla="*/ 0 h 69"/>
                <a:gd name="T12" fmla="*/ 12 w 181"/>
                <a:gd name="T13" fmla="*/ 0 h 69"/>
                <a:gd name="T14" fmla="*/ 34 w 181"/>
                <a:gd name="T15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69">
                  <a:moveTo>
                    <a:pt x="34" y="9"/>
                  </a:moveTo>
                  <a:cubicBezTo>
                    <a:pt x="51" y="15"/>
                    <a:pt x="67" y="23"/>
                    <a:pt x="83" y="27"/>
                  </a:cubicBezTo>
                  <a:cubicBezTo>
                    <a:pt x="115" y="33"/>
                    <a:pt x="147" y="37"/>
                    <a:pt x="181" y="42"/>
                  </a:cubicBezTo>
                  <a:cubicBezTo>
                    <a:pt x="172" y="60"/>
                    <a:pt x="157" y="69"/>
                    <a:pt x="139" y="66"/>
                  </a:cubicBezTo>
                  <a:cubicBezTo>
                    <a:pt x="104" y="61"/>
                    <a:pt x="69" y="54"/>
                    <a:pt x="34" y="44"/>
                  </a:cubicBezTo>
                  <a:cubicBezTo>
                    <a:pt x="14" y="39"/>
                    <a:pt x="3" y="22"/>
                    <a:pt x="0" y="0"/>
                  </a:cubicBezTo>
                  <a:cubicBezTo>
                    <a:pt x="5" y="0"/>
                    <a:pt x="8" y="0"/>
                    <a:pt x="12" y="0"/>
                  </a:cubicBezTo>
                  <a:cubicBezTo>
                    <a:pt x="19" y="3"/>
                    <a:pt x="27" y="6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16051212" y="4259263"/>
              <a:ext cx="147638" cy="392112"/>
            </a:xfrm>
            <a:custGeom>
              <a:avLst/>
              <a:gdLst>
                <a:gd name="T0" fmla="*/ 0 w 64"/>
                <a:gd name="T1" fmla="*/ 157 h 170"/>
                <a:gd name="T2" fmla="*/ 36 w 64"/>
                <a:gd name="T3" fmla="*/ 20 h 170"/>
                <a:gd name="T4" fmla="*/ 39 w 64"/>
                <a:gd name="T5" fmla="*/ 0 h 170"/>
                <a:gd name="T6" fmla="*/ 61 w 64"/>
                <a:gd name="T7" fmla="*/ 47 h 170"/>
                <a:gd name="T8" fmla="*/ 39 w 64"/>
                <a:gd name="T9" fmla="*/ 140 h 170"/>
                <a:gd name="T10" fmla="*/ 1 w 64"/>
                <a:gd name="T11" fmla="*/ 170 h 170"/>
                <a:gd name="T12" fmla="*/ 1 w 64"/>
                <a:gd name="T13" fmla="*/ 156 h 170"/>
                <a:gd name="T14" fmla="*/ 0 w 64"/>
                <a:gd name="T15" fmla="*/ 15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70">
                  <a:moveTo>
                    <a:pt x="0" y="157"/>
                  </a:moveTo>
                  <a:cubicBezTo>
                    <a:pt x="12" y="111"/>
                    <a:pt x="24" y="65"/>
                    <a:pt x="36" y="20"/>
                  </a:cubicBezTo>
                  <a:cubicBezTo>
                    <a:pt x="37" y="14"/>
                    <a:pt x="38" y="8"/>
                    <a:pt x="39" y="0"/>
                  </a:cubicBezTo>
                  <a:cubicBezTo>
                    <a:pt x="59" y="12"/>
                    <a:pt x="64" y="29"/>
                    <a:pt x="61" y="47"/>
                  </a:cubicBezTo>
                  <a:cubicBezTo>
                    <a:pt x="55" y="78"/>
                    <a:pt x="48" y="109"/>
                    <a:pt x="39" y="140"/>
                  </a:cubicBezTo>
                  <a:cubicBezTo>
                    <a:pt x="34" y="156"/>
                    <a:pt x="21" y="167"/>
                    <a:pt x="1" y="170"/>
                  </a:cubicBezTo>
                  <a:cubicBezTo>
                    <a:pt x="1" y="165"/>
                    <a:pt x="1" y="161"/>
                    <a:pt x="1" y="156"/>
                  </a:cubicBezTo>
                  <a:cubicBezTo>
                    <a:pt x="1" y="156"/>
                    <a:pt x="0" y="157"/>
                    <a:pt x="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12830175" y="3244850"/>
              <a:ext cx="123825" cy="398462"/>
            </a:xfrm>
            <a:custGeom>
              <a:avLst/>
              <a:gdLst>
                <a:gd name="T0" fmla="*/ 4 w 54"/>
                <a:gd name="T1" fmla="*/ 129 h 173"/>
                <a:gd name="T2" fmla="*/ 30 w 54"/>
                <a:gd name="T3" fmla="*/ 0 h 173"/>
                <a:gd name="T4" fmla="*/ 51 w 54"/>
                <a:gd name="T5" fmla="*/ 49 h 173"/>
                <a:gd name="T6" fmla="*/ 33 w 54"/>
                <a:gd name="T7" fmla="*/ 137 h 173"/>
                <a:gd name="T8" fmla="*/ 0 w 54"/>
                <a:gd name="T9" fmla="*/ 173 h 173"/>
                <a:gd name="T10" fmla="*/ 4 w 54"/>
                <a:gd name="T11" fmla="*/ 129 h 173"/>
                <a:gd name="T12" fmla="*/ 4 w 54"/>
                <a:gd name="T13" fmla="*/ 12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73">
                  <a:moveTo>
                    <a:pt x="4" y="129"/>
                  </a:moveTo>
                  <a:cubicBezTo>
                    <a:pt x="12" y="88"/>
                    <a:pt x="21" y="46"/>
                    <a:pt x="30" y="0"/>
                  </a:cubicBezTo>
                  <a:cubicBezTo>
                    <a:pt x="48" y="16"/>
                    <a:pt x="54" y="31"/>
                    <a:pt x="51" y="49"/>
                  </a:cubicBezTo>
                  <a:cubicBezTo>
                    <a:pt x="45" y="78"/>
                    <a:pt x="39" y="107"/>
                    <a:pt x="33" y="137"/>
                  </a:cubicBezTo>
                  <a:cubicBezTo>
                    <a:pt x="30" y="154"/>
                    <a:pt x="21" y="164"/>
                    <a:pt x="0" y="173"/>
                  </a:cubicBezTo>
                  <a:cubicBezTo>
                    <a:pt x="2" y="157"/>
                    <a:pt x="3" y="143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12819063" y="3790950"/>
              <a:ext cx="112713" cy="401637"/>
            </a:xfrm>
            <a:custGeom>
              <a:avLst/>
              <a:gdLst>
                <a:gd name="T0" fmla="*/ 15 w 49"/>
                <a:gd name="T1" fmla="*/ 133 h 174"/>
                <a:gd name="T2" fmla="*/ 0 w 49"/>
                <a:gd name="T3" fmla="*/ 0 h 174"/>
                <a:gd name="T4" fmla="*/ 35 w 49"/>
                <a:gd name="T5" fmla="*/ 43 h 174"/>
                <a:gd name="T6" fmla="*/ 46 w 49"/>
                <a:gd name="T7" fmla="*/ 118 h 174"/>
                <a:gd name="T8" fmla="*/ 28 w 49"/>
                <a:gd name="T9" fmla="*/ 174 h 174"/>
                <a:gd name="T10" fmla="*/ 15 w 49"/>
                <a:gd name="T11" fmla="*/ 132 h 174"/>
                <a:gd name="T12" fmla="*/ 15 w 49"/>
                <a:gd name="T13" fmla="*/ 13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74">
                  <a:moveTo>
                    <a:pt x="15" y="133"/>
                  </a:moveTo>
                  <a:cubicBezTo>
                    <a:pt x="10" y="90"/>
                    <a:pt x="5" y="47"/>
                    <a:pt x="0" y="0"/>
                  </a:cubicBezTo>
                  <a:cubicBezTo>
                    <a:pt x="23" y="10"/>
                    <a:pt x="32" y="24"/>
                    <a:pt x="35" y="43"/>
                  </a:cubicBezTo>
                  <a:cubicBezTo>
                    <a:pt x="38" y="68"/>
                    <a:pt x="42" y="93"/>
                    <a:pt x="46" y="118"/>
                  </a:cubicBezTo>
                  <a:cubicBezTo>
                    <a:pt x="49" y="139"/>
                    <a:pt x="47" y="159"/>
                    <a:pt x="28" y="174"/>
                  </a:cubicBezTo>
                  <a:cubicBezTo>
                    <a:pt x="23" y="160"/>
                    <a:pt x="19" y="146"/>
                    <a:pt x="15" y="132"/>
                  </a:cubicBezTo>
                  <a:cubicBezTo>
                    <a:pt x="15" y="132"/>
                    <a:pt x="15" y="133"/>
                    <a:pt x="15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13177838" y="4829175"/>
              <a:ext cx="244475" cy="352425"/>
            </a:xfrm>
            <a:custGeom>
              <a:avLst/>
              <a:gdLst>
                <a:gd name="T0" fmla="*/ 94 w 106"/>
                <a:gd name="T1" fmla="*/ 145 h 153"/>
                <a:gd name="T2" fmla="*/ 72 w 106"/>
                <a:gd name="T3" fmla="*/ 114 h 153"/>
                <a:gd name="T4" fmla="*/ 14 w 106"/>
                <a:gd name="T5" fmla="*/ 33 h 153"/>
                <a:gd name="T6" fmla="*/ 3 w 106"/>
                <a:gd name="T7" fmla="*/ 15 h 153"/>
                <a:gd name="T8" fmla="*/ 0 w 106"/>
                <a:gd name="T9" fmla="*/ 3 h 153"/>
                <a:gd name="T10" fmla="*/ 47 w 106"/>
                <a:gd name="T11" fmla="*/ 24 h 153"/>
                <a:gd name="T12" fmla="*/ 98 w 106"/>
                <a:gd name="T13" fmla="*/ 97 h 153"/>
                <a:gd name="T14" fmla="*/ 106 w 106"/>
                <a:gd name="T15" fmla="*/ 139 h 153"/>
                <a:gd name="T16" fmla="*/ 94 w 106"/>
                <a:gd name="T17" fmla="*/ 14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53">
                  <a:moveTo>
                    <a:pt x="94" y="145"/>
                  </a:moveTo>
                  <a:cubicBezTo>
                    <a:pt x="86" y="135"/>
                    <a:pt x="79" y="125"/>
                    <a:pt x="72" y="114"/>
                  </a:cubicBezTo>
                  <a:cubicBezTo>
                    <a:pt x="55" y="86"/>
                    <a:pt x="45" y="52"/>
                    <a:pt x="14" y="33"/>
                  </a:cubicBezTo>
                  <a:cubicBezTo>
                    <a:pt x="10" y="27"/>
                    <a:pt x="7" y="21"/>
                    <a:pt x="3" y="15"/>
                  </a:cubicBezTo>
                  <a:cubicBezTo>
                    <a:pt x="2" y="11"/>
                    <a:pt x="1" y="7"/>
                    <a:pt x="0" y="3"/>
                  </a:cubicBezTo>
                  <a:cubicBezTo>
                    <a:pt x="20" y="0"/>
                    <a:pt x="35" y="8"/>
                    <a:pt x="47" y="24"/>
                  </a:cubicBezTo>
                  <a:cubicBezTo>
                    <a:pt x="65" y="47"/>
                    <a:pt x="83" y="71"/>
                    <a:pt x="98" y="97"/>
                  </a:cubicBezTo>
                  <a:cubicBezTo>
                    <a:pt x="105" y="109"/>
                    <a:pt x="105" y="125"/>
                    <a:pt x="106" y="139"/>
                  </a:cubicBezTo>
                  <a:cubicBezTo>
                    <a:pt x="106" y="146"/>
                    <a:pt x="102" y="153"/>
                    <a:pt x="94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6113125" y="3698875"/>
              <a:ext cx="112713" cy="412750"/>
            </a:xfrm>
            <a:custGeom>
              <a:avLst/>
              <a:gdLst>
                <a:gd name="T0" fmla="*/ 4 w 49"/>
                <a:gd name="T1" fmla="*/ 39 h 179"/>
                <a:gd name="T2" fmla="*/ 0 w 49"/>
                <a:gd name="T3" fmla="*/ 0 h 179"/>
                <a:gd name="T4" fmla="*/ 37 w 49"/>
                <a:gd name="T5" fmla="*/ 37 h 179"/>
                <a:gd name="T6" fmla="*/ 48 w 49"/>
                <a:gd name="T7" fmla="*/ 134 h 179"/>
                <a:gd name="T8" fmla="*/ 17 w 49"/>
                <a:gd name="T9" fmla="*/ 179 h 179"/>
                <a:gd name="T10" fmla="*/ 17 w 49"/>
                <a:gd name="T11" fmla="*/ 118 h 179"/>
                <a:gd name="T12" fmla="*/ 4 w 49"/>
                <a:gd name="T13" fmla="*/ 38 h 179"/>
                <a:gd name="T14" fmla="*/ 4 w 49"/>
                <a:gd name="T15" fmla="*/ 39 h 179"/>
                <a:gd name="T16" fmla="*/ 18 w 49"/>
                <a:gd name="T17" fmla="*/ 44 h 179"/>
                <a:gd name="T18" fmla="*/ 15 w 49"/>
                <a:gd name="T19" fmla="*/ 45 h 179"/>
                <a:gd name="T20" fmla="*/ 23 w 49"/>
                <a:gd name="T21" fmla="*/ 133 h 179"/>
                <a:gd name="T22" fmla="*/ 27 w 49"/>
                <a:gd name="T23" fmla="*/ 132 h 179"/>
                <a:gd name="T24" fmla="*/ 18 w 49"/>
                <a:gd name="T25" fmla="*/ 4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79">
                  <a:moveTo>
                    <a:pt x="4" y="39"/>
                  </a:moveTo>
                  <a:cubicBezTo>
                    <a:pt x="3" y="27"/>
                    <a:pt x="2" y="15"/>
                    <a:pt x="0" y="0"/>
                  </a:cubicBezTo>
                  <a:cubicBezTo>
                    <a:pt x="21" y="5"/>
                    <a:pt x="34" y="18"/>
                    <a:pt x="37" y="37"/>
                  </a:cubicBezTo>
                  <a:cubicBezTo>
                    <a:pt x="42" y="69"/>
                    <a:pt x="46" y="102"/>
                    <a:pt x="48" y="134"/>
                  </a:cubicBezTo>
                  <a:cubicBezTo>
                    <a:pt x="49" y="153"/>
                    <a:pt x="39" y="168"/>
                    <a:pt x="17" y="179"/>
                  </a:cubicBezTo>
                  <a:cubicBezTo>
                    <a:pt x="17" y="157"/>
                    <a:pt x="19" y="137"/>
                    <a:pt x="17" y="118"/>
                  </a:cubicBezTo>
                  <a:cubicBezTo>
                    <a:pt x="14" y="91"/>
                    <a:pt x="8" y="65"/>
                    <a:pt x="4" y="38"/>
                  </a:cubicBezTo>
                  <a:cubicBezTo>
                    <a:pt x="4" y="38"/>
                    <a:pt x="4" y="39"/>
                    <a:pt x="4" y="39"/>
                  </a:cubicBezTo>
                  <a:close/>
                  <a:moveTo>
                    <a:pt x="18" y="44"/>
                  </a:moveTo>
                  <a:cubicBezTo>
                    <a:pt x="17" y="45"/>
                    <a:pt x="16" y="45"/>
                    <a:pt x="15" y="45"/>
                  </a:cubicBezTo>
                  <a:cubicBezTo>
                    <a:pt x="17" y="74"/>
                    <a:pt x="20" y="104"/>
                    <a:pt x="23" y="133"/>
                  </a:cubicBezTo>
                  <a:cubicBezTo>
                    <a:pt x="25" y="132"/>
                    <a:pt x="26" y="132"/>
                    <a:pt x="27" y="132"/>
                  </a:cubicBezTo>
                  <a:cubicBezTo>
                    <a:pt x="24" y="103"/>
                    <a:pt x="21" y="73"/>
                    <a:pt x="1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15821025" y="4803775"/>
              <a:ext cx="204788" cy="349250"/>
            </a:xfrm>
            <a:custGeom>
              <a:avLst/>
              <a:gdLst>
                <a:gd name="T0" fmla="*/ 71 w 89"/>
                <a:gd name="T1" fmla="*/ 0 h 152"/>
                <a:gd name="T2" fmla="*/ 81 w 89"/>
                <a:gd name="T3" fmla="*/ 1 h 152"/>
                <a:gd name="T4" fmla="*/ 85 w 89"/>
                <a:gd name="T5" fmla="*/ 47 h 152"/>
                <a:gd name="T6" fmla="*/ 46 w 89"/>
                <a:gd name="T7" fmla="*/ 125 h 152"/>
                <a:gd name="T8" fmla="*/ 9 w 89"/>
                <a:gd name="T9" fmla="*/ 151 h 152"/>
                <a:gd name="T10" fmla="*/ 0 w 89"/>
                <a:gd name="T11" fmla="*/ 145 h 152"/>
                <a:gd name="T12" fmla="*/ 4 w 89"/>
                <a:gd name="T13" fmla="*/ 138 h 152"/>
                <a:gd name="T14" fmla="*/ 56 w 89"/>
                <a:gd name="T15" fmla="*/ 31 h 152"/>
                <a:gd name="T16" fmla="*/ 71 w 89"/>
                <a:gd name="T1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52">
                  <a:moveTo>
                    <a:pt x="71" y="0"/>
                  </a:moveTo>
                  <a:cubicBezTo>
                    <a:pt x="75" y="1"/>
                    <a:pt x="81" y="1"/>
                    <a:pt x="81" y="1"/>
                  </a:cubicBezTo>
                  <a:cubicBezTo>
                    <a:pt x="83" y="17"/>
                    <a:pt x="89" y="34"/>
                    <a:pt x="85" y="47"/>
                  </a:cubicBezTo>
                  <a:cubicBezTo>
                    <a:pt x="75" y="74"/>
                    <a:pt x="62" y="101"/>
                    <a:pt x="46" y="125"/>
                  </a:cubicBezTo>
                  <a:cubicBezTo>
                    <a:pt x="39" y="137"/>
                    <a:pt x="22" y="143"/>
                    <a:pt x="9" y="151"/>
                  </a:cubicBezTo>
                  <a:cubicBezTo>
                    <a:pt x="8" y="152"/>
                    <a:pt x="3" y="147"/>
                    <a:pt x="0" y="145"/>
                  </a:cubicBezTo>
                  <a:cubicBezTo>
                    <a:pt x="1" y="143"/>
                    <a:pt x="3" y="140"/>
                    <a:pt x="4" y="138"/>
                  </a:cubicBezTo>
                  <a:cubicBezTo>
                    <a:pt x="32" y="107"/>
                    <a:pt x="47" y="71"/>
                    <a:pt x="56" y="31"/>
                  </a:cubicBezTo>
                  <a:cubicBezTo>
                    <a:pt x="61" y="21"/>
                    <a:pt x="66" y="10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12927013" y="4335463"/>
              <a:ext cx="200025" cy="368300"/>
            </a:xfrm>
            <a:custGeom>
              <a:avLst/>
              <a:gdLst>
                <a:gd name="T0" fmla="*/ 3 w 87"/>
                <a:gd name="T1" fmla="*/ 10 h 160"/>
                <a:gd name="T2" fmla="*/ 0 w 87"/>
                <a:gd name="T3" fmla="*/ 0 h 160"/>
                <a:gd name="T4" fmla="*/ 43 w 87"/>
                <a:gd name="T5" fmla="*/ 30 h 160"/>
                <a:gd name="T6" fmla="*/ 79 w 87"/>
                <a:gd name="T7" fmla="*/ 108 h 160"/>
                <a:gd name="T8" fmla="*/ 74 w 87"/>
                <a:gd name="T9" fmla="*/ 160 h 160"/>
                <a:gd name="T10" fmla="*/ 66 w 87"/>
                <a:gd name="T11" fmla="*/ 151 h 160"/>
                <a:gd name="T12" fmla="*/ 52 w 87"/>
                <a:gd name="T13" fmla="*/ 120 h 160"/>
                <a:gd name="T14" fmla="*/ 11 w 87"/>
                <a:gd name="T15" fmla="*/ 39 h 160"/>
                <a:gd name="T16" fmla="*/ 3 w 87"/>
                <a:gd name="T17" fmla="*/ 1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60">
                  <a:moveTo>
                    <a:pt x="3" y="10"/>
                  </a:moveTo>
                  <a:cubicBezTo>
                    <a:pt x="2" y="7"/>
                    <a:pt x="1" y="4"/>
                    <a:pt x="0" y="0"/>
                  </a:cubicBezTo>
                  <a:cubicBezTo>
                    <a:pt x="21" y="3"/>
                    <a:pt x="35" y="13"/>
                    <a:pt x="43" y="30"/>
                  </a:cubicBezTo>
                  <a:cubicBezTo>
                    <a:pt x="55" y="56"/>
                    <a:pt x="67" y="82"/>
                    <a:pt x="79" y="108"/>
                  </a:cubicBezTo>
                  <a:cubicBezTo>
                    <a:pt x="86" y="125"/>
                    <a:pt x="87" y="142"/>
                    <a:pt x="74" y="160"/>
                  </a:cubicBezTo>
                  <a:cubicBezTo>
                    <a:pt x="71" y="156"/>
                    <a:pt x="69" y="154"/>
                    <a:pt x="66" y="151"/>
                  </a:cubicBezTo>
                  <a:cubicBezTo>
                    <a:pt x="62" y="141"/>
                    <a:pt x="57" y="131"/>
                    <a:pt x="52" y="120"/>
                  </a:cubicBezTo>
                  <a:cubicBezTo>
                    <a:pt x="39" y="93"/>
                    <a:pt x="25" y="66"/>
                    <a:pt x="11" y="39"/>
                  </a:cubicBezTo>
                  <a:cubicBezTo>
                    <a:pt x="8" y="30"/>
                    <a:pt x="6" y="2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23"/>
            <p:cNvSpPr/>
            <p:nvPr/>
          </p:nvSpPr>
          <p:spPr bwMode="auto">
            <a:xfrm>
              <a:off x="14116050" y="2185988"/>
              <a:ext cx="241300" cy="131762"/>
            </a:xfrm>
            <a:custGeom>
              <a:avLst/>
              <a:gdLst>
                <a:gd name="T0" fmla="*/ 98 w 105"/>
                <a:gd name="T1" fmla="*/ 57 h 57"/>
                <a:gd name="T2" fmla="*/ 0 w 105"/>
                <a:gd name="T3" fmla="*/ 57 h 57"/>
                <a:gd name="T4" fmla="*/ 18 w 105"/>
                <a:gd name="T5" fmla="*/ 28 h 57"/>
                <a:gd name="T6" fmla="*/ 27 w 105"/>
                <a:gd name="T7" fmla="*/ 44 h 57"/>
                <a:gd name="T8" fmla="*/ 45 w 105"/>
                <a:gd name="T9" fmla="*/ 6 h 57"/>
                <a:gd name="T10" fmla="*/ 87 w 105"/>
                <a:gd name="T11" fmla="*/ 15 h 57"/>
                <a:gd name="T12" fmla="*/ 98 w 105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7">
                  <a:moveTo>
                    <a:pt x="98" y="57"/>
                  </a:moveTo>
                  <a:cubicBezTo>
                    <a:pt x="66" y="57"/>
                    <a:pt x="35" y="57"/>
                    <a:pt x="0" y="57"/>
                  </a:cubicBezTo>
                  <a:cubicBezTo>
                    <a:pt x="7" y="45"/>
                    <a:pt x="12" y="38"/>
                    <a:pt x="18" y="28"/>
                  </a:cubicBezTo>
                  <a:cubicBezTo>
                    <a:pt x="22" y="34"/>
                    <a:pt x="24" y="39"/>
                    <a:pt x="27" y="44"/>
                  </a:cubicBezTo>
                  <a:cubicBezTo>
                    <a:pt x="25" y="27"/>
                    <a:pt x="27" y="13"/>
                    <a:pt x="45" y="6"/>
                  </a:cubicBezTo>
                  <a:cubicBezTo>
                    <a:pt x="61" y="0"/>
                    <a:pt x="74" y="5"/>
                    <a:pt x="87" y="15"/>
                  </a:cubicBezTo>
                  <a:cubicBezTo>
                    <a:pt x="105" y="26"/>
                    <a:pt x="101" y="40"/>
                    <a:pt x="9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24"/>
            <p:cNvSpPr/>
            <p:nvPr/>
          </p:nvSpPr>
          <p:spPr bwMode="auto">
            <a:xfrm>
              <a:off x="15062200" y="2695575"/>
              <a:ext cx="314325" cy="196850"/>
            </a:xfrm>
            <a:custGeom>
              <a:avLst/>
              <a:gdLst>
                <a:gd name="T0" fmla="*/ 32 w 136"/>
                <a:gd name="T1" fmla="*/ 7 h 85"/>
                <a:gd name="T2" fmla="*/ 111 w 136"/>
                <a:gd name="T3" fmla="*/ 56 h 85"/>
                <a:gd name="T4" fmla="*/ 136 w 136"/>
                <a:gd name="T5" fmla="*/ 79 h 85"/>
                <a:gd name="T6" fmla="*/ 88 w 136"/>
                <a:gd name="T7" fmla="*/ 76 h 85"/>
                <a:gd name="T8" fmla="*/ 30 w 136"/>
                <a:gd name="T9" fmla="*/ 42 h 85"/>
                <a:gd name="T10" fmla="*/ 0 w 136"/>
                <a:gd name="T11" fmla="*/ 0 h 85"/>
                <a:gd name="T12" fmla="*/ 16 w 136"/>
                <a:gd name="T13" fmla="*/ 0 h 85"/>
                <a:gd name="T14" fmla="*/ 32 w 136"/>
                <a:gd name="T1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85">
                  <a:moveTo>
                    <a:pt x="32" y="7"/>
                  </a:moveTo>
                  <a:cubicBezTo>
                    <a:pt x="58" y="23"/>
                    <a:pt x="85" y="39"/>
                    <a:pt x="111" y="56"/>
                  </a:cubicBezTo>
                  <a:cubicBezTo>
                    <a:pt x="119" y="62"/>
                    <a:pt x="126" y="70"/>
                    <a:pt x="136" y="79"/>
                  </a:cubicBezTo>
                  <a:cubicBezTo>
                    <a:pt x="117" y="85"/>
                    <a:pt x="103" y="85"/>
                    <a:pt x="88" y="76"/>
                  </a:cubicBezTo>
                  <a:cubicBezTo>
                    <a:pt x="69" y="64"/>
                    <a:pt x="50" y="53"/>
                    <a:pt x="30" y="42"/>
                  </a:cubicBezTo>
                  <a:cubicBezTo>
                    <a:pt x="13" y="33"/>
                    <a:pt x="3" y="21"/>
                    <a:pt x="0" y="0"/>
                  </a:cubicBezTo>
                  <a:cubicBezTo>
                    <a:pt x="6" y="0"/>
                    <a:pt x="11" y="0"/>
                    <a:pt x="16" y="0"/>
                  </a:cubicBezTo>
                  <a:cubicBezTo>
                    <a:pt x="21" y="2"/>
                    <a:pt x="27" y="5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25"/>
            <p:cNvSpPr/>
            <p:nvPr/>
          </p:nvSpPr>
          <p:spPr bwMode="auto">
            <a:xfrm>
              <a:off x="12949238" y="4594225"/>
              <a:ext cx="161925" cy="214312"/>
            </a:xfrm>
            <a:custGeom>
              <a:avLst/>
              <a:gdLst>
                <a:gd name="T0" fmla="*/ 42 w 70"/>
                <a:gd name="T1" fmla="*/ 8 h 93"/>
                <a:gd name="T2" fmla="*/ 56 w 70"/>
                <a:gd name="T3" fmla="*/ 39 h 93"/>
                <a:gd name="T4" fmla="*/ 69 w 70"/>
                <a:gd name="T5" fmla="*/ 67 h 93"/>
                <a:gd name="T6" fmla="*/ 69 w 70"/>
                <a:gd name="T7" fmla="*/ 84 h 93"/>
                <a:gd name="T8" fmla="*/ 44 w 70"/>
                <a:gd name="T9" fmla="*/ 93 h 93"/>
                <a:gd name="T10" fmla="*/ 34 w 70"/>
                <a:gd name="T11" fmla="*/ 73 h 93"/>
                <a:gd name="T12" fmla="*/ 6 w 70"/>
                <a:gd name="T13" fmla="*/ 40 h 93"/>
                <a:gd name="T14" fmla="*/ 0 w 70"/>
                <a:gd name="T15" fmla="*/ 28 h 93"/>
                <a:gd name="T16" fmla="*/ 28 w 70"/>
                <a:gd name="T17" fmla="*/ 5 h 93"/>
                <a:gd name="T18" fmla="*/ 42 w 70"/>
                <a:gd name="T19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93">
                  <a:moveTo>
                    <a:pt x="42" y="8"/>
                  </a:moveTo>
                  <a:cubicBezTo>
                    <a:pt x="47" y="19"/>
                    <a:pt x="52" y="29"/>
                    <a:pt x="56" y="39"/>
                  </a:cubicBezTo>
                  <a:cubicBezTo>
                    <a:pt x="60" y="48"/>
                    <a:pt x="65" y="57"/>
                    <a:pt x="69" y="67"/>
                  </a:cubicBezTo>
                  <a:cubicBezTo>
                    <a:pt x="70" y="72"/>
                    <a:pt x="69" y="79"/>
                    <a:pt x="69" y="84"/>
                  </a:cubicBezTo>
                  <a:cubicBezTo>
                    <a:pt x="61" y="87"/>
                    <a:pt x="52" y="90"/>
                    <a:pt x="44" y="93"/>
                  </a:cubicBezTo>
                  <a:cubicBezTo>
                    <a:pt x="41" y="86"/>
                    <a:pt x="37" y="80"/>
                    <a:pt x="34" y="73"/>
                  </a:cubicBezTo>
                  <a:cubicBezTo>
                    <a:pt x="26" y="61"/>
                    <a:pt x="24" y="44"/>
                    <a:pt x="6" y="40"/>
                  </a:cubicBezTo>
                  <a:cubicBezTo>
                    <a:pt x="3" y="39"/>
                    <a:pt x="2" y="32"/>
                    <a:pt x="0" y="28"/>
                  </a:cubicBezTo>
                  <a:cubicBezTo>
                    <a:pt x="0" y="10"/>
                    <a:pt x="11" y="0"/>
                    <a:pt x="28" y="5"/>
                  </a:cubicBezTo>
                  <a:cubicBezTo>
                    <a:pt x="33" y="6"/>
                    <a:pt x="38" y="7"/>
                    <a:pt x="4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26"/>
            <p:cNvSpPr/>
            <p:nvPr/>
          </p:nvSpPr>
          <p:spPr bwMode="auto">
            <a:xfrm>
              <a:off x="13233400" y="2154238"/>
              <a:ext cx="182563" cy="214312"/>
            </a:xfrm>
            <a:custGeom>
              <a:avLst/>
              <a:gdLst>
                <a:gd name="T0" fmla="*/ 66 w 79"/>
                <a:gd name="T1" fmla="*/ 54 h 93"/>
                <a:gd name="T2" fmla="*/ 79 w 79"/>
                <a:gd name="T3" fmla="*/ 66 h 93"/>
                <a:gd name="T4" fmla="*/ 71 w 79"/>
                <a:gd name="T5" fmla="*/ 78 h 93"/>
                <a:gd name="T6" fmla="*/ 59 w 79"/>
                <a:gd name="T7" fmla="*/ 93 h 93"/>
                <a:gd name="T8" fmla="*/ 30 w 79"/>
                <a:gd name="T9" fmla="*/ 69 h 93"/>
                <a:gd name="T10" fmla="*/ 15 w 79"/>
                <a:gd name="T11" fmla="*/ 50 h 93"/>
                <a:gd name="T12" fmla="*/ 12 w 79"/>
                <a:gd name="T13" fmla="*/ 41 h 93"/>
                <a:gd name="T14" fmla="*/ 9 w 79"/>
                <a:gd name="T15" fmla="*/ 11 h 93"/>
                <a:gd name="T16" fmla="*/ 43 w 79"/>
                <a:gd name="T17" fmla="*/ 7 h 93"/>
                <a:gd name="T18" fmla="*/ 66 w 79"/>
                <a:gd name="T19" fmla="*/ 5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93">
                  <a:moveTo>
                    <a:pt x="66" y="54"/>
                  </a:moveTo>
                  <a:cubicBezTo>
                    <a:pt x="70" y="58"/>
                    <a:pt x="74" y="62"/>
                    <a:pt x="79" y="66"/>
                  </a:cubicBezTo>
                  <a:cubicBezTo>
                    <a:pt x="76" y="70"/>
                    <a:pt x="73" y="74"/>
                    <a:pt x="71" y="78"/>
                  </a:cubicBezTo>
                  <a:cubicBezTo>
                    <a:pt x="67" y="83"/>
                    <a:pt x="63" y="88"/>
                    <a:pt x="59" y="93"/>
                  </a:cubicBezTo>
                  <a:cubicBezTo>
                    <a:pt x="50" y="85"/>
                    <a:pt x="40" y="77"/>
                    <a:pt x="30" y="69"/>
                  </a:cubicBezTo>
                  <a:cubicBezTo>
                    <a:pt x="25" y="63"/>
                    <a:pt x="20" y="57"/>
                    <a:pt x="15" y="50"/>
                  </a:cubicBezTo>
                  <a:cubicBezTo>
                    <a:pt x="14" y="47"/>
                    <a:pt x="13" y="44"/>
                    <a:pt x="12" y="41"/>
                  </a:cubicBezTo>
                  <a:cubicBezTo>
                    <a:pt x="6" y="31"/>
                    <a:pt x="0" y="21"/>
                    <a:pt x="9" y="11"/>
                  </a:cubicBezTo>
                  <a:cubicBezTo>
                    <a:pt x="19" y="0"/>
                    <a:pt x="31" y="0"/>
                    <a:pt x="43" y="7"/>
                  </a:cubicBezTo>
                  <a:cubicBezTo>
                    <a:pt x="43" y="26"/>
                    <a:pt x="49" y="43"/>
                    <a:pt x="6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27"/>
            <p:cNvSpPr/>
            <p:nvPr/>
          </p:nvSpPr>
          <p:spPr bwMode="auto">
            <a:xfrm>
              <a:off x="12820650" y="4278313"/>
              <a:ext cx="133350" cy="215900"/>
            </a:xfrm>
            <a:custGeom>
              <a:avLst/>
              <a:gdLst>
                <a:gd name="T0" fmla="*/ 49 w 58"/>
                <a:gd name="T1" fmla="*/ 35 h 94"/>
                <a:gd name="T2" fmla="*/ 57 w 58"/>
                <a:gd name="T3" fmla="*/ 64 h 94"/>
                <a:gd name="T4" fmla="*/ 55 w 58"/>
                <a:gd name="T5" fmla="*/ 81 h 94"/>
                <a:gd name="T6" fmla="*/ 28 w 58"/>
                <a:gd name="T7" fmla="*/ 93 h 94"/>
                <a:gd name="T8" fmla="*/ 22 w 58"/>
                <a:gd name="T9" fmla="*/ 72 h 94"/>
                <a:gd name="T10" fmla="*/ 17 w 58"/>
                <a:gd name="T11" fmla="*/ 57 h 94"/>
                <a:gd name="T12" fmla="*/ 6 w 58"/>
                <a:gd name="T13" fmla="*/ 30 h 94"/>
                <a:gd name="T14" fmla="*/ 0 w 58"/>
                <a:gd name="T15" fmla="*/ 5 h 94"/>
                <a:gd name="T16" fmla="*/ 27 w 58"/>
                <a:gd name="T17" fmla="*/ 0 h 94"/>
                <a:gd name="T18" fmla="*/ 37 w 58"/>
                <a:gd name="T19" fmla="*/ 14 h 94"/>
                <a:gd name="T20" fmla="*/ 49 w 58"/>
                <a:gd name="T21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94">
                  <a:moveTo>
                    <a:pt x="49" y="35"/>
                  </a:moveTo>
                  <a:cubicBezTo>
                    <a:pt x="52" y="45"/>
                    <a:pt x="54" y="55"/>
                    <a:pt x="57" y="64"/>
                  </a:cubicBezTo>
                  <a:cubicBezTo>
                    <a:pt x="57" y="70"/>
                    <a:pt x="58" y="79"/>
                    <a:pt x="55" y="81"/>
                  </a:cubicBezTo>
                  <a:cubicBezTo>
                    <a:pt x="47" y="87"/>
                    <a:pt x="37" y="94"/>
                    <a:pt x="28" y="93"/>
                  </a:cubicBezTo>
                  <a:cubicBezTo>
                    <a:pt x="20" y="92"/>
                    <a:pt x="11" y="84"/>
                    <a:pt x="22" y="72"/>
                  </a:cubicBezTo>
                  <a:cubicBezTo>
                    <a:pt x="24" y="70"/>
                    <a:pt x="19" y="62"/>
                    <a:pt x="17" y="57"/>
                  </a:cubicBezTo>
                  <a:cubicBezTo>
                    <a:pt x="13" y="48"/>
                    <a:pt x="10" y="39"/>
                    <a:pt x="6" y="30"/>
                  </a:cubicBezTo>
                  <a:cubicBezTo>
                    <a:pt x="4" y="21"/>
                    <a:pt x="2" y="13"/>
                    <a:pt x="0" y="5"/>
                  </a:cubicBezTo>
                  <a:cubicBezTo>
                    <a:pt x="9" y="3"/>
                    <a:pt x="18" y="2"/>
                    <a:pt x="27" y="0"/>
                  </a:cubicBezTo>
                  <a:cubicBezTo>
                    <a:pt x="30" y="5"/>
                    <a:pt x="34" y="9"/>
                    <a:pt x="37" y="14"/>
                  </a:cubicBezTo>
                  <a:cubicBezTo>
                    <a:pt x="41" y="21"/>
                    <a:pt x="45" y="28"/>
                    <a:pt x="4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28"/>
            <p:cNvSpPr/>
            <p:nvPr/>
          </p:nvSpPr>
          <p:spPr bwMode="auto">
            <a:xfrm>
              <a:off x="15509875" y="2955925"/>
              <a:ext cx="134938" cy="254000"/>
            </a:xfrm>
            <a:custGeom>
              <a:avLst/>
              <a:gdLst>
                <a:gd name="T0" fmla="*/ 13 w 59"/>
                <a:gd name="T1" fmla="*/ 48 h 110"/>
                <a:gd name="T2" fmla="*/ 0 w 59"/>
                <a:gd name="T3" fmla="*/ 0 h 110"/>
                <a:gd name="T4" fmla="*/ 30 w 59"/>
                <a:gd name="T5" fmla="*/ 110 h 110"/>
                <a:gd name="T6" fmla="*/ 4 w 59"/>
                <a:gd name="T7" fmla="*/ 100 h 110"/>
                <a:gd name="T8" fmla="*/ 12 w 59"/>
                <a:gd name="T9" fmla="*/ 48 h 110"/>
                <a:gd name="T10" fmla="*/ 13 w 59"/>
                <a:gd name="T11" fmla="*/ 4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10">
                  <a:moveTo>
                    <a:pt x="13" y="48"/>
                  </a:moveTo>
                  <a:cubicBezTo>
                    <a:pt x="8" y="33"/>
                    <a:pt x="4" y="17"/>
                    <a:pt x="0" y="0"/>
                  </a:cubicBezTo>
                  <a:cubicBezTo>
                    <a:pt x="39" y="3"/>
                    <a:pt x="59" y="42"/>
                    <a:pt x="30" y="110"/>
                  </a:cubicBezTo>
                  <a:cubicBezTo>
                    <a:pt x="21" y="107"/>
                    <a:pt x="12" y="103"/>
                    <a:pt x="4" y="100"/>
                  </a:cubicBezTo>
                  <a:cubicBezTo>
                    <a:pt x="7" y="82"/>
                    <a:pt x="10" y="65"/>
                    <a:pt x="12" y="48"/>
                  </a:cubicBezTo>
                  <a:cubicBezTo>
                    <a:pt x="12" y="47"/>
                    <a:pt x="13" y="48"/>
                    <a:pt x="1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29"/>
            <p:cNvSpPr/>
            <p:nvPr/>
          </p:nvSpPr>
          <p:spPr bwMode="auto">
            <a:xfrm>
              <a:off x="12769850" y="3146425"/>
              <a:ext cx="146050" cy="231775"/>
            </a:xfrm>
            <a:custGeom>
              <a:avLst/>
              <a:gdLst>
                <a:gd name="T0" fmla="*/ 38 w 63"/>
                <a:gd name="T1" fmla="*/ 3 h 101"/>
                <a:gd name="T2" fmla="*/ 63 w 63"/>
                <a:gd name="T3" fmla="*/ 16 h 101"/>
                <a:gd name="T4" fmla="*/ 45 w 63"/>
                <a:gd name="T5" fmla="*/ 76 h 101"/>
                <a:gd name="T6" fmla="*/ 19 w 63"/>
                <a:gd name="T7" fmla="*/ 98 h 101"/>
                <a:gd name="T8" fmla="*/ 4 w 63"/>
                <a:gd name="T9" fmla="*/ 68 h 101"/>
                <a:gd name="T10" fmla="*/ 20 w 63"/>
                <a:gd name="T11" fmla="*/ 34 h 101"/>
                <a:gd name="T12" fmla="*/ 33 w 63"/>
                <a:gd name="T13" fmla="*/ 0 h 101"/>
                <a:gd name="T14" fmla="*/ 38 w 63"/>
                <a:gd name="T15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00">
                  <a:moveTo>
                    <a:pt x="38" y="3"/>
                  </a:moveTo>
                  <a:cubicBezTo>
                    <a:pt x="46" y="8"/>
                    <a:pt x="54" y="12"/>
                    <a:pt x="63" y="16"/>
                  </a:cubicBezTo>
                  <a:cubicBezTo>
                    <a:pt x="57" y="36"/>
                    <a:pt x="51" y="55"/>
                    <a:pt x="45" y="76"/>
                  </a:cubicBezTo>
                  <a:cubicBezTo>
                    <a:pt x="41" y="90"/>
                    <a:pt x="36" y="101"/>
                    <a:pt x="19" y="98"/>
                  </a:cubicBezTo>
                  <a:cubicBezTo>
                    <a:pt x="0" y="95"/>
                    <a:pt x="1" y="82"/>
                    <a:pt x="4" y="68"/>
                  </a:cubicBezTo>
                  <a:cubicBezTo>
                    <a:pt x="19" y="61"/>
                    <a:pt x="23" y="50"/>
                    <a:pt x="20" y="34"/>
                  </a:cubicBezTo>
                  <a:cubicBezTo>
                    <a:pt x="25" y="23"/>
                    <a:pt x="29" y="12"/>
                    <a:pt x="33" y="0"/>
                  </a:cubicBezTo>
                  <a:cubicBezTo>
                    <a:pt x="35" y="1"/>
                    <a:pt x="36" y="2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30"/>
            <p:cNvSpPr/>
            <p:nvPr/>
          </p:nvSpPr>
          <p:spPr bwMode="auto">
            <a:xfrm>
              <a:off x="12753975" y="4051300"/>
              <a:ext cx="128588" cy="238125"/>
            </a:xfrm>
            <a:custGeom>
              <a:avLst/>
              <a:gdLst>
                <a:gd name="T0" fmla="*/ 56 w 56"/>
                <a:gd name="T1" fmla="*/ 98 h 103"/>
                <a:gd name="T2" fmla="*/ 29 w 56"/>
                <a:gd name="T3" fmla="*/ 103 h 103"/>
                <a:gd name="T4" fmla="*/ 22 w 56"/>
                <a:gd name="T5" fmla="*/ 91 h 103"/>
                <a:gd name="T6" fmla="*/ 14 w 56"/>
                <a:gd name="T7" fmla="*/ 48 h 103"/>
                <a:gd name="T8" fmla="*/ 0 w 56"/>
                <a:gd name="T9" fmla="*/ 35 h 103"/>
                <a:gd name="T10" fmla="*/ 1 w 56"/>
                <a:gd name="T11" fmla="*/ 33 h 103"/>
                <a:gd name="T12" fmla="*/ 10 w 56"/>
                <a:gd name="T13" fmla="*/ 10 h 103"/>
                <a:gd name="T14" fmla="*/ 43 w 56"/>
                <a:gd name="T15" fmla="*/ 20 h 103"/>
                <a:gd name="T16" fmla="*/ 43 w 56"/>
                <a:gd name="T17" fmla="*/ 19 h 103"/>
                <a:gd name="T18" fmla="*/ 55 w 56"/>
                <a:gd name="T19" fmla="*/ 77 h 103"/>
                <a:gd name="T20" fmla="*/ 56 w 56"/>
                <a:gd name="T21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3">
                  <a:moveTo>
                    <a:pt x="56" y="98"/>
                  </a:moveTo>
                  <a:cubicBezTo>
                    <a:pt x="47" y="100"/>
                    <a:pt x="38" y="101"/>
                    <a:pt x="29" y="103"/>
                  </a:cubicBezTo>
                  <a:cubicBezTo>
                    <a:pt x="27" y="99"/>
                    <a:pt x="23" y="95"/>
                    <a:pt x="22" y="91"/>
                  </a:cubicBezTo>
                  <a:cubicBezTo>
                    <a:pt x="19" y="77"/>
                    <a:pt x="18" y="62"/>
                    <a:pt x="14" y="48"/>
                  </a:cubicBezTo>
                  <a:cubicBezTo>
                    <a:pt x="13" y="42"/>
                    <a:pt x="5" y="39"/>
                    <a:pt x="0" y="35"/>
                  </a:cubicBezTo>
                  <a:cubicBezTo>
                    <a:pt x="1" y="34"/>
                    <a:pt x="1" y="34"/>
                    <a:pt x="1" y="33"/>
                  </a:cubicBezTo>
                  <a:cubicBezTo>
                    <a:pt x="4" y="25"/>
                    <a:pt x="4" y="13"/>
                    <a:pt x="10" y="10"/>
                  </a:cubicBezTo>
                  <a:cubicBezTo>
                    <a:pt x="23" y="0"/>
                    <a:pt x="34" y="11"/>
                    <a:pt x="43" y="20"/>
                  </a:cubicBezTo>
                  <a:cubicBezTo>
                    <a:pt x="43" y="20"/>
                    <a:pt x="43" y="19"/>
                    <a:pt x="43" y="19"/>
                  </a:cubicBezTo>
                  <a:cubicBezTo>
                    <a:pt x="47" y="39"/>
                    <a:pt x="51" y="58"/>
                    <a:pt x="55" y="77"/>
                  </a:cubicBezTo>
                  <a:cubicBezTo>
                    <a:pt x="56" y="84"/>
                    <a:pt x="56" y="91"/>
                    <a:pt x="56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" name="Freeform 31"/>
            <p:cNvSpPr/>
            <p:nvPr/>
          </p:nvSpPr>
          <p:spPr bwMode="auto">
            <a:xfrm>
              <a:off x="13050838" y="4786313"/>
              <a:ext cx="173038" cy="215900"/>
            </a:xfrm>
            <a:custGeom>
              <a:avLst/>
              <a:gdLst>
                <a:gd name="T0" fmla="*/ 0 w 75"/>
                <a:gd name="T1" fmla="*/ 9 h 93"/>
                <a:gd name="T2" fmla="*/ 25 w 75"/>
                <a:gd name="T3" fmla="*/ 0 h 93"/>
                <a:gd name="T4" fmla="*/ 39 w 75"/>
                <a:gd name="T5" fmla="*/ 8 h 93"/>
                <a:gd name="T6" fmla="*/ 58 w 75"/>
                <a:gd name="T7" fmla="*/ 33 h 93"/>
                <a:gd name="T8" fmla="*/ 69 w 75"/>
                <a:gd name="T9" fmla="*/ 51 h 93"/>
                <a:gd name="T10" fmla="*/ 74 w 75"/>
                <a:gd name="T11" fmla="*/ 66 h 93"/>
                <a:gd name="T12" fmla="*/ 65 w 75"/>
                <a:gd name="T13" fmla="*/ 87 h 93"/>
                <a:gd name="T14" fmla="*/ 46 w 75"/>
                <a:gd name="T15" fmla="*/ 90 h 93"/>
                <a:gd name="T16" fmla="*/ 40 w 75"/>
                <a:gd name="T17" fmla="*/ 71 h 93"/>
                <a:gd name="T18" fmla="*/ 33 w 75"/>
                <a:gd name="T19" fmla="*/ 59 h 93"/>
                <a:gd name="T20" fmla="*/ 26 w 75"/>
                <a:gd name="T21" fmla="*/ 41 h 93"/>
                <a:gd name="T22" fmla="*/ 0 w 75"/>
                <a:gd name="T23" fmla="*/ 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93">
                  <a:moveTo>
                    <a:pt x="0" y="9"/>
                  </a:moveTo>
                  <a:cubicBezTo>
                    <a:pt x="8" y="6"/>
                    <a:pt x="17" y="3"/>
                    <a:pt x="25" y="0"/>
                  </a:cubicBezTo>
                  <a:cubicBezTo>
                    <a:pt x="30" y="3"/>
                    <a:pt x="36" y="5"/>
                    <a:pt x="39" y="8"/>
                  </a:cubicBezTo>
                  <a:cubicBezTo>
                    <a:pt x="46" y="16"/>
                    <a:pt x="52" y="25"/>
                    <a:pt x="58" y="33"/>
                  </a:cubicBezTo>
                  <a:cubicBezTo>
                    <a:pt x="62" y="39"/>
                    <a:pt x="65" y="45"/>
                    <a:pt x="69" y="51"/>
                  </a:cubicBezTo>
                  <a:cubicBezTo>
                    <a:pt x="71" y="56"/>
                    <a:pt x="75" y="61"/>
                    <a:pt x="74" y="66"/>
                  </a:cubicBezTo>
                  <a:cubicBezTo>
                    <a:pt x="73" y="73"/>
                    <a:pt x="70" y="82"/>
                    <a:pt x="65" y="87"/>
                  </a:cubicBezTo>
                  <a:cubicBezTo>
                    <a:pt x="61" y="91"/>
                    <a:pt x="51" y="93"/>
                    <a:pt x="46" y="90"/>
                  </a:cubicBezTo>
                  <a:cubicBezTo>
                    <a:pt x="42" y="87"/>
                    <a:pt x="43" y="78"/>
                    <a:pt x="40" y="71"/>
                  </a:cubicBezTo>
                  <a:cubicBezTo>
                    <a:pt x="39" y="67"/>
                    <a:pt x="36" y="63"/>
                    <a:pt x="33" y="59"/>
                  </a:cubicBezTo>
                  <a:cubicBezTo>
                    <a:pt x="31" y="53"/>
                    <a:pt x="28" y="47"/>
                    <a:pt x="26" y="41"/>
                  </a:cubicBezTo>
                  <a:cubicBezTo>
                    <a:pt x="17" y="30"/>
                    <a:pt x="9" y="1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" name="Freeform 32"/>
            <p:cNvSpPr/>
            <p:nvPr/>
          </p:nvSpPr>
          <p:spPr bwMode="auto">
            <a:xfrm>
              <a:off x="12846050" y="2943225"/>
              <a:ext cx="131763" cy="223837"/>
            </a:xfrm>
            <a:custGeom>
              <a:avLst/>
              <a:gdLst>
                <a:gd name="T0" fmla="*/ 5 w 57"/>
                <a:gd name="T1" fmla="*/ 91 h 97"/>
                <a:gd name="T2" fmla="*/ 0 w 57"/>
                <a:gd name="T3" fmla="*/ 88 h 97"/>
                <a:gd name="T4" fmla="*/ 16 w 57"/>
                <a:gd name="T5" fmla="*/ 49 h 97"/>
                <a:gd name="T6" fmla="*/ 19 w 57"/>
                <a:gd name="T7" fmla="*/ 26 h 97"/>
                <a:gd name="T8" fmla="*/ 34 w 57"/>
                <a:gd name="T9" fmla="*/ 3 h 97"/>
                <a:gd name="T10" fmla="*/ 54 w 57"/>
                <a:gd name="T11" fmla="*/ 9 h 97"/>
                <a:gd name="T12" fmla="*/ 56 w 57"/>
                <a:gd name="T13" fmla="*/ 37 h 97"/>
                <a:gd name="T14" fmla="*/ 49 w 57"/>
                <a:gd name="T15" fmla="*/ 57 h 97"/>
                <a:gd name="T16" fmla="*/ 50 w 57"/>
                <a:gd name="T17" fmla="*/ 57 h 97"/>
                <a:gd name="T18" fmla="*/ 32 w 57"/>
                <a:gd name="T19" fmla="*/ 97 h 97"/>
                <a:gd name="T20" fmla="*/ 5 w 57"/>
                <a:gd name="T21" fmla="*/ 9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97">
                  <a:moveTo>
                    <a:pt x="5" y="91"/>
                  </a:moveTo>
                  <a:cubicBezTo>
                    <a:pt x="3" y="90"/>
                    <a:pt x="2" y="89"/>
                    <a:pt x="0" y="88"/>
                  </a:cubicBezTo>
                  <a:cubicBezTo>
                    <a:pt x="5" y="75"/>
                    <a:pt x="11" y="62"/>
                    <a:pt x="16" y="49"/>
                  </a:cubicBezTo>
                  <a:cubicBezTo>
                    <a:pt x="17" y="41"/>
                    <a:pt x="18" y="33"/>
                    <a:pt x="19" y="26"/>
                  </a:cubicBezTo>
                  <a:cubicBezTo>
                    <a:pt x="24" y="18"/>
                    <a:pt x="27" y="8"/>
                    <a:pt x="34" y="3"/>
                  </a:cubicBezTo>
                  <a:cubicBezTo>
                    <a:pt x="37" y="0"/>
                    <a:pt x="51" y="5"/>
                    <a:pt x="54" y="9"/>
                  </a:cubicBezTo>
                  <a:cubicBezTo>
                    <a:pt x="57" y="17"/>
                    <a:pt x="56" y="28"/>
                    <a:pt x="56" y="37"/>
                  </a:cubicBezTo>
                  <a:cubicBezTo>
                    <a:pt x="55" y="44"/>
                    <a:pt x="51" y="51"/>
                    <a:pt x="49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70"/>
                    <a:pt x="38" y="82"/>
                    <a:pt x="32" y="97"/>
                  </a:cubicBezTo>
                  <a:cubicBezTo>
                    <a:pt x="24" y="95"/>
                    <a:pt x="14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33"/>
            <p:cNvSpPr/>
            <p:nvPr/>
          </p:nvSpPr>
          <p:spPr bwMode="auto">
            <a:xfrm>
              <a:off x="16017875" y="4125913"/>
              <a:ext cx="122238" cy="260350"/>
            </a:xfrm>
            <a:custGeom>
              <a:avLst/>
              <a:gdLst>
                <a:gd name="T0" fmla="*/ 27 w 53"/>
                <a:gd name="T1" fmla="*/ 24 h 113"/>
                <a:gd name="T2" fmla="*/ 53 w 53"/>
                <a:gd name="T3" fmla="*/ 28 h 113"/>
                <a:gd name="T4" fmla="*/ 41 w 53"/>
                <a:gd name="T5" fmla="*/ 99 h 113"/>
                <a:gd name="T6" fmla="*/ 25 w 53"/>
                <a:gd name="T7" fmla="*/ 112 h 113"/>
                <a:gd name="T8" fmla="*/ 4 w 53"/>
                <a:gd name="T9" fmla="*/ 105 h 113"/>
                <a:gd name="T10" fmla="*/ 3 w 53"/>
                <a:gd name="T11" fmla="*/ 89 h 113"/>
                <a:gd name="T12" fmla="*/ 18 w 53"/>
                <a:gd name="T13" fmla="*/ 38 h 113"/>
                <a:gd name="T14" fmla="*/ 8 w 53"/>
                <a:gd name="T15" fmla="*/ 45 h 113"/>
                <a:gd name="T16" fmla="*/ 12 w 53"/>
                <a:gd name="T17" fmla="*/ 0 h 113"/>
                <a:gd name="T18" fmla="*/ 16 w 53"/>
                <a:gd name="T19" fmla="*/ 1 h 113"/>
                <a:gd name="T20" fmla="*/ 16 w 53"/>
                <a:gd name="T21" fmla="*/ 27 h 113"/>
                <a:gd name="T22" fmla="*/ 28 w 53"/>
                <a:gd name="T23" fmla="*/ 24 h 113"/>
                <a:gd name="T24" fmla="*/ 27 w 53"/>
                <a:gd name="T25" fmla="*/ 2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13">
                  <a:moveTo>
                    <a:pt x="27" y="24"/>
                  </a:moveTo>
                  <a:cubicBezTo>
                    <a:pt x="35" y="25"/>
                    <a:pt x="43" y="27"/>
                    <a:pt x="53" y="28"/>
                  </a:cubicBezTo>
                  <a:cubicBezTo>
                    <a:pt x="49" y="52"/>
                    <a:pt x="46" y="76"/>
                    <a:pt x="41" y="99"/>
                  </a:cubicBezTo>
                  <a:cubicBezTo>
                    <a:pt x="39" y="105"/>
                    <a:pt x="31" y="112"/>
                    <a:pt x="25" y="112"/>
                  </a:cubicBezTo>
                  <a:cubicBezTo>
                    <a:pt x="19" y="113"/>
                    <a:pt x="10" y="110"/>
                    <a:pt x="4" y="105"/>
                  </a:cubicBezTo>
                  <a:cubicBezTo>
                    <a:pt x="1" y="103"/>
                    <a:pt x="0" y="93"/>
                    <a:pt x="3" y="89"/>
                  </a:cubicBezTo>
                  <a:cubicBezTo>
                    <a:pt x="17" y="68"/>
                    <a:pt x="18" y="68"/>
                    <a:pt x="18" y="38"/>
                  </a:cubicBezTo>
                  <a:cubicBezTo>
                    <a:pt x="15" y="40"/>
                    <a:pt x="14" y="41"/>
                    <a:pt x="8" y="45"/>
                  </a:cubicBezTo>
                  <a:cubicBezTo>
                    <a:pt x="10" y="28"/>
                    <a:pt x="11" y="14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6" y="9"/>
                    <a:pt x="16" y="17"/>
                    <a:pt x="16" y="27"/>
                  </a:cubicBezTo>
                  <a:cubicBezTo>
                    <a:pt x="21" y="26"/>
                    <a:pt x="24" y="25"/>
                    <a:pt x="28" y="24"/>
                  </a:cubicBezTo>
                  <a:lnTo>
                    <a:pt x="2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34"/>
            <p:cNvSpPr/>
            <p:nvPr/>
          </p:nvSpPr>
          <p:spPr bwMode="auto">
            <a:xfrm>
              <a:off x="15297150" y="2709863"/>
              <a:ext cx="187325" cy="214312"/>
            </a:xfrm>
            <a:custGeom>
              <a:avLst/>
              <a:gdLst>
                <a:gd name="T0" fmla="*/ 68 w 81"/>
                <a:gd name="T1" fmla="*/ 57 h 93"/>
                <a:gd name="T2" fmla="*/ 81 w 81"/>
                <a:gd name="T3" fmla="*/ 77 h 93"/>
                <a:gd name="T4" fmla="*/ 52 w 81"/>
                <a:gd name="T5" fmla="*/ 93 h 93"/>
                <a:gd name="T6" fmla="*/ 16 w 81"/>
                <a:gd name="T7" fmla="*/ 49 h 93"/>
                <a:gd name="T8" fmla="*/ 12 w 81"/>
                <a:gd name="T9" fmla="*/ 13 h 93"/>
                <a:gd name="T10" fmla="*/ 43 w 81"/>
                <a:gd name="T11" fmla="*/ 18 h 93"/>
                <a:gd name="T12" fmla="*/ 68 w 81"/>
                <a:gd name="T13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3">
                  <a:moveTo>
                    <a:pt x="68" y="57"/>
                  </a:moveTo>
                  <a:cubicBezTo>
                    <a:pt x="73" y="64"/>
                    <a:pt x="77" y="70"/>
                    <a:pt x="81" y="77"/>
                  </a:cubicBezTo>
                  <a:cubicBezTo>
                    <a:pt x="71" y="82"/>
                    <a:pt x="62" y="87"/>
                    <a:pt x="52" y="93"/>
                  </a:cubicBezTo>
                  <a:cubicBezTo>
                    <a:pt x="40" y="78"/>
                    <a:pt x="29" y="62"/>
                    <a:pt x="16" y="49"/>
                  </a:cubicBezTo>
                  <a:cubicBezTo>
                    <a:pt x="4" y="37"/>
                    <a:pt x="0" y="27"/>
                    <a:pt x="12" y="13"/>
                  </a:cubicBezTo>
                  <a:cubicBezTo>
                    <a:pt x="24" y="0"/>
                    <a:pt x="33" y="10"/>
                    <a:pt x="43" y="18"/>
                  </a:cubicBezTo>
                  <a:cubicBezTo>
                    <a:pt x="52" y="31"/>
                    <a:pt x="60" y="44"/>
                    <a:pt x="6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35"/>
            <p:cNvSpPr/>
            <p:nvPr/>
          </p:nvSpPr>
          <p:spPr bwMode="auto">
            <a:xfrm>
              <a:off x="12747625" y="4346575"/>
              <a:ext cx="147638" cy="247650"/>
            </a:xfrm>
            <a:custGeom>
              <a:avLst/>
              <a:gdLst>
                <a:gd name="T0" fmla="*/ 38 w 64"/>
                <a:gd name="T1" fmla="*/ 0 h 107"/>
                <a:gd name="T2" fmla="*/ 49 w 64"/>
                <a:gd name="T3" fmla="*/ 27 h 107"/>
                <a:gd name="T4" fmla="*/ 58 w 64"/>
                <a:gd name="T5" fmla="*/ 83 h 107"/>
                <a:gd name="T6" fmla="*/ 57 w 64"/>
                <a:gd name="T7" fmla="*/ 105 h 107"/>
                <a:gd name="T8" fmla="*/ 51 w 64"/>
                <a:gd name="T9" fmla="*/ 107 h 107"/>
                <a:gd name="T10" fmla="*/ 35 w 64"/>
                <a:gd name="T11" fmla="*/ 107 h 107"/>
                <a:gd name="T12" fmla="*/ 38 w 64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7">
                  <a:moveTo>
                    <a:pt x="38" y="0"/>
                  </a:moveTo>
                  <a:cubicBezTo>
                    <a:pt x="42" y="9"/>
                    <a:pt x="45" y="18"/>
                    <a:pt x="49" y="27"/>
                  </a:cubicBezTo>
                  <a:cubicBezTo>
                    <a:pt x="42" y="47"/>
                    <a:pt x="47" y="66"/>
                    <a:pt x="58" y="83"/>
                  </a:cubicBezTo>
                  <a:cubicBezTo>
                    <a:pt x="64" y="92"/>
                    <a:pt x="61" y="98"/>
                    <a:pt x="57" y="105"/>
                  </a:cubicBezTo>
                  <a:cubicBezTo>
                    <a:pt x="55" y="106"/>
                    <a:pt x="53" y="106"/>
                    <a:pt x="51" y="107"/>
                  </a:cubicBezTo>
                  <a:cubicBezTo>
                    <a:pt x="46" y="107"/>
                    <a:pt x="40" y="107"/>
                    <a:pt x="35" y="107"/>
                  </a:cubicBezTo>
                  <a:cubicBezTo>
                    <a:pt x="15" y="70"/>
                    <a:pt x="0" y="34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" name="Freeform 36"/>
            <p:cNvSpPr/>
            <p:nvPr/>
          </p:nvSpPr>
          <p:spPr bwMode="auto">
            <a:xfrm>
              <a:off x="13369925" y="2333625"/>
              <a:ext cx="220663" cy="134937"/>
            </a:xfrm>
            <a:custGeom>
              <a:avLst/>
              <a:gdLst>
                <a:gd name="T0" fmla="*/ 0 w 96"/>
                <a:gd name="T1" fmla="*/ 15 h 58"/>
                <a:gd name="T2" fmla="*/ 12 w 96"/>
                <a:gd name="T3" fmla="*/ 0 h 58"/>
                <a:gd name="T4" fmla="*/ 20 w 96"/>
                <a:gd name="T5" fmla="*/ 0 h 58"/>
                <a:gd name="T6" fmla="*/ 29 w 96"/>
                <a:gd name="T7" fmla="*/ 3 h 58"/>
                <a:gd name="T8" fmla="*/ 37 w 96"/>
                <a:gd name="T9" fmla="*/ 4 h 58"/>
                <a:gd name="T10" fmla="*/ 59 w 96"/>
                <a:gd name="T11" fmla="*/ 18 h 58"/>
                <a:gd name="T12" fmla="*/ 75 w 96"/>
                <a:gd name="T13" fmla="*/ 22 h 58"/>
                <a:gd name="T14" fmla="*/ 93 w 96"/>
                <a:gd name="T15" fmla="*/ 25 h 58"/>
                <a:gd name="T16" fmla="*/ 93 w 96"/>
                <a:gd name="T17" fmla="*/ 47 h 58"/>
                <a:gd name="T18" fmla="*/ 74 w 96"/>
                <a:gd name="T19" fmla="*/ 57 h 58"/>
                <a:gd name="T20" fmla="*/ 58 w 96"/>
                <a:gd name="T21" fmla="*/ 54 h 58"/>
                <a:gd name="T22" fmla="*/ 36 w 96"/>
                <a:gd name="T23" fmla="*/ 45 h 58"/>
                <a:gd name="T24" fmla="*/ 0 w 96"/>
                <a:gd name="T25" fmla="*/ 1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57">
                  <a:moveTo>
                    <a:pt x="0" y="15"/>
                  </a:moveTo>
                  <a:cubicBezTo>
                    <a:pt x="4" y="10"/>
                    <a:pt x="8" y="5"/>
                    <a:pt x="12" y="0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1"/>
                    <a:pt x="26" y="2"/>
                    <a:pt x="29" y="3"/>
                  </a:cubicBezTo>
                  <a:cubicBezTo>
                    <a:pt x="32" y="4"/>
                    <a:pt x="34" y="4"/>
                    <a:pt x="37" y="4"/>
                  </a:cubicBezTo>
                  <a:cubicBezTo>
                    <a:pt x="44" y="9"/>
                    <a:pt x="51" y="13"/>
                    <a:pt x="59" y="18"/>
                  </a:cubicBezTo>
                  <a:cubicBezTo>
                    <a:pt x="64" y="19"/>
                    <a:pt x="69" y="21"/>
                    <a:pt x="75" y="22"/>
                  </a:cubicBezTo>
                  <a:cubicBezTo>
                    <a:pt x="81" y="24"/>
                    <a:pt x="92" y="22"/>
                    <a:pt x="93" y="25"/>
                  </a:cubicBezTo>
                  <a:cubicBezTo>
                    <a:pt x="95" y="32"/>
                    <a:pt x="96" y="42"/>
                    <a:pt x="93" y="47"/>
                  </a:cubicBezTo>
                  <a:cubicBezTo>
                    <a:pt x="89" y="53"/>
                    <a:pt x="80" y="56"/>
                    <a:pt x="74" y="57"/>
                  </a:cubicBezTo>
                  <a:cubicBezTo>
                    <a:pt x="69" y="58"/>
                    <a:pt x="63" y="55"/>
                    <a:pt x="58" y="54"/>
                  </a:cubicBezTo>
                  <a:cubicBezTo>
                    <a:pt x="51" y="51"/>
                    <a:pt x="43" y="48"/>
                    <a:pt x="36" y="45"/>
                  </a:cubicBezTo>
                  <a:cubicBezTo>
                    <a:pt x="24" y="35"/>
                    <a:pt x="12" y="25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" name="Freeform 37"/>
            <p:cNvSpPr/>
            <p:nvPr/>
          </p:nvSpPr>
          <p:spPr bwMode="auto">
            <a:xfrm>
              <a:off x="15849600" y="4694238"/>
              <a:ext cx="163513" cy="212725"/>
            </a:xfrm>
            <a:custGeom>
              <a:avLst/>
              <a:gdLst>
                <a:gd name="T0" fmla="*/ 58 w 71"/>
                <a:gd name="T1" fmla="*/ 47 h 92"/>
                <a:gd name="T2" fmla="*/ 43 w 71"/>
                <a:gd name="T3" fmla="*/ 78 h 92"/>
                <a:gd name="T4" fmla="*/ 12 w 71"/>
                <a:gd name="T5" fmla="*/ 85 h 92"/>
                <a:gd name="T6" fmla="*/ 5 w 71"/>
                <a:gd name="T7" fmla="*/ 60 h 92"/>
                <a:gd name="T8" fmla="*/ 22 w 71"/>
                <a:gd name="T9" fmla="*/ 43 h 92"/>
                <a:gd name="T10" fmla="*/ 44 w 71"/>
                <a:gd name="T11" fmla="*/ 0 h 92"/>
                <a:gd name="T12" fmla="*/ 61 w 71"/>
                <a:gd name="T13" fmla="*/ 5 h 92"/>
                <a:gd name="T14" fmla="*/ 64 w 71"/>
                <a:gd name="T15" fmla="*/ 27 h 92"/>
                <a:gd name="T16" fmla="*/ 58 w 71"/>
                <a:gd name="T17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92">
                  <a:moveTo>
                    <a:pt x="58" y="47"/>
                  </a:moveTo>
                  <a:cubicBezTo>
                    <a:pt x="53" y="57"/>
                    <a:pt x="48" y="68"/>
                    <a:pt x="43" y="78"/>
                  </a:cubicBezTo>
                  <a:cubicBezTo>
                    <a:pt x="34" y="88"/>
                    <a:pt x="25" y="92"/>
                    <a:pt x="12" y="85"/>
                  </a:cubicBezTo>
                  <a:cubicBezTo>
                    <a:pt x="2" y="78"/>
                    <a:pt x="0" y="70"/>
                    <a:pt x="5" y="60"/>
                  </a:cubicBezTo>
                  <a:cubicBezTo>
                    <a:pt x="11" y="54"/>
                    <a:pt x="17" y="49"/>
                    <a:pt x="22" y="43"/>
                  </a:cubicBezTo>
                  <a:cubicBezTo>
                    <a:pt x="30" y="29"/>
                    <a:pt x="37" y="15"/>
                    <a:pt x="44" y="0"/>
                  </a:cubicBezTo>
                  <a:cubicBezTo>
                    <a:pt x="50" y="2"/>
                    <a:pt x="55" y="3"/>
                    <a:pt x="61" y="5"/>
                  </a:cubicBezTo>
                  <a:cubicBezTo>
                    <a:pt x="67" y="11"/>
                    <a:pt x="71" y="17"/>
                    <a:pt x="64" y="27"/>
                  </a:cubicBezTo>
                  <a:cubicBezTo>
                    <a:pt x="60" y="32"/>
                    <a:pt x="60" y="40"/>
                    <a:pt x="5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" name="Freeform 38"/>
            <p:cNvSpPr/>
            <p:nvPr/>
          </p:nvSpPr>
          <p:spPr bwMode="auto">
            <a:xfrm>
              <a:off x="13044488" y="4881563"/>
              <a:ext cx="138113" cy="228600"/>
            </a:xfrm>
            <a:custGeom>
              <a:avLst/>
              <a:gdLst>
                <a:gd name="T0" fmla="*/ 29 w 60"/>
                <a:gd name="T1" fmla="*/ 0 h 99"/>
                <a:gd name="T2" fmla="*/ 36 w 60"/>
                <a:gd name="T3" fmla="*/ 18 h 99"/>
                <a:gd name="T4" fmla="*/ 54 w 60"/>
                <a:gd name="T5" fmla="*/ 69 h 99"/>
                <a:gd name="T6" fmla="*/ 60 w 60"/>
                <a:gd name="T7" fmla="*/ 87 h 99"/>
                <a:gd name="T8" fmla="*/ 45 w 60"/>
                <a:gd name="T9" fmla="*/ 99 h 99"/>
                <a:gd name="T10" fmla="*/ 15 w 60"/>
                <a:gd name="T11" fmla="*/ 66 h 99"/>
                <a:gd name="T12" fmla="*/ 9 w 60"/>
                <a:gd name="T13" fmla="*/ 14 h 99"/>
                <a:gd name="T14" fmla="*/ 29 w 60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99">
                  <a:moveTo>
                    <a:pt x="29" y="0"/>
                  </a:moveTo>
                  <a:cubicBezTo>
                    <a:pt x="31" y="6"/>
                    <a:pt x="34" y="12"/>
                    <a:pt x="36" y="18"/>
                  </a:cubicBezTo>
                  <a:cubicBezTo>
                    <a:pt x="33" y="38"/>
                    <a:pt x="42" y="54"/>
                    <a:pt x="54" y="69"/>
                  </a:cubicBezTo>
                  <a:cubicBezTo>
                    <a:pt x="58" y="74"/>
                    <a:pt x="58" y="81"/>
                    <a:pt x="60" y="87"/>
                  </a:cubicBezTo>
                  <a:cubicBezTo>
                    <a:pt x="55" y="91"/>
                    <a:pt x="50" y="95"/>
                    <a:pt x="45" y="99"/>
                  </a:cubicBezTo>
                  <a:cubicBezTo>
                    <a:pt x="26" y="96"/>
                    <a:pt x="24" y="77"/>
                    <a:pt x="15" y="66"/>
                  </a:cubicBezTo>
                  <a:cubicBezTo>
                    <a:pt x="3" y="50"/>
                    <a:pt x="0" y="32"/>
                    <a:pt x="9" y="14"/>
                  </a:cubicBezTo>
                  <a:cubicBezTo>
                    <a:pt x="12" y="8"/>
                    <a:pt x="22" y="4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" name="Freeform 39"/>
            <p:cNvSpPr/>
            <p:nvPr/>
          </p:nvSpPr>
          <p:spPr bwMode="auto">
            <a:xfrm>
              <a:off x="12834938" y="4579938"/>
              <a:ext cx="193675" cy="198437"/>
            </a:xfrm>
            <a:custGeom>
              <a:avLst/>
              <a:gdLst>
                <a:gd name="T0" fmla="*/ 13 w 84"/>
                <a:gd name="T1" fmla="*/ 6 h 86"/>
                <a:gd name="T2" fmla="*/ 19 w 84"/>
                <a:gd name="T3" fmla="*/ 4 h 86"/>
                <a:gd name="T4" fmla="*/ 33 w 84"/>
                <a:gd name="T5" fmla="*/ 9 h 86"/>
                <a:gd name="T6" fmla="*/ 50 w 84"/>
                <a:gd name="T7" fmla="*/ 34 h 86"/>
                <a:gd name="T8" fmla="*/ 56 w 84"/>
                <a:gd name="T9" fmla="*/ 46 h 86"/>
                <a:gd name="T10" fmla="*/ 84 w 84"/>
                <a:gd name="T11" fmla="*/ 79 h 86"/>
                <a:gd name="T12" fmla="*/ 19 w 84"/>
                <a:gd name="T13" fmla="*/ 51 h 86"/>
                <a:gd name="T14" fmla="*/ 0 w 84"/>
                <a:gd name="T15" fmla="*/ 15 h 86"/>
                <a:gd name="T16" fmla="*/ 13 w 84"/>
                <a:gd name="T17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13" y="6"/>
                  </a:moveTo>
                  <a:cubicBezTo>
                    <a:pt x="15" y="5"/>
                    <a:pt x="17" y="5"/>
                    <a:pt x="19" y="4"/>
                  </a:cubicBezTo>
                  <a:cubicBezTo>
                    <a:pt x="26" y="0"/>
                    <a:pt x="30" y="0"/>
                    <a:pt x="33" y="9"/>
                  </a:cubicBezTo>
                  <a:cubicBezTo>
                    <a:pt x="37" y="19"/>
                    <a:pt x="44" y="26"/>
                    <a:pt x="50" y="34"/>
                  </a:cubicBezTo>
                  <a:cubicBezTo>
                    <a:pt x="52" y="38"/>
                    <a:pt x="53" y="45"/>
                    <a:pt x="56" y="46"/>
                  </a:cubicBezTo>
                  <a:cubicBezTo>
                    <a:pt x="74" y="50"/>
                    <a:pt x="76" y="67"/>
                    <a:pt x="84" y="79"/>
                  </a:cubicBezTo>
                  <a:cubicBezTo>
                    <a:pt x="55" y="86"/>
                    <a:pt x="33" y="76"/>
                    <a:pt x="19" y="51"/>
                  </a:cubicBezTo>
                  <a:cubicBezTo>
                    <a:pt x="13" y="40"/>
                    <a:pt x="7" y="28"/>
                    <a:pt x="0" y="15"/>
                  </a:cubicBezTo>
                  <a:cubicBezTo>
                    <a:pt x="4" y="12"/>
                    <a:pt x="9" y="9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" name="Freeform 40"/>
            <p:cNvSpPr/>
            <p:nvPr/>
          </p:nvSpPr>
          <p:spPr bwMode="auto">
            <a:xfrm>
              <a:off x="12733338" y="3486150"/>
              <a:ext cx="106363" cy="227012"/>
            </a:xfrm>
            <a:custGeom>
              <a:avLst/>
              <a:gdLst>
                <a:gd name="T0" fmla="*/ 1 w 46"/>
                <a:gd name="T1" fmla="*/ 30 h 98"/>
                <a:gd name="T2" fmla="*/ 14 w 46"/>
                <a:gd name="T3" fmla="*/ 6 h 98"/>
                <a:gd name="T4" fmla="*/ 41 w 46"/>
                <a:gd name="T5" fmla="*/ 20 h 98"/>
                <a:gd name="T6" fmla="*/ 46 w 46"/>
                <a:gd name="T7" fmla="*/ 25 h 98"/>
                <a:gd name="T8" fmla="*/ 46 w 46"/>
                <a:gd name="T9" fmla="*/ 24 h 98"/>
                <a:gd name="T10" fmla="*/ 36 w 46"/>
                <a:gd name="T11" fmla="*/ 77 h 98"/>
                <a:gd name="T12" fmla="*/ 36 w 46"/>
                <a:gd name="T13" fmla="*/ 98 h 98"/>
                <a:gd name="T14" fmla="*/ 4 w 46"/>
                <a:gd name="T15" fmla="*/ 98 h 98"/>
                <a:gd name="T16" fmla="*/ 8 w 46"/>
                <a:gd name="T17" fmla="*/ 41 h 98"/>
                <a:gd name="T18" fmla="*/ 0 w 46"/>
                <a:gd name="T19" fmla="*/ 29 h 98"/>
                <a:gd name="T20" fmla="*/ 1 w 46"/>
                <a:gd name="T21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98">
                  <a:moveTo>
                    <a:pt x="1" y="30"/>
                  </a:moveTo>
                  <a:cubicBezTo>
                    <a:pt x="5" y="21"/>
                    <a:pt x="7" y="9"/>
                    <a:pt x="14" y="6"/>
                  </a:cubicBezTo>
                  <a:cubicBezTo>
                    <a:pt x="25" y="0"/>
                    <a:pt x="37" y="6"/>
                    <a:pt x="41" y="20"/>
                  </a:cubicBezTo>
                  <a:cubicBezTo>
                    <a:pt x="41" y="22"/>
                    <a:pt x="44" y="23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3" y="42"/>
                    <a:pt x="39" y="60"/>
                    <a:pt x="36" y="77"/>
                  </a:cubicBezTo>
                  <a:cubicBezTo>
                    <a:pt x="35" y="84"/>
                    <a:pt x="36" y="91"/>
                    <a:pt x="36" y="98"/>
                  </a:cubicBezTo>
                  <a:cubicBezTo>
                    <a:pt x="25" y="98"/>
                    <a:pt x="15" y="98"/>
                    <a:pt x="4" y="98"/>
                  </a:cubicBezTo>
                  <a:cubicBezTo>
                    <a:pt x="6" y="78"/>
                    <a:pt x="8" y="60"/>
                    <a:pt x="8" y="41"/>
                  </a:cubicBezTo>
                  <a:cubicBezTo>
                    <a:pt x="8" y="37"/>
                    <a:pt x="3" y="33"/>
                    <a:pt x="0" y="29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" name="Freeform 41"/>
            <p:cNvSpPr/>
            <p:nvPr/>
          </p:nvSpPr>
          <p:spPr bwMode="auto">
            <a:xfrm>
              <a:off x="15716250" y="4983163"/>
              <a:ext cx="150813" cy="219075"/>
            </a:xfrm>
            <a:custGeom>
              <a:avLst/>
              <a:gdLst>
                <a:gd name="T0" fmla="*/ 49 w 65"/>
                <a:gd name="T1" fmla="*/ 60 h 95"/>
                <a:gd name="T2" fmla="*/ 45 w 65"/>
                <a:gd name="T3" fmla="*/ 67 h 95"/>
                <a:gd name="T4" fmla="*/ 31 w 65"/>
                <a:gd name="T5" fmla="*/ 87 h 95"/>
                <a:gd name="T6" fmla="*/ 16 w 65"/>
                <a:gd name="T7" fmla="*/ 95 h 95"/>
                <a:gd name="T8" fmla="*/ 5 w 65"/>
                <a:gd name="T9" fmla="*/ 87 h 95"/>
                <a:gd name="T10" fmla="*/ 5 w 65"/>
                <a:gd name="T11" fmla="*/ 83 h 95"/>
                <a:gd name="T12" fmla="*/ 0 w 65"/>
                <a:gd name="T13" fmla="*/ 75 h 95"/>
                <a:gd name="T14" fmla="*/ 21 w 65"/>
                <a:gd name="T15" fmla="*/ 39 h 95"/>
                <a:gd name="T16" fmla="*/ 21 w 65"/>
                <a:gd name="T17" fmla="*/ 26 h 95"/>
                <a:gd name="T18" fmla="*/ 47 w 65"/>
                <a:gd name="T19" fmla="*/ 7 h 95"/>
                <a:gd name="T20" fmla="*/ 57 w 65"/>
                <a:gd name="T21" fmla="*/ 40 h 95"/>
                <a:gd name="T22" fmla="*/ 49 w 65"/>
                <a:gd name="T2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95">
                  <a:moveTo>
                    <a:pt x="49" y="60"/>
                  </a:moveTo>
                  <a:cubicBezTo>
                    <a:pt x="48" y="62"/>
                    <a:pt x="46" y="65"/>
                    <a:pt x="45" y="67"/>
                  </a:cubicBezTo>
                  <a:cubicBezTo>
                    <a:pt x="40" y="74"/>
                    <a:pt x="37" y="81"/>
                    <a:pt x="31" y="87"/>
                  </a:cubicBezTo>
                  <a:cubicBezTo>
                    <a:pt x="27" y="91"/>
                    <a:pt x="21" y="92"/>
                    <a:pt x="16" y="95"/>
                  </a:cubicBezTo>
                  <a:cubicBezTo>
                    <a:pt x="13" y="93"/>
                    <a:pt x="9" y="90"/>
                    <a:pt x="5" y="87"/>
                  </a:cubicBezTo>
                  <a:cubicBezTo>
                    <a:pt x="5" y="86"/>
                    <a:pt x="5" y="85"/>
                    <a:pt x="5" y="83"/>
                  </a:cubicBezTo>
                  <a:cubicBezTo>
                    <a:pt x="3" y="81"/>
                    <a:pt x="2" y="78"/>
                    <a:pt x="0" y="75"/>
                  </a:cubicBezTo>
                  <a:cubicBezTo>
                    <a:pt x="7" y="63"/>
                    <a:pt x="14" y="51"/>
                    <a:pt x="21" y="39"/>
                  </a:cubicBezTo>
                  <a:cubicBezTo>
                    <a:pt x="21" y="34"/>
                    <a:pt x="21" y="30"/>
                    <a:pt x="21" y="26"/>
                  </a:cubicBezTo>
                  <a:cubicBezTo>
                    <a:pt x="24" y="11"/>
                    <a:pt x="29" y="0"/>
                    <a:pt x="47" y="7"/>
                  </a:cubicBezTo>
                  <a:cubicBezTo>
                    <a:pt x="62" y="12"/>
                    <a:pt x="65" y="23"/>
                    <a:pt x="57" y="40"/>
                  </a:cubicBezTo>
                  <a:cubicBezTo>
                    <a:pt x="54" y="47"/>
                    <a:pt x="52" y="53"/>
                    <a:pt x="4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" name="Freeform 42"/>
            <p:cNvSpPr/>
            <p:nvPr/>
          </p:nvSpPr>
          <p:spPr bwMode="auto">
            <a:xfrm>
              <a:off x="12719050" y="3729038"/>
              <a:ext cx="96838" cy="212725"/>
            </a:xfrm>
            <a:custGeom>
              <a:avLst/>
              <a:gdLst>
                <a:gd name="T0" fmla="*/ 1 w 42"/>
                <a:gd name="T1" fmla="*/ 67 h 92"/>
                <a:gd name="T2" fmla="*/ 12 w 42"/>
                <a:gd name="T3" fmla="*/ 50 h 92"/>
                <a:gd name="T4" fmla="*/ 9 w 42"/>
                <a:gd name="T5" fmla="*/ 0 h 92"/>
                <a:gd name="T6" fmla="*/ 42 w 42"/>
                <a:gd name="T7" fmla="*/ 0 h 92"/>
                <a:gd name="T8" fmla="*/ 42 w 42"/>
                <a:gd name="T9" fmla="*/ 67 h 92"/>
                <a:gd name="T10" fmla="*/ 21 w 42"/>
                <a:gd name="T11" fmla="*/ 91 h 92"/>
                <a:gd name="T12" fmla="*/ 2 w 42"/>
                <a:gd name="T13" fmla="*/ 66 h 92"/>
                <a:gd name="T14" fmla="*/ 1 w 42"/>
                <a:gd name="T15" fmla="*/ 6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2">
                  <a:moveTo>
                    <a:pt x="1" y="67"/>
                  </a:moveTo>
                  <a:cubicBezTo>
                    <a:pt x="12" y="65"/>
                    <a:pt x="13" y="59"/>
                    <a:pt x="12" y="50"/>
                  </a:cubicBezTo>
                  <a:cubicBezTo>
                    <a:pt x="10" y="34"/>
                    <a:pt x="10" y="17"/>
                    <a:pt x="9" y="0"/>
                  </a:cubicBezTo>
                  <a:cubicBezTo>
                    <a:pt x="20" y="0"/>
                    <a:pt x="30" y="0"/>
                    <a:pt x="42" y="0"/>
                  </a:cubicBezTo>
                  <a:cubicBezTo>
                    <a:pt x="42" y="23"/>
                    <a:pt x="42" y="45"/>
                    <a:pt x="42" y="67"/>
                  </a:cubicBezTo>
                  <a:cubicBezTo>
                    <a:pt x="42" y="82"/>
                    <a:pt x="37" y="92"/>
                    <a:pt x="21" y="91"/>
                  </a:cubicBezTo>
                  <a:cubicBezTo>
                    <a:pt x="3" y="91"/>
                    <a:pt x="0" y="80"/>
                    <a:pt x="2" y="66"/>
                  </a:cubicBezTo>
                  <a:cubicBezTo>
                    <a:pt x="2" y="66"/>
                    <a:pt x="1" y="67"/>
                    <a:pt x="1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15005050" y="2597150"/>
              <a:ext cx="219075" cy="123825"/>
            </a:xfrm>
            <a:custGeom>
              <a:avLst/>
              <a:gdLst>
                <a:gd name="T0" fmla="*/ 57 w 95"/>
                <a:gd name="T1" fmla="*/ 50 h 54"/>
                <a:gd name="T2" fmla="*/ 41 w 95"/>
                <a:gd name="T3" fmla="*/ 43 h 54"/>
                <a:gd name="T4" fmla="*/ 22 w 95"/>
                <a:gd name="T5" fmla="*/ 34 h 54"/>
                <a:gd name="T6" fmla="*/ 0 w 95"/>
                <a:gd name="T7" fmla="*/ 28 h 54"/>
                <a:gd name="T8" fmla="*/ 3 w 95"/>
                <a:gd name="T9" fmla="*/ 4 h 54"/>
                <a:gd name="T10" fmla="*/ 2 w 95"/>
                <a:gd name="T11" fmla="*/ 4 h 54"/>
                <a:gd name="T12" fmla="*/ 19 w 95"/>
                <a:gd name="T13" fmla="*/ 1 h 54"/>
                <a:gd name="T14" fmla="*/ 58 w 95"/>
                <a:gd name="T15" fmla="*/ 14 h 54"/>
                <a:gd name="T16" fmla="*/ 73 w 95"/>
                <a:gd name="T17" fmla="*/ 10 h 54"/>
                <a:gd name="T18" fmla="*/ 72 w 95"/>
                <a:gd name="T19" fmla="*/ 11 h 54"/>
                <a:gd name="T20" fmla="*/ 92 w 95"/>
                <a:gd name="T21" fmla="*/ 32 h 54"/>
                <a:gd name="T22" fmla="*/ 57 w 95"/>
                <a:gd name="T23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54">
                  <a:moveTo>
                    <a:pt x="57" y="50"/>
                  </a:moveTo>
                  <a:cubicBezTo>
                    <a:pt x="52" y="48"/>
                    <a:pt x="46" y="45"/>
                    <a:pt x="41" y="43"/>
                  </a:cubicBezTo>
                  <a:cubicBezTo>
                    <a:pt x="34" y="40"/>
                    <a:pt x="28" y="37"/>
                    <a:pt x="22" y="34"/>
                  </a:cubicBezTo>
                  <a:cubicBezTo>
                    <a:pt x="15" y="32"/>
                    <a:pt x="8" y="30"/>
                    <a:pt x="0" y="28"/>
                  </a:cubicBezTo>
                  <a:cubicBezTo>
                    <a:pt x="1" y="20"/>
                    <a:pt x="2" y="12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14" y="0"/>
                    <a:pt x="19" y="1"/>
                  </a:cubicBezTo>
                  <a:cubicBezTo>
                    <a:pt x="32" y="5"/>
                    <a:pt x="45" y="11"/>
                    <a:pt x="58" y="14"/>
                  </a:cubicBezTo>
                  <a:cubicBezTo>
                    <a:pt x="62" y="15"/>
                    <a:pt x="68" y="12"/>
                    <a:pt x="73" y="10"/>
                  </a:cubicBezTo>
                  <a:cubicBezTo>
                    <a:pt x="73" y="10"/>
                    <a:pt x="72" y="11"/>
                    <a:pt x="72" y="11"/>
                  </a:cubicBezTo>
                  <a:cubicBezTo>
                    <a:pt x="84" y="13"/>
                    <a:pt x="95" y="17"/>
                    <a:pt x="92" y="32"/>
                  </a:cubicBezTo>
                  <a:cubicBezTo>
                    <a:pt x="88" y="51"/>
                    <a:pt x="74" y="54"/>
                    <a:pt x="5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" name="Freeform 44"/>
            <p:cNvSpPr/>
            <p:nvPr/>
          </p:nvSpPr>
          <p:spPr bwMode="auto">
            <a:xfrm>
              <a:off x="15301912" y="2627313"/>
              <a:ext cx="182563" cy="214312"/>
            </a:xfrm>
            <a:custGeom>
              <a:avLst/>
              <a:gdLst>
                <a:gd name="T0" fmla="*/ 66 w 79"/>
                <a:gd name="T1" fmla="*/ 93 h 93"/>
                <a:gd name="T2" fmla="*/ 41 w 79"/>
                <a:gd name="T3" fmla="*/ 54 h 93"/>
                <a:gd name="T4" fmla="*/ 0 w 79"/>
                <a:gd name="T5" fmla="*/ 16 h 93"/>
                <a:gd name="T6" fmla="*/ 6 w 79"/>
                <a:gd name="T7" fmla="*/ 0 h 93"/>
                <a:gd name="T8" fmla="*/ 5 w 79"/>
                <a:gd name="T9" fmla="*/ 1 h 93"/>
                <a:gd name="T10" fmla="*/ 29 w 79"/>
                <a:gd name="T11" fmla="*/ 6 h 93"/>
                <a:gd name="T12" fmla="*/ 59 w 79"/>
                <a:gd name="T13" fmla="*/ 24 h 93"/>
                <a:gd name="T14" fmla="*/ 74 w 79"/>
                <a:gd name="T15" fmla="*/ 71 h 93"/>
                <a:gd name="T16" fmla="*/ 66 w 79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3">
                  <a:moveTo>
                    <a:pt x="66" y="93"/>
                  </a:moveTo>
                  <a:cubicBezTo>
                    <a:pt x="58" y="80"/>
                    <a:pt x="50" y="67"/>
                    <a:pt x="41" y="54"/>
                  </a:cubicBezTo>
                  <a:cubicBezTo>
                    <a:pt x="28" y="41"/>
                    <a:pt x="15" y="29"/>
                    <a:pt x="0" y="16"/>
                  </a:cubicBezTo>
                  <a:cubicBezTo>
                    <a:pt x="1" y="12"/>
                    <a:pt x="4" y="6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3" y="3"/>
                    <a:pt x="22" y="3"/>
                    <a:pt x="29" y="6"/>
                  </a:cubicBezTo>
                  <a:cubicBezTo>
                    <a:pt x="39" y="11"/>
                    <a:pt x="48" y="18"/>
                    <a:pt x="59" y="24"/>
                  </a:cubicBezTo>
                  <a:cubicBezTo>
                    <a:pt x="70" y="31"/>
                    <a:pt x="79" y="55"/>
                    <a:pt x="74" y="71"/>
                  </a:cubicBezTo>
                  <a:cubicBezTo>
                    <a:pt x="72" y="78"/>
                    <a:pt x="69" y="85"/>
                    <a:pt x="6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15903575" y="3454400"/>
              <a:ext cx="163513" cy="198437"/>
            </a:xfrm>
            <a:custGeom>
              <a:avLst/>
              <a:gdLst>
                <a:gd name="T0" fmla="*/ 71 w 71"/>
                <a:gd name="T1" fmla="*/ 79 h 86"/>
                <a:gd name="T2" fmla="*/ 47 w 71"/>
                <a:gd name="T3" fmla="*/ 86 h 86"/>
                <a:gd name="T4" fmla="*/ 35 w 71"/>
                <a:gd name="T5" fmla="*/ 54 h 86"/>
                <a:gd name="T6" fmla="*/ 0 w 71"/>
                <a:gd name="T7" fmla="*/ 26 h 86"/>
                <a:gd name="T8" fmla="*/ 1 w 71"/>
                <a:gd name="T9" fmla="*/ 27 h 86"/>
                <a:gd name="T10" fmla="*/ 18 w 71"/>
                <a:gd name="T11" fmla="*/ 3 h 86"/>
                <a:gd name="T12" fmla="*/ 45 w 71"/>
                <a:gd name="T13" fmla="*/ 11 h 86"/>
                <a:gd name="T14" fmla="*/ 60 w 71"/>
                <a:gd name="T15" fmla="*/ 38 h 86"/>
                <a:gd name="T16" fmla="*/ 71 w 71"/>
                <a:gd name="T17" fmla="*/ 7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86">
                  <a:moveTo>
                    <a:pt x="71" y="79"/>
                  </a:moveTo>
                  <a:cubicBezTo>
                    <a:pt x="63" y="82"/>
                    <a:pt x="55" y="84"/>
                    <a:pt x="47" y="86"/>
                  </a:cubicBezTo>
                  <a:cubicBezTo>
                    <a:pt x="43" y="76"/>
                    <a:pt x="38" y="65"/>
                    <a:pt x="35" y="54"/>
                  </a:cubicBezTo>
                  <a:cubicBezTo>
                    <a:pt x="29" y="38"/>
                    <a:pt x="13" y="34"/>
                    <a:pt x="0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7" y="18"/>
                    <a:pt x="11" y="6"/>
                    <a:pt x="18" y="3"/>
                  </a:cubicBezTo>
                  <a:cubicBezTo>
                    <a:pt x="25" y="0"/>
                    <a:pt x="36" y="8"/>
                    <a:pt x="45" y="11"/>
                  </a:cubicBezTo>
                  <a:cubicBezTo>
                    <a:pt x="50" y="20"/>
                    <a:pt x="55" y="29"/>
                    <a:pt x="60" y="38"/>
                  </a:cubicBezTo>
                  <a:cubicBezTo>
                    <a:pt x="64" y="52"/>
                    <a:pt x="68" y="65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" name="Freeform 46"/>
            <p:cNvSpPr/>
            <p:nvPr/>
          </p:nvSpPr>
          <p:spPr bwMode="auto">
            <a:xfrm>
              <a:off x="15417800" y="2887663"/>
              <a:ext cx="122238" cy="234950"/>
            </a:xfrm>
            <a:custGeom>
              <a:avLst/>
              <a:gdLst>
                <a:gd name="T0" fmla="*/ 0 w 53"/>
                <a:gd name="T1" fmla="*/ 16 h 102"/>
                <a:gd name="T2" fmla="*/ 29 w 53"/>
                <a:gd name="T3" fmla="*/ 0 h 102"/>
                <a:gd name="T4" fmla="*/ 39 w 53"/>
                <a:gd name="T5" fmla="*/ 55 h 102"/>
                <a:gd name="T6" fmla="*/ 53 w 53"/>
                <a:gd name="T7" fmla="*/ 78 h 102"/>
                <a:gd name="T8" fmla="*/ 52 w 53"/>
                <a:gd name="T9" fmla="*/ 78 h 102"/>
                <a:gd name="T10" fmla="*/ 29 w 53"/>
                <a:gd name="T11" fmla="*/ 98 h 102"/>
                <a:gd name="T12" fmla="*/ 9 w 53"/>
                <a:gd name="T13" fmla="*/ 69 h 102"/>
                <a:gd name="T14" fmla="*/ 0 w 53"/>
                <a:gd name="T15" fmla="*/ 1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02">
                  <a:moveTo>
                    <a:pt x="0" y="16"/>
                  </a:moveTo>
                  <a:cubicBezTo>
                    <a:pt x="10" y="10"/>
                    <a:pt x="19" y="5"/>
                    <a:pt x="29" y="0"/>
                  </a:cubicBezTo>
                  <a:cubicBezTo>
                    <a:pt x="33" y="18"/>
                    <a:pt x="37" y="37"/>
                    <a:pt x="39" y="55"/>
                  </a:cubicBezTo>
                  <a:cubicBezTo>
                    <a:pt x="39" y="66"/>
                    <a:pt x="43" y="73"/>
                    <a:pt x="53" y="78"/>
                  </a:cubicBezTo>
                  <a:cubicBezTo>
                    <a:pt x="53" y="78"/>
                    <a:pt x="52" y="77"/>
                    <a:pt x="52" y="78"/>
                  </a:cubicBezTo>
                  <a:cubicBezTo>
                    <a:pt x="48" y="88"/>
                    <a:pt x="45" y="102"/>
                    <a:pt x="29" y="98"/>
                  </a:cubicBezTo>
                  <a:cubicBezTo>
                    <a:pt x="13" y="95"/>
                    <a:pt x="10" y="85"/>
                    <a:pt x="9" y="69"/>
                  </a:cubicBezTo>
                  <a:cubicBezTo>
                    <a:pt x="9" y="51"/>
                    <a:pt x="3" y="34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" name="Freeform 47"/>
            <p:cNvSpPr/>
            <p:nvPr/>
          </p:nvSpPr>
          <p:spPr bwMode="auto">
            <a:xfrm>
              <a:off x="12798425" y="2843213"/>
              <a:ext cx="122238" cy="234950"/>
            </a:xfrm>
            <a:custGeom>
              <a:avLst/>
              <a:gdLst>
                <a:gd name="T0" fmla="*/ 40 w 53"/>
                <a:gd name="T1" fmla="*/ 69 h 102"/>
                <a:gd name="T2" fmla="*/ 37 w 53"/>
                <a:gd name="T3" fmla="*/ 92 h 102"/>
                <a:gd name="T4" fmla="*/ 29 w 53"/>
                <a:gd name="T5" fmla="*/ 102 h 102"/>
                <a:gd name="T6" fmla="*/ 29 w 53"/>
                <a:gd name="T7" fmla="*/ 0 h 102"/>
                <a:gd name="T8" fmla="*/ 53 w 53"/>
                <a:gd name="T9" fmla="*/ 12 h 102"/>
                <a:gd name="T10" fmla="*/ 40 w 53"/>
                <a:gd name="T11" fmla="*/ 6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02">
                  <a:moveTo>
                    <a:pt x="40" y="69"/>
                  </a:moveTo>
                  <a:cubicBezTo>
                    <a:pt x="39" y="76"/>
                    <a:pt x="38" y="84"/>
                    <a:pt x="37" y="92"/>
                  </a:cubicBezTo>
                  <a:cubicBezTo>
                    <a:pt x="34" y="95"/>
                    <a:pt x="32" y="99"/>
                    <a:pt x="29" y="102"/>
                  </a:cubicBezTo>
                  <a:cubicBezTo>
                    <a:pt x="0" y="83"/>
                    <a:pt x="0" y="61"/>
                    <a:pt x="29" y="0"/>
                  </a:cubicBezTo>
                  <a:cubicBezTo>
                    <a:pt x="38" y="5"/>
                    <a:pt x="47" y="9"/>
                    <a:pt x="53" y="12"/>
                  </a:cubicBezTo>
                  <a:cubicBezTo>
                    <a:pt x="49" y="32"/>
                    <a:pt x="44" y="51"/>
                    <a:pt x="4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" name="Freeform 48"/>
            <p:cNvSpPr/>
            <p:nvPr/>
          </p:nvSpPr>
          <p:spPr bwMode="auto">
            <a:xfrm>
              <a:off x="15951200" y="4498975"/>
              <a:ext cx="112713" cy="207962"/>
            </a:xfrm>
            <a:custGeom>
              <a:avLst/>
              <a:gdLst>
                <a:gd name="T0" fmla="*/ 17 w 49"/>
                <a:gd name="T1" fmla="*/ 90 h 90"/>
                <a:gd name="T2" fmla="*/ 0 w 49"/>
                <a:gd name="T3" fmla="*/ 85 h 90"/>
                <a:gd name="T4" fmla="*/ 8 w 49"/>
                <a:gd name="T5" fmla="*/ 52 h 90"/>
                <a:gd name="T6" fmla="*/ 11 w 49"/>
                <a:gd name="T7" fmla="*/ 18 h 90"/>
                <a:gd name="T8" fmla="*/ 16 w 49"/>
                <a:gd name="T9" fmla="*/ 4 h 90"/>
                <a:gd name="T10" fmla="*/ 38 w 49"/>
                <a:gd name="T11" fmla="*/ 4 h 90"/>
                <a:gd name="T12" fmla="*/ 49 w 49"/>
                <a:gd name="T13" fmla="*/ 22 h 90"/>
                <a:gd name="T14" fmla="*/ 43 w 49"/>
                <a:gd name="T15" fmla="*/ 53 h 90"/>
                <a:gd name="T16" fmla="*/ 44 w 49"/>
                <a:gd name="T17" fmla="*/ 52 h 90"/>
                <a:gd name="T18" fmla="*/ 30 w 49"/>
                <a:gd name="T19" fmla="*/ 84 h 90"/>
                <a:gd name="T20" fmla="*/ 17 w 49"/>
                <a:gd name="T2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90">
                  <a:moveTo>
                    <a:pt x="17" y="90"/>
                  </a:moveTo>
                  <a:cubicBezTo>
                    <a:pt x="11" y="88"/>
                    <a:pt x="6" y="87"/>
                    <a:pt x="0" y="85"/>
                  </a:cubicBezTo>
                  <a:cubicBezTo>
                    <a:pt x="3" y="74"/>
                    <a:pt x="7" y="63"/>
                    <a:pt x="8" y="52"/>
                  </a:cubicBezTo>
                  <a:cubicBezTo>
                    <a:pt x="10" y="41"/>
                    <a:pt x="9" y="29"/>
                    <a:pt x="11" y="18"/>
                  </a:cubicBezTo>
                  <a:cubicBezTo>
                    <a:pt x="11" y="13"/>
                    <a:pt x="13" y="5"/>
                    <a:pt x="16" y="4"/>
                  </a:cubicBezTo>
                  <a:cubicBezTo>
                    <a:pt x="23" y="2"/>
                    <a:pt x="32" y="0"/>
                    <a:pt x="38" y="4"/>
                  </a:cubicBezTo>
                  <a:cubicBezTo>
                    <a:pt x="44" y="7"/>
                    <a:pt x="49" y="16"/>
                    <a:pt x="49" y="22"/>
                  </a:cubicBezTo>
                  <a:cubicBezTo>
                    <a:pt x="49" y="33"/>
                    <a:pt x="45" y="43"/>
                    <a:pt x="43" y="53"/>
                  </a:cubicBezTo>
                  <a:cubicBezTo>
                    <a:pt x="43" y="53"/>
                    <a:pt x="44" y="52"/>
                    <a:pt x="44" y="52"/>
                  </a:cubicBezTo>
                  <a:cubicBezTo>
                    <a:pt x="39" y="63"/>
                    <a:pt x="36" y="74"/>
                    <a:pt x="30" y="84"/>
                  </a:cubicBezTo>
                  <a:cubicBezTo>
                    <a:pt x="28" y="87"/>
                    <a:pt x="21" y="88"/>
                    <a:pt x="17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" name="Freeform 49"/>
            <p:cNvSpPr/>
            <p:nvPr/>
          </p:nvSpPr>
          <p:spPr bwMode="auto">
            <a:xfrm>
              <a:off x="16043275" y="3968750"/>
              <a:ext cx="101600" cy="212725"/>
            </a:xfrm>
            <a:custGeom>
              <a:avLst/>
              <a:gdLst>
                <a:gd name="T0" fmla="*/ 17 w 44"/>
                <a:gd name="T1" fmla="*/ 92 h 92"/>
                <a:gd name="T2" fmla="*/ 13 w 44"/>
                <a:gd name="T3" fmla="*/ 45 h 92"/>
                <a:gd name="T4" fmla="*/ 2 w 44"/>
                <a:gd name="T5" fmla="*/ 27 h 92"/>
                <a:gd name="T6" fmla="*/ 3 w 44"/>
                <a:gd name="T7" fmla="*/ 27 h 92"/>
                <a:gd name="T8" fmla="*/ 22 w 44"/>
                <a:gd name="T9" fmla="*/ 0 h 92"/>
                <a:gd name="T10" fmla="*/ 43 w 44"/>
                <a:gd name="T11" fmla="*/ 27 h 92"/>
                <a:gd name="T12" fmla="*/ 43 w 44"/>
                <a:gd name="T13" fmla="*/ 90 h 92"/>
                <a:gd name="T14" fmla="*/ 16 w 44"/>
                <a:gd name="T15" fmla="*/ 92 h 92"/>
                <a:gd name="T16" fmla="*/ 17 w 44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92">
                  <a:moveTo>
                    <a:pt x="17" y="92"/>
                  </a:moveTo>
                  <a:cubicBezTo>
                    <a:pt x="16" y="77"/>
                    <a:pt x="15" y="61"/>
                    <a:pt x="13" y="45"/>
                  </a:cubicBezTo>
                  <a:cubicBezTo>
                    <a:pt x="13" y="37"/>
                    <a:pt x="18" y="25"/>
                    <a:pt x="2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12"/>
                    <a:pt x="5" y="1"/>
                    <a:pt x="22" y="0"/>
                  </a:cubicBezTo>
                  <a:cubicBezTo>
                    <a:pt x="40" y="0"/>
                    <a:pt x="44" y="12"/>
                    <a:pt x="43" y="27"/>
                  </a:cubicBezTo>
                  <a:cubicBezTo>
                    <a:pt x="43" y="48"/>
                    <a:pt x="43" y="68"/>
                    <a:pt x="43" y="90"/>
                  </a:cubicBezTo>
                  <a:cubicBezTo>
                    <a:pt x="33" y="91"/>
                    <a:pt x="25" y="91"/>
                    <a:pt x="16" y="92"/>
                  </a:cubicBezTo>
                  <a:cubicBezTo>
                    <a:pt x="16" y="92"/>
                    <a:pt x="17" y="92"/>
                    <a:pt x="1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2" name="Freeform 50"/>
            <p:cNvSpPr/>
            <p:nvPr/>
          </p:nvSpPr>
          <p:spPr bwMode="auto">
            <a:xfrm>
              <a:off x="13708062" y="2414588"/>
              <a:ext cx="207963" cy="112712"/>
            </a:xfrm>
            <a:custGeom>
              <a:avLst/>
              <a:gdLst>
                <a:gd name="T0" fmla="*/ 90 w 90"/>
                <a:gd name="T1" fmla="*/ 18 h 49"/>
                <a:gd name="T2" fmla="*/ 88 w 90"/>
                <a:gd name="T3" fmla="*/ 49 h 49"/>
                <a:gd name="T4" fmla="*/ 15 w 90"/>
                <a:gd name="T5" fmla="*/ 41 h 49"/>
                <a:gd name="T6" fmla="*/ 1 w 90"/>
                <a:gd name="T7" fmla="*/ 27 h 49"/>
                <a:gd name="T8" fmla="*/ 8 w 90"/>
                <a:gd name="T9" fmla="*/ 5 h 49"/>
                <a:gd name="T10" fmla="*/ 22 w 90"/>
                <a:gd name="T11" fmla="*/ 2 h 49"/>
                <a:gd name="T12" fmla="*/ 90 w 90"/>
                <a:gd name="T13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9">
                  <a:moveTo>
                    <a:pt x="90" y="18"/>
                  </a:moveTo>
                  <a:cubicBezTo>
                    <a:pt x="90" y="29"/>
                    <a:pt x="89" y="38"/>
                    <a:pt x="88" y="49"/>
                  </a:cubicBezTo>
                  <a:cubicBezTo>
                    <a:pt x="63" y="46"/>
                    <a:pt x="39" y="45"/>
                    <a:pt x="15" y="41"/>
                  </a:cubicBezTo>
                  <a:cubicBezTo>
                    <a:pt x="10" y="40"/>
                    <a:pt x="2" y="32"/>
                    <a:pt x="1" y="27"/>
                  </a:cubicBezTo>
                  <a:cubicBezTo>
                    <a:pt x="0" y="20"/>
                    <a:pt x="4" y="11"/>
                    <a:pt x="8" y="5"/>
                  </a:cubicBezTo>
                  <a:cubicBezTo>
                    <a:pt x="10" y="2"/>
                    <a:pt x="20" y="0"/>
                    <a:pt x="22" y="2"/>
                  </a:cubicBezTo>
                  <a:cubicBezTo>
                    <a:pt x="40" y="23"/>
                    <a:pt x="66" y="13"/>
                    <a:pt x="9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3" name="Freeform 51"/>
            <p:cNvSpPr/>
            <p:nvPr/>
          </p:nvSpPr>
          <p:spPr bwMode="auto">
            <a:xfrm>
              <a:off x="12660313" y="4019550"/>
              <a:ext cx="142875" cy="209550"/>
            </a:xfrm>
            <a:custGeom>
              <a:avLst/>
              <a:gdLst>
                <a:gd name="T0" fmla="*/ 42 w 62"/>
                <a:gd name="T1" fmla="*/ 47 h 91"/>
                <a:gd name="T2" fmla="*/ 41 w 62"/>
                <a:gd name="T3" fmla="*/ 49 h 91"/>
                <a:gd name="T4" fmla="*/ 62 w 62"/>
                <a:gd name="T5" fmla="*/ 89 h 91"/>
                <a:gd name="T6" fmla="*/ 0 w 62"/>
                <a:gd name="T7" fmla="*/ 5 h 91"/>
                <a:gd name="T8" fmla="*/ 27 w 62"/>
                <a:gd name="T9" fmla="*/ 0 h 91"/>
                <a:gd name="T10" fmla="*/ 42 w 62"/>
                <a:gd name="T11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91">
                  <a:moveTo>
                    <a:pt x="42" y="47"/>
                  </a:moveTo>
                  <a:cubicBezTo>
                    <a:pt x="42" y="48"/>
                    <a:pt x="42" y="48"/>
                    <a:pt x="41" y="49"/>
                  </a:cubicBezTo>
                  <a:cubicBezTo>
                    <a:pt x="48" y="62"/>
                    <a:pt x="54" y="75"/>
                    <a:pt x="62" y="89"/>
                  </a:cubicBezTo>
                  <a:cubicBezTo>
                    <a:pt x="13" y="91"/>
                    <a:pt x="4" y="54"/>
                    <a:pt x="0" y="5"/>
                  </a:cubicBezTo>
                  <a:cubicBezTo>
                    <a:pt x="9" y="3"/>
                    <a:pt x="19" y="1"/>
                    <a:pt x="27" y="0"/>
                  </a:cubicBezTo>
                  <a:cubicBezTo>
                    <a:pt x="32" y="16"/>
                    <a:pt x="37" y="31"/>
                    <a:pt x="4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4" name="Freeform 52"/>
            <p:cNvSpPr/>
            <p:nvPr/>
          </p:nvSpPr>
          <p:spPr bwMode="auto">
            <a:xfrm>
              <a:off x="12636500" y="3417888"/>
              <a:ext cx="107950" cy="225425"/>
            </a:xfrm>
            <a:custGeom>
              <a:avLst/>
              <a:gdLst>
                <a:gd name="T0" fmla="*/ 42 w 47"/>
                <a:gd name="T1" fmla="*/ 59 h 98"/>
                <a:gd name="T2" fmla="*/ 47 w 47"/>
                <a:gd name="T3" fmla="*/ 98 h 98"/>
                <a:gd name="T4" fmla="*/ 16 w 47"/>
                <a:gd name="T5" fmla="*/ 0 h 98"/>
                <a:gd name="T6" fmla="*/ 42 w 47"/>
                <a:gd name="T7" fmla="*/ 5 h 98"/>
                <a:gd name="T8" fmla="*/ 43 w 47"/>
                <a:gd name="T9" fmla="*/ 60 h 98"/>
                <a:gd name="T10" fmla="*/ 42 w 47"/>
                <a:gd name="T11" fmla="*/ 5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98">
                  <a:moveTo>
                    <a:pt x="42" y="59"/>
                  </a:moveTo>
                  <a:cubicBezTo>
                    <a:pt x="43" y="72"/>
                    <a:pt x="45" y="85"/>
                    <a:pt x="47" y="98"/>
                  </a:cubicBezTo>
                  <a:cubicBezTo>
                    <a:pt x="7" y="93"/>
                    <a:pt x="0" y="53"/>
                    <a:pt x="16" y="0"/>
                  </a:cubicBezTo>
                  <a:cubicBezTo>
                    <a:pt x="25" y="2"/>
                    <a:pt x="35" y="4"/>
                    <a:pt x="42" y="5"/>
                  </a:cubicBezTo>
                  <a:cubicBezTo>
                    <a:pt x="42" y="24"/>
                    <a:pt x="42" y="42"/>
                    <a:pt x="43" y="60"/>
                  </a:cubicBezTo>
                  <a:cubicBezTo>
                    <a:pt x="43" y="60"/>
                    <a:pt x="42" y="59"/>
                    <a:pt x="4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5" name="Freeform 53"/>
            <p:cNvSpPr/>
            <p:nvPr/>
          </p:nvSpPr>
          <p:spPr bwMode="auto">
            <a:xfrm>
              <a:off x="15081250" y="2530475"/>
              <a:ext cx="241300" cy="127000"/>
            </a:xfrm>
            <a:custGeom>
              <a:avLst/>
              <a:gdLst>
                <a:gd name="T0" fmla="*/ 102 w 105"/>
                <a:gd name="T1" fmla="*/ 42 h 55"/>
                <a:gd name="T2" fmla="*/ 91 w 105"/>
                <a:gd name="T3" fmla="*/ 55 h 55"/>
                <a:gd name="T4" fmla="*/ 39 w 105"/>
                <a:gd name="T5" fmla="*/ 40 h 55"/>
                <a:gd name="T6" fmla="*/ 40 w 105"/>
                <a:gd name="T7" fmla="*/ 39 h 55"/>
                <a:gd name="T8" fmla="*/ 0 w 105"/>
                <a:gd name="T9" fmla="*/ 33 h 55"/>
                <a:gd name="T10" fmla="*/ 72 w 105"/>
                <a:gd name="T11" fmla="*/ 17 h 55"/>
                <a:gd name="T12" fmla="*/ 105 w 105"/>
                <a:gd name="T13" fmla="*/ 28 h 55"/>
                <a:gd name="T14" fmla="*/ 101 w 105"/>
                <a:gd name="T15" fmla="*/ 43 h 55"/>
                <a:gd name="T16" fmla="*/ 102 w 105"/>
                <a:gd name="T17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5">
                  <a:moveTo>
                    <a:pt x="102" y="42"/>
                  </a:moveTo>
                  <a:cubicBezTo>
                    <a:pt x="98" y="47"/>
                    <a:pt x="94" y="51"/>
                    <a:pt x="91" y="55"/>
                  </a:cubicBezTo>
                  <a:cubicBezTo>
                    <a:pt x="74" y="50"/>
                    <a:pt x="56" y="45"/>
                    <a:pt x="39" y="40"/>
                  </a:cubicBezTo>
                  <a:cubicBezTo>
                    <a:pt x="39" y="40"/>
                    <a:pt x="40" y="39"/>
                    <a:pt x="40" y="39"/>
                  </a:cubicBezTo>
                  <a:cubicBezTo>
                    <a:pt x="27" y="37"/>
                    <a:pt x="14" y="35"/>
                    <a:pt x="0" y="33"/>
                  </a:cubicBezTo>
                  <a:cubicBezTo>
                    <a:pt x="20" y="4"/>
                    <a:pt x="43" y="0"/>
                    <a:pt x="72" y="17"/>
                  </a:cubicBezTo>
                  <a:cubicBezTo>
                    <a:pt x="82" y="22"/>
                    <a:pt x="94" y="24"/>
                    <a:pt x="105" y="28"/>
                  </a:cubicBezTo>
                  <a:cubicBezTo>
                    <a:pt x="103" y="34"/>
                    <a:pt x="102" y="38"/>
                    <a:pt x="101" y="43"/>
                  </a:cubicBezTo>
                  <a:cubicBezTo>
                    <a:pt x="101" y="43"/>
                    <a:pt x="102" y="42"/>
                    <a:pt x="10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6" name="Freeform 54"/>
            <p:cNvSpPr/>
            <p:nvPr/>
          </p:nvSpPr>
          <p:spPr bwMode="auto">
            <a:xfrm>
              <a:off x="12673013" y="3194050"/>
              <a:ext cx="150813" cy="220662"/>
            </a:xfrm>
            <a:custGeom>
              <a:avLst/>
              <a:gdLst>
                <a:gd name="T0" fmla="*/ 62 w 65"/>
                <a:gd name="T1" fmla="*/ 13 h 96"/>
                <a:gd name="T2" fmla="*/ 46 w 65"/>
                <a:gd name="T3" fmla="*/ 47 h 96"/>
                <a:gd name="T4" fmla="*/ 28 w 65"/>
                <a:gd name="T5" fmla="*/ 96 h 96"/>
                <a:gd name="T6" fmla="*/ 0 w 65"/>
                <a:gd name="T7" fmla="*/ 93 h 96"/>
                <a:gd name="T8" fmla="*/ 38 w 65"/>
                <a:gd name="T9" fmla="*/ 13 h 96"/>
                <a:gd name="T10" fmla="*/ 62 w 65"/>
                <a:gd name="T11" fmla="*/ 1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96">
                  <a:moveTo>
                    <a:pt x="62" y="13"/>
                  </a:moveTo>
                  <a:cubicBezTo>
                    <a:pt x="65" y="29"/>
                    <a:pt x="61" y="40"/>
                    <a:pt x="46" y="47"/>
                  </a:cubicBezTo>
                  <a:cubicBezTo>
                    <a:pt x="40" y="63"/>
                    <a:pt x="35" y="78"/>
                    <a:pt x="28" y="96"/>
                  </a:cubicBezTo>
                  <a:cubicBezTo>
                    <a:pt x="21" y="95"/>
                    <a:pt x="11" y="94"/>
                    <a:pt x="0" y="93"/>
                  </a:cubicBezTo>
                  <a:cubicBezTo>
                    <a:pt x="3" y="60"/>
                    <a:pt x="21" y="36"/>
                    <a:pt x="38" y="13"/>
                  </a:cubicBezTo>
                  <a:cubicBezTo>
                    <a:pt x="43" y="7"/>
                    <a:pt x="55" y="0"/>
                    <a:pt x="6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7" name="Freeform 55"/>
            <p:cNvSpPr/>
            <p:nvPr/>
          </p:nvSpPr>
          <p:spPr bwMode="auto">
            <a:xfrm>
              <a:off x="13441362" y="2290763"/>
              <a:ext cx="230188" cy="92075"/>
            </a:xfrm>
            <a:custGeom>
              <a:avLst/>
              <a:gdLst>
                <a:gd name="T0" fmla="*/ 28 w 100"/>
                <a:gd name="T1" fmla="*/ 37 h 40"/>
                <a:gd name="T2" fmla="*/ 6 w 100"/>
                <a:gd name="T3" fmla="*/ 23 h 40"/>
                <a:gd name="T4" fmla="*/ 0 w 100"/>
                <a:gd name="T5" fmla="*/ 17 h 40"/>
                <a:gd name="T6" fmla="*/ 27 w 100"/>
                <a:gd name="T7" fmla="*/ 12 h 40"/>
                <a:gd name="T8" fmla="*/ 100 w 100"/>
                <a:gd name="T9" fmla="*/ 19 h 40"/>
                <a:gd name="T10" fmla="*/ 98 w 100"/>
                <a:gd name="T11" fmla="*/ 32 h 40"/>
                <a:gd name="T12" fmla="*/ 93 w 100"/>
                <a:gd name="T13" fmla="*/ 40 h 40"/>
                <a:gd name="T14" fmla="*/ 28 w 100"/>
                <a:gd name="T15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40">
                  <a:moveTo>
                    <a:pt x="28" y="37"/>
                  </a:moveTo>
                  <a:cubicBezTo>
                    <a:pt x="20" y="32"/>
                    <a:pt x="13" y="28"/>
                    <a:pt x="6" y="23"/>
                  </a:cubicBezTo>
                  <a:cubicBezTo>
                    <a:pt x="4" y="21"/>
                    <a:pt x="2" y="19"/>
                    <a:pt x="0" y="17"/>
                  </a:cubicBezTo>
                  <a:cubicBezTo>
                    <a:pt x="9" y="15"/>
                    <a:pt x="19" y="15"/>
                    <a:pt x="27" y="12"/>
                  </a:cubicBezTo>
                  <a:cubicBezTo>
                    <a:pt x="51" y="0"/>
                    <a:pt x="81" y="2"/>
                    <a:pt x="100" y="19"/>
                  </a:cubicBezTo>
                  <a:cubicBezTo>
                    <a:pt x="99" y="23"/>
                    <a:pt x="99" y="27"/>
                    <a:pt x="98" y="32"/>
                  </a:cubicBezTo>
                  <a:cubicBezTo>
                    <a:pt x="96" y="36"/>
                    <a:pt x="93" y="39"/>
                    <a:pt x="93" y="40"/>
                  </a:cubicBezTo>
                  <a:cubicBezTo>
                    <a:pt x="70" y="39"/>
                    <a:pt x="49" y="38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8" name="Freeform 56"/>
            <p:cNvSpPr/>
            <p:nvPr/>
          </p:nvSpPr>
          <p:spPr bwMode="auto">
            <a:xfrm>
              <a:off x="15678150" y="4897438"/>
              <a:ext cx="117475" cy="212725"/>
            </a:xfrm>
            <a:custGeom>
              <a:avLst/>
              <a:gdLst>
                <a:gd name="T0" fmla="*/ 38 w 51"/>
                <a:gd name="T1" fmla="*/ 63 h 92"/>
                <a:gd name="T2" fmla="*/ 38 w 51"/>
                <a:gd name="T3" fmla="*/ 76 h 92"/>
                <a:gd name="T4" fmla="*/ 24 w 51"/>
                <a:gd name="T5" fmla="*/ 92 h 92"/>
                <a:gd name="T6" fmla="*/ 17 w 51"/>
                <a:gd name="T7" fmla="*/ 28 h 92"/>
                <a:gd name="T8" fmla="*/ 22 w 51"/>
                <a:gd name="T9" fmla="*/ 12 h 92"/>
                <a:gd name="T10" fmla="*/ 35 w 51"/>
                <a:gd name="T11" fmla="*/ 0 h 92"/>
                <a:gd name="T12" fmla="*/ 49 w 51"/>
                <a:gd name="T13" fmla="*/ 8 h 92"/>
                <a:gd name="T14" fmla="*/ 50 w 51"/>
                <a:gd name="T15" fmla="*/ 24 h 92"/>
                <a:gd name="T16" fmla="*/ 38 w 51"/>
                <a:gd name="T17" fmla="*/ 6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92">
                  <a:moveTo>
                    <a:pt x="38" y="63"/>
                  </a:moveTo>
                  <a:cubicBezTo>
                    <a:pt x="38" y="67"/>
                    <a:pt x="38" y="71"/>
                    <a:pt x="38" y="76"/>
                  </a:cubicBezTo>
                  <a:cubicBezTo>
                    <a:pt x="34" y="81"/>
                    <a:pt x="29" y="86"/>
                    <a:pt x="24" y="92"/>
                  </a:cubicBezTo>
                  <a:cubicBezTo>
                    <a:pt x="3" y="73"/>
                    <a:pt x="0" y="51"/>
                    <a:pt x="17" y="28"/>
                  </a:cubicBezTo>
                  <a:cubicBezTo>
                    <a:pt x="20" y="24"/>
                    <a:pt x="19" y="17"/>
                    <a:pt x="22" y="12"/>
                  </a:cubicBezTo>
                  <a:cubicBezTo>
                    <a:pt x="25" y="8"/>
                    <a:pt x="31" y="4"/>
                    <a:pt x="35" y="0"/>
                  </a:cubicBezTo>
                  <a:cubicBezTo>
                    <a:pt x="40" y="3"/>
                    <a:pt x="44" y="5"/>
                    <a:pt x="49" y="8"/>
                  </a:cubicBezTo>
                  <a:cubicBezTo>
                    <a:pt x="49" y="13"/>
                    <a:pt x="51" y="19"/>
                    <a:pt x="50" y="24"/>
                  </a:cubicBezTo>
                  <a:cubicBezTo>
                    <a:pt x="47" y="37"/>
                    <a:pt x="42" y="50"/>
                    <a:pt x="38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" name="Freeform 57"/>
            <p:cNvSpPr/>
            <p:nvPr/>
          </p:nvSpPr>
          <p:spPr bwMode="auto">
            <a:xfrm>
              <a:off x="15889288" y="4424363"/>
              <a:ext cx="96838" cy="203200"/>
            </a:xfrm>
            <a:custGeom>
              <a:avLst/>
              <a:gdLst>
                <a:gd name="T0" fmla="*/ 31 w 42"/>
                <a:gd name="T1" fmla="*/ 1 h 88"/>
                <a:gd name="T2" fmla="*/ 41 w 42"/>
                <a:gd name="T3" fmla="*/ 12 h 88"/>
                <a:gd name="T4" fmla="*/ 36 w 42"/>
                <a:gd name="T5" fmla="*/ 67 h 88"/>
                <a:gd name="T6" fmla="*/ 29 w 42"/>
                <a:gd name="T7" fmla="*/ 88 h 88"/>
                <a:gd name="T8" fmla="*/ 2 w 42"/>
                <a:gd name="T9" fmla="*/ 40 h 88"/>
                <a:gd name="T10" fmla="*/ 11 w 42"/>
                <a:gd name="T11" fmla="*/ 2 h 88"/>
                <a:gd name="T12" fmla="*/ 20 w 42"/>
                <a:gd name="T13" fmla="*/ 0 h 88"/>
                <a:gd name="T14" fmla="*/ 31 w 42"/>
                <a:gd name="T15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88">
                  <a:moveTo>
                    <a:pt x="31" y="1"/>
                  </a:moveTo>
                  <a:cubicBezTo>
                    <a:pt x="35" y="4"/>
                    <a:pt x="42" y="9"/>
                    <a:pt x="41" y="12"/>
                  </a:cubicBezTo>
                  <a:cubicBezTo>
                    <a:pt x="35" y="30"/>
                    <a:pt x="32" y="48"/>
                    <a:pt x="36" y="67"/>
                  </a:cubicBezTo>
                  <a:cubicBezTo>
                    <a:pt x="38" y="73"/>
                    <a:pt x="32" y="81"/>
                    <a:pt x="29" y="88"/>
                  </a:cubicBezTo>
                  <a:cubicBezTo>
                    <a:pt x="10" y="78"/>
                    <a:pt x="0" y="61"/>
                    <a:pt x="2" y="40"/>
                  </a:cubicBezTo>
                  <a:cubicBezTo>
                    <a:pt x="4" y="27"/>
                    <a:pt x="8" y="14"/>
                    <a:pt x="11" y="2"/>
                  </a:cubicBezTo>
                  <a:cubicBezTo>
                    <a:pt x="12" y="0"/>
                    <a:pt x="17" y="1"/>
                    <a:pt x="20" y="0"/>
                  </a:cubicBezTo>
                  <a:cubicBezTo>
                    <a:pt x="24" y="0"/>
                    <a:pt x="27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" name="Freeform 58"/>
            <p:cNvSpPr/>
            <p:nvPr/>
          </p:nvSpPr>
          <p:spPr bwMode="auto">
            <a:xfrm>
              <a:off x="13662025" y="2317750"/>
              <a:ext cx="193675" cy="130175"/>
            </a:xfrm>
            <a:custGeom>
              <a:avLst/>
              <a:gdLst>
                <a:gd name="T0" fmla="*/ 2 w 84"/>
                <a:gd name="T1" fmla="*/ 20 h 56"/>
                <a:gd name="T2" fmla="*/ 4 w 84"/>
                <a:gd name="T3" fmla="*/ 7 h 56"/>
                <a:gd name="T4" fmla="*/ 84 w 84"/>
                <a:gd name="T5" fmla="*/ 56 h 56"/>
                <a:gd name="T6" fmla="*/ 48 w 84"/>
                <a:gd name="T7" fmla="*/ 43 h 56"/>
                <a:gd name="T8" fmla="*/ 12 w 84"/>
                <a:gd name="T9" fmla="*/ 35 h 56"/>
                <a:gd name="T10" fmla="*/ 2 w 84"/>
                <a:gd name="T1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56">
                  <a:moveTo>
                    <a:pt x="2" y="20"/>
                  </a:moveTo>
                  <a:cubicBezTo>
                    <a:pt x="3" y="15"/>
                    <a:pt x="3" y="11"/>
                    <a:pt x="4" y="7"/>
                  </a:cubicBezTo>
                  <a:cubicBezTo>
                    <a:pt x="41" y="0"/>
                    <a:pt x="83" y="16"/>
                    <a:pt x="84" y="56"/>
                  </a:cubicBezTo>
                  <a:cubicBezTo>
                    <a:pt x="71" y="51"/>
                    <a:pt x="60" y="46"/>
                    <a:pt x="48" y="43"/>
                  </a:cubicBezTo>
                  <a:cubicBezTo>
                    <a:pt x="37" y="39"/>
                    <a:pt x="24" y="36"/>
                    <a:pt x="12" y="35"/>
                  </a:cubicBezTo>
                  <a:cubicBezTo>
                    <a:pt x="0" y="34"/>
                    <a:pt x="0" y="29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" name="Freeform 59"/>
            <p:cNvSpPr/>
            <p:nvPr/>
          </p:nvSpPr>
          <p:spPr bwMode="auto">
            <a:xfrm>
              <a:off x="13300075" y="2063750"/>
              <a:ext cx="123825" cy="215900"/>
            </a:xfrm>
            <a:custGeom>
              <a:avLst/>
              <a:gdLst>
                <a:gd name="T0" fmla="*/ 37 w 54"/>
                <a:gd name="T1" fmla="*/ 93 h 93"/>
                <a:gd name="T2" fmla="*/ 14 w 54"/>
                <a:gd name="T3" fmla="*/ 46 h 93"/>
                <a:gd name="T4" fmla="*/ 0 w 54"/>
                <a:gd name="T5" fmla="*/ 14 h 93"/>
                <a:gd name="T6" fmla="*/ 33 w 54"/>
                <a:gd name="T7" fmla="*/ 16 h 93"/>
                <a:gd name="T8" fmla="*/ 37 w 54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3">
                  <a:moveTo>
                    <a:pt x="37" y="93"/>
                  </a:moveTo>
                  <a:cubicBezTo>
                    <a:pt x="20" y="82"/>
                    <a:pt x="14" y="65"/>
                    <a:pt x="14" y="46"/>
                  </a:cubicBezTo>
                  <a:cubicBezTo>
                    <a:pt x="10" y="36"/>
                    <a:pt x="5" y="25"/>
                    <a:pt x="0" y="14"/>
                  </a:cubicBezTo>
                  <a:cubicBezTo>
                    <a:pt x="11" y="4"/>
                    <a:pt x="20" y="0"/>
                    <a:pt x="33" y="16"/>
                  </a:cubicBezTo>
                  <a:cubicBezTo>
                    <a:pt x="54" y="42"/>
                    <a:pt x="50" y="67"/>
                    <a:pt x="37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" name="Freeform 60"/>
            <p:cNvSpPr/>
            <p:nvPr/>
          </p:nvSpPr>
          <p:spPr bwMode="auto">
            <a:xfrm>
              <a:off x="15757525" y="4737100"/>
              <a:ext cx="152400" cy="179387"/>
            </a:xfrm>
            <a:custGeom>
              <a:avLst/>
              <a:gdLst>
                <a:gd name="T0" fmla="*/ 14 w 66"/>
                <a:gd name="T1" fmla="*/ 78 h 78"/>
                <a:gd name="T2" fmla="*/ 0 w 66"/>
                <a:gd name="T3" fmla="*/ 70 h 78"/>
                <a:gd name="T4" fmla="*/ 36 w 66"/>
                <a:gd name="T5" fmla="*/ 10 h 78"/>
                <a:gd name="T6" fmla="*/ 66 w 66"/>
                <a:gd name="T7" fmla="*/ 0 h 78"/>
                <a:gd name="T8" fmla="*/ 62 w 66"/>
                <a:gd name="T9" fmla="*/ 25 h 78"/>
                <a:gd name="T10" fmla="*/ 45 w 66"/>
                <a:gd name="T11" fmla="*/ 42 h 78"/>
                <a:gd name="T12" fmla="*/ 27 w 66"/>
                <a:gd name="T13" fmla="*/ 68 h 78"/>
                <a:gd name="T14" fmla="*/ 14 w 66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78">
                  <a:moveTo>
                    <a:pt x="14" y="78"/>
                  </a:moveTo>
                  <a:cubicBezTo>
                    <a:pt x="9" y="75"/>
                    <a:pt x="5" y="73"/>
                    <a:pt x="0" y="70"/>
                  </a:cubicBezTo>
                  <a:cubicBezTo>
                    <a:pt x="12" y="50"/>
                    <a:pt x="22" y="29"/>
                    <a:pt x="36" y="10"/>
                  </a:cubicBezTo>
                  <a:cubicBezTo>
                    <a:pt x="41" y="4"/>
                    <a:pt x="54" y="4"/>
                    <a:pt x="66" y="0"/>
                  </a:cubicBezTo>
                  <a:cubicBezTo>
                    <a:pt x="65" y="11"/>
                    <a:pt x="64" y="18"/>
                    <a:pt x="62" y="25"/>
                  </a:cubicBezTo>
                  <a:cubicBezTo>
                    <a:pt x="57" y="31"/>
                    <a:pt x="51" y="36"/>
                    <a:pt x="45" y="42"/>
                  </a:cubicBezTo>
                  <a:cubicBezTo>
                    <a:pt x="39" y="51"/>
                    <a:pt x="34" y="60"/>
                    <a:pt x="27" y="68"/>
                  </a:cubicBezTo>
                  <a:cubicBezTo>
                    <a:pt x="24" y="72"/>
                    <a:pt x="19" y="75"/>
                    <a:pt x="1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" name="Freeform 61"/>
            <p:cNvSpPr/>
            <p:nvPr/>
          </p:nvSpPr>
          <p:spPr bwMode="auto">
            <a:xfrm>
              <a:off x="15960725" y="3922713"/>
              <a:ext cx="106363" cy="193675"/>
            </a:xfrm>
            <a:custGeom>
              <a:avLst/>
              <a:gdLst>
                <a:gd name="T0" fmla="*/ 38 w 46"/>
                <a:gd name="T1" fmla="*/ 47 h 84"/>
                <a:gd name="T2" fmla="*/ 46 w 46"/>
                <a:gd name="T3" fmla="*/ 84 h 84"/>
                <a:gd name="T4" fmla="*/ 1 w 46"/>
                <a:gd name="T5" fmla="*/ 3 h 84"/>
                <a:gd name="T6" fmla="*/ 29 w 46"/>
                <a:gd name="T7" fmla="*/ 0 h 84"/>
                <a:gd name="T8" fmla="*/ 39 w 46"/>
                <a:gd name="T9" fmla="*/ 47 h 84"/>
                <a:gd name="T10" fmla="*/ 38 w 46"/>
                <a:gd name="T11" fmla="*/ 4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84">
                  <a:moveTo>
                    <a:pt x="38" y="47"/>
                  </a:moveTo>
                  <a:cubicBezTo>
                    <a:pt x="41" y="58"/>
                    <a:pt x="43" y="70"/>
                    <a:pt x="46" y="84"/>
                  </a:cubicBezTo>
                  <a:cubicBezTo>
                    <a:pt x="0" y="71"/>
                    <a:pt x="3" y="36"/>
                    <a:pt x="1" y="3"/>
                  </a:cubicBezTo>
                  <a:cubicBezTo>
                    <a:pt x="10" y="2"/>
                    <a:pt x="20" y="1"/>
                    <a:pt x="29" y="0"/>
                  </a:cubicBezTo>
                  <a:cubicBezTo>
                    <a:pt x="32" y="16"/>
                    <a:pt x="35" y="32"/>
                    <a:pt x="39" y="47"/>
                  </a:cubicBezTo>
                  <a:cubicBezTo>
                    <a:pt x="39" y="47"/>
                    <a:pt x="38" y="47"/>
                    <a:pt x="3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" name="Freeform 62"/>
            <p:cNvSpPr/>
            <p:nvPr/>
          </p:nvSpPr>
          <p:spPr bwMode="auto">
            <a:xfrm>
              <a:off x="15928975" y="4233863"/>
              <a:ext cx="131763" cy="195262"/>
            </a:xfrm>
            <a:custGeom>
              <a:avLst/>
              <a:gdLst>
                <a:gd name="T0" fmla="*/ 14 w 57"/>
                <a:gd name="T1" fmla="*/ 84 h 85"/>
                <a:gd name="T2" fmla="*/ 3 w 57"/>
                <a:gd name="T3" fmla="*/ 83 h 85"/>
                <a:gd name="T4" fmla="*/ 57 w 57"/>
                <a:gd name="T5" fmla="*/ 0 h 85"/>
                <a:gd name="T6" fmla="*/ 42 w 57"/>
                <a:gd name="T7" fmla="*/ 35 h 85"/>
                <a:gd name="T8" fmla="*/ 30 w 57"/>
                <a:gd name="T9" fmla="*/ 72 h 85"/>
                <a:gd name="T10" fmla="*/ 14 w 57"/>
                <a:gd name="T11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85">
                  <a:moveTo>
                    <a:pt x="14" y="84"/>
                  </a:moveTo>
                  <a:cubicBezTo>
                    <a:pt x="10" y="83"/>
                    <a:pt x="7" y="83"/>
                    <a:pt x="3" y="83"/>
                  </a:cubicBezTo>
                  <a:cubicBezTo>
                    <a:pt x="0" y="43"/>
                    <a:pt x="21" y="8"/>
                    <a:pt x="57" y="0"/>
                  </a:cubicBezTo>
                  <a:cubicBezTo>
                    <a:pt x="51" y="14"/>
                    <a:pt x="46" y="24"/>
                    <a:pt x="42" y="35"/>
                  </a:cubicBezTo>
                  <a:cubicBezTo>
                    <a:pt x="37" y="47"/>
                    <a:pt x="32" y="59"/>
                    <a:pt x="30" y="72"/>
                  </a:cubicBezTo>
                  <a:cubicBezTo>
                    <a:pt x="28" y="83"/>
                    <a:pt x="23" y="85"/>
                    <a:pt x="1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" name="Freeform 63"/>
            <p:cNvSpPr/>
            <p:nvPr/>
          </p:nvSpPr>
          <p:spPr bwMode="auto">
            <a:xfrm>
              <a:off x="12665075" y="3781425"/>
              <a:ext cx="71438" cy="227012"/>
            </a:xfrm>
            <a:custGeom>
              <a:avLst/>
              <a:gdLst>
                <a:gd name="T0" fmla="*/ 0 w 31"/>
                <a:gd name="T1" fmla="*/ 24 h 98"/>
                <a:gd name="T2" fmla="*/ 24 w 31"/>
                <a:gd name="T3" fmla="*/ 0 h 98"/>
                <a:gd name="T4" fmla="*/ 31 w 31"/>
                <a:gd name="T5" fmla="*/ 3 h 98"/>
                <a:gd name="T6" fmla="*/ 25 w 31"/>
                <a:gd name="T7" fmla="*/ 44 h 98"/>
                <a:gd name="T8" fmla="*/ 26 w 31"/>
                <a:gd name="T9" fmla="*/ 43 h 98"/>
                <a:gd name="T10" fmla="*/ 24 w 31"/>
                <a:gd name="T11" fmla="*/ 78 h 98"/>
                <a:gd name="T12" fmla="*/ 23 w 31"/>
                <a:gd name="T13" fmla="*/ 98 h 98"/>
                <a:gd name="T14" fmla="*/ 1 w 31"/>
                <a:gd name="T15" fmla="*/ 95 h 98"/>
                <a:gd name="T16" fmla="*/ 0 w 31"/>
                <a:gd name="T17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98">
                  <a:moveTo>
                    <a:pt x="0" y="24"/>
                  </a:moveTo>
                  <a:cubicBezTo>
                    <a:pt x="8" y="16"/>
                    <a:pt x="16" y="8"/>
                    <a:pt x="24" y="0"/>
                  </a:cubicBezTo>
                  <a:cubicBezTo>
                    <a:pt x="27" y="1"/>
                    <a:pt x="29" y="2"/>
                    <a:pt x="31" y="3"/>
                  </a:cubicBezTo>
                  <a:cubicBezTo>
                    <a:pt x="29" y="16"/>
                    <a:pt x="27" y="30"/>
                    <a:pt x="25" y="44"/>
                  </a:cubicBezTo>
                  <a:cubicBezTo>
                    <a:pt x="25" y="44"/>
                    <a:pt x="26" y="43"/>
                    <a:pt x="26" y="43"/>
                  </a:cubicBezTo>
                  <a:cubicBezTo>
                    <a:pt x="25" y="55"/>
                    <a:pt x="25" y="66"/>
                    <a:pt x="24" y="78"/>
                  </a:cubicBezTo>
                  <a:cubicBezTo>
                    <a:pt x="24" y="85"/>
                    <a:pt x="23" y="92"/>
                    <a:pt x="23" y="98"/>
                  </a:cubicBezTo>
                  <a:cubicBezTo>
                    <a:pt x="16" y="97"/>
                    <a:pt x="8" y="96"/>
                    <a:pt x="1" y="95"/>
                  </a:cubicBezTo>
                  <a:cubicBezTo>
                    <a:pt x="1" y="71"/>
                    <a:pt x="1" y="47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6" name="Freeform 64"/>
            <p:cNvSpPr/>
            <p:nvPr/>
          </p:nvSpPr>
          <p:spPr bwMode="auto">
            <a:xfrm>
              <a:off x="15800388" y="3459163"/>
              <a:ext cx="184150" cy="157162"/>
            </a:xfrm>
            <a:custGeom>
              <a:avLst/>
              <a:gdLst>
                <a:gd name="T0" fmla="*/ 45 w 80"/>
                <a:gd name="T1" fmla="*/ 24 h 68"/>
                <a:gd name="T2" fmla="*/ 52 w 80"/>
                <a:gd name="T3" fmla="*/ 35 h 68"/>
                <a:gd name="T4" fmla="*/ 80 w 80"/>
                <a:gd name="T5" fmla="*/ 60 h 68"/>
                <a:gd name="T6" fmla="*/ 22 w 80"/>
                <a:gd name="T7" fmla="*/ 44 h 68"/>
                <a:gd name="T8" fmla="*/ 0 w 80"/>
                <a:gd name="T9" fmla="*/ 20 h 68"/>
                <a:gd name="T10" fmla="*/ 23 w 80"/>
                <a:gd name="T11" fmla="*/ 0 h 68"/>
                <a:gd name="T12" fmla="*/ 46 w 80"/>
                <a:gd name="T13" fmla="*/ 25 h 68"/>
                <a:gd name="T14" fmla="*/ 45 w 80"/>
                <a:gd name="T15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68">
                  <a:moveTo>
                    <a:pt x="45" y="24"/>
                  </a:moveTo>
                  <a:cubicBezTo>
                    <a:pt x="47" y="28"/>
                    <a:pt x="49" y="32"/>
                    <a:pt x="52" y="35"/>
                  </a:cubicBezTo>
                  <a:cubicBezTo>
                    <a:pt x="60" y="43"/>
                    <a:pt x="69" y="50"/>
                    <a:pt x="80" y="60"/>
                  </a:cubicBezTo>
                  <a:cubicBezTo>
                    <a:pt x="49" y="68"/>
                    <a:pt x="36" y="63"/>
                    <a:pt x="22" y="44"/>
                  </a:cubicBezTo>
                  <a:cubicBezTo>
                    <a:pt x="16" y="36"/>
                    <a:pt x="9" y="29"/>
                    <a:pt x="0" y="20"/>
                  </a:cubicBezTo>
                  <a:cubicBezTo>
                    <a:pt x="8" y="13"/>
                    <a:pt x="15" y="7"/>
                    <a:pt x="23" y="0"/>
                  </a:cubicBezTo>
                  <a:cubicBezTo>
                    <a:pt x="31" y="9"/>
                    <a:pt x="39" y="17"/>
                    <a:pt x="46" y="25"/>
                  </a:cubicBezTo>
                  <a:cubicBezTo>
                    <a:pt x="46" y="25"/>
                    <a:pt x="45" y="24"/>
                    <a:pt x="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7" name="Freeform 65"/>
            <p:cNvSpPr/>
            <p:nvPr/>
          </p:nvSpPr>
          <p:spPr bwMode="auto">
            <a:xfrm>
              <a:off x="14209712" y="2332038"/>
              <a:ext cx="163513" cy="98425"/>
            </a:xfrm>
            <a:custGeom>
              <a:avLst/>
              <a:gdLst>
                <a:gd name="T0" fmla="*/ 50 w 71"/>
                <a:gd name="T1" fmla="*/ 33 h 43"/>
                <a:gd name="T2" fmla="*/ 0 w 71"/>
                <a:gd name="T3" fmla="*/ 43 h 43"/>
                <a:gd name="T4" fmla="*/ 11 w 71"/>
                <a:gd name="T5" fmla="*/ 15 h 43"/>
                <a:gd name="T6" fmla="*/ 71 w 71"/>
                <a:gd name="T7" fmla="*/ 6 h 43"/>
                <a:gd name="T8" fmla="*/ 50 w 71"/>
                <a:gd name="T9" fmla="*/ 34 h 43"/>
                <a:gd name="T10" fmla="*/ 50 w 71"/>
                <a:gd name="T11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43">
                  <a:moveTo>
                    <a:pt x="50" y="33"/>
                  </a:moveTo>
                  <a:cubicBezTo>
                    <a:pt x="36" y="36"/>
                    <a:pt x="21" y="39"/>
                    <a:pt x="0" y="43"/>
                  </a:cubicBezTo>
                  <a:cubicBezTo>
                    <a:pt x="4" y="31"/>
                    <a:pt x="5" y="20"/>
                    <a:pt x="11" y="15"/>
                  </a:cubicBezTo>
                  <a:cubicBezTo>
                    <a:pt x="27" y="0"/>
                    <a:pt x="46" y="1"/>
                    <a:pt x="71" y="6"/>
                  </a:cubicBezTo>
                  <a:cubicBezTo>
                    <a:pt x="63" y="18"/>
                    <a:pt x="56" y="26"/>
                    <a:pt x="50" y="34"/>
                  </a:cubicBezTo>
                  <a:cubicBezTo>
                    <a:pt x="50" y="34"/>
                    <a:pt x="50" y="33"/>
                    <a:pt x="5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8" name="Freeform 66"/>
            <p:cNvSpPr/>
            <p:nvPr/>
          </p:nvSpPr>
          <p:spPr bwMode="auto">
            <a:xfrm>
              <a:off x="13171488" y="2220913"/>
              <a:ext cx="131763" cy="122237"/>
            </a:xfrm>
            <a:custGeom>
              <a:avLst/>
              <a:gdLst>
                <a:gd name="T0" fmla="*/ 42 w 57"/>
                <a:gd name="T1" fmla="*/ 21 h 53"/>
                <a:gd name="T2" fmla="*/ 57 w 57"/>
                <a:gd name="T3" fmla="*/ 40 h 53"/>
                <a:gd name="T4" fmla="*/ 19 w 57"/>
                <a:gd name="T5" fmla="*/ 36 h 53"/>
                <a:gd name="T6" fmla="*/ 0 w 57"/>
                <a:gd name="T7" fmla="*/ 22 h 53"/>
                <a:gd name="T8" fmla="*/ 42 w 57"/>
                <a:gd name="T9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2">
                  <a:moveTo>
                    <a:pt x="42" y="21"/>
                  </a:moveTo>
                  <a:cubicBezTo>
                    <a:pt x="47" y="28"/>
                    <a:pt x="52" y="34"/>
                    <a:pt x="57" y="40"/>
                  </a:cubicBezTo>
                  <a:cubicBezTo>
                    <a:pt x="43" y="53"/>
                    <a:pt x="31" y="43"/>
                    <a:pt x="19" y="36"/>
                  </a:cubicBezTo>
                  <a:cubicBezTo>
                    <a:pt x="12" y="32"/>
                    <a:pt x="6" y="27"/>
                    <a:pt x="0" y="22"/>
                  </a:cubicBezTo>
                  <a:cubicBezTo>
                    <a:pt x="19" y="0"/>
                    <a:pt x="24" y="1"/>
                    <a:pt x="4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9" name="Freeform 67"/>
            <p:cNvSpPr/>
            <p:nvPr/>
          </p:nvSpPr>
          <p:spPr bwMode="auto">
            <a:xfrm>
              <a:off x="16006762" y="3419475"/>
              <a:ext cx="77788" cy="122237"/>
            </a:xfrm>
            <a:custGeom>
              <a:avLst/>
              <a:gdLst>
                <a:gd name="T0" fmla="*/ 15 w 34"/>
                <a:gd name="T1" fmla="*/ 53 h 53"/>
                <a:gd name="T2" fmla="*/ 0 w 34"/>
                <a:gd name="T3" fmla="*/ 26 h 53"/>
                <a:gd name="T4" fmla="*/ 20 w 34"/>
                <a:gd name="T5" fmla="*/ 0 h 53"/>
                <a:gd name="T6" fmla="*/ 27 w 34"/>
                <a:gd name="T7" fmla="*/ 48 h 53"/>
                <a:gd name="T8" fmla="*/ 15 w 3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2">
                  <a:moveTo>
                    <a:pt x="15" y="53"/>
                  </a:moveTo>
                  <a:cubicBezTo>
                    <a:pt x="10" y="44"/>
                    <a:pt x="5" y="35"/>
                    <a:pt x="0" y="26"/>
                  </a:cubicBezTo>
                  <a:cubicBezTo>
                    <a:pt x="1" y="14"/>
                    <a:pt x="3" y="2"/>
                    <a:pt x="20" y="0"/>
                  </a:cubicBezTo>
                  <a:cubicBezTo>
                    <a:pt x="32" y="15"/>
                    <a:pt x="34" y="31"/>
                    <a:pt x="27" y="48"/>
                  </a:cubicBezTo>
                  <a:cubicBezTo>
                    <a:pt x="26" y="51"/>
                    <a:pt x="19" y="51"/>
                    <a:pt x="1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0" name="Freeform 68"/>
            <p:cNvSpPr/>
            <p:nvPr/>
          </p:nvSpPr>
          <p:spPr bwMode="auto">
            <a:xfrm>
              <a:off x="12958763" y="2994025"/>
              <a:ext cx="101600" cy="127000"/>
            </a:xfrm>
            <a:custGeom>
              <a:avLst/>
              <a:gdLst>
                <a:gd name="T0" fmla="*/ 0 w 44"/>
                <a:gd name="T1" fmla="*/ 35 h 55"/>
                <a:gd name="T2" fmla="*/ 20 w 44"/>
                <a:gd name="T3" fmla="*/ 0 h 55"/>
                <a:gd name="T4" fmla="*/ 44 w 44"/>
                <a:gd name="T5" fmla="*/ 26 h 55"/>
                <a:gd name="T6" fmla="*/ 0 w 44"/>
                <a:gd name="T7" fmla="*/ 55 h 55"/>
                <a:gd name="T8" fmla="*/ 1 w 44"/>
                <a:gd name="T9" fmla="*/ 35 h 55"/>
                <a:gd name="T10" fmla="*/ 0 w 44"/>
                <a:gd name="T11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5">
                  <a:moveTo>
                    <a:pt x="0" y="35"/>
                  </a:moveTo>
                  <a:cubicBezTo>
                    <a:pt x="7" y="23"/>
                    <a:pt x="14" y="11"/>
                    <a:pt x="20" y="0"/>
                  </a:cubicBezTo>
                  <a:cubicBezTo>
                    <a:pt x="27" y="7"/>
                    <a:pt x="34" y="15"/>
                    <a:pt x="44" y="26"/>
                  </a:cubicBezTo>
                  <a:cubicBezTo>
                    <a:pt x="29" y="36"/>
                    <a:pt x="16" y="44"/>
                    <a:pt x="0" y="55"/>
                  </a:cubicBezTo>
                  <a:cubicBezTo>
                    <a:pt x="0" y="44"/>
                    <a:pt x="0" y="40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1" name="Freeform 69"/>
            <p:cNvSpPr/>
            <p:nvPr/>
          </p:nvSpPr>
          <p:spPr bwMode="auto">
            <a:xfrm>
              <a:off x="14516100" y="3124200"/>
              <a:ext cx="79375" cy="76200"/>
            </a:xfrm>
            <a:custGeom>
              <a:avLst/>
              <a:gdLst>
                <a:gd name="T0" fmla="*/ 34 w 34"/>
                <a:gd name="T1" fmla="*/ 33 h 33"/>
                <a:gd name="T2" fmla="*/ 0 w 34"/>
                <a:gd name="T3" fmla="*/ 31 h 33"/>
                <a:gd name="T4" fmla="*/ 11 w 34"/>
                <a:gd name="T5" fmla="*/ 6 h 33"/>
                <a:gd name="T6" fmla="*/ 34 w 34"/>
                <a:gd name="T7" fmla="*/ 0 h 33"/>
                <a:gd name="T8" fmla="*/ 34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33"/>
                  </a:moveTo>
                  <a:cubicBezTo>
                    <a:pt x="22" y="32"/>
                    <a:pt x="14" y="32"/>
                    <a:pt x="0" y="31"/>
                  </a:cubicBezTo>
                  <a:cubicBezTo>
                    <a:pt x="4" y="21"/>
                    <a:pt x="5" y="11"/>
                    <a:pt x="11" y="6"/>
                  </a:cubicBezTo>
                  <a:cubicBezTo>
                    <a:pt x="16" y="1"/>
                    <a:pt x="26" y="2"/>
                    <a:pt x="34" y="0"/>
                  </a:cubicBezTo>
                  <a:cubicBezTo>
                    <a:pt x="34" y="10"/>
                    <a:pt x="34" y="20"/>
                    <a:pt x="3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2" name="Freeform 70"/>
            <p:cNvSpPr/>
            <p:nvPr/>
          </p:nvSpPr>
          <p:spPr bwMode="auto">
            <a:xfrm>
              <a:off x="13038138" y="2184400"/>
              <a:ext cx="107950" cy="92075"/>
            </a:xfrm>
            <a:custGeom>
              <a:avLst/>
              <a:gdLst>
                <a:gd name="T0" fmla="*/ 37 w 47"/>
                <a:gd name="T1" fmla="*/ 40 h 40"/>
                <a:gd name="T2" fmla="*/ 0 w 47"/>
                <a:gd name="T3" fmla="*/ 25 h 40"/>
                <a:gd name="T4" fmla="*/ 22 w 47"/>
                <a:gd name="T5" fmla="*/ 6 h 40"/>
                <a:gd name="T6" fmla="*/ 37 w 4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37" y="40"/>
                  </a:moveTo>
                  <a:cubicBezTo>
                    <a:pt x="25" y="35"/>
                    <a:pt x="13" y="30"/>
                    <a:pt x="0" y="25"/>
                  </a:cubicBezTo>
                  <a:cubicBezTo>
                    <a:pt x="5" y="14"/>
                    <a:pt x="4" y="0"/>
                    <a:pt x="22" y="6"/>
                  </a:cubicBezTo>
                  <a:cubicBezTo>
                    <a:pt x="45" y="15"/>
                    <a:pt x="47" y="17"/>
                    <a:pt x="3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3" name="Freeform 71"/>
            <p:cNvSpPr/>
            <p:nvPr/>
          </p:nvSpPr>
          <p:spPr bwMode="auto">
            <a:xfrm>
              <a:off x="15859125" y="3213100"/>
              <a:ext cx="125413" cy="79375"/>
            </a:xfrm>
            <a:custGeom>
              <a:avLst/>
              <a:gdLst>
                <a:gd name="T0" fmla="*/ 17 w 54"/>
                <a:gd name="T1" fmla="*/ 0 h 35"/>
                <a:gd name="T2" fmla="*/ 54 w 54"/>
                <a:gd name="T3" fmla="*/ 11 h 35"/>
                <a:gd name="T4" fmla="*/ 31 w 54"/>
                <a:gd name="T5" fmla="*/ 30 h 35"/>
                <a:gd name="T6" fmla="*/ 17 w 5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5">
                  <a:moveTo>
                    <a:pt x="17" y="0"/>
                  </a:moveTo>
                  <a:cubicBezTo>
                    <a:pt x="30" y="3"/>
                    <a:pt x="41" y="7"/>
                    <a:pt x="54" y="11"/>
                  </a:cubicBezTo>
                  <a:cubicBezTo>
                    <a:pt x="53" y="26"/>
                    <a:pt x="44" y="35"/>
                    <a:pt x="31" y="30"/>
                  </a:cubicBezTo>
                  <a:cubicBezTo>
                    <a:pt x="21" y="26"/>
                    <a:pt x="0" y="22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4" name="Freeform 72"/>
            <p:cNvSpPr/>
            <p:nvPr/>
          </p:nvSpPr>
          <p:spPr bwMode="auto">
            <a:xfrm>
              <a:off x="14912975" y="2581275"/>
              <a:ext cx="98425" cy="73025"/>
            </a:xfrm>
            <a:custGeom>
              <a:avLst/>
              <a:gdLst>
                <a:gd name="T0" fmla="*/ 43 w 43"/>
                <a:gd name="T1" fmla="*/ 11 h 32"/>
                <a:gd name="T2" fmla="*/ 33 w 43"/>
                <a:gd name="T3" fmla="*/ 32 h 32"/>
                <a:gd name="T4" fmla="*/ 3 w 43"/>
                <a:gd name="T5" fmla="*/ 23 h 32"/>
                <a:gd name="T6" fmla="*/ 31 w 43"/>
                <a:gd name="T7" fmla="*/ 1 h 32"/>
                <a:gd name="T8" fmla="*/ 42 w 43"/>
                <a:gd name="T9" fmla="*/ 11 h 32"/>
                <a:gd name="T10" fmla="*/ 43 w 43"/>
                <a:gd name="T11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2">
                  <a:moveTo>
                    <a:pt x="43" y="11"/>
                  </a:moveTo>
                  <a:cubicBezTo>
                    <a:pt x="40" y="18"/>
                    <a:pt x="36" y="25"/>
                    <a:pt x="33" y="32"/>
                  </a:cubicBezTo>
                  <a:cubicBezTo>
                    <a:pt x="23" y="29"/>
                    <a:pt x="13" y="26"/>
                    <a:pt x="3" y="23"/>
                  </a:cubicBezTo>
                  <a:cubicBezTo>
                    <a:pt x="0" y="0"/>
                    <a:pt x="20" y="5"/>
                    <a:pt x="31" y="1"/>
                  </a:cubicBezTo>
                  <a:cubicBezTo>
                    <a:pt x="33" y="0"/>
                    <a:pt x="39" y="8"/>
                    <a:pt x="42" y="11"/>
                  </a:cubicBezTo>
                  <a:cubicBezTo>
                    <a:pt x="42" y="11"/>
                    <a:pt x="43" y="11"/>
                    <a:pt x="4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" name="Freeform 73"/>
            <p:cNvSpPr/>
            <p:nvPr/>
          </p:nvSpPr>
          <p:spPr bwMode="auto">
            <a:xfrm>
              <a:off x="15354300" y="2963863"/>
              <a:ext cx="69850" cy="107950"/>
            </a:xfrm>
            <a:custGeom>
              <a:avLst/>
              <a:gdLst>
                <a:gd name="T0" fmla="*/ 30 w 30"/>
                <a:gd name="T1" fmla="*/ 47 h 47"/>
                <a:gd name="T2" fmla="*/ 0 w 30"/>
                <a:gd name="T3" fmla="*/ 30 h 47"/>
                <a:gd name="T4" fmla="*/ 24 w 30"/>
                <a:gd name="T5" fmla="*/ 0 h 47"/>
                <a:gd name="T6" fmla="*/ 30 w 30"/>
                <a:gd name="T7" fmla="*/ 3 h 47"/>
                <a:gd name="T8" fmla="*/ 30 w 3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7">
                  <a:moveTo>
                    <a:pt x="30" y="47"/>
                  </a:moveTo>
                  <a:cubicBezTo>
                    <a:pt x="20" y="41"/>
                    <a:pt x="12" y="37"/>
                    <a:pt x="0" y="30"/>
                  </a:cubicBezTo>
                  <a:cubicBezTo>
                    <a:pt x="9" y="19"/>
                    <a:pt x="16" y="10"/>
                    <a:pt x="24" y="0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0" y="17"/>
                    <a:pt x="30" y="31"/>
                    <a:pt x="3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" name="Freeform 74"/>
            <p:cNvSpPr/>
            <p:nvPr/>
          </p:nvSpPr>
          <p:spPr bwMode="auto">
            <a:xfrm>
              <a:off x="13003213" y="2913063"/>
              <a:ext cx="114300" cy="101600"/>
            </a:xfrm>
            <a:custGeom>
              <a:avLst/>
              <a:gdLst>
                <a:gd name="T0" fmla="*/ 34 w 50"/>
                <a:gd name="T1" fmla="*/ 0 h 44"/>
                <a:gd name="T2" fmla="*/ 50 w 50"/>
                <a:gd name="T3" fmla="*/ 19 h 44"/>
                <a:gd name="T4" fmla="*/ 21 w 50"/>
                <a:gd name="T5" fmla="*/ 44 h 44"/>
                <a:gd name="T6" fmla="*/ 34 w 50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4">
                  <a:moveTo>
                    <a:pt x="34" y="0"/>
                  </a:moveTo>
                  <a:cubicBezTo>
                    <a:pt x="40" y="7"/>
                    <a:pt x="45" y="13"/>
                    <a:pt x="50" y="19"/>
                  </a:cubicBezTo>
                  <a:cubicBezTo>
                    <a:pt x="40" y="28"/>
                    <a:pt x="31" y="36"/>
                    <a:pt x="21" y="44"/>
                  </a:cubicBezTo>
                  <a:cubicBezTo>
                    <a:pt x="0" y="22"/>
                    <a:pt x="27" y="15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7" name="Freeform 75"/>
            <p:cNvSpPr/>
            <p:nvPr/>
          </p:nvSpPr>
          <p:spPr bwMode="auto">
            <a:xfrm>
              <a:off x="15332075" y="3171825"/>
              <a:ext cx="73025" cy="98425"/>
            </a:xfrm>
            <a:custGeom>
              <a:avLst/>
              <a:gdLst>
                <a:gd name="T0" fmla="*/ 13 w 32"/>
                <a:gd name="T1" fmla="*/ 43 h 43"/>
                <a:gd name="T2" fmla="*/ 0 w 32"/>
                <a:gd name="T3" fmla="*/ 7 h 43"/>
                <a:gd name="T4" fmla="*/ 31 w 32"/>
                <a:gd name="T5" fmla="*/ 22 h 43"/>
                <a:gd name="T6" fmla="*/ 13 w 3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3">
                  <a:moveTo>
                    <a:pt x="13" y="43"/>
                  </a:moveTo>
                  <a:cubicBezTo>
                    <a:pt x="7" y="27"/>
                    <a:pt x="4" y="17"/>
                    <a:pt x="0" y="7"/>
                  </a:cubicBezTo>
                  <a:cubicBezTo>
                    <a:pt x="17" y="0"/>
                    <a:pt x="28" y="6"/>
                    <a:pt x="31" y="22"/>
                  </a:cubicBezTo>
                  <a:cubicBezTo>
                    <a:pt x="32" y="26"/>
                    <a:pt x="21" y="34"/>
                    <a:pt x="13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8" name="Freeform 76"/>
            <p:cNvSpPr/>
            <p:nvPr/>
          </p:nvSpPr>
          <p:spPr bwMode="auto">
            <a:xfrm>
              <a:off x="15954375" y="3336925"/>
              <a:ext cx="93663" cy="106362"/>
            </a:xfrm>
            <a:custGeom>
              <a:avLst/>
              <a:gdLst>
                <a:gd name="T0" fmla="*/ 0 w 41"/>
                <a:gd name="T1" fmla="*/ 29 h 46"/>
                <a:gd name="T2" fmla="*/ 16 w 41"/>
                <a:gd name="T3" fmla="*/ 0 h 46"/>
                <a:gd name="T4" fmla="*/ 41 w 41"/>
                <a:gd name="T5" fmla="*/ 16 h 46"/>
                <a:gd name="T6" fmla="*/ 0 w 41"/>
                <a:gd name="T7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6">
                  <a:moveTo>
                    <a:pt x="0" y="29"/>
                  </a:moveTo>
                  <a:cubicBezTo>
                    <a:pt x="6" y="18"/>
                    <a:pt x="11" y="10"/>
                    <a:pt x="16" y="0"/>
                  </a:cubicBezTo>
                  <a:cubicBezTo>
                    <a:pt x="24" y="5"/>
                    <a:pt x="31" y="10"/>
                    <a:pt x="41" y="16"/>
                  </a:cubicBezTo>
                  <a:cubicBezTo>
                    <a:pt x="26" y="21"/>
                    <a:pt x="22" y="46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9" name="Freeform 77"/>
            <p:cNvSpPr/>
            <p:nvPr/>
          </p:nvSpPr>
          <p:spPr bwMode="auto">
            <a:xfrm>
              <a:off x="12625387" y="3836988"/>
              <a:ext cx="41275" cy="171450"/>
            </a:xfrm>
            <a:custGeom>
              <a:avLst/>
              <a:gdLst>
                <a:gd name="T0" fmla="*/ 17 w 18"/>
                <a:gd name="T1" fmla="*/ 0 h 74"/>
                <a:gd name="T2" fmla="*/ 18 w 18"/>
                <a:gd name="T3" fmla="*/ 71 h 74"/>
                <a:gd name="T4" fmla="*/ 12 w 18"/>
                <a:gd name="T5" fmla="*/ 74 h 74"/>
                <a:gd name="T6" fmla="*/ 17 w 18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4">
                  <a:moveTo>
                    <a:pt x="17" y="0"/>
                  </a:moveTo>
                  <a:cubicBezTo>
                    <a:pt x="18" y="23"/>
                    <a:pt x="18" y="47"/>
                    <a:pt x="18" y="71"/>
                  </a:cubicBezTo>
                  <a:cubicBezTo>
                    <a:pt x="16" y="72"/>
                    <a:pt x="14" y="73"/>
                    <a:pt x="12" y="74"/>
                  </a:cubicBezTo>
                  <a:cubicBezTo>
                    <a:pt x="12" y="49"/>
                    <a:pt x="0" y="23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0" name="Freeform 78"/>
            <p:cNvSpPr/>
            <p:nvPr/>
          </p:nvSpPr>
          <p:spPr bwMode="auto">
            <a:xfrm>
              <a:off x="14511338" y="3209925"/>
              <a:ext cx="74613" cy="61912"/>
            </a:xfrm>
            <a:custGeom>
              <a:avLst/>
              <a:gdLst>
                <a:gd name="T0" fmla="*/ 0 w 32"/>
                <a:gd name="T1" fmla="*/ 22 h 27"/>
                <a:gd name="T2" fmla="*/ 3 w 32"/>
                <a:gd name="T3" fmla="*/ 0 h 27"/>
                <a:gd name="T4" fmla="*/ 32 w 32"/>
                <a:gd name="T5" fmla="*/ 5 h 27"/>
                <a:gd name="T6" fmla="*/ 27 w 32"/>
                <a:gd name="T7" fmla="*/ 27 h 27"/>
                <a:gd name="T8" fmla="*/ 0 w 32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7">
                  <a:moveTo>
                    <a:pt x="0" y="22"/>
                  </a:moveTo>
                  <a:cubicBezTo>
                    <a:pt x="1" y="15"/>
                    <a:pt x="2" y="9"/>
                    <a:pt x="3" y="0"/>
                  </a:cubicBezTo>
                  <a:cubicBezTo>
                    <a:pt x="13" y="1"/>
                    <a:pt x="21" y="3"/>
                    <a:pt x="32" y="5"/>
                  </a:cubicBezTo>
                  <a:cubicBezTo>
                    <a:pt x="30" y="13"/>
                    <a:pt x="29" y="19"/>
                    <a:pt x="27" y="27"/>
                  </a:cubicBezTo>
                  <a:cubicBezTo>
                    <a:pt x="18" y="25"/>
                    <a:pt x="9" y="24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1" name="Freeform 79"/>
            <p:cNvSpPr/>
            <p:nvPr/>
          </p:nvSpPr>
          <p:spPr bwMode="auto">
            <a:xfrm>
              <a:off x="14246225" y="2562225"/>
              <a:ext cx="85725" cy="57150"/>
            </a:xfrm>
            <a:custGeom>
              <a:avLst/>
              <a:gdLst>
                <a:gd name="T0" fmla="*/ 0 w 37"/>
                <a:gd name="T1" fmla="*/ 25 h 25"/>
                <a:gd name="T2" fmla="*/ 31 w 37"/>
                <a:gd name="T3" fmla="*/ 0 h 25"/>
                <a:gd name="T4" fmla="*/ 37 w 37"/>
                <a:gd name="T5" fmla="*/ 19 h 25"/>
                <a:gd name="T6" fmla="*/ 0 w 37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5">
                  <a:moveTo>
                    <a:pt x="0" y="25"/>
                  </a:moveTo>
                  <a:cubicBezTo>
                    <a:pt x="2" y="3"/>
                    <a:pt x="23" y="14"/>
                    <a:pt x="31" y="0"/>
                  </a:cubicBezTo>
                  <a:cubicBezTo>
                    <a:pt x="34" y="9"/>
                    <a:pt x="35" y="14"/>
                    <a:pt x="37" y="19"/>
                  </a:cubicBezTo>
                  <a:cubicBezTo>
                    <a:pt x="25" y="21"/>
                    <a:pt x="13" y="23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2" name="Freeform 80"/>
            <p:cNvSpPr/>
            <p:nvPr/>
          </p:nvSpPr>
          <p:spPr bwMode="auto">
            <a:xfrm>
              <a:off x="13122275" y="2889250"/>
              <a:ext cx="44450" cy="79375"/>
            </a:xfrm>
            <a:custGeom>
              <a:avLst/>
              <a:gdLst>
                <a:gd name="T0" fmla="*/ 0 w 19"/>
                <a:gd name="T1" fmla="*/ 0 h 34"/>
                <a:gd name="T2" fmla="*/ 19 w 19"/>
                <a:gd name="T3" fmla="*/ 0 h 34"/>
                <a:gd name="T4" fmla="*/ 15 w 19"/>
                <a:gd name="T5" fmla="*/ 33 h 34"/>
                <a:gd name="T6" fmla="*/ 10 w 19"/>
                <a:gd name="T7" fmla="*/ 34 h 34"/>
                <a:gd name="T8" fmla="*/ 0 w 1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4">
                  <a:moveTo>
                    <a:pt x="0" y="0"/>
                  </a:moveTo>
                  <a:cubicBezTo>
                    <a:pt x="7" y="0"/>
                    <a:pt x="12" y="0"/>
                    <a:pt x="19" y="0"/>
                  </a:cubicBezTo>
                  <a:cubicBezTo>
                    <a:pt x="17" y="12"/>
                    <a:pt x="16" y="23"/>
                    <a:pt x="15" y="33"/>
                  </a:cubicBezTo>
                  <a:cubicBezTo>
                    <a:pt x="13" y="34"/>
                    <a:pt x="11" y="34"/>
                    <a:pt x="10" y="34"/>
                  </a:cubicBezTo>
                  <a:cubicBezTo>
                    <a:pt x="6" y="23"/>
                    <a:pt x="3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3" name="Freeform 81"/>
            <p:cNvSpPr/>
            <p:nvPr/>
          </p:nvSpPr>
          <p:spPr bwMode="auto">
            <a:xfrm>
              <a:off x="15292388" y="3087688"/>
              <a:ext cx="80963" cy="50800"/>
            </a:xfrm>
            <a:custGeom>
              <a:avLst/>
              <a:gdLst>
                <a:gd name="T0" fmla="*/ 7 w 35"/>
                <a:gd name="T1" fmla="*/ 22 h 22"/>
                <a:gd name="T2" fmla="*/ 2 w 35"/>
                <a:gd name="T3" fmla="*/ 13 h 22"/>
                <a:gd name="T4" fmla="*/ 0 w 35"/>
                <a:gd name="T5" fmla="*/ 0 h 22"/>
                <a:gd name="T6" fmla="*/ 34 w 35"/>
                <a:gd name="T7" fmla="*/ 6 h 22"/>
                <a:gd name="T8" fmla="*/ 35 w 35"/>
                <a:gd name="T9" fmla="*/ 11 h 22"/>
                <a:gd name="T10" fmla="*/ 7 w 35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7" y="22"/>
                  </a:moveTo>
                  <a:cubicBezTo>
                    <a:pt x="5" y="18"/>
                    <a:pt x="3" y="16"/>
                    <a:pt x="2" y="13"/>
                  </a:cubicBezTo>
                  <a:cubicBezTo>
                    <a:pt x="1" y="9"/>
                    <a:pt x="1" y="6"/>
                    <a:pt x="0" y="0"/>
                  </a:cubicBezTo>
                  <a:cubicBezTo>
                    <a:pt x="12" y="2"/>
                    <a:pt x="23" y="4"/>
                    <a:pt x="34" y="6"/>
                  </a:cubicBezTo>
                  <a:cubicBezTo>
                    <a:pt x="35" y="8"/>
                    <a:pt x="35" y="10"/>
                    <a:pt x="35" y="11"/>
                  </a:cubicBezTo>
                  <a:cubicBezTo>
                    <a:pt x="26" y="15"/>
                    <a:pt x="17" y="18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4" name="Freeform 82"/>
            <p:cNvSpPr/>
            <p:nvPr/>
          </p:nvSpPr>
          <p:spPr bwMode="auto">
            <a:xfrm>
              <a:off x="13323888" y="2011363"/>
              <a:ext cx="82550" cy="39687"/>
            </a:xfrm>
            <a:custGeom>
              <a:avLst/>
              <a:gdLst>
                <a:gd name="T0" fmla="*/ 0 w 36"/>
                <a:gd name="T1" fmla="*/ 2 h 17"/>
                <a:gd name="T2" fmla="*/ 16 w 36"/>
                <a:gd name="T3" fmla="*/ 0 h 17"/>
                <a:gd name="T4" fmla="*/ 36 w 36"/>
                <a:gd name="T5" fmla="*/ 0 h 17"/>
                <a:gd name="T6" fmla="*/ 0 w 36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7">
                  <a:moveTo>
                    <a:pt x="0" y="2"/>
                  </a:moveTo>
                  <a:cubicBezTo>
                    <a:pt x="9" y="1"/>
                    <a:pt x="12" y="1"/>
                    <a:pt x="16" y="0"/>
                  </a:cubicBezTo>
                  <a:cubicBezTo>
                    <a:pt x="23" y="0"/>
                    <a:pt x="29" y="0"/>
                    <a:pt x="36" y="0"/>
                  </a:cubicBezTo>
                  <a:cubicBezTo>
                    <a:pt x="33" y="17"/>
                    <a:pt x="28" y="17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5" name="Freeform 83"/>
            <p:cNvSpPr/>
            <p:nvPr/>
          </p:nvSpPr>
          <p:spPr bwMode="auto">
            <a:xfrm>
              <a:off x="15716250" y="5156200"/>
              <a:ext cx="12700" cy="20637"/>
            </a:xfrm>
            <a:custGeom>
              <a:avLst/>
              <a:gdLst>
                <a:gd name="T0" fmla="*/ 0 w 5"/>
                <a:gd name="T1" fmla="*/ 0 h 9"/>
                <a:gd name="T2" fmla="*/ 5 w 5"/>
                <a:gd name="T3" fmla="*/ 8 h 9"/>
                <a:gd name="T4" fmla="*/ 1 w 5"/>
                <a:gd name="T5" fmla="*/ 8 h 9"/>
                <a:gd name="T6" fmla="*/ 1 w 5"/>
                <a:gd name="T7" fmla="*/ 9 h 9"/>
                <a:gd name="T8" fmla="*/ 0 w 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cubicBezTo>
                    <a:pt x="2" y="3"/>
                    <a:pt x="3" y="6"/>
                    <a:pt x="5" y="8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719" y="53233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5C2BB6-EB3F-4408-96F7-7AD0AB2E430B}"/>
              </a:ext>
            </a:extLst>
          </p:cNvPr>
          <p:cNvGrpSpPr/>
          <p:nvPr/>
        </p:nvGrpSpPr>
        <p:grpSpPr>
          <a:xfrm>
            <a:off x="3663600" y="1653534"/>
            <a:ext cx="2493233" cy="2870128"/>
            <a:chOff x="3663600" y="1841546"/>
            <a:chExt cx="2493233" cy="2870128"/>
          </a:xfrm>
          <a:solidFill>
            <a:schemeClr val="bg1">
              <a:lumMod val="75000"/>
            </a:schemeClr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4CFE4356-119B-467D-BCD1-CAC595466C36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직사각형 71">
              <a:extLst>
                <a:ext uri="{FF2B5EF4-FFF2-40B4-BE49-F238E27FC236}">
                  <a16:creationId xmlns:a16="http://schemas.microsoft.com/office/drawing/2014/main" id="{FD9FA699-2ADB-4A3D-8FB8-6C92148F1505}"/>
                </a:ext>
              </a:extLst>
            </p:cNvPr>
            <p:cNvSpPr/>
            <p:nvPr/>
          </p:nvSpPr>
          <p:spPr>
            <a:xfrm>
              <a:off x="6092825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직사각형 71">
              <a:extLst>
                <a:ext uri="{FF2B5EF4-FFF2-40B4-BE49-F238E27FC236}">
                  <a16:creationId xmlns:a16="http://schemas.microsoft.com/office/drawing/2014/main" id="{7B3F0418-559D-4E61-9F11-47CF7ECC79A5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FD3F6E-C4DD-4581-851B-5A0A9103580A}"/>
              </a:ext>
            </a:extLst>
          </p:cNvPr>
          <p:cNvGrpSpPr/>
          <p:nvPr/>
        </p:nvGrpSpPr>
        <p:grpSpPr>
          <a:xfrm rot="10800000">
            <a:off x="1234377" y="2245614"/>
            <a:ext cx="2493233" cy="3713113"/>
            <a:chOff x="3663600" y="1841546"/>
            <a:chExt cx="2493233" cy="3713113"/>
          </a:xfrm>
          <a:solidFill>
            <a:schemeClr val="bg1">
              <a:lumMod val="75000"/>
            </a:schemeClr>
          </a:solidFill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56A869CB-9B00-4A42-A87B-31608A6B2AE2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직사각형 71">
              <a:extLst>
                <a:ext uri="{FF2B5EF4-FFF2-40B4-BE49-F238E27FC236}">
                  <a16:creationId xmlns:a16="http://schemas.microsoft.com/office/drawing/2014/main" id="{24BFA1A4-8EDA-4D0E-AE21-46E8E122B5C2}"/>
                </a:ext>
              </a:extLst>
            </p:cNvPr>
            <p:cNvSpPr/>
            <p:nvPr/>
          </p:nvSpPr>
          <p:spPr>
            <a:xfrm>
              <a:off x="6092825" y="3085779"/>
              <a:ext cx="64008" cy="246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직사각형 71">
              <a:extLst>
                <a:ext uri="{FF2B5EF4-FFF2-40B4-BE49-F238E27FC236}">
                  <a16:creationId xmlns:a16="http://schemas.microsoft.com/office/drawing/2014/main" id="{67602E18-C6B4-4905-9B5C-2E9C7AB42285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AA6DDE-7C7E-477E-A96B-7FC3F3AF6570}"/>
              </a:ext>
            </a:extLst>
          </p:cNvPr>
          <p:cNvGrpSpPr/>
          <p:nvPr/>
        </p:nvGrpSpPr>
        <p:grpSpPr>
          <a:xfrm rot="10800000">
            <a:off x="6092824" y="3088598"/>
            <a:ext cx="2493233" cy="2870128"/>
            <a:chOff x="3663600" y="1841546"/>
            <a:chExt cx="2493233" cy="2870128"/>
          </a:xfrm>
          <a:solidFill>
            <a:schemeClr val="bg1">
              <a:lumMod val="75000"/>
            </a:schemeClr>
          </a:solidFill>
        </p:grpSpPr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FB01B090-3424-494C-8A74-AF9956DE1EF7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직사각형 71">
              <a:extLst>
                <a:ext uri="{FF2B5EF4-FFF2-40B4-BE49-F238E27FC236}">
                  <a16:creationId xmlns:a16="http://schemas.microsoft.com/office/drawing/2014/main" id="{70B90A27-C21F-4A90-8505-2ED32768028A}"/>
                </a:ext>
              </a:extLst>
            </p:cNvPr>
            <p:cNvSpPr/>
            <p:nvPr/>
          </p:nvSpPr>
          <p:spPr>
            <a:xfrm>
              <a:off x="6092825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직사각형 71">
              <a:extLst>
                <a:ext uri="{FF2B5EF4-FFF2-40B4-BE49-F238E27FC236}">
                  <a16:creationId xmlns:a16="http://schemas.microsoft.com/office/drawing/2014/main" id="{2B2368FD-CAC6-499B-9E1B-282C7F25FD2B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4CB03C-0CC1-4DB3-8D35-1A8496A03D5A}"/>
              </a:ext>
            </a:extLst>
          </p:cNvPr>
          <p:cNvGrpSpPr/>
          <p:nvPr/>
        </p:nvGrpSpPr>
        <p:grpSpPr>
          <a:xfrm>
            <a:off x="8522045" y="1653534"/>
            <a:ext cx="2493233" cy="3713112"/>
            <a:chOff x="3663600" y="1841546"/>
            <a:chExt cx="2493233" cy="3713112"/>
          </a:xfrm>
          <a:solidFill>
            <a:schemeClr val="bg1">
              <a:lumMod val="75000"/>
            </a:schemeClr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72A0BCE8-9E83-4423-A1D5-BF068F845A9E}"/>
                </a:ext>
              </a:extLst>
            </p:cNvPr>
            <p:cNvSpPr/>
            <p:nvPr/>
          </p:nvSpPr>
          <p:spPr>
            <a:xfrm>
              <a:off x="3663600" y="1841546"/>
              <a:ext cx="2493233" cy="2493233"/>
            </a:xfrm>
            <a:prstGeom prst="blockArc">
              <a:avLst>
                <a:gd name="adj1" fmla="val 10800000"/>
                <a:gd name="adj2" fmla="val 35618"/>
                <a:gd name="adj3" fmla="val 24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직사각형 71">
              <a:extLst>
                <a:ext uri="{FF2B5EF4-FFF2-40B4-BE49-F238E27FC236}">
                  <a16:creationId xmlns:a16="http://schemas.microsoft.com/office/drawing/2014/main" id="{8B0D22DE-210F-40B4-B87B-99F32BF3F2AA}"/>
                </a:ext>
              </a:extLst>
            </p:cNvPr>
            <p:cNvSpPr/>
            <p:nvPr/>
          </p:nvSpPr>
          <p:spPr>
            <a:xfrm>
              <a:off x="6092825" y="3085778"/>
              <a:ext cx="64008" cy="246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직사각형 71">
              <a:extLst>
                <a:ext uri="{FF2B5EF4-FFF2-40B4-BE49-F238E27FC236}">
                  <a16:creationId xmlns:a16="http://schemas.microsoft.com/office/drawing/2014/main" id="{A97AC4C8-D331-42F8-8309-B267599500A9}"/>
                </a:ext>
              </a:extLst>
            </p:cNvPr>
            <p:cNvSpPr/>
            <p:nvPr/>
          </p:nvSpPr>
          <p:spPr>
            <a:xfrm>
              <a:off x="3663601" y="3085779"/>
              <a:ext cx="64008" cy="16258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ardrop 18">
            <a:extLst>
              <a:ext uri="{FF2B5EF4-FFF2-40B4-BE49-F238E27FC236}">
                <a16:creationId xmlns:a16="http://schemas.microsoft.com/office/drawing/2014/main" id="{0F06FAEA-4C7F-4F74-AC15-3F052CEE16BB}"/>
              </a:ext>
            </a:extLst>
          </p:cNvPr>
          <p:cNvSpPr/>
          <p:nvPr/>
        </p:nvSpPr>
        <p:spPr>
          <a:xfrm rot="18900000">
            <a:off x="2101083" y="5490747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3FAE8AC2-B5E7-4C58-8ACB-C32200D7BAC7}"/>
              </a:ext>
            </a:extLst>
          </p:cNvPr>
          <p:cNvSpPr/>
          <p:nvPr/>
        </p:nvSpPr>
        <p:spPr>
          <a:xfrm rot="8100000">
            <a:off x="4530307" y="1377922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5C39416D-6A6D-4024-845F-F3C35F44D953}"/>
              </a:ext>
            </a:extLst>
          </p:cNvPr>
          <p:cNvSpPr/>
          <p:nvPr/>
        </p:nvSpPr>
        <p:spPr>
          <a:xfrm rot="18900000">
            <a:off x="6959533" y="5490747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id="{9BFEC5AD-5D6E-4F53-8C33-DCC592C1F1AE}"/>
              </a:ext>
            </a:extLst>
          </p:cNvPr>
          <p:cNvSpPr/>
          <p:nvPr/>
        </p:nvSpPr>
        <p:spPr>
          <a:xfrm rot="8100000">
            <a:off x="9388757" y="1377922"/>
            <a:ext cx="759820" cy="759820"/>
          </a:xfrm>
          <a:prstGeom prst="teardrop">
            <a:avLst>
              <a:gd name="adj" fmla="val 127271"/>
            </a:avLst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FEF18A9D-FB26-48E4-9FD6-AD490FB97D74}"/>
              </a:ext>
            </a:extLst>
          </p:cNvPr>
          <p:cNvSpPr txBox="1"/>
          <p:nvPr/>
        </p:nvSpPr>
        <p:spPr>
          <a:xfrm>
            <a:off x="589043" y="1744708"/>
            <a:ext cx="1354676" cy="402077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240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88D3570-2D76-4843-822E-51EA7F378AA6}"/>
              </a:ext>
            </a:extLst>
          </p:cNvPr>
          <p:cNvSpPr/>
          <p:nvPr/>
        </p:nvSpPr>
        <p:spPr>
          <a:xfrm rot="10800000">
            <a:off x="10822494" y="5352783"/>
            <a:ext cx="321559" cy="27720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8ADE6-E0FD-484F-B8D3-4EF474525F06}"/>
              </a:ext>
            </a:extLst>
          </p:cNvPr>
          <p:cNvSpPr txBox="1"/>
          <p:nvPr/>
        </p:nvSpPr>
        <p:spPr>
          <a:xfrm>
            <a:off x="4030379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1F5E26-F486-4E1D-8A4F-D22B2CC2E857}"/>
              </a:ext>
            </a:extLst>
          </p:cNvPr>
          <p:cNvSpPr txBox="1"/>
          <p:nvPr/>
        </p:nvSpPr>
        <p:spPr>
          <a:xfrm>
            <a:off x="4030379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rgbClr val="73503F"/>
                </a:solidFill>
                <a:cs typeface="Arial" panose="020B0604020202020204" pitchFamily="34" charset="0"/>
              </a:rPr>
              <a:t>Contents Title</a:t>
            </a:r>
            <a:endParaRPr lang="ko-KR" altLang="en-US" sz="1600" b="1">
              <a:solidFill>
                <a:srgbClr val="73503F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8F3C7C-FBB2-4128-8E78-48AF71D5601A}"/>
              </a:ext>
            </a:extLst>
          </p:cNvPr>
          <p:cNvSpPr txBox="1"/>
          <p:nvPr/>
        </p:nvSpPr>
        <p:spPr>
          <a:xfrm>
            <a:off x="8888824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0D01DC-6373-456B-8E81-BBC72CEA06D3}"/>
              </a:ext>
            </a:extLst>
          </p:cNvPr>
          <p:cNvSpPr txBox="1"/>
          <p:nvPr/>
        </p:nvSpPr>
        <p:spPr>
          <a:xfrm>
            <a:off x="8888824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rgbClr val="73503F"/>
                </a:solidFill>
                <a:cs typeface="Arial" panose="020B0604020202020204" pitchFamily="34" charset="0"/>
              </a:rPr>
              <a:t>Contents Title</a:t>
            </a:r>
            <a:endParaRPr lang="ko-KR" altLang="en-US" sz="1600" b="1">
              <a:solidFill>
                <a:srgbClr val="73503F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20B1DB-9A03-4AA3-8CF1-968458671FEC}"/>
              </a:ext>
            </a:extLst>
          </p:cNvPr>
          <p:cNvSpPr txBox="1"/>
          <p:nvPr/>
        </p:nvSpPr>
        <p:spPr>
          <a:xfrm>
            <a:off x="1601156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7F4688-B81B-4D1D-8356-C0D445638D61}"/>
              </a:ext>
            </a:extLst>
          </p:cNvPr>
          <p:cNvSpPr txBox="1"/>
          <p:nvPr/>
        </p:nvSpPr>
        <p:spPr>
          <a:xfrm>
            <a:off x="1601156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rgbClr val="73503F"/>
                </a:solidFill>
                <a:cs typeface="Arial" panose="020B0604020202020204" pitchFamily="34" charset="0"/>
              </a:rPr>
              <a:t>Contents Title</a:t>
            </a:r>
            <a:endParaRPr lang="ko-KR" altLang="en-US" sz="1600" b="1">
              <a:solidFill>
                <a:srgbClr val="73503F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3E02C7-CE05-481D-866A-6015E5E2E478}"/>
              </a:ext>
            </a:extLst>
          </p:cNvPr>
          <p:cNvSpPr txBox="1"/>
          <p:nvPr/>
        </p:nvSpPr>
        <p:spPr>
          <a:xfrm>
            <a:off x="6459602" y="3118427"/>
            <a:ext cx="1759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AB4DFE-F32B-4B49-8848-1EEB76FE1C05}"/>
              </a:ext>
            </a:extLst>
          </p:cNvPr>
          <p:cNvSpPr txBox="1"/>
          <p:nvPr/>
        </p:nvSpPr>
        <p:spPr>
          <a:xfrm>
            <a:off x="6459602" y="2733705"/>
            <a:ext cx="175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rgbClr val="73503F"/>
                </a:solidFill>
                <a:cs typeface="Arial" panose="020B0604020202020204" pitchFamily="34" charset="0"/>
              </a:rPr>
              <a:t>Contents Title</a:t>
            </a:r>
            <a:endParaRPr lang="ko-KR" altLang="en-US" sz="1600" b="1">
              <a:solidFill>
                <a:srgbClr val="73503F"/>
              </a:solidFill>
              <a:cs typeface="Arial" panose="020B0604020202020204" pitchFamily="34" charset="0"/>
            </a:endParaRPr>
          </a:p>
        </p:txBody>
      </p:sp>
      <p:sp>
        <p:nvSpPr>
          <p:cNvPr id="33" name="Trapezoid 3">
            <a:extLst>
              <a:ext uri="{FF2B5EF4-FFF2-40B4-BE49-F238E27FC236}">
                <a16:creationId xmlns:a16="http://schemas.microsoft.com/office/drawing/2014/main" id="{654E3B97-8800-499A-9032-A8EA301D2C0A}"/>
              </a:ext>
            </a:extLst>
          </p:cNvPr>
          <p:cNvSpPr>
            <a:spLocks noChangeAspect="1"/>
          </p:cNvSpPr>
          <p:nvPr/>
        </p:nvSpPr>
        <p:spPr>
          <a:xfrm>
            <a:off x="4716789" y="1540097"/>
            <a:ext cx="401521" cy="40922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6A6EE742-DFD9-4EFE-BCF6-826EF052264B}"/>
              </a:ext>
            </a:extLst>
          </p:cNvPr>
          <p:cNvSpPr>
            <a:spLocks noChangeAspect="1"/>
          </p:cNvSpPr>
          <p:nvPr/>
        </p:nvSpPr>
        <p:spPr>
          <a:xfrm>
            <a:off x="9579208" y="1616999"/>
            <a:ext cx="401521" cy="310258"/>
          </a:xfrm>
          <a:custGeom>
            <a:avLst/>
            <a:gdLst/>
            <a:ahLst/>
            <a:cxnLst/>
            <a:rect l="l" t="t" r="r" b="b"/>
            <a:pathLst>
              <a:path w="3949159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A18004FE-7D46-4404-80B2-3DB44EEA25DE}"/>
              </a:ext>
            </a:extLst>
          </p:cNvPr>
          <p:cNvSpPr>
            <a:spLocks noChangeAspect="1"/>
          </p:cNvSpPr>
          <p:nvPr/>
        </p:nvSpPr>
        <p:spPr>
          <a:xfrm rot="2648398">
            <a:off x="2385952" y="5628227"/>
            <a:ext cx="189508" cy="484672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0C163420-6113-4E4F-B411-685803009750}"/>
              </a:ext>
            </a:extLst>
          </p:cNvPr>
          <p:cNvSpPr>
            <a:spLocks noChangeAspect="1"/>
          </p:cNvSpPr>
          <p:nvPr/>
        </p:nvSpPr>
        <p:spPr>
          <a:xfrm flipH="1">
            <a:off x="7138678" y="5677525"/>
            <a:ext cx="401521" cy="386076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3049B683-6B9F-4FF8-A781-0DE8CC0C3938}"/>
              </a:ext>
            </a:extLst>
          </p:cNvPr>
          <p:cNvSpPr/>
          <p:nvPr/>
        </p:nvSpPr>
        <p:spPr>
          <a:xfrm>
            <a:off x="834476" y="2121438"/>
            <a:ext cx="4395438" cy="3453324"/>
          </a:xfrm>
          <a:custGeom>
            <a:avLst/>
            <a:gdLst>
              <a:gd name="connsiteX0" fmla="*/ 3437669 w 4395438"/>
              <a:gd name="connsiteY0" fmla="*/ 3099455 h 3453324"/>
              <a:gd name="connsiteX1" fmla="*/ 3410637 w 4395438"/>
              <a:gd name="connsiteY1" fmla="*/ 3138581 h 3453324"/>
              <a:gd name="connsiteX2" fmla="*/ 3558603 w 4395438"/>
              <a:gd name="connsiteY2" fmla="*/ 3138581 h 3453324"/>
              <a:gd name="connsiteX3" fmla="*/ 3529437 w 4395438"/>
              <a:gd name="connsiteY3" fmla="*/ 3100878 h 3453324"/>
              <a:gd name="connsiteX4" fmla="*/ 3437669 w 4395438"/>
              <a:gd name="connsiteY4" fmla="*/ 3099455 h 3453324"/>
              <a:gd name="connsiteX5" fmla="*/ 878146 w 4395438"/>
              <a:gd name="connsiteY5" fmla="*/ 3097321 h 3453324"/>
              <a:gd name="connsiteX6" fmla="*/ 841866 w 4395438"/>
              <a:gd name="connsiteY6" fmla="*/ 3133601 h 3453324"/>
              <a:gd name="connsiteX7" fmla="*/ 1002637 w 4395438"/>
              <a:gd name="connsiteY7" fmla="*/ 3133601 h 3453324"/>
              <a:gd name="connsiteX8" fmla="*/ 981295 w 4395438"/>
              <a:gd name="connsiteY8" fmla="*/ 3099455 h 3453324"/>
              <a:gd name="connsiteX9" fmla="*/ 878146 w 4395438"/>
              <a:gd name="connsiteY9" fmla="*/ 3097321 h 3453324"/>
              <a:gd name="connsiteX10" fmla="*/ 2575340 w 4395438"/>
              <a:gd name="connsiteY10" fmla="*/ 2971397 h 3453324"/>
              <a:gd name="connsiteX11" fmla="*/ 2546318 w 4395438"/>
              <a:gd name="connsiteY11" fmla="*/ 2974965 h 3453324"/>
              <a:gd name="connsiteX12" fmla="*/ 2549163 w 4395438"/>
              <a:gd name="connsiteY12" fmla="*/ 3022627 h 3453324"/>
              <a:gd name="connsiteX13" fmla="*/ 2233313 w 4395438"/>
              <a:gd name="connsiteY13" fmla="*/ 3022627 h 3453324"/>
              <a:gd name="connsiteX14" fmla="*/ 2230468 w 4395438"/>
              <a:gd name="connsiteY14" fmla="*/ 2972831 h 3453324"/>
              <a:gd name="connsiteX15" fmla="*/ 2187074 w 4395438"/>
              <a:gd name="connsiteY15" fmla="*/ 2972831 h 3453324"/>
              <a:gd name="connsiteX16" fmla="*/ 2182805 w 4395438"/>
              <a:gd name="connsiteY16" fmla="*/ 3020493 h 3453324"/>
              <a:gd name="connsiteX17" fmla="*/ 1860554 w 4395438"/>
              <a:gd name="connsiteY17" fmla="*/ 3020493 h 3453324"/>
              <a:gd name="connsiteX18" fmla="*/ 1862687 w 4395438"/>
              <a:gd name="connsiteY18" fmla="*/ 2996306 h 3453324"/>
              <a:gd name="connsiteX19" fmla="*/ 1864822 w 4395438"/>
              <a:gd name="connsiteY19" fmla="*/ 2973542 h 3453324"/>
              <a:gd name="connsiteX20" fmla="*/ 1818582 w 4395438"/>
              <a:gd name="connsiteY20" fmla="*/ 3034720 h 3453324"/>
              <a:gd name="connsiteX21" fmla="*/ 2598248 w 4395438"/>
              <a:gd name="connsiteY21" fmla="*/ 3034720 h 3453324"/>
              <a:gd name="connsiteX22" fmla="*/ 2575340 w 4395438"/>
              <a:gd name="connsiteY22" fmla="*/ 2971397 h 3453324"/>
              <a:gd name="connsiteX23" fmla="*/ 2524266 w 4395438"/>
              <a:gd name="connsiteY23" fmla="*/ 2757996 h 3453324"/>
              <a:gd name="connsiteX24" fmla="*/ 2563391 w 4395438"/>
              <a:gd name="connsiteY24" fmla="*/ 2928726 h 3453324"/>
              <a:gd name="connsiteX25" fmla="*/ 1871224 w 4395438"/>
              <a:gd name="connsiteY25" fmla="*/ 2928726 h 3453324"/>
              <a:gd name="connsiteX26" fmla="*/ 1906081 w 4395438"/>
              <a:gd name="connsiteY26" fmla="*/ 2771512 h 3453324"/>
              <a:gd name="connsiteX27" fmla="*/ 1927422 w 4395438"/>
              <a:gd name="connsiteY27" fmla="*/ 2758708 h 3453324"/>
              <a:gd name="connsiteX28" fmla="*/ 2524266 w 4395438"/>
              <a:gd name="connsiteY28" fmla="*/ 2757996 h 3453324"/>
              <a:gd name="connsiteX29" fmla="*/ 2431075 w 4395438"/>
              <a:gd name="connsiteY29" fmla="*/ 2735943 h 3453324"/>
              <a:gd name="connsiteX30" fmla="*/ 1901813 w 4395438"/>
              <a:gd name="connsiteY30" fmla="*/ 2738789 h 3453324"/>
              <a:gd name="connsiteX31" fmla="*/ 1863399 w 4395438"/>
              <a:gd name="connsiteY31" fmla="*/ 2752304 h 3453324"/>
              <a:gd name="connsiteX32" fmla="*/ 1818582 w 4395438"/>
              <a:gd name="connsiteY32" fmla="*/ 2945798 h 3453324"/>
              <a:gd name="connsiteX33" fmla="*/ 2618166 w 4395438"/>
              <a:gd name="connsiteY33" fmla="*/ 2946510 h 3453324"/>
              <a:gd name="connsiteX34" fmla="*/ 2571927 w 4395438"/>
              <a:gd name="connsiteY34" fmla="*/ 2750882 h 3453324"/>
              <a:gd name="connsiteX35" fmla="*/ 2544895 w 4395438"/>
              <a:gd name="connsiteY35" fmla="*/ 2736654 h 3453324"/>
              <a:gd name="connsiteX36" fmla="*/ 2431075 w 4395438"/>
              <a:gd name="connsiteY36" fmla="*/ 2735943 h 3453324"/>
              <a:gd name="connsiteX37" fmla="*/ 3009422 w 4395438"/>
              <a:gd name="connsiteY37" fmla="*/ 2574372 h 3453324"/>
              <a:gd name="connsiteX38" fmla="*/ 3096921 w 4395438"/>
              <a:gd name="connsiteY38" fmla="*/ 2577307 h 3453324"/>
              <a:gd name="connsiteX39" fmla="*/ 3136047 w 4395438"/>
              <a:gd name="connsiteY39" fmla="*/ 2622124 h 3453324"/>
              <a:gd name="connsiteX40" fmla="*/ 3128933 w 4395438"/>
              <a:gd name="connsiteY40" fmla="*/ 2632794 h 3453324"/>
              <a:gd name="connsiteX41" fmla="*/ 2951090 w 4395438"/>
              <a:gd name="connsiteY41" fmla="*/ 2630660 h 3453324"/>
              <a:gd name="connsiteX42" fmla="*/ 2914809 w 4395438"/>
              <a:gd name="connsiteY42" fmla="*/ 2583709 h 3453324"/>
              <a:gd name="connsiteX43" fmla="*/ 2921923 w 4395438"/>
              <a:gd name="connsiteY43" fmla="*/ 2575173 h 3453324"/>
              <a:gd name="connsiteX44" fmla="*/ 3009422 w 4395438"/>
              <a:gd name="connsiteY44" fmla="*/ 2574372 h 3453324"/>
              <a:gd name="connsiteX45" fmla="*/ 1309949 w 4395438"/>
              <a:gd name="connsiteY45" fmla="*/ 2573750 h 3453324"/>
              <a:gd name="connsiteX46" fmla="*/ 1426615 w 4395438"/>
              <a:gd name="connsiteY46" fmla="*/ 2573750 h 3453324"/>
              <a:gd name="connsiteX47" fmla="*/ 1364014 w 4395438"/>
              <a:gd name="connsiteY47" fmla="*/ 2634928 h 3453324"/>
              <a:gd name="connsiteX48" fmla="*/ 1248060 w 4395438"/>
              <a:gd name="connsiteY48" fmla="*/ 2634928 h 3453324"/>
              <a:gd name="connsiteX49" fmla="*/ 1309949 w 4395438"/>
              <a:gd name="connsiteY49" fmla="*/ 2573750 h 3453324"/>
              <a:gd name="connsiteX50" fmla="*/ 1128549 w 4395438"/>
              <a:gd name="connsiteY50" fmla="*/ 2573750 h 3453324"/>
              <a:gd name="connsiteX51" fmla="*/ 1244503 w 4395438"/>
              <a:gd name="connsiteY51" fmla="*/ 2573750 h 3453324"/>
              <a:gd name="connsiteX52" fmla="*/ 1172654 w 4395438"/>
              <a:gd name="connsiteY52" fmla="*/ 2635640 h 3453324"/>
              <a:gd name="connsiteX53" fmla="*/ 1059546 w 4395438"/>
              <a:gd name="connsiteY53" fmla="*/ 2635640 h 3453324"/>
              <a:gd name="connsiteX54" fmla="*/ 1128549 w 4395438"/>
              <a:gd name="connsiteY54" fmla="*/ 2573750 h 3453324"/>
              <a:gd name="connsiteX55" fmla="*/ 2633017 w 4395438"/>
              <a:gd name="connsiteY55" fmla="*/ 2573661 h 3453324"/>
              <a:gd name="connsiteX56" fmla="*/ 2707800 w 4395438"/>
              <a:gd name="connsiteY56" fmla="*/ 2576596 h 3453324"/>
              <a:gd name="connsiteX57" fmla="*/ 2737677 w 4395438"/>
              <a:gd name="connsiteY57" fmla="*/ 2620701 h 3453324"/>
              <a:gd name="connsiteX58" fmla="*/ 2729852 w 4395438"/>
              <a:gd name="connsiteY58" fmla="*/ 2633506 h 3453324"/>
              <a:gd name="connsiteX59" fmla="*/ 2582598 w 4395438"/>
              <a:gd name="connsiteY59" fmla="*/ 2631372 h 3453324"/>
              <a:gd name="connsiteX60" fmla="*/ 2549163 w 4395438"/>
              <a:gd name="connsiteY60" fmla="*/ 2574462 h 3453324"/>
              <a:gd name="connsiteX61" fmla="*/ 2633017 w 4395438"/>
              <a:gd name="connsiteY61" fmla="*/ 2573661 h 3453324"/>
              <a:gd name="connsiteX62" fmla="*/ 3206117 w 4395438"/>
              <a:gd name="connsiteY62" fmla="*/ 2573394 h 3453324"/>
              <a:gd name="connsiteX63" fmla="*/ 3279033 w 4395438"/>
              <a:gd name="connsiteY63" fmla="*/ 2576595 h 3453324"/>
              <a:gd name="connsiteX64" fmla="*/ 3316735 w 4395438"/>
              <a:gd name="connsiteY64" fmla="*/ 2621412 h 3453324"/>
              <a:gd name="connsiteX65" fmla="*/ 3310332 w 4395438"/>
              <a:gd name="connsiteY65" fmla="*/ 2632082 h 3453324"/>
              <a:gd name="connsiteX66" fmla="*/ 3170192 w 4395438"/>
              <a:gd name="connsiteY66" fmla="*/ 2629948 h 3453324"/>
              <a:gd name="connsiteX67" fmla="*/ 3126087 w 4395438"/>
              <a:gd name="connsiteY67" fmla="*/ 2585843 h 3453324"/>
              <a:gd name="connsiteX68" fmla="*/ 3133201 w 4395438"/>
              <a:gd name="connsiteY68" fmla="*/ 2574461 h 3453324"/>
              <a:gd name="connsiteX69" fmla="*/ 3206117 w 4395438"/>
              <a:gd name="connsiteY69" fmla="*/ 2573394 h 3453324"/>
              <a:gd name="connsiteX70" fmla="*/ 3560737 w 4395438"/>
              <a:gd name="connsiteY70" fmla="*/ 2573128 h 3453324"/>
              <a:gd name="connsiteX71" fmla="*/ 3631163 w 4395438"/>
              <a:gd name="connsiteY71" fmla="*/ 2576596 h 3453324"/>
              <a:gd name="connsiteX72" fmla="*/ 3679536 w 4395438"/>
              <a:gd name="connsiteY72" fmla="*/ 2620702 h 3453324"/>
              <a:gd name="connsiteX73" fmla="*/ 3674556 w 4395438"/>
              <a:gd name="connsiteY73" fmla="*/ 2629949 h 3453324"/>
              <a:gd name="connsiteX74" fmla="*/ 3523034 w 4395438"/>
              <a:gd name="connsiteY74" fmla="*/ 2627815 h 3453324"/>
              <a:gd name="connsiteX75" fmla="*/ 3481774 w 4395438"/>
              <a:gd name="connsiteY75" fmla="*/ 2574462 h 3453324"/>
              <a:gd name="connsiteX76" fmla="*/ 3560737 w 4395438"/>
              <a:gd name="connsiteY76" fmla="*/ 2573128 h 3453324"/>
              <a:gd name="connsiteX77" fmla="*/ 1497752 w 4395438"/>
              <a:gd name="connsiteY77" fmla="*/ 2573039 h 3453324"/>
              <a:gd name="connsiteX78" fmla="*/ 1610149 w 4395438"/>
              <a:gd name="connsiteY78" fmla="*/ 2573039 h 3453324"/>
              <a:gd name="connsiteX79" fmla="*/ 1551817 w 4395438"/>
              <a:gd name="connsiteY79" fmla="*/ 2634929 h 3453324"/>
              <a:gd name="connsiteX80" fmla="*/ 1432306 w 4395438"/>
              <a:gd name="connsiteY80" fmla="*/ 2634929 h 3453324"/>
              <a:gd name="connsiteX81" fmla="*/ 1497752 w 4395438"/>
              <a:gd name="connsiteY81" fmla="*/ 2573039 h 3453324"/>
              <a:gd name="connsiteX82" fmla="*/ 812699 w 4395438"/>
              <a:gd name="connsiteY82" fmla="*/ 2573039 h 3453324"/>
              <a:gd name="connsiteX83" fmla="*/ 1058124 w 4395438"/>
              <a:gd name="connsiteY83" fmla="*/ 2573039 h 3453324"/>
              <a:gd name="connsiteX84" fmla="*/ 991254 w 4395438"/>
              <a:gd name="connsiteY84" fmla="*/ 2634929 h 3453324"/>
              <a:gd name="connsiteX85" fmla="*/ 770731 w 4395438"/>
              <a:gd name="connsiteY85" fmla="*/ 2634929 h 3453324"/>
              <a:gd name="connsiteX86" fmla="*/ 735872 w 4395438"/>
              <a:gd name="connsiteY86" fmla="*/ 2633506 h 3453324"/>
              <a:gd name="connsiteX87" fmla="*/ 812699 w 4395438"/>
              <a:gd name="connsiteY87" fmla="*/ 2573039 h 3453324"/>
              <a:gd name="connsiteX88" fmla="*/ 2811838 w 4395438"/>
              <a:gd name="connsiteY88" fmla="*/ 2572683 h 3453324"/>
              <a:gd name="connsiteX89" fmla="*/ 2883509 w 4395438"/>
              <a:gd name="connsiteY89" fmla="*/ 2575884 h 3453324"/>
              <a:gd name="connsiteX90" fmla="*/ 2921211 w 4395438"/>
              <a:gd name="connsiteY90" fmla="*/ 2621412 h 3453324"/>
              <a:gd name="connsiteX91" fmla="*/ 2914808 w 4395438"/>
              <a:gd name="connsiteY91" fmla="*/ 2631371 h 3453324"/>
              <a:gd name="connsiteX92" fmla="*/ 2763998 w 4395438"/>
              <a:gd name="connsiteY92" fmla="*/ 2629237 h 3453324"/>
              <a:gd name="connsiteX93" fmla="*/ 2730563 w 4395438"/>
              <a:gd name="connsiteY93" fmla="*/ 2573750 h 3453324"/>
              <a:gd name="connsiteX94" fmla="*/ 2811838 w 4395438"/>
              <a:gd name="connsiteY94" fmla="*/ 2572683 h 3453324"/>
              <a:gd name="connsiteX95" fmla="*/ 3382004 w 4395438"/>
              <a:gd name="connsiteY95" fmla="*/ 2572416 h 3453324"/>
              <a:gd name="connsiteX96" fmla="*/ 3448339 w 4395438"/>
              <a:gd name="connsiteY96" fmla="*/ 2575884 h 3453324"/>
              <a:gd name="connsiteX97" fmla="*/ 3499559 w 4395438"/>
              <a:gd name="connsiteY97" fmla="*/ 2619278 h 3453324"/>
              <a:gd name="connsiteX98" fmla="*/ 3493156 w 4395438"/>
              <a:gd name="connsiteY98" fmla="*/ 2630660 h 3453324"/>
              <a:gd name="connsiteX99" fmla="*/ 3343768 w 4395438"/>
              <a:gd name="connsiteY99" fmla="*/ 2628525 h 3453324"/>
              <a:gd name="connsiteX100" fmla="*/ 3306776 w 4395438"/>
              <a:gd name="connsiteY100" fmla="*/ 2582998 h 3453324"/>
              <a:gd name="connsiteX101" fmla="*/ 3314602 w 4395438"/>
              <a:gd name="connsiteY101" fmla="*/ 2573750 h 3453324"/>
              <a:gd name="connsiteX102" fmla="*/ 3382004 w 4395438"/>
              <a:gd name="connsiteY102" fmla="*/ 2572416 h 3453324"/>
              <a:gd name="connsiteX103" fmla="*/ 1677731 w 4395438"/>
              <a:gd name="connsiteY103" fmla="*/ 2572327 h 3453324"/>
              <a:gd name="connsiteX104" fmla="*/ 2499367 w 4395438"/>
              <a:gd name="connsiteY104" fmla="*/ 2573039 h 3453324"/>
              <a:gd name="connsiteX105" fmla="*/ 2544895 w 4395438"/>
              <a:gd name="connsiteY105" fmla="*/ 2631372 h 3453324"/>
              <a:gd name="connsiteX106" fmla="*/ 1623666 w 4395438"/>
              <a:gd name="connsiteY106" fmla="*/ 2631372 h 3453324"/>
              <a:gd name="connsiteX107" fmla="*/ 1677731 w 4395438"/>
              <a:gd name="connsiteY107" fmla="*/ 2572327 h 3453324"/>
              <a:gd name="connsiteX108" fmla="*/ 2263902 w 4395438"/>
              <a:gd name="connsiteY108" fmla="*/ 2505458 h 3453324"/>
              <a:gd name="connsiteX109" fmla="*/ 2426096 w 4395438"/>
              <a:gd name="connsiteY109" fmla="*/ 2505458 h 3453324"/>
              <a:gd name="connsiteX110" fmla="*/ 2434632 w 4395438"/>
              <a:gd name="connsiteY110" fmla="*/ 2557388 h 3453324"/>
              <a:gd name="connsiteX111" fmla="*/ 2285243 w 4395438"/>
              <a:gd name="connsiteY111" fmla="*/ 2555254 h 3453324"/>
              <a:gd name="connsiteX112" fmla="*/ 2263902 w 4395438"/>
              <a:gd name="connsiteY112" fmla="*/ 2505458 h 3453324"/>
              <a:gd name="connsiteX113" fmla="*/ 2698462 w 4395438"/>
              <a:gd name="connsiteY113" fmla="*/ 2504213 h 3453324"/>
              <a:gd name="connsiteX114" fmla="*/ 2772533 w 4395438"/>
              <a:gd name="connsiteY114" fmla="*/ 2506881 h 3453324"/>
              <a:gd name="connsiteX115" fmla="*/ 2796721 w 4395438"/>
              <a:gd name="connsiteY115" fmla="*/ 2558100 h 3453324"/>
              <a:gd name="connsiteX116" fmla="*/ 2654446 w 4395438"/>
              <a:gd name="connsiteY116" fmla="*/ 2555965 h 3453324"/>
              <a:gd name="connsiteX117" fmla="*/ 2616743 w 4395438"/>
              <a:gd name="connsiteY117" fmla="*/ 2518263 h 3453324"/>
              <a:gd name="connsiteX118" fmla="*/ 2623857 w 4395438"/>
              <a:gd name="connsiteY118" fmla="*/ 2504746 h 3453324"/>
              <a:gd name="connsiteX119" fmla="*/ 2698462 w 4395438"/>
              <a:gd name="connsiteY119" fmla="*/ 2504213 h 3453324"/>
              <a:gd name="connsiteX120" fmla="*/ 3520100 w 4395438"/>
              <a:gd name="connsiteY120" fmla="*/ 2503680 h 3453324"/>
              <a:gd name="connsiteX121" fmla="*/ 3589192 w 4395438"/>
              <a:gd name="connsiteY121" fmla="*/ 2506882 h 3453324"/>
              <a:gd name="connsiteX122" fmla="*/ 3632586 w 4395438"/>
              <a:gd name="connsiteY122" fmla="*/ 2547429 h 3453324"/>
              <a:gd name="connsiteX123" fmla="*/ 3626183 w 4395438"/>
              <a:gd name="connsiteY123" fmla="*/ 2558100 h 3453324"/>
              <a:gd name="connsiteX124" fmla="*/ 3490311 w 4395438"/>
              <a:gd name="connsiteY124" fmla="*/ 2555966 h 3453324"/>
              <a:gd name="connsiteX125" fmla="*/ 3445494 w 4395438"/>
              <a:gd name="connsiteY125" fmla="*/ 2514706 h 3453324"/>
              <a:gd name="connsiteX126" fmla="*/ 3450474 w 4395438"/>
              <a:gd name="connsiteY126" fmla="*/ 2504747 h 3453324"/>
              <a:gd name="connsiteX127" fmla="*/ 3520100 w 4395438"/>
              <a:gd name="connsiteY127" fmla="*/ 2503680 h 3453324"/>
              <a:gd name="connsiteX128" fmla="*/ 2450993 w 4395438"/>
              <a:gd name="connsiteY128" fmla="*/ 2503324 h 3453324"/>
              <a:gd name="connsiteX129" fmla="*/ 2585443 w 4395438"/>
              <a:gd name="connsiteY129" fmla="*/ 2504035 h 3453324"/>
              <a:gd name="connsiteX130" fmla="*/ 2612475 w 4395438"/>
              <a:gd name="connsiteY130" fmla="*/ 2558099 h 3453324"/>
              <a:gd name="connsiteX131" fmla="*/ 2469489 w 4395438"/>
              <a:gd name="connsiteY131" fmla="*/ 2555965 h 3453324"/>
              <a:gd name="connsiteX132" fmla="*/ 2441034 w 4395438"/>
              <a:gd name="connsiteY132" fmla="*/ 2513283 h 3453324"/>
              <a:gd name="connsiteX133" fmla="*/ 2450993 w 4395438"/>
              <a:gd name="connsiteY133" fmla="*/ 2503324 h 3453324"/>
              <a:gd name="connsiteX134" fmla="*/ 3345102 w 4395438"/>
              <a:gd name="connsiteY134" fmla="*/ 2502969 h 3453324"/>
              <a:gd name="connsiteX135" fmla="*/ 3412771 w 4395438"/>
              <a:gd name="connsiteY135" fmla="*/ 2506171 h 3453324"/>
              <a:gd name="connsiteX136" fmla="*/ 3454030 w 4395438"/>
              <a:gd name="connsiteY136" fmla="*/ 2547429 h 3453324"/>
              <a:gd name="connsiteX137" fmla="*/ 3447628 w 4395438"/>
              <a:gd name="connsiteY137" fmla="*/ 2558100 h 3453324"/>
              <a:gd name="connsiteX138" fmla="*/ 3313890 w 4395438"/>
              <a:gd name="connsiteY138" fmla="*/ 2555967 h 3453324"/>
              <a:gd name="connsiteX139" fmla="*/ 3270496 w 4395438"/>
              <a:gd name="connsiteY139" fmla="*/ 2516129 h 3453324"/>
              <a:gd name="connsiteX140" fmla="*/ 3276899 w 4395438"/>
              <a:gd name="connsiteY140" fmla="*/ 2504036 h 3453324"/>
              <a:gd name="connsiteX141" fmla="*/ 3345102 w 4395438"/>
              <a:gd name="connsiteY141" fmla="*/ 2502969 h 3453324"/>
              <a:gd name="connsiteX142" fmla="*/ 3106969 w 4395438"/>
              <a:gd name="connsiteY142" fmla="*/ 2502791 h 3453324"/>
              <a:gd name="connsiteX143" fmla="*/ 3234928 w 4395438"/>
              <a:gd name="connsiteY143" fmla="*/ 2505459 h 3453324"/>
              <a:gd name="connsiteX144" fmla="*/ 3278321 w 4395438"/>
              <a:gd name="connsiteY144" fmla="*/ 2546007 h 3453324"/>
              <a:gd name="connsiteX145" fmla="*/ 3271919 w 4395438"/>
              <a:gd name="connsiteY145" fmla="*/ 2558100 h 3453324"/>
              <a:gd name="connsiteX146" fmla="*/ 3181574 w 4395438"/>
              <a:gd name="connsiteY146" fmla="*/ 2558100 h 3453324"/>
              <a:gd name="connsiteX147" fmla="*/ 3032897 w 4395438"/>
              <a:gd name="connsiteY147" fmla="*/ 2558100 h 3453324"/>
              <a:gd name="connsiteX148" fmla="*/ 2977410 w 4395438"/>
              <a:gd name="connsiteY148" fmla="*/ 2503324 h 3453324"/>
              <a:gd name="connsiteX149" fmla="*/ 3106969 w 4395438"/>
              <a:gd name="connsiteY149" fmla="*/ 2502791 h 3453324"/>
              <a:gd name="connsiteX150" fmla="*/ 2165555 w 4395438"/>
              <a:gd name="connsiteY150" fmla="*/ 2502791 h 3453324"/>
              <a:gd name="connsiteX151" fmla="*/ 2237582 w 4395438"/>
              <a:gd name="connsiteY151" fmla="*/ 2505459 h 3453324"/>
              <a:gd name="connsiteX152" fmla="*/ 2261769 w 4395438"/>
              <a:gd name="connsiteY152" fmla="*/ 2558100 h 3453324"/>
              <a:gd name="connsiteX153" fmla="*/ 2110246 w 4395438"/>
              <a:gd name="connsiteY153" fmla="*/ 2557389 h 3453324"/>
              <a:gd name="connsiteX154" fmla="*/ 2090327 w 4395438"/>
              <a:gd name="connsiteY154" fmla="*/ 2503324 h 3453324"/>
              <a:gd name="connsiteX155" fmla="*/ 2165555 w 4395438"/>
              <a:gd name="connsiteY155" fmla="*/ 2502791 h 3453324"/>
              <a:gd name="connsiteX156" fmla="*/ 1957301 w 4395438"/>
              <a:gd name="connsiteY156" fmla="*/ 2502613 h 3453324"/>
              <a:gd name="connsiteX157" fmla="*/ 2068274 w 4395438"/>
              <a:gd name="connsiteY157" fmla="*/ 2502613 h 3453324"/>
              <a:gd name="connsiteX158" fmla="*/ 2028438 w 4395438"/>
              <a:gd name="connsiteY158" fmla="*/ 2558811 h 3453324"/>
              <a:gd name="connsiteX159" fmla="*/ 1913195 w 4395438"/>
              <a:gd name="connsiteY159" fmla="*/ 2558811 h 3453324"/>
              <a:gd name="connsiteX160" fmla="*/ 1957301 w 4395438"/>
              <a:gd name="connsiteY160" fmla="*/ 2502613 h 3453324"/>
              <a:gd name="connsiteX161" fmla="*/ 1775900 w 4395438"/>
              <a:gd name="connsiteY161" fmla="*/ 2502613 h 3453324"/>
              <a:gd name="connsiteX162" fmla="*/ 1891142 w 4395438"/>
              <a:gd name="connsiteY162" fmla="*/ 2502613 h 3453324"/>
              <a:gd name="connsiteX163" fmla="*/ 1846326 w 4395438"/>
              <a:gd name="connsiteY163" fmla="*/ 2558100 h 3453324"/>
              <a:gd name="connsiteX164" fmla="*/ 1733928 w 4395438"/>
              <a:gd name="connsiteY164" fmla="*/ 2558100 h 3453324"/>
              <a:gd name="connsiteX165" fmla="*/ 1775900 w 4395438"/>
              <a:gd name="connsiteY165" fmla="*/ 2502613 h 3453324"/>
              <a:gd name="connsiteX166" fmla="*/ 1599478 w 4395438"/>
              <a:gd name="connsiteY166" fmla="*/ 2502613 h 3453324"/>
              <a:gd name="connsiteX167" fmla="*/ 1711164 w 4395438"/>
              <a:gd name="connsiteY167" fmla="*/ 2502613 h 3453324"/>
              <a:gd name="connsiteX168" fmla="*/ 1668482 w 4395438"/>
              <a:gd name="connsiteY168" fmla="*/ 2558100 h 3453324"/>
              <a:gd name="connsiteX169" fmla="*/ 1549682 w 4395438"/>
              <a:gd name="connsiteY169" fmla="*/ 2558100 h 3453324"/>
              <a:gd name="connsiteX170" fmla="*/ 1599478 w 4395438"/>
              <a:gd name="connsiteY170" fmla="*/ 2502613 h 3453324"/>
              <a:gd name="connsiteX171" fmla="*/ 1420213 w 4395438"/>
              <a:gd name="connsiteY171" fmla="*/ 2502613 h 3453324"/>
              <a:gd name="connsiteX172" fmla="*/ 1536166 w 4395438"/>
              <a:gd name="connsiteY172" fmla="*/ 2502613 h 3453324"/>
              <a:gd name="connsiteX173" fmla="*/ 1484236 w 4395438"/>
              <a:gd name="connsiteY173" fmla="*/ 2558100 h 3453324"/>
              <a:gd name="connsiteX174" fmla="*/ 1367571 w 4395438"/>
              <a:gd name="connsiteY174" fmla="*/ 2558100 h 3453324"/>
              <a:gd name="connsiteX175" fmla="*/ 1420213 w 4395438"/>
              <a:gd name="connsiteY175" fmla="*/ 2502613 h 3453324"/>
              <a:gd name="connsiteX176" fmla="*/ 1240947 w 4395438"/>
              <a:gd name="connsiteY176" fmla="*/ 2502613 h 3453324"/>
              <a:gd name="connsiteX177" fmla="*/ 1357613 w 4395438"/>
              <a:gd name="connsiteY177" fmla="*/ 2502613 h 3453324"/>
              <a:gd name="connsiteX178" fmla="*/ 1300703 w 4395438"/>
              <a:gd name="connsiteY178" fmla="*/ 2558100 h 3453324"/>
              <a:gd name="connsiteX179" fmla="*/ 1184037 w 4395438"/>
              <a:gd name="connsiteY179" fmla="*/ 2558100 h 3453324"/>
              <a:gd name="connsiteX180" fmla="*/ 1240947 w 4395438"/>
              <a:gd name="connsiteY180" fmla="*/ 2502613 h 3453324"/>
              <a:gd name="connsiteX181" fmla="*/ 2870348 w 4395438"/>
              <a:gd name="connsiteY181" fmla="*/ 2502257 h 3453324"/>
              <a:gd name="connsiteX182" fmla="*/ 2938995 w 4395438"/>
              <a:gd name="connsiteY182" fmla="*/ 2505458 h 3453324"/>
              <a:gd name="connsiteX183" fmla="*/ 2975275 w 4395438"/>
              <a:gd name="connsiteY183" fmla="*/ 2547429 h 3453324"/>
              <a:gd name="connsiteX184" fmla="*/ 2966027 w 4395438"/>
              <a:gd name="connsiteY184" fmla="*/ 2558100 h 3453324"/>
              <a:gd name="connsiteX185" fmla="*/ 2831578 w 4395438"/>
              <a:gd name="connsiteY185" fmla="*/ 2555966 h 3453324"/>
              <a:gd name="connsiteX186" fmla="*/ 2793875 w 4395438"/>
              <a:gd name="connsiteY186" fmla="*/ 2513283 h 3453324"/>
              <a:gd name="connsiteX187" fmla="*/ 2801701 w 4395438"/>
              <a:gd name="connsiteY187" fmla="*/ 2503324 h 3453324"/>
              <a:gd name="connsiteX188" fmla="*/ 2870348 w 4395438"/>
              <a:gd name="connsiteY188" fmla="*/ 2502257 h 3453324"/>
              <a:gd name="connsiteX189" fmla="*/ 1060969 w 4395438"/>
              <a:gd name="connsiteY189" fmla="*/ 2501190 h 3453324"/>
              <a:gd name="connsiteX190" fmla="*/ 1177634 w 4395438"/>
              <a:gd name="connsiteY190" fmla="*/ 2501901 h 3453324"/>
              <a:gd name="connsiteX191" fmla="*/ 1115745 w 4395438"/>
              <a:gd name="connsiteY191" fmla="*/ 2558100 h 3453324"/>
              <a:gd name="connsiteX192" fmla="*/ 998368 w 4395438"/>
              <a:gd name="connsiteY192" fmla="*/ 2558100 h 3453324"/>
              <a:gd name="connsiteX193" fmla="*/ 1060969 w 4395438"/>
              <a:gd name="connsiteY193" fmla="*/ 2501190 h 3453324"/>
              <a:gd name="connsiteX194" fmla="*/ 857515 w 4395438"/>
              <a:gd name="connsiteY194" fmla="*/ 2501190 h 3453324"/>
              <a:gd name="connsiteX195" fmla="*/ 995522 w 4395438"/>
              <a:gd name="connsiteY195" fmla="*/ 2501901 h 3453324"/>
              <a:gd name="connsiteX196" fmla="*/ 935055 w 4395438"/>
              <a:gd name="connsiteY196" fmla="*/ 2557389 h 3453324"/>
              <a:gd name="connsiteX197" fmla="*/ 780688 w 4395438"/>
              <a:gd name="connsiteY197" fmla="*/ 2558100 h 3453324"/>
              <a:gd name="connsiteX198" fmla="*/ 857515 w 4395438"/>
              <a:gd name="connsiteY198" fmla="*/ 2501190 h 3453324"/>
              <a:gd name="connsiteX199" fmla="*/ 2189208 w 4395438"/>
              <a:gd name="connsiteY199" fmla="*/ 2440011 h 3453324"/>
              <a:gd name="connsiteX200" fmla="*/ 2338596 w 4395438"/>
              <a:gd name="connsiteY200" fmla="*/ 2440011 h 3453324"/>
              <a:gd name="connsiteX201" fmla="*/ 2345710 w 4395438"/>
              <a:gd name="connsiteY201" fmla="*/ 2483405 h 3453324"/>
              <a:gd name="connsiteX202" fmla="*/ 2189208 w 4395438"/>
              <a:gd name="connsiteY202" fmla="*/ 2483405 h 3453324"/>
              <a:gd name="connsiteX203" fmla="*/ 2189208 w 4395438"/>
              <a:gd name="connsiteY203" fmla="*/ 2440011 h 3453324"/>
              <a:gd name="connsiteX204" fmla="*/ 3481329 w 4395438"/>
              <a:gd name="connsiteY204" fmla="*/ 2439211 h 3453324"/>
              <a:gd name="connsiteX205" fmla="*/ 3550065 w 4395438"/>
              <a:gd name="connsiteY205" fmla="*/ 2442146 h 3453324"/>
              <a:gd name="connsiteX206" fmla="*/ 3592036 w 4395438"/>
              <a:gd name="connsiteY206" fmla="*/ 2486962 h 3453324"/>
              <a:gd name="connsiteX207" fmla="*/ 3445494 w 4395438"/>
              <a:gd name="connsiteY207" fmla="*/ 2485539 h 3453324"/>
              <a:gd name="connsiteX208" fmla="*/ 3408502 w 4395438"/>
              <a:gd name="connsiteY208" fmla="*/ 2449259 h 3453324"/>
              <a:gd name="connsiteX209" fmla="*/ 3412059 w 4395438"/>
              <a:gd name="connsiteY209" fmla="*/ 2440012 h 3453324"/>
              <a:gd name="connsiteX210" fmla="*/ 3481329 w 4395438"/>
              <a:gd name="connsiteY210" fmla="*/ 2439211 h 3453324"/>
              <a:gd name="connsiteX211" fmla="*/ 2599582 w 4395438"/>
              <a:gd name="connsiteY211" fmla="*/ 2438767 h 3453324"/>
              <a:gd name="connsiteX212" fmla="*/ 2668674 w 4395438"/>
              <a:gd name="connsiteY212" fmla="*/ 2441435 h 3453324"/>
              <a:gd name="connsiteX213" fmla="*/ 2697840 w 4395438"/>
              <a:gd name="connsiteY213" fmla="*/ 2487673 h 3453324"/>
              <a:gd name="connsiteX214" fmla="*/ 2553431 w 4395438"/>
              <a:gd name="connsiteY214" fmla="*/ 2486251 h 3453324"/>
              <a:gd name="connsiteX215" fmla="*/ 2522842 w 4395438"/>
              <a:gd name="connsiteY215" fmla="*/ 2450682 h 3453324"/>
              <a:gd name="connsiteX216" fmla="*/ 2529956 w 4395438"/>
              <a:gd name="connsiteY216" fmla="*/ 2439300 h 3453324"/>
              <a:gd name="connsiteX217" fmla="*/ 2599582 w 4395438"/>
              <a:gd name="connsiteY217" fmla="*/ 2438767 h 3453324"/>
              <a:gd name="connsiteX218" fmla="*/ 2768889 w 4395438"/>
              <a:gd name="connsiteY218" fmla="*/ 2438500 h 3453324"/>
              <a:gd name="connsiteX219" fmla="*/ 2836558 w 4395438"/>
              <a:gd name="connsiteY219" fmla="*/ 2441435 h 3453324"/>
              <a:gd name="connsiteX220" fmla="*/ 2865725 w 4395438"/>
              <a:gd name="connsiteY220" fmla="*/ 2480560 h 3453324"/>
              <a:gd name="connsiteX221" fmla="*/ 2855054 w 4395438"/>
              <a:gd name="connsiteY221" fmla="*/ 2488385 h 3453324"/>
              <a:gd name="connsiteX222" fmla="*/ 2746214 w 4395438"/>
              <a:gd name="connsiteY222" fmla="*/ 2488385 h 3453324"/>
              <a:gd name="connsiteX223" fmla="*/ 2700686 w 4395438"/>
              <a:gd name="connsiteY223" fmla="*/ 2439301 h 3453324"/>
              <a:gd name="connsiteX224" fmla="*/ 2768889 w 4395438"/>
              <a:gd name="connsiteY224" fmla="*/ 2438500 h 3453324"/>
              <a:gd name="connsiteX225" fmla="*/ 2428497 w 4395438"/>
              <a:gd name="connsiteY225" fmla="*/ 2437077 h 3453324"/>
              <a:gd name="connsiteX226" fmla="*/ 2495099 w 4395438"/>
              <a:gd name="connsiteY226" fmla="*/ 2440012 h 3453324"/>
              <a:gd name="connsiteX227" fmla="*/ 2522843 w 4395438"/>
              <a:gd name="connsiteY227" fmla="*/ 2478426 h 3453324"/>
              <a:gd name="connsiteX228" fmla="*/ 2515729 w 4395438"/>
              <a:gd name="connsiteY228" fmla="*/ 2487674 h 3453324"/>
              <a:gd name="connsiteX229" fmla="*/ 2378434 w 4395438"/>
              <a:gd name="connsiteY229" fmla="*/ 2485539 h 3453324"/>
              <a:gd name="connsiteX230" fmla="*/ 2352824 w 4395438"/>
              <a:gd name="connsiteY230" fmla="*/ 2447125 h 3453324"/>
              <a:gd name="connsiteX231" fmla="*/ 2361361 w 4395438"/>
              <a:gd name="connsiteY231" fmla="*/ 2437878 h 3453324"/>
              <a:gd name="connsiteX232" fmla="*/ 2428497 w 4395438"/>
              <a:gd name="connsiteY232" fmla="*/ 2437077 h 3453324"/>
              <a:gd name="connsiteX233" fmla="*/ 3101634 w 4395438"/>
              <a:gd name="connsiteY233" fmla="*/ 2436722 h 3453324"/>
              <a:gd name="connsiteX234" fmla="*/ 3164501 w 4395438"/>
              <a:gd name="connsiteY234" fmla="*/ 2439301 h 3453324"/>
              <a:gd name="connsiteX235" fmla="*/ 3209318 w 4395438"/>
              <a:gd name="connsiteY235" fmla="*/ 2472735 h 3453324"/>
              <a:gd name="connsiteX236" fmla="*/ 3203626 w 4395438"/>
              <a:gd name="connsiteY236" fmla="*/ 2485540 h 3453324"/>
              <a:gd name="connsiteX237" fmla="*/ 3059218 w 4395438"/>
              <a:gd name="connsiteY237" fmla="*/ 2483406 h 3453324"/>
              <a:gd name="connsiteX238" fmla="*/ 3030763 w 4395438"/>
              <a:gd name="connsiteY238" fmla="*/ 2437878 h 3453324"/>
              <a:gd name="connsiteX239" fmla="*/ 3101634 w 4395438"/>
              <a:gd name="connsiteY239" fmla="*/ 2436722 h 3453324"/>
              <a:gd name="connsiteX240" fmla="*/ 2934639 w 4395438"/>
              <a:gd name="connsiteY240" fmla="*/ 2436722 h 3453324"/>
              <a:gd name="connsiteX241" fmla="*/ 2997329 w 4395438"/>
              <a:gd name="connsiteY241" fmla="*/ 2439301 h 3453324"/>
              <a:gd name="connsiteX242" fmla="*/ 3037877 w 4395438"/>
              <a:gd name="connsiteY242" fmla="*/ 2475580 h 3453324"/>
              <a:gd name="connsiteX243" fmla="*/ 3030764 w 4395438"/>
              <a:gd name="connsiteY243" fmla="*/ 2486962 h 3453324"/>
              <a:gd name="connsiteX244" fmla="*/ 2894891 w 4395438"/>
              <a:gd name="connsiteY244" fmla="*/ 2484829 h 3453324"/>
              <a:gd name="connsiteX245" fmla="*/ 2862879 w 4395438"/>
              <a:gd name="connsiteY245" fmla="*/ 2447126 h 3453324"/>
              <a:gd name="connsiteX246" fmla="*/ 2871416 w 4395438"/>
              <a:gd name="connsiteY246" fmla="*/ 2437878 h 3453324"/>
              <a:gd name="connsiteX247" fmla="*/ 2934639 w 4395438"/>
              <a:gd name="connsiteY247" fmla="*/ 2436722 h 3453324"/>
              <a:gd name="connsiteX248" fmla="*/ 2056892 w 4395438"/>
              <a:gd name="connsiteY248" fmla="*/ 2436455 h 3453324"/>
              <a:gd name="connsiteX249" fmla="*/ 2131587 w 4395438"/>
              <a:gd name="connsiteY249" fmla="*/ 2437167 h 3453324"/>
              <a:gd name="connsiteX250" fmla="*/ 2166444 w 4395438"/>
              <a:gd name="connsiteY250" fmla="*/ 2485540 h 3453324"/>
              <a:gd name="connsiteX251" fmla="*/ 2019901 w 4395438"/>
              <a:gd name="connsiteY251" fmla="*/ 2485540 h 3453324"/>
              <a:gd name="connsiteX252" fmla="*/ 2056892 w 4395438"/>
              <a:gd name="connsiteY252" fmla="*/ 2436455 h 3453324"/>
              <a:gd name="connsiteX253" fmla="*/ 1889720 w 4395438"/>
              <a:gd name="connsiteY253" fmla="*/ 2435032 h 3453324"/>
              <a:gd name="connsiteX254" fmla="*/ 1981487 w 4395438"/>
              <a:gd name="connsiteY254" fmla="*/ 2437166 h 3453324"/>
              <a:gd name="connsiteX255" fmla="*/ 1998560 w 4395438"/>
              <a:gd name="connsiteY255" fmla="*/ 2459930 h 3453324"/>
              <a:gd name="connsiteX256" fmla="*/ 1980775 w 4395438"/>
              <a:gd name="connsiteY256" fmla="*/ 2486251 h 3453324"/>
              <a:gd name="connsiteX257" fmla="*/ 1843480 w 4395438"/>
              <a:gd name="connsiteY257" fmla="*/ 2487674 h 3453324"/>
              <a:gd name="connsiteX258" fmla="*/ 1889720 w 4395438"/>
              <a:gd name="connsiteY258" fmla="*/ 2435032 h 3453324"/>
              <a:gd name="connsiteX259" fmla="*/ 1711877 w 4395438"/>
              <a:gd name="connsiteY259" fmla="*/ 2435032 h 3453324"/>
              <a:gd name="connsiteX260" fmla="*/ 1825697 w 4395438"/>
              <a:gd name="connsiteY260" fmla="*/ 2435032 h 3453324"/>
              <a:gd name="connsiteX261" fmla="*/ 1785148 w 4395438"/>
              <a:gd name="connsiteY261" fmla="*/ 2489096 h 3453324"/>
              <a:gd name="connsiteX262" fmla="*/ 1672750 w 4395438"/>
              <a:gd name="connsiteY262" fmla="*/ 2488385 h 3453324"/>
              <a:gd name="connsiteX263" fmla="*/ 1711877 w 4395438"/>
              <a:gd name="connsiteY263" fmla="*/ 2435032 h 3453324"/>
              <a:gd name="connsiteX264" fmla="*/ 1543281 w 4395438"/>
              <a:gd name="connsiteY264" fmla="*/ 2434321 h 3453324"/>
              <a:gd name="connsiteX265" fmla="*/ 1654967 w 4395438"/>
              <a:gd name="connsiteY265" fmla="*/ 2435033 h 3453324"/>
              <a:gd name="connsiteX266" fmla="*/ 1608727 w 4395438"/>
              <a:gd name="connsiteY266" fmla="*/ 2488385 h 3453324"/>
              <a:gd name="connsiteX267" fmla="*/ 1495619 w 4395438"/>
              <a:gd name="connsiteY267" fmla="*/ 2487674 h 3453324"/>
              <a:gd name="connsiteX268" fmla="*/ 1543281 w 4395438"/>
              <a:gd name="connsiteY268" fmla="*/ 2434321 h 3453324"/>
              <a:gd name="connsiteX269" fmla="*/ 887395 w 4395438"/>
              <a:gd name="connsiteY269" fmla="*/ 2434321 h 3453324"/>
              <a:gd name="connsiteX270" fmla="*/ 1126416 w 4395438"/>
              <a:gd name="connsiteY270" fmla="*/ 2434321 h 3453324"/>
              <a:gd name="connsiteX271" fmla="*/ 1063815 w 4395438"/>
              <a:gd name="connsiteY271" fmla="*/ 2488385 h 3453324"/>
              <a:gd name="connsiteX272" fmla="*/ 824082 w 4395438"/>
              <a:gd name="connsiteY272" fmla="*/ 2487673 h 3453324"/>
              <a:gd name="connsiteX273" fmla="*/ 887395 w 4395438"/>
              <a:gd name="connsiteY273" fmla="*/ 2434321 h 3453324"/>
              <a:gd name="connsiteX274" fmla="*/ 1368994 w 4395438"/>
              <a:gd name="connsiteY274" fmla="*/ 2433610 h 3453324"/>
              <a:gd name="connsiteX275" fmla="*/ 1482814 w 4395438"/>
              <a:gd name="connsiteY275" fmla="*/ 2434322 h 3453324"/>
              <a:gd name="connsiteX276" fmla="*/ 1428037 w 4395438"/>
              <a:gd name="connsiteY276" fmla="*/ 2487674 h 3453324"/>
              <a:gd name="connsiteX277" fmla="*/ 1317063 w 4395438"/>
              <a:gd name="connsiteY277" fmla="*/ 2486963 h 3453324"/>
              <a:gd name="connsiteX278" fmla="*/ 1368994 w 4395438"/>
              <a:gd name="connsiteY278" fmla="*/ 2433610 h 3453324"/>
              <a:gd name="connsiteX279" fmla="*/ 1196841 w 4395438"/>
              <a:gd name="connsiteY279" fmla="*/ 2433609 h 3453324"/>
              <a:gd name="connsiteX280" fmla="*/ 1310661 w 4395438"/>
              <a:gd name="connsiteY280" fmla="*/ 2434320 h 3453324"/>
              <a:gd name="connsiteX281" fmla="*/ 1255174 w 4395438"/>
              <a:gd name="connsiteY281" fmla="*/ 2488385 h 3453324"/>
              <a:gd name="connsiteX282" fmla="*/ 1141354 w 4395438"/>
              <a:gd name="connsiteY282" fmla="*/ 2487674 h 3453324"/>
              <a:gd name="connsiteX283" fmla="*/ 1196841 w 4395438"/>
              <a:gd name="connsiteY283" fmla="*/ 2433609 h 3453324"/>
              <a:gd name="connsiteX284" fmla="*/ 2110957 w 4395438"/>
              <a:gd name="connsiteY284" fmla="*/ 2377411 h 3453324"/>
              <a:gd name="connsiteX285" fmla="*/ 2256789 w 4395438"/>
              <a:gd name="connsiteY285" fmla="*/ 2377411 h 3453324"/>
              <a:gd name="connsiteX286" fmla="*/ 2258923 w 4395438"/>
              <a:gd name="connsiteY286" fmla="*/ 2420093 h 3453324"/>
              <a:gd name="connsiteX287" fmla="*/ 2110957 w 4395438"/>
              <a:gd name="connsiteY287" fmla="*/ 2420093 h 3453324"/>
              <a:gd name="connsiteX288" fmla="*/ 2110957 w 4395438"/>
              <a:gd name="connsiteY288" fmla="*/ 2377411 h 3453324"/>
              <a:gd name="connsiteX289" fmla="*/ 1943783 w 4395438"/>
              <a:gd name="connsiteY289" fmla="*/ 2376699 h 3453324"/>
              <a:gd name="connsiteX290" fmla="*/ 2090327 w 4395438"/>
              <a:gd name="connsiteY290" fmla="*/ 2376699 h 3453324"/>
              <a:gd name="connsiteX291" fmla="*/ 2090327 w 4395438"/>
              <a:gd name="connsiteY291" fmla="*/ 2419381 h 3453324"/>
              <a:gd name="connsiteX292" fmla="*/ 1938804 w 4395438"/>
              <a:gd name="connsiteY292" fmla="*/ 2419381 h 3453324"/>
              <a:gd name="connsiteX293" fmla="*/ 1943783 w 4395438"/>
              <a:gd name="connsiteY293" fmla="*/ 2376699 h 3453324"/>
              <a:gd name="connsiteX294" fmla="*/ 3440782 w 4395438"/>
              <a:gd name="connsiteY294" fmla="*/ 2375544 h 3453324"/>
              <a:gd name="connsiteX295" fmla="*/ 3503115 w 4395438"/>
              <a:gd name="connsiteY295" fmla="*/ 2378123 h 3453324"/>
              <a:gd name="connsiteX296" fmla="*/ 3544375 w 4395438"/>
              <a:gd name="connsiteY296" fmla="*/ 2413691 h 3453324"/>
              <a:gd name="connsiteX297" fmla="*/ 3539396 w 4395438"/>
              <a:gd name="connsiteY297" fmla="*/ 2422939 h 3453324"/>
              <a:gd name="connsiteX298" fmla="*/ 3409926 w 4395438"/>
              <a:gd name="connsiteY298" fmla="*/ 2421517 h 3453324"/>
              <a:gd name="connsiteX299" fmla="*/ 3372934 w 4395438"/>
              <a:gd name="connsiteY299" fmla="*/ 2386659 h 3453324"/>
              <a:gd name="connsiteX300" fmla="*/ 3377914 w 4395438"/>
              <a:gd name="connsiteY300" fmla="*/ 2376700 h 3453324"/>
              <a:gd name="connsiteX301" fmla="*/ 3440782 w 4395438"/>
              <a:gd name="connsiteY301" fmla="*/ 2375544 h 3453324"/>
              <a:gd name="connsiteX302" fmla="*/ 2506392 w 4395438"/>
              <a:gd name="connsiteY302" fmla="*/ 2375366 h 3453324"/>
              <a:gd name="connsiteX303" fmla="*/ 2572639 w 4395438"/>
              <a:gd name="connsiteY303" fmla="*/ 2377411 h 3453324"/>
              <a:gd name="connsiteX304" fmla="*/ 2598959 w 4395438"/>
              <a:gd name="connsiteY304" fmla="*/ 2412979 h 3453324"/>
              <a:gd name="connsiteX305" fmla="*/ 2592557 w 4395438"/>
              <a:gd name="connsiteY305" fmla="*/ 2422227 h 3453324"/>
              <a:gd name="connsiteX306" fmla="*/ 2459530 w 4395438"/>
              <a:gd name="connsiteY306" fmla="*/ 2420805 h 3453324"/>
              <a:gd name="connsiteX307" fmla="*/ 2431075 w 4395438"/>
              <a:gd name="connsiteY307" fmla="*/ 2375988 h 3453324"/>
              <a:gd name="connsiteX308" fmla="*/ 2506392 w 4395438"/>
              <a:gd name="connsiteY308" fmla="*/ 2375366 h 3453324"/>
              <a:gd name="connsiteX309" fmla="*/ 2342865 w 4395438"/>
              <a:gd name="connsiteY309" fmla="*/ 2375366 h 3453324"/>
              <a:gd name="connsiteX310" fmla="*/ 2409023 w 4395438"/>
              <a:gd name="connsiteY310" fmla="*/ 2377411 h 3453324"/>
              <a:gd name="connsiteX311" fmla="*/ 2436766 w 4395438"/>
              <a:gd name="connsiteY311" fmla="*/ 2422938 h 3453324"/>
              <a:gd name="connsiteX312" fmla="*/ 2294492 w 4395438"/>
              <a:gd name="connsiteY312" fmla="*/ 2421516 h 3453324"/>
              <a:gd name="connsiteX313" fmla="*/ 2268882 w 4395438"/>
              <a:gd name="connsiteY313" fmla="*/ 2386659 h 3453324"/>
              <a:gd name="connsiteX314" fmla="*/ 2276708 w 4395438"/>
              <a:gd name="connsiteY314" fmla="*/ 2375988 h 3453324"/>
              <a:gd name="connsiteX315" fmla="*/ 2342865 w 4395438"/>
              <a:gd name="connsiteY315" fmla="*/ 2375366 h 3453324"/>
              <a:gd name="connsiteX316" fmla="*/ 3109014 w 4395438"/>
              <a:gd name="connsiteY316" fmla="*/ 2375277 h 3453324"/>
              <a:gd name="connsiteX317" fmla="*/ 3249155 w 4395438"/>
              <a:gd name="connsiteY317" fmla="*/ 2375277 h 3453324"/>
              <a:gd name="connsiteX318" fmla="*/ 3408503 w 4395438"/>
              <a:gd name="connsiteY318" fmla="*/ 2472024 h 3453324"/>
              <a:gd name="connsiteX319" fmla="*/ 3416328 w 4395438"/>
              <a:gd name="connsiteY319" fmla="*/ 2489808 h 3453324"/>
              <a:gd name="connsiteX320" fmla="*/ 3246309 w 4395438"/>
              <a:gd name="connsiteY320" fmla="*/ 2488385 h 3453324"/>
              <a:gd name="connsiteX321" fmla="*/ 3219989 w 4395438"/>
              <a:gd name="connsiteY321" fmla="*/ 2459219 h 3453324"/>
              <a:gd name="connsiteX322" fmla="*/ 3161656 w 4395438"/>
              <a:gd name="connsiteY322" fmla="*/ 2422228 h 3453324"/>
              <a:gd name="connsiteX323" fmla="*/ 3109014 w 4395438"/>
              <a:gd name="connsiteY323" fmla="*/ 2375277 h 3453324"/>
              <a:gd name="connsiteX324" fmla="*/ 3001508 w 4395438"/>
              <a:gd name="connsiteY324" fmla="*/ 2375099 h 3453324"/>
              <a:gd name="connsiteX325" fmla="*/ 3065620 w 4395438"/>
              <a:gd name="connsiteY325" fmla="*/ 2377411 h 3453324"/>
              <a:gd name="connsiteX326" fmla="*/ 3098343 w 4395438"/>
              <a:gd name="connsiteY326" fmla="*/ 2411557 h 3453324"/>
              <a:gd name="connsiteX327" fmla="*/ 3091941 w 4395438"/>
              <a:gd name="connsiteY327" fmla="*/ 2422939 h 3453324"/>
              <a:gd name="connsiteX328" fmla="*/ 2965316 w 4395438"/>
              <a:gd name="connsiteY328" fmla="*/ 2421516 h 3453324"/>
              <a:gd name="connsiteX329" fmla="*/ 2930459 w 4395438"/>
              <a:gd name="connsiteY329" fmla="*/ 2386659 h 3453324"/>
              <a:gd name="connsiteX330" fmla="*/ 2936861 w 4395438"/>
              <a:gd name="connsiteY330" fmla="*/ 2375988 h 3453324"/>
              <a:gd name="connsiteX331" fmla="*/ 3001508 w 4395438"/>
              <a:gd name="connsiteY331" fmla="*/ 2375099 h 3453324"/>
              <a:gd name="connsiteX332" fmla="*/ 2836202 w 4395438"/>
              <a:gd name="connsiteY332" fmla="*/ 2375099 h 3453324"/>
              <a:gd name="connsiteX333" fmla="*/ 2899158 w 4395438"/>
              <a:gd name="connsiteY333" fmla="*/ 2377411 h 3453324"/>
              <a:gd name="connsiteX334" fmla="*/ 2933304 w 4395438"/>
              <a:gd name="connsiteY334" fmla="*/ 2412268 h 3453324"/>
              <a:gd name="connsiteX335" fmla="*/ 2924057 w 4395438"/>
              <a:gd name="connsiteY335" fmla="*/ 2422939 h 3453324"/>
              <a:gd name="connsiteX336" fmla="*/ 2800989 w 4395438"/>
              <a:gd name="connsiteY336" fmla="*/ 2421516 h 3453324"/>
              <a:gd name="connsiteX337" fmla="*/ 2765420 w 4395438"/>
              <a:gd name="connsiteY337" fmla="*/ 2387370 h 3453324"/>
              <a:gd name="connsiteX338" fmla="*/ 2773246 w 4395438"/>
              <a:gd name="connsiteY338" fmla="*/ 2375988 h 3453324"/>
              <a:gd name="connsiteX339" fmla="*/ 2836202 w 4395438"/>
              <a:gd name="connsiteY339" fmla="*/ 2375099 h 3453324"/>
              <a:gd name="connsiteX340" fmla="*/ 2671431 w 4395438"/>
              <a:gd name="connsiteY340" fmla="*/ 2374388 h 3453324"/>
              <a:gd name="connsiteX341" fmla="*/ 2732698 w 4395438"/>
              <a:gd name="connsiteY341" fmla="*/ 2376700 h 3453324"/>
              <a:gd name="connsiteX342" fmla="*/ 2765421 w 4395438"/>
              <a:gd name="connsiteY342" fmla="*/ 2410135 h 3453324"/>
              <a:gd name="connsiteX343" fmla="*/ 2758307 w 4395438"/>
              <a:gd name="connsiteY343" fmla="*/ 2421517 h 3453324"/>
              <a:gd name="connsiteX344" fmla="*/ 2625992 w 4395438"/>
              <a:gd name="connsiteY344" fmla="*/ 2420094 h 3453324"/>
              <a:gd name="connsiteX345" fmla="*/ 2601805 w 4395438"/>
              <a:gd name="connsiteY345" fmla="*/ 2385236 h 3453324"/>
              <a:gd name="connsiteX346" fmla="*/ 2609631 w 4395438"/>
              <a:gd name="connsiteY346" fmla="*/ 2375277 h 3453324"/>
              <a:gd name="connsiteX347" fmla="*/ 2671431 w 4395438"/>
              <a:gd name="connsiteY347" fmla="*/ 2374388 h 3453324"/>
              <a:gd name="connsiteX348" fmla="*/ 1814315 w 4395438"/>
              <a:gd name="connsiteY348" fmla="*/ 2373144 h 3453324"/>
              <a:gd name="connsiteX349" fmla="*/ 1923866 w 4395438"/>
              <a:gd name="connsiteY349" fmla="*/ 2373855 h 3453324"/>
              <a:gd name="connsiteX350" fmla="*/ 1883318 w 4395438"/>
              <a:gd name="connsiteY350" fmla="*/ 2422940 h 3453324"/>
              <a:gd name="connsiteX351" fmla="*/ 1774477 w 4395438"/>
              <a:gd name="connsiteY351" fmla="*/ 2422228 h 3453324"/>
              <a:gd name="connsiteX352" fmla="*/ 1814315 w 4395438"/>
              <a:gd name="connsiteY352" fmla="*/ 2373144 h 3453324"/>
              <a:gd name="connsiteX353" fmla="*/ 1645719 w 4395438"/>
              <a:gd name="connsiteY353" fmla="*/ 2373143 h 3453324"/>
              <a:gd name="connsiteX354" fmla="*/ 1754560 w 4395438"/>
              <a:gd name="connsiteY354" fmla="*/ 2373854 h 3453324"/>
              <a:gd name="connsiteX355" fmla="*/ 1717568 w 4395438"/>
              <a:gd name="connsiteY355" fmla="*/ 2422939 h 3453324"/>
              <a:gd name="connsiteX356" fmla="*/ 1605882 w 4395438"/>
              <a:gd name="connsiteY356" fmla="*/ 2422227 h 3453324"/>
              <a:gd name="connsiteX357" fmla="*/ 1645719 w 4395438"/>
              <a:gd name="connsiteY357" fmla="*/ 2373143 h 3453324"/>
              <a:gd name="connsiteX358" fmla="*/ 1479968 w 4395438"/>
              <a:gd name="connsiteY358" fmla="*/ 2372432 h 3453324"/>
              <a:gd name="connsiteX359" fmla="*/ 1590230 w 4395438"/>
              <a:gd name="connsiteY359" fmla="*/ 2373143 h 3453324"/>
              <a:gd name="connsiteX360" fmla="*/ 1542569 w 4395438"/>
              <a:gd name="connsiteY360" fmla="*/ 2422939 h 3453324"/>
              <a:gd name="connsiteX361" fmla="*/ 1433728 w 4395438"/>
              <a:gd name="connsiteY361" fmla="*/ 2422228 h 3453324"/>
              <a:gd name="connsiteX362" fmla="*/ 1479968 w 4395438"/>
              <a:gd name="connsiteY362" fmla="*/ 2372432 h 3453324"/>
              <a:gd name="connsiteX363" fmla="*/ 1312083 w 4395438"/>
              <a:gd name="connsiteY363" fmla="*/ 2372431 h 3453324"/>
              <a:gd name="connsiteX364" fmla="*/ 1423058 w 4395438"/>
              <a:gd name="connsiteY364" fmla="*/ 2373142 h 3453324"/>
              <a:gd name="connsiteX365" fmla="*/ 1373973 w 4395438"/>
              <a:gd name="connsiteY365" fmla="*/ 2422938 h 3453324"/>
              <a:gd name="connsiteX366" fmla="*/ 1262999 w 4395438"/>
              <a:gd name="connsiteY366" fmla="*/ 2422227 h 3453324"/>
              <a:gd name="connsiteX367" fmla="*/ 1312083 w 4395438"/>
              <a:gd name="connsiteY367" fmla="*/ 2372431 h 3453324"/>
              <a:gd name="connsiteX368" fmla="*/ 1159406 w 4395438"/>
              <a:gd name="connsiteY368" fmla="*/ 2371276 h 3453324"/>
              <a:gd name="connsiteX369" fmla="*/ 1254462 w 4395438"/>
              <a:gd name="connsiteY369" fmla="*/ 2376700 h 3453324"/>
              <a:gd name="connsiteX370" fmla="*/ 1205378 w 4395438"/>
              <a:gd name="connsiteY370" fmla="*/ 2422228 h 3453324"/>
              <a:gd name="connsiteX371" fmla="*/ 898064 w 4395438"/>
              <a:gd name="connsiteY371" fmla="*/ 2422228 h 3453324"/>
              <a:gd name="connsiteX372" fmla="*/ 865341 w 4395438"/>
              <a:gd name="connsiteY372" fmla="*/ 2419382 h 3453324"/>
              <a:gd name="connsiteX373" fmla="*/ 922963 w 4395438"/>
              <a:gd name="connsiteY373" fmla="*/ 2372432 h 3453324"/>
              <a:gd name="connsiteX374" fmla="*/ 1068083 w 4395438"/>
              <a:gd name="connsiteY374" fmla="*/ 2373854 h 3453324"/>
              <a:gd name="connsiteX375" fmla="*/ 1102229 w 4395438"/>
              <a:gd name="connsiteY375" fmla="*/ 2384525 h 3453324"/>
              <a:gd name="connsiteX376" fmla="*/ 1159406 w 4395438"/>
              <a:gd name="connsiteY376" fmla="*/ 2371276 h 3453324"/>
              <a:gd name="connsiteX377" fmla="*/ 2381279 w 4395438"/>
              <a:gd name="connsiteY377" fmla="*/ 2319078 h 3453324"/>
              <a:gd name="connsiteX378" fmla="*/ 2524266 w 4395438"/>
              <a:gd name="connsiteY378" fmla="*/ 2319078 h 3453324"/>
              <a:gd name="connsiteX379" fmla="*/ 2530668 w 4395438"/>
              <a:gd name="connsiteY379" fmla="*/ 2358205 h 3453324"/>
              <a:gd name="connsiteX380" fmla="*/ 2388393 w 4395438"/>
              <a:gd name="connsiteY380" fmla="*/ 2358205 h 3453324"/>
              <a:gd name="connsiteX381" fmla="*/ 2381279 w 4395438"/>
              <a:gd name="connsiteY381" fmla="*/ 2319078 h 3453324"/>
              <a:gd name="connsiteX382" fmla="*/ 3407348 w 4395438"/>
              <a:gd name="connsiteY382" fmla="*/ 2318189 h 3453324"/>
              <a:gd name="connsiteX383" fmla="*/ 3469681 w 4395438"/>
              <a:gd name="connsiteY383" fmla="*/ 2320501 h 3453324"/>
              <a:gd name="connsiteX384" fmla="*/ 3511653 w 4395438"/>
              <a:gd name="connsiteY384" fmla="*/ 2361049 h 3453324"/>
              <a:gd name="connsiteX385" fmla="*/ 3376492 w 4395438"/>
              <a:gd name="connsiteY385" fmla="*/ 2359627 h 3453324"/>
              <a:gd name="connsiteX386" fmla="*/ 3339500 w 4395438"/>
              <a:gd name="connsiteY386" fmla="*/ 2329749 h 3453324"/>
              <a:gd name="connsiteX387" fmla="*/ 3344480 w 4395438"/>
              <a:gd name="connsiteY387" fmla="*/ 2319078 h 3453324"/>
              <a:gd name="connsiteX388" fmla="*/ 3407348 w 4395438"/>
              <a:gd name="connsiteY388" fmla="*/ 2318189 h 3453324"/>
              <a:gd name="connsiteX389" fmla="*/ 2767821 w 4395438"/>
              <a:gd name="connsiteY389" fmla="*/ 2317745 h 3453324"/>
              <a:gd name="connsiteX390" fmla="*/ 2830155 w 4395438"/>
              <a:gd name="connsiteY390" fmla="*/ 2319790 h 3453324"/>
              <a:gd name="connsiteX391" fmla="*/ 2857899 w 4395438"/>
              <a:gd name="connsiteY391" fmla="*/ 2351802 h 3453324"/>
              <a:gd name="connsiteX392" fmla="*/ 2851497 w 4395438"/>
              <a:gd name="connsiteY392" fmla="*/ 2360338 h 3453324"/>
              <a:gd name="connsiteX393" fmla="*/ 2727718 w 4395438"/>
              <a:gd name="connsiteY393" fmla="*/ 2358915 h 3453324"/>
              <a:gd name="connsiteX394" fmla="*/ 2698551 w 4395438"/>
              <a:gd name="connsiteY394" fmla="*/ 2329038 h 3453324"/>
              <a:gd name="connsiteX395" fmla="*/ 2704953 w 4395438"/>
              <a:gd name="connsiteY395" fmla="*/ 2318367 h 3453324"/>
              <a:gd name="connsiteX396" fmla="*/ 2767821 w 4395438"/>
              <a:gd name="connsiteY396" fmla="*/ 2317745 h 3453324"/>
              <a:gd name="connsiteX397" fmla="*/ 2925391 w 4395438"/>
              <a:gd name="connsiteY397" fmla="*/ 2317033 h 3453324"/>
              <a:gd name="connsiteX398" fmla="*/ 2988081 w 4395438"/>
              <a:gd name="connsiteY398" fmla="*/ 2319078 h 3453324"/>
              <a:gd name="connsiteX399" fmla="*/ 3019381 w 4395438"/>
              <a:gd name="connsiteY399" fmla="*/ 2348955 h 3453324"/>
              <a:gd name="connsiteX400" fmla="*/ 3014402 w 4395438"/>
              <a:gd name="connsiteY400" fmla="*/ 2359626 h 3453324"/>
              <a:gd name="connsiteX401" fmla="*/ 2887065 w 4395438"/>
              <a:gd name="connsiteY401" fmla="*/ 2358203 h 3453324"/>
              <a:gd name="connsiteX402" fmla="*/ 2853631 w 4395438"/>
              <a:gd name="connsiteY402" fmla="*/ 2317655 h 3453324"/>
              <a:gd name="connsiteX403" fmla="*/ 2925391 w 4395438"/>
              <a:gd name="connsiteY403" fmla="*/ 2317033 h 3453324"/>
              <a:gd name="connsiteX404" fmla="*/ 2608918 w 4395438"/>
              <a:gd name="connsiteY404" fmla="*/ 2317033 h 3453324"/>
              <a:gd name="connsiteX405" fmla="*/ 2672942 w 4395438"/>
              <a:gd name="connsiteY405" fmla="*/ 2319078 h 3453324"/>
              <a:gd name="connsiteX406" fmla="*/ 2696418 w 4395438"/>
              <a:gd name="connsiteY406" fmla="*/ 2351090 h 3453324"/>
              <a:gd name="connsiteX407" fmla="*/ 2688592 w 4395438"/>
              <a:gd name="connsiteY407" fmla="*/ 2360337 h 3453324"/>
              <a:gd name="connsiteX408" fmla="*/ 2569793 w 4395438"/>
              <a:gd name="connsiteY408" fmla="*/ 2358914 h 3453324"/>
              <a:gd name="connsiteX409" fmla="*/ 2537781 w 4395438"/>
              <a:gd name="connsiteY409" fmla="*/ 2331171 h 3453324"/>
              <a:gd name="connsiteX410" fmla="*/ 2544895 w 4395438"/>
              <a:gd name="connsiteY410" fmla="*/ 2317655 h 3453324"/>
              <a:gd name="connsiteX411" fmla="*/ 2608918 w 4395438"/>
              <a:gd name="connsiteY411" fmla="*/ 2317033 h 3453324"/>
              <a:gd name="connsiteX412" fmla="*/ 3025072 w 4395438"/>
              <a:gd name="connsiteY412" fmla="*/ 2316944 h 3453324"/>
              <a:gd name="connsiteX413" fmla="*/ 3183709 w 4395438"/>
              <a:gd name="connsiteY413" fmla="*/ 2316944 h 3453324"/>
              <a:gd name="connsiteX414" fmla="*/ 3286858 w 4395438"/>
              <a:gd name="connsiteY414" fmla="*/ 2316944 h 3453324"/>
              <a:gd name="connsiteX415" fmla="*/ 3340211 w 4395438"/>
              <a:gd name="connsiteY415" fmla="*/ 2360337 h 3453324"/>
              <a:gd name="connsiteX416" fmla="*/ 3055662 w 4395438"/>
              <a:gd name="connsiteY416" fmla="*/ 2358915 h 3453324"/>
              <a:gd name="connsiteX417" fmla="*/ 3018670 w 4395438"/>
              <a:gd name="connsiteY417" fmla="*/ 2328326 h 3453324"/>
              <a:gd name="connsiteX418" fmla="*/ 3025072 w 4395438"/>
              <a:gd name="connsiteY418" fmla="*/ 2316944 h 3453324"/>
              <a:gd name="connsiteX419" fmla="*/ 2253230 w 4395438"/>
              <a:gd name="connsiteY419" fmla="*/ 2315521 h 3453324"/>
              <a:gd name="connsiteX420" fmla="*/ 2334328 w 4395438"/>
              <a:gd name="connsiteY420" fmla="*/ 2315521 h 3453324"/>
              <a:gd name="connsiteX421" fmla="*/ 2364917 w 4395438"/>
              <a:gd name="connsiteY421" fmla="*/ 2357493 h 3453324"/>
              <a:gd name="connsiteX422" fmla="*/ 2226199 w 4395438"/>
              <a:gd name="connsiteY422" fmla="*/ 2357493 h 3453324"/>
              <a:gd name="connsiteX423" fmla="*/ 2253230 w 4395438"/>
              <a:gd name="connsiteY423" fmla="*/ 2315521 h 3453324"/>
              <a:gd name="connsiteX424" fmla="*/ 1755981 w 4395438"/>
              <a:gd name="connsiteY424" fmla="*/ 2314099 h 3453324"/>
              <a:gd name="connsiteX425" fmla="*/ 1876915 w 4395438"/>
              <a:gd name="connsiteY425" fmla="*/ 2314099 h 3453324"/>
              <a:gd name="connsiteX426" fmla="*/ 1840635 w 4395438"/>
              <a:gd name="connsiteY426" fmla="*/ 2360338 h 3453324"/>
              <a:gd name="connsiteX427" fmla="*/ 1735351 w 4395438"/>
              <a:gd name="connsiteY427" fmla="*/ 2359626 h 3453324"/>
              <a:gd name="connsiteX428" fmla="*/ 1755981 w 4395438"/>
              <a:gd name="connsiteY428" fmla="*/ 2314099 h 3453324"/>
              <a:gd name="connsiteX429" fmla="*/ 2093884 w 4395438"/>
              <a:gd name="connsiteY429" fmla="*/ 2314098 h 3453324"/>
              <a:gd name="connsiteX430" fmla="*/ 2171424 w 4395438"/>
              <a:gd name="connsiteY430" fmla="*/ 2315520 h 3453324"/>
              <a:gd name="connsiteX431" fmla="*/ 2201301 w 4395438"/>
              <a:gd name="connsiteY431" fmla="*/ 2358202 h 3453324"/>
              <a:gd name="connsiteX432" fmla="*/ 2062584 w 4395438"/>
              <a:gd name="connsiteY432" fmla="*/ 2358202 h 3453324"/>
              <a:gd name="connsiteX433" fmla="*/ 2093884 w 4395438"/>
              <a:gd name="connsiteY433" fmla="*/ 2314098 h 3453324"/>
              <a:gd name="connsiteX434" fmla="*/ 1930979 w 4395438"/>
              <a:gd name="connsiteY434" fmla="*/ 2313388 h 3453324"/>
              <a:gd name="connsiteX435" fmla="*/ 2040531 w 4395438"/>
              <a:gd name="connsiteY435" fmla="*/ 2313388 h 3453324"/>
              <a:gd name="connsiteX436" fmla="*/ 2040531 w 4395438"/>
              <a:gd name="connsiteY436" fmla="*/ 2356781 h 3453324"/>
              <a:gd name="connsiteX437" fmla="*/ 1898968 w 4395438"/>
              <a:gd name="connsiteY437" fmla="*/ 2356781 h 3453324"/>
              <a:gd name="connsiteX438" fmla="*/ 1930979 w 4395438"/>
              <a:gd name="connsiteY438" fmla="*/ 2313388 h 3453324"/>
              <a:gd name="connsiteX439" fmla="*/ 1605882 w 4395438"/>
              <a:gd name="connsiteY439" fmla="*/ 2312676 h 3453324"/>
              <a:gd name="connsiteX440" fmla="*/ 1716145 w 4395438"/>
              <a:gd name="connsiteY440" fmla="*/ 2313388 h 3453324"/>
              <a:gd name="connsiteX441" fmla="*/ 1676308 w 4395438"/>
              <a:gd name="connsiteY441" fmla="*/ 2360338 h 3453324"/>
              <a:gd name="connsiteX442" fmla="*/ 1569602 w 4395438"/>
              <a:gd name="connsiteY442" fmla="*/ 2359627 h 3453324"/>
              <a:gd name="connsiteX443" fmla="*/ 1605882 w 4395438"/>
              <a:gd name="connsiteY443" fmla="*/ 2312676 h 3453324"/>
              <a:gd name="connsiteX444" fmla="*/ 1450091 w 4395438"/>
              <a:gd name="connsiteY444" fmla="*/ 2312676 h 3453324"/>
              <a:gd name="connsiteX445" fmla="*/ 1554664 w 4395438"/>
              <a:gd name="connsiteY445" fmla="*/ 2313388 h 3453324"/>
              <a:gd name="connsiteX446" fmla="*/ 1511269 w 4395438"/>
              <a:gd name="connsiteY446" fmla="*/ 2360338 h 3453324"/>
              <a:gd name="connsiteX447" fmla="*/ 1403140 w 4395438"/>
              <a:gd name="connsiteY447" fmla="*/ 2359626 h 3453324"/>
              <a:gd name="connsiteX448" fmla="*/ 1450091 w 4395438"/>
              <a:gd name="connsiteY448" fmla="*/ 2312676 h 3453324"/>
              <a:gd name="connsiteX449" fmla="*/ 1127126 w 4395438"/>
              <a:gd name="connsiteY449" fmla="*/ 2311964 h 3453324"/>
              <a:gd name="connsiteX450" fmla="*/ 1229564 w 4395438"/>
              <a:gd name="connsiteY450" fmla="*/ 2312676 h 3453324"/>
              <a:gd name="connsiteX451" fmla="*/ 1181191 w 4395438"/>
              <a:gd name="connsiteY451" fmla="*/ 2360337 h 3453324"/>
              <a:gd name="connsiteX452" fmla="*/ 1070928 w 4395438"/>
              <a:gd name="connsiteY452" fmla="*/ 2359626 h 3453324"/>
              <a:gd name="connsiteX453" fmla="*/ 1127126 w 4395438"/>
              <a:gd name="connsiteY453" fmla="*/ 2311964 h 3453324"/>
              <a:gd name="connsiteX454" fmla="*/ 1287185 w 4395438"/>
              <a:gd name="connsiteY454" fmla="*/ 2311964 h 3453324"/>
              <a:gd name="connsiteX455" fmla="*/ 1393180 w 4395438"/>
              <a:gd name="connsiteY455" fmla="*/ 2312676 h 3453324"/>
              <a:gd name="connsiteX456" fmla="*/ 1343384 w 4395438"/>
              <a:gd name="connsiteY456" fmla="*/ 2359626 h 3453324"/>
              <a:gd name="connsiteX457" fmla="*/ 1237389 w 4395438"/>
              <a:gd name="connsiteY457" fmla="*/ 2358914 h 3453324"/>
              <a:gd name="connsiteX458" fmla="*/ 1287185 w 4395438"/>
              <a:gd name="connsiteY458" fmla="*/ 2311964 h 3453324"/>
              <a:gd name="connsiteX459" fmla="*/ 990988 w 4395438"/>
              <a:gd name="connsiteY459" fmla="*/ 2308908 h 3453324"/>
              <a:gd name="connsiteX460" fmla="*/ 1065237 w 4395438"/>
              <a:gd name="connsiteY460" fmla="*/ 2315522 h 3453324"/>
              <a:gd name="connsiteX461" fmla="*/ 1016864 w 4395438"/>
              <a:gd name="connsiteY461" fmla="*/ 2360338 h 3453324"/>
              <a:gd name="connsiteX462" fmla="*/ 903755 w 4395438"/>
              <a:gd name="connsiteY462" fmla="*/ 2359627 h 3453324"/>
              <a:gd name="connsiteX463" fmla="*/ 990988 w 4395438"/>
              <a:gd name="connsiteY463" fmla="*/ 2308908 h 3453324"/>
              <a:gd name="connsiteX464" fmla="*/ 2012076 w 4395438"/>
              <a:gd name="connsiteY464" fmla="*/ 2271416 h 3453324"/>
              <a:gd name="connsiteX465" fmla="*/ 2115225 w 4395438"/>
              <a:gd name="connsiteY465" fmla="*/ 2271416 h 3453324"/>
              <a:gd name="connsiteX466" fmla="*/ 2127319 w 4395438"/>
              <a:gd name="connsiteY466" fmla="*/ 2284221 h 3453324"/>
              <a:gd name="connsiteX467" fmla="*/ 2115225 w 4395438"/>
              <a:gd name="connsiteY467" fmla="*/ 2300582 h 3453324"/>
              <a:gd name="connsiteX468" fmla="*/ 2061872 w 4395438"/>
              <a:gd name="connsiteY468" fmla="*/ 2301294 h 3453324"/>
              <a:gd name="connsiteX469" fmla="*/ 2012076 w 4395438"/>
              <a:gd name="connsiteY469" fmla="*/ 2300582 h 3453324"/>
              <a:gd name="connsiteX470" fmla="*/ 1997849 w 4395438"/>
              <a:gd name="connsiteY470" fmla="*/ 2286354 h 3453324"/>
              <a:gd name="connsiteX471" fmla="*/ 2012076 w 4395438"/>
              <a:gd name="connsiteY471" fmla="*/ 2271416 h 3453324"/>
              <a:gd name="connsiteX472" fmla="*/ 3397566 w 4395438"/>
              <a:gd name="connsiteY472" fmla="*/ 2271238 h 3453324"/>
              <a:gd name="connsiteX473" fmla="*/ 3467547 w 4395438"/>
              <a:gd name="connsiteY473" fmla="*/ 2294891 h 3453324"/>
              <a:gd name="connsiteX474" fmla="*/ 3323849 w 4395438"/>
              <a:gd name="connsiteY474" fmla="*/ 2272127 h 3453324"/>
              <a:gd name="connsiteX475" fmla="*/ 3397566 w 4395438"/>
              <a:gd name="connsiteY475" fmla="*/ 2271238 h 3453324"/>
              <a:gd name="connsiteX476" fmla="*/ 3222891 w 4395438"/>
              <a:gd name="connsiteY476" fmla="*/ 2270738 h 3453324"/>
              <a:gd name="connsiteX477" fmla="*/ 3316025 w 4395438"/>
              <a:gd name="connsiteY477" fmla="*/ 2304851 h 3453324"/>
              <a:gd name="connsiteX478" fmla="*/ 3170193 w 4395438"/>
              <a:gd name="connsiteY478" fmla="*/ 2279241 h 3453324"/>
              <a:gd name="connsiteX479" fmla="*/ 3222891 w 4395438"/>
              <a:gd name="connsiteY479" fmla="*/ 2270738 h 3453324"/>
              <a:gd name="connsiteX480" fmla="*/ 2464510 w 4395438"/>
              <a:gd name="connsiteY480" fmla="*/ 2270705 h 3453324"/>
              <a:gd name="connsiteX481" fmla="*/ 2553432 w 4395438"/>
              <a:gd name="connsiteY481" fmla="*/ 2271416 h 3453324"/>
              <a:gd name="connsiteX482" fmla="*/ 2579753 w 4395438"/>
              <a:gd name="connsiteY482" fmla="*/ 2290624 h 3453324"/>
              <a:gd name="connsiteX483" fmla="*/ 2573350 w 4395438"/>
              <a:gd name="connsiteY483" fmla="*/ 2302006 h 3453324"/>
              <a:gd name="connsiteX484" fmla="*/ 2464510 w 4395438"/>
              <a:gd name="connsiteY484" fmla="*/ 2301294 h 3453324"/>
              <a:gd name="connsiteX485" fmla="*/ 2443880 w 4395438"/>
              <a:gd name="connsiteY485" fmla="*/ 2283510 h 3453324"/>
              <a:gd name="connsiteX486" fmla="*/ 2464510 w 4395438"/>
              <a:gd name="connsiteY486" fmla="*/ 2270705 h 3453324"/>
              <a:gd name="connsiteX487" fmla="*/ 2313699 w 4395438"/>
              <a:gd name="connsiteY487" fmla="*/ 2270705 h 3453324"/>
              <a:gd name="connsiteX488" fmla="*/ 2406177 w 4395438"/>
              <a:gd name="connsiteY488" fmla="*/ 2271416 h 3453324"/>
              <a:gd name="connsiteX489" fmla="*/ 2429652 w 4395438"/>
              <a:gd name="connsiteY489" fmla="*/ 2292046 h 3453324"/>
              <a:gd name="connsiteX490" fmla="*/ 2423250 w 4395438"/>
              <a:gd name="connsiteY490" fmla="*/ 2302006 h 3453324"/>
              <a:gd name="connsiteX491" fmla="*/ 2313699 w 4395438"/>
              <a:gd name="connsiteY491" fmla="*/ 2301294 h 3453324"/>
              <a:gd name="connsiteX492" fmla="*/ 2295203 w 4395438"/>
              <a:gd name="connsiteY492" fmla="*/ 2285644 h 3453324"/>
              <a:gd name="connsiteX493" fmla="*/ 2313699 w 4395438"/>
              <a:gd name="connsiteY493" fmla="*/ 2270705 h 3453324"/>
              <a:gd name="connsiteX494" fmla="*/ 3074447 w 4395438"/>
              <a:gd name="connsiteY494" fmla="*/ 2270160 h 3453324"/>
              <a:gd name="connsiteX495" fmla="*/ 3169482 w 4395438"/>
              <a:gd name="connsiteY495" fmla="*/ 2306274 h 3453324"/>
              <a:gd name="connsiteX496" fmla="*/ 3023650 w 4395438"/>
              <a:gd name="connsiteY496" fmla="*/ 2279953 h 3453324"/>
              <a:gd name="connsiteX497" fmla="*/ 3074447 w 4395438"/>
              <a:gd name="connsiteY497" fmla="*/ 2270160 h 3453324"/>
              <a:gd name="connsiteX498" fmla="*/ 2213395 w 4395438"/>
              <a:gd name="connsiteY498" fmla="*/ 2269994 h 3453324"/>
              <a:gd name="connsiteX499" fmla="*/ 2258922 w 4395438"/>
              <a:gd name="connsiteY499" fmla="*/ 2270705 h 3453324"/>
              <a:gd name="connsiteX500" fmla="*/ 2278129 w 4395438"/>
              <a:gd name="connsiteY500" fmla="*/ 2285644 h 3453324"/>
              <a:gd name="connsiteX501" fmla="*/ 2260345 w 4395438"/>
              <a:gd name="connsiteY501" fmla="*/ 2301294 h 3453324"/>
              <a:gd name="connsiteX502" fmla="*/ 2165021 w 4395438"/>
              <a:gd name="connsiteY502" fmla="*/ 2301294 h 3453324"/>
              <a:gd name="connsiteX503" fmla="*/ 2145814 w 4395438"/>
              <a:gd name="connsiteY503" fmla="*/ 2286355 h 3453324"/>
              <a:gd name="connsiteX504" fmla="*/ 2167155 w 4395438"/>
              <a:gd name="connsiteY504" fmla="*/ 2270705 h 3453324"/>
              <a:gd name="connsiteX505" fmla="*/ 2213395 w 4395438"/>
              <a:gd name="connsiteY505" fmla="*/ 2269994 h 3453324"/>
              <a:gd name="connsiteX506" fmla="*/ 1975796 w 4395438"/>
              <a:gd name="connsiteY506" fmla="*/ 2269282 h 3453324"/>
              <a:gd name="connsiteX507" fmla="*/ 1984332 w 4395438"/>
              <a:gd name="connsiteY507" fmla="*/ 2279952 h 3453324"/>
              <a:gd name="connsiteX508" fmla="*/ 1962279 w 4395438"/>
              <a:gd name="connsiteY508" fmla="*/ 2299871 h 3453324"/>
              <a:gd name="connsiteX509" fmla="*/ 1849882 w 4395438"/>
              <a:gd name="connsiteY509" fmla="*/ 2300582 h 3453324"/>
              <a:gd name="connsiteX510" fmla="*/ 1844191 w 4395438"/>
              <a:gd name="connsiteY510" fmla="*/ 2288489 h 3453324"/>
              <a:gd name="connsiteX511" fmla="*/ 1869801 w 4395438"/>
              <a:gd name="connsiteY511" fmla="*/ 2269994 h 3453324"/>
              <a:gd name="connsiteX512" fmla="*/ 1975796 w 4395438"/>
              <a:gd name="connsiteY512" fmla="*/ 2269282 h 3453324"/>
              <a:gd name="connsiteX513" fmla="*/ 2938662 w 4395438"/>
              <a:gd name="connsiteY513" fmla="*/ 2269126 h 3453324"/>
              <a:gd name="connsiteX514" fmla="*/ 3020092 w 4395438"/>
              <a:gd name="connsiteY514" fmla="*/ 2297737 h 3453324"/>
              <a:gd name="connsiteX515" fmla="*/ 2886354 w 4395438"/>
              <a:gd name="connsiteY515" fmla="*/ 2275684 h 3453324"/>
              <a:gd name="connsiteX516" fmla="*/ 2938662 w 4395438"/>
              <a:gd name="connsiteY516" fmla="*/ 2269126 h 3453324"/>
              <a:gd name="connsiteX517" fmla="*/ 2787184 w 4395438"/>
              <a:gd name="connsiteY517" fmla="*/ 2268237 h 3453324"/>
              <a:gd name="connsiteX518" fmla="*/ 2871416 w 4395438"/>
              <a:gd name="connsiteY518" fmla="*/ 2298448 h 3453324"/>
              <a:gd name="connsiteX519" fmla="*/ 2741234 w 4395438"/>
              <a:gd name="connsiteY519" fmla="*/ 2276396 h 3453324"/>
              <a:gd name="connsiteX520" fmla="*/ 2787184 w 4395438"/>
              <a:gd name="connsiteY520" fmla="*/ 2268237 h 3453324"/>
              <a:gd name="connsiteX521" fmla="*/ 1762672 w 4395438"/>
              <a:gd name="connsiteY521" fmla="*/ 2267982 h 3453324"/>
              <a:gd name="connsiteX522" fmla="*/ 1838500 w 4395438"/>
              <a:gd name="connsiteY522" fmla="*/ 2271416 h 3453324"/>
              <a:gd name="connsiteX523" fmla="*/ 1810757 w 4395438"/>
              <a:gd name="connsiteY523" fmla="*/ 2299871 h 3453324"/>
              <a:gd name="connsiteX524" fmla="*/ 1697648 w 4395438"/>
              <a:gd name="connsiteY524" fmla="*/ 2301294 h 3453324"/>
              <a:gd name="connsiteX525" fmla="*/ 1762672 w 4395438"/>
              <a:gd name="connsiteY525" fmla="*/ 2267982 h 3453324"/>
              <a:gd name="connsiteX526" fmla="*/ 2650212 w 4395438"/>
              <a:gd name="connsiteY526" fmla="*/ 2267904 h 3453324"/>
              <a:gd name="connsiteX527" fmla="*/ 2722738 w 4395438"/>
              <a:gd name="connsiteY527" fmla="*/ 2296315 h 3453324"/>
              <a:gd name="connsiteX528" fmla="*/ 2593980 w 4395438"/>
              <a:gd name="connsiteY528" fmla="*/ 2273551 h 3453324"/>
              <a:gd name="connsiteX529" fmla="*/ 2650212 w 4395438"/>
              <a:gd name="connsiteY529" fmla="*/ 2267904 h 3453324"/>
              <a:gd name="connsiteX530" fmla="*/ 1531187 w 4395438"/>
              <a:gd name="connsiteY530" fmla="*/ 2267148 h 3453324"/>
              <a:gd name="connsiteX531" fmla="*/ 1396737 w 4395438"/>
              <a:gd name="connsiteY531" fmla="*/ 2291335 h 3453324"/>
              <a:gd name="connsiteX532" fmla="*/ 1531187 w 4395438"/>
              <a:gd name="connsiteY532" fmla="*/ 2267148 h 3453324"/>
              <a:gd name="connsiteX533" fmla="*/ 1624155 w 4395438"/>
              <a:gd name="connsiteY533" fmla="*/ 2267070 h 3453324"/>
              <a:gd name="connsiteX534" fmla="*/ 1689824 w 4395438"/>
              <a:gd name="connsiteY534" fmla="*/ 2272839 h 3453324"/>
              <a:gd name="connsiteX535" fmla="*/ 1661369 w 4395438"/>
              <a:gd name="connsiteY535" fmla="*/ 2299159 h 3453324"/>
              <a:gd name="connsiteX536" fmla="*/ 1546126 w 4395438"/>
              <a:gd name="connsiteY536" fmla="*/ 2300582 h 3453324"/>
              <a:gd name="connsiteX537" fmla="*/ 1624155 w 4395438"/>
              <a:gd name="connsiteY537" fmla="*/ 2267070 h 3453324"/>
              <a:gd name="connsiteX538" fmla="*/ 1323955 w 4395438"/>
              <a:gd name="connsiteY538" fmla="*/ 2265914 h 3453324"/>
              <a:gd name="connsiteX539" fmla="*/ 1381087 w 4395438"/>
              <a:gd name="connsiteY539" fmla="*/ 2272128 h 3453324"/>
              <a:gd name="connsiteX540" fmla="*/ 1245926 w 4395438"/>
              <a:gd name="connsiteY540" fmla="*/ 2297026 h 3453324"/>
              <a:gd name="connsiteX541" fmla="*/ 1323955 w 4395438"/>
              <a:gd name="connsiteY541" fmla="*/ 2265914 h 3453324"/>
              <a:gd name="connsiteX542" fmla="*/ 1080888 w 4395438"/>
              <a:gd name="connsiteY542" fmla="*/ 2265725 h 3453324"/>
              <a:gd name="connsiteX543" fmla="*/ 935056 w 4395438"/>
              <a:gd name="connsiteY543" fmla="*/ 2292047 h 3453324"/>
              <a:gd name="connsiteX544" fmla="*/ 1080888 w 4395438"/>
              <a:gd name="connsiteY544" fmla="*/ 2265725 h 3453324"/>
              <a:gd name="connsiteX545" fmla="*/ 1176634 w 4395438"/>
              <a:gd name="connsiteY545" fmla="*/ 2265592 h 3453324"/>
              <a:gd name="connsiteX546" fmla="*/ 1230987 w 4395438"/>
              <a:gd name="connsiteY546" fmla="*/ 2272128 h 3453324"/>
              <a:gd name="connsiteX547" fmla="*/ 1094403 w 4395438"/>
              <a:gd name="connsiteY547" fmla="*/ 2295603 h 3453324"/>
              <a:gd name="connsiteX548" fmla="*/ 1176634 w 4395438"/>
              <a:gd name="connsiteY548" fmla="*/ 2265592 h 3453324"/>
              <a:gd name="connsiteX549" fmla="*/ 853248 w 4395438"/>
              <a:gd name="connsiteY549" fmla="*/ 2230156 h 3453324"/>
              <a:gd name="connsiteX550" fmla="*/ 798474 w 4395438"/>
              <a:gd name="connsiteY550" fmla="*/ 2258611 h 3453324"/>
              <a:gd name="connsiteX551" fmla="*/ 552338 w 4395438"/>
              <a:gd name="connsiteY551" fmla="*/ 2637062 h 3453324"/>
              <a:gd name="connsiteX552" fmla="*/ 533843 w 4395438"/>
              <a:gd name="connsiteY552" fmla="*/ 2668362 h 3453324"/>
              <a:gd name="connsiteX553" fmla="*/ 3892237 w 4395438"/>
              <a:gd name="connsiteY553" fmla="*/ 2668362 h 3453324"/>
              <a:gd name="connsiteX554" fmla="*/ 3872319 w 4395438"/>
              <a:gd name="connsiteY554" fmla="*/ 2636351 h 3453324"/>
              <a:gd name="connsiteX555" fmla="*/ 3613379 w 4395438"/>
              <a:gd name="connsiteY555" fmla="*/ 2262879 h 3453324"/>
              <a:gd name="connsiteX556" fmla="*/ 3555046 w 4395438"/>
              <a:gd name="connsiteY556" fmla="*/ 2233002 h 3453324"/>
              <a:gd name="connsiteX557" fmla="*/ 853248 w 4395438"/>
              <a:gd name="connsiteY557" fmla="*/ 2230156 h 3453324"/>
              <a:gd name="connsiteX558" fmla="*/ 902332 w 4395438"/>
              <a:gd name="connsiteY558" fmla="*/ 2100686 h 3453324"/>
              <a:gd name="connsiteX559" fmla="*/ 2907696 w 4395438"/>
              <a:gd name="connsiteY559" fmla="*/ 2114203 h 3453324"/>
              <a:gd name="connsiteX560" fmla="*/ 3594171 w 4395438"/>
              <a:gd name="connsiteY560" fmla="*/ 2119182 h 3453324"/>
              <a:gd name="connsiteX561" fmla="*/ 3636143 w 4395438"/>
              <a:gd name="connsiteY561" fmla="*/ 2146214 h 3453324"/>
              <a:gd name="connsiteX562" fmla="*/ 3656061 w 4395438"/>
              <a:gd name="connsiteY562" fmla="*/ 2179649 h 3453324"/>
              <a:gd name="connsiteX563" fmla="*/ 4368858 w 4395438"/>
              <a:gd name="connsiteY563" fmla="*/ 3207584 h 3453324"/>
              <a:gd name="connsiteX564" fmla="*/ 4378105 w 4395438"/>
              <a:gd name="connsiteY564" fmla="*/ 3349859 h 3453324"/>
              <a:gd name="connsiteX565" fmla="*/ 4208798 w 4395438"/>
              <a:gd name="connsiteY565" fmla="*/ 3453008 h 3453324"/>
              <a:gd name="connsiteX566" fmla="*/ 3949147 w 4395438"/>
              <a:gd name="connsiteY566" fmla="*/ 3453008 h 3453324"/>
              <a:gd name="connsiteX567" fmla="*/ 2196322 w 4395438"/>
              <a:gd name="connsiteY567" fmla="*/ 3453008 h 3453324"/>
              <a:gd name="connsiteX568" fmla="*/ 198074 w 4395438"/>
              <a:gd name="connsiteY568" fmla="*/ 3453008 h 3453324"/>
              <a:gd name="connsiteX569" fmla="*/ 8137 w 4395438"/>
              <a:gd name="connsiteY569" fmla="*/ 3319270 h 3453324"/>
              <a:gd name="connsiteX570" fmla="*/ 40861 w 4395438"/>
              <a:gd name="connsiteY570" fmla="*/ 3136447 h 3453324"/>
              <a:gd name="connsiteX571" fmla="*/ 785669 w 4395438"/>
              <a:gd name="connsiteY571" fmla="*/ 2166844 h 3453324"/>
              <a:gd name="connsiteX572" fmla="*/ 796340 w 4395438"/>
              <a:gd name="connsiteY572" fmla="*/ 2152617 h 3453324"/>
              <a:gd name="connsiteX573" fmla="*/ 902332 w 4395438"/>
              <a:gd name="connsiteY573" fmla="*/ 2100686 h 3453324"/>
              <a:gd name="connsiteX574" fmla="*/ 945015 w 4395438"/>
              <a:gd name="connsiteY574" fmla="*/ 186380 h 3453324"/>
              <a:gd name="connsiteX575" fmla="*/ 875300 w 4395438"/>
              <a:gd name="connsiteY575" fmla="*/ 258228 h 3453324"/>
              <a:gd name="connsiteX576" fmla="*/ 875300 w 4395438"/>
              <a:gd name="connsiteY576" fmla="*/ 1759228 h 3453324"/>
              <a:gd name="connsiteX577" fmla="*/ 950706 w 4395438"/>
              <a:gd name="connsiteY577" fmla="*/ 1836056 h 3453324"/>
              <a:gd name="connsiteX578" fmla="*/ 2601805 w 4395438"/>
              <a:gd name="connsiteY578" fmla="*/ 1836056 h 3453324"/>
              <a:gd name="connsiteX579" fmla="*/ 3470393 w 4395438"/>
              <a:gd name="connsiteY579" fmla="*/ 1836056 h 3453324"/>
              <a:gd name="connsiteX580" fmla="*/ 3545798 w 4395438"/>
              <a:gd name="connsiteY580" fmla="*/ 1759228 h 3453324"/>
              <a:gd name="connsiteX581" fmla="*/ 3545798 w 4395438"/>
              <a:gd name="connsiteY581" fmla="*/ 258228 h 3453324"/>
              <a:gd name="connsiteX582" fmla="*/ 3476084 w 4395438"/>
              <a:gd name="connsiteY582" fmla="*/ 186380 h 3453324"/>
              <a:gd name="connsiteX583" fmla="*/ 2179961 w 4395438"/>
              <a:gd name="connsiteY583" fmla="*/ 186380 h 3453324"/>
              <a:gd name="connsiteX584" fmla="*/ 945015 w 4395438"/>
              <a:gd name="connsiteY584" fmla="*/ 186380 h 3453324"/>
              <a:gd name="connsiteX585" fmla="*/ 884548 w 4395438"/>
              <a:gd name="connsiteY585" fmla="*/ 0 h 3453324"/>
              <a:gd name="connsiteX586" fmla="*/ 2226200 w 4395438"/>
              <a:gd name="connsiteY586" fmla="*/ 711 h 3453324"/>
              <a:gd name="connsiteX587" fmla="*/ 3536550 w 4395438"/>
              <a:gd name="connsiteY587" fmla="*/ 0 h 3453324"/>
              <a:gd name="connsiteX588" fmla="*/ 3653215 w 4395438"/>
              <a:gd name="connsiteY588" fmla="*/ 114531 h 3453324"/>
              <a:gd name="connsiteX589" fmla="*/ 3653927 w 4395438"/>
              <a:gd name="connsiteY589" fmla="*/ 1885852 h 3453324"/>
              <a:gd name="connsiteX590" fmla="*/ 3537262 w 4395438"/>
              <a:gd name="connsiteY590" fmla="*/ 2001806 h 3453324"/>
              <a:gd name="connsiteX591" fmla="*/ 2283821 w 4395438"/>
              <a:gd name="connsiteY591" fmla="*/ 2001806 h 3453324"/>
              <a:gd name="connsiteX592" fmla="*/ 884548 w 4395438"/>
              <a:gd name="connsiteY592" fmla="*/ 2001806 h 3453324"/>
              <a:gd name="connsiteX593" fmla="*/ 767885 w 4395438"/>
              <a:gd name="connsiteY593" fmla="*/ 1885852 h 3453324"/>
              <a:gd name="connsiteX594" fmla="*/ 767885 w 4395438"/>
              <a:gd name="connsiteY594" fmla="*/ 114531 h 3453324"/>
              <a:gd name="connsiteX595" fmla="*/ 884548 w 4395438"/>
              <a:gd name="connsiteY595" fmla="*/ 0 h 345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</a:cxnLst>
            <a:rect l="l" t="t" r="r" b="b"/>
            <a:pathLst>
              <a:path w="4395438" h="3453324">
                <a:moveTo>
                  <a:pt x="3437669" y="3099455"/>
                </a:moveTo>
                <a:cubicBezTo>
                  <a:pt x="3408503" y="3098032"/>
                  <a:pt x="3402812" y="3111549"/>
                  <a:pt x="3410637" y="3138581"/>
                </a:cubicBezTo>
                <a:cubicBezTo>
                  <a:pt x="3461145" y="3138581"/>
                  <a:pt x="3510229" y="3138581"/>
                  <a:pt x="3558603" y="3138581"/>
                </a:cubicBezTo>
                <a:cubicBezTo>
                  <a:pt x="3563583" y="3111549"/>
                  <a:pt x="3554334" y="3100167"/>
                  <a:pt x="3529437" y="3100878"/>
                </a:cubicBezTo>
                <a:cubicBezTo>
                  <a:pt x="3498847" y="3101589"/>
                  <a:pt x="3468258" y="3101589"/>
                  <a:pt x="3437669" y="3099455"/>
                </a:cubicBezTo>
                <a:close/>
                <a:moveTo>
                  <a:pt x="878146" y="3097321"/>
                </a:moveTo>
                <a:cubicBezTo>
                  <a:pt x="853959" y="3096609"/>
                  <a:pt x="846134" y="3110126"/>
                  <a:pt x="841866" y="3133601"/>
                </a:cubicBezTo>
                <a:cubicBezTo>
                  <a:pt x="897353" y="3133601"/>
                  <a:pt x="949995" y="3133601"/>
                  <a:pt x="1002637" y="3133601"/>
                </a:cubicBezTo>
                <a:cubicBezTo>
                  <a:pt x="1006193" y="3100878"/>
                  <a:pt x="1006193" y="3100167"/>
                  <a:pt x="981295" y="3099455"/>
                </a:cubicBezTo>
                <a:cubicBezTo>
                  <a:pt x="947149" y="3098032"/>
                  <a:pt x="913003" y="3098744"/>
                  <a:pt x="878146" y="3097321"/>
                </a:cubicBezTo>
                <a:close/>
                <a:moveTo>
                  <a:pt x="2575340" y="2971397"/>
                </a:moveTo>
                <a:cubicBezTo>
                  <a:pt x="2567926" y="2971097"/>
                  <a:pt x="2558411" y="2972475"/>
                  <a:pt x="2546318" y="2974965"/>
                </a:cubicBezTo>
                <a:cubicBezTo>
                  <a:pt x="2547029" y="2990615"/>
                  <a:pt x="2548452" y="3006976"/>
                  <a:pt x="2549163" y="3022627"/>
                </a:cubicBezTo>
                <a:cubicBezTo>
                  <a:pt x="2442457" y="3022627"/>
                  <a:pt x="2337885" y="3022627"/>
                  <a:pt x="2233313" y="3022627"/>
                </a:cubicBezTo>
                <a:cubicBezTo>
                  <a:pt x="2232602" y="3003420"/>
                  <a:pt x="2231891" y="2988481"/>
                  <a:pt x="2230468" y="2972831"/>
                </a:cubicBezTo>
                <a:cubicBezTo>
                  <a:pt x="2214818" y="2972831"/>
                  <a:pt x="2201301" y="2972831"/>
                  <a:pt x="2187074" y="2972831"/>
                </a:cubicBezTo>
                <a:cubicBezTo>
                  <a:pt x="2184940" y="2989192"/>
                  <a:pt x="2183517" y="3003420"/>
                  <a:pt x="2182805" y="3020493"/>
                </a:cubicBezTo>
                <a:cubicBezTo>
                  <a:pt x="2073254" y="3020493"/>
                  <a:pt x="1967260" y="3020493"/>
                  <a:pt x="1860554" y="3020493"/>
                </a:cubicBezTo>
                <a:cubicBezTo>
                  <a:pt x="1861265" y="3010533"/>
                  <a:pt x="1861976" y="3003420"/>
                  <a:pt x="1862687" y="2996306"/>
                </a:cubicBezTo>
                <a:cubicBezTo>
                  <a:pt x="1863399" y="2988481"/>
                  <a:pt x="1864110" y="2980656"/>
                  <a:pt x="1864822" y="2973542"/>
                </a:cubicBezTo>
                <a:cubicBezTo>
                  <a:pt x="1821428" y="2967851"/>
                  <a:pt x="1816448" y="2974253"/>
                  <a:pt x="1818582" y="3034720"/>
                </a:cubicBezTo>
                <a:cubicBezTo>
                  <a:pt x="2078234" y="3034720"/>
                  <a:pt x="2337885" y="3034720"/>
                  <a:pt x="2598248" y="3034720"/>
                </a:cubicBezTo>
                <a:cubicBezTo>
                  <a:pt x="2600916" y="2988304"/>
                  <a:pt x="2597581" y="2972297"/>
                  <a:pt x="2575340" y="2971397"/>
                </a:cubicBezTo>
                <a:close/>
                <a:moveTo>
                  <a:pt x="2524266" y="2757996"/>
                </a:moveTo>
                <a:cubicBezTo>
                  <a:pt x="2537070" y="2813483"/>
                  <a:pt x="2549875" y="2869682"/>
                  <a:pt x="2563391" y="2928726"/>
                </a:cubicBezTo>
                <a:cubicBezTo>
                  <a:pt x="2332906" y="2928726"/>
                  <a:pt x="2105266" y="2928726"/>
                  <a:pt x="1871224" y="2928726"/>
                </a:cubicBezTo>
                <a:cubicBezTo>
                  <a:pt x="1883317" y="2873950"/>
                  <a:pt x="1893277" y="2822020"/>
                  <a:pt x="1906081" y="2771512"/>
                </a:cubicBezTo>
                <a:cubicBezTo>
                  <a:pt x="1907505" y="2765822"/>
                  <a:pt x="1919598" y="2758708"/>
                  <a:pt x="1927422" y="2758708"/>
                </a:cubicBezTo>
                <a:cubicBezTo>
                  <a:pt x="2124473" y="2757996"/>
                  <a:pt x="2322235" y="2757996"/>
                  <a:pt x="2524266" y="2757996"/>
                </a:cubicBezTo>
                <a:close/>
                <a:moveTo>
                  <a:pt x="2431075" y="2735943"/>
                </a:moveTo>
                <a:cubicBezTo>
                  <a:pt x="2254655" y="2736654"/>
                  <a:pt x="2078234" y="2737366"/>
                  <a:pt x="1901813" y="2738789"/>
                </a:cubicBezTo>
                <a:cubicBezTo>
                  <a:pt x="1888297" y="2738789"/>
                  <a:pt x="1865533" y="2744480"/>
                  <a:pt x="1863399" y="2752304"/>
                </a:cubicBezTo>
                <a:cubicBezTo>
                  <a:pt x="1846326" y="2814905"/>
                  <a:pt x="1833521" y="2878218"/>
                  <a:pt x="1818582" y="2945798"/>
                </a:cubicBezTo>
                <a:cubicBezTo>
                  <a:pt x="2086770" y="2946510"/>
                  <a:pt x="2349267" y="2946510"/>
                  <a:pt x="2618166" y="2946510"/>
                </a:cubicBezTo>
                <a:cubicBezTo>
                  <a:pt x="2602516" y="2878929"/>
                  <a:pt x="2588289" y="2814194"/>
                  <a:pt x="2571927" y="2750882"/>
                </a:cubicBezTo>
                <a:cubicBezTo>
                  <a:pt x="2570505" y="2744480"/>
                  <a:pt x="2554143" y="2737366"/>
                  <a:pt x="2544895" y="2736654"/>
                </a:cubicBezTo>
                <a:cubicBezTo>
                  <a:pt x="2507192" y="2735231"/>
                  <a:pt x="2469490" y="2735943"/>
                  <a:pt x="2431075" y="2735943"/>
                </a:cubicBezTo>
                <a:close/>
                <a:moveTo>
                  <a:pt x="3009422" y="2574372"/>
                </a:moveTo>
                <a:cubicBezTo>
                  <a:pt x="3038588" y="2574283"/>
                  <a:pt x="3067755" y="2574817"/>
                  <a:pt x="3096921" y="2577307"/>
                </a:cubicBezTo>
                <a:cubicBezTo>
                  <a:pt x="3111149" y="2578729"/>
                  <a:pt x="3122531" y="2606473"/>
                  <a:pt x="3136047" y="2622124"/>
                </a:cubicBezTo>
                <a:cubicBezTo>
                  <a:pt x="3133201" y="2624969"/>
                  <a:pt x="3131067" y="2628526"/>
                  <a:pt x="3128933" y="2632794"/>
                </a:cubicBezTo>
                <a:cubicBezTo>
                  <a:pt x="3069178" y="2632794"/>
                  <a:pt x="3010133" y="2635639"/>
                  <a:pt x="2951090" y="2630660"/>
                </a:cubicBezTo>
                <a:cubicBezTo>
                  <a:pt x="2937573" y="2629237"/>
                  <a:pt x="2926903" y="2600071"/>
                  <a:pt x="2914809" y="2583709"/>
                </a:cubicBezTo>
                <a:cubicBezTo>
                  <a:pt x="2916944" y="2580864"/>
                  <a:pt x="2919789" y="2578018"/>
                  <a:pt x="2921923" y="2575173"/>
                </a:cubicBezTo>
                <a:cubicBezTo>
                  <a:pt x="2951089" y="2575173"/>
                  <a:pt x="2980256" y="2574461"/>
                  <a:pt x="3009422" y="2574372"/>
                </a:cubicBezTo>
                <a:close/>
                <a:moveTo>
                  <a:pt x="1309949" y="2573750"/>
                </a:moveTo>
                <a:cubicBezTo>
                  <a:pt x="1349075" y="2573750"/>
                  <a:pt x="1387489" y="2573750"/>
                  <a:pt x="1426615" y="2573750"/>
                </a:cubicBezTo>
                <a:cubicBezTo>
                  <a:pt x="1419501" y="2632794"/>
                  <a:pt x="1417367" y="2634928"/>
                  <a:pt x="1364014" y="2634928"/>
                </a:cubicBezTo>
                <a:cubicBezTo>
                  <a:pt x="1326311" y="2634928"/>
                  <a:pt x="1288608" y="2634928"/>
                  <a:pt x="1248060" y="2634928"/>
                </a:cubicBezTo>
                <a:cubicBezTo>
                  <a:pt x="1257308" y="2575884"/>
                  <a:pt x="1260153" y="2573750"/>
                  <a:pt x="1309949" y="2573750"/>
                </a:cubicBezTo>
                <a:close/>
                <a:moveTo>
                  <a:pt x="1128549" y="2573750"/>
                </a:moveTo>
                <a:cubicBezTo>
                  <a:pt x="1166964" y="2573039"/>
                  <a:pt x="1203955" y="2573750"/>
                  <a:pt x="1244503" y="2573750"/>
                </a:cubicBezTo>
                <a:cubicBezTo>
                  <a:pt x="1228141" y="2635640"/>
                  <a:pt x="1228141" y="2635640"/>
                  <a:pt x="1172654" y="2635640"/>
                </a:cubicBezTo>
                <a:cubicBezTo>
                  <a:pt x="1135663" y="2635640"/>
                  <a:pt x="1097960" y="2635640"/>
                  <a:pt x="1059546" y="2635640"/>
                </a:cubicBezTo>
                <a:cubicBezTo>
                  <a:pt x="1072351" y="2577307"/>
                  <a:pt x="1075908" y="2574462"/>
                  <a:pt x="1128549" y="2573750"/>
                </a:cubicBezTo>
                <a:close/>
                <a:moveTo>
                  <a:pt x="2633017" y="2573661"/>
                </a:moveTo>
                <a:cubicBezTo>
                  <a:pt x="2659071" y="2573572"/>
                  <a:pt x="2683613" y="2574106"/>
                  <a:pt x="2707800" y="2576596"/>
                </a:cubicBezTo>
                <a:cubicBezTo>
                  <a:pt x="2719181" y="2578018"/>
                  <a:pt x="2727718" y="2605762"/>
                  <a:pt x="2737677" y="2620701"/>
                </a:cubicBezTo>
                <a:cubicBezTo>
                  <a:pt x="2734832" y="2624969"/>
                  <a:pt x="2731986" y="2629237"/>
                  <a:pt x="2729852" y="2633506"/>
                </a:cubicBezTo>
                <a:cubicBezTo>
                  <a:pt x="2680768" y="2633506"/>
                  <a:pt x="2631682" y="2636351"/>
                  <a:pt x="2582598" y="2631372"/>
                </a:cubicBezTo>
                <a:cubicBezTo>
                  <a:pt x="2571216" y="2629949"/>
                  <a:pt x="2563391" y="2600782"/>
                  <a:pt x="2549163" y="2574462"/>
                </a:cubicBezTo>
                <a:cubicBezTo>
                  <a:pt x="2579397" y="2574462"/>
                  <a:pt x="2606962" y="2573750"/>
                  <a:pt x="2633017" y="2573661"/>
                </a:cubicBezTo>
                <a:close/>
                <a:moveTo>
                  <a:pt x="3206117" y="2573394"/>
                </a:moveTo>
                <a:cubicBezTo>
                  <a:pt x="3230481" y="2573216"/>
                  <a:pt x="3254846" y="2573749"/>
                  <a:pt x="3279033" y="2576595"/>
                </a:cubicBezTo>
                <a:cubicBezTo>
                  <a:pt x="3293260" y="2578018"/>
                  <a:pt x="3304642" y="2605762"/>
                  <a:pt x="3316735" y="2621412"/>
                </a:cubicBezTo>
                <a:cubicBezTo>
                  <a:pt x="3314601" y="2624968"/>
                  <a:pt x="3312467" y="2628526"/>
                  <a:pt x="3310332" y="2632082"/>
                </a:cubicBezTo>
                <a:cubicBezTo>
                  <a:pt x="3263382" y="2632082"/>
                  <a:pt x="3215720" y="2636350"/>
                  <a:pt x="3170192" y="2629948"/>
                </a:cubicBezTo>
                <a:cubicBezTo>
                  <a:pt x="3153830" y="2627814"/>
                  <a:pt x="3141026" y="2600782"/>
                  <a:pt x="3126087" y="2585843"/>
                </a:cubicBezTo>
                <a:cubicBezTo>
                  <a:pt x="3128221" y="2582286"/>
                  <a:pt x="3131067" y="2578729"/>
                  <a:pt x="3133201" y="2574461"/>
                </a:cubicBezTo>
                <a:cubicBezTo>
                  <a:pt x="3157387" y="2574461"/>
                  <a:pt x="3181752" y="2573572"/>
                  <a:pt x="3206117" y="2573394"/>
                </a:cubicBezTo>
                <a:close/>
                <a:moveTo>
                  <a:pt x="3560737" y="2573128"/>
                </a:moveTo>
                <a:cubicBezTo>
                  <a:pt x="3585279" y="2572861"/>
                  <a:pt x="3608399" y="2573395"/>
                  <a:pt x="3631163" y="2576596"/>
                </a:cubicBezTo>
                <a:cubicBezTo>
                  <a:pt x="3648948" y="2578730"/>
                  <a:pt x="3663175" y="2605051"/>
                  <a:pt x="3679536" y="2620702"/>
                </a:cubicBezTo>
                <a:cubicBezTo>
                  <a:pt x="3678113" y="2623547"/>
                  <a:pt x="3676691" y="2627104"/>
                  <a:pt x="3674556" y="2629949"/>
                </a:cubicBezTo>
                <a:cubicBezTo>
                  <a:pt x="3624049" y="2629949"/>
                  <a:pt x="3572830" y="2633506"/>
                  <a:pt x="3523034" y="2627815"/>
                </a:cubicBezTo>
                <a:cubicBezTo>
                  <a:pt x="3510229" y="2625681"/>
                  <a:pt x="3499559" y="2597226"/>
                  <a:pt x="3481774" y="2574462"/>
                </a:cubicBezTo>
                <a:cubicBezTo>
                  <a:pt x="3510229" y="2574462"/>
                  <a:pt x="3536194" y="2573395"/>
                  <a:pt x="3560737" y="2573128"/>
                </a:cubicBezTo>
                <a:close/>
                <a:moveTo>
                  <a:pt x="1497752" y="2573039"/>
                </a:moveTo>
                <a:cubicBezTo>
                  <a:pt x="1535455" y="2573039"/>
                  <a:pt x="1572447" y="2573039"/>
                  <a:pt x="1610149" y="2573039"/>
                </a:cubicBezTo>
                <a:cubicBezTo>
                  <a:pt x="1608015" y="2632795"/>
                  <a:pt x="1605170" y="2634929"/>
                  <a:pt x="1551817" y="2634929"/>
                </a:cubicBezTo>
                <a:cubicBezTo>
                  <a:pt x="1512692" y="2634929"/>
                  <a:pt x="1474277" y="2634929"/>
                  <a:pt x="1432306" y="2634929"/>
                </a:cubicBezTo>
                <a:cubicBezTo>
                  <a:pt x="1447245" y="2573751"/>
                  <a:pt x="1447245" y="2573751"/>
                  <a:pt x="1497752" y="2573039"/>
                </a:cubicBezTo>
                <a:close/>
                <a:moveTo>
                  <a:pt x="812699" y="2573039"/>
                </a:moveTo>
                <a:cubicBezTo>
                  <a:pt x="894508" y="2573039"/>
                  <a:pt x="975604" y="2573039"/>
                  <a:pt x="1058124" y="2573039"/>
                </a:cubicBezTo>
                <a:cubicBezTo>
                  <a:pt x="1046030" y="2629949"/>
                  <a:pt x="1041050" y="2634929"/>
                  <a:pt x="991254" y="2634929"/>
                </a:cubicBezTo>
                <a:cubicBezTo>
                  <a:pt x="917983" y="2634929"/>
                  <a:pt x="844000" y="2634929"/>
                  <a:pt x="770731" y="2634929"/>
                </a:cubicBezTo>
                <a:cubicBezTo>
                  <a:pt x="759348" y="2634929"/>
                  <a:pt x="747965" y="2634217"/>
                  <a:pt x="735872" y="2633506"/>
                </a:cubicBezTo>
                <a:cubicBezTo>
                  <a:pt x="754368" y="2577307"/>
                  <a:pt x="759348" y="2573039"/>
                  <a:pt x="812699" y="2573039"/>
                </a:cubicBezTo>
                <a:close/>
                <a:moveTo>
                  <a:pt x="2811838" y="2572683"/>
                </a:moveTo>
                <a:cubicBezTo>
                  <a:pt x="2836914" y="2572505"/>
                  <a:pt x="2860389" y="2573038"/>
                  <a:pt x="2883509" y="2575884"/>
                </a:cubicBezTo>
                <a:cubicBezTo>
                  <a:pt x="2897736" y="2578018"/>
                  <a:pt x="2908407" y="2605762"/>
                  <a:pt x="2921211" y="2621412"/>
                </a:cubicBezTo>
                <a:cubicBezTo>
                  <a:pt x="2919077" y="2624969"/>
                  <a:pt x="2916943" y="2628526"/>
                  <a:pt x="2914808" y="2631371"/>
                </a:cubicBezTo>
                <a:cubicBezTo>
                  <a:pt x="2864301" y="2631371"/>
                  <a:pt x="2813794" y="2634217"/>
                  <a:pt x="2763998" y="2629237"/>
                </a:cubicBezTo>
                <a:cubicBezTo>
                  <a:pt x="2752616" y="2627815"/>
                  <a:pt x="2744791" y="2597937"/>
                  <a:pt x="2730563" y="2573750"/>
                </a:cubicBezTo>
                <a:cubicBezTo>
                  <a:pt x="2760085" y="2573750"/>
                  <a:pt x="2786762" y="2572861"/>
                  <a:pt x="2811838" y="2572683"/>
                </a:cubicBezTo>
                <a:close/>
                <a:moveTo>
                  <a:pt x="3382004" y="2572416"/>
                </a:moveTo>
                <a:cubicBezTo>
                  <a:pt x="3404412" y="2572149"/>
                  <a:pt x="3426643" y="2572683"/>
                  <a:pt x="3448339" y="2575884"/>
                </a:cubicBezTo>
                <a:cubicBezTo>
                  <a:pt x="3466836" y="2578729"/>
                  <a:pt x="3482486" y="2604339"/>
                  <a:pt x="3499559" y="2619278"/>
                </a:cubicBezTo>
                <a:cubicBezTo>
                  <a:pt x="3497424" y="2622835"/>
                  <a:pt x="3495291" y="2626392"/>
                  <a:pt x="3493156" y="2630660"/>
                </a:cubicBezTo>
                <a:cubicBezTo>
                  <a:pt x="3443360" y="2630660"/>
                  <a:pt x="3393564" y="2634217"/>
                  <a:pt x="3343768" y="2628525"/>
                </a:cubicBezTo>
                <a:cubicBezTo>
                  <a:pt x="3330252" y="2627103"/>
                  <a:pt x="3318870" y="2599359"/>
                  <a:pt x="3306776" y="2582998"/>
                </a:cubicBezTo>
                <a:cubicBezTo>
                  <a:pt x="3310333" y="2579441"/>
                  <a:pt x="3312467" y="2576595"/>
                  <a:pt x="3314602" y="2573750"/>
                </a:cubicBezTo>
                <a:cubicBezTo>
                  <a:pt x="3337010" y="2573750"/>
                  <a:pt x="3359596" y="2572683"/>
                  <a:pt x="3382004" y="2572416"/>
                </a:cubicBezTo>
                <a:close/>
                <a:moveTo>
                  <a:pt x="1677731" y="2572327"/>
                </a:moveTo>
                <a:cubicBezTo>
                  <a:pt x="1951609" y="2572327"/>
                  <a:pt x="2225488" y="2572327"/>
                  <a:pt x="2499367" y="2573039"/>
                </a:cubicBezTo>
                <a:cubicBezTo>
                  <a:pt x="2545606" y="2573039"/>
                  <a:pt x="2548452" y="2576595"/>
                  <a:pt x="2544895" y="2631372"/>
                </a:cubicBezTo>
                <a:cubicBezTo>
                  <a:pt x="2237582" y="2631372"/>
                  <a:pt x="1930980" y="2631372"/>
                  <a:pt x="1623666" y="2631372"/>
                </a:cubicBezTo>
                <a:cubicBezTo>
                  <a:pt x="1625089" y="2575884"/>
                  <a:pt x="1627223" y="2572327"/>
                  <a:pt x="1677731" y="2572327"/>
                </a:cubicBezTo>
                <a:close/>
                <a:moveTo>
                  <a:pt x="2263902" y="2505458"/>
                </a:moveTo>
                <a:cubicBezTo>
                  <a:pt x="2323658" y="2505458"/>
                  <a:pt x="2374166" y="2505458"/>
                  <a:pt x="2426096" y="2505458"/>
                </a:cubicBezTo>
                <a:cubicBezTo>
                  <a:pt x="2428941" y="2521108"/>
                  <a:pt x="2431076" y="2536047"/>
                  <a:pt x="2434632" y="2557388"/>
                </a:cubicBezTo>
                <a:cubicBezTo>
                  <a:pt x="2382702" y="2557388"/>
                  <a:pt x="2333617" y="2559522"/>
                  <a:pt x="2285243" y="2555254"/>
                </a:cubicBezTo>
                <a:cubicBezTo>
                  <a:pt x="2278130" y="2554543"/>
                  <a:pt x="2272439" y="2526799"/>
                  <a:pt x="2263902" y="2505458"/>
                </a:cubicBezTo>
                <a:close/>
                <a:moveTo>
                  <a:pt x="2698462" y="2504213"/>
                </a:moveTo>
                <a:cubicBezTo>
                  <a:pt x="2723271" y="2504213"/>
                  <a:pt x="2747991" y="2504747"/>
                  <a:pt x="2772533" y="2506881"/>
                </a:cubicBezTo>
                <a:cubicBezTo>
                  <a:pt x="2780359" y="2507592"/>
                  <a:pt x="2786050" y="2535336"/>
                  <a:pt x="2796721" y="2558100"/>
                </a:cubicBezTo>
                <a:cubicBezTo>
                  <a:pt x="2741945" y="2558100"/>
                  <a:pt x="2697840" y="2560945"/>
                  <a:pt x="2654446" y="2555965"/>
                </a:cubicBezTo>
                <a:cubicBezTo>
                  <a:pt x="2640930" y="2554542"/>
                  <a:pt x="2629548" y="2531068"/>
                  <a:pt x="2616743" y="2518263"/>
                </a:cubicBezTo>
                <a:cubicBezTo>
                  <a:pt x="2618878" y="2513995"/>
                  <a:pt x="2621723" y="2509015"/>
                  <a:pt x="2623857" y="2504746"/>
                </a:cubicBezTo>
                <a:cubicBezTo>
                  <a:pt x="2648755" y="2504746"/>
                  <a:pt x="2673653" y="2504213"/>
                  <a:pt x="2698462" y="2504213"/>
                </a:cubicBezTo>
                <a:close/>
                <a:moveTo>
                  <a:pt x="3520100" y="2503680"/>
                </a:moveTo>
                <a:cubicBezTo>
                  <a:pt x="3543308" y="2503502"/>
                  <a:pt x="3566428" y="2504036"/>
                  <a:pt x="3589192" y="2506882"/>
                </a:cubicBezTo>
                <a:cubicBezTo>
                  <a:pt x="3604842" y="2509015"/>
                  <a:pt x="3617647" y="2533202"/>
                  <a:pt x="3632586" y="2547429"/>
                </a:cubicBezTo>
                <a:cubicBezTo>
                  <a:pt x="3629739" y="2550275"/>
                  <a:pt x="3627606" y="2554543"/>
                  <a:pt x="3626183" y="2558100"/>
                </a:cubicBezTo>
                <a:cubicBezTo>
                  <a:pt x="3580655" y="2558100"/>
                  <a:pt x="3534416" y="2561657"/>
                  <a:pt x="3490311" y="2555966"/>
                </a:cubicBezTo>
                <a:cubicBezTo>
                  <a:pt x="3473949" y="2553831"/>
                  <a:pt x="3460433" y="2528934"/>
                  <a:pt x="3445494" y="2514706"/>
                </a:cubicBezTo>
                <a:cubicBezTo>
                  <a:pt x="3446917" y="2511149"/>
                  <a:pt x="3449051" y="2507593"/>
                  <a:pt x="3450474" y="2504747"/>
                </a:cubicBezTo>
                <a:cubicBezTo>
                  <a:pt x="3473594" y="2504747"/>
                  <a:pt x="3496891" y="2503858"/>
                  <a:pt x="3520100" y="2503680"/>
                </a:cubicBezTo>
                <a:close/>
                <a:moveTo>
                  <a:pt x="2450993" y="2503324"/>
                </a:moveTo>
                <a:cubicBezTo>
                  <a:pt x="2495810" y="2503324"/>
                  <a:pt x="2540627" y="2501901"/>
                  <a:pt x="2585443" y="2504035"/>
                </a:cubicBezTo>
                <a:cubicBezTo>
                  <a:pt x="2618166" y="2505458"/>
                  <a:pt x="2606784" y="2533913"/>
                  <a:pt x="2612475" y="2558099"/>
                </a:cubicBezTo>
                <a:cubicBezTo>
                  <a:pt x="2562679" y="2558099"/>
                  <a:pt x="2515729" y="2560944"/>
                  <a:pt x="2469489" y="2555965"/>
                </a:cubicBezTo>
                <a:cubicBezTo>
                  <a:pt x="2458819" y="2554543"/>
                  <a:pt x="2450282" y="2528222"/>
                  <a:pt x="2441034" y="2513283"/>
                </a:cubicBezTo>
                <a:cubicBezTo>
                  <a:pt x="2444591" y="2509727"/>
                  <a:pt x="2448148" y="2506881"/>
                  <a:pt x="2450993" y="2503324"/>
                </a:cubicBezTo>
                <a:close/>
                <a:moveTo>
                  <a:pt x="3345102" y="2502969"/>
                </a:moveTo>
                <a:cubicBezTo>
                  <a:pt x="3367777" y="2502791"/>
                  <a:pt x="3390363" y="2503325"/>
                  <a:pt x="3412771" y="2506171"/>
                </a:cubicBezTo>
                <a:cubicBezTo>
                  <a:pt x="3428421" y="2508304"/>
                  <a:pt x="3440515" y="2533202"/>
                  <a:pt x="3454030" y="2547429"/>
                </a:cubicBezTo>
                <a:cubicBezTo>
                  <a:pt x="3451896" y="2550275"/>
                  <a:pt x="3449762" y="2553832"/>
                  <a:pt x="3447628" y="2558100"/>
                </a:cubicBezTo>
                <a:cubicBezTo>
                  <a:pt x="3402811" y="2558100"/>
                  <a:pt x="3357995" y="2561657"/>
                  <a:pt x="3313890" y="2555967"/>
                </a:cubicBezTo>
                <a:cubicBezTo>
                  <a:pt x="3298240" y="2553832"/>
                  <a:pt x="3284724" y="2529645"/>
                  <a:pt x="3270496" y="2516129"/>
                </a:cubicBezTo>
                <a:cubicBezTo>
                  <a:pt x="3272631" y="2511861"/>
                  <a:pt x="3274764" y="2508304"/>
                  <a:pt x="3276899" y="2504036"/>
                </a:cubicBezTo>
                <a:cubicBezTo>
                  <a:pt x="3299663" y="2504036"/>
                  <a:pt x="3322427" y="2503147"/>
                  <a:pt x="3345102" y="2502969"/>
                </a:cubicBezTo>
                <a:close/>
                <a:moveTo>
                  <a:pt x="3106969" y="2502791"/>
                </a:moveTo>
                <a:cubicBezTo>
                  <a:pt x="3149741" y="2502791"/>
                  <a:pt x="3192245" y="2503325"/>
                  <a:pt x="3234928" y="2505459"/>
                </a:cubicBezTo>
                <a:cubicBezTo>
                  <a:pt x="3249866" y="2506170"/>
                  <a:pt x="3264094" y="2531779"/>
                  <a:pt x="3278321" y="2546007"/>
                </a:cubicBezTo>
                <a:cubicBezTo>
                  <a:pt x="3276187" y="2550275"/>
                  <a:pt x="3274053" y="2554543"/>
                  <a:pt x="3271919" y="2558100"/>
                </a:cubicBezTo>
                <a:cubicBezTo>
                  <a:pt x="3242041" y="2558100"/>
                  <a:pt x="3212164" y="2558100"/>
                  <a:pt x="3181574" y="2558100"/>
                </a:cubicBezTo>
                <a:cubicBezTo>
                  <a:pt x="3131778" y="2558100"/>
                  <a:pt x="3081982" y="2558100"/>
                  <a:pt x="3032897" y="2558100"/>
                </a:cubicBezTo>
                <a:cubicBezTo>
                  <a:pt x="2987369" y="2558100"/>
                  <a:pt x="2985947" y="2557389"/>
                  <a:pt x="2977410" y="2503324"/>
                </a:cubicBezTo>
                <a:cubicBezTo>
                  <a:pt x="3021160" y="2503324"/>
                  <a:pt x="3064198" y="2502791"/>
                  <a:pt x="3106969" y="2502791"/>
                </a:cubicBezTo>
                <a:close/>
                <a:moveTo>
                  <a:pt x="2165555" y="2502791"/>
                </a:moveTo>
                <a:cubicBezTo>
                  <a:pt x="2189920" y="2502791"/>
                  <a:pt x="2213751" y="2503325"/>
                  <a:pt x="2237582" y="2505459"/>
                </a:cubicBezTo>
                <a:cubicBezTo>
                  <a:pt x="2246118" y="2506882"/>
                  <a:pt x="2251098" y="2534625"/>
                  <a:pt x="2261769" y="2558100"/>
                </a:cubicBezTo>
                <a:cubicBezTo>
                  <a:pt x="2202013" y="2558100"/>
                  <a:pt x="2156485" y="2560234"/>
                  <a:pt x="2110246" y="2557389"/>
                </a:cubicBezTo>
                <a:cubicBezTo>
                  <a:pt x="2071120" y="2555255"/>
                  <a:pt x="2097441" y="2526088"/>
                  <a:pt x="2090327" y="2503324"/>
                </a:cubicBezTo>
                <a:cubicBezTo>
                  <a:pt x="2116292" y="2503324"/>
                  <a:pt x="2141190" y="2502791"/>
                  <a:pt x="2165555" y="2502791"/>
                </a:cubicBezTo>
                <a:close/>
                <a:moveTo>
                  <a:pt x="1957301" y="2502613"/>
                </a:moveTo>
                <a:cubicBezTo>
                  <a:pt x="1994291" y="2502613"/>
                  <a:pt x="2031994" y="2502613"/>
                  <a:pt x="2068274" y="2502613"/>
                </a:cubicBezTo>
                <a:cubicBezTo>
                  <a:pt x="2077522" y="2556677"/>
                  <a:pt x="2076810" y="2558811"/>
                  <a:pt x="2028438" y="2558811"/>
                </a:cubicBezTo>
                <a:cubicBezTo>
                  <a:pt x="1990023" y="2558811"/>
                  <a:pt x="1951609" y="2558811"/>
                  <a:pt x="1913195" y="2558811"/>
                </a:cubicBezTo>
                <a:cubicBezTo>
                  <a:pt x="1908927" y="2504747"/>
                  <a:pt x="1910349" y="2503325"/>
                  <a:pt x="1957301" y="2502613"/>
                </a:cubicBezTo>
                <a:close/>
                <a:moveTo>
                  <a:pt x="1775900" y="2502613"/>
                </a:moveTo>
                <a:cubicBezTo>
                  <a:pt x="1813602" y="2502613"/>
                  <a:pt x="1851305" y="2502613"/>
                  <a:pt x="1891142" y="2502613"/>
                </a:cubicBezTo>
                <a:cubicBezTo>
                  <a:pt x="1895410" y="2557388"/>
                  <a:pt x="1894698" y="2558100"/>
                  <a:pt x="1846326" y="2558100"/>
                </a:cubicBezTo>
                <a:cubicBezTo>
                  <a:pt x="1808623" y="2558100"/>
                  <a:pt x="1770920" y="2558100"/>
                  <a:pt x="1733928" y="2558100"/>
                </a:cubicBezTo>
                <a:cubicBezTo>
                  <a:pt x="1727526" y="2507592"/>
                  <a:pt x="1731083" y="2502613"/>
                  <a:pt x="1775900" y="2502613"/>
                </a:cubicBezTo>
                <a:close/>
                <a:moveTo>
                  <a:pt x="1599478" y="2502613"/>
                </a:moveTo>
                <a:cubicBezTo>
                  <a:pt x="1637181" y="2502613"/>
                  <a:pt x="1674173" y="2502613"/>
                  <a:pt x="1711164" y="2502613"/>
                </a:cubicBezTo>
                <a:cubicBezTo>
                  <a:pt x="1717566" y="2552409"/>
                  <a:pt x="1713298" y="2558100"/>
                  <a:pt x="1668482" y="2558100"/>
                </a:cubicBezTo>
                <a:cubicBezTo>
                  <a:pt x="1628645" y="2558100"/>
                  <a:pt x="1589519" y="2558100"/>
                  <a:pt x="1549682" y="2558100"/>
                </a:cubicBezTo>
                <a:cubicBezTo>
                  <a:pt x="1553239" y="2504747"/>
                  <a:pt x="1554662" y="2502613"/>
                  <a:pt x="1599478" y="2502613"/>
                </a:cubicBezTo>
                <a:close/>
                <a:moveTo>
                  <a:pt x="1420213" y="2502613"/>
                </a:moveTo>
                <a:cubicBezTo>
                  <a:pt x="1457915" y="2502613"/>
                  <a:pt x="1495618" y="2502613"/>
                  <a:pt x="1536166" y="2502613"/>
                </a:cubicBezTo>
                <a:cubicBezTo>
                  <a:pt x="1531187" y="2557388"/>
                  <a:pt x="1530475" y="2558100"/>
                  <a:pt x="1484236" y="2558100"/>
                </a:cubicBezTo>
                <a:cubicBezTo>
                  <a:pt x="1445822" y="2558100"/>
                  <a:pt x="1406697" y="2558100"/>
                  <a:pt x="1367571" y="2558100"/>
                </a:cubicBezTo>
                <a:cubicBezTo>
                  <a:pt x="1371128" y="2506170"/>
                  <a:pt x="1374685" y="2502613"/>
                  <a:pt x="1420213" y="2502613"/>
                </a:cubicBezTo>
                <a:close/>
                <a:moveTo>
                  <a:pt x="1240947" y="2502613"/>
                </a:moveTo>
                <a:cubicBezTo>
                  <a:pt x="1279361" y="2502613"/>
                  <a:pt x="1318487" y="2502613"/>
                  <a:pt x="1357613" y="2502613"/>
                </a:cubicBezTo>
                <a:cubicBezTo>
                  <a:pt x="1349076" y="2557388"/>
                  <a:pt x="1347653" y="2558100"/>
                  <a:pt x="1300703" y="2558100"/>
                </a:cubicBezTo>
                <a:cubicBezTo>
                  <a:pt x="1261577" y="2558100"/>
                  <a:pt x="1223163" y="2558100"/>
                  <a:pt x="1184037" y="2558100"/>
                </a:cubicBezTo>
                <a:cubicBezTo>
                  <a:pt x="1191863" y="2506881"/>
                  <a:pt x="1196130" y="2502613"/>
                  <a:pt x="1240947" y="2502613"/>
                </a:cubicBezTo>
                <a:close/>
                <a:moveTo>
                  <a:pt x="2870348" y="2502257"/>
                </a:moveTo>
                <a:cubicBezTo>
                  <a:pt x="2893289" y="2502079"/>
                  <a:pt x="2916231" y="2502612"/>
                  <a:pt x="2938995" y="2505458"/>
                </a:cubicBezTo>
                <a:cubicBezTo>
                  <a:pt x="2952512" y="2506881"/>
                  <a:pt x="2963182" y="2533202"/>
                  <a:pt x="2975275" y="2547429"/>
                </a:cubicBezTo>
                <a:cubicBezTo>
                  <a:pt x="2972430" y="2550986"/>
                  <a:pt x="2968873" y="2554543"/>
                  <a:pt x="2966027" y="2558100"/>
                </a:cubicBezTo>
                <a:cubicBezTo>
                  <a:pt x="2921211" y="2558100"/>
                  <a:pt x="2875683" y="2561657"/>
                  <a:pt x="2831578" y="2555966"/>
                </a:cubicBezTo>
                <a:cubicBezTo>
                  <a:pt x="2817351" y="2553831"/>
                  <a:pt x="2805969" y="2528222"/>
                  <a:pt x="2793875" y="2513283"/>
                </a:cubicBezTo>
                <a:cubicBezTo>
                  <a:pt x="2796721" y="2509726"/>
                  <a:pt x="2799566" y="2506170"/>
                  <a:pt x="2801701" y="2503324"/>
                </a:cubicBezTo>
                <a:cubicBezTo>
                  <a:pt x="2824464" y="2503324"/>
                  <a:pt x="2847406" y="2502435"/>
                  <a:pt x="2870348" y="2502257"/>
                </a:cubicBezTo>
                <a:close/>
                <a:moveTo>
                  <a:pt x="1060969" y="2501190"/>
                </a:moveTo>
                <a:cubicBezTo>
                  <a:pt x="1099383" y="2504747"/>
                  <a:pt x="1138509" y="2501901"/>
                  <a:pt x="1177634" y="2501901"/>
                </a:cubicBezTo>
                <a:cubicBezTo>
                  <a:pt x="1166252" y="2555966"/>
                  <a:pt x="1164118" y="2557389"/>
                  <a:pt x="1115745" y="2558100"/>
                </a:cubicBezTo>
                <a:cubicBezTo>
                  <a:pt x="1078754" y="2558100"/>
                  <a:pt x="1041050" y="2558100"/>
                  <a:pt x="998368" y="2558100"/>
                </a:cubicBezTo>
                <a:cubicBezTo>
                  <a:pt x="1006905" y="2519685"/>
                  <a:pt x="1021132" y="2498344"/>
                  <a:pt x="1060969" y="2501190"/>
                </a:cubicBezTo>
                <a:close/>
                <a:moveTo>
                  <a:pt x="857515" y="2501190"/>
                </a:moveTo>
                <a:cubicBezTo>
                  <a:pt x="903043" y="2504747"/>
                  <a:pt x="949282" y="2501901"/>
                  <a:pt x="995522" y="2501901"/>
                </a:cubicBezTo>
                <a:cubicBezTo>
                  <a:pt x="986985" y="2550986"/>
                  <a:pt x="979872" y="2557389"/>
                  <a:pt x="935055" y="2557389"/>
                </a:cubicBezTo>
                <a:cubicBezTo>
                  <a:pt x="884548" y="2558100"/>
                  <a:pt x="834041" y="2558100"/>
                  <a:pt x="780688" y="2558100"/>
                </a:cubicBezTo>
                <a:cubicBezTo>
                  <a:pt x="792781" y="2513283"/>
                  <a:pt x="816967" y="2498344"/>
                  <a:pt x="857515" y="2501190"/>
                </a:cubicBezTo>
                <a:close/>
                <a:moveTo>
                  <a:pt x="2189208" y="2440011"/>
                </a:moveTo>
                <a:cubicBezTo>
                  <a:pt x="2239004" y="2440011"/>
                  <a:pt x="2287378" y="2440011"/>
                  <a:pt x="2338596" y="2440011"/>
                </a:cubicBezTo>
                <a:cubicBezTo>
                  <a:pt x="2340731" y="2453528"/>
                  <a:pt x="2342865" y="2465620"/>
                  <a:pt x="2345710" y="2483405"/>
                </a:cubicBezTo>
                <a:cubicBezTo>
                  <a:pt x="2293780" y="2483405"/>
                  <a:pt x="2243272" y="2483405"/>
                  <a:pt x="2189208" y="2483405"/>
                </a:cubicBezTo>
                <a:cubicBezTo>
                  <a:pt x="2189208" y="2469178"/>
                  <a:pt x="2189208" y="2457084"/>
                  <a:pt x="2189208" y="2440011"/>
                </a:cubicBezTo>
                <a:close/>
                <a:moveTo>
                  <a:pt x="3481329" y="2439211"/>
                </a:moveTo>
                <a:cubicBezTo>
                  <a:pt x="3504360" y="2439122"/>
                  <a:pt x="3527301" y="2439656"/>
                  <a:pt x="3550065" y="2442146"/>
                </a:cubicBezTo>
                <a:cubicBezTo>
                  <a:pt x="3563581" y="2443568"/>
                  <a:pt x="3574252" y="2467044"/>
                  <a:pt x="3592036" y="2486962"/>
                </a:cubicBezTo>
                <a:cubicBezTo>
                  <a:pt x="3535837" y="2486962"/>
                  <a:pt x="3490310" y="2489807"/>
                  <a:pt x="3445494" y="2485539"/>
                </a:cubicBezTo>
                <a:cubicBezTo>
                  <a:pt x="3431977" y="2484117"/>
                  <a:pt x="3420595" y="2462064"/>
                  <a:pt x="3408502" y="2449259"/>
                </a:cubicBezTo>
                <a:cubicBezTo>
                  <a:pt x="3409925" y="2446414"/>
                  <a:pt x="3411348" y="2442857"/>
                  <a:pt x="3412059" y="2440012"/>
                </a:cubicBezTo>
                <a:cubicBezTo>
                  <a:pt x="3435179" y="2440012"/>
                  <a:pt x="3458298" y="2439300"/>
                  <a:pt x="3481329" y="2439211"/>
                </a:cubicBezTo>
                <a:close/>
                <a:moveTo>
                  <a:pt x="2599582" y="2438767"/>
                </a:moveTo>
                <a:cubicBezTo>
                  <a:pt x="2622790" y="2438767"/>
                  <a:pt x="2645910" y="2439301"/>
                  <a:pt x="2668674" y="2441435"/>
                </a:cubicBezTo>
                <a:cubicBezTo>
                  <a:pt x="2678633" y="2441435"/>
                  <a:pt x="2685747" y="2466332"/>
                  <a:pt x="2697840" y="2487673"/>
                </a:cubicBezTo>
                <a:cubicBezTo>
                  <a:pt x="2643064" y="2487673"/>
                  <a:pt x="2598248" y="2489808"/>
                  <a:pt x="2553431" y="2486251"/>
                </a:cubicBezTo>
                <a:cubicBezTo>
                  <a:pt x="2542049" y="2485540"/>
                  <a:pt x="2532801" y="2462776"/>
                  <a:pt x="2522842" y="2450682"/>
                </a:cubicBezTo>
                <a:cubicBezTo>
                  <a:pt x="2524976" y="2447126"/>
                  <a:pt x="2527821" y="2443569"/>
                  <a:pt x="2529956" y="2439300"/>
                </a:cubicBezTo>
                <a:cubicBezTo>
                  <a:pt x="2553076" y="2439300"/>
                  <a:pt x="2576373" y="2438767"/>
                  <a:pt x="2599582" y="2438767"/>
                </a:cubicBezTo>
                <a:close/>
                <a:moveTo>
                  <a:pt x="2768889" y="2438500"/>
                </a:moveTo>
                <a:cubicBezTo>
                  <a:pt x="2791564" y="2438412"/>
                  <a:pt x="2814150" y="2438945"/>
                  <a:pt x="2836558" y="2441435"/>
                </a:cubicBezTo>
                <a:cubicBezTo>
                  <a:pt x="2847229" y="2442857"/>
                  <a:pt x="2855766" y="2467044"/>
                  <a:pt x="2865725" y="2480560"/>
                </a:cubicBezTo>
                <a:cubicBezTo>
                  <a:pt x="2861457" y="2482694"/>
                  <a:pt x="2858611" y="2485540"/>
                  <a:pt x="2855054" y="2488385"/>
                </a:cubicBezTo>
                <a:cubicBezTo>
                  <a:pt x="2818774" y="2488385"/>
                  <a:pt x="2782495" y="2488385"/>
                  <a:pt x="2746214" y="2488385"/>
                </a:cubicBezTo>
                <a:cubicBezTo>
                  <a:pt x="2705665" y="2488385"/>
                  <a:pt x="2705665" y="2487674"/>
                  <a:pt x="2700686" y="2439301"/>
                </a:cubicBezTo>
                <a:cubicBezTo>
                  <a:pt x="2723450" y="2439301"/>
                  <a:pt x="2746214" y="2438589"/>
                  <a:pt x="2768889" y="2438500"/>
                </a:cubicBezTo>
                <a:close/>
                <a:moveTo>
                  <a:pt x="2428497" y="2437077"/>
                </a:moveTo>
                <a:cubicBezTo>
                  <a:pt x="2450816" y="2436988"/>
                  <a:pt x="2473046" y="2437522"/>
                  <a:pt x="2495099" y="2440012"/>
                </a:cubicBezTo>
                <a:cubicBezTo>
                  <a:pt x="2505770" y="2440723"/>
                  <a:pt x="2513595" y="2464910"/>
                  <a:pt x="2522843" y="2478426"/>
                </a:cubicBezTo>
                <a:cubicBezTo>
                  <a:pt x="2520708" y="2481271"/>
                  <a:pt x="2517863" y="2484828"/>
                  <a:pt x="2515729" y="2487674"/>
                </a:cubicBezTo>
                <a:cubicBezTo>
                  <a:pt x="2470201" y="2487674"/>
                  <a:pt x="2423962" y="2489808"/>
                  <a:pt x="2378434" y="2485539"/>
                </a:cubicBezTo>
                <a:cubicBezTo>
                  <a:pt x="2369186" y="2484828"/>
                  <a:pt x="2361361" y="2460642"/>
                  <a:pt x="2352824" y="2447125"/>
                </a:cubicBezTo>
                <a:cubicBezTo>
                  <a:pt x="2355670" y="2444280"/>
                  <a:pt x="2358515" y="2441434"/>
                  <a:pt x="2361361" y="2437878"/>
                </a:cubicBezTo>
                <a:cubicBezTo>
                  <a:pt x="2383769" y="2437878"/>
                  <a:pt x="2406177" y="2437166"/>
                  <a:pt x="2428497" y="2437077"/>
                </a:cubicBezTo>
                <a:close/>
                <a:moveTo>
                  <a:pt x="3101634" y="2436722"/>
                </a:moveTo>
                <a:cubicBezTo>
                  <a:pt x="3123597" y="2436455"/>
                  <a:pt x="3144227" y="2436811"/>
                  <a:pt x="3164501" y="2439301"/>
                </a:cubicBezTo>
                <a:cubicBezTo>
                  <a:pt x="3180863" y="2441435"/>
                  <a:pt x="3194379" y="2460642"/>
                  <a:pt x="3209318" y="2472735"/>
                </a:cubicBezTo>
                <a:cubicBezTo>
                  <a:pt x="3207183" y="2477003"/>
                  <a:pt x="3205761" y="2481271"/>
                  <a:pt x="3203626" y="2485540"/>
                </a:cubicBezTo>
                <a:cubicBezTo>
                  <a:pt x="3155254" y="2485540"/>
                  <a:pt x="3106880" y="2487674"/>
                  <a:pt x="3059218" y="2483406"/>
                </a:cubicBezTo>
                <a:cubicBezTo>
                  <a:pt x="3049970" y="2483406"/>
                  <a:pt x="3042856" y="2459219"/>
                  <a:pt x="3030763" y="2437878"/>
                </a:cubicBezTo>
                <a:cubicBezTo>
                  <a:pt x="3056373" y="2437878"/>
                  <a:pt x="3079670" y="2436989"/>
                  <a:pt x="3101634" y="2436722"/>
                </a:cubicBezTo>
                <a:close/>
                <a:moveTo>
                  <a:pt x="2934639" y="2436722"/>
                </a:moveTo>
                <a:cubicBezTo>
                  <a:pt x="2955714" y="2436455"/>
                  <a:pt x="2976699" y="2436811"/>
                  <a:pt x="2997329" y="2439301"/>
                </a:cubicBezTo>
                <a:cubicBezTo>
                  <a:pt x="3012268" y="2441435"/>
                  <a:pt x="3024362" y="2462776"/>
                  <a:pt x="3037877" y="2475580"/>
                </a:cubicBezTo>
                <a:cubicBezTo>
                  <a:pt x="3035743" y="2479138"/>
                  <a:pt x="3032897" y="2483406"/>
                  <a:pt x="3030764" y="2486962"/>
                </a:cubicBezTo>
                <a:cubicBezTo>
                  <a:pt x="2985236" y="2486962"/>
                  <a:pt x="2939708" y="2489808"/>
                  <a:pt x="2894891" y="2484829"/>
                </a:cubicBezTo>
                <a:cubicBezTo>
                  <a:pt x="2882798" y="2483406"/>
                  <a:pt x="2873550" y="2460642"/>
                  <a:pt x="2862879" y="2447126"/>
                </a:cubicBezTo>
                <a:cubicBezTo>
                  <a:pt x="2866436" y="2444992"/>
                  <a:pt x="2869281" y="2441435"/>
                  <a:pt x="2871416" y="2437878"/>
                </a:cubicBezTo>
                <a:cubicBezTo>
                  <a:pt x="2892401" y="2437878"/>
                  <a:pt x="2913565" y="2436989"/>
                  <a:pt x="2934639" y="2436722"/>
                </a:cubicBezTo>
                <a:close/>
                <a:moveTo>
                  <a:pt x="2056892" y="2436455"/>
                </a:moveTo>
                <a:cubicBezTo>
                  <a:pt x="2081791" y="2436455"/>
                  <a:pt x="2106688" y="2436455"/>
                  <a:pt x="2131587" y="2437167"/>
                </a:cubicBezTo>
                <a:cubicBezTo>
                  <a:pt x="2174270" y="2437878"/>
                  <a:pt x="2174981" y="2438590"/>
                  <a:pt x="2166444" y="2485540"/>
                </a:cubicBezTo>
                <a:cubicBezTo>
                  <a:pt x="2118070" y="2485540"/>
                  <a:pt x="2068986" y="2485540"/>
                  <a:pt x="2019901" y="2485540"/>
                </a:cubicBezTo>
                <a:cubicBezTo>
                  <a:pt x="2011364" y="2439301"/>
                  <a:pt x="2013499" y="2437167"/>
                  <a:pt x="2056892" y="2436455"/>
                </a:cubicBezTo>
                <a:close/>
                <a:moveTo>
                  <a:pt x="1889720" y="2435032"/>
                </a:moveTo>
                <a:cubicBezTo>
                  <a:pt x="1920309" y="2435032"/>
                  <a:pt x="1950898" y="2434321"/>
                  <a:pt x="1981487" y="2437166"/>
                </a:cubicBezTo>
                <a:cubicBezTo>
                  <a:pt x="1987889" y="2437878"/>
                  <a:pt x="1999271" y="2452816"/>
                  <a:pt x="1998560" y="2459930"/>
                </a:cubicBezTo>
                <a:cubicBezTo>
                  <a:pt x="1997848" y="2469889"/>
                  <a:pt x="1987889" y="2486251"/>
                  <a:pt x="1980775" y="2486251"/>
                </a:cubicBezTo>
                <a:cubicBezTo>
                  <a:pt x="1934536" y="2488385"/>
                  <a:pt x="1889008" y="2487674"/>
                  <a:pt x="1843480" y="2487674"/>
                </a:cubicBezTo>
                <a:cubicBezTo>
                  <a:pt x="1844191" y="2436455"/>
                  <a:pt x="1844903" y="2435032"/>
                  <a:pt x="1889720" y="2435032"/>
                </a:cubicBezTo>
                <a:close/>
                <a:moveTo>
                  <a:pt x="1711877" y="2435032"/>
                </a:moveTo>
                <a:cubicBezTo>
                  <a:pt x="1748868" y="2434321"/>
                  <a:pt x="1786571" y="2435032"/>
                  <a:pt x="1825697" y="2435032"/>
                </a:cubicBezTo>
                <a:cubicBezTo>
                  <a:pt x="1830676" y="2474158"/>
                  <a:pt x="1821428" y="2491231"/>
                  <a:pt x="1785148" y="2489096"/>
                </a:cubicBezTo>
                <a:cubicBezTo>
                  <a:pt x="1747445" y="2486251"/>
                  <a:pt x="1709742" y="2488385"/>
                  <a:pt x="1672750" y="2488385"/>
                </a:cubicBezTo>
                <a:cubicBezTo>
                  <a:pt x="1667059" y="2443569"/>
                  <a:pt x="1672750" y="2435744"/>
                  <a:pt x="1711877" y="2435032"/>
                </a:cubicBezTo>
                <a:close/>
                <a:moveTo>
                  <a:pt x="1543281" y="2434321"/>
                </a:moveTo>
                <a:cubicBezTo>
                  <a:pt x="1580272" y="2434321"/>
                  <a:pt x="1617263" y="2435033"/>
                  <a:pt x="1654967" y="2435033"/>
                </a:cubicBezTo>
                <a:cubicBezTo>
                  <a:pt x="1657100" y="2475581"/>
                  <a:pt x="1645007" y="2491231"/>
                  <a:pt x="1608727" y="2488385"/>
                </a:cubicBezTo>
                <a:cubicBezTo>
                  <a:pt x="1571025" y="2485540"/>
                  <a:pt x="1533322" y="2487674"/>
                  <a:pt x="1495619" y="2487674"/>
                </a:cubicBezTo>
                <a:cubicBezTo>
                  <a:pt x="1497754" y="2439301"/>
                  <a:pt x="1501310" y="2435033"/>
                  <a:pt x="1543281" y="2434321"/>
                </a:cubicBezTo>
                <a:close/>
                <a:moveTo>
                  <a:pt x="887395" y="2434321"/>
                </a:moveTo>
                <a:cubicBezTo>
                  <a:pt x="966357" y="2435744"/>
                  <a:pt x="1045320" y="2434321"/>
                  <a:pt x="1126416" y="2434321"/>
                </a:cubicBezTo>
                <a:cubicBezTo>
                  <a:pt x="1120014" y="2477003"/>
                  <a:pt x="1100095" y="2489096"/>
                  <a:pt x="1063815" y="2488385"/>
                </a:cubicBezTo>
                <a:cubicBezTo>
                  <a:pt x="984853" y="2485540"/>
                  <a:pt x="905890" y="2487673"/>
                  <a:pt x="824082" y="2487673"/>
                </a:cubicBezTo>
                <a:cubicBezTo>
                  <a:pt x="834041" y="2452817"/>
                  <a:pt x="848981" y="2432897"/>
                  <a:pt x="887395" y="2434321"/>
                </a:cubicBezTo>
                <a:close/>
                <a:moveTo>
                  <a:pt x="1368994" y="2433610"/>
                </a:moveTo>
                <a:cubicBezTo>
                  <a:pt x="1407407" y="2436455"/>
                  <a:pt x="1445110" y="2434322"/>
                  <a:pt x="1482814" y="2434322"/>
                </a:cubicBezTo>
                <a:cubicBezTo>
                  <a:pt x="1483525" y="2480560"/>
                  <a:pt x="1462895" y="2490520"/>
                  <a:pt x="1428037" y="2487674"/>
                </a:cubicBezTo>
                <a:cubicBezTo>
                  <a:pt x="1391758" y="2484829"/>
                  <a:pt x="1355477" y="2486963"/>
                  <a:pt x="1317063" y="2486963"/>
                </a:cubicBezTo>
                <a:cubicBezTo>
                  <a:pt x="1319198" y="2450683"/>
                  <a:pt x="1332002" y="2431476"/>
                  <a:pt x="1368994" y="2433610"/>
                </a:cubicBezTo>
                <a:close/>
                <a:moveTo>
                  <a:pt x="1196841" y="2433609"/>
                </a:moveTo>
                <a:cubicBezTo>
                  <a:pt x="1233833" y="2435743"/>
                  <a:pt x="1271536" y="2434320"/>
                  <a:pt x="1310661" y="2434320"/>
                </a:cubicBezTo>
                <a:cubicBezTo>
                  <a:pt x="1308527" y="2474869"/>
                  <a:pt x="1292877" y="2491230"/>
                  <a:pt x="1255174" y="2488385"/>
                </a:cubicBezTo>
                <a:cubicBezTo>
                  <a:pt x="1218183" y="2484828"/>
                  <a:pt x="1180480" y="2487674"/>
                  <a:pt x="1141354" y="2487674"/>
                </a:cubicBezTo>
                <a:cubicBezTo>
                  <a:pt x="1146333" y="2449260"/>
                  <a:pt x="1160561" y="2432187"/>
                  <a:pt x="1196841" y="2433609"/>
                </a:cubicBezTo>
                <a:close/>
                <a:moveTo>
                  <a:pt x="2110957" y="2377411"/>
                </a:moveTo>
                <a:cubicBezTo>
                  <a:pt x="2157908" y="2377411"/>
                  <a:pt x="2205570" y="2377411"/>
                  <a:pt x="2256789" y="2377411"/>
                </a:cubicBezTo>
                <a:cubicBezTo>
                  <a:pt x="2257500" y="2393061"/>
                  <a:pt x="2258212" y="2405154"/>
                  <a:pt x="2258923" y="2420093"/>
                </a:cubicBezTo>
                <a:cubicBezTo>
                  <a:pt x="2207704" y="2420093"/>
                  <a:pt x="2160753" y="2420093"/>
                  <a:pt x="2110957" y="2420093"/>
                </a:cubicBezTo>
                <a:cubicBezTo>
                  <a:pt x="2110957" y="2405866"/>
                  <a:pt x="2110957" y="2393061"/>
                  <a:pt x="2110957" y="2377411"/>
                </a:cubicBezTo>
                <a:close/>
                <a:moveTo>
                  <a:pt x="1943783" y="2376699"/>
                </a:moveTo>
                <a:cubicBezTo>
                  <a:pt x="1993580" y="2376699"/>
                  <a:pt x="2040531" y="2376699"/>
                  <a:pt x="2090327" y="2376699"/>
                </a:cubicBezTo>
                <a:cubicBezTo>
                  <a:pt x="2090327" y="2391638"/>
                  <a:pt x="2090327" y="2403731"/>
                  <a:pt x="2090327" y="2419381"/>
                </a:cubicBezTo>
                <a:cubicBezTo>
                  <a:pt x="2040531" y="2419381"/>
                  <a:pt x="1992158" y="2419381"/>
                  <a:pt x="1938804" y="2419381"/>
                </a:cubicBezTo>
                <a:cubicBezTo>
                  <a:pt x="1940938" y="2404442"/>
                  <a:pt x="1942361" y="2391638"/>
                  <a:pt x="1943783" y="2376699"/>
                </a:cubicBezTo>
                <a:close/>
                <a:moveTo>
                  <a:pt x="3440782" y="2375544"/>
                </a:moveTo>
                <a:cubicBezTo>
                  <a:pt x="3461678" y="2375277"/>
                  <a:pt x="3482486" y="2375633"/>
                  <a:pt x="3503115" y="2378123"/>
                </a:cubicBezTo>
                <a:cubicBezTo>
                  <a:pt x="3518055" y="2380257"/>
                  <a:pt x="3530859" y="2401598"/>
                  <a:pt x="3544375" y="2413691"/>
                </a:cubicBezTo>
                <a:cubicBezTo>
                  <a:pt x="3542952" y="2417248"/>
                  <a:pt x="3541530" y="2420093"/>
                  <a:pt x="3539396" y="2422939"/>
                </a:cubicBezTo>
                <a:cubicBezTo>
                  <a:pt x="3496002" y="2422939"/>
                  <a:pt x="3452608" y="2425784"/>
                  <a:pt x="3409926" y="2421517"/>
                </a:cubicBezTo>
                <a:cubicBezTo>
                  <a:pt x="3396409" y="2420093"/>
                  <a:pt x="3385027" y="2398752"/>
                  <a:pt x="3372934" y="2386659"/>
                </a:cubicBezTo>
                <a:cubicBezTo>
                  <a:pt x="3374357" y="2383102"/>
                  <a:pt x="3376491" y="2380257"/>
                  <a:pt x="3377914" y="2376700"/>
                </a:cubicBezTo>
                <a:cubicBezTo>
                  <a:pt x="3398900" y="2376700"/>
                  <a:pt x="3419885" y="2375811"/>
                  <a:pt x="3440782" y="2375544"/>
                </a:cubicBezTo>
                <a:close/>
                <a:moveTo>
                  <a:pt x="2506392" y="2375366"/>
                </a:moveTo>
                <a:cubicBezTo>
                  <a:pt x="2529601" y="2375277"/>
                  <a:pt x="2551298" y="2375633"/>
                  <a:pt x="2572639" y="2377411"/>
                </a:cubicBezTo>
                <a:cubicBezTo>
                  <a:pt x="2582598" y="2378123"/>
                  <a:pt x="2590423" y="2400886"/>
                  <a:pt x="2598959" y="2412979"/>
                </a:cubicBezTo>
                <a:cubicBezTo>
                  <a:pt x="2596826" y="2416536"/>
                  <a:pt x="2594691" y="2419382"/>
                  <a:pt x="2592557" y="2422227"/>
                </a:cubicBezTo>
                <a:cubicBezTo>
                  <a:pt x="2548452" y="2422227"/>
                  <a:pt x="2503635" y="2424361"/>
                  <a:pt x="2459530" y="2420805"/>
                </a:cubicBezTo>
                <a:cubicBezTo>
                  <a:pt x="2450283" y="2420093"/>
                  <a:pt x="2443880" y="2396618"/>
                  <a:pt x="2431075" y="2375988"/>
                </a:cubicBezTo>
                <a:cubicBezTo>
                  <a:pt x="2458463" y="2375988"/>
                  <a:pt x="2483184" y="2375455"/>
                  <a:pt x="2506392" y="2375366"/>
                </a:cubicBezTo>
                <a:close/>
                <a:moveTo>
                  <a:pt x="2342865" y="2375366"/>
                </a:moveTo>
                <a:cubicBezTo>
                  <a:pt x="2364918" y="2375277"/>
                  <a:pt x="2386971" y="2375633"/>
                  <a:pt x="2409023" y="2377411"/>
                </a:cubicBezTo>
                <a:cubicBezTo>
                  <a:pt x="2417559" y="2378123"/>
                  <a:pt x="2423962" y="2401597"/>
                  <a:pt x="2436766" y="2422938"/>
                </a:cubicBezTo>
                <a:cubicBezTo>
                  <a:pt x="2380568" y="2422938"/>
                  <a:pt x="2337174" y="2425073"/>
                  <a:pt x="2294492" y="2421516"/>
                </a:cubicBezTo>
                <a:cubicBezTo>
                  <a:pt x="2285243" y="2420805"/>
                  <a:pt x="2277419" y="2398752"/>
                  <a:pt x="2268882" y="2386659"/>
                </a:cubicBezTo>
                <a:cubicBezTo>
                  <a:pt x="2271728" y="2383102"/>
                  <a:pt x="2273862" y="2379545"/>
                  <a:pt x="2276708" y="2375988"/>
                </a:cubicBezTo>
                <a:cubicBezTo>
                  <a:pt x="2298760" y="2375988"/>
                  <a:pt x="2320812" y="2375455"/>
                  <a:pt x="2342865" y="2375366"/>
                </a:cubicBezTo>
                <a:close/>
                <a:moveTo>
                  <a:pt x="3109014" y="2375277"/>
                </a:moveTo>
                <a:cubicBezTo>
                  <a:pt x="3155965" y="2375277"/>
                  <a:pt x="3202916" y="2375277"/>
                  <a:pt x="3249155" y="2375277"/>
                </a:cubicBezTo>
                <a:cubicBezTo>
                  <a:pt x="3357995" y="2375277"/>
                  <a:pt x="3357995" y="2375277"/>
                  <a:pt x="3408503" y="2472024"/>
                </a:cubicBezTo>
                <a:cubicBezTo>
                  <a:pt x="3410637" y="2476292"/>
                  <a:pt x="3412771" y="2480561"/>
                  <a:pt x="3416328" y="2489808"/>
                </a:cubicBezTo>
                <a:cubicBezTo>
                  <a:pt x="3356573" y="2489808"/>
                  <a:pt x="3301085" y="2491231"/>
                  <a:pt x="3246309" y="2488385"/>
                </a:cubicBezTo>
                <a:cubicBezTo>
                  <a:pt x="3237062" y="2487674"/>
                  <a:pt x="3224257" y="2471313"/>
                  <a:pt x="3219989" y="2459219"/>
                </a:cubicBezTo>
                <a:cubicBezTo>
                  <a:pt x="3209318" y="2430053"/>
                  <a:pt x="3192245" y="2417960"/>
                  <a:pt x="3161656" y="2422228"/>
                </a:cubicBezTo>
                <a:cubicBezTo>
                  <a:pt x="3130355" y="2427207"/>
                  <a:pt x="3112571" y="2412980"/>
                  <a:pt x="3109014" y="2375277"/>
                </a:cubicBezTo>
                <a:close/>
                <a:moveTo>
                  <a:pt x="3001508" y="2375099"/>
                </a:moveTo>
                <a:cubicBezTo>
                  <a:pt x="3022938" y="2374921"/>
                  <a:pt x="3044279" y="2375277"/>
                  <a:pt x="3065620" y="2377411"/>
                </a:cubicBezTo>
                <a:cubicBezTo>
                  <a:pt x="3077714" y="2378834"/>
                  <a:pt x="3087673" y="2399464"/>
                  <a:pt x="3098343" y="2411557"/>
                </a:cubicBezTo>
                <a:cubicBezTo>
                  <a:pt x="3096209" y="2415825"/>
                  <a:pt x="3094075" y="2419382"/>
                  <a:pt x="3091941" y="2422939"/>
                </a:cubicBezTo>
                <a:cubicBezTo>
                  <a:pt x="3049259" y="2422939"/>
                  <a:pt x="3006577" y="2425784"/>
                  <a:pt x="2965316" y="2421516"/>
                </a:cubicBezTo>
                <a:cubicBezTo>
                  <a:pt x="2952512" y="2420093"/>
                  <a:pt x="2941841" y="2398752"/>
                  <a:pt x="2930459" y="2386659"/>
                </a:cubicBezTo>
                <a:cubicBezTo>
                  <a:pt x="2932593" y="2383102"/>
                  <a:pt x="2934727" y="2379546"/>
                  <a:pt x="2936861" y="2375988"/>
                </a:cubicBezTo>
                <a:cubicBezTo>
                  <a:pt x="2958558" y="2375988"/>
                  <a:pt x="2980077" y="2375277"/>
                  <a:pt x="3001508" y="2375099"/>
                </a:cubicBezTo>
                <a:close/>
                <a:moveTo>
                  <a:pt x="2836202" y="2375099"/>
                </a:moveTo>
                <a:cubicBezTo>
                  <a:pt x="2857188" y="2374921"/>
                  <a:pt x="2878173" y="2375277"/>
                  <a:pt x="2899158" y="2377411"/>
                </a:cubicBezTo>
                <a:cubicBezTo>
                  <a:pt x="2911252" y="2378834"/>
                  <a:pt x="2921923" y="2400175"/>
                  <a:pt x="2933304" y="2412268"/>
                </a:cubicBezTo>
                <a:cubicBezTo>
                  <a:pt x="2929748" y="2415825"/>
                  <a:pt x="2926902" y="2419382"/>
                  <a:pt x="2924057" y="2422939"/>
                </a:cubicBezTo>
                <a:cubicBezTo>
                  <a:pt x="2882797" y="2422939"/>
                  <a:pt x="2841538" y="2425784"/>
                  <a:pt x="2800989" y="2421516"/>
                </a:cubicBezTo>
                <a:cubicBezTo>
                  <a:pt x="2788184" y="2420093"/>
                  <a:pt x="2776802" y="2399464"/>
                  <a:pt x="2765420" y="2387370"/>
                </a:cubicBezTo>
                <a:cubicBezTo>
                  <a:pt x="2768266" y="2383814"/>
                  <a:pt x="2770400" y="2379546"/>
                  <a:pt x="2773246" y="2375988"/>
                </a:cubicBezTo>
                <a:cubicBezTo>
                  <a:pt x="2794231" y="2375988"/>
                  <a:pt x="2815217" y="2375277"/>
                  <a:pt x="2836202" y="2375099"/>
                </a:cubicBezTo>
                <a:close/>
                <a:moveTo>
                  <a:pt x="2671431" y="2374388"/>
                </a:moveTo>
                <a:cubicBezTo>
                  <a:pt x="2691972" y="2374210"/>
                  <a:pt x="2712424" y="2374566"/>
                  <a:pt x="2732698" y="2376700"/>
                </a:cubicBezTo>
                <a:cubicBezTo>
                  <a:pt x="2744792" y="2378123"/>
                  <a:pt x="2754751" y="2398753"/>
                  <a:pt x="2765421" y="2410135"/>
                </a:cubicBezTo>
                <a:cubicBezTo>
                  <a:pt x="2763287" y="2413691"/>
                  <a:pt x="2760442" y="2417959"/>
                  <a:pt x="2758307" y="2421517"/>
                </a:cubicBezTo>
                <a:cubicBezTo>
                  <a:pt x="2714202" y="2421517"/>
                  <a:pt x="2669386" y="2423650"/>
                  <a:pt x="2625992" y="2420094"/>
                </a:cubicBezTo>
                <a:cubicBezTo>
                  <a:pt x="2616744" y="2419382"/>
                  <a:pt x="2609631" y="2397329"/>
                  <a:pt x="2601805" y="2385236"/>
                </a:cubicBezTo>
                <a:cubicBezTo>
                  <a:pt x="2604651" y="2382391"/>
                  <a:pt x="2607496" y="2378835"/>
                  <a:pt x="2609631" y="2375277"/>
                </a:cubicBezTo>
                <a:cubicBezTo>
                  <a:pt x="2630261" y="2375277"/>
                  <a:pt x="2650890" y="2374566"/>
                  <a:pt x="2671431" y="2374388"/>
                </a:cubicBezTo>
                <a:close/>
                <a:moveTo>
                  <a:pt x="1814315" y="2373144"/>
                </a:moveTo>
                <a:cubicBezTo>
                  <a:pt x="1850594" y="2375277"/>
                  <a:pt x="1886874" y="2373855"/>
                  <a:pt x="1923866" y="2373855"/>
                </a:cubicBezTo>
                <a:cubicBezTo>
                  <a:pt x="1929557" y="2410135"/>
                  <a:pt x="1918887" y="2425073"/>
                  <a:pt x="1883318" y="2422940"/>
                </a:cubicBezTo>
                <a:cubicBezTo>
                  <a:pt x="1847749" y="2420805"/>
                  <a:pt x="1811468" y="2422228"/>
                  <a:pt x="1774477" y="2422228"/>
                </a:cubicBezTo>
                <a:cubicBezTo>
                  <a:pt x="1768786" y="2383103"/>
                  <a:pt x="1782302" y="2371009"/>
                  <a:pt x="1814315" y="2373144"/>
                </a:cubicBezTo>
                <a:close/>
                <a:moveTo>
                  <a:pt x="1645719" y="2373143"/>
                </a:moveTo>
                <a:cubicBezTo>
                  <a:pt x="1681999" y="2375278"/>
                  <a:pt x="1718279" y="2373854"/>
                  <a:pt x="1754560" y="2373854"/>
                </a:cubicBezTo>
                <a:cubicBezTo>
                  <a:pt x="1762384" y="2410134"/>
                  <a:pt x="1751714" y="2424362"/>
                  <a:pt x="1717568" y="2422939"/>
                </a:cubicBezTo>
                <a:cubicBezTo>
                  <a:pt x="1680576" y="2420805"/>
                  <a:pt x="1642873" y="2422227"/>
                  <a:pt x="1605882" y="2422227"/>
                </a:cubicBezTo>
                <a:cubicBezTo>
                  <a:pt x="1600902" y="2385236"/>
                  <a:pt x="1612995" y="2371720"/>
                  <a:pt x="1645719" y="2373143"/>
                </a:cubicBezTo>
                <a:close/>
                <a:moveTo>
                  <a:pt x="1479968" y="2372432"/>
                </a:moveTo>
                <a:cubicBezTo>
                  <a:pt x="1516248" y="2374566"/>
                  <a:pt x="1553239" y="2373143"/>
                  <a:pt x="1590230" y="2373143"/>
                </a:cubicBezTo>
                <a:cubicBezTo>
                  <a:pt x="1591653" y="2412980"/>
                  <a:pt x="1575292" y="2425073"/>
                  <a:pt x="1542569" y="2422939"/>
                </a:cubicBezTo>
                <a:cubicBezTo>
                  <a:pt x="1507000" y="2420805"/>
                  <a:pt x="1470720" y="2422228"/>
                  <a:pt x="1433728" y="2422228"/>
                </a:cubicBezTo>
                <a:cubicBezTo>
                  <a:pt x="1432306" y="2383813"/>
                  <a:pt x="1446533" y="2371009"/>
                  <a:pt x="1479968" y="2372432"/>
                </a:cubicBezTo>
                <a:close/>
                <a:moveTo>
                  <a:pt x="1312083" y="2372431"/>
                </a:moveTo>
                <a:cubicBezTo>
                  <a:pt x="1348364" y="2374565"/>
                  <a:pt x="1384643" y="2373142"/>
                  <a:pt x="1423058" y="2373142"/>
                </a:cubicBezTo>
                <a:cubicBezTo>
                  <a:pt x="1422347" y="2411556"/>
                  <a:pt x="1406696" y="2425072"/>
                  <a:pt x="1373973" y="2422938"/>
                </a:cubicBezTo>
                <a:cubicBezTo>
                  <a:pt x="1337694" y="2420804"/>
                  <a:pt x="1301413" y="2422227"/>
                  <a:pt x="1262999" y="2422227"/>
                </a:cubicBezTo>
                <a:cubicBezTo>
                  <a:pt x="1265133" y="2385947"/>
                  <a:pt x="1278649" y="2371008"/>
                  <a:pt x="1312083" y="2372431"/>
                </a:cubicBezTo>
                <a:close/>
                <a:moveTo>
                  <a:pt x="1159406" y="2371276"/>
                </a:moveTo>
                <a:cubicBezTo>
                  <a:pt x="1187238" y="2369586"/>
                  <a:pt x="1221384" y="2371009"/>
                  <a:pt x="1254462" y="2376700"/>
                </a:cubicBezTo>
                <a:cubicBezTo>
                  <a:pt x="1247349" y="2418670"/>
                  <a:pt x="1244504" y="2422228"/>
                  <a:pt x="1205378" y="2422228"/>
                </a:cubicBezTo>
                <a:cubicBezTo>
                  <a:pt x="1102940" y="2422228"/>
                  <a:pt x="1000502" y="2422228"/>
                  <a:pt x="898064" y="2422228"/>
                </a:cubicBezTo>
                <a:cubicBezTo>
                  <a:pt x="887394" y="2422228"/>
                  <a:pt x="877435" y="2420094"/>
                  <a:pt x="865341" y="2419382"/>
                </a:cubicBezTo>
                <a:cubicBezTo>
                  <a:pt x="873878" y="2386659"/>
                  <a:pt x="889528" y="2371009"/>
                  <a:pt x="922963" y="2372432"/>
                </a:cubicBezTo>
                <a:cubicBezTo>
                  <a:pt x="971336" y="2374566"/>
                  <a:pt x="1019709" y="2372432"/>
                  <a:pt x="1068083" y="2373854"/>
                </a:cubicBezTo>
                <a:cubicBezTo>
                  <a:pt x="1078042" y="2373854"/>
                  <a:pt x="1087290" y="2380257"/>
                  <a:pt x="1102229" y="2384525"/>
                </a:cubicBezTo>
                <a:cubicBezTo>
                  <a:pt x="1110054" y="2377767"/>
                  <a:pt x="1131573" y="2372965"/>
                  <a:pt x="1159406" y="2371276"/>
                </a:cubicBezTo>
                <a:close/>
                <a:moveTo>
                  <a:pt x="2381279" y="2319078"/>
                </a:moveTo>
                <a:cubicBezTo>
                  <a:pt x="2430364" y="2319078"/>
                  <a:pt x="2477315" y="2319078"/>
                  <a:pt x="2524266" y="2319078"/>
                </a:cubicBezTo>
                <a:cubicBezTo>
                  <a:pt x="2526400" y="2333306"/>
                  <a:pt x="2528534" y="2344688"/>
                  <a:pt x="2530668" y="2358205"/>
                </a:cubicBezTo>
                <a:cubicBezTo>
                  <a:pt x="2482295" y="2358205"/>
                  <a:pt x="2436766" y="2358205"/>
                  <a:pt x="2388393" y="2358205"/>
                </a:cubicBezTo>
                <a:cubicBezTo>
                  <a:pt x="2386259" y="2346111"/>
                  <a:pt x="2384125" y="2334018"/>
                  <a:pt x="2381279" y="2319078"/>
                </a:cubicBezTo>
                <a:close/>
                <a:moveTo>
                  <a:pt x="3407348" y="2318189"/>
                </a:moveTo>
                <a:cubicBezTo>
                  <a:pt x="3428244" y="2318011"/>
                  <a:pt x="3449052" y="2318367"/>
                  <a:pt x="3469681" y="2320501"/>
                </a:cubicBezTo>
                <a:cubicBezTo>
                  <a:pt x="3481775" y="2321924"/>
                  <a:pt x="3492446" y="2341842"/>
                  <a:pt x="3511653" y="2361049"/>
                </a:cubicBezTo>
                <a:cubicBezTo>
                  <a:pt x="3458300" y="2361049"/>
                  <a:pt x="3417040" y="2363895"/>
                  <a:pt x="3376492" y="2359627"/>
                </a:cubicBezTo>
                <a:cubicBezTo>
                  <a:pt x="3363687" y="2358204"/>
                  <a:pt x="3351594" y="2339708"/>
                  <a:pt x="3339500" y="2329749"/>
                </a:cubicBezTo>
                <a:cubicBezTo>
                  <a:pt x="3340923" y="2326192"/>
                  <a:pt x="3342346" y="2322636"/>
                  <a:pt x="3344480" y="2319078"/>
                </a:cubicBezTo>
                <a:cubicBezTo>
                  <a:pt x="3365466" y="2319078"/>
                  <a:pt x="3386451" y="2318367"/>
                  <a:pt x="3407348" y="2318189"/>
                </a:cubicBezTo>
                <a:close/>
                <a:moveTo>
                  <a:pt x="2767821" y="2317745"/>
                </a:moveTo>
                <a:cubicBezTo>
                  <a:pt x="2788718" y="2317656"/>
                  <a:pt x="2809526" y="2318011"/>
                  <a:pt x="2830155" y="2319790"/>
                </a:cubicBezTo>
                <a:cubicBezTo>
                  <a:pt x="2840114" y="2320502"/>
                  <a:pt x="2848651" y="2340420"/>
                  <a:pt x="2857899" y="2351802"/>
                </a:cubicBezTo>
                <a:cubicBezTo>
                  <a:pt x="2855053" y="2354647"/>
                  <a:pt x="2852919" y="2357493"/>
                  <a:pt x="2851497" y="2360338"/>
                </a:cubicBezTo>
                <a:cubicBezTo>
                  <a:pt x="2810237" y="2360338"/>
                  <a:pt x="2768977" y="2362472"/>
                  <a:pt x="2727718" y="2358915"/>
                </a:cubicBezTo>
                <a:cubicBezTo>
                  <a:pt x="2717047" y="2358204"/>
                  <a:pt x="2707799" y="2339708"/>
                  <a:pt x="2698551" y="2329038"/>
                </a:cubicBezTo>
                <a:cubicBezTo>
                  <a:pt x="2700686" y="2325481"/>
                  <a:pt x="2702819" y="2321924"/>
                  <a:pt x="2704953" y="2318367"/>
                </a:cubicBezTo>
                <a:cubicBezTo>
                  <a:pt x="2725939" y="2318367"/>
                  <a:pt x="2746924" y="2317834"/>
                  <a:pt x="2767821" y="2317745"/>
                </a:cubicBezTo>
                <a:close/>
                <a:moveTo>
                  <a:pt x="2925391" y="2317033"/>
                </a:moveTo>
                <a:cubicBezTo>
                  <a:pt x="2947355" y="2316944"/>
                  <a:pt x="2967807" y="2317299"/>
                  <a:pt x="2988081" y="2319078"/>
                </a:cubicBezTo>
                <a:cubicBezTo>
                  <a:pt x="2999463" y="2319790"/>
                  <a:pt x="3008711" y="2338285"/>
                  <a:pt x="3019381" y="2348955"/>
                </a:cubicBezTo>
                <a:cubicBezTo>
                  <a:pt x="3017958" y="2352512"/>
                  <a:pt x="3015824" y="2356069"/>
                  <a:pt x="3014402" y="2359626"/>
                </a:cubicBezTo>
                <a:cubicBezTo>
                  <a:pt x="2971719" y="2359626"/>
                  <a:pt x="2929037" y="2361760"/>
                  <a:pt x="2887065" y="2358203"/>
                </a:cubicBezTo>
                <a:cubicBezTo>
                  <a:pt x="2877106" y="2357492"/>
                  <a:pt x="2868570" y="2336862"/>
                  <a:pt x="2853631" y="2317655"/>
                </a:cubicBezTo>
                <a:cubicBezTo>
                  <a:pt x="2879952" y="2317655"/>
                  <a:pt x="2903427" y="2317122"/>
                  <a:pt x="2925391" y="2317033"/>
                </a:cubicBezTo>
                <a:close/>
                <a:moveTo>
                  <a:pt x="2608918" y="2317033"/>
                </a:moveTo>
                <a:cubicBezTo>
                  <a:pt x="2630260" y="2316944"/>
                  <a:pt x="2651601" y="2317299"/>
                  <a:pt x="2672942" y="2319078"/>
                </a:cubicBezTo>
                <a:cubicBezTo>
                  <a:pt x="2681478" y="2319790"/>
                  <a:pt x="2688592" y="2339708"/>
                  <a:pt x="2696418" y="2351090"/>
                </a:cubicBezTo>
                <a:cubicBezTo>
                  <a:pt x="2692860" y="2353935"/>
                  <a:pt x="2690727" y="2357492"/>
                  <a:pt x="2688592" y="2360337"/>
                </a:cubicBezTo>
                <a:cubicBezTo>
                  <a:pt x="2648755" y="2360337"/>
                  <a:pt x="2608918" y="2362472"/>
                  <a:pt x="2569793" y="2358914"/>
                </a:cubicBezTo>
                <a:cubicBezTo>
                  <a:pt x="2558411" y="2358203"/>
                  <a:pt x="2548452" y="2341131"/>
                  <a:pt x="2537781" y="2331171"/>
                </a:cubicBezTo>
                <a:cubicBezTo>
                  <a:pt x="2539916" y="2326903"/>
                  <a:pt x="2542049" y="2321923"/>
                  <a:pt x="2544895" y="2317655"/>
                </a:cubicBezTo>
                <a:cubicBezTo>
                  <a:pt x="2566236" y="2317655"/>
                  <a:pt x="2587577" y="2317122"/>
                  <a:pt x="2608918" y="2317033"/>
                </a:cubicBezTo>
                <a:close/>
                <a:moveTo>
                  <a:pt x="3025072" y="2316944"/>
                </a:moveTo>
                <a:cubicBezTo>
                  <a:pt x="3077715" y="2316944"/>
                  <a:pt x="3131067" y="2316944"/>
                  <a:pt x="3183709" y="2316944"/>
                </a:cubicBezTo>
                <a:cubicBezTo>
                  <a:pt x="3217855" y="2316944"/>
                  <a:pt x="3252712" y="2319078"/>
                  <a:pt x="3286858" y="2316944"/>
                </a:cubicBezTo>
                <a:cubicBezTo>
                  <a:pt x="3316735" y="2314810"/>
                  <a:pt x="3332386" y="2327614"/>
                  <a:pt x="3340211" y="2360337"/>
                </a:cubicBezTo>
                <a:cubicBezTo>
                  <a:pt x="3242753" y="2360337"/>
                  <a:pt x="3148852" y="2361760"/>
                  <a:pt x="3055662" y="2358915"/>
                </a:cubicBezTo>
                <a:cubicBezTo>
                  <a:pt x="3042857" y="2358915"/>
                  <a:pt x="3030764" y="2338996"/>
                  <a:pt x="3018670" y="2328326"/>
                </a:cubicBezTo>
                <a:cubicBezTo>
                  <a:pt x="3020805" y="2324769"/>
                  <a:pt x="3022938" y="2321212"/>
                  <a:pt x="3025072" y="2316944"/>
                </a:cubicBezTo>
                <a:close/>
                <a:moveTo>
                  <a:pt x="2253230" y="2315521"/>
                </a:moveTo>
                <a:cubicBezTo>
                  <a:pt x="2280263" y="2316944"/>
                  <a:pt x="2307295" y="2316944"/>
                  <a:pt x="2334328" y="2315521"/>
                </a:cubicBezTo>
                <a:cubicBezTo>
                  <a:pt x="2364917" y="2314810"/>
                  <a:pt x="2371319" y="2329749"/>
                  <a:pt x="2364917" y="2357493"/>
                </a:cubicBezTo>
                <a:cubicBezTo>
                  <a:pt x="2318678" y="2357493"/>
                  <a:pt x="2273150" y="2357493"/>
                  <a:pt x="2226199" y="2357493"/>
                </a:cubicBezTo>
                <a:cubicBezTo>
                  <a:pt x="2216951" y="2330460"/>
                  <a:pt x="2219085" y="2314098"/>
                  <a:pt x="2253230" y="2315521"/>
                </a:cubicBezTo>
                <a:close/>
                <a:moveTo>
                  <a:pt x="1755981" y="2314099"/>
                </a:moveTo>
                <a:cubicBezTo>
                  <a:pt x="1795818" y="2311964"/>
                  <a:pt x="1836367" y="2314099"/>
                  <a:pt x="1876915" y="2314099"/>
                </a:cubicBezTo>
                <a:cubicBezTo>
                  <a:pt x="1886163" y="2352513"/>
                  <a:pt x="1871224" y="2362472"/>
                  <a:pt x="1840635" y="2360338"/>
                </a:cubicBezTo>
                <a:cubicBezTo>
                  <a:pt x="1806489" y="2358203"/>
                  <a:pt x="1772343" y="2359626"/>
                  <a:pt x="1735351" y="2359626"/>
                </a:cubicBezTo>
                <a:cubicBezTo>
                  <a:pt x="1731083" y="2337573"/>
                  <a:pt x="1726815" y="2316232"/>
                  <a:pt x="1755981" y="2314099"/>
                </a:cubicBezTo>
                <a:close/>
                <a:moveTo>
                  <a:pt x="2093884" y="2314098"/>
                </a:moveTo>
                <a:cubicBezTo>
                  <a:pt x="2119494" y="2315520"/>
                  <a:pt x="2145814" y="2316232"/>
                  <a:pt x="2171424" y="2315520"/>
                </a:cubicBezTo>
                <a:cubicBezTo>
                  <a:pt x="2199879" y="2314098"/>
                  <a:pt x="2211261" y="2324768"/>
                  <a:pt x="2201301" y="2358202"/>
                </a:cubicBezTo>
                <a:cubicBezTo>
                  <a:pt x="2155062" y="2358202"/>
                  <a:pt x="2109534" y="2358202"/>
                  <a:pt x="2062584" y="2358202"/>
                </a:cubicBezTo>
                <a:cubicBezTo>
                  <a:pt x="2053335" y="2328326"/>
                  <a:pt x="2059738" y="2311964"/>
                  <a:pt x="2093884" y="2314098"/>
                </a:cubicBezTo>
                <a:close/>
                <a:moveTo>
                  <a:pt x="1930979" y="2313388"/>
                </a:moveTo>
                <a:cubicBezTo>
                  <a:pt x="1967260" y="2314099"/>
                  <a:pt x="2002828" y="2313388"/>
                  <a:pt x="2040531" y="2313388"/>
                </a:cubicBezTo>
                <a:cubicBezTo>
                  <a:pt x="2040531" y="2331172"/>
                  <a:pt x="2040531" y="2342554"/>
                  <a:pt x="2040531" y="2356781"/>
                </a:cubicBezTo>
                <a:cubicBezTo>
                  <a:pt x="1992869" y="2356781"/>
                  <a:pt x="1946629" y="2356781"/>
                  <a:pt x="1898968" y="2356781"/>
                </a:cubicBezTo>
                <a:cubicBezTo>
                  <a:pt x="1891142" y="2328326"/>
                  <a:pt x="1897545" y="2311965"/>
                  <a:pt x="1930979" y="2313388"/>
                </a:cubicBezTo>
                <a:close/>
                <a:moveTo>
                  <a:pt x="1605882" y="2312676"/>
                </a:moveTo>
                <a:cubicBezTo>
                  <a:pt x="1642873" y="2314099"/>
                  <a:pt x="1679154" y="2313388"/>
                  <a:pt x="1716145" y="2313388"/>
                </a:cubicBezTo>
                <a:cubicBezTo>
                  <a:pt x="1720414" y="2351090"/>
                  <a:pt x="1706186" y="2362472"/>
                  <a:pt x="1676308" y="2360338"/>
                </a:cubicBezTo>
                <a:cubicBezTo>
                  <a:pt x="1641450" y="2358204"/>
                  <a:pt x="1605882" y="2359627"/>
                  <a:pt x="1569602" y="2359627"/>
                </a:cubicBezTo>
                <a:cubicBezTo>
                  <a:pt x="1565334" y="2327615"/>
                  <a:pt x="1574581" y="2311965"/>
                  <a:pt x="1605882" y="2312676"/>
                </a:cubicBezTo>
                <a:close/>
                <a:moveTo>
                  <a:pt x="1450091" y="2312676"/>
                </a:moveTo>
                <a:cubicBezTo>
                  <a:pt x="1484949" y="2314099"/>
                  <a:pt x="1519806" y="2313388"/>
                  <a:pt x="1554664" y="2313388"/>
                </a:cubicBezTo>
                <a:cubicBezTo>
                  <a:pt x="1556797" y="2351090"/>
                  <a:pt x="1542570" y="2362471"/>
                  <a:pt x="1511269" y="2360338"/>
                </a:cubicBezTo>
                <a:cubicBezTo>
                  <a:pt x="1475701" y="2358203"/>
                  <a:pt x="1440843" y="2359626"/>
                  <a:pt x="1403140" y="2359626"/>
                </a:cubicBezTo>
                <a:cubicBezTo>
                  <a:pt x="1403140" y="2323347"/>
                  <a:pt x="1418790" y="2311254"/>
                  <a:pt x="1450091" y="2312676"/>
                </a:cubicBezTo>
                <a:close/>
                <a:moveTo>
                  <a:pt x="1127126" y="2311964"/>
                </a:moveTo>
                <a:cubicBezTo>
                  <a:pt x="1160561" y="2314099"/>
                  <a:pt x="1194707" y="2312676"/>
                  <a:pt x="1229564" y="2312676"/>
                </a:cubicBezTo>
                <a:cubicBezTo>
                  <a:pt x="1225296" y="2346110"/>
                  <a:pt x="1213203" y="2361760"/>
                  <a:pt x="1181191" y="2360337"/>
                </a:cubicBezTo>
                <a:cubicBezTo>
                  <a:pt x="1145623" y="2357492"/>
                  <a:pt x="1109342" y="2359626"/>
                  <a:pt x="1070928" y="2359626"/>
                </a:cubicBezTo>
                <a:cubicBezTo>
                  <a:pt x="1077330" y="2320501"/>
                  <a:pt x="1096538" y="2310542"/>
                  <a:pt x="1127126" y="2311964"/>
                </a:cubicBezTo>
                <a:close/>
                <a:moveTo>
                  <a:pt x="1287185" y="2311964"/>
                </a:moveTo>
                <a:cubicBezTo>
                  <a:pt x="1322043" y="2314098"/>
                  <a:pt x="1356900" y="2312676"/>
                  <a:pt x="1393180" y="2312676"/>
                </a:cubicBezTo>
                <a:cubicBezTo>
                  <a:pt x="1391046" y="2352512"/>
                  <a:pt x="1373262" y="2361760"/>
                  <a:pt x="1343384" y="2359626"/>
                </a:cubicBezTo>
                <a:cubicBezTo>
                  <a:pt x="1308527" y="2357491"/>
                  <a:pt x="1273670" y="2358914"/>
                  <a:pt x="1237389" y="2358914"/>
                </a:cubicBezTo>
                <a:cubicBezTo>
                  <a:pt x="1239524" y="2324057"/>
                  <a:pt x="1255174" y="2309830"/>
                  <a:pt x="1287185" y="2311964"/>
                </a:cubicBezTo>
                <a:close/>
                <a:moveTo>
                  <a:pt x="990988" y="2308908"/>
                </a:moveTo>
                <a:cubicBezTo>
                  <a:pt x="1010417" y="2309608"/>
                  <a:pt x="1034648" y="2311965"/>
                  <a:pt x="1065237" y="2315522"/>
                </a:cubicBezTo>
                <a:cubicBezTo>
                  <a:pt x="1062391" y="2345399"/>
                  <a:pt x="1049587" y="2361761"/>
                  <a:pt x="1016864" y="2360338"/>
                </a:cubicBezTo>
                <a:cubicBezTo>
                  <a:pt x="979161" y="2358204"/>
                  <a:pt x="942169" y="2359627"/>
                  <a:pt x="903755" y="2359627"/>
                </a:cubicBezTo>
                <a:cubicBezTo>
                  <a:pt x="917627" y="2319612"/>
                  <a:pt x="932699" y="2306808"/>
                  <a:pt x="990988" y="2308908"/>
                </a:cubicBezTo>
                <a:close/>
                <a:moveTo>
                  <a:pt x="2012076" y="2271416"/>
                </a:moveTo>
                <a:cubicBezTo>
                  <a:pt x="2046222" y="2269993"/>
                  <a:pt x="2081080" y="2270704"/>
                  <a:pt x="2115225" y="2271416"/>
                </a:cubicBezTo>
                <a:cubicBezTo>
                  <a:pt x="2119493" y="2271416"/>
                  <a:pt x="2128030" y="2280663"/>
                  <a:pt x="2127319" y="2284221"/>
                </a:cubicBezTo>
                <a:cubicBezTo>
                  <a:pt x="2125896" y="2290623"/>
                  <a:pt x="2120205" y="2300582"/>
                  <a:pt x="2115225" y="2300582"/>
                </a:cubicBezTo>
                <a:cubicBezTo>
                  <a:pt x="2097441" y="2302716"/>
                  <a:pt x="2079656" y="2301294"/>
                  <a:pt x="2061872" y="2301294"/>
                </a:cubicBezTo>
                <a:cubicBezTo>
                  <a:pt x="2045511" y="2301294"/>
                  <a:pt x="2028438" y="2302716"/>
                  <a:pt x="2012076" y="2300582"/>
                </a:cubicBezTo>
                <a:cubicBezTo>
                  <a:pt x="2006385" y="2299871"/>
                  <a:pt x="1997137" y="2290623"/>
                  <a:pt x="1997849" y="2286354"/>
                </a:cubicBezTo>
                <a:cubicBezTo>
                  <a:pt x="1998560" y="2280663"/>
                  <a:pt x="2007097" y="2271416"/>
                  <a:pt x="2012076" y="2271416"/>
                </a:cubicBezTo>
                <a:close/>
                <a:moveTo>
                  <a:pt x="3397566" y="2271238"/>
                </a:moveTo>
                <a:cubicBezTo>
                  <a:pt x="3421664" y="2271060"/>
                  <a:pt x="3445139" y="2274972"/>
                  <a:pt x="3467547" y="2294891"/>
                </a:cubicBezTo>
                <a:cubicBezTo>
                  <a:pt x="3405658" y="2313387"/>
                  <a:pt x="3341634" y="2305562"/>
                  <a:pt x="3323849" y="2272127"/>
                </a:cubicBezTo>
                <a:cubicBezTo>
                  <a:pt x="3348747" y="2275684"/>
                  <a:pt x="3373468" y="2271416"/>
                  <a:pt x="3397566" y="2271238"/>
                </a:cubicBezTo>
                <a:close/>
                <a:moveTo>
                  <a:pt x="3222891" y="2270738"/>
                </a:moveTo>
                <a:cubicBezTo>
                  <a:pt x="3271342" y="2267504"/>
                  <a:pt x="3305888" y="2279775"/>
                  <a:pt x="3316025" y="2304851"/>
                </a:cubicBezTo>
                <a:cubicBezTo>
                  <a:pt x="3269074" y="2294180"/>
                  <a:pt x="3219278" y="2321213"/>
                  <a:pt x="3170193" y="2279241"/>
                </a:cubicBezTo>
                <a:cubicBezTo>
                  <a:pt x="3189045" y="2274617"/>
                  <a:pt x="3206740" y="2271816"/>
                  <a:pt x="3222891" y="2270738"/>
                </a:cubicBezTo>
                <a:close/>
                <a:moveTo>
                  <a:pt x="2464510" y="2270705"/>
                </a:moveTo>
                <a:cubicBezTo>
                  <a:pt x="2493676" y="2269282"/>
                  <a:pt x="2523554" y="2268571"/>
                  <a:pt x="2553432" y="2271416"/>
                </a:cubicBezTo>
                <a:cubicBezTo>
                  <a:pt x="2562679" y="2272128"/>
                  <a:pt x="2570505" y="2284221"/>
                  <a:pt x="2579753" y="2290624"/>
                </a:cubicBezTo>
                <a:cubicBezTo>
                  <a:pt x="2576907" y="2294892"/>
                  <a:pt x="2575485" y="2298449"/>
                  <a:pt x="2573350" y="2302006"/>
                </a:cubicBezTo>
                <a:cubicBezTo>
                  <a:pt x="2537070" y="2302006"/>
                  <a:pt x="2500790" y="2302717"/>
                  <a:pt x="2464510" y="2301294"/>
                </a:cubicBezTo>
                <a:cubicBezTo>
                  <a:pt x="2457396" y="2301294"/>
                  <a:pt x="2450994" y="2289912"/>
                  <a:pt x="2443880" y="2283510"/>
                </a:cubicBezTo>
                <a:cubicBezTo>
                  <a:pt x="2450994" y="2279242"/>
                  <a:pt x="2457396" y="2271416"/>
                  <a:pt x="2464510" y="2270705"/>
                </a:cubicBezTo>
                <a:close/>
                <a:moveTo>
                  <a:pt x="2313699" y="2270705"/>
                </a:moveTo>
                <a:cubicBezTo>
                  <a:pt x="2344287" y="2269282"/>
                  <a:pt x="2375588" y="2268571"/>
                  <a:pt x="2406177" y="2271416"/>
                </a:cubicBezTo>
                <a:cubicBezTo>
                  <a:pt x="2414714" y="2272128"/>
                  <a:pt x="2421827" y="2284933"/>
                  <a:pt x="2429652" y="2292046"/>
                </a:cubicBezTo>
                <a:cubicBezTo>
                  <a:pt x="2427518" y="2294892"/>
                  <a:pt x="2425384" y="2298449"/>
                  <a:pt x="2423250" y="2302006"/>
                </a:cubicBezTo>
                <a:cubicBezTo>
                  <a:pt x="2386970" y="2302006"/>
                  <a:pt x="2349978" y="2302717"/>
                  <a:pt x="2313699" y="2301294"/>
                </a:cubicBezTo>
                <a:cubicBezTo>
                  <a:pt x="2307296" y="2301294"/>
                  <a:pt x="2300894" y="2291335"/>
                  <a:pt x="2295203" y="2285644"/>
                </a:cubicBezTo>
                <a:cubicBezTo>
                  <a:pt x="2301605" y="2280664"/>
                  <a:pt x="2307296" y="2271416"/>
                  <a:pt x="2313699" y="2270705"/>
                </a:cubicBezTo>
                <a:close/>
                <a:moveTo>
                  <a:pt x="3074447" y="2270160"/>
                </a:moveTo>
                <a:cubicBezTo>
                  <a:pt x="3122131" y="2265992"/>
                  <a:pt x="3158812" y="2278530"/>
                  <a:pt x="3169482" y="2306274"/>
                </a:cubicBezTo>
                <a:cubicBezTo>
                  <a:pt x="3120397" y="2293469"/>
                  <a:pt x="3070601" y="2321213"/>
                  <a:pt x="3023650" y="2279953"/>
                </a:cubicBezTo>
                <a:cubicBezTo>
                  <a:pt x="3041435" y="2274795"/>
                  <a:pt x="3058552" y="2271550"/>
                  <a:pt x="3074447" y="2270160"/>
                </a:cubicBezTo>
                <a:close/>
                <a:moveTo>
                  <a:pt x="2213395" y="2269994"/>
                </a:moveTo>
                <a:cubicBezTo>
                  <a:pt x="2228333" y="2269994"/>
                  <a:pt x="2243983" y="2268571"/>
                  <a:pt x="2258922" y="2270705"/>
                </a:cubicBezTo>
                <a:cubicBezTo>
                  <a:pt x="2266036" y="2271417"/>
                  <a:pt x="2271727" y="2280664"/>
                  <a:pt x="2278129" y="2285644"/>
                </a:cubicBezTo>
                <a:cubicBezTo>
                  <a:pt x="2272438" y="2291335"/>
                  <a:pt x="2266747" y="2301294"/>
                  <a:pt x="2260345" y="2301294"/>
                </a:cubicBezTo>
                <a:cubicBezTo>
                  <a:pt x="2229044" y="2302717"/>
                  <a:pt x="2197033" y="2302717"/>
                  <a:pt x="2165021" y="2301294"/>
                </a:cubicBezTo>
                <a:cubicBezTo>
                  <a:pt x="2158619" y="2301294"/>
                  <a:pt x="2152216" y="2291335"/>
                  <a:pt x="2145814" y="2286355"/>
                </a:cubicBezTo>
                <a:cubicBezTo>
                  <a:pt x="2152928" y="2280664"/>
                  <a:pt x="2159330" y="2272128"/>
                  <a:pt x="2167155" y="2270705"/>
                </a:cubicBezTo>
                <a:cubicBezTo>
                  <a:pt x="2182805" y="2267859"/>
                  <a:pt x="2197744" y="2269994"/>
                  <a:pt x="2213395" y="2269994"/>
                </a:cubicBezTo>
                <a:close/>
                <a:moveTo>
                  <a:pt x="1975796" y="2269282"/>
                </a:moveTo>
                <a:cubicBezTo>
                  <a:pt x="1978641" y="2272838"/>
                  <a:pt x="1981487" y="2276396"/>
                  <a:pt x="1984332" y="2279952"/>
                </a:cubicBezTo>
                <a:cubicBezTo>
                  <a:pt x="1977218" y="2287066"/>
                  <a:pt x="1970105" y="2299160"/>
                  <a:pt x="1962279" y="2299871"/>
                </a:cubicBezTo>
                <a:cubicBezTo>
                  <a:pt x="1924577" y="2302005"/>
                  <a:pt x="1887585" y="2300582"/>
                  <a:pt x="1849882" y="2300582"/>
                </a:cubicBezTo>
                <a:cubicBezTo>
                  <a:pt x="1847748" y="2296314"/>
                  <a:pt x="1845614" y="2292758"/>
                  <a:pt x="1844191" y="2288489"/>
                </a:cubicBezTo>
                <a:cubicBezTo>
                  <a:pt x="1852728" y="2282087"/>
                  <a:pt x="1860553" y="2269994"/>
                  <a:pt x="1869801" y="2269994"/>
                </a:cubicBezTo>
                <a:cubicBezTo>
                  <a:pt x="1904658" y="2267859"/>
                  <a:pt x="1940227" y="2269282"/>
                  <a:pt x="1975796" y="2269282"/>
                </a:cubicBezTo>
                <a:close/>
                <a:moveTo>
                  <a:pt x="2938662" y="2269126"/>
                </a:moveTo>
                <a:cubicBezTo>
                  <a:pt x="2984613" y="2266659"/>
                  <a:pt x="3011556" y="2276395"/>
                  <a:pt x="3020092" y="2297737"/>
                </a:cubicBezTo>
                <a:cubicBezTo>
                  <a:pt x="2955358" y="2314099"/>
                  <a:pt x="2897025" y="2304851"/>
                  <a:pt x="2886354" y="2275684"/>
                </a:cubicBezTo>
                <a:cubicBezTo>
                  <a:pt x="2905917" y="2272127"/>
                  <a:pt x="2923346" y="2269949"/>
                  <a:pt x="2938662" y="2269126"/>
                </a:cubicBezTo>
                <a:close/>
                <a:moveTo>
                  <a:pt x="2787184" y="2268237"/>
                </a:moveTo>
                <a:cubicBezTo>
                  <a:pt x="2830867" y="2265103"/>
                  <a:pt x="2865547" y="2276574"/>
                  <a:pt x="2871416" y="2298448"/>
                </a:cubicBezTo>
                <a:cubicBezTo>
                  <a:pt x="2796721" y="2313388"/>
                  <a:pt x="2747636" y="2304851"/>
                  <a:pt x="2741234" y="2276396"/>
                </a:cubicBezTo>
                <a:cubicBezTo>
                  <a:pt x="2757062" y="2271950"/>
                  <a:pt x="2772623" y="2269282"/>
                  <a:pt x="2787184" y="2268237"/>
                </a:cubicBezTo>
                <a:close/>
                <a:moveTo>
                  <a:pt x="1762672" y="2267982"/>
                </a:moveTo>
                <a:cubicBezTo>
                  <a:pt x="1781368" y="2268348"/>
                  <a:pt x="1805955" y="2269638"/>
                  <a:pt x="1838500" y="2271416"/>
                </a:cubicBezTo>
                <a:cubicBezTo>
                  <a:pt x="1825695" y="2284932"/>
                  <a:pt x="1818582" y="2299159"/>
                  <a:pt x="1810757" y="2299871"/>
                </a:cubicBezTo>
                <a:cubicBezTo>
                  <a:pt x="1774476" y="2302005"/>
                  <a:pt x="1737485" y="2301294"/>
                  <a:pt x="1697648" y="2301294"/>
                </a:cubicBezTo>
                <a:cubicBezTo>
                  <a:pt x="1703517" y="2274084"/>
                  <a:pt x="1706585" y="2266881"/>
                  <a:pt x="1762672" y="2267982"/>
                </a:cubicBezTo>
                <a:close/>
                <a:moveTo>
                  <a:pt x="2650212" y="2267904"/>
                </a:moveTo>
                <a:cubicBezTo>
                  <a:pt x="2696996" y="2265770"/>
                  <a:pt x="2716870" y="2274440"/>
                  <a:pt x="2722738" y="2296315"/>
                </a:cubicBezTo>
                <a:cubicBezTo>
                  <a:pt x="2662272" y="2314811"/>
                  <a:pt x="2598248" y="2304852"/>
                  <a:pt x="2593980" y="2273551"/>
                </a:cubicBezTo>
                <a:cubicBezTo>
                  <a:pt x="2616033" y="2270527"/>
                  <a:pt x="2634617" y="2268616"/>
                  <a:pt x="2650212" y="2267904"/>
                </a:cubicBezTo>
                <a:close/>
                <a:moveTo>
                  <a:pt x="1531187" y="2267148"/>
                </a:moveTo>
                <a:cubicBezTo>
                  <a:pt x="1526207" y="2304140"/>
                  <a:pt x="1485659" y="2311253"/>
                  <a:pt x="1396737" y="2291335"/>
                </a:cubicBezTo>
                <a:cubicBezTo>
                  <a:pt x="1435151" y="2250075"/>
                  <a:pt x="1485659" y="2279242"/>
                  <a:pt x="1531187" y="2267148"/>
                </a:cubicBezTo>
                <a:close/>
                <a:moveTo>
                  <a:pt x="1624155" y="2267070"/>
                </a:moveTo>
                <a:cubicBezTo>
                  <a:pt x="1641762" y="2267814"/>
                  <a:pt x="1663325" y="2269815"/>
                  <a:pt x="1689824" y="2272839"/>
                </a:cubicBezTo>
                <a:cubicBezTo>
                  <a:pt x="1677019" y="2284932"/>
                  <a:pt x="1669905" y="2298448"/>
                  <a:pt x="1661369" y="2299159"/>
                </a:cubicBezTo>
                <a:cubicBezTo>
                  <a:pt x="1624377" y="2302005"/>
                  <a:pt x="1587386" y="2300582"/>
                  <a:pt x="1546126" y="2300582"/>
                </a:cubicBezTo>
                <a:cubicBezTo>
                  <a:pt x="1554129" y="2273905"/>
                  <a:pt x="1571336" y="2264835"/>
                  <a:pt x="1624155" y="2267070"/>
                </a:cubicBezTo>
                <a:close/>
                <a:moveTo>
                  <a:pt x="1323955" y="2265914"/>
                </a:moveTo>
                <a:cubicBezTo>
                  <a:pt x="1340094" y="2266659"/>
                  <a:pt x="1359035" y="2268749"/>
                  <a:pt x="1381087" y="2272128"/>
                </a:cubicBezTo>
                <a:cubicBezTo>
                  <a:pt x="1373973" y="2303429"/>
                  <a:pt x="1327023" y="2311965"/>
                  <a:pt x="1245926" y="2297026"/>
                </a:cubicBezTo>
                <a:cubicBezTo>
                  <a:pt x="1252329" y="2273550"/>
                  <a:pt x="1275537" y="2263680"/>
                  <a:pt x="1323955" y="2265914"/>
                </a:cubicBezTo>
                <a:close/>
                <a:moveTo>
                  <a:pt x="1080888" y="2265725"/>
                </a:moveTo>
                <a:cubicBezTo>
                  <a:pt x="1071640" y="2302717"/>
                  <a:pt x="1016865" y="2311965"/>
                  <a:pt x="935056" y="2292047"/>
                </a:cubicBezTo>
                <a:cubicBezTo>
                  <a:pt x="981296" y="2247229"/>
                  <a:pt x="1033937" y="2279953"/>
                  <a:pt x="1080888" y="2265725"/>
                </a:cubicBezTo>
                <a:close/>
                <a:moveTo>
                  <a:pt x="1176634" y="2265592"/>
                </a:moveTo>
                <a:cubicBezTo>
                  <a:pt x="1192440" y="2266392"/>
                  <a:pt x="1210535" y="2268571"/>
                  <a:pt x="1230987" y="2272128"/>
                </a:cubicBezTo>
                <a:cubicBezTo>
                  <a:pt x="1221028" y="2302717"/>
                  <a:pt x="1164829" y="2311965"/>
                  <a:pt x="1094403" y="2295603"/>
                </a:cubicBezTo>
                <a:cubicBezTo>
                  <a:pt x="1102406" y="2273194"/>
                  <a:pt x="1129216" y="2263191"/>
                  <a:pt x="1176634" y="2265592"/>
                </a:cubicBezTo>
                <a:close/>
                <a:moveTo>
                  <a:pt x="853248" y="2230156"/>
                </a:moveTo>
                <a:cubicBezTo>
                  <a:pt x="828350" y="2230156"/>
                  <a:pt x="812699" y="2236559"/>
                  <a:pt x="798474" y="2258611"/>
                </a:cubicBezTo>
                <a:cubicBezTo>
                  <a:pt x="717377" y="2385236"/>
                  <a:pt x="634147" y="2511149"/>
                  <a:pt x="552338" y="2637062"/>
                </a:cubicBezTo>
                <a:cubicBezTo>
                  <a:pt x="545936" y="2647021"/>
                  <a:pt x="540956" y="2656980"/>
                  <a:pt x="533843" y="2668362"/>
                </a:cubicBezTo>
                <a:cubicBezTo>
                  <a:pt x="1654255" y="2668362"/>
                  <a:pt x="2770400" y="2668362"/>
                  <a:pt x="3892237" y="2668362"/>
                </a:cubicBezTo>
                <a:cubicBezTo>
                  <a:pt x="3882990" y="2653424"/>
                  <a:pt x="3878721" y="2644887"/>
                  <a:pt x="3872319" y="2636351"/>
                </a:cubicBezTo>
                <a:cubicBezTo>
                  <a:pt x="3786242" y="2511860"/>
                  <a:pt x="3698744" y="2388081"/>
                  <a:pt x="3613379" y="2262879"/>
                </a:cubicBezTo>
                <a:cubicBezTo>
                  <a:pt x="3597729" y="2240115"/>
                  <a:pt x="3581367" y="2233002"/>
                  <a:pt x="3555046" y="2233002"/>
                </a:cubicBezTo>
                <a:cubicBezTo>
                  <a:pt x="2654447" y="2233002"/>
                  <a:pt x="1753847" y="2231579"/>
                  <a:pt x="853248" y="2230156"/>
                </a:cubicBezTo>
                <a:close/>
                <a:moveTo>
                  <a:pt x="902332" y="2100686"/>
                </a:moveTo>
                <a:cubicBezTo>
                  <a:pt x="1571024" y="2106377"/>
                  <a:pt x="2239004" y="2109934"/>
                  <a:pt x="2907696" y="2114203"/>
                </a:cubicBezTo>
                <a:cubicBezTo>
                  <a:pt x="3136758" y="2115625"/>
                  <a:pt x="3365109" y="2117759"/>
                  <a:pt x="3594171" y="2119182"/>
                </a:cubicBezTo>
                <a:cubicBezTo>
                  <a:pt x="3616224" y="2119182"/>
                  <a:pt x="3629029" y="2124873"/>
                  <a:pt x="3636143" y="2146214"/>
                </a:cubicBezTo>
                <a:cubicBezTo>
                  <a:pt x="3640411" y="2158308"/>
                  <a:pt x="3648947" y="2168978"/>
                  <a:pt x="3656061" y="2179649"/>
                </a:cubicBezTo>
                <a:cubicBezTo>
                  <a:pt x="3893660" y="2522531"/>
                  <a:pt x="4129836" y="2866124"/>
                  <a:pt x="4368858" y="3207584"/>
                </a:cubicBezTo>
                <a:cubicBezTo>
                  <a:pt x="4403715" y="3257380"/>
                  <a:pt x="4401581" y="3301486"/>
                  <a:pt x="4378105" y="3349859"/>
                </a:cubicBezTo>
                <a:cubicBezTo>
                  <a:pt x="4344671" y="3419573"/>
                  <a:pt x="4284916" y="3451585"/>
                  <a:pt x="4208798" y="3453008"/>
                </a:cubicBezTo>
                <a:cubicBezTo>
                  <a:pt x="4122011" y="3453719"/>
                  <a:pt x="4035935" y="3453008"/>
                  <a:pt x="3949147" y="3453008"/>
                </a:cubicBezTo>
                <a:cubicBezTo>
                  <a:pt x="3365109" y="3453008"/>
                  <a:pt x="2780360" y="3453008"/>
                  <a:pt x="2196322" y="3453008"/>
                </a:cubicBezTo>
                <a:cubicBezTo>
                  <a:pt x="1530476" y="3453008"/>
                  <a:pt x="863918" y="3453008"/>
                  <a:pt x="198074" y="3453008"/>
                </a:cubicBezTo>
                <a:cubicBezTo>
                  <a:pt x="100616" y="3453008"/>
                  <a:pt x="26633" y="3403923"/>
                  <a:pt x="8137" y="3319270"/>
                </a:cubicBezTo>
                <a:cubicBezTo>
                  <a:pt x="-6091" y="3255957"/>
                  <a:pt x="-5379" y="3196202"/>
                  <a:pt x="40861" y="3136447"/>
                </a:cubicBezTo>
                <a:cubicBezTo>
                  <a:pt x="291975" y="2814905"/>
                  <a:pt x="538111" y="2490519"/>
                  <a:pt x="785669" y="2166844"/>
                </a:cubicBezTo>
                <a:cubicBezTo>
                  <a:pt x="789226" y="2161864"/>
                  <a:pt x="794917" y="2157596"/>
                  <a:pt x="796340" y="2152617"/>
                </a:cubicBezTo>
                <a:cubicBezTo>
                  <a:pt x="812699" y="2096418"/>
                  <a:pt x="855382" y="2100686"/>
                  <a:pt x="902332" y="2100686"/>
                </a:cubicBezTo>
                <a:close/>
                <a:moveTo>
                  <a:pt x="945015" y="186380"/>
                </a:moveTo>
                <a:cubicBezTo>
                  <a:pt x="886682" y="186380"/>
                  <a:pt x="875300" y="198473"/>
                  <a:pt x="875300" y="258228"/>
                </a:cubicBezTo>
                <a:cubicBezTo>
                  <a:pt x="875300" y="759036"/>
                  <a:pt x="875300" y="1259132"/>
                  <a:pt x="875300" y="1759228"/>
                </a:cubicBezTo>
                <a:cubicBezTo>
                  <a:pt x="875300" y="1825385"/>
                  <a:pt x="885971" y="1836056"/>
                  <a:pt x="950706" y="1836056"/>
                </a:cubicBezTo>
                <a:cubicBezTo>
                  <a:pt x="1501310" y="1836056"/>
                  <a:pt x="2051202" y="1836056"/>
                  <a:pt x="2601805" y="1836056"/>
                </a:cubicBezTo>
                <a:cubicBezTo>
                  <a:pt x="2891334" y="1836056"/>
                  <a:pt x="3180863" y="1836056"/>
                  <a:pt x="3470393" y="1836056"/>
                </a:cubicBezTo>
                <a:cubicBezTo>
                  <a:pt x="3535127" y="1836056"/>
                  <a:pt x="3545798" y="1825385"/>
                  <a:pt x="3545798" y="1759228"/>
                </a:cubicBezTo>
                <a:cubicBezTo>
                  <a:pt x="3545798" y="1258421"/>
                  <a:pt x="3545798" y="758324"/>
                  <a:pt x="3545798" y="258228"/>
                </a:cubicBezTo>
                <a:cubicBezTo>
                  <a:pt x="3545798" y="198473"/>
                  <a:pt x="3534416" y="186380"/>
                  <a:pt x="3476084" y="186380"/>
                </a:cubicBezTo>
                <a:cubicBezTo>
                  <a:pt x="3043568" y="186380"/>
                  <a:pt x="2611764" y="186380"/>
                  <a:pt x="2179961" y="186380"/>
                </a:cubicBezTo>
                <a:cubicBezTo>
                  <a:pt x="1768075" y="186380"/>
                  <a:pt x="1356901" y="186380"/>
                  <a:pt x="945015" y="186380"/>
                </a:cubicBezTo>
                <a:close/>
                <a:moveTo>
                  <a:pt x="884548" y="0"/>
                </a:moveTo>
                <a:cubicBezTo>
                  <a:pt x="1332003" y="0"/>
                  <a:pt x="1778746" y="0"/>
                  <a:pt x="2226200" y="711"/>
                </a:cubicBezTo>
                <a:cubicBezTo>
                  <a:pt x="2662983" y="0"/>
                  <a:pt x="3099767" y="0"/>
                  <a:pt x="3536550" y="0"/>
                </a:cubicBezTo>
                <a:cubicBezTo>
                  <a:pt x="3614801" y="0"/>
                  <a:pt x="3653215" y="36992"/>
                  <a:pt x="3653215" y="114531"/>
                </a:cubicBezTo>
                <a:cubicBezTo>
                  <a:pt x="3653927" y="704971"/>
                  <a:pt x="3653927" y="1294700"/>
                  <a:pt x="3653927" y="1885852"/>
                </a:cubicBezTo>
                <a:cubicBezTo>
                  <a:pt x="3653927" y="1962681"/>
                  <a:pt x="3614090" y="2001806"/>
                  <a:pt x="3537262" y="2001806"/>
                </a:cubicBezTo>
                <a:cubicBezTo>
                  <a:pt x="3119685" y="2001806"/>
                  <a:pt x="2701397" y="2001806"/>
                  <a:pt x="2283821" y="2001806"/>
                </a:cubicBezTo>
                <a:cubicBezTo>
                  <a:pt x="1817160" y="2001806"/>
                  <a:pt x="1351210" y="2001806"/>
                  <a:pt x="884548" y="2001806"/>
                </a:cubicBezTo>
                <a:cubicBezTo>
                  <a:pt x="807722" y="2001806"/>
                  <a:pt x="767885" y="1962681"/>
                  <a:pt x="767885" y="1885852"/>
                </a:cubicBezTo>
                <a:cubicBezTo>
                  <a:pt x="767885" y="1295411"/>
                  <a:pt x="767885" y="704971"/>
                  <a:pt x="767885" y="114531"/>
                </a:cubicBezTo>
                <a:cubicBezTo>
                  <a:pt x="767885" y="36992"/>
                  <a:pt x="806299" y="0"/>
                  <a:pt x="88454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Oval 21">
            <a:extLst>
              <a:ext uri="{FF2B5EF4-FFF2-40B4-BE49-F238E27FC236}">
                <a16:creationId xmlns:a16="http://schemas.microsoft.com/office/drawing/2014/main" id="{17067C53-CCCE-4A51-BC9C-2A8FC9185A0A}"/>
              </a:ext>
            </a:extLst>
          </p:cNvPr>
          <p:cNvSpPr>
            <a:spLocks noChangeAspect="1"/>
          </p:cNvSpPr>
          <p:nvPr/>
        </p:nvSpPr>
        <p:spPr>
          <a:xfrm>
            <a:off x="3238371" y="2767224"/>
            <a:ext cx="848730" cy="85581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B9659BF-545F-4398-93C6-0B7DE14CDA33}"/>
              </a:ext>
            </a:extLst>
          </p:cNvPr>
          <p:cNvGrpSpPr/>
          <p:nvPr/>
        </p:nvGrpSpPr>
        <p:grpSpPr>
          <a:xfrm>
            <a:off x="3551703" y="1568606"/>
            <a:ext cx="2952201" cy="3058907"/>
            <a:chOff x="3551703" y="1568606"/>
            <a:chExt cx="2952201" cy="3058907"/>
          </a:xfrm>
          <a:solidFill>
            <a:schemeClr val="bg2">
              <a:lumMod val="25000"/>
            </a:schemeClr>
          </a:solidFill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60497C3-7036-429C-8670-F5428D66F7A6}"/>
                </a:ext>
              </a:extLst>
            </p:cNvPr>
            <p:cNvSpPr/>
            <p:nvPr/>
          </p:nvSpPr>
          <p:spPr>
            <a:xfrm>
              <a:off x="3571959" y="1571134"/>
              <a:ext cx="2392181" cy="23921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C3E0C7A-4D5A-4398-911D-F665F183909E}"/>
                </a:ext>
              </a:extLst>
            </p:cNvPr>
            <p:cNvSpPr/>
            <p:nvPr/>
          </p:nvSpPr>
          <p:spPr>
            <a:xfrm>
              <a:off x="3551703" y="1568606"/>
              <a:ext cx="2952201" cy="3058907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3375" y="29270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80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EA4DBE2-FDB1-4B1A-A06E-D5CCA0919F56}"/>
              </a:ext>
            </a:extLst>
          </p:cNvPr>
          <p:cNvSpPr/>
          <p:nvPr/>
        </p:nvSpPr>
        <p:spPr>
          <a:xfrm>
            <a:off x="4518773" y="1878460"/>
            <a:ext cx="527010" cy="1645818"/>
          </a:xfrm>
          <a:custGeom>
            <a:avLst/>
            <a:gdLst>
              <a:gd name="connsiteX0" fmla="*/ 50093 w 527010"/>
              <a:gd name="connsiteY0" fmla="*/ 592985 h 1645818"/>
              <a:gd name="connsiteX1" fmla="*/ 481185 w 527010"/>
              <a:gd name="connsiteY1" fmla="*/ 592985 h 1645818"/>
              <a:gd name="connsiteX2" fmla="*/ 481185 w 527010"/>
              <a:gd name="connsiteY2" fmla="*/ 1645818 h 1645818"/>
              <a:gd name="connsiteX3" fmla="*/ 50093 w 527010"/>
              <a:gd name="connsiteY3" fmla="*/ 1645818 h 1645818"/>
              <a:gd name="connsiteX4" fmla="*/ 50093 w 527010"/>
              <a:gd name="connsiteY4" fmla="*/ 592985 h 1645818"/>
              <a:gd name="connsiteX5" fmla="*/ 263505 w 527010"/>
              <a:gd name="connsiteY5" fmla="*/ 0 h 1645818"/>
              <a:gd name="connsiteX6" fmla="*/ 527010 w 527010"/>
              <a:gd name="connsiteY6" fmla="*/ 263505 h 1645818"/>
              <a:gd name="connsiteX7" fmla="*/ 263505 w 527010"/>
              <a:gd name="connsiteY7" fmla="*/ 527010 h 1645818"/>
              <a:gd name="connsiteX8" fmla="*/ 0 w 527010"/>
              <a:gd name="connsiteY8" fmla="*/ 263505 h 1645818"/>
              <a:gd name="connsiteX9" fmla="*/ 263505 w 527010"/>
              <a:gd name="connsiteY9" fmla="*/ 0 h 164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010" h="1645818">
                <a:moveTo>
                  <a:pt x="50093" y="592985"/>
                </a:moveTo>
                <a:cubicBezTo>
                  <a:pt x="193791" y="592985"/>
                  <a:pt x="336065" y="592985"/>
                  <a:pt x="481185" y="592985"/>
                </a:cubicBezTo>
                <a:cubicBezTo>
                  <a:pt x="481185" y="943692"/>
                  <a:pt x="481185" y="1293688"/>
                  <a:pt x="481185" y="1645818"/>
                </a:cubicBezTo>
                <a:cubicBezTo>
                  <a:pt x="338911" y="1645818"/>
                  <a:pt x="195925" y="1645818"/>
                  <a:pt x="50093" y="1645818"/>
                </a:cubicBezTo>
                <a:cubicBezTo>
                  <a:pt x="50093" y="1292977"/>
                  <a:pt x="50093" y="944404"/>
                  <a:pt x="50093" y="592985"/>
                </a:cubicBezTo>
                <a:close/>
                <a:moveTo>
                  <a:pt x="263505" y="0"/>
                </a:moveTo>
                <a:cubicBezTo>
                  <a:pt x="409035" y="0"/>
                  <a:pt x="527010" y="117975"/>
                  <a:pt x="527010" y="263505"/>
                </a:cubicBezTo>
                <a:cubicBezTo>
                  <a:pt x="527010" y="409035"/>
                  <a:pt x="409035" y="527010"/>
                  <a:pt x="263505" y="527010"/>
                </a:cubicBezTo>
                <a:cubicBezTo>
                  <a:pt x="117975" y="527010"/>
                  <a:pt x="0" y="409035"/>
                  <a:pt x="0" y="263505"/>
                </a:cubicBezTo>
                <a:cubicBezTo>
                  <a:pt x="0" y="117975"/>
                  <a:pt x="117975" y="0"/>
                  <a:pt x="26350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4AAE9F5-2507-4FD8-BC27-5FA942D19AA0}"/>
              </a:ext>
            </a:extLst>
          </p:cNvPr>
          <p:cNvSpPr>
            <a:spLocks noChangeAspect="1"/>
          </p:cNvSpPr>
          <p:nvPr/>
        </p:nvSpPr>
        <p:spPr>
          <a:xfrm>
            <a:off x="3699511" y="2423423"/>
            <a:ext cx="799244" cy="1190400"/>
          </a:xfrm>
          <a:custGeom>
            <a:avLst/>
            <a:gdLst>
              <a:gd name="connsiteX0" fmla="*/ 799244 w 799244"/>
              <a:gd name="connsiteY0" fmla="*/ 290618 h 1190400"/>
              <a:gd name="connsiteX1" fmla="*/ 797417 w 799244"/>
              <a:gd name="connsiteY1" fmla="*/ 297434 h 1190400"/>
              <a:gd name="connsiteX2" fmla="*/ 795560 w 799244"/>
              <a:gd name="connsiteY2" fmla="*/ 294569 h 1190400"/>
              <a:gd name="connsiteX3" fmla="*/ 208851 w 799244"/>
              <a:gd name="connsiteY3" fmla="*/ 244094 h 1190400"/>
              <a:gd name="connsiteX4" fmla="*/ 283732 w 799244"/>
              <a:gd name="connsiteY4" fmla="*/ 256281 h 1190400"/>
              <a:gd name="connsiteX5" fmla="*/ 548572 w 799244"/>
              <a:gd name="connsiteY5" fmla="*/ 714996 h 1190400"/>
              <a:gd name="connsiteX6" fmla="*/ 238294 w 799244"/>
              <a:gd name="connsiteY6" fmla="*/ 989139 h 1190400"/>
              <a:gd name="connsiteX7" fmla="*/ 203917 w 799244"/>
              <a:gd name="connsiteY7" fmla="*/ 990486 h 1190400"/>
              <a:gd name="connsiteX8" fmla="*/ 184626 w 799244"/>
              <a:gd name="connsiteY8" fmla="*/ 967105 h 1190400"/>
              <a:gd name="connsiteX9" fmla="*/ 130477 w 799244"/>
              <a:gd name="connsiteY9" fmla="*/ 877973 h 1190400"/>
              <a:gd name="connsiteX10" fmla="*/ 103899 w 799244"/>
              <a:gd name="connsiteY10" fmla="*/ 822800 h 1190400"/>
              <a:gd name="connsiteX11" fmla="*/ 129349 w 799244"/>
              <a:gd name="connsiteY11" fmla="*/ 832445 h 1190400"/>
              <a:gd name="connsiteX12" fmla="*/ 401181 w 799244"/>
              <a:gd name="connsiteY12" fmla="*/ 675504 h 1190400"/>
              <a:gd name="connsiteX13" fmla="*/ 244239 w 799244"/>
              <a:gd name="connsiteY13" fmla="*/ 403672 h 1190400"/>
              <a:gd name="connsiteX14" fmla="*/ 11615 w 799244"/>
              <a:gd name="connsiteY14" fmla="*/ 481679 h 1190400"/>
              <a:gd name="connsiteX15" fmla="*/ 7988 w 799244"/>
              <a:gd name="connsiteY15" fmla="*/ 488980 h 1190400"/>
              <a:gd name="connsiteX16" fmla="*/ 5582 w 799244"/>
              <a:gd name="connsiteY16" fmla="*/ 473213 h 1190400"/>
              <a:gd name="connsiteX17" fmla="*/ 0 w 799244"/>
              <a:gd name="connsiteY17" fmla="*/ 362682 h 1190400"/>
              <a:gd name="connsiteX18" fmla="*/ 3577 w 799244"/>
              <a:gd name="connsiteY18" fmla="*/ 291848 h 1190400"/>
              <a:gd name="connsiteX19" fmla="*/ 64903 w 799244"/>
              <a:gd name="connsiteY19" fmla="*/ 263867 h 1190400"/>
              <a:gd name="connsiteX20" fmla="*/ 208851 w 799244"/>
              <a:gd name="connsiteY20" fmla="*/ 244094 h 1190400"/>
              <a:gd name="connsiteX21" fmla="*/ 256604 w 799244"/>
              <a:gd name="connsiteY21" fmla="*/ 0 h 1190400"/>
              <a:gd name="connsiteX22" fmla="*/ 435367 w 799244"/>
              <a:gd name="connsiteY22" fmla="*/ 47899 h 1190400"/>
              <a:gd name="connsiteX23" fmla="*/ 432805 w 799244"/>
              <a:gd name="connsiteY23" fmla="*/ 200152 h 1190400"/>
              <a:gd name="connsiteX24" fmla="*/ 428129 w 799244"/>
              <a:gd name="connsiteY24" fmla="*/ 198899 h 1190400"/>
              <a:gd name="connsiteX25" fmla="*/ 529793 w 799244"/>
              <a:gd name="connsiteY25" fmla="*/ 277814 h 1190400"/>
              <a:gd name="connsiteX26" fmla="*/ 665336 w 799244"/>
              <a:gd name="connsiteY26" fmla="*/ 244111 h 1190400"/>
              <a:gd name="connsiteX27" fmla="*/ 752221 w 799244"/>
              <a:gd name="connsiteY27" fmla="*/ 407517 h 1190400"/>
              <a:gd name="connsiteX28" fmla="*/ 655642 w 799244"/>
              <a:gd name="connsiteY28" fmla="*/ 494588 h 1190400"/>
              <a:gd name="connsiteX29" fmla="*/ 671407 w 799244"/>
              <a:gd name="connsiteY29" fmla="*/ 631799 h 1190400"/>
              <a:gd name="connsiteX30" fmla="*/ 792040 w 799244"/>
              <a:gd name="connsiteY30" fmla="*/ 698766 h 1190400"/>
              <a:gd name="connsiteX31" fmla="*/ 744140 w 799244"/>
              <a:gd name="connsiteY31" fmla="*/ 877529 h 1190400"/>
              <a:gd name="connsiteX32" fmla="*/ 597759 w 799244"/>
              <a:gd name="connsiteY32" fmla="*/ 875067 h 1190400"/>
              <a:gd name="connsiteX33" fmla="*/ 531703 w 799244"/>
              <a:gd name="connsiteY33" fmla="*/ 958779 h 1190400"/>
              <a:gd name="connsiteX34" fmla="*/ 579776 w 799244"/>
              <a:gd name="connsiteY34" fmla="*/ 1084249 h 1190400"/>
              <a:gd name="connsiteX35" fmla="*/ 428177 w 799244"/>
              <a:gd name="connsiteY35" fmla="*/ 1190400 h 1190400"/>
              <a:gd name="connsiteX36" fmla="*/ 313190 w 799244"/>
              <a:gd name="connsiteY36" fmla="*/ 1090572 h 1190400"/>
              <a:gd name="connsiteX37" fmla="*/ 327183 w 799244"/>
              <a:gd name="connsiteY37" fmla="*/ 1080774 h 1190400"/>
              <a:gd name="connsiteX38" fmla="*/ 286308 w 799244"/>
              <a:gd name="connsiteY38" fmla="*/ 1090345 h 1190400"/>
              <a:gd name="connsiteX39" fmla="*/ 247794 w 799244"/>
              <a:gd name="connsiteY39" fmla="*/ 1043665 h 1190400"/>
              <a:gd name="connsiteX40" fmla="*/ 326743 w 799244"/>
              <a:gd name="connsiteY40" fmla="*/ 1024722 h 1190400"/>
              <a:gd name="connsiteX41" fmla="*/ 602169 w 799244"/>
              <a:gd name="connsiteY41" fmla="*/ 729358 h 1190400"/>
              <a:gd name="connsiteX42" fmla="*/ 298093 w 799244"/>
              <a:gd name="connsiteY42" fmla="*/ 202684 h 1190400"/>
              <a:gd name="connsiteX43" fmla="*/ 46845 w 799244"/>
              <a:gd name="connsiteY43" fmla="*/ 211394 h 1190400"/>
              <a:gd name="connsiteX44" fmla="*/ 9179 w 799244"/>
              <a:gd name="connsiteY44" fmla="*/ 228580 h 1190400"/>
              <a:gd name="connsiteX45" fmla="*/ 21963 w 799244"/>
              <a:gd name="connsiteY45" fmla="*/ 144814 h 1190400"/>
              <a:gd name="connsiteX46" fmla="*/ 26554 w 799244"/>
              <a:gd name="connsiteY46" fmla="*/ 126959 h 1190400"/>
              <a:gd name="connsiteX47" fmla="*/ 53569 w 799244"/>
              <a:gd name="connsiteY47" fmla="*/ 153014 h 1190400"/>
              <a:gd name="connsiteX48" fmla="*/ 52467 w 799244"/>
              <a:gd name="connsiteY48" fmla="*/ 153702 h 1190400"/>
              <a:gd name="connsiteX49" fmla="*/ 187371 w 799244"/>
              <a:gd name="connsiteY49" fmla="*/ 134388 h 1190400"/>
              <a:gd name="connsiteX50" fmla="*/ 182695 w 799244"/>
              <a:gd name="connsiteY50" fmla="*/ 133135 h 11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99244" h="1190400">
                <a:moveTo>
                  <a:pt x="799244" y="290618"/>
                </a:moveTo>
                <a:lnTo>
                  <a:pt x="797417" y="297434"/>
                </a:lnTo>
                <a:lnTo>
                  <a:pt x="795560" y="294569"/>
                </a:lnTo>
                <a:close/>
                <a:moveTo>
                  <a:pt x="208851" y="244094"/>
                </a:moveTo>
                <a:cubicBezTo>
                  <a:pt x="233694" y="245585"/>
                  <a:pt x="258756" y="249588"/>
                  <a:pt x="283732" y="256281"/>
                </a:cubicBezTo>
                <a:cubicBezTo>
                  <a:pt x="483536" y="309818"/>
                  <a:pt x="602109" y="515192"/>
                  <a:pt x="548572" y="714996"/>
                </a:cubicBezTo>
                <a:cubicBezTo>
                  <a:pt x="508419" y="864850"/>
                  <a:pt x="382857" y="969010"/>
                  <a:pt x="238294" y="989139"/>
                </a:cubicBezTo>
                <a:lnTo>
                  <a:pt x="203917" y="990486"/>
                </a:lnTo>
                <a:lnTo>
                  <a:pt x="184626" y="967105"/>
                </a:lnTo>
                <a:cubicBezTo>
                  <a:pt x="165199" y="938349"/>
                  <a:pt x="147119" y="908608"/>
                  <a:pt x="130477" y="877973"/>
                </a:cubicBezTo>
                <a:lnTo>
                  <a:pt x="103899" y="822800"/>
                </a:lnTo>
                <a:lnTo>
                  <a:pt x="129349" y="832445"/>
                </a:lnTo>
                <a:cubicBezTo>
                  <a:pt x="247752" y="864171"/>
                  <a:pt x="369455" y="793906"/>
                  <a:pt x="401181" y="675504"/>
                </a:cubicBezTo>
                <a:cubicBezTo>
                  <a:pt x="432907" y="557101"/>
                  <a:pt x="362642" y="435397"/>
                  <a:pt x="244239" y="403672"/>
                </a:cubicBezTo>
                <a:cubicBezTo>
                  <a:pt x="155437" y="379877"/>
                  <a:pt x="64778" y="413453"/>
                  <a:pt x="11615" y="481679"/>
                </a:cubicBezTo>
                <a:lnTo>
                  <a:pt x="7988" y="488980"/>
                </a:lnTo>
                <a:lnTo>
                  <a:pt x="5582" y="473213"/>
                </a:lnTo>
                <a:cubicBezTo>
                  <a:pt x="1891" y="436871"/>
                  <a:pt x="0" y="399997"/>
                  <a:pt x="0" y="362682"/>
                </a:cubicBezTo>
                <a:lnTo>
                  <a:pt x="3577" y="291848"/>
                </a:lnTo>
                <a:lnTo>
                  <a:pt x="64903" y="263867"/>
                </a:lnTo>
                <a:cubicBezTo>
                  <a:pt x="110365" y="248176"/>
                  <a:pt x="159167" y="241112"/>
                  <a:pt x="208851" y="244094"/>
                </a:cubicBezTo>
                <a:close/>
                <a:moveTo>
                  <a:pt x="256604" y="0"/>
                </a:moveTo>
                <a:lnTo>
                  <a:pt x="435367" y="47899"/>
                </a:lnTo>
                <a:lnTo>
                  <a:pt x="432805" y="200152"/>
                </a:lnTo>
                <a:lnTo>
                  <a:pt x="428129" y="198899"/>
                </a:lnTo>
                <a:cubicBezTo>
                  <a:pt x="466230" y="220342"/>
                  <a:pt x="500666" y="246635"/>
                  <a:pt x="529793" y="277814"/>
                </a:cubicBezTo>
                <a:lnTo>
                  <a:pt x="665336" y="244111"/>
                </a:lnTo>
                <a:lnTo>
                  <a:pt x="752221" y="407517"/>
                </a:lnTo>
                <a:lnTo>
                  <a:pt x="655642" y="494588"/>
                </a:lnTo>
                <a:cubicBezTo>
                  <a:pt x="667749" y="538685"/>
                  <a:pt x="673455" y="584861"/>
                  <a:pt x="671407" y="631799"/>
                </a:cubicBezTo>
                <a:lnTo>
                  <a:pt x="792040" y="698766"/>
                </a:lnTo>
                <a:lnTo>
                  <a:pt x="744140" y="877529"/>
                </a:lnTo>
                <a:lnTo>
                  <a:pt x="597759" y="875067"/>
                </a:lnTo>
                <a:cubicBezTo>
                  <a:pt x="579252" y="905991"/>
                  <a:pt x="556828" y="933881"/>
                  <a:pt x="531703" y="958779"/>
                </a:cubicBezTo>
                <a:lnTo>
                  <a:pt x="579776" y="1084249"/>
                </a:lnTo>
                <a:lnTo>
                  <a:pt x="428177" y="1190400"/>
                </a:lnTo>
                <a:lnTo>
                  <a:pt x="313190" y="1090572"/>
                </a:lnTo>
                <a:lnTo>
                  <a:pt x="327183" y="1080774"/>
                </a:lnTo>
                <a:lnTo>
                  <a:pt x="286308" y="1090345"/>
                </a:lnTo>
                <a:lnTo>
                  <a:pt x="247794" y="1043665"/>
                </a:lnTo>
                <a:lnTo>
                  <a:pt x="326743" y="1024722"/>
                </a:lnTo>
                <a:cubicBezTo>
                  <a:pt x="457234" y="979682"/>
                  <a:pt x="563750" y="872736"/>
                  <a:pt x="602169" y="729358"/>
                </a:cubicBezTo>
                <a:cubicBezTo>
                  <a:pt x="663637" y="499952"/>
                  <a:pt x="527498" y="264153"/>
                  <a:pt x="298093" y="202684"/>
                </a:cubicBezTo>
                <a:cubicBezTo>
                  <a:pt x="212066" y="179633"/>
                  <a:pt x="125140" y="184371"/>
                  <a:pt x="46845" y="211394"/>
                </a:cubicBezTo>
                <a:lnTo>
                  <a:pt x="9179" y="228580"/>
                </a:lnTo>
                <a:lnTo>
                  <a:pt x="21963" y="144814"/>
                </a:lnTo>
                <a:lnTo>
                  <a:pt x="26554" y="126959"/>
                </a:lnTo>
                <a:lnTo>
                  <a:pt x="53569" y="153014"/>
                </a:lnTo>
                <a:lnTo>
                  <a:pt x="52467" y="153702"/>
                </a:lnTo>
                <a:cubicBezTo>
                  <a:pt x="95554" y="140146"/>
                  <a:pt x="141043" y="133879"/>
                  <a:pt x="187371" y="134388"/>
                </a:cubicBezTo>
                <a:lnTo>
                  <a:pt x="182695" y="133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9F06AB3-0F05-4BA8-84F8-968F6B38F4F6}"/>
              </a:ext>
            </a:extLst>
          </p:cNvPr>
          <p:cNvSpPr txBox="1"/>
          <p:nvPr/>
        </p:nvSpPr>
        <p:spPr>
          <a:xfrm>
            <a:off x="6754855" y="185982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chemeClr val="bg1"/>
                </a:solidFill>
                <a:cs typeface="Arial" panose="020B0604020202020204" pitchFamily="34" charset="0"/>
              </a:rPr>
              <a:t>85</a:t>
            </a:r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9" name="Text Placeholder 12">
            <a:extLst>
              <a:ext uri="{FF2B5EF4-FFF2-40B4-BE49-F238E27FC236}">
                <a16:creationId xmlns:a16="http://schemas.microsoft.com/office/drawing/2014/main" id="{704902AC-1C17-4D19-BE87-359EFFB7C10A}"/>
              </a:ext>
            </a:extLst>
          </p:cNvPr>
          <p:cNvSpPr txBox="1"/>
          <p:nvPr/>
        </p:nvSpPr>
        <p:spPr>
          <a:xfrm>
            <a:off x="7489080" y="2272218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1F7CD16-5CB4-44A1-B79B-92B03848191F}"/>
              </a:ext>
            </a:extLst>
          </p:cNvPr>
          <p:cNvSpPr txBox="1"/>
          <p:nvPr/>
        </p:nvSpPr>
        <p:spPr>
          <a:xfrm>
            <a:off x="6754855" y="292625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chemeClr val="bg1"/>
                </a:solidFill>
                <a:cs typeface="Arial" panose="020B0604020202020204" pitchFamily="34" charset="0"/>
              </a:rPr>
              <a:t>70</a:t>
            </a:r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1" name="Text Placeholder 12">
            <a:extLst>
              <a:ext uri="{FF2B5EF4-FFF2-40B4-BE49-F238E27FC236}">
                <a16:creationId xmlns:a16="http://schemas.microsoft.com/office/drawing/2014/main" id="{B5159434-74F9-410E-9F8A-02B9DA11F3D1}"/>
              </a:ext>
            </a:extLst>
          </p:cNvPr>
          <p:cNvSpPr txBox="1"/>
          <p:nvPr/>
        </p:nvSpPr>
        <p:spPr>
          <a:xfrm>
            <a:off x="7489080" y="3338642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827AACD-69D5-4129-89A1-F6CA37FE94C5}"/>
              </a:ext>
            </a:extLst>
          </p:cNvPr>
          <p:cNvSpPr txBox="1"/>
          <p:nvPr/>
        </p:nvSpPr>
        <p:spPr>
          <a:xfrm>
            <a:off x="6754855" y="399267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chemeClr val="bg1"/>
                </a:solidFill>
                <a:cs typeface="Arial" panose="020B0604020202020204" pitchFamily="34" charset="0"/>
              </a:rPr>
              <a:t>65</a:t>
            </a:r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3" name="Text Placeholder 12">
            <a:extLst>
              <a:ext uri="{FF2B5EF4-FFF2-40B4-BE49-F238E27FC236}">
                <a16:creationId xmlns:a16="http://schemas.microsoft.com/office/drawing/2014/main" id="{9D58AC32-21FA-4357-A8A9-8C3B070DB7C5}"/>
              </a:ext>
            </a:extLst>
          </p:cNvPr>
          <p:cNvSpPr txBox="1"/>
          <p:nvPr/>
        </p:nvSpPr>
        <p:spPr>
          <a:xfrm>
            <a:off x="7489080" y="4405066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506E607-0062-447F-A82C-6C29AAD072BE}"/>
              </a:ext>
            </a:extLst>
          </p:cNvPr>
          <p:cNvSpPr txBox="1"/>
          <p:nvPr/>
        </p:nvSpPr>
        <p:spPr>
          <a:xfrm>
            <a:off x="6754855" y="505910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chemeClr val="bg1"/>
                </a:solidFill>
                <a:cs typeface="Arial" panose="020B0604020202020204" pitchFamily="34" charset="0"/>
              </a:rPr>
              <a:t>55</a:t>
            </a:r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5" name="Text Placeholder 12">
            <a:extLst>
              <a:ext uri="{FF2B5EF4-FFF2-40B4-BE49-F238E27FC236}">
                <a16:creationId xmlns:a16="http://schemas.microsoft.com/office/drawing/2014/main" id="{A3DEFC72-8450-448B-ABED-CF5F4781D2AF}"/>
              </a:ext>
            </a:extLst>
          </p:cNvPr>
          <p:cNvSpPr txBox="1"/>
          <p:nvPr/>
        </p:nvSpPr>
        <p:spPr>
          <a:xfrm>
            <a:off x="7489080" y="5471490"/>
            <a:ext cx="4226243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64" name="Grupo 63"/>
          <p:cNvGrpSpPr/>
          <p:nvPr/>
        </p:nvGrpSpPr>
        <p:grpSpPr>
          <a:xfrm>
            <a:off x="1878939" y="2606798"/>
            <a:ext cx="1204340" cy="1044295"/>
            <a:chOff x="6883401" y="938213"/>
            <a:chExt cx="955675" cy="828675"/>
          </a:xfrm>
          <a:solidFill>
            <a:schemeClr val="bg1"/>
          </a:solidFill>
        </p:grpSpPr>
        <p:sp>
          <p:nvSpPr>
            <p:cNvPr id="65" name="Freeform 79"/>
            <p:cNvSpPr/>
            <p:nvPr/>
          </p:nvSpPr>
          <p:spPr bwMode="auto">
            <a:xfrm>
              <a:off x="7008813" y="987425"/>
              <a:ext cx="349250" cy="82550"/>
            </a:xfrm>
            <a:custGeom>
              <a:avLst/>
              <a:gdLst>
                <a:gd name="T0" fmla="*/ 6 w 119"/>
                <a:gd name="T1" fmla="*/ 27 h 28"/>
                <a:gd name="T2" fmla="*/ 0 w 119"/>
                <a:gd name="T3" fmla="*/ 22 h 28"/>
                <a:gd name="T4" fmla="*/ 50 w 119"/>
                <a:gd name="T5" fmla="*/ 0 h 28"/>
                <a:gd name="T6" fmla="*/ 90 w 119"/>
                <a:gd name="T7" fmla="*/ 12 h 28"/>
                <a:gd name="T8" fmla="*/ 119 w 119"/>
                <a:gd name="T9" fmla="*/ 19 h 28"/>
                <a:gd name="T10" fmla="*/ 119 w 119"/>
                <a:gd name="T11" fmla="*/ 26 h 28"/>
                <a:gd name="T12" fmla="*/ 87 w 119"/>
                <a:gd name="T13" fmla="*/ 18 h 28"/>
                <a:gd name="T14" fmla="*/ 49 w 119"/>
                <a:gd name="T15" fmla="*/ 8 h 28"/>
                <a:gd name="T16" fmla="*/ 6 w 119"/>
                <a:gd name="T1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6" y="27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1" y="8"/>
                    <a:pt x="29" y="0"/>
                    <a:pt x="50" y="0"/>
                  </a:cubicBezTo>
                  <a:cubicBezTo>
                    <a:pt x="68" y="1"/>
                    <a:pt x="80" y="6"/>
                    <a:pt x="90" y="12"/>
                  </a:cubicBezTo>
                  <a:cubicBezTo>
                    <a:pt x="100" y="16"/>
                    <a:pt x="108" y="20"/>
                    <a:pt x="119" y="19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06" y="28"/>
                    <a:pt x="97" y="23"/>
                    <a:pt x="87" y="18"/>
                  </a:cubicBezTo>
                  <a:cubicBezTo>
                    <a:pt x="77" y="13"/>
                    <a:pt x="66" y="8"/>
                    <a:pt x="49" y="8"/>
                  </a:cubicBezTo>
                  <a:cubicBezTo>
                    <a:pt x="31" y="7"/>
                    <a:pt x="16" y="14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80"/>
            <p:cNvSpPr/>
            <p:nvPr/>
          </p:nvSpPr>
          <p:spPr bwMode="auto">
            <a:xfrm>
              <a:off x="7364413" y="984250"/>
              <a:ext cx="350838" cy="85725"/>
            </a:xfrm>
            <a:custGeom>
              <a:avLst/>
              <a:gdLst>
                <a:gd name="T0" fmla="*/ 114 w 120"/>
                <a:gd name="T1" fmla="*/ 28 h 29"/>
                <a:gd name="T2" fmla="*/ 70 w 120"/>
                <a:gd name="T3" fmla="*/ 9 h 29"/>
                <a:gd name="T4" fmla="*/ 33 w 120"/>
                <a:gd name="T5" fmla="*/ 19 h 29"/>
                <a:gd name="T6" fmla="*/ 0 w 120"/>
                <a:gd name="T7" fmla="*/ 27 h 29"/>
                <a:gd name="T8" fmla="*/ 1 w 120"/>
                <a:gd name="T9" fmla="*/ 20 h 29"/>
                <a:gd name="T10" fmla="*/ 29 w 120"/>
                <a:gd name="T11" fmla="*/ 13 h 29"/>
                <a:gd name="T12" fmla="*/ 70 w 120"/>
                <a:gd name="T13" fmla="*/ 1 h 29"/>
                <a:gd name="T14" fmla="*/ 120 w 120"/>
                <a:gd name="T15" fmla="*/ 23 h 29"/>
                <a:gd name="T16" fmla="*/ 114 w 120"/>
                <a:gd name="T1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14" y="28"/>
                  </a:moveTo>
                  <a:cubicBezTo>
                    <a:pt x="104" y="15"/>
                    <a:pt x="88" y="8"/>
                    <a:pt x="70" y="9"/>
                  </a:cubicBezTo>
                  <a:cubicBezTo>
                    <a:pt x="53" y="9"/>
                    <a:pt x="43" y="14"/>
                    <a:pt x="33" y="19"/>
                  </a:cubicBezTo>
                  <a:cubicBezTo>
                    <a:pt x="23" y="24"/>
                    <a:pt x="14" y="29"/>
                    <a:pt x="0" y="2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2" y="21"/>
                    <a:pt x="20" y="17"/>
                    <a:pt x="29" y="13"/>
                  </a:cubicBezTo>
                  <a:cubicBezTo>
                    <a:pt x="40" y="7"/>
                    <a:pt x="52" y="2"/>
                    <a:pt x="70" y="1"/>
                  </a:cubicBezTo>
                  <a:cubicBezTo>
                    <a:pt x="90" y="0"/>
                    <a:pt x="109" y="9"/>
                    <a:pt x="120" y="23"/>
                  </a:cubicBezTo>
                  <a:lnTo>
                    <a:pt x="1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Rectangle 81"/>
            <p:cNvSpPr>
              <a:spLocks noChangeArrowheads="1"/>
            </p:cNvSpPr>
            <p:nvPr/>
          </p:nvSpPr>
          <p:spPr bwMode="auto">
            <a:xfrm>
              <a:off x="7018338" y="1055688"/>
              <a:ext cx="6889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Oval 82"/>
            <p:cNvSpPr>
              <a:spLocks noChangeArrowheads="1"/>
            </p:cNvSpPr>
            <p:nvPr/>
          </p:nvSpPr>
          <p:spPr bwMode="auto">
            <a:xfrm>
              <a:off x="7316788" y="1004888"/>
              <a:ext cx="90488" cy="138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83"/>
            <p:cNvSpPr/>
            <p:nvPr/>
          </p:nvSpPr>
          <p:spPr bwMode="auto">
            <a:xfrm>
              <a:off x="7327901" y="1017588"/>
              <a:ext cx="44450" cy="114300"/>
            </a:xfrm>
            <a:custGeom>
              <a:avLst/>
              <a:gdLst>
                <a:gd name="T0" fmla="*/ 3 w 15"/>
                <a:gd name="T1" fmla="*/ 18 h 39"/>
                <a:gd name="T2" fmla="*/ 12 w 15"/>
                <a:gd name="T3" fmla="*/ 0 h 39"/>
                <a:gd name="T4" fmla="*/ 11 w 15"/>
                <a:gd name="T5" fmla="*/ 0 h 39"/>
                <a:gd name="T6" fmla="*/ 0 w 15"/>
                <a:gd name="T7" fmla="*/ 19 h 39"/>
                <a:gd name="T8" fmla="*/ 11 w 15"/>
                <a:gd name="T9" fmla="*/ 39 h 39"/>
                <a:gd name="T10" fmla="*/ 15 w 15"/>
                <a:gd name="T11" fmla="*/ 38 h 39"/>
                <a:gd name="T12" fmla="*/ 3 w 15"/>
                <a:gd name="T13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9">
                  <a:moveTo>
                    <a:pt x="3" y="18"/>
                  </a:moveTo>
                  <a:cubicBezTo>
                    <a:pt x="3" y="10"/>
                    <a:pt x="7" y="2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9"/>
                    <a:pt x="0" y="19"/>
                  </a:cubicBezTo>
                  <a:cubicBezTo>
                    <a:pt x="0" y="30"/>
                    <a:pt x="5" y="39"/>
                    <a:pt x="11" y="39"/>
                  </a:cubicBezTo>
                  <a:cubicBezTo>
                    <a:pt x="13" y="39"/>
                    <a:pt x="14" y="38"/>
                    <a:pt x="15" y="38"/>
                  </a:cubicBezTo>
                  <a:cubicBezTo>
                    <a:pt x="8" y="38"/>
                    <a:pt x="3" y="29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84"/>
            <p:cNvSpPr/>
            <p:nvPr/>
          </p:nvSpPr>
          <p:spPr bwMode="auto">
            <a:xfrm>
              <a:off x="7310438" y="938213"/>
              <a:ext cx="103188" cy="52388"/>
            </a:xfrm>
            <a:custGeom>
              <a:avLst/>
              <a:gdLst>
                <a:gd name="T0" fmla="*/ 15 w 35"/>
                <a:gd name="T1" fmla="*/ 1 h 18"/>
                <a:gd name="T2" fmla="*/ 2 w 35"/>
                <a:gd name="T3" fmla="*/ 14 h 18"/>
                <a:gd name="T4" fmla="*/ 5 w 35"/>
                <a:gd name="T5" fmla="*/ 18 h 18"/>
                <a:gd name="T6" fmla="*/ 30 w 35"/>
                <a:gd name="T7" fmla="*/ 18 h 18"/>
                <a:gd name="T8" fmla="*/ 33 w 35"/>
                <a:gd name="T9" fmla="*/ 14 h 18"/>
                <a:gd name="T10" fmla="*/ 20 w 35"/>
                <a:gd name="T11" fmla="*/ 1 h 18"/>
                <a:gd name="T12" fmla="*/ 15 w 35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8">
                  <a:moveTo>
                    <a:pt x="15" y="1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0" y="17"/>
                    <a:pt x="2" y="18"/>
                    <a:pt x="5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3" y="18"/>
                    <a:pt x="35" y="17"/>
                    <a:pt x="33" y="1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0"/>
                    <a:pt x="16" y="0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85"/>
            <p:cNvSpPr/>
            <p:nvPr/>
          </p:nvSpPr>
          <p:spPr bwMode="auto">
            <a:xfrm>
              <a:off x="7326313" y="946150"/>
              <a:ext cx="39688" cy="34925"/>
            </a:xfrm>
            <a:custGeom>
              <a:avLst/>
              <a:gdLst>
                <a:gd name="T0" fmla="*/ 14 w 14"/>
                <a:gd name="T1" fmla="*/ 2 h 12"/>
                <a:gd name="T2" fmla="*/ 13 w 14"/>
                <a:gd name="T3" fmla="*/ 0 h 12"/>
                <a:gd name="T4" fmla="*/ 12 w 14"/>
                <a:gd name="T5" fmla="*/ 0 h 12"/>
                <a:gd name="T6" fmla="*/ 12 w 14"/>
                <a:gd name="T7" fmla="*/ 0 h 12"/>
                <a:gd name="T8" fmla="*/ 0 w 14"/>
                <a:gd name="T9" fmla="*/ 12 h 12"/>
                <a:gd name="T10" fmla="*/ 4 w 14"/>
                <a:gd name="T11" fmla="*/ 12 h 12"/>
                <a:gd name="T12" fmla="*/ 14 w 14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14" y="2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86"/>
            <p:cNvSpPr/>
            <p:nvPr/>
          </p:nvSpPr>
          <p:spPr bwMode="auto">
            <a:xfrm>
              <a:off x="7192963" y="1693863"/>
              <a:ext cx="338138" cy="73025"/>
            </a:xfrm>
            <a:custGeom>
              <a:avLst/>
              <a:gdLst>
                <a:gd name="T0" fmla="*/ 115 w 115"/>
                <a:gd name="T1" fmla="*/ 25 h 25"/>
                <a:gd name="T2" fmla="*/ 115 w 115"/>
                <a:gd name="T3" fmla="*/ 15 h 25"/>
                <a:gd name="T4" fmla="*/ 101 w 115"/>
                <a:gd name="T5" fmla="*/ 0 h 25"/>
                <a:gd name="T6" fmla="*/ 14 w 115"/>
                <a:gd name="T7" fmla="*/ 0 h 25"/>
                <a:gd name="T8" fmla="*/ 0 w 115"/>
                <a:gd name="T9" fmla="*/ 15 h 25"/>
                <a:gd name="T10" fmla="*/ 0 w 115"/>
                <a:gd name="T11" fmla="*/ 25 h 25"/>
                <a:gd name="T12" fmla="*/ 115 w 11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25">
                  <a:moveTo>
                    <a:pt x="115" y="25"/>
                  </a:moveTo>
                  <a:cubicBezTo>
                    <a:pt x="115" y="15"/>
                    <a:pt x="115" y="15"/>
                    <a:pt x="115" y="15"/>
                  </a:cubicBezTo>
                  <a:cubicBezTo>
                    <a:pt x="115" y="7"/>
                    <a:pt x="109" y="0"/>
                    <a:pt x="1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11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87"/>
            <p:cNvSpPr/>
            <p:nvPr/>
          </p:nvSpPr>
          <p:spPr bwMode="auto">
            <a:xfrm>
              <a:off x="7261226" y="1638300"/>
              <a:ext cx="201613" cy="61913"/>
            </a:xfrm>
            <a:custGeom>
              <a:avLst/>
              <a:gdLst>
                <a:gd name="T0" fmla="*/ 69 w 69"/>
                <a:gd name="T1" fmla="*/ 21 h 21"/>
                <a:gd name="T2" fmla="*/ 69 w 69"/>
                <a:gd name="T3" fmla="*/ 9 h 21"/>
                <a:gd name="T4" fmla="*/ 60 w 69"/>
                <a:gd name="T5" fmla="*/ 0 h 21"/>
                <a:gd name="T6" fmla="*/ 9 w 69"/>
                <a:gd name="T7" fmla="*/ 0 h 21"/>
                <a:gd name="T8" fmla="*/ 0 w 69"/>
                <a:gd name="T9" fmla="*/ 9 h 21"/>
                <a:gd name="T10" fmla="*/ 0 w 69"/>
                <a:gd name="T11" fmla="*/ 21 h 21"/>
                <a:gd name="T12" fmla="*/ 69 w 6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1">
                  <a:moveTo>
                    <a:pt x="69" y="21"/>
                  </a:moveTo>
                  <a:cubicBezTo>
                    <a:pt x="69" y="9"/>
                    <a:pt x="69" y="9"/>
                    <a:pt x="69" y="9"/>
                  </a:cubicBezTo>
                  <a:cubicBezTo>
                    <a:pt x="69" y="4"/>
                    <a:pt x="65" y="0"/>
                    <a:pt x="6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6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88"/>
            <p:cNvSpPr/>
            <p:nvPr/>
          </p:nvSpPr>
          <p:spPr bwMode="auto">
            <a:xfrm>
              <a:off x="7205663" y="1704975"/>
              <a:ext cx="49213" cy="50800"/>
            </a:xfrm>
            <a:custGeom>
              <a:avLst/>
              <a:gdLst>
                <a:gd name="T0" fmla="*/ 17 w 17"/>
                <a:gd name="T1" fmla="*/ 0 h 17"/>
                <a:gd name="T2" fmla="*/ 10 w 17"/>
                <a:gd name="T3" fmla="*/ 0 h 17"/>
                <a:gd name="T4" fmla="*/ 0 w 17"/>
                <a:gd name="T5" fmla="*/ 11 h 17"/>
                <a:gd name="T6" fmla="*/ 0 w 17"/>
                <a:gd name="T7" fmla="*/ 17 h 17"/>
                <a:gd name="T8" fmla="*/ 6 w 17"/>
                <a:gd name="T9" fmla="*/ 17 h 17"/>
                <a:gd name="T10" fmla="*/ 6 w 17"/>
                <a:gd name="T11" fmla="*/ 11 h 17"/>
                <a:gd name="T12" fmla="*/ 17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5"/>
                    <a:pt x="11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89"/>
            <p:cNvSpPr/>
            <p:nvPr/>
          </p:nvSpPr>
          <p:spPr bwMode="auto">
            <a:xfrm>
              <a:off x="7272338" y="1652588"/>
              <a:ext cx="33338" cy="34925"/>
            </a:xfrm>
            <a:custGeom>
              <a:avLst/>
              <a:gdLst>
                <a:gd name="T0" fmla="*/ 11 w 11"/>
                <a:gd name="T1" fmla="*/ 0 h 12"/>
                <a:gd name="T2" fmla="*/ 5 w 11"/>
                <a:gd name="T3" fmla="*/ 0 h 12"/>
                <a:gd name="T4" fmla="*/ 0 w 11"/>
                <a:gd name="T5" fmla="*/ 4 h 12"/>
                <a:gd name="T6" fmla="*/ 0 w 11"/>
                <a:gd name="T7" fmla="*/ 12 h 12"/>
                <a:gd name="T8" fmla="*/ 7 w 11"/>
                <a:gd name="T9" fmla="*/ 12 h 12"/>
                <a:gd name="T10" fmla="*/ 7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90"/>
            <p:cNvSpPr/>
            <p:nvPr/>
          </p:nvSpPr>
          <p:spPr bwMode="auto">
            <a:xfrm>
              <a:off x="7302501" y="1538288"/>
              <a:ext cx="120650" cy="106363"/>
            </a:xfrm>
            <a:custGeom>
              <a:avLst/>
              <a:gdLst>
                <a:gd name="T0" fmla="*/ 41 w 41"/>
                <a:gd name="T1" fmla="*/ 36 h 36"/>
                <a:gd name="T2" fmla="*/ 20 w 41"/>
                <a:gd name="T3" fmla="*/ 0 h 36"/>
                <a:gd name="T4" fmla="*/ 0 w 41"/>
                <a:gd name="T5" fmla="*/ 36 h 36"/>
                <a:gd name="T6" fmla="*/ 41 w 41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41" y="36"/>
                  </a:moveTo>
                  <a:cubicBezTo>
                    <a:pt x="41" y="16"/>
                    <a:pt x="32" y="0"/>
                    <a:pt x="20" y="0"/>
                  </a:cubicBezTo>
                  <a:cubicBezTo>
                    <a:pt x="9" y="0"/>
                    <a:pt x="0" y="16"/>
                    <a:pt x="0" y="36"/>
                  </a:cubicBezTo>
                  <a:lnTo>
                    <a:pt x="4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91"/>
            <p:cNvSpPr/>
            <p:nvPr/>
          </p:nvSpPr>
          <p:spPr bwMode="auto">
            <a:xfrm>
              <a:off x="7313613" y="1550988"/>
              <a:ext cx="47625" cy="80963"/>
            </a:xfrm>
            <a:custGeom>
              <a:avLst/>
              <a:gdLst>
                <a:gd name="T0" fmla="*/ 16 w 16"/>
                <a:gd name="T1" fmla="*/ 0 h 28"/>
                <a:gd name="T2" fmla="*/ 16 w 16"/>
                <a:gd name="T3" fmla="*/ 0 h 28"/>
                <a:gd name="T4" fmla="*/ 0 w 16"/>
                <a:gd name="T5" fmla="*/ 28 h 28"/>
                <a:gd name="T6" fmla="*/ 7 w 16"/>
                <a:gd name="T7" fmla="*/ 28 h 28"/>
                <a:gd name="T8" fmla="*/ 16 w 1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1" y="11"/>
                    <a:pt x="0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15"/>
                    <a:pt x="12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Line 92"/>
            <p:cNvSpPr>
              <a:spLocks noChangeShapeType="1"/>
            </p:cNvSpPr>
            <p:nvPr/>
          </p:nvSpPr>
          <p:spPr bwMode="auto">
            <a:xfrm>
              <a:off x="7021513" y="1057275"/>
              <a:ext cx="111125" cy="352425"/>
            </a:xfrm>
            <a:prstGeom prst="line">
              <a:avLst/>
            </a:prstGeom>
            <a:grpFill/>
            <a:ln w="17463" cap="rnd">
              <a:solidFill>
                <a:srgbClr val="40485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93"/>
            <p:cNvSpPr/>
            <p:nvPr/>
          </p:nvSpPr>
          <p:spPr bwMode="auto">
            <a:xfrm>
              <a:off x="6883401" y="1403350"/>
              <a:ext cx="260350" cy="117475"/>
            </a:xfrm>
            <a:custGeom>
              <a:avLst/>
              <a:gdLst>
                <a:gd name="T0" fmla="*/ 0 w 89"/>
                <a:gd name="T1" fmla="*/ 0 h 40"/>
                <a:gd name="T2" fmla="*/ 44 w 89"/>
                <a:gd name="T3" fmla="*/ 40 h 40"/>
                <a:gd name="T4" fmla="*/ 89 w 89"/>
                <a:gd name="T5" fmla="*/ 0 h 40"/>
                <a:gd name="T6" fmla="*/ 0 w 89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0">
                  <a:moveTo>
                    <a:pt x="0" y="0"/>
                  </a:moveTo>
                  <a:cubicBezTo>
                    <a:pt x="1" y="22"/>
                    <a:pt x="20" y="40"/>
                    <a:pt x="44" y="40"/>
                  </a:cubicBezTo>
                  <a:cubicBezTo>
                    <a:pt x="69" y="40"/>
                    <a:pt x="88" y="22"/>
                    <a:pt x="8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94"/>
            <p:cNvSpPr/>
            <p:nvPr/>
          </p:nvSpPr>
          <p:spPr bwMode="auto">
            <a:xfrm>
              <a:off x="6904038" y="1416050"/>
              <a:ext cx="93663" cy="79375"/>
            </a:xfrm>
            <a:custGeom>
              <a:avLst/>
              <a:gdLst>
                <a:gd name="T0" fmla="*/ 20 w 32"/>
                <a:gd name="T1" fmla="*/ 0 h 27"/>
                <a:gd name="T2" fmla="*/ 0 w 32"/>
                <a:gd name="T3" fmla="*/ 0 h 27"/>
                <a:gd name="T4" fmla="*/ 30 w 32"/>
                <a:gd name="T5" fmla="*/ 27 h 27"/>
                <a:gd name="T6" fmla="*/ 32 w 32"/>
                <a:gd name="T7" fmla="*/ 27 h 27"/>
                <a:gd name="T8" fmla="*/ 20 w 3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7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14" y="27"/>
                    <a:pt x="30" y="27"/>
                  </a:cubicBezTo>
                  <a:cubicBezTo>
                    <a:pt x="31" y="27"/>
                    <a:pt x="31" y="27"/>
                    <a:pt x="32" y="27"/>
                  </a:cubicBezTo>
                  <a:cubicBezTo>
                    <a:pt x="25" y="21"/>
                    <a:pt x="21" y="11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Line 95"/>
            <p:cNvSpPr>
              <a:spLocks noChangeShapeType="1"/>
            </p:cNvSpPr>
            <p:nvPr/>
          </p:nvSpPr>
          <p:spPr bwMode="auto">
            <a:xfrm flipH="1">
              <a:off x="6894513" y="1057275"/>
              <a:ext cx="111125" cy="352425"/>
            </a:xfrm>
            <a:prstGeom prst="line">
              <a:avLst/>
            </a:prstGeom>
            <a:grpFill/>
            <a:ln w="17463" cap="rnd">
              <a:solidFill>
                <a:srgbClr val="40485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Oval 96"/>
            <p:cNvSpPr>
              <a:spLocks noChangeArrowheads="1"/>
            </p:cNvSpPr>
            <p:nvPr/>
          </p:nvSpPr>
          <p:spPr bwMode="auto">
            <a:xfrm>
              <a:off x="6980238" y="1038225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Oval 97"/>
            <p:cNvSpPr>
              <a:spLocks noChangeArrowheads="1"/>
            </p:cNvSpPr>
            <p:nvPr/>
          </p:nvSpPr>
          <p:spPr bwMode="auto">
            <a:xfrm>
              <a:off x="6997701" y="1055688"/>
              <a:ext cx="28575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98"/>
            <p:cNvSpPr/>
            <p:nvPr/>
          </p:nvSpPr>
          <p:spPr bwMode="auto">
            <a:xfrm>
              <a:off x="7580313" y="1403350"/>
              <a:ext cx="258763" cy="117475"/>
            </a:xfrm>
            <a:custGeom>
              <a:avLst/>
              <a:gdLst>
                <a:gd name="T0" fmla="*/ 0 w 88"/>
                <a:gd name="T1" fmla="*/ 0 h 40"/>
                <a:gd name="T2" fmla="*/ 44 w 88"/>
                <a:gd name="T3" fmla="*/ 40 h 40"/>
                <a:gd name="T4" fmla="*/ 88 w 88"/>
                <a:gd name="T5" fmla="*/ 0 h 40"/>
                <a:gd name="T6" fmla="*/ 0 w 88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40">
                  <a:moveTo>
                    <a:pt x="0" y="0"/>
                  </a:moveTo>
                  <a:cubicBezTo>
                    <a:pt x="0" y="22"/>
                    <a:pt x="20" y="40"/>
                    <a:pt x="44" y="40"/>
                  </a:cubicBezTo>
                  <a:cubicBezTo>
                    <a:pt x="68" y="40"/>
                    <a:pt x="88" y="22"/>
                    <a:pt x="88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99"/>
            <p:cNvSpPr/>
            <p:nvPr/>
          </p:nvSpPr>
          <p:spPr bwMode="auto">
            <a:xfrm>
              <a:off x="7600951" y="1416050"/>
              <a:ext cx="93663" cy="79375"/>
            </a:xfrm>
            <a:custGeom>
              <a:avLst/>
              <a:gdLst>
                <a:gd name="T0" fmla="*/ 19 w 32"/>
                <a:gd name="T1" fmla="*/ 0 h 27"/>
                <a:gd name="T2" fmla="*/ 0 w 32"/>
                <a:gd name="T3" fmla="*/ 0 h 27"/>
                <a:gd name="T4" fmla="*/ 30 w 32"/>
                <a:gd name="T5" fmla="*/ 27 h 27"/>
                <a:gd name="T6" fmla="*/ 32 w 32"/>
                <a:gd name="T7" fmla="*/ 27 h 27"/>
                <a:gd name="T8" fmla="*/ 19 w 3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7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13" y="27"/>
                    <a:pt x="30" y="27"/>
                  </a:cubicBezTo>
                  <a:cubicBezTo>
                    <a:pt x="30" y="27"/>
                    <a:pt x="31" y="27"/>
                    <a:pt x="32" y="27"/>
                  </a:cubicBezTo>
                  <a:cubicBezTo>
                    <a:pt x="25" y="21"/>
                    <a:pt x="20" y="1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Line 100"/>
            <p:cNvSpPr>
              <a:spLocks noChangeShapeType="1"/>
            </p:cNvSpPr>
            <p:nvPr/>
          </p:nvSpPr>
          <p:spPr bwMode="auto">
            <a:xfrm flipH="1">
              <a:off x="7593013" y="1057275"/>
              <a:ext cx="111125" cy="352425"/>
            </a:xfrm>
            <a:prstGeom prst="line">
              <a:avLst/>
            </a:prstGeom>
            <a:grpFill/>
            <a:ln w="17463" cap="rnd">
              <a:solidFill>
                <a:srgbClr val="40485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Line 101"/>
            <p:cNvSpPr>
              <a:spLocks noChangeShapeType="1"/>
            </p:cNvSpPr>
            <p:nvPr/>
          </p:nvSpPr>
          <p:spPr bwMode="auto">
            <a:xfrm>
              <a:off x="7715251" y="1057275"/>
              <a:ext cx="111125" cy="352425"/>
            </a:xfrm>
            <a:prstGeom prst="line">
              <a:avLst/>
            </a:prstGeom>
            <a:grpFill/>
            <a:ln w="17463" cap="rnd">
              <a:solidFill>
                <a:srgbClr val="404852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Oval 102"/>
            <p:cNvSpPr>
              <a:spLocks noChangeArrowheads="1"/>
            </p:cNvSpPr>
            <p:nvPr/>
          </p:nvSpPr>
          <p:spPr bwMode="auto">
            <a:xfrm>
              <a:off x="7677151" y="1038225"/>
              <a:ext cx="65088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Oval 103"/>
            <p:cNvSpPr>
              <a:spLocks noChangeArrowheads="1"/>
            </p:cNvSpPr>
            <p:nvPr/>
          </p:nvSpPr>
          <p:spPr bwMode="auto">
            <a:xfrm>
              <a:off x="7694613" y="1055688"/>
              <a:ext cx="30163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04"/>
            <p:cNvSpPr/>
            <p:nvPr/>
          </p:nvSpPr>
          <p:spPr bwMode="auto">
            <a:xfrm>
              <a:off x="7305676" y="973138"/>
              <a:ext cx="117475" cy="679450"/>
            </a:xfrm>
            <a:custGeom>
              <a:avLst/>
              <a:gdLst>
                <a:gd name="T0" fmla="*/ 24 w 40"/>
                <a:gd name="T1" fmla="*/ 75 h 232"/>
                <a:gd name="T2" fmla="*/ 23 w 40"/>
                <a:gd name="T3" fmla="*/ 67 h 232"/>
                <a:gd name="T4" fmla="*/ 23 w 40"/>
                <a:gd name="T5" fmla="*/ 32 h 232"/>
                <a:gd name="T6" fmla="*/ 23 w 40"/>
                <a:gd name="T7" fmla="*/ 0 h 232"/>
                <a:gd name="T8" fmla="*/ 15 w 40"/>
                <a:gd name="T9" fmla="*/ 0 h 232"/>
                <a:gd name="T10" fmla="*/ 15 w 40"/>
                <a:gd name="T11" fmla="*/ 58 h 232"/>
                <a:gd name="T12" fmla="*/ 8 w 40"/>
                <a:gd name="T13" fmla="*/ 116 h 232"/>
                <a:gd name="T14" fmla="*/ 1 w 40"/>
                <a:gd name="T15" fmla="*/ 162 h 232"/>
                <a:gd name="T16" fmla="*/ 2 w 40"/>
                <a:gd name="T17" fmla="*/ 167 h 232"/>
                <a:gd name="T18" fmla="*/ 15 w 40"/>
                <a:gd name="T19" fmla="*/ 190 h 232"/>
                <a:gd name="T20" fmla="*/ 15 w 40"/>
                <a:gd name="T21" fmla="*/ 232 h 232"/>
                <a:gd name="T22" fmla="*/ 23 w 40"/>
                <a:gd name="T23" fmla="*/ 232 h 232"/>
                <a:gd name="T24" fmla="*/ 23 w 40"/>
                <a:gd name="T25" fmla="*/ 191 h 232"/>
                <a:gd name="T26" fmla="*/ 37 w 40"/>
                <a:gd name="T27" fmla="*/ 167 h 232"/>
                <a:gd name="T28" fmla="*/ 32 w 40"/>
                <a:gd name="T29" fmla="*/ 124 h 232"/>
                <a:gd name="T30" fmla="*/ 24 w 40"/>
                <a:gd name="T31" fmla="*/ 7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231">
                  <a:moveTo>
                    <a:pt x="24" y="75"/>
                  </a:moveTo>
                  <a:cubicBezTo>
                    <a:pt x="23" y="72"/>
                    <a:pt x="23" y="70"/>
                    <a:pt x="23" y="67"/>
                  </a:cubicBezTo>
                  <a:cubicBezTo>
                    <a:pt x="24" y="56"/>
                    <a:pt x="23" y="44"/>
                    <a:pt x="23" y="32"/>
                  </a:cubicBezTo>
                  <a:cubicBezTo>
                    <a:pt x="23" y="22"/>
                    <a:pt x="23" y="11"/>
                    <a:pt x="2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20"/>
                    <a:pt x="15" y="39"/>
                    <a:pt x="15" y="58"/>
                  </a:cubicBezTo>
                  <a:cubicBezTo>
                    <a:pt x="15" y="78"/>
                    <a:pt x="12" y="97"/>
                    <a:pt x="8" y="116"/>
                  </a:cubicBezTo>
                  <a:cubicBezTo>
                    <a:pt x="5" y="131"/>
                    <a:pt x="0" y="147"/>
                    <a:pt x="1" y="162"/>
                  </a:cubicBezTo>
                  <a:cubicBezTo>
                    <a:pt x="1" y="164"/>
                    <a:pt x="2" y="165"/>
                    <a:pt x="2" y="167"/>
                  </a:cubicBezTo>
                  <a:cubicBezTo>
                    <a:pt x="5" y="178"/>
                    <a:pt x="13" y="179"/>
                    <a:pt x="15" y="190"/>
                  </a:cubicBezTo>
                  <a:cubicBezTo>
                    <a:pt x="15" y="232"/>
                    <a:pt x="15" y="232"/>
                    <a:pt x="15" y="232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23" y="191"/>
                    <a:pt x="23" y="191"/>
                    <a:pt x="23" y="191"/>
                  </a:cubicBezTo>
                  <a:cubicBezTo>
                    <a:pt x="26" y="180"/>
                    <a:pt x="34" y="179"/>
                    <a:pt x="37" y="167"/>
                  </a:cubicBezTo>
                  <a:cubicBezTo>
                    <a:pt x="40" y="153"/>
                    <a:pt x="35" y="137"/>
                    <a:pt x="32" y="124"/>
                  </a:cubicBezTo>
                  <a:cubicBezTo>
                    <a:pt x="29" y="108"/>
                    <a:pt x="24" y="91"/>
                    <a:pt x="2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05"/>
            <p:cNvSpPr/>
            <p:nvPr/>
          </p:nvSpPr>
          <p:spPr bwMode="auto">
            <a:xfrm>
              <a:off x="7316788" y="1257300"/>
              <a:ext cx="41275" cy="252413"/>
            </a:xfrm>
            <a:custGeom>
              <a:avLst/>
              <a:gdLst>
                <a:gd name="T0" fmla="*/ 13 w 14"/>
                <a:gd name="T1" fmla="*/ 85 h 86"/>
                <a:gd name="T2" fmla="*/ 8 w 14"/>
                <a:gd name="T3" fmla="*/ 71 h 86"/>
                <a:gd name="T4" fmla="*/ 7 w 14"/>
                <a:gd name="T5" fmla="*/ 66 h 86"/>
                <a:gd name="T6" fmla="*/ 13 w 14"/>
                <a:gd name="T7" fmla="*/ 2 h 86"/>
                <a:gd name="T8" fmla="*/ 9 w 14"/>
                <a:gd name="T9" fmla="*/ 20 h 86"/>
                <a:gd name="T10" fmla="*/ 7 w 14"/>
                <a:gd name="T11" fmla="*/ 30 h 86"/>
                <a:gd name="T12" fmla="*/ 1 w 14"/>
                <a:gd name="T13" fmla="*/ 66 h 86"/>
                <a:gd name="T14" fmla="*/ 2 w 14"/>
                <a:gd name="T15" fmla="*/ 70 h 86"/>
                <a:gd name="T16" fmla="*/ 8 w 14"/>
                <a:gd name="T17" fmla="*/ 79 h 86"/>
                <a:gd name="T18" fmla="*/ 13 w 14"/>
                <a:gd name="T1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6">
                  <a:moveTo>
                    <a:pt x="13" y="85"/>
                  </a:moveTo>
                  <a:cubicBezTo>
                    <a:pt x="11" y="81"/>
                    <a:pt x="9" y="78"/>
                    <a:pt x="8" y="71"/>
                  </a:cubicBezTo>
                  <a:cubicBezTo>
                    <a:pt x="7" y="70"/>
                    <a:pt x="7" y="68"/>
                    <a:pt x="7" y="66"/>
                  </a:cubicBezTo>
                  <a:cubicBezTo>
                    <a:pt x="6" y="50"/>
                    <a:pt x="13" y="6"/>
                    <a:pt x="13" y="2"/>
                  </a:cubicBezTo>
                  <a:cubicBezTo>
                    <a:pt x="14" y="0"/>
                    <a:pt x="11" y="12"/>
                    <a:pt x="9" y="20"/>
                  </a:cubicBezTo>
                  <a:cubicBezTo>
                    <a:pt x="8" y="23"/>
                    <a:pt x="7" y="26"/>
                    <a:pt x="7" y="30"/>
                  </a:cubicBezTo>
                  <a:cubicBezTo>
                    <a:pt x="3" y="42"/>
                    <a:pt x="0" y="54"/>
                    <a:pt x="1" y="66"/>
                  </a:cubicBezTo>
                  <a:cubicBezTo>
                    <a:pt x="1" y="67"/>
                    <a:pt x="2" y="68"/>
                    <a:pt x="2" y="70"/>
                  </a:cubicBezTo>
                  <a:cubicBezTo>
                    <a:pt x="3" y="74"/>
                    <a:pt x="5" y="76"/>
                    <a:pt x="8" y="79"/>
                  </a:cubicBezTo>
                  <a:cubicBezTo>
                    <a:pt x="10" y="82"/>
                    <a:pt x="14" y="86"/>
                    <a:pt x="1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4CF25FC-2ECD-4FE8-91A3-C0D267485565}"/>
              </a:ext>
            </a:extLst>
          </p:cNvPr>
          <p:cNvSpPr/>
          <p:nvPr/>
        </p:nvSpPr>
        <p:spPr>
          <a:xfrm>
            <a:off x="3349488" y="1"/>
            <a:ext cx="5476460" cy="6877876"/>
          </a:xfrm>
          <a:prstGeom prst="parallelogram">
            <a:avLst>
              <a:gd name="adj" fmla="val 22645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653E0-7E0C-437E-8B95-49E2113A3519}"/>
              </a:ext>
            </a:extLst>
          </p:cNvPr>
          <p:cNvSpPr txBox="1"/>
          <p:nvPr/>
        </p:nvSpPr>
        <p:spPr>
          <a:xfrm>
            <a:off x="4730805" y="80485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>
                <a:solidFill>
                  <a:schemeClr val="bg1"/>
                </a:solidFill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4800" b="1" i="1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n-US" altLang="ko-KR" sz="4800" b="1" i="1">
                <a:solidFill>
                  <a:schemeClr val="bg1"/>
                </a:solidFill>
                <a:cs typeface="Arial" panose="020B0604020202020204" pitchFamily="34" charset="0"/>
              </a:rPr>
              <a:t>LIDE</a:t>
            </a:r>
            <a:endParaRPr lang="ko-KR" altLang="en-US" sz="4800" b="1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EF7906-C454-4E26-8808-9EAEAE25BB1E}"/>
              </a:ext>
            </a:extLst>
          </p:cNvPr>
          <p:cNvSpPr txBox="1"/>
          <p:nvPr/>
        </p:nvSpPr>
        <p:spPr>
          <a:xfrm>
            <a:off x="3757271" y="5673840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100" i="1">
                <a:solidFill>
                  <a:schemeClr val="bg1"/>
                </a:solidFill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1100" i="1">
                <a:solidFill>
                  <a:schemeClr val="bg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1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B3DA3-8BFA-47CC-97D4-772D1597C5DE}"/>
              </a:ext>
            </a:extLst>
          </p:cNvPr>
          <p:cNvSpPr txBox="1"/>
          <p:nvPr/>
        </p:nvSpPr>
        <p:spPr>
          <a:xfrm>
            <a:off x="3976610" y="4913018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2400" i="1">
                <a:solidFill>
                  <a:schemeClr val="bg1"/>
                </a:solidFill>
                <a:cs typeface="Arial" panose="020B0604020202020204" pitchFamily="34" charset="0"/>
              </a:rPr>
              <a:t>OREM IPSUM</a:t>
            </a:r>
          </a:p>
          <a:p>
            <a:r>
              <a:rPr lang="en-US" altLang="ko-KR" sz="2400" i="1">
                <a:solidFill>
                  <a:schemeClr val="bg1"/>
                </a:solidFill>
                <a:cs typeface="Arial" panose="020B0604020202020204" pitchFamily="34" charset="0"/>
              </a:rPr>
              <a:t>DOLOR SIT AMET</a:t>
            </a:r>
            <a:endParaRPr lang="ko-KR" altLang="en-US" sz="24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4DCB6-E15B-4969-97A1-28DA9A362A78}"/>
              </a:ext>
            </a:extLst>
          </p:cNvPr>
          <p:cNvSpPr txBox="1"/>
          <p:nvPr/>
        </p:nvSpPr>
        <p:spPr>
          <a:xfrm>
            <a:off x="4730805" y="3954108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100" i="1">
                <a:solidFill>
                  <a:schemeClr val="bg1"/>
                </a:solidFill>
                <a:cs typeface="Arial" panose="020B0604020202020204" pitchFamily="34" charset="0"/>
              </a:rPr>
              <a:t>OREM IPSUM DOLOR SIT AMET,</a:t>
            </a:r>
          </a:p>
          <a:p>
            <a:pPr algn="r"/>
            <a:r>
              <a:rPr lang="en-US" altLang="ko-KR" sz="1100" i="1">
                <a:solidFill>
                  <a:schemeClr val="bg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1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794211-9DD2-420B-9F29-D02768D05B3A}"/>
              </a:ext>
            </a:extLst>
          </p:cNvPr>
          <p:cNvSpPr txBox="1"/>
          <p:nvPr/>
        </p:nvSpPr>
        <p:spPr>
          <a:xfrm>
            <a:off x="4950144" y="3193286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2400" i="1">
                <a:solidFill>
                  <a:schemeClr val="bg1"/>
                </a:solidFill>
                <a:cs typeface="Arial" panose="020B0604020202020204" pitchFamily="34" charset="0"/>
              </a:rPr>
              <a:t>OREM IPSUM</a:t>
            </a:r>
          </a:p>
          <a:p>
            <a:pPr algn="r"/>
            <a:r>
              <a:rPr lang="en-US" altLang="ko-KR" sz="2400" i="1">
                <a:solidFill>
                  <a:schemeClr val="bg1"/>
                </a:solidFill>
                <a:cs typeface="Arial" panose="020B0604020202020204" pitchFamily="34" charset="0"/>
              </a:rPr>
              <a:t>DOLOR SIT AMET</a:t>
            </a:r>
            <a:endParaRPr lang="ko-KR" altLang="en-US" sz="24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4C46A5DF-913B-4B15-B0F8-3D2CBD08B0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>
            <a:fillRect/>
          </a:stretch>
        </p:blipFill>
        <p:spPr>
          <a:xfrm>
            <a:off x="0" y="1277783"/>
            <a:ext cx="4204103" cy="4328169"/>
          </a:xfrm>
        </p:spPr>
      </p:pic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DA4A4FEC-6968-49B2-97C3-3BD5F4B511A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512" y="1272138"/>
            <a:ext cx="4194628" cy="4333601"/>
          </a:xfrm>
        </p:spPr>
      </p:pic>
    </p:spTree>
    <p:extLst>
      <p:ext uri="{BB962C8B-B14F-4D97-AF65-F5344CB8AC3E}">
        <p14:creationId xmlns:p14="http://schemas.microsoft.com/office/powerpoint/2010/main" val="31155946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60307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200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0" name="Oval Callout 21">
            <a:extLst>
              <a:ext uri="{FF2B5EF4-FFF2-40B4-BE49-F238E27FC236}">
                <a16:creationId xmlns:a16="http://schemas.microsoft.com/office/drawing/2014/main" id="{B45244B8-2EE7-4815-B5D1-D900E1E954C1}"/>
              </a:ext>
            </a:extLst>
          </p:cNvPr>
          <p:cNvSpPr/>
          <p:nvPr/>
        </p:nvSpPr>
        <p:spPr>
          <a:xfrm rot="1882940">
            <a:off x="8942747" y="195977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Oval Callout 22">
            <a:extLst>
              <a:ext uri="{FF2B5EF4-FFF2-40B4-BE49-F238E27FC236}">
                <a16:creationId xmlns:a16="http://schemas.microsoft.com/office/drawing/2014/main" id="{0F76C057-510F-4F6B-A93A-B6550DD1AC5F}"/>
              </a:ext>
            </a:extLst>
          </p:cNvPr>
          <p:cNvSpPr/>
          <p:nvPr/>
        </p:nvSpPr>
        <p:spPr>
          <a:xfrm rot="1882940">
            <a:off x="1481584" y="201806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9BBB3185-4AA8-45FA-BF5E-46ABF6796499}"/>
              </a:ext>
            </a:extLst>
          </p:cNvPr>
          <p:cNvSpPr/>
          <p:nvPr/>
        </p:nvSpPr>
        <p:spPr>
          <a:xfrm>
            <a:off x="164500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</a:rPr>
              <a:t>Add Text</a:t>
            </a:r>
            <a:endParaRPr lang="ko-KR" altLang="en-US" sz="2000" b="1">
              <a:solidFill>
                <a:schemeClr val="bg1"/>
              </a:solidFill>
            </a:endParaRPr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id="{2334A72E-49BC-446F-AAA0-3B799B7F68FC}"/>
              </a:ext>
            </a:extLst>
          </p:cNvPr>
          <p:cNvGrpSpPr/>
          <p:nvPr/>
        </p:nvGrpSpPr>
        <p:grpSpPr>
          <a:xfrm>
            <a:off x="1273522" y="4058224"/>
            <a:ext cx="2617901" cy="884485"/>
            <a:chOff x="2010671" y="4058224"/>
            <a:chExt cx="2007493" cy="88448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080114-4A83-4A16-9426-5BAF3F4145CA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5FAD29E4-51C8-41E0-87BF-A26E271B6266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94E7AFCA-35C5-4E83-9563-DFC3BA17F9FD}"/>
              </a:ext>
            </a:extLst>
          </p:cNvPr>
          <p:cNvGrpSpPr/>
          <p:nvPr/>
        </p:nvGrpSpPr>
        <p:grpSpPr>
          <a:xfrm>
            <a:off x="8284241" y="4058224"/>
            <a:ext cx="2634239" cy="884485"/>
            <a:chOff x="8157498" y="4058224"/>
            <a:chExt cx="2006699" cy="884485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2EA1AF76-30C1-478D-B10B-C0C7235BA982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3E98F37E-4BBA-41CE-A893-8781F44412CB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29" name="Rectangle 18">
            <a:extLst>
              <a:ext uri="{FF2B5EF4-FFF2-40B4-BE49-F238E27FC236}">
                <a16:creationId xmlns:a16="http://schemas.microsoft.com/office/drawing/2014/main" id="{920CF638-CF7C-483B-A357-2C91ADF048C4}"/>
              </a:ext>
            </a:extLst>
          </p:cNvPr>
          <p:cNvSpPr/>
          <p:nvPr/>
        </p:nvSpPr>
        <p:spPr>
          <a:xfrm>
            <a:off x="908314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</a:rPr>
              <a:t>Add Text</a:t>
            </a: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44D0F498-B99B-4C54-B808-FEC5F74DCC02}"/>
              </a:ext>
            </a:extLst>
          </p:cNvPr>
          <p:cNvSpPr>
            <a:spLocks noChangeAspect="1"/>
          </p:cNvSpPr>
          <p:nvPr/>
        </p:nvSpPr>
        <p:spPr>
          <a:xfrm>
            <a:off x="9655279" y="235188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id="{2D9F9F47-0FFE-4C13-A841-2B4EC4355C5A}"/>
              </a:ext>
            </a:extLst>
          </p:cNvPr>
          <p:cNvSpPr>
            <a:spLocks noChangeAspect="1"/>
          </p:cNvSpPr>
          <p:nvPr/>
        </p:nvSpPr>
        <p:spPr>
          <a:xfrm>
            <a:off x="2235426" y="240616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89334-328A-4AB7-8189-46180888B041}"/>
              </a:ext>
            </a:extLst>
          </p:cNvPr>
          <p:cNvGrpSpPr/>
          <p:nvPr/>
        </p:nvGrpSpPr>
        <p:grpSpPr>
          <a:xfrm>
            <a:off x="8069991" y="5293621"/>
            <a:ext cx="1761331" cy="758741"/>
            <a:chOff x="203895" y="3409836"/>
            <a:chExt cx="1761331" cy="75874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2A9F0F-EA4C-4365-8364-13C6E69597D7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>
                  <a:solidFill>
                    <a:srgbClr val="73503F"/>
                  </a:solidFill>
                  <a:ea typeface="FZShuTi" pitchFamily="2" charset="-122"/>
                  <a:cs typeface="Arial" panose="020B0604020202020204" pitchFamily="34" charset="0"/>
                </a:rPr>
                <a:t>$34,090</a:t>
              </a:r>
              <a:endParaRPr lang="ko-KR" altLang="en-US" sz="28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79D915-B17B-4BA4-BCCF-D03A720D1F5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73503F"/>
                  </a:solidFill>
                  <a:ea typeface="FZShuTi" pitchFamily="2" charset="-122"/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93DA9A-4F8C-48DA-B2E1-F409EADB33A7}"/>
              </a:ext>
            </a:extLst>
          </p:cNvPr>
          <p:cNvGrpSpPr/>
          <p:nvPr/>
        </p:nvGrpSpPr>
        <p:grpSpPr>
          <a:xfrm>
            <a:off x="9734298" y="5293621"/>
            <a:ext cx="1761331" cy="758741"/>
            <a:chOff x="203895" y="3409836"/>
            <a:chExt cx="1761331" cy="7587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4ACBA1-C09C-40FD-B73C-2DD3B1DD4970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>
                  <a:solidFill>
                    <a:srgbClr val="73503F"/>
                  </a:solidFill>
                  <a:ea typeface="FZShuTi" pitchFamily="2" charset="-122"/>
                  <a:cs typeface="Arial" panose="020B0604020202020204" pitchFamily="34" charset="0"/>
                </a:rPr>
                <a:t>$15,090</a:t>
              </a:r>
              <a:endParaRPr lang="ko-KR" altLang="en-US" sz="28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CCC7EC-DFD3-409D-9C39-4724D627FF4C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73503F"/>
                  </a:solidFill>
                  <a:ea typeface="FZShuTi" pitchFamily="2" charset="-122"/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E01505-5D05-4E2B-879E-1E15B0D14FD3}"/>
              </a:ext>
            </a:extLst>
          </p:cNvPr>
          <p:cNvGrpSpPr/>
          <p:nvPr/>
        </p:nvGrpSpPr>
        <p:grpSpPr>
          <a:xfrm>
            <a:off x="663959" y="5289883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5DC621-7932-41C2-B5A9-A0FEC6EEDFD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>
                  <a:solidFill>
                    <a:srgbClr val="73503F"/>
                  </a:solidFill>
                  <a:ea typeface="FZShuTi" pitchFamily="2" charset="-122"/>
                  <a:cs typeface="Arial" panose="020B0604020202020204" pitchFamily="34" charset="0"/>
                </a:rPr>
                <a:t>$25,070</a:t>
              </a:r>
              <a:endParaRPr lang="ko-KR" altLang="en-US" sz="28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233B8F-FF28-4F05-9B8E-6E784E75510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73503F"/>
                  </a:solidFill>
                  <a:ea typeface="FZShuTi" pitchFamily="2" charset="-122"/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7214BD-E8BB-4957-A16F-01D91E187B87}"/>
              </a:ext>
            </a:extLst>
          </p:cNvPr>
          <p:cNvGrpSpPr/>
          <p:nvPr/>
        </p:nvGrpSpPr>
        <p:grpSpPr>
          <a:xfrm>
            <a:off x="2328266" y="5289883"/>
            <a:ext cx="1761331" cy="758741"/>
            <a:chOff x="203895" y="3409836"/>
            <a:chExt cx="1761331" cy="758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3C68457-0500-40B2-9E7D-822EC88600A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>
                  <a:solidFill>
                    <a:srgbClr val="73503F"/>
                  </a:solidFill>
                  <a:ea typeface="FZShuTi" pitchFamily="2" charset="-122"/>
                  <a:cs typeface="Arial" panose="020B0604020202020204" pitchFamily="34" charset="0"/>
                </a:rPr>
                <a:t>$18,000</a:t>
              </a:r>
              <a:endParaRPr lang="ko-KR" altLang="en-US" sz="28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FE6155C-F5F5-432F-90BC-48A878D2C2C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73503F"/>
                  </a:solidFill>
                  <a:ea typeface="FZShuTi" pitchFamily="2" charset="-122"/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063C011B-AC2B-444D-A049-4A89AA408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122" y="687513"/>
            <a:ext cx="4929188" cy="61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C7673D85-B83A-45A2-9733-03EC5D36BE02}"/>
              </a:ext>
            </a:extLst>
          </p:cNvPr>
          <p:cNvGrpSpPr/>
          <p:nvPr/>
        </p:nvGrpSpPr>
        <p:grpSpPr>
          <a:xfrm>
            <a:off x="3785016" y="2330451"/>
            <a:ext cx="3163784" cy="3171693"/>
            <a:chOff x="4512703" y="2342125"/>
            <a:chExt cx="3163784" cy="317169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5E9E98F-508B-4A11-98F6-6E0381AB5E13}"/>
                </a:ext>
              </a:extLst>
            </p:cNvPr>
            <p:cNvSpPr/>
            <p:nvPr/>
          </p:nvSpPr>
          <p:spPr>
            <a:xfrm>
              <a:off x="4512703" y="2342125"/>
              <a:ext cx="3163784" cy="3163784"/>
            </a:xfrm>
            <a:prstGeom prst="ellips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95BE80B0-F8FA-4269-A4FF-660A6CC68FDF}"/>
                </a:ext>
              </a:extLst>
            </p:cNvPr>
            <p:cNvSpPr/>
            <p:nvPr/>
          </p:nvSpPr>
          <p:spPr>
            <a:xfrm rot="3735809">
              <a:off x="5381112" y="2372164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0C83A356-14C7-402D-A5DC-591E6094DC2B}"/>
                </a:ext>
              </a:extLst>
            </p:cNvPr>
            <p:cNvSpPr/>
            <p:nvPr/>
          </p:nvSpPr>
          <p:spPr>
            <a:xfrm rot="9640335">
              <a:off x="7437750" y="3237571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62E3616-7259-476E-83F5-DC7C6AF169A6}"/>
                </a:ext>
              </a:extLst>
            </p:cNvPr>
            <p:cNvSpPr/>
            <p:nvPr/>
          </p:nvSpPr>
          <p:spPr>
            <a:xfrm rot="14802930">
              <a:off x="6572340" y="531437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4E17EBEA-4BC8-4138-A4EE-46F4466144E2}"/>
                </a:ext>
              </a:extLst>
            </p:cNvPr>
            <p:cNvSpPr/>
            <p:nvPr/>
          </p:nvSpPr>
          <p:spPr>
            <a:xfrm rot="20277048">
              <a:off x="4517714" y="443885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63AE4A-4C7C-4BBD-AA95-43EE3AD8D62C}"/>
              </a:ext>
            </a:extLst>
          </p:cNvPr>
          <p:cNvSpPr/>
          <p:nvPr/>
        </p:nvSpPr>
        <p:spPr>
          <a:xfrm>
            <a:off x="4859084" y="1888575"/>
            <a:ext cx="1015648" cy="101564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219104-6D78-4DD0-96E8-F008C69561EA}"/>
              </a:ext>
            </a:extLst>
          </p:cNvPr>
          <p:cNvSpPr/>
          <p:nvPr/>
        </p:nvSpPr>
        <p:spPr>
          <a:xfrm>
            <a:off x="6354239" y="3404519"/>
            <a:ext cx="1015648" cy="101564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4A1935-A30A-45C7-A748-68E068F255F5}"/>
              </a:ext>
            </a:extLst>
          </p:cNvPr>
          <p:cNvSpPr/>
          <p:nvPr/>
        </p:nvSpPr>
        <p:spPr>
          <a:xfrm>
            <a:off x="3366739" y="3404519"/>
            <a:ext cx="1015648" cy="101564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93550C-B9CB-4C7F-A412-48438498A500}"/>
              </a:ext>
            </a:extLst>
          </p:cNvPr>
          <p:cNvSpPr/>
          <p:nvPr/>
        </p:nvSpPr>
        <p:spPr>
          <a:xfrm>
            <a:off x="4859084" y="4920463"/>
            <a:ext cx="1015648" cy="101564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5BC146-A541-498D-90EE-F225E363E604}"/>
              </a:ext>
            </a:extLst>
          </p:cNvPr>
          <p:cNvGrpSpPr/>
          <p:nvPr/>
        </p:nvGrpSpPr>
        <p:grpSpPr>
          <a:xfrm>
            <a:off x="1563772" y="1760767"/>
            <a:ext cx="2800751" cy="769442"/>
            <a:chOff x="5210294" y="837292"/>
            <a:chExt cx="1750034" cy="7694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D75378-495B-479E-AC0D-3EB2D7AFB92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AC0C88-1088-4315-B220-695DB74A142F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D943B6-D6AF-4280-A13E-100E0CE07061}"/>
              </a:ext>
            </a:extLst>
          </p:cNvPr>
          <p:cNvGrpSpPr/>
          <p:nvPr/>
        </p:nvGrpSpPr>
        <p:grpSpPr>
          <a:xfrm>
            <a:off x="6412339" y="5256115"/>
            <a:ext cx="2801509" cy="769442"/>
            <a:chOff x="5210294" y="837292"/>
            <a:chExt cx="1750034" cy="7694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97A2A9-D140-483E-9317-040351682A8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A23648-9258-43E4-A37D-1CF6766199A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55754E-C198-4695-89F6-E90A2066D660}"/>
              </a:ext>
            </a:extLst>
          </p:cNvPr>
          <p:cNvGrpSpPr/>
          <p:nvPr/>
        </p:nvGrpSpPr>
        <p:grpSpPr>
          <a:xfrm>
            <a:off x="7706154" y="3525820"/>
            <a:ext cx="2801509" cy="769442"/>
            <a:chOff x="5210294" y="837292"/>
            <a:chExt cx="1750034" cy="7694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0C8136-55D9-426A-9125-DFB975B3D56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06DE3D-F803-4316-AA80-9A1DF98137D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592A6E-5280-425C-9672-95B565530BFA}"/>
              </a:ext>
            </a:extLst>
          </p:cNvPr>
          <p:cNvGrpSpPr/>
          <p:nvPr/>
        </p:nvGrpSpPr>
        <p:grpSpPr>
          <a:xfrm>
            <a:off x="228965" y="3525820"/>
            <a:ext cx="2813528" cy="769442"/>
            <a:chOff x="5210294" y="837292"/>
            <a:chExt cx="1750034" cy="7694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CE3AF3-99EC-4846-B8B5-E1988F052D4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31F9EA-A707-48A9-BF83-611DC40C84C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2" name="Rectangle 36">
            <a:extLst>
              <a:ext uri="{FF2B5EF4-FFF2-40B4-BE49-F238E27FC236}">
                <a16:creationId xmlns:a16="http://schemas.microsoft.com/office/drawing/2014/main" id="{FC58B0AA-946E-451E-BC12-4550ADD1A18D}"/>
              </a:ext>
            </a:extLst>
          </p:cNvPr>
          <p:cNvSpPr/>
          <p:nvPr/>
        </p:nvSpPr>
        <p:spPr>
          <a:xfrm>
            <a:off x="5173629" y="223110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Chord 15">
            <a:extLst>
              <a:ext uri="{FF2B5EF4-FFF2-40B4-BE49-F238E27FC236}">
                <a16:creationId xmlns:a16="http://schemas.microsoft.com/office/drawing/2014/main" id="{EC7BDAB1-AAEF-4075-BD18-187F3918F40D}"/>
              </a:ext>
            </a:extLst>
          </p:cNvPr>
          <p:cNvSpPr/>
          <p:nvPr/>
        </p:nvSpPr>
        <p:spPr>
          <a:xfrm>
            <a:off x="3756108" y="37167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651430C7-7261-482F-BE21-7716FDB16044}"/>
              </a:ext>
            </a:extLst>
          </p:cNvPr>
          <p:cNvSpPr/>
          <p:nvPr/>
        </p:nvSpPr>
        <p:spPr>
          <a:xfrm>
            <a:off x="5168881" y="533781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rapezoid 18">
            <a:extLst>
              <a:ext uri="{FF2B5EF4-FFF2-40B4-BE49-F238E27FC236}">
                <a16:creationId xmlns:a16="http://schemas.microsoft.com/office/drawing/2014/main" id="{DBB9929F-BE1C-4AA9-B459-86D6FE681773}"/>
              </a:ext>
            </a:extLst>
          </p:cNvPr>
          <p:cNvSpPr/>
          <p:nvPr/>
        </p:nvSpPr>
        <p:spPr>
          <a:xfrm rot="10800000">
            <a:off x="4735591" y="3525820"/>
            <a:ext cx="1280169" cy="70836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rgbClr val="73503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833FB4-8511-4594-9863-A050CEFF6F19}"/>
              </a:ext>
            </a:extLst>
          </p:cNvPr>
          <p:cNvCxnSpPr/>
          <p:nvPr/>
        </p:nvCxnSpPr>
        <p:spPr>
          <a:xfrm flipH="1" flipV="1">
            <a:off x="5399584" y="3009840"/>
            <a:ext cx="0" cy="38353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F98E50-4AA1-4364-B8F4-F3A68657CDA7}"/>
              </a:ext>
            </a:extLst>
          </p:cNvPr>
          <p:cNvCxnSpPr/>
          <p:nvPr/>
        </p:nvCxnSpPr>
        <p:spPr>
          <a:xfrm flipH="1">
            <a:off x="5375675" y="4420167"/>
            <a:ext cx="0" cy="38803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7D49B49-9361-4806-98AA-372B9BD391D7}"/>
              </a:ext>
            </a:extLst>
          </p:cNvPr>
          <p:cNvCxnSpPr/>
          <p:nvPr/>
        </p:nvCxnSpPr>
        <p:spPr>
          <a:xfrm flipH="1">
            <a:off x="4445774" y="3912343"/>
            <a:ext cx="413310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28791B7-4D69-41B3-AD73-3BD0EE920B56}"/>
              </a:ext>
            </a:extLst>
          </p:cNvPr>
          <p:cNvCxnSpPr/>
          <p:nvPr/>
        </p:nvCxnSpPr>
        <p:spPr>
          <a:xfrm>
            <a:off x="5874732" y="3912343"/>
            <a:ext cx="435340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7">
            <a:extLst>
              <a:ext uri="{FF2B5EF4-FFF2-40B4-BE49-F238E27FC236}">
                <a16:creationId xmlns:a16="http://schemas.microsoft.com/office/drawing/2014/main" id="{427298C8-4D85-4B50-AC66-DEE61F559C7D}"/>
              </a:ext>
            </a:extLst>
          </p:cNvPr>
          <p:cNvSpPr/>
          <p:nvPr/>
        </p:nvSpPr>
        <p:spPr>
          <a:xfrm rot="2974883">
            <a:off x="6784109" y="3729360"/>
            <a:ext cx="193262" cy="43054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CFE3BA1-DC27-467C-B13A-311316CD5179}"/>
              </a:ext>
            </a:extLst>
          </p:cNvPr>
          <p:cNvGrpSpPr/>
          <p:nvPr/>
        </p:nvGrpSpPr>
        <p:grpSpPr>
          <a:xfrm>
            <a:off x="4989931" y="3709706"/>
            <a:ext cx="793209" cy="323028"/>
            <a:chOff x="6484672" y="2318645"/>
            <a:chExt cx="2188230" cy="891140"/>
          </a:xfrm>
          <a:solidFill>
            <a:srgbClr val="73503F"/>
          </a:solidFill>
        </p:grpSpPr>
        <p:sp>
          <p:nvSpPr>
            <p:cNvPr id="50" name="Oval 21">
              <a:extLst>
                <a:ext uri="{FF2B5EF4-FFF2-40B4-BE49-F238E27FC236}">
                  <a16:creationId xmlns:a16="http://schemas.microsoft.com/office/drawing/2014/main" id="{29643C42-1F43-4568-B928-03EC200BB9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9142" y="2318645"/>
              <a:ext cx="883760" cy="89114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9AF7E58-ECBA-40BC-AEA1-C56197D051F9}"/>
                </a:ext>
              </a:extLst>
            </p:cNvPr>
            <p:cNvSpPr/>
            <p:nvPr/>
          </p:nvSpPr>
          <p:spPr>
            <a:xfrm>
              <a:off x="6484672" y="2318645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294212C-6951-4438-952C-B6C374A87DC8}"/>
                </a:ext>
              </a:extLst>
            </p:cNvPr>
            <p:cNvSpPr/>
            <p:nvPr/>
          </p:nvSpPr>
          <p:spPr>
            <a:xfrm>
              <a:off x="7231491" y="2339482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7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7443788" y="1587"/>
            <a:ext cx="4333875" cy="2578101"/>
            <a:chOff x="7443788" y="1587"/>
            <a:chExt cx="4333875" cy="2578101"/>
          </a:xfrm>
        </p:grpSpPr>
        <p:sp>
          <p:nvSpPr>
            <p:cNvPr id="28" name="Freeform 5"/>
            <p:cNvSpPr/>
            <p:nvPr/>
          </p:nvSpPr>
          <p:spPr bwMode="auto">
            <a:xfrm>
              <a:off x="7443788" y="1587"/>
              <a:ext cx="1214438" cy="747713"/>
            </a:xfrm>
            <a:custGeom>
              <a:avLst/>
              <a:gdLst>
                <a:gd name="T0" fmla="*/ 469 w 482"/>
                <a:gd name="T1" fmla="*/ 0 h 297"/>
                <a:gd name="T2" fmla="*/ 479 w 482"/>
                <a:gd name="T3" fmla="*/ 119 h 297"/>
                <a:gd name="T4" fmla="*/ 463 w 482"/>
                <a:gd name="T5" fmla="*/ 176 h 297"/>
                <a:gd name="T6" fmla="*/ 308 w 482"/>
                <a:gd name="T7" fmla="*/ 273 h 297"/>
                <a:gd name="T8" fmla="*/ 122 w 482"/>
                <a:gd name="T9" fmla="*/ 283 h 297"/>
                <a:gd name="T10" fmla="*/ 99 w 482"/>
                <a:gd name="T11" fmla="*/ 265 h 297"/>
                <a:gd name="T12" fmla="*/ 1 w 482"/>
                <a:gd name="T13" fmla="*/ 4 h 297"/>
                <a:gd name="T14" fmla="*/ 1 w 482"/>
                <a:gd name="T15" fmla="*/ 0 h 297"/>
                <a:gd name="T16" fmla="*/ 469 w 482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297">
                  <a:moveTo>
                    <a:pt x="469" y="0"/>
                  </a:moveTo>
                  <a:cubicBezTo>
                    <a:pt x="472" y="39"/>
                    <a:pt x="474" y="79"/>
                    <a:pt x="479" y="119"/>
                  </a:cubicBezTo>
                  <a:cubicBezTo>
                    <a:pt x="482" y="142"/>
                    <a:pt x="476" y="159"/>
                    <a:pt x="463" y="176"/>
                  </a:cubicBezTo>
                  <a:cubicBezTo>
                    <a:pt x="423" y="227"/>
                    <a:pt x="368" y="255"/>
                    <a:pt x="308" y="273"/>
                  </a:cubicBezTo>
                  <a:cubicBezTo>
                    <a:pt x="247" y="292"/>
                    <a:pt x="185" y="297"/>
                    <a:pt x="122" y="283"/>
                  </a:cubicBezTo>
                  <a:cubicBezTo>
                    <a:pt x="113" y="281"/>
                    <a:pt x="102" y="273"/>
                    <a:pt x="99" y="265"/>
                  </a:cubicBezTo>
                  <a:cubicBezTo>
                    <a:pt x="65" y="178"/>
                    <a:pt x="33" y="91"/>
                    <a:pt x="1" y="4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57" y="0"/>
                    <a:pt x="313" y="0"/>
                    <a:pt x="469" y="0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10558463" y="1587"/>
              <a:ext cx="1219200" cy="760413"/>
            </a:xfrm>
            <a:custGeom>
              <a:avLst/>
              <a:gdLst>
                <a:gd name="T0" fmla="*/ 484 w 484"/>
                <a:gd name="T1" fmla="*/ 0 h 302"/>
                <a:gd name="T2" fmla="*/ 452 w 484"/>
                <a:gd name="T3" fmla="*/ 90 h 302"/>
                <a:gd name="T4" fmla="*/ 387 w 484"/>
                <a:gd name="T5" fmla="*/ 262 h 302"/>
                <a:gd name="T6" fmla="*/ 360 w 484"/>
                <a:gd name="T7" fmla="*/ 284 h 302"/>
                <a:gd name="T8" fmla="*/ 59 w 484"/>
                <a:gd name="T9" fmla="*/ 214 h 302"/>
                <a:gd name="T10" fmla="*/ 33 w 484"/>
                <a:gd name="T11" fmla="*/ 190 h 302"/>
                <a:gd name="T12" fmla="*/ 6 w 484"/>
                <a:gd name="T13" fmla="*/ 111 h 302"/>
                <a:gd name="T14" fmla="*/ 16 w 484"/>
                <a:gd name="T15" fmla="*/ 0 h 302"/>
                <a:gd name="T16" fmla="*/ 484 w 484"/>
                <a:gd name="T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302">
                  <a:moveTo>
                    <a:pt x="484" y="0"/>
                  </a:moveTo>
                  <a:cubicBezTo>
                    <a:pt x="473" y="30"/>
                    <a:pt x="463" y="60"/>
                    <a:pt x="452" y="90"/>
                  </a:cubicBezTo>
                  <a:cubicBezTo>
                    <a:pt x="431" y="147"/>
                    <a:pt x="409" y="204"/>
                    <a:pt x="387" y="262"/>
                  </a:cubicBezTo>
                  <a:cubicBezTo>
                    <a:pt x="382" y="275"/>
                    <a:pt x="374" y="282"/>
                    <a:pt x="360" y="284"/>
                  </a:cubicBezTo>
                  <a:cubicBezTo>
                    <a:pt x="250" y="302"/>
                    <a:pt x="149" y="280"/>
                    <a:pt x="59" y="214"/>
                  </a:cubicBezTo>
                  <a:cubicBezTo>
                    <a:pt x="50" y="207"/>
                    <a:pt x="41" y="199"/>
                    <a:pt x="33" y="190"/>
                  </a:cubicBezTo>
                  <a:cubicBezTo>
                    <a:pt x="12" y="168"/>
                    <a:pt x="0" y="144"/>
                    <a:pt x="6" y="111"/>
                  </a:cubicBezTo>
                  <a:cubicBezTo>
                    <a:pt x="13" y="74"/>
                    <a:pt x="13" y="37"/>
                    <a:pt x="16" y="0"/>
                  </a:cubicBezTo>
                  <a:cubicBezTo>
                    <a:pt x="172" y="0"/>
                    <a:pt x="328" y="0"/>
                    <a:pt x="484" y="0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9620251" y="714375"/>
              <a:ext cx="1822450" cy="1779588"/>
            </a:xfrm>
            <a:custGeom>
              <a:avLst/>
              <a:gdLst>
                <a:gd name="T0" fmla="*/ 355 w 724"/>
                <a:gd name="T1" fmla="*/ 0 h 706"/>
                <a:gd name="T2" fmla="*/ 724 w 724"/>
                <a:gd name="T3" fmla="*/ 92 h 706"/>
                <a:gd name="T4" fmla="*/ 709 w 724"/>
                <a:gd name="T5" fmla="*/ 161 h 706"/>
                <a:gd name="T6" fmla="*/ 701 w 724"/>
                <a:gd name="T7" fmla="*/ 282 h 706"/>
                <a:gd name="T8" fmla="*/ 676 w 724"/>
                <a:gd name="T9" fmla="*/ 532 h 706"/>
                <a:gd name="T10" fmla="*/ 672 w 724"/>
                <a:gd name="T11" fmla="*/ 545 h 706"/>
                <a:gd name="T12" fmla="*/ 652 w 724"/>
                <a:gd name="T13" fmla="*/ 442 h 706"/>
                <a:gd name="T14" fmla="*/ 630 w 724"/>
                <a:gd name="T15" fmla="*/ 359 h 706"/>
                <a:gd name="T16" fmla="*/ 525 w 724"/>
                <a:gd name="T17" fmla="*/ 316 h 706"/>
                <a:gd name="T18" fmla="*/ 412 w 724"/>
                <a:gd name="T19" fmla="*/ 309 h 706"/>
                <a:gd name="T20" fmla="*/ 353 w 724"/>
                <a:gd name="T21" fmla="*/ 284 h 706"/>
                <a:gd name="T22" fmla="*/ 297 w 724"/>
                <a:gd name="T23" fmla="*/ 320 h 706"/>
                <a:gd name="T24" fmla="*/ 279 w 724"/>
                <a:gd name="T25" fmla="*/ 386 h 706"/>
                <a:gd name="T26" fmla="*/ 207 w 724"/>
                <a:gd name="T27" fmla="*/ 378 h 706"/>
                <a:gd name="T28" fmla="*/ 166 w 724"/>
                <a:gd name="T29" fmla="*/ 440 h 706"/>
                <a:gd name="T30" fmla="*/ 154 w 724"/>
                <a:gd name="T31" fmla="*/ 503 h 706"/>
                <a:gd name="T32" fmla="*/ 98 w 724"/>
                <a:gd name="T33" fmla="*/ 488 h 706"/>
                <a:gd name="T34" fmla="*/ 96 w 724"/>
                <a:gd name="T35" fmla="*/ 491 h 706"/>
                <a:gd name="T36" fmla="*/ 140 w 724"/>
                <a:gd name="T37" fmla="*/ 511 h 706"/>
                <a:gd name="T38" fmla="*/ 150 w 724"/>
                <a:gd name="T39" fmla="*/ 531 h 706"/>
                <a:gd name="T40" fmla="*/ 130 w 724"/>
                <a:gd name="T41" fmla="*/ 665 h 706"/>
                <a:gd name="T42" fmla="*/ 130 w 724"/>
                <a:gd name="T43" fmla="*/ 696 h 706"/>
                <a:gd name="T44" fmla="*/ 81 w 724"/>
                <a:gd name="T45" fmla="*/ 678 h 706"/>
                <a:gd name="T46" fmla="*/ 69 w 724"/>
                <a:gd name="T47" fmla="*/ 649 h 706"/>
                <a:gd name="T48" fmla="*/ 24 w 724"/>
                <a:gd name="T49" fmla="*/ 568 h 706"/>
                <a:gd name="T50" fmla="*/ 8 w 724"/>
                <a:gd name="T51" fmla="*/ 492 h 706"/>
                <a:gd name="T52" fmla="*/ 64 w 724"/>
                <a:gd name="T53" fmla="*/ 313 h 706"/>
                <a:gd name="T54" fmla="*/ 88 w 724"/>
                <a:gd name="T55" fmla="*/ 282 h 706"/>
                <a:gd name="T56" fmla="*/ 293 w 724"/>
                <a:gd name="T57" fmla="*/ 104 h 706"/>
                <a:gd name="T58" fmla="*/ 345 w 724"/>
                <a:gd name="T59" fmla="*/ 25 h 706"/>
                <a:gd name="T60" fmla="*/ 355 w 724"/>
                <a:gd name="T61" fmla="*/ 0 h 706"/>
                <a:gd name="T62" fmla="*/ 85 w 724"/>
                <a:gd name="T63" fmla="*/ 673 h 706"/>
                <a:gd name="T64" fmla="*/ 63 w 724"/>
                <a:gd name="T65" fmla="*/ 603 h 706"/>
                <a:gd name="T66" fmla="*/ 58 w 724"/>
                <a:gd name="T67" fmla="*/ 605 h 706"/>
                <a:gd name="T68" fmla="*/ 85 w 724"/>
                <a:gd name="T69" fmla="*/ 673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4" h="706">
                  <a:moveTo>
                    <a:pt x="355" y="0"/>
                  </a:moveTo>
                  <a:cubicBezTo>
                    <a:pt x="472" y="59"/>
                    <a:pt x="594" y="89"/>
                    <a:pt x="724" y="92"/>
                  </a:cubicBezTo>
                  <a:cubicBezTo>
                    <a:pt x="719" y="116"/>
                    <a:pt x="711" y="138"/>
                    <a:pt x="709" y="161"/>
                  </a:cubicBezTo>
                  <a:cubicBezTo>
                    <a:pt x="705" y="201"/>
                    <a:pt x="703" y="242"/>
                    <a:pt x="701" y="282"/>
                  </a:cubicBezTo>
                  <a:cubicBezTo>
                    <a:pt x="698" y="366"/>
                    <a:pt x="696" y="450"/>
                    <a:pt x="676" y="532"/>
                  </a:cubicBezTo>
                  <a:cubicBezTo>
                    <a:pt x="676" y="535"/>
                    <a:pt x="675" y="537"/>
                    <a:pt x="672" y="545"/>
                  </a:cubicBezTo>
                  <a:cubicBezTo>
                    <a:pt x="665" y="507"/>
                    <a:pt x="660" y="474"/>
                    <a:pt x="652" y="442"/>
                  </a:cubicBezTo>
                  <a:cubicBezTo>
                    <a:pt x="646" y="414"/>
                    <a:pt x="639" y="386"/>
                    <a:pt x="630" y="359"/>
                  </a:cubicBezTo>
                  <a:cubicBezTo>
                    <a:pt x="611" y="304"/>
                    <a:pt x="577" y="291"/>
                    <a:pt x="525" y="316"/>
                  </a:cubicBezTo>
                  <a:cubicBezTo>
                    <a:pt x="495" y="281"/>
                    <a:pt x="454" y="272"/>
                    <a:pt x="412" y="309"/>
                  </a:cubicBezTo>
                  <a:cubicBezTo>
                    <a:pt x="396" y="292"/>
                    <a:pt x="377" y="282"/>
                    <a:pt x="353" y="284"/>
                  </a:cubicBezTo>
                  <a:cubicBezTo>
                    <a:pt x="327" y="286"/>
                    <a:pt x="307" y="297"/>
                    <a:pt x="297" y="320"/>
                  </a:cubicBezTo>
                  <a:cubicBezTo>
                    <a:pt x="289" y="341"/>
                    <a:pt x="285" y="363"/>
                    <a:pt x="279" y="386"/>
                  </a:cubicBezTo>
                  <a:cubicBezTo>
                    <a:pt x="256" y="371"/>
                    <a:pt x="232" y="366"/>
                    <a:pt x="207" y="378"/>
                  </a:cubicBezTo>
                  <a:cubicBezTo>
                    <a:pt x="182" y="390"/>
                    <a:pt x="170" y="412"/>
                    <a:pt x="166" y="440"/>
                  </a:cubicBezTo>
                  <a:cubicBezTo>
                    <a:pt x="164" y="461"/>
                    <a:pt x="159" y="482"/>
                    <a:pt x="154" y="503"/>
                  </a:cubicBezTo>
                  <a:cubicBezTo>
                    <a:pt x="135" y="498"/>
                    <a:pt x="116" y="493"/>
                    <a:pt x="98" y="488"/>
                  </a:cubicBezTo>
                  <a:cubicBezTo>
                    <a:pt x="97" y="489"/>
                    <a:pt x="97" y="490"/>
                    <a:pt x="96" y="491"/>
                  </a:cubicBezTo>
                  <a:cubicBezTo>
                    <a:pt x="111" y="497"/>
                    <a:pt x="127" y="503"/>
                    <a:pt x="140" y="511"/>
                  </a:cubicBezTo>
                  <a:cubicBezTo>
                    <a:pt x="146" y="514"/>
                    <a:pt x="151" y="524"/>
                    <a:pt x="150" y="531"/>
                  </a:cubicBezTo>
                  <a:cubicBezTo>
                    <a:pt x="144" y="575"/>
                    <a:pt x="137" y="620"/>
                    <a:pt x="130" y="665"/>
                  </a:cubicBezTo>
                  <a:cubicBezTo>
                    <a:pt x="129" y="675"/>
                    <a:pt x="130" y="686"/>
                    <a:pt x="130" y="696"/>
                  </a:cubicBezTo>
                  <a:cubicBezTo>
                    <a:pt x="111" y="706"/>
                    <a:pt x="92" y="699"/>
                    <a:pt x="81" y="678"/>
                  </a:cubicBezTo>
                  <a:cubicBezTo>
                    <a:pt x="77" y="669"/>
                    <a:pt x="72" y="659"/>
                    <a:pt x="69" y="649"/>
                  </a:cubicBezTo>
                  <a:cubicBezTo>
                    <a:pt x="58" y="619"/>
                    <a:pt x="44" y="592"/>
                    <a:pt x="24" y="568"/>
                  </a:cubicBezTo>
                  <a:cubicBezTo>
                    <a:pt x="6" y="546"/>
                    <a:pt x="0" y="520"/>
                    <a:pt x="8" y="492"/>
                  </a:cubicBezTo>
                  <a:cubicBezTo>
                    <a:pt x="26" y="432"/>
                    <a:pt x="45" y="373"/>
                    <a:pt x="64" y="313"/>
                  </a:cubicBezTo>
                  <a:cubicBezTo>
                    <a:pt x="68" y="301"/>
                    <a:pt x="78" y="290"/>
                    <a:pt x="88" y="282"/>
                  </a:cubicBezTo>
                  <a:cubicBezTo>
                    <a:pt x="156" y="222"/>
                    <a:pt x="223" y="162"/>
                    <a:pt x="293" y="104"/>
                  </a:cubicBezTo>
                  <a:cubicBezTo>
                    <a:pt x="319" y="82"/>
                    <a:pt x="339" y="59"/>
                    <a:pt x="345" y="25"/>
                  </a:cubicBezTo>
                  <a:cubicBezTo>
                    <a:pt x="347" y="16"/>
                    <a:pt x="351" y="9"/>
                    <a:pt x="355" y="0"/>
                  </a:cubicBezTo>
                  <a:close/>
                  <a:moveTo>
                    <a:pt x="85" y="673"/>
                  </a:moveTo>
                  <a:cubicBezTo>
                    <a:pt x="88" y="646"/>
                    <a:pt x="84" y="621"/>
                    <a:pt x="63" y="603"/>
                  </a:cubicBezTo>
                  <a:cubicBezTo>
                    <a:pt x="61" y="603"/>
                    <a:pt x="60" y="604"/>
                    <a:pt x="58" y="605"/>
                  </a:cubicBezTo>
                  <a:cubicBezTo>
                    <a:pt x="67" y="628"/>
                    <a:pt x="76" y="650"/>
                    <a:pt x="85" y="673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7778751" y="714375"/>
              <a:ext cx="1822450" cy="1779588"/>
            </a:xfrm>
            <a:custGeom>
              <a:avLst/>
              <a:gdLst>
                <a:gd name="T0" fmla="*/ 46 w 724"/>
                <a:gd name="T1" fmla="*/ 538 h 706"/>
                <a:gd name="T2" fmla="*/ 28 w 724"/>
                <a:gd name="T3" fmla="*/ 391 h 706"/>
                <a:gd name="T4" fmla="*/ 16 w 724"/>
                <a:gd name="T5" fmla="*/ 164 h 706"/>
                <a:gd name="T6" fmla="*/ 0 w 724"/>
                <a:gd name="T7" fmla="*/ 92 h 706"/>
                <a:gd name="T8" fmla="*/ 370 w 724"/>
                <a:gd name="T9" fmla="*/ 0 h 706"/>
                <a:gd name="T10" fmla="*/ 383 w 724"/>
                <a:gd name="T11" fmla="*/ 38 h 706"/>
                <a:gd name="T12" fmla="*/ 419 w 724"/>
                <a:gd name="T13" fmla="*/ 93 h 706"/>
                <a:gd name="T14" fmla="*/ 624 w 724"/>
                <a:gd name="T15" fmla="*/ 269 h 706"/>
                <a:gd name="T16" fmla="*/ 671 w 724"/>
                <a:gd name="T17" fmla="*/ 341 h 706"/>
                <a:gd name="T18" fmla="*/ 714 w 724"/>
                <a:gd name="T19" fmla="*/ 485 h 706"/>
                <a:gd name="T20" fmla="*/ 695 w 724"/>
                <a:gd name="T21" fmla="*/ 574 h 706"/>
                <a:gd name="T22" fmla="*/ 644 w 724"/>
                <a:gd name="T23" fmla="*/ 675 h 706"/>
                <a:gd name="T24" fmla="*/ 598 w 724"/>
                <a:gd name="T25" fmla="*/ 699 h 706"/>
                <a:gd name="T26" fmla="*/ 574 w 724"/>
                <a:gd name="T27" fmla="*/ 534 h 706"/>
                <a:gd name="T28" fmla="*/ 587 w 724"/>
                <a:gd name="T29" fmla="*/ 508 h 706"/>
                <a:gd name="T30" fmla="*/ 629 w 724"/>
                <a:gd name="T31" fmla="*/ 487 h 706"/>
                <a:gd name="T32" fmla="*/ 568 w 724"/>
                <a:gd name="T33" fmla="*/ 504 h 706"/>
                <a:gd name="T34" fmla="*/ 559 w 724"/>
                <a:gd name="T35" fmla="*/ 431 h 706"/>
                <a:gd name="T36" fmla="*/ 454 w 724"/>
                <a:gd name="T37" fmla="*/ 381 h 706"/>
                <a:gd name="T38" fmla="*/ 444 w 724"/>
                <a:gd name="T39" fmla="*/ 386 h 706"/>
                <a:gd name="T40" fmla="*/ 436 w 724"/>
                <a:gd name="T41" fmla="*/ 345 h 706"/>
                <a:gd name="T42" fmla="*/ 386 w 724"/>
                <a:gd name="T43" fmla="*/ 286 h 706"/>
                <a:gd name="T44" fmla="*/ 317 w 724"/>
                <a:gd name="T45" fmla="*/ 304 h 706"/>
                <a:gd name="T46" fmla="*/ 254 w 724"/>
                <a:gd name="T47" fmla="*/ 287 h 706"/>
                <a:gd name="T48" fmla="*/ 195 w 724"/>
                <a:gd name="T49" fmla="*/ 313 h 706"/>
                <a:gd name="T50" fmla="*/ 153 w 724"/>
                <a:gd name="T51" fmla="*/ 305 h 706"/>
                <a:gd name="T52" fmla="*/ 100 w 724"/>
                <a:gd name="T53" fmla="*/ 346 h 706"/>
                <a:gd name="T54" fmla="*/ 55 w 724"/>
                <a:gd name="T55" fmla="*/ 530 h 706"/>
                <a:gd name="T56" fmla="*/ 54 w 724"/>
                <a:gd name="T57" fmla="*/ 538 h 706"/>
                <a:gd name="T58" fmla="*/ 46 w 724"/>
                <a:gd name="T59" fmla="*/ 538 h 706"/>
                <a:gd name="T60" fmla="*/ 639 w 724"/>
                <a:gd name="T61" fmla="*/ 673 h 706"/>
                <a:gd name="T62" fmla="*/ 666 w 724"/>
                <a:gd name="T63" fmla="*/ 605 h 706"/>
                <a:gd name="T64" fmla="*/ 661 w 724"/>
                <a:gd name="T65" fmla="*/ 603 h 706"/>
                <a:gd name="T66" fmla="*/ 639 w 724"/>
                <a:gd name="T67" fmla="*/ 673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4" h="706">
                  <a:moveTo>
                    <a:pt x="46" y="538"/>
                  </a:moveTo>
                  <a:cubicBezTo>
                    <a:pt x="40" y="489"/>
                    <a:pt x="32" y="440"/>
                    <a:pt x="28" y="391"/>
                  </a:cubicBezTo>
                  <a:cubicBezTo>
                    <a:pt x="23" y="315"/>
                    <a:pt x="21" y="239"/>
                    <a:pt x="16" y="164"/>
                  </a:cubicBezTo>
                  <a:cubicBezTo>
                    <a:pt x="14" y="140"/>
                    <a:pt x="6" y="117"/>
                    <a:pt x="0" y="92"/>
                  </a:cubicBezTo>
                  <a:cubicBezTo>
                    <a:pt x="130" y="89"/>
                    <a:pt x="252" y="59"/>
                    <a:pt x="370" y="0"/>
                  </a:cubicBezTo>
                  <a:cubicBezTo>
                    <a:pt x="374" y="13"/>
                    <a:pt x="380" y="25"/>
                    <a:pt x="383" y="38"/>
                  </a:cubicBezTo>
                  <a:cubicBezTo>
                    <a:pt x="388" y="61"/>
                    <a:pt x="401" y="78"/>
                    <a:pt x="419" y="93"/>
                  </a:cubicBezTo>
                  <a:cubicBezTo>
                    <a:pt x="488" y="151"/>
                    <a:pt x="555" y="211"/>
                    <a:pt x="624" y="269"/>
                  </a:cubicBezTo>
                  <a:cubicBezTo>
                    <a:pt x="647" y="289"/>
                    <a:pt x="662" y="312"/>
                    <a:pt x="671" y="341"/>
                  </a:cubicBezTo>
                  <a:cubicBezTo>
                    <a:pt x="684" y="389"/>
                    <a:pt x="699" y="437"/>
                    <a:pt x="714" y="485"/>
                  </a:cubicBezTo>
                  <a:cubicBezTo>
                    <a:pt x="724" y="518"/>
                    <a:pt x="719" y="548"/>
                    <a:pt x="695" y="574"/>
                  </a:cubicBezTo>
                  <a:cubicBezTo>
                    <a:pt x="669" y="603"/>
                    <a:pt x="661" y="641"/>
                    <a:pt x="644" y="675"/>
                  </a:cubicBezTo>
                  <a:cubicBezTo>
                    <a:pt x="633" y="698"/>
                    <a:pt x="616" y="706"/>
                    <a:pt x="598" y="699"/>
                  </a:cubicBezTo>
                  <a:cubicBezTo>
                    <a:pt x="590" y="643"/>
                    <a:pt x="583" y="588"/>
                    <a:pt x="574" y="534"/>
                  </a:cubicBezTo>
                  <a:cubicBezTo>
                    <a:pt x="571" y="520"/>
                    <a:pt x="575" y="513"/>
                    <a:pt x="587" y="508"/>
                  </a:cubicBezTo>
                  <a:cubicBezTo>
                    <a:pt x="602" y="502"/>
                    <a:pt x="616" y="497"/>
                    <a:pt x="629" y="487"/>
                  </a:cubicBezTo>
                  <a:cubicBezTo>
                    <a:pt x="609" y="493"/>
                    <a:pt x="590" y="498"/>
                    <a:pt x="568" y="504"/>
                  </a:cubicBezTo>
                  <a:cubicBezTo>
                    <a:pt x="565" y="479"/>
                    <a:pt x="566" y="454"/>
                    <a:pt x="559" y="431"/>
                  </a:cubicBezTo>
                  <a:cubicBezTo>
                    <a:pt x="544" y="385"/>
                    <a:pt x="507" y="356"/>
                    <a:pt x="454" y="381"/>
                  </a:cubicBezTo>
                  <a:cubicBezTo>
                    <a:pt x="451" y="382"/>
                    <a:pt x="448" y="384"/>
                    <a:pt x="444" y="386"/>
                  </a:cubicBezTo>
                  <a:cubicBezTo>
                    <a:pt x="441" y="372"/>
                    <a:pt x="438" y="359"/>
                    <a:pt x="436" y="345"/>
                  </a:cubicBezTo>
                  <a:cubicBezTo>
                    <a:pt x="430" y="316"/>
                    <a:pt x="415" y="294"/>
                    <a:pt x="386" y="286"/>
                  </a:cubicBezTo>
                  <a:cubicBezTo>
                    <a:pt x="358" y="279"/>
                    <a:pt x="333" y="284"/>
                    <a:pt x="317" y="304"/>
                  </a:cubicBezTo>
                  <a:cubicBezTo>
                    <a:pt x="294" y="298"/>
                    <a:pt x="274" y="286"/>
                    <a:pt x="254" y="287"/>
                  </a:cubicBezTo>
                  <a:cubicBezTo>
                    <a:pt x="235" y="288"/>
                    <a:pt x="217" y="303"/>
                    <a:pt x="195" y="313"/>
                  </a:cubicBezTo>
                  <a:cubicBezTo>
                    <a:pt x="185" y="310"/>
                    <a:pt x="169" y="304"/>
                    <a:pt x="153" y="305"/>
                  </a:cubicBezTo>
                  <a:cubicBezTo>
                    <a:pt x="126" y="305"/>
                    <a:pt x="106" y="321"/>
                    <a:pt x="100" y="346"/>
                  </a:cubicBezTo>
                  <a:cubicBezTo>
                    <a:pt x="83" y="407"/>
                    <a:pt x="70" y="468"/>
                    <a:pt x="55" y="530"/>
                  </a:cubicBezTo>
                  <a:cubicBezTo>
                    <a:pt x="55" y="532"/>
                    <a:pt x="54" y="535"/>
                    <a:pt x="54" y="538"/>
                  </a:cubicBezTo>
                  <a:cubicBezTo>
                    <a:pt x="51" y="538"/>
                    <a:pt x="48" y="538"/>
                    <a:pt x="46" y="538"/>
                  </a:cubicBezTo>
                  <a:close/>
                  <a:moveTo>
                    <a:pt x="639" y="673"/>
                  </a:moveTo>
                  <a:cubicBezTo>
                    <a:pt x="648" y="651"/>
                    <a:pt x="657" y="628"/>
                    <a:pt x="666" y="605"/>
                  </a:cubicBezTo>
                  <a:cubicBezTo>
                    <a:pt x="664" y="604"/>
                    <a:pt x="663" y="604"/>
                    <a:pt x="661" y="603"/>
                  </a:cubicBezTo>
                  <a:cubicBezTo>
                    <a:pt x="639" y="621"/>
                    <a:pt x="636" y="646"/>
                    <a:pt x="639" y="673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10012363" y="215900"/>
              <a:ext cx="1724025" cy="687388"/>
            </a:xfrm>
            <a:custGeom>
              <a:avLst/>
              <a:gdLst>
                <a:gd name="T0" fmla="*/ 632 w 685"/>
                <a:gd name="T1" fmla="*/ 153 h 273"/>
                <a:gd name="T2" fmla="*/ 671 w 685"/>
                <a:gd name="T3" fmla="*/ 200 h 273"/>
                <a:gd name="T4" fmla="*/ 652 w 685"/>
                <a:gd name="T5" fmla="*/ 256 h 273"/>
                <a:gd name="T6" fmla="*/ 565 w 685"/>
                <a:gd name="T7" fmla="*/ 273 h 273"/>
                <a:gd name="T8" fmla="*/ 208 w 685"/>
                <a:gd name="T9" fmla="*/ 184 h 273"/>
                <a:gd name="T10" fmla="*/ 31 w 685"/>
                <a:gd name="T11" fmla="*/ 114 h 273"/>
                <a:gd name="T12" fmla="*/ 16 w 685"/>
                <a:gd name="T13" fmla="*/ 71 h 273"/>
                <a:gd name="T14" fmla="*/ 56 w 685"/>
                <a:gd name="T15" fmla="*/ 16 h 273"/>
                <a:gd name="T16" fmla="*/ 88 w 685"/>
                <a:gd name="T17" fmla="*/ 2 h 273"/>
                <a:gd name="T18" fmla="*/ 170 w 685"/>
                <a:gd name="T19" fmla="*/ 17 h 273"/>
                <a:gd name="T20" fmla="*/ 207 w 685"/>
                <a:gd name="T21" fmla="*/ 22 h 273"/>
                <a:gd name="T22" fmla="*/ 208 w 685"/>
                <a:gd name="T23" fmla="*/ 27 h 273"/>
                <a:gd name="T24" fmla="*/ 244 w 685"/>
                <a:gd name="T25" fmla="*/ 121 h 273"/>
                <a:gd name="T26" fmla="*/ 496 w 685"/>
                <a:gd name="T27" fmla="*/ 220 h 273"/>
                <a:gd name="T28" fmla="*/ 571 w 685"/>
                <a:gd name="T29" fmla="*/ 216 h 273"/>
                <a:gd name="T30" fmla="*/ 622 w 685"/>
                <a:gd name="T31" fmla="*/ 176 h 273"/>
                <a:gd name="T32" fmla="*/ 632 w 685"/>
                <a:gd name="T33" fmla="*/ 153 h 273"/>
                <a:gd name="T34" fmla="*/ 30 w 685"/>
                <a:gd name="T35" fmla="*/ 72 h 273"/>
                <a:gd name="T36" fmla="*/ 115 w 685"/>
                <a:gd name="T37" fmla="*/ 87 h 273"/>
                <a:gd name="T38" fmla="*/ 30 w 685"/>
                <a:gd name="T39" fmla="*/ 72 h 273"/>
                <a:gd name="T40" fmla="*/ 197 w 685"/>
                <a:gd name="T41" fmla="*/ 79 h 273"/>
                <a:gd name="T42" fmla="*/ 98 w 685"/>
                <a:gd name="T43" fmla="*/ 60 h 273"/>
                <a:gd name="T44" fmla="*/ 197 w 685"/>
                <a:gd name="T45" fmla="*/ 79 h 273"/>
                <a:gd name="T46" fmla="*/ 132 w 685"/>
                <a:gd name="T47" fmla="*/ 44 h 273"/>
                <a:gd name="T48" fmla="*/ 134 w 685"/>
                <a:gd name="T49" fmla="*/ 32 h 273"/>
                <a:gd name="T50" fmla="*/ 68 w 685"/>
                <a:gd name="T51" fmla="*/ 20 h 273"/>
                <a:gd name="T52" fmla="*/ 66 w 685"/>
                <a:gd name="T53" fmla="*/ 31 h 273"/>
                <a:gd name="T54" fmla="*/ 132 w 685"/>
                <a:gd name="T55" fmla="*/ 4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5" h="273">
                  <a:moveTo>
                    <a:pt x="632" y="153"/>
                  </a:moveTo>
                  <a:cubicBezTo>
                    <a:pt x="646" y="170"/>
                    <a:pt x="661" y="184"/>
                    <a:pt x="671" y="200"/>
                  </a:cubicBezTo>
                  <a:cubicBezTo>
                    <a:pt x="685" y="224"/>
                    <a:pt x="678" y="247"/>
                    <a:pt x="652" y="256"/>
                  </a:cubicBezTo>
                  <a:cubicBezTo>
                    <a:pt x="624" y="265"/>
                    <a:pt x="594" y="273"/>
                    <a:pt x="565" y="273"/>
                  </a:cubicBezTo>
                  <a:cubicBezTo>
                    <a:pt x="439" y="273"/>
                    <a:pt x="319" y="243"/>
                    <a:pt x="208" y="184"/>
                  </a:cubicBezTo>
                  <a:cubicBezTo>
                    <a:pt x="151" y="154"/>
                    <a:pt x="95" y="126"/>
                    <a:pt x="31" y="114"/>
                  </a:cubicBezTo>
                  <a:cubicBezTo>
                    <a:pt x="5" y="109"/>
                    <a:pt x="0" y="93"/>
                    <a:pt x="16" y="71"/>
                  </a:cubicBezTo>
                  <a:cubicBezTo>
                    <a:pt x="29" y="53"/>
                    <a:pt x="43" y="35"/>
                    <a:pt x="56" y="16"/>
                  </a:cubicBezTo>
                  <a:cubicBezTo>
                    <a:pt x="64" y="4"/>
                    <a:pt x="74" y="0"/>
                    <a:pt x="88" y="2"/>
                  </a:cubicBezTo>
                  <a:cubicBezTo>
                    <a:pt x="115" y="7"/>
                    <a:pt x="143" y="12"/>
                    <a:pt x="170" y="17"/>
                  </a:cubicBezTo>
                  <a:cubicBezTo>
                    <a:pt x="182" y="19"/>
                    <a:pt x="194" y="20"/>
                    <a:pt x="207" y="22"/>
                  </a:cubicBezTo>
                  <a:cubicBezTo>
                    <a:pt x="207" y="23"/>
                    <a:pt x="208" y="25"/>
                    <a:pt x="208" y="27"/>
                  </a:cubicBezTo>
                  <a:cubicBezTo>
                    <a:pt x="197" y="67"/>
                    <a:pt x="218" y="96"/>
                    <a:pt x="244" y="121"/>
                  </a:cubicBezTo>
                  <a:cubicBezTo>
                    <a:pt x="314" y="188"/>
                    <a:pt x="400" y="217"/>
                    <a:pt x="496" y="220"/>
                  </a:cubicBezTo>
                  <a:cubicBezTo>
                    <a:pt x="521" y="221"/>
                    <a:pt x="546" y="218"/>
                    <a:pt x="571" y="216"/>
                  </a:cubicBezTo>
                  <a:cubicBezTo>
                    <a:pt x="598" y="215"/>
                    <a:pt x="615" y="202"/>
                    <a:pt x="622" y="176"/>
                  </a:cubicBezTo>
                  <a:cubicBezTo>
                    <a:pt x="623" y="169"/>
                    <a:pt x="627" y="164"/>
                    <a:pt x="632" y="153"/>
                  </a:cubicBezTo>
                  <a:close/>
                  <a:moveTo>
                    <a:pt x="30" y="72"/>
                  </a:moveTo>
                  <a:cubicBezTo>
                    <a:pt x="57" y="91"/>
                    <a:pt x="85" y="94"/>
                    <a:pt x="115" y="87"/>
                  </a:cubicBezTo>
                  <a:cubicBezTo>
                    <a:pt x="89" y="69"/>
                    <a:pt x="61" y="64"/>
                    <a:pt x="30" y="72"/>
                  </a:cubicBezTo>
                  <a:close/>
                  <a:moveTo>
                    <a:pt x="197" y="79"/>
                  </a:moveTo>
                  <a:cubicBezTo>
                    <a:pt x="169" y="48"/>
                    <a:pt x="126" y="40"/>
                    <a:pt x="98" y="60"/>
                  </a:cubicBezTo>
                  <a:cubicBezTo>
                    <a:pt x="129" y="77"/>
                    <a:pt x="160" y="83"/>
                    <a:pt x="197" y="79"/>
                  </a:cubicBezTo>
                  <a:close/>
                  <a:moveTo>
                    <a:pt x="132" y="44"/>
                  </a:moveTo>
                  <a:cubicBezTo>
                    <a:pt x="133" y="40"/>
                    <a:pt x="134" y="36"/>
                    <a:pt x="134" y="32"/>
                  </a:cubicBezTo>
                  <a:cubicBezTo>
                    <a:pt x="112" y="28"/>
                    <a:pt x="90" y="24"/>
                    <a:pt x="68" y="20"/>
                  </a:cubicBezTo>
                  <a:cubicBezTo>
                    <a:pt x="67" y="23"/>
                    <a:pt x="67" y="27"/>
                    <a:pt x="66" y="31"/>
                  </a:cubicBezTo>
                  <a:cubicBezTo>
                    <a:pt x="88" y="35"/>
                    <a:pt x="110" y="40"/>
                    <a:pt x="132" y="44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0"/>
            <p:cNvSpPr>
              <a:spLocks noEditPoints="1"/>
            </p:cNvSpPr>
            <p:nvPr/>
          </p:nvSpPr>
          <p:spPr bwMode="auto">
            <a:xfrm>
              <a:off x="7489826" y="212725"/>
              <a:ext cx="1722438" cy="706438"/>
            </a:xfrm>
            <a:custGeom>
              <a:avLst/>
              <a:gdLst>
                <a:gd name="T0" fmla="*/ 474 w 684"/>
                <a:gd name="T1" fmla="*/ 24 h 280"/>
                <a:gd name="T2" fmla="*/ 580 w 684"/>
                <a:gd name="T3" fmla="*/ 5 h 280"/>
                <a:gd name="T4" fmla="*/ 635 w 684"/>
                <a:gd name="T5" fmla="*/ 27 h 280"/>
                <a:gd name="T6" fmla="*/ 668 w 684"/>
                <a:gd name="T7" fmla="*/ 72 h 280"/>
                <a:gd name="T8" fmla="*/ 650 w 684"/>
                <a:gd name="T9" fmla="*/ 115 h 280"/>
                <a:gd name="T10" fmla="*/ 500 w 684"/>
                <a:gd name="T11" fmla="*/ 172 h 280"/>
                <a:gd name="T12" fmla="*/ 228 w 684"/>
                <a:gd name="T13" fmla="*/ 266 h 280"/>
                <a:gd name="T14" fmla="*/ 59 w 684"/>
                <a:gd name="T15" fmla="*/ 267 h 280"/>
                <a:gd name="T16" fmla="*/ 8 w 684"/>
                <a:gd name="T17" fmla="*/ 234 h 280"/>
                <a:gd name="T18" fmla="*/ 32 w 684"/>
                <a:gd name="T19" fmla="*/ 174 h 280"/>
                <a:gd name="T20" fmla="*/ 52 w 684"/>
                <a:gd name="T21" fmla="*/ 157 h 280"/>
                <a:gd name="T22" fmla="*/ 61 w 684"/>
                <a:gd name="T23" fmla="*/ 175 h 280"/>
                <a:gd name="T24" fmla="*/ 115 w 684"/>
                <a:gd name="T25" fmla="*/ 218 h 280"/>
                <a:gd name="T26" fmla="*/ 415 w 684"/>
                <a:gd name="T27" fmla="*/ 143 h 280"/>
                <a:gd name="T28" fmla="*/ 455 w 684"/>
                <a:gd name="T29" fmla="*/ 104 h 280"/>
                <a:gd name="T30" fmla="*/ 474 w 684"/>
                <a:gd name="T31" fmla="*/ 24 h 280"/>
                <a:gd name="T32" fmla="*/ 563 w 684"/>
                <a:gd name="T33" fmla="*/ 90 h 280"/>
                <a:gd name="T34" fmla="*/ 656 w 684"/>
                <a:gd name="T35" fmla="*/ 74 h 280"/>
                <a:gd name="T36" fmla="*/ 563 w 684"/>
                <a:gd name="T37" fmla="*/ 90 h 280"/>
                <a:gd name="T38" fmla="*/ 583 w 684"/>
                <a:gd name="T39" fmla="*/ 57 h 280"/>
                <a:gd name="T40" fmla="*/ 489 w 684"/>
                <a:gd name="T41" fmla="*/ 77 h 280"/>
                <a:gd name="T42" fmla="*/ 583 w 684"/>
                <a:gd name="T43" fmla="*/ 57 h 280"/>
                <a:gd name="T44" fmla="*/ 617 w 684"/>
                <a:gd name="T45" fmla="*/ 31 h 280"/>
                <a:gd name="T46" fmla="*/ 616 w 684"/>
                <a:gd name="T47" fmla="*/ 25 h 280"/>
                <a:gd name="T48" fmla="*/ 546 w 684"/>
                <a:gd name="T49" fmla="*/ 47 h 280"/>
                <a:gd name="T50" fmla="*/ 617 w 684"/>
                <a:gd name="T51" fmla="*/ 3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4" h="280">
                  <a:moveTo>
                    <a:pt x="474" y="24"/>
                  </a:moveTo>
                  <a:cubicBezTo>
                    <a:pt x="512" y="18"/>
                    <a:pt x="546" y="12"/>
                    <a:pt x="580" y="5"/>
                  </a:cubicBezTo>
                  <a:cubicBezTo>
                    <a:pt x="603" y="0"/>
                    <a:pt x="622" y="2"/>
                    <a:pt x="635" y="27"/>
                  </a:cubicBezTo>
                  <a:cubicBezTo>
                    <a:pt x="643" y="43"/>
                    <a:pt x="657" y="57"/>
                    <a:pt x="668" y="72"/>
                  </a:cubicBezTo>
                  <a:cubicBezTo>
                    <a:pt x="684" y="95"/>
                    <a:pt x="679" y="110"/>
                    <a:pt x="650" y="115"/>
                  </a:cubicBezTo>
                  <a:cubicBezTo>
                    <a:pt x="597" y="126"/>
                    <a:pt x="547" y="145"/>
                    <a:pt x="500" y="172"/>
                  </a:cubicBezTo>
                  <a:cubicBezTo>
                    <a:pt x="415" y="221"/>
                    <a:pt x="324" y="250"/>
                    <a:pt x="228" y="266"/>
                  </a:cubicBezTo>
                  <a:cubicBezTo>
                    <a:pt x="172" y="275"/>
                    <a:pt x="115" y="280"/>
                    <a:pt x="59" y="267"/>
                  </a:cubicBezTo>
                  <a:cubicBezTo>
                    <a:pt x="38" y="263"/>
                    <a:pt x="16" y="257"/>
                    <a:pt x="8" y="234"/>
                  </a:cubicBezTo>
                  <a:cubicBezTo>
                    <a:pt x="0" y="209"/>
                    <a:pt x="16" y="191"/>
                    <a:pt x="32" y="174"/>
                  </a:cubicBezTo>
                  <a:cubicBezTo>
                    <a:pt x="38" y="168"/>
                    <a:pt x="45" y="163"/>
                    <a:pt x="52" y="157"/>
                  </a:cubicBezTo>
                  <a:cubicBezTo>
                    <a:pt x="56" y="164"/>
                    <a:pt x="59" y="169"/>
                    <a:pt x="61" y="175"/>
                  </a:cubicBezTo>
                  <a:cubicBezTo>
                    <a:pt x="68" y="203"/>
                    <a:pt x="87" y="215"/>
                    <a:pt x="115" y="218"/>
                  </a:cubicBezTo>
                  <a:cubicBezTo>
                    <a:pt x="225" y="231"/>
                    <a:pt x="326" y="210"/>
                    <a:pt x="415" y="143"/>
                  </a:cubicBezTo>
                  <a:cubicBezTo>
                    <a:pt x="430" y="132"/>
                    <a:pt x="443" y="118"/>
                    <a:pt x="455" y="104"/>
                  </a:cubicBezTo>
                  <a:cubicBezTo>
                    <a:pt x="476" y="81"/>
                    <a:pt x="484" y="54"/>
                    <a:pt x="474" y="24"/>
                  </a:cubicBezTo>
                  <a:close/>
                  <a:moveTo>
                    <a:pt x="563" y="90"/>
                  </a:moveTo>
                  <a:cubicBezTo>
                    <a:pt x="599" y="94"/>
                    <a:pt x="627" y="92"/>
                    <a:pt x="656" y="74"/>
                  </a:cubicBezTo>
                  <a:cubicBezTo>
                    <a:pt x="631" y="63"/>
                    <a:pt x="588" y="69"/>
                    <a:pt x="563" y="90"/>
                  </a:cubicBezTo>
                  <a:close/>
                  <a:moveTo>
                    <a:pt x="583" y="57"/>
                  </a:moveTo>
                  <a:cubicBezTo>
                    <a:pt x="548" y="42"/>
                    <a:pt x="512" y="50"/>
                    <a:pt x="489" y="77"/>
                  </a:cubicBezTo>
                  <a:cubicBezTo>
                    <a:pt x="513" y="87"/>
                    <a:pt x="563" y="78"/>
                    <a:pt x="583" y="57"/>
                  </a:cubicBezTo>
                  <a:close/>
                  <a:moveTo>
                    <a:pt x="617" y="31"/>
                  </a:moveTo>
                  <a:cubicBezTo>
                    <a:pt x="617" y="29"/>
                    <a:pt x="616" y="27"/>
                    <a:pt x="616" y="25"/>
                  </a:cubicBezTo>
                  <a:cubicBezTo>
                    <a:pt x="587" y="21"/>
                    <a:pt x="561" y="27"/>
                    <a:pt x="546" y="47"/>
                  </a:cubicBezTo>
                  <a:cubicBezTo>
                    <a:pt x="573" y="41"/>
                    <a:pt x="595" y="36"/>
                    <a:pt x="617" y="31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0312401" y="1463675"/>
              <a:ext cx="331788" cy="1073150"/>
            </a:xfrm>
            <a:custGeom>
              <a:avLst/>
              <a:gdLst>
                <a:gd name="T0" fmla="*/ 118 w 132"/>
                <a:gd name="T1" fmla="*/ 24 h 426"/>
                <a:gd name="T2" fmla="*/ 132 w 132"/>
                <a:gd name="T3" fmla="*/ 71 h 426"/>
                <a:gd name="T4" fmla="*/ 125 w 132"/>
                <a:gd name="T5" fmla="*/ 367 h 426"/>
                <a:gd name="T6" fmla="*/ 60 w 132"/>
                <a:gd name="T7" fmla="*/ 423 h 426"/>
                <a:gd name="T8" fmla="*/ 3 w 132"/>
                <a:gd name="T9" fmla="*/ 360 h 426"/>
                <a:gd name="T10" fmla="*/ 30 w 132"/>
                <a:gd name="T11" fmla="*/ 64 h 426"/>
                <a:gd name="T12" fmla="*/ 39 w 132"/>
                <a:gd name="T13" fmla="*/ 29 h 426"/>
                <a:gd name="T14" fmla="*/ 80 w 132"/>
                <a:gd name="T15" fmla="*/ 2 h 426"/>
                <a:gd name="T16" fmla="*/ 118 w 132"/>
                <a:gd name="T17" fmla="*/ 24 h 426"/>
                <a:gd name="T18" fmla="*/ 102 w 132"/>
                <a:gd name="T19" fmla="*/ 13 h 426"/>
                <a:gd name="T20" fmla="*/ 45 w 132"/>
                <a:gd name="T21" fmla="*/ 32 h 426"/>
                <a:gd name="T22" fmla="*/ 53 w 132"/>
                <a:gd name="T23" fmla="*/ 79 h 426"/>
                <a:gd name="T24" fmla="*/ 79 w 132"/>
                <a:gd name="T25" fmla="*/ 98 h 426"/>
                <a:gd name="T26" fmla="*/ 107 w 132"/>
                <a:gd name="T27" fmla="*/ 82 h 426"/>
                <a:gd name="T28" fmla="*/ 118 w 132"/>
                <a:gd name="T29" fmla="*/ 2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426">
                  <a:moveTo>
                    <a:pt x="118" y="24"/>
                  </a:moveTo>
                  <a:cubicBezTo>
                    <a:pt x="123" y="39"/>
                    <a:pt x="132" y="55"/>
                    <a:pt x="132" y="71"/>
                  </a:cubicBezTo>
                  <a:cubicBezTo>
                    <a:pt x="131" y="170"/>
                    <a:pt x="129" y="268"/>
                    <a:pt x="125" y="367"/>
                  </a:cubicBezTo>
                  <a:cubicBezTo>
                    <a:pt x="123" y="401"/>
                    <a:pt x="93" y="426"/>
                    <a:pt x="60" y="423"/>
                  </a:cubicBezTo>
                  <a:cubicBezTo>
                    <a:pt x="25" y="421"/>
                    <a:pt x="0" y="395"/>
                    <a:pt x="3" y="360"/>
                  </a:cubicBezTo>
                  <a:cubicBezTo>
                    <a:pt x="11" y="261"/>
                    <a:pt x="20" y="162"/>
                    <a:pt x="30" y="64"/>
                  </a:cubicBezTo>
                  <a:cubicBezTo>
                    <a:pt x="31" y="52"/>
                    <a:pt x="34" y="40"/>
                    <a:pt x="39" y="29"/>
                  </a:cubicBezTo>
                  <a:cubicBezTo>
                    <a:pt x="47" y="12"/>
                    <a:pt x="61" y="3"/>
                    <a:pt x="80" y="2"/>
                  </a:cubicBezTo>
                  <a:cubicBezTo>
                    <a:pt x="97" y="2"/>
                    <a:pt x="112" y="6"/>
                    <a:pt x="118" y="24"/>
                  </a:cubicBezTo>
                  <a:cubicBezTo>
                    <a:pt x="113" y="21"/>
                    <a:pt x="108" y="16"/>
                    <a:pt x="102" y="13"/>
                  </a:cubicBezTo>
                  <a:cubicBezTo>
                    <a:pt x="81" y="0"/>
                    <a:pt x="47" y="11"/>
                    <a:pt x="45" y="32"/>
                  </a:cubicBezTo>
                  <a:cubicBezTo>
                    <a:pt x="44" y="48"/>
                    <a:pt x="47" y="65"/>
                    <a:pt x="53" y="79"/>
                  </a:cubicBezTo>
                  <a:cubicBezTo>
                    <a:pt x="56" y="88"/>
                    <a:pt x="69" y="98"/>
                    <a:pt x="79" y="98"/>
                  </a:cubicBezTo>
                  <a:cubicBezTo>
                    <a:pt x="88" y="99"/>
                    <a:pt x="104" y="90"/>
                    <a:pt x="107" y="82"/>
                  </a:cubicBezTo>
                  <a:cubicBezTo>
                    <a:pt x="114" y="64"/>
                    <a:pt x="115" y="43"/>
                    <a:pt x="118" y="24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8574088" y="1468438"/>
              <a:ext cx="338138" cy="1068388"/>
            </a:xfrm>
            <a:custGeom>
              <a:avLst/>
              <a:gdLst>
                <a:gd name="T0" fmla="*/ 15 w 134"/>
                <a:gd name="T1" fmla="*/ 22 h 424"/>
                <a:gd name="T2" fmla="*/ 55 w 134"/>
                <a:gd name="T3" fmla="*/ 1 h 424"/>
                <a:gd name="T4" fmla="*/ 95 w 134"/>
                <a:gd name="T5" fmla="*/ 31 h 424"/>
                <a:gd name="T6" fmla="*/ 107 w 134"/>
                <a:gd name="T7" fmla="*/ 93 h 424"/>
                <a:gd name="T8" fmla="*/ 130 w 134"/>
                <a:gd name="T9" fmla="*/ 348 h 424"/>
                <a:gd name="T10" fmla="*/ 73 w 134"/>
                <a:gd name="T11" fmla="*/ 421 h 424"/>
                <a:gd name="T12" fmla="*/ 8 w 134"/>
                <a:gd name="T13" fmla="*/ 357 h 424"/>
                <a:gd name="T14" fmla="*/ 1 w 134"/>
                <a:gd name="T15" fmla="*/ 75 h 424"/>
                <a:gd name="T16" fmla="*/ 15 w 134"/>
                <a:gd name="T17" fmla="*/ 22 h 424"/>
                <a:gd name="T18" fmla="*/ 27 w 134"/>
                <a:gd name="T19" fmla="*/ 84 h 424"/>
                <a:gd name="T20" fmla="*/ 79 w 134"/>
                <a:gd name="T21" fmla="*/ 81 h 424"/>
                <a:gd name="T22" fmla="*/ 88 w 134"/>
                <a:gd name="T23" fmla="*/ 46 h 424"/>
                <a:gd name="T24" fmla="*/ 73 w 134"/>
                <a:gd name="T25" fmla="*/ 11 h 424"/>
                <a:gd name="T26" fmla="*/ 27 w 134"/>
                <a:gd name="T27" fmla="*/ 13 h 424"/>
                <a:gd name="T28" fmla="*/ 15 w 134"/>
                <a:gd name="T29" fmla="*/ 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423">
                  <a:moveTo>
                    <a:pt x="15" y="22"/>
                  </a:moveTo>
                  <a:cubicBezTo>
                    <a:pt x="22" y="3"/>
                    <a:pt x="37" y="0"/>
                    <a:pt x="55" y="1"/>
                  </a:cubicBezTo>
                  <a:cubicBezTo>
                    <a:pt x="75" y="2"/>
                    <a:pt x="90" y="12"/>
                    <a:pt x="95" y="31"/>
                  </a:cubicBezTo>
                  <a:cubicBezTo>
                    <a:pt x="101" y="51"/>
                    <a:pt x="105" y="72"/>
                    <a:pt x="107" y="93"/>
                  </a:cubicBezTo>
                  <a:cubicBezTo>
                    <a:pt x="116" y="178"/>
                    <a:pt x="123" y="263"/>
                    <a:pt x="130" y="348"/>
                  </a:cubicBezTo>
                  <a:cubicBezTo>
                    <a:pt x="134" y="390"/>
                    <a:pt x="112" y="419"/>
                    <a:pt x="73" y="421"/>
                  </a:cubicBezTo>
                  <a:cubicBezTo>
                    <a:pt x="37" y="424"/>
                    <a:pt x="9" y="397"/>
                    <a:pt x="8" y="357"/>
                  </a:cubicBezTo>
                  <a:cubicBezTo>
                    <a:pt x="5" y="263"/>
                    <a:pt x="2" y="169"/>
                    <a:pt x="1" y="75"/>
                  </a:cubicBezTo>
                  <a:cubicBezTo>
                    <a:pt x="0" y="57"/>
                    <a:pt x="10" y="39"/>
                    <a:pt x="15" y="22"/>
                  </a:cubicBezTo>
                  <a:cubicBezTo>
                    <a:pt x="10" y="44"/>
                    <a:pt x="15" y="65"/>
                    <a:pt x="27" y="84"/>
                  </a:cubicBezTo>
                  <a:cubicBezTo>
                    <a:pt x="41" y="104"/>
                    <a:pt x="68" y="103"/>
                    <a:pt x="79" y="81"/>
                  </a:cubicBezTo>
                  <a:cubicBezTo>
                    <a:pt x="84" y="70"/>
                    <a:pt x="86" y="58"/>
                    <a:pt x="88" y="46"/>
                  </a:cubicBezTo>
                  <a:cubicBezTo>
                    <a:pt x="91" y="31"/>
                    <a:pt x="87" y="18"/>
                    <a:pt x="73" y="11"/>
                  </a:cubicBezTo>
                  <a:cubicBezTo>
                    <a:pt x="57" y="3"/>
                    <a:pt x="42" y="4"/>
                    <a:pt x="27" y="13"/>
                  </a:cubicBezTo>
                  <a:cubicBezTo>
                    <a:pt x="23" y="16"/>
                    <a:pt x="19" y="19"/>
                    <a:pt x="15" y="22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8237538" y="1465263"/>
              <a:ext cx="319088" cy="1057275"/>
            </a:xfrm>
            <a:custGeom>
              <a:avLst/>
              <a:gdLst>
                <a:gd name="T0" fmla="*/ 45 w 127"/>
                <a:gd name="T1" fmla="*/ 19 h 419"/>
                <a:gd name="T2" fmla="*/ 88 w 127"/>
                <a:gd name="T3" fmla="*/ 5 h 419"/>
                <a:gd name="T4" fmla="*/ 120 w 127"/>
                <a:gd name="T5" fmla="*/ 44 h 419"/>
                <a:gd name="T6" fmla="*/ 123 w 127"/>
                <a:gd name="T7" fmla="*/ 116 h 419"/>
                <a:gd name="T8" fmla="*/ 127 w 127"/>
                <a:gd name="T9" fmla="*/ 347 h 419"/>
                <a:gd name="T10" fmla="*/ 124 w 127"/>
                <a:gd name="T11" fmla="*/ 371 h 419"/>
                <a:gd name="T12" fmla="*/ 47 w 127"/>
                <a:gd name="T13" fmla="*/ 402 h 419"/>
                <a:gd name="T14" fmla="*/ 3 w 127"/>
                <a:gd name="T15" fmla="*/ 304 h 419"/>
                <a:gd name="T16" fmla="*/ 24 w 127"/>
                <a:gd name="T17" fmla="*/ 100 h 419"/>
                <a:gd name="T18" fmla="*/ 31 w 127"/>
                <a:gd name="T19" fmla="*/ 46 h 419"/>
                <a:gd name="T20" fmla="*/ 46 w 127"/>
                <a:gd name="T21" fmla="*/ 18 h 419"/>
                <a:gd name="T22" fmla="*/ 41 w 127"/>
                <a:gd name="T23" fmla="*/ 54 h 419"/>
                <a:gd name="T24" fmla="*/ 78 w 127"/>
                <a:gd name="T25" fmla="*/ 98 h 419"/>
                <a:gd name="T26" fmla="*/ 111 w 127"/>
                <a:gd name="T27" fmla="*/ 49 h 419"/>
                <a:gd name="T28" fmla="*/ 59 w 127"/>
                <a:gd name="T29" fmla="*/ 12 h 419"/>
                <a:gd name="T30" fmla="*/ 45 w 127"/>
                <a:gd name="T31" fmla="*/ 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419">
                  <a:moveTo>
                    <a:pt x="45" y="19"/>
                  </a:moveTo>
                  <a:cubicBezTo>
                    <a:pt x="55" y="2"/>
                    <a:pt x="71" y="1"/>
                    <a:pt x="88" y="5"/>
                  </a:cubicBezTo>
                  <a:cubicBezTo>
                    <a:pt x="109" y="10"/>
                    <a:pt x="119" y="24"/>
                    <a:pt x="120" y="44"/>
                  </a:cubicBezTo>
                  <a:cubicBezTo>
                    <a:pt x="123" y="68"/>
                    <a:pt x="123" y="92"/>
                    <a:pt x="123" y="116"/>
                  </a:cubicBezTo>
                  <a:cubicBezTo>
                    <a:pt x="125" y="193"/>
                    <a:pt x="126" y="270"/>
                    <a:pt x="127" y="347"/>
                  </a:cubicBezTo>
                  <a:cubicBezTo>
                    <a:pt x="127" y="355"/>
                    <a:pt x="127" y="363"/>
                    <a:pt x="124" y="371"/>
                  </a:cubicBezTo>
                  <a:cubicBezTo>
                    <a:pt x="113" y="405"/>
                    <a:pt x="78" y="419"/>
                    <a:pt x="47" y="402"/>
                  </a:cubicBezTo>
                  <a:cubicBezTo>
                    <a:pt x="9" y="380"/>
                    <a:pt x="0" y="344"/>
                    <a:pt x="3" y="304"/>
                  </a:cubicBezTo>
                  <a:cubicBezTo>
                    <a:pt x="9" y="236"/>
                    <a:pt x="17" y="168"/>
                    <a:pt x="24" y="100"/>
                  </a:cubicBezTo>
                  <a:cubicBezTo>
                    <a:pt x="26" y="82"/>
                    <a:pt x="27" y="64"/>
                    <a:pt x="31" y="46"/>
                  </a:cubicBezTo>
                  <a:cubicBezTo>
                    <a:pt x="33" y="36"/>
                    <a:pt x="40" y="27"/>
                    <a:pt x="46" y="18"/>
                  </a:cubicBezTo>
                  <a:cubicBezTo>
                    <a:pt x="44" y="30"/>
                    <a:pt x="39" y="42"/>
                    <a:pt x="41" y="54"/>
                  </a:cubicBezTo>
                  <a:cubicBezTo>
                    <a:pt x="46" y="85"/>
                    <a:pt x="59" y="99"/>
                    <a:pt x="78" y="98"/>
                  </a:cubicBezTo>
                  <a:cubicBezTo>
                    <a:pt x="97" y="97"/>
                    <a:pt x="109" y="81"/>
                    <a:pt x="111" y="49"/>
                  </a:cubicBezTo>
                  <a:cubicBezTo>
                    <a:pt x="114" y="18"/>
                    <a:pt x="88" y="0"/>
                    <a:pt x="59" y="12"/>
                  </a:cubicBezTo>
                  <a:cubicBezTo>
                    <a:pt x="54" y="14"/>
                    <a:pt x="50" y="17"/>
                    <a:pt x="45" y="19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10661651" y="1463675"/>
              <a:ext cx="322263" cy="1047750"/>
            </a:xfrm>
            <a:custGeom>
              <a:avLst/>
              <a:gdLst>
                <a:gd name="T0" fmla="*/ 7 w 128"/>
                <a:gd name="T1" fmla="*/ 203 h 416"/>
                <a:gd name="T2" fmla="*/ 7 w 128"/>
                <a:gd name="T3" fmla="*/ 53 h 416"/>
                <a:gd name="T4" fmla="*/ 38 w 128"/>
                <a:gd name="T5" fmla="*/ 7 h 416"/>
                <a:gd name="T6" fmla="*/ 87 w 128"/>
                <a:gd name="T7" fmla="*/ 22 h 416"/>
                <a:gd name="T8" fmla="*/ 98 w 128"/>
                <a:gd name="T9" fmla="*/ 49 h 416"/>
                <a:gd name="T10" fmla="*/ 125 w 128"/>
                <a:gd name="T11" fmla="*/ 305 h 416"/>
                <a:gd name="T12" fmla="*/ 97 w 128"/>
                <a:gd name="T13" fmla="*/ 391 h 416"/>
                <a:gd name="T14" fmla="*/ 35 w 128"/>
                <a:gd name="T15" fmla="*/ 406 h 416"/>
                <a:gd name="T16" fmla="*/ 1 w 128"/>
                <a:gd name="T17" fmla="*/ 350 h 416"/>
                <a:gd name="T18" fmla="*/ 1 w 128"/>
                <a:gd name="T19" fmla="*/ 203 h 416"/>
                <a:gd name="T20" fmla="*/ 7 w 128"/>
                <a:gd name="T21" fmla="*/ 203 h 416"/>
                <a:gd name="T22" fmla="*/ 51 w 128"/>
                <a:gd name="T23" fmla="*/ 10 h 416"/>
                <a:gd name="T24" fmla="*/ 16 w 128"/>
                <a:gd name="T25" fmla="*/ 44 h 416"/>
                <a:gd name="T26" fmla="*/ 52 w 128"/>
                <a:gd name="T27" fmla="*/ 100 h 416"/>
                <a:gd name="T28" fmla="*/ 90 w 128"/>
                <a:gd name="T29" fmla="*/ 42 h 416"/>
                <a:gd name="T30" fmla="*/ 51 w 128"/>
                <a:gd name="T31" fmla="*/ 1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416">
                  <a:moveTo>
                    <a:pt x="7" y="203"/>
                  </a:moveTo>
                  <a:cubicBezTo>
                    <a:pt x="7" y="153"/>
                    <a:pt x="6" y="103"/>
                    <a:pt x="7" y="53"/>
                  </a:cubicBezTo>
                  <a:cubicBezTo>
                    <a:pt x="7" y="28"/>
                    <a:pt x="18" y="13"/>
                    <a:pt x="38" y="7"/>
                  </a:cubicBezTo>
                  <a:cubicBezTo>
                    <a:pt x="58" y="0"/>
                    <a:pt x="75" y="5"/>
                    <a:pt x="87" y="22"/>
                  </a:cubicBezTo>
                  <a:cubicBezTo>
                    <a:pt x="93" y="29"/>
                    <a:pt x="97" y="40"/>
                    <a:pt x="98" y="49"/>
                  </a:cubicBezTo>
                  <a:cubicBezTo>
                    <a:pt x="107" y="135"/>
                    <a:pt x="117" y="220"/>
                    <a:pt x="125" y="305"/>
                  </a:cubicBezTo>
                  <a:cubicBezTo>
                    <a:pt x="128" y="337"/>
                    <a:pt x="122" y="368"/>
                    <a:pt x="97" y="391"/>
                  </a:cubicBezTo>
                  <a:cubicBezTo>
                    <a:pt x="79" y="407"/>
                    <a:pt x="59" y="416"/>
                    <a:pt x="35" y="406"/>
                  </a:cubicBezTo>
                  <a:cubicBezTo>
                    <a:pt x="11" y="396"/>
                    <a:pt x="1" y="376"/>
                    <a:pt x="1" y="350"/>
                  </a:cubicBezTo>
                  <a:cubicBezTo>
                    <a:pt x="0" y="301"/>
                    <a:pt x="1" y="252"/>
                    <a:pt x="1" y="203"/>
                  </a:cubicBezTo>
                  <a:cubicBezTo>
                    <a:pt x="3" y="203"/>
                    <a:pt x="5" y="203"/>
                    <a:pt x="7" y="203"/>
                  </a:cubicBezTo>
                  <a:close/>
                  <a:moveTo>
                    <a:pt x="51" y="10"/>
                  </a:moveTo>
                  <a:cubicBezTo>
                    <a:pt x="29" y="10"/>
                    <a:pt x="16" y="23"/>
                    <a:pt x="16" y="44"/>
                  </a:cubicBezTo>
                  <a:cubicBezTo>
                    <a:pt x="17" y="79"/>
                    <a:pt x="30" y="100"/>
                    <a:pt x="52" y="100"/>
                  </a:cubicBezTo>
                  <a:cubicBezTo>
                    <a:pt x="72" y="99"/>
                    <a:pt x="90" y="73"/>
                    <a:pt x="90" y="42"/>
                  </a:cubicBezTo>
                  <a:cubicBezTo>
                    <a:pt x="90" y="25"/>
                    <a:pt x="72" y="10"/>
                    <a:pt x="51" y="10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8890001" y="1687513"/>
              <a:ext cx="357188" cy="892175"/>
            </a:xfrm>
            <a:custGeom>
              <a:avLst/>
              <a:gdLst>
                <a:gd name="T0" fmla="*/ 3 w 142"/>
                <a:gd name="T1" fmla="*/ 78 h 354"/>
                <a:gd name="T2" fmla="*/ 3 w 142"/>
                <a:gd name="T3" fmla="*/ 45 h 354"/>
                <a:gd name="T4" fmla="*/ 46 w 142"/>
                <a:gd name="T5" fmla="*/ 2 h 354"/>
                <a:gd name="T6" fmla="*/ 98 w 142"/>
                <a:gd name="T7" fmla="*/ 38 h 354"/>
                <a:gd name="T8" fmla="*/ 130 w 142"/>
                <a:gd name="T9" fmla="*/ 231 h 354"/>
                <a:gd name="T10" fmla="*/ 137 w 142"/>
                <a:gd name="T11" fmla="*/ 280 h 354"/>
                <a:gd name="T12" fmla="*/ 97 w 142"/>
                <a:gd name="T13" fmla="*/ 346 h 354"/>
                <a:gd name="T14" fmla="*/ 31 w 142"/>
                <a:gd name="T15" fmla="*/ 310 h 354"/>
                <a:gd name="T16" fmla="*/ 17 w 142"/>
                <a:gd name="T17" fmla="*/ 229 h 354"/>
                <a:gd name="T18" fmla="*/ 0 w 142"/>
                <a:gd name="T19" fmla="*/ 79 h 354"/>
                <a:gd name="T20" fmla="*/ 3 w 142"/>
                <a:gd name="T21" fmla="*/ 78 h 354"/>
                <a:gd name="T22" fmla="*/ 90 w 142"/>
                <a:gd name="T23" fmla="*/ 41 h 354"/>
                <a:gd name="T24" fmla="*/ 52 w 142"/>
                <a:gd name="T25" fmla="*/ 7 h 354"/>
                <a:gd name="T26" fmla="*/ 11 w 142"/>
                <a:gd name="T27" fmla="*/ 40 h 354"/>
                <a:gd name="T28" fmla="*/ 51 w 142"/>
                <a:gd name="T29" fmla="*/ 99 h 354"/>
                <a:gd name="T30" fmla="*/ 90 w 142"/>
                <a:gd name="T31" fmla="*/ 4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354">
                  <a:moveTo>
                    <a:pt x="3" y="78"/>
                  </a:moveTo>
                  <a:cubicBezTo>
                    <a:pt x="3" y="67"/>
                    <a:pt x="2" y="56"/>
                    <a:pt x="3" y="45"/>
                  </a:cubicBezTo>
                  <a:cubicBezTo>
                    <a:pt x="6" y="20"/>
                    <a:pt x="23" y="4"/>
                    <a:pt x="46" y="2"/>
                  </a:cubicBezTo>
                  <a:cubicBezTo>
                    <a:pt x="72" y="0"/>
                    <a:pt x="93" y="13"/>
                    <a:pt x="98" y="38"/>
                  </a:cubicBezTo>
                  <a:cubicBezTo>
                    <a:pt x="110" y="102"/>
                    <a:pt x="120" y="167"/>
                    <a:pt x="130" y="231"/>
                  </a:cubicBezTo>
                  <a:cubicBezTo>
                    <a:pt x="133" y="247"/>
                    <a:pt x="135" y="264"/>
                    <a:pt x="137" y="280"/>
                  </a:cubicBezTo>
                  <a:cubicBezTo>
                    <a:pt x="142" y="311"/>
                    <a:pt x="125" y="338"/>
                    <a:pt x="97" y="346"/>
                  </a:cubicBezTo>
                  <a:cubicBezTo>
                    <a:pt x="68" y="354"/>
                    <a:pt x="41" y="341"/>
                    <a:pt x="31" y="310"/>
                  </a:cubicBezTo>
                  <a:cubicBezTo>
                    <a:pt x="23" y="284"/>
                    <a:pt x="20" y="256"/>
                    <a:pt x="17" y="229"/>
                  </a:cubicBezTo>
                  <a:cubicBezTo>
                    <a:pt x="11" y="179"/>
                    <a:pt x="6" y="129"/>
                    <a:pt x="0" y="79"/>
                  </a:cubicBezTo>
                  <a:cubicBezTo>
                    <a:pt x="1" y="79"/>
                    <a:pt x="2" y="79"/>
                    <a:pt x="3" y="78"/>
                  </a:cubicBezTo>
                  <a:close/>
                  <a:moveTo>
                    <a:pt x="90" y="41"/>
                  </a:moveTo>
                  <a:cubicBezTo>
                    <a:pt x="90" y="22"/>
                    <a:pt x="74" y="7"/>
                    <a:pt x="52" y="7"/>
                  </a:cubicBezTo>
                  <a:cubicBezTo>
                    <a:pt x="31" y="7"/>
                    <a:pt x="11" y="23"/>
                    <a:pt x="11" y="40"/>
                  </a:cubicBezTo>
                  <a:cubicBezTo>
                    <a:pt x="11" y="71"/>
                    <a:pt x="29" y="98"/>
                    <a:pt x="51" y="99"/>
                  </a:cubicBezTo>
                  <a:cubicBezTo>
                    <a:pt x="75" y="99"/>
                    <a:pt x="89" y="78"/>
                    <a:pt x="90" y="41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9977438" y="1687513"/>
              <a:ext cx="352425" cy="892175"/>
            </a:xfrm>
            <a:custGeom>
              <a:avLst/>
              <a:gdLst>
                <a:gd name="T0" fmla="*/ 140 w 140"/>
                <a:gd name="T1" fmla="*/ 81 h 354"/>
                <a:gd name="T2" fmla="*/ 119 w 140"/>
                <a:gd name="T3" fmla="*/ 276 h 354"/>
                <a:gd name="T4" fmla="*/ 110 w 140"/>
                <a:gd name="T5" fmla="*/ 310 h 354"/>
                <a:gd name="T6" fmla="*/ 43 w 140"/>
                <a:gd name="T7" fmla="*/ 346 h 354"/>
                <a:gd name="T8" fmla="*/ 4 w 140"/>
                <a:gd name="T9" fmla="*/ 282 h 354"/>
                <a:gd name="T10" fmla="*/ 28 w 140"/>
                <a:gd name="T11" fmla="*/ 114 h 354"/>
                <a:gd name="T12" fmla="*/ 43 w 140"/>
                <a:gd name="T13" fmla="*/ 40 h 354"/>
                <a:gd name="T14" fmla="*/ 96 w 140"/>
                <a:gd name="T15" fmla="*/ 2 h 354"/>
                <a:gd name="T16" fmla="*/ 138 w 140"/>
                <a:gd name="T17" fmla="*/ 47 h 354"/>
                <a:gd name="T18" fmla="*/ 139 w 140"/>
                <a:gd name="T19" fmla="*/ 81 h 354"/>
                <a:gd name="T20" fmla="*/ 140 w 140"/>
                <a:gd name="T21" fmla="*/ 81 h 354"/>
                <a:gd name="T22" fmla="*/ 51 w 140"/>
                <a:gd name="T23" fmla="*/ 42 h 354"/>
                <a:gd name="T24" fmla="*/ 89 w 140"/>
                <a:gd name="T25" fmla="*/ 99 h 354"/>
                <a:gd name="T26" fmla="*/ 130 w 140"/>
                <a:gd name="T27" fmla="*/ 39 h 354"/>
                <a:gd name="T28" fmla="*/ 88 w 140"/>
                <a:gd name="T29" fmla="*/ 7 h 354"/>
                <a:gd name="T30" fmla="*/ 51 w 140"/>
                <a:gd name="T31" fmla="*/ 4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354">
                  <a:moveTo>
                    <a:pt x="140" y="81"/>
                  </a:moveTo>
                  <a:cubicBezTo>
                    <a:pt x="133" y="146"/>
                    <a:pt x="127" y="211"/>
                    <a:pt x="119" y="276"/>
                  </a:cubicBezTo>
                  <a:cubicBezTo>
                    <a:pt x="118" y="287"/>
                    <a:pt x="114" y="299"/>
                    <a:pt x="110" y="310"/>
                  </a:cubicBezTo>
                  <a:cubicBezTo>
                    <a:pt x="98" y="341"/>
                    <a:pt x="73" y="354"/>
                    <a:pt x="43" y="346"/>
                  </a:cubicBezTo>
                  <a:cubicBezTo>
                    <a:pt x="16" y="338"/>
                    <a:pt x="0" y="312"/>
                    <a:pt x="4" y="282"/>
                  </a:cubicBezTo>
                  <a:cubicBezTo>
                    <a:pt x="11" y="226"/>
                    <a:pt x="20" y="170"/>
                    <a:pt x="28" y="114"/>
                  </a:cubicBezTo>
                  <a:cubicBezTo>
                    <a:pt x="32" y="89"/>
                    <a:pt x="37" y="64"/>
                    <a:pt x="43" y="40"/>
                  </a:cubicBezTo>
                  <a:cubicBezTo>
                    <a:pt x="49" y="13"/>
                    <a:pt x="69" y="0"/>
                    <a:pt x="96" y="2"/>
                  </a:cubicBezTo>
                  <a:cubicBezTo>
                    <a:pt x="119" y="4"/>
                    <a:pt x="136" y="21"/>
                    <a:pt x="138" y="47"/>
                  </a:cubicBezTo>
                  <a:cubicBezTo>
                    <a:pt x="139" y="58"/>
                    <a:pt x="139" y="70"/>
                    <a:pt x="139" y="81"/>
                  </a:cubicBezTo>
                  <a:cubicBezTo>
                    <a:pt x="139" y="81"/>
                    <a:pt x="140" y="81"/>
                    <a:pt x="140" y="81"/>
                  </a:cubicBezTo>
                  <a:close/>
                  <a:moveTo>
                    <a:pt x="51" y="42"/>
                  </a:moveTo>
                  <a:cubicBezTo>
                    <a:pt x="51" y="77"/>
                    <a:pt x="66" y="99"/>
                    <a:pt x="89" y="99"/>
                  </a:cubicBezTo>
                  <a:cubicBezTo>
                    <a:pt x="111" y="99"/>
                    <a:pt x="131" y="71"/>
                    <a:pt x="130" y="39"/>
                  </a:cubicBezTo>
                  <a:cubicBezTo>
                    <a:pt x="130" y="22"/>
                    <a:pt x="110" y="6"/>
                    <a:pt x="88" y="7"/>
                  </a:cubicBezTo>
                  <a:cubicBezTo>
                    <a:pt x="66" y="7"/>
                    <a:pt x="51" y="22"/>
                    <a:pt x="51" y="42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17"/>
            <p:cNvSpPr/>
            <p:nvPr/>
          </p:nvSpPr>
          <p:spPr bwMode="auto">
            <a:xfrm>
              <a:off x="10945813" y="1503363"/>
              <a:ext cx="342900" cy="827088"/>
            </a:xfrm>
            <a:custGeom>
              <a:avLst/>
              <a:gdLst>
                <a:gd name="T0" fmla="*/ 65 w 136"/>
                <a:gd name="T1" fmla="*/ 15 h 328"/>
                <a:gd name="T2" fmla="*/ 83 w 136"/>
                <a:gd name="T3" fmla="*/ 36 h 328"/>
                <a:gd name="T4" fmla="*/ 133 w 136"/>
                <a:gd name="T5" fmla="*/ 241 h 328"/>
                <a:gd name="T6" fmla="*/ 124 w 136"/>
                <a:gd name="T7" fmla="*/ 295 h 328"/>
                <a:gd name="T8" fmla="*/ 78 w 136"/>
                <a:gd name="T9" fmla="*/ 327 h 328"/>
                <a:gd name="T10" fmla="*/ 36 w 136"/>
                <a:gd name="T11" fmla="*/ 295 h 328"/>
                <a:gd name="T12" fmla="*/ 22 w 136"/>
                <a:gd name="T13" fmla="*/ 221 h 328"/>
                <a:gd name="T14" fmla="*/ 3 w 136"/>
                <a:gd name="T15" fmla="*/ 51 h 328"/>
                <a:gd name="T16" fmla="*/ 21 w 136"/>
                <a:gd name="T17" fmla="*/ 11 h 328"/>
                <a:gd name="T18" fmla="*/ 66 w 136"/>
                <a:gd name="T19" fmla="*/ 16 h 328"/>
                <a:gd name="T20" fmla="*/ 26 w 136"/>
                <a:gd name="T21" fmla="*/ 15 h 328"/>
                <a:gd name="T22" fmla="*/ 21 w 136"/>
                <a:gd name="T23" fmla="*/ 78 h 328"/>
                <a:gd name="T24" fmla="*/ 69 w 136"/>
                <a:gd name="T25" fmla="*/ 73 h 328"/>
                <a:gd name="T26" fmla="*/ 65 w 136"/>
                <a:gd name="T27" fmla="*/ 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328">
                  <a:moveTo>
                    <a:pt x="65" y="15"/>
                  </a:moveTo>
                  <a:cubicBezTo>
                    <a:pt x="71" y="22"/>
                    <a:pt x="81" y="28"/>
                    <a:pt x="83" y="36"/>
                  </a:cubicBezTo>
                  <a:cubicBezTo>
                    <a:pt x="101" y="104"/>
                    <a:pt x="118" y="173"/>
                    <a:pt x="133" y="241"/>
                  </a:cubicBezTo>
                  <a:cubicBezTo>
                    <a:pt x="136" y="258"/>
                    <a:pt x="131" y="278"/>
                    <a:pt x="124" y="295"/>
                  </a:cubicBezTo>
                  <a:cubicBezTo>
                    <a:pt x="117" y="315"/>
                    <a:pt x="100" y="327"/>
                    <a:pt x="78" y="327"/>
                  </a:cubicBezTo>
                  <a:cubicBezTo>
                    <a:pt x="56" y="328"/>
                    <a:pt x="42" y="313"/>
                    <a:pt x="36" y="295"/>
                  </a:cubicBezTo>
                  <a:cubicBezTo>
                    <a:pt x="29" y="271"/>
                    <a:pt x="26" y="246"/>
                    <a:pt x="22" y="221"/>
                  </a:cubicBezTo>
                  <a:cubicBezTo>
                    <a:pt x="15" y="164"/>
                    <a:pt x="9" y="108"/>
                    <a:pt x="3" y="51"/>
                  </a:cubicBezTo>
                  <a:cubicBezTo>
                    <a:pt x="0" y="33"/>
                    <a:pt x="4" y="18"/>
                    <a:pt x="21" y="11"/>
                  </a:cubicBezTo>
                  <a:cubicBezTo>
                    <a:pt x="36" y="3"/>
                    <a:pt x="52" y="0"/>
                    <a:pt x="66" y="16"/>
                  </a:cubicBezTo>
                  <a:cubicBezTo>
                    <a:pt x="52" y="15"/>
                    <a:pt x="37" y="11"/>
                    <a:pt x="26" y="15"/>
                  </a:cubicBezTo>
                  <a:cubicBezTo>
                    <a:pt x="2" y="23"/>
                    <a:pt x="0" y="52"/>
                    <a:pt x="21" y="78"/>
                  </a:cubicBezTo>
                  <a:cubicBezTo>
                    <a:pt x="35" y="97"/>
                    <a:pt x="60" y="94"/>
                    <a:pt x="69" y="73"/>
                  </a:cubicBezTo>
                  <a:cubicBezTo>
                    <a:pt x="76" y="54"/>
                    <a:pt x="79" y="33"/>
                    <a:pt x="65" y="15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18"/>
            <p:cNvSpPr/>
            <p:nvPr/>
          </p:nvSpPr>
          <p:spPr bwMode="auto">
            <a:xfrm>
              <a:off x="7932738" y="1536700"/>
              <a:ext cx="339725" cy="795338"/>
            </a:xfrm>
            <a:custGeom>
              <a:avLst/>
              <a:gdLst>
                <a:gd name="T0" fmla="*/ 114 w 135"/>
                <a:gd name="T1" fmla="*/ 0 h 316"/>
                <a:gd name="T2" fmla="*/ 133 w 135"/>
                <a:gd name="T3" fmla="*/ 36 h 316"/>
                <a:gd name="T4" fmla="*/ 112 w 135"/>
                <a:gd name="T5" fmla="*/ 222 h 316"/>
                <a:gd name="T6" fmla="*/ 106 w 135"/>
                <a:gd name="T7" fmla="*/ 266 h 316"/>
                <a:gd name="T8" fmla="*/ 60 w 135"/>
                <a:gd name="T9" fmla="*/ 315 h 316"/>
                <a:gd name="T10" fmla="*/ 7 w 135"/>
                <a:gd name="T11" fmla="*/ 271 h 316"/>
                <a:gd name="T12" fmla="*/ 3 w 135"/>
                <a:gd name="T13" fmla="*/ 222 h 316"/>
                <a:gd name="T14" fmla="*/ 51 w 135"/>
                <a:gd name="T15" fmla="*/ 28 h 316"/>
                <a:gd name="T16" fmla="*/ 63 w 135"/>
                <a:gd name="T17" fmla="*/ 9 h 316"/>
                <a:gd name="T18" fmla="*/ 67 w 135"/>
                <a:gd name="T19" fmla="*/ 58 h 316"/>
                <a:gd name="T20" fmla="*/ 115 w 135"/>
                <a:gd name="T21" fmla="*/ 65 h 316"/>
                <a:gd name="T22" fmla="*/ 114 w 135"/>
                <a:gd name="T2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316">
                  <a:moveTo>
                    <a:pt x="114" y="0"/>
                  </a:moveTo>
                  <a:cubicBezTo>
                    <a:pt x="134" y="5"/>
                    <a:pt x="135" y="20"/>
                    <a:pt x="133" y="36"/>
                  </a:cubicBezTo>
                  <a:cubicBezTo>
                    <a:pt x="127" y="98"/>
                    <a:pt x="119" y="160"/>
                    <a:pt x="112" y="222"/>
                  </a:cubicBezTo>
                  <a:cubicBezTo>
                    <a:pt x="110" y="237"/>
                    <a:pt x="109" y="252"/>
                    <a:pt x="106" y="266"/>
                  </a:cubicBezTo>
                  <a:cubicBezTo>
                    <a:pt x="101" y="292"/>
                    <a:pt x="79" y="314"/>
                    <a:pt x="60" y="315"/>
                  </a:cubicBezTo>
                  <a:cubicBezTo>
                    <a:pt x="38" y="316"/>
                    <a:pt x="13" y="297"/>
                    <a:pt x="7" y="271"/>
                  </a:cubicBezTo>
                  <a:cubicBezTo>
                    <a:pt x="3" y="255"/>
                    <a:pt x="0" y="237"/>
                    <a:pt x="3" y="222"/>
                  </a:cubicBezTo>
                  <a:cubicBezTo>
                    <a:pt x="18" y="157"/>
                    <a:pt x="34" y="93"/>
                    <a:pt x="51" y="28"/>
                  </a:cubicBezTo>
                  <a:cubicBezTo>
                    <a:pt x="53" y="21"/>
                    <a:pt x="59" y="15"/>
                    <a:pt x="63" y="9"/>
                  </a:cubicBezTo>
                  <a:cubicBezTo>
                    <a:pt x="64" y="25"/>
                    <a:pt x="62" y="43"/>
                    <a:pt x="67" y="58"/>
                  </a:cubicBezTo>
                  <a:cubicBezTo>
                    <a:pt x="74" y="82"/>
                    <a:pt x="100" y="84"/>
                    <a:pt x="115" y="65"/>
                  </a:cubicBezTo>
                  <a:cubicBezTo>
                    <a:pt x="133" y="44"/>
                    <a:pt x="132" y="21"/>
                    <a:pt x="114" y="0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19"/>
            <p:cNvSpPr/>
            <p:nvPr/>
          </p:nvSpPr>
          <p:spPr bwMode="auto">
            <a:xfrm>
              <a:off x="9796463" y="293688"/>
              <a:ext cx="185738" cy="146050"/>
            </a:xfrm>
            <a:custGeom>
              <a:avLst/>
              <a:gdLst>
                <a:gd name="T0" fmla="*/ 6 w 74"/>
                <a:gd name="T1" fmla="*/ 58 h 58"/>
                <a:gd name="T2" fmla="*/ 1 w 74"/>
                <a:gd name="T3" fmla="*/ 54 h 58"/>
                <a:gd name="T4" fmla="*/ 2 w 74"/>
                <a:gd name="T5" fmla="*/ 45 h 58"/>
                <a:gd name="T6" fmla="*/ 63 w 74"/>
                <a:gd name="T7" fmla="*/ 2 h 58"/>
                <a:gd name="T8" fmla="*/ 73 w 74"/>
                <a:gd name="T9" fmla="*/ 4 h 58"/>
                <a:gd name="T10" fmla="*/ 71 w 74"/>
                <a:gd name="T11" fmla="*/ 12 h 58"/>
                <a:gd name="T12" fmla="*/ 10 w 74"/>
                <a:gd name="T13" fmla="*/ 56 h 58"/>
                <a:gd name="T14" fmla="*/ 6 w 74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7">
                  <a:moveTo>
                    <a:pt x="6" y="58"/>
                  </a:moveTo>
                  <a:cubicBezTo>
                    <a:pt x="4" y="57"/>
                    <a:pt x="1" y="56"/>
                    <a:pt x="1" y="54"/>
                  </a:cubicBezTo>
                  <a:cubicBezTo>
                    <a:pt x="0" y="51"/>
                    <a:pt x="0" y="47"/>
                    <a:pt x="2" y="45"/>
                  </a:cubicBezTo>
                  <a:cubicBezTo>
                    <a:pt x="22" y="30"/>
                    <a:pt x="43" y="16"/>
                    <a:pt x="63" y="2"/>
                  </a:cubicBezTo>
                  <a:cubicBezTo>
                    <a:pt x="65" y="0"/>
                    <a:pt x="70" y="2"/>
                    <a:pt x="73" y="4"/>
                  </a:cubicBezTo>
                  <a:cubicBezTo>
                    <a:pt x="74" y="4"/>
                    <a:pt x="73" y="11"/>
                    <a:pt x="71" y="12"/>
                  </a:cubicBezTo>
                  <a:cubicBezTo>
                    <a:pt x="51" y="27"/>
                    <a:pt x="31" y="42"/>
                    <a:pt x="10" y="56"/>
                  </a:cubicBezTo>
                  <a:cubicBezTo>
                    <a:pt x="9" y="57"/>
                    <a:pt x="8" y="57"/>
                    <a:pt x="6" y="58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20"/>
            <p:cNvSpPr/>
            <p:nvPr/>
          </p:nvSpPr>
          <p:spPr bwMode="auto">
            <a:xfrm>
              <a:off x="9248776" y="293688"/>
              <a:ext cx="166688" cy="158750"/>
            </a:xfrm>
            <a:custGeom>
              <a:avLst/>
              <a:gdLst>
                <a:gd name="T0" fmla="*/ 66 w 66"/>
                <a:gd name="T1" fmla="*/ 59 h 63"/>
                <a:gd name="T2" fmla="*/ 54 w 66"/>
                <a:gd name="T3" fmla="*/ 61 h 63"/>
                <a:gd name="T4" fmla="*/ 2 w 66"/>
                <a:gd name="T5" fmla="*/ 12 h 63"/>
                <a:gd name="T6" fmla="*/ 2 w 66"/>
                <a:gd name="T7" fmla="*/ 1 h 63"/>
                <a:gd name="T8" fmla="*/ 11 w 66"/>
                <a:gd name="T9" fmla="*/ 1 h 63"/>
                <a:gd name="T10" fmla="*/ 63 w 66"/>
                <a:gd name="T11" fmla="*/ 51 h 63"/>
                <a:gd name="T12" fmla="*/ 66 w 66"/>
                <a:gd name="T1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2">
                  <a:moveTo>
                    <a:pt x="66" y="59"/>
                  </a:moveTo>
                  <a:cubicBezTo>
                    <a:pt x="61" y="60"/>
                    <a:pt x="55" y="63"/>
                    <a:pt x="54" y="61"/>
                  </a:cubicBezTo>
                  <a:cubicBezTo>
                    <a:pt x="36" y="45"/>
                    <a:pt x="19" y="29"/>
                    <a:pt x="2" y="12"/>
                  </a:cubicBezTo>
                  <a:cubicBezTo>
                    <a:pt x="0" y="10"/>
                    <a:pt x="1" y="5"/>
                    <a:pt x="2" y="1"/>
                  </a:cubicBezTo>
                  <a:cubicBezTo>
                    <a:pt x="2" y="0"/>
                    <a:pt x="9" y="0"/>
                    <a:pt x="11" y="1"/>
                  </a:cubicBezTo>
                  <a:cubicBezTo>
                    <a:pt x="28" y="17"/>
                    <a:pt x="46" y="34"/>
                    <a:pt x="63" y="51"/>
                  </a:cubicBezTo>
                  <a:cubicBezTo>
                    <a:pt x="64" y="52"/>
                    <a:pt x="64" y="54"/>
                    <a:pt x="66" y="59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21"/>
            <p:cNvSpPr/>
            <p:nvPr/>
          </p:nvSpPr>
          <p:spPr bwMode="auto">
            <a:xfrm>
              <a:off x="9478963" y="465138"/>
              <a:ext cx="261938" cy="31750"/>
            </a:xfrm>
            <a:custGeom>
              <a:avLst/>
              <a:gdLst>
                <a:gd name="T0" fmla="*/ 104 w 104"/>
                <a:gd name="T1" fmla="*/ 13 h 13"/>
                <a:gd name="T2" fmla="*/ 0 w 104"/>
                <a:gd name="T3" fmla="*/ 13 h 13"/>
                <a:gd name="T4" fmla="*/ 104 w 104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3">
                  <a:moveTo>
                    <a:pt x="104" y="13"/>
                  </a:moveTo>
                  <a:cubicBezTo>
                    <a:pt x="67" y="13"/>
                    <a:pt x="34" y="13"/>
                    <a:pt x="0" y="13"/>
                  </a:cubicBezTo>
                  <a:cubicBezTo>
                    <a:pt x="11" y="1"/>
                    <a:pt x="86" y="0"/>
                    <a:pt x="104" y="13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Freeform 22"/>
            <p:cNvSpPr/>
            <p:nvPr/>
          </p:nvSpPr>
          <p:spPr bwMode="auto">
            <a:xfrm>
              <a:off x="9694863" y="419100"/>
              <a:ext cx="184150" cy="139700"/>
            </a:xfrm>
            <a:custGeom>
              <a:avLst/>
              <a:gdLst>
                <a:gd name="T0" fmla="*/ 0 w 73"/>
                <a:gd name="T1" fmla="*/ 46 h 55"/>
                <a:gd name="T2" fmla="*/ 35 w 73"/>
                <a:gd name="T3" fmla="*/ 23 h 55"/>
                <a:gd name="T4" fmla="*/ 72 w 73"/>
                <a:gd name="T5" fmla="*/ 0 h 55"/>
                <a:gd name="T6" fmla="*/ 0 w 73"/>
                <a:gd name="T7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55">
                  <a:moveTo>
                    <a:pt x="0" y="46"/>
                  </a:moveTo>
                  <a:cubicBezTo>
                    <a:pt x="11" y="38"/>
                    <a:pt x="23" y="31"/>
                    <a:pt x="35" y="23"/>
                  </a:cubicBezTo>
                  <a:cubicBezTo>
                    <a:pt x="47" y="15"/>
                    <a:pt x="60" y="8"/>
                    <a:pt x="72" y="0"/>
                  </a:cubicBezTo>
                  <a:cubicBezTo>
                    <a:pt x="73" y="25"/>
                    <a:pt x="21" y="55"/>
                    <a:pt x="0" y="46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" name="Freeform 23"/>
            <p:cNvSpPr/>
            <p:nvPr/>
          </p:nvSpPr>
          <p:spPr bwMode="auto">
            <a:xfrm>
              <a:off x="9332913" y="434975"/>
              <a:ext cx="193675" cy="128588"/>
            </a:xfrm>
            <a:custGeom>
              <a:avLst/>
              <a:gdLst>
                <a:gd name="T0" fmla="*/ 0 w 77"/>
                <a:gd name="T1" fmla="*/ 0 h 51"/>
                <a:gd name="T2" fmla="*/ 77 w 77"/>
                <a:gd name="T3" fmla="*/ 39 h 51"/>
                <a:gd name="T4" fmla="*/ 0 w 77"/>
                <a:gd name="T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51">
                  <a:moveTo>
                    <a:pt x="0" y="0"/>
                  </a:moveTo>
                  <a:cubicBezTo>
                    <a:pt x="27" y="14"/>
                    <a:pt x="53" y="27"/>
                    <a:pt x="77" y="39"/>
                  </a:cubicBezTo>
                  <a:cubicBezTo>
                    <a:pt x="58" y="51"/>
                    <a:pt x="1" y="24"/>
                    <a:pt x="0" y="0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24"/>
            <p:cNvSpPr/>
            <p:nvPr/>
          </p:nvSpPr>
          <p:spPr bwMode="auto">
            <a:xfrm>
              <a:off x="9394826" y="368300"/>
              <a:ext cx="165100" cy="93663"/>
            </a:xfrm>
            <a:custGeom>
              <a:avLst/>
              <a:gdLst>
                <a:gd name="T0" fmla="*/ 65 w 65"/>
                <a:gd name="T1" fmla="*/ 29 h 37"/>
                <a:gd name="T2" fmla="*/ 0 w 65"/>
                <a:gd name="T3" fmla="*/ 6 h 37"/>
                <a:gd name="T4" fmla="*/ 3 w 65"/>
                <a:gd name="T5" fmla="*/ 0 h 37"/>
                <a:gd name="T6" fmla="*/ 65 w 65"/>
                <a:gd name="T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37">
                  <a:moveTo>
                    <a:pt x="65" y="29"/>
                  </a:moveTo>
                  <a:cubicBezTo>
                    <a:pt x="36" y="37"/>
                    <a:pt x="17" y="23"/>
                    <a:pt x="0" y="6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23" y="10"/>
                    <a:pt x="44" y="19"/>
                    <a:pt x="65" y="29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25"/>
            <p:cNvSpPr/>
            <p:nvPr/>
          </p:nvSpPr>
          <p:spPr bwMode="auto">
            <a:xfrm>
              <a:off x="9655176" y="366713"/>
              <a:ext cx="158750" cy="98425"/>
            </a:xfrm>
            <a:custGeom>
              <a:avLst/>
              <a:gdLst>
                <a:gd name="T0" fmla="*/ 63 w 63"/>
                <a:gd name="T1" fmla="*/ 1 h 39"/>
                <a:gd name="T2" fmla="*/ 0 w 63"/>
                <a:gd name="T3" fmla="*/ 34 h 39"/>
                <a:gd name="T4" fmla="*/ 63 w 63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39">
                  <a:moveTo>
                    <a:pt x="63" y="1"/>
                  </a:moveTo>
                  <a:cubicBezTo>
                    <a:pt x="46" y="16"/>
                    <a:pt x="34" y="39"/>
                    <a:pt x="0" y="34"/>
                  </a:cubicBezTo>
                  <a:cubicBezTo>
                    <a:pt x="23" y="21"/>
                    <a:pt x="37" y="0"/>
                    <a:pt x="63" y="1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26"/>
            <p:cNvSpPr/>
            <p:nvPr/>
          </p:nvSpPr>
          <p:spPr bwMode="auto">
            <a:xfrm>
              <a:off x="9906001" y="238125"/>
              <a:ext cx="157163" cy="93663"/>
            </a:xfrm>
            <a:custGeom>
              <a:avLst/>
              <a:gdLst>
                <a:gd name="T0" fmla="*/ 62 w 62"/>
                <a:gd name="T1" fmla="*/ 32 h 37"/>
                <a:gd name="T2" fmla="*/ 41 w 62"/>
                <a:gd name="T3" fmla="*/ 37 h 37"/>
                <a:gd name="T4" fmla="*/ 38 w 62"/>
                <a:gd name="T5" fmla="*/ 18 h 37"/>
                <a:gd name="T6" fmla="*/ 4 w 62"/>
                <a:gd name="T7" fmla="*/ 25 h 37"/>
                <a:gd name="T8" fmla="*/ 0 w 62"/>
                <a:gd name="T9" fmla="*/ 22 h 37"/>
                <a:gd name="T10" fmla="*/ 6 w 62"/>
                <a:gd name="T11" fmla="*/ 9 h 37"/>
                <a:gd name="T12" fmla="*/ 62 w 62"/>
                <a:gd name="T13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7">
                  <a:moveTo>
                    <a:pt x="62" y="32"/>
                  </a:moveTo>
                  <a:cubicBezTo>
                    <a:pt x="54" y="34"/>
                    <a:pt x="46" y="36"/>
                    <a:pt x="41" y="37"/>
                  </a:cubicBezTo>
                  <a:cubicBezTo>
                    <a:pt x="40" y="30"/>
                    <a:pt x="41" y="21"/>
                    <a:pt x="38" y="18"/>
                  </a:cubicBezTo>
                  <a:cubicBezTo>
                    <a:pt x="25" y="8"/>
                    <a:pt x="14" y="12"/>
                    <a:pt x="4" y="25"/>
                  </a:cubicBezTo>
                  <a:cubicBezTo>
                    <a:pt x="3" y="24"/>
                    <a:pt x="1" y="23"/>
                    <a:pt x="0" y="22"/>
                  </a:cubicBezTo>
                  <a:cubicBezTo>
                    <a:pt x="2" y="18"/>
                    <a:pt x="2" y="11"/>
                    <a:pt x="6" y="9"/>
                  </a:cubicBezTo>
                  <a:cubicBezTo>
                    <a:pt x="20" y="0"/>
                    <a:pt x="44" y="10"/>
                    <a:pt x="62" y="32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27"/>
            <p:cNvSpPr/>
            <p:nvPr/>
          </p:nvSpPr>
          <p:spPr bwMode="auto">
            <a:xfrm>
              <a:off x="9158288" y="246063"/>
              <a:ext cx="157163" cy="87313"/>
            </a:xfrm>
            <a:custGeom>
              <a:avLst/>
              <a:gdLst>
                <a:gd name="T0" fmla="*/ 26 w 62"/>
                <a:gd name="T1" fmla="*/ 35 h 35"/>
                <a:gd name="T2" fmla="*/ 0 w 62"/>
                <a:gd name="T3" fmla="*/ 29 h 35"/>
                <a:gd name="T4" fmla="*/ 53 w 62"/>
                <a:gd name="T5" fmla="*/ 5 h 35"/>
                <a:gd name="T6" fmla="*/ 62 w 62"/>
                <a:gd name="T7" fmla="*/ 19 h 35"/>
                <a:gd name="T8" fmla="*/ 21 w 62"/>
                <a:gd name="T9" fmla="*/ 18 h 35"/>
                <a:gd name="T10" fmla="*/ 26 w 6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5">
                  <a:moveTo>
                    <a:pt x="26" y="35"/>
                  </a:moveTo>
                  <a:cubicBezTo>
                    <a:pt x="18" y="33"/>
                    <a:pt x="9" y="31"/>
                    <a:pt x="0" y="29"/>
                  </a:cubicBezTo>
                  <a:cubicBezTo>
                    <a:pt x="14" y="10"/>
                    <a:pt x="31" y="0"/>
                    <a:pt x="53" y="5"/>
                  </a:cubicBezTo>
                  <a:cubicBezTo>
                    <a:pt x="58" y="6"/>
                    <a:pt x="60" y="12"/>
                    <a:pt x="62" y="19"/>
                  </a:cubicBezTo>
                  <a:cubicBezTo>
                    <a:pt x="48" y="10"/>
                    <a:pt x="34" y="4"/>
                    <a:pt x="21" y="18"/>
                  </a:cubicBezTo>
                  <a:cubicBezTo>
                    <a:pt x="19" y="20"/>
                    <a:pt x="23" y="28"/>
                    <a:pt x="26" y="35"/>
                  </a:cubicBezTo>
                  <a:close/>
                </a:path>
              </a:pathLst>
            </a:custGeom>
            <a:solidFill>
              <a:srgbClr val="40B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6314" y="222491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800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44" name="Freeform 38">
            <a:extLst>
              <a:ext uri="{FF2B5EF4-FFF2-40B4-BE49-F238E27FC236}">
                <a16:creationId xmlns:a16="http://schemas.microsoft.com/office/drawing/2014/main" id="{7C8D84D6-D60C-48A0-B1C5-5E2862137ACF}"/>
              </a:ext>
            </a:extLst>
          </p:cNvPr>
          <p:cNvSpPr>
            <a:spLocks noChangeAspect="1"/>
          </p:cNvSpPr>
          <p:nvPr/>
        </p:nvSpPr>
        <p:spPr>
          <a:xfrm rot="2592912">
            <a:off x="1477645" y="2677114"/>
            <a:ext cx="1563416" cy="1216503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Freeform 38">
            <a:extLst>
              <a:ext uri="{FF2B5EF4-FFF2-40B4-BE49-F238E27FC236}">
                <a16:creationId xmlns:a16="http://schemas.microsoft.com/office/drawing/2014/main" id="{599A62CF-C707-4B4B-81AA-8E253B376B31}"/>
              </a:ext>
            </a:extLst>
          </p:cNvPr>
          <p:cNvSpPr>
            <a:spLocks noChangeAspect="1"/>
          </p:cNvSpPr>
          <p:nvPr/>
        </p:nvSpPr>
        <p:spPr>
          <a:xfrm rot="19007088" flipH="1">
            <a:off x="9162640" y="2677114"/>
            <a:ext cx="1563416" cy="1216503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E38287EC-10EB-4009-8B3E-53314FB19ECD}"/>
              </a:ext>
            </a:extLst>
          </p:cNvPr>
          <p:cNvSpPr/>
          <p:nvPr/>
        </p:nvSpPr>
        <p:spPr>
          <a:xfrm>
            <a:off x="3148918" y="2653570"/>
            <a:ext cx="835846" cy="414017"/>
          </a:xfrm>
          <a:prstGeom prst="rightArrow">
            <a:avLst>
              <a:gd name="adj1" fmla="val 50000"/>
              <a:gd name="adj2" fmla="val 812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006ABD46-F77B-4688-9E6E-3AAE7EFB27BA}"/>
              </a:ext>
            </a:extLst>
          </p:cNvPr>
          <p:cNvSpPr/>
          <p:nvPr/>
        </p:nvSpPr>
        <p:spPr>
          <a:xfrm rot="10800000">
            <a:off x="8377525" y="2653570"/>
            <a:ext cx="835846" cy="414017"/>
          </a:xfrm>
          <a:prstGeom prst="rightArrow">
            <a:avLst>
              <a:gd name="adj1" fmla="val 50000"/>
              <a:gd name="adj2" fmla="val 812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타원 14">
            <a:extLst>
              <a:ext uri="{FF2B5EF4-FFF2-40B4-BE49-F238E27FC236}">
                <a16:creationId xmlns:a16="http://schemas.microsoft.com/office/drawing/2014/main" id="{82D8E5D8-14BB-44D7-82FA-C61401B6EED7}"/>
              </a:ext>
            </a:extLst>
          </p:cNvPr>
          <p:cNvSpPr/>
          <p:nvPr/>
        </p:nvSpPr>
        <p:spPr>
          <a:xfrm>
            <a:off x="991898" y="4413776"/>
            <a:ext cx="388504" cy="38850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/>
              <a:t>2</a:t>
            </a:r>
            <a:endParaRPr lang="ko-KR" altLang="en-US" sz="1400" b="1"/>
          </a:p>
        </p:txBody>
      </p:sp>
      <p:sp>
        <p:nvSpPr>
          <p:cNvPr id="50" name="타원 18">
            <a:extLst>
              <a:ext uri="{FF2B5EF4-FFF2-40B4-BE49-F238E27FC236}">
                <a16:creationId xmlns:a16="http://schemas.microsoft.com/office/drawing/2014/main" id="{B1A15E47-24DA-4D51-B78A-2913D354D8EB}"/>
              </a:ext>
            </a:extLst>
          </p:cNvPr>
          <p:cNvSpPr/>
          <p:nvPr/>
        </p:nvSpPr>
        <p:spPr>
          <a:xfrm>
            <a:off x="5006151" y="4709528"/>
            <a:ext cx="388504" cy="38850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/>
              <a:t>1</a:t>
            </a:r>
            <a:endParaRPr lang="ko-KR" altLang="en-US" sz="1400" b="1"/>
          </a:p>
        </p:txBody>
      </p:sp>
      <p:sp>
        <p:nvSpPr>
          <p:cNvPr id="51" name="타원 21">
            <a:extLst>
              <a:ext uri="{FF2B5EF4-FFF2-40B4-BE49-F238E27FC236}">
                <a16:creationId xmlns:a16="http://schemas.microsoft.com/office/drawing/2014/main" id="{0AF86696-9232-44CA-98B0-28D8B347DAAE}"/>
              </a:ext>
            </a:extLst>
          </p:cNvPr>
          <p:cNvSpPr/>
          <p:nvPr/>
        </p:nvSpPr>
        <p:spPr>
          <a:xfrm>
            <a:off x="9037132" y="4413776"/>
            <a:ext cx="388504" cy="38850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/>
              <a:t>3</a:t>
            </a:r>
            <a:endParaRPr lang="ko-KR" altLang="en-US" sz="1400" b="1"/>
          </a:p>
        </p:txBody>
      </p:sp>
      <p:sp>
        <p:nvSpPr>
          <p:cNvPr id="52" name="텍스트 개체 틀 11">
            <a:extLst>
              <a:ext uri="{FF2B5EF4-FFF2-40B4-BE49-F238E27FC236}">
                <a16:creationId xmlns:a16="http://schemas.microsoft.com/office/drawing/2014/main" id="{75C45625-979B-495A-8015-2C6325BDCD1E}"/>
              </a:ext>
            </a:extLst>
          </p:cNvPr>
          <p:cNvSpPr txBox="1"/>
          <p:nvPr/>
        </p:nvSpPr>
        <p:spPr>
          <a:xfrm>
            <a:off x="1383124" y="4428008"/>
            <a:ext cx="1857262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텍스트 개체 틀 14">
            <a:extLst>
              <a:ext uri="{FF2B5EF4-FFF2-40B4-BE49-F238E27FC236}">
                <a16:creationId xmlns:a16="http://schemas.microsoft.com/office/drawing/2014/main" id="{6AA7E8B0-0F98-49A6-B587-1DB96F3FDB16}"/>
              </a:ext>
            </a:extLst>
          </p:cNvPr>
          <p:cNvSpPr txBox="1"/>
          <p:nvPr/>
        </p:nvSpPr>
        <p:spPr>
          <a:xfrm>
            <a:off x="5416428" y="4723760"/>
            <a:ext cx="1841227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텍스트 개체 틀 18">
            <a:extLst>
              <a:ext uri="{FF2B5EF4-FFF2-40B4-BE49-F238E27FC236}">
                <a16:creationId xmlns:a16="http://schemas.microsoft.com/office/drawing/2014/main" id="{A6409896-8E3C-4923-8938-318D4A18556D}"/>
              </a:ext>
            </a:extLst>
          </p:cNvPr>
          <p:cNvSpPr txBox="1"/>
          <p:nvPr/>
        </p:nvSpPr>
        <p:spPr>
          <a:xfrm>
            <a:off x="9447408" y="4428008"/>
            <a:ext cx="1822396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자유형 11">
            <a:extLst>
              <a:ext uri="{FF2B5EF4-FFF2-40B4-BE49-F238E27FC236}">
                <a16:creationId xmlns:a16="http://schemas.microsoft.com/office/drawing/2014/main" id="{98DCB2FD-E08E-4A78-AB65-7CA941DB7463}"/>
              </a:ext>
            </a:extLst>
          </p:cNvPr>
          <p:cNvSpPr/>
          <p:nvPr/>
        </p:nvSpPr>
        <p:spPr>
          <a:xfrm flipV="1">
            <a:off x="1312752" y="5370668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자유형 11">
            <a:extLst>
              <a:ext uri="{FF2B5EF4-FFF2-40B4-BE49-F238E27FC236}">
                <a16:creationId xmlns:a16="http://schemas.microsoft.com/office/drawing/2014/main" id="{CFAC6F33-FF6E-4D9D-85F6-F514E2F60432}"/>
              </a:ext>
            </a:extLst>
          </p:cNvPr>
          <p:cNvSpPr/>
          <p:nvPr/>
        </p:nvSpPr>
        <p:spPr>
          <a:xfrm flipV="1">
            <a:off x="1312752" y="6018740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텍스트 개체 틀 9">
            <a:extLst>
              <a:ext uri="{FF2B5EF4-FFF2-40B4-BE49-F238E27FC236}">
                <a16:creationId xmlns:a16="http://schemas.microsoft.com/office/drawing/2014/main" id="{71EC8BDC-8DC8-4BE3-8EBF-AB77B64CE328}"/>
              </a:ext>
            </a:extLst>
          </p:cNvPr>
          <p:cNvSpPr txBox="1"/>
          <p:nvPr/>
        </p:nvSpPr>
        <p:spPr>
          <a:xfrm>
            <a:off x="1312752" y="5498025"/>
            <a:ext cx="9630332" cy="4943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8C7A11-3131-453B-ABB1-CC62FC931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640" y="1529057"/>
            <a:ext cx="4461009" cy="33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F12438-48DA-4C61-8085-E08AB12D7AA9}"/>
              </a:ext>
            </a:extLst>
          </p:cNvPr>
          <p:cNvSpPr/>
          <p:nvPr/>
        </p:nvSpPr>
        <p:spPr>
          <a:xfrm>
            <a:off x="5754757" y="3468756"/>
            <a:ext cx="1698998" cy="169899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271E67-9455-4FCB-AFE2-00B85A12E2D8}"/>
              </a:ext>
            </a:extLst>
          </p:cNvPr>
          <p:cNvSpPr/>
          <p:nvPr/>
        </p:nvSpPr>
        <p:spPr>
          <a:xfrm>
            <a:off x="5754757" y="2196479"/>
            <a:ext cx="1188720" cy="11887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57A602-8A53-473B-8FAC-638E9529B58D}"/>
              </a:ext>
            </a:extLst>
          </p:cNvPr>
          <p:cNvSpPr/>
          <p:nvPr/>
        </p:nvSpPr>
        <p:spPr>
          <a:xfrm>
            <a:off x="4470394" y="2196479"/>
            <a:ext cx="1188720" cy="11887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03D5E3-65AE-431B-AF3B-6030A503098B}"/>
              </a:ext>
            </a:extLst>
          </p:cNvPr>
          <p:cNvSpPr/>
          <p:nvPr/>
        </p:nvSpPr>
        <p:spPr>
          <a:xfrm>
            <a:off x="4470394" y="3468756"/>
            <a:ext cx="1188720" cy="11887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3">
            <a:extLst>
              <a:ext uri="{FF2B5EF4-FFF2-40B4-BE49-F238E27FC236}">
                <a16:creationId xmlns:a16="http://schemas.microsoft.com/office/drawing/2014/main" id="{33B06086-03ED-4B1B-AC62-E41E78375958}"/>
              </a:ext>
            </a:extLst>
          </p:cNvPr>
          <p:cNvSpPr>
            <a:spLocks noChangeAspect="1"/>
          </p:cNvSpPr>
          <p:nvPr/>
        </p:nvSpPr>
        <p:spPr>
          <a:xfrm>
            <a:off x="6276843" y="3952841"/>
            <a:ext cx="666634" cy="67942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E43716C8-CD75-4B0E-91F8-642104118D45}"/>
              </a:ext>
            </a:extLst>
          </p:cNvPr>
          <p:cNvSpPr>
            <a:spLocks noChangeAspect="1"/>
          </p:cNvSpPr>
          <p:nvPr/>
        </p:nvSpPr>
        <p:spPr>
          <a:xfrm>
            <a:off x="6096000" y="2614292"/>
            <a:ext cx="521208" cy="402741"/>
          </a:xfrm>
          <a:custGeom>
            <a:avLst/>
            <a:gdLst/>
            <a:ahLst/>
            <a:cxnLst/>
            <a:rect l="l" t="t" r="r" b="b"/>
            <a:pathLst>
              <a:path w="3949159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273E5073-DCA5-4667-AB88-4A695CBA2C2C}"/>
              </a:ext>
            </a:extLst>
          </p:cNvPr>
          <p:cNvSpPr>
            <a:spLocks noChangeAspect="1"/>
          </p:cNvSpPr>
          <p:nvPr/>
        </p:nvSpPr>
        <p:spPr>
          <a:xfrm>
            <a:off x="4836054" y="3810000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F039ED93-F886-444D-8AEF-068BE227A2C0}"/>
              </a:ext>
            </a:extLst>
          </p:cNvPr>
          <p:cNvSpPr>
            <a:spLocks noChangeAspect="1"/>
          </p:cNvSpPr>
          <p:nvPr/>
        </p:nvSpPr>
        <p:spPr>
          <a:xfrm flipH="1">
            <a:off x="4804150" y="2566198"/>
            <a:ext cx="521208" cy="50115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제목 3">
            <a:extLst>
              <a:ext uri="{FF2B5EF4-FFF2-40B4-BE49-F238E27FC236}">
                <a16:creationId xmlns:a16="http://schemas.microsoft.com/office/drawing/2014/main" id="{CFA537AB-CFC2-4EA8-8AA8-FD8693E47CEB}"/>
              </a:ext>
            </a:extLst>
          </p:cNvPr>
          <p:cNvSpPr txBox="1"/>
          <p:nvPr/>
        </p:nvSpPr>
        <p:spPr>
          <a:xfrm>
            <a:off x="7364076" y="1257031"/>
            <a:ext cx="4383976" cy="64443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b="1">
                <a:solidFill>
                  <a:srgbClr val="73503F"/>
                </a:solidFill>
              </a:rPr>
              <a:t>Presentation</a:t>
            </a:r>
            <a:endParaRPr lang="ko-KR" altLang="en-US" sz="5400" b="1">
              <a:solidFill>
                <a:srgbClr val="73503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67D09-F632-4DC7-8240-C90930151BE9}"/>
              </a:ext>
            </a:extLst>
          </p:cNvPr>
          <p:cNvSpPr txBox="1"/>
          <p:nvPr/>
        </p:nvSpPr>
        <p:spPr>
          <a:xfrm>
            <a:off x="6526467" y="506233"/>
            <a:ext cx="35520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>
                <a:solidFill>
                  <a:srgbClr val="73503F"/>
                </a:solidFill>
                <a:latin typeface="+mj-lt"/>
                <a:cs typeface="Arial" panose="020B0604020202020204" pitchFamily="34" charset="0"/>
              </a:rPr>
              <a:t>Awesome</a:t>
            </a: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89DDF676-4908-4C68-8A4C-27DEA41D8A9E}"/>
              </a:ext>
            </a:extLst>
          </p:cNvPr>
          <p:cNvGrpSpPr/>
          <p:nvPr/>
        </p:nvGrpSpPr>
        <p:grpSpPr>
          <a:xfrm>
            <a:off x="7975841" y="2345733"/>
            <a:ext cx="1754568" cy="870503"/>
            <a:chOff x="7742163" y="1857469"/>
            <a:chExt cx="3816000" cy="8705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20F552-3C83-478C-95B1-34BB8B5C777B}"/>
                </a:ext>
              </a:extLst>
            </p:cNvPr>
            <p:cNvSpPr txBox="1"/>
            <p:nvPr/>
          </p:nvSpPr>
          <p:spPr>
            <a:xfrm>
              <a:off x="7742163" y="1857469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>
                  <a:solidFill>
                    <a:srgbClr val="73503F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ABF4CC-C3AD-4D20-B310-AD05A3EC8263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>
                  <a:solidFill>
                    <a:srgbClr val="73503F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9" name="그룹 4">
            <a:extLst>
              <a:ext uri="{FF2B5EF4-FFF2-40B4-BE49-F238E27FC236}">
                <a16:creationId xmlns:a16="http://schemas.microsoft.com/office/drawing/2014/main" id="{1C95F1ED-97EF-40CA-AF9D-4D76404861D8}"/>
              </a:ext>
            </a:extLst>
          </p:cNvPr>
          <p:cNvGrpSpPr/>
          <p:nvPr/>
        </p:nvGrpSpPr>
        <p:grpSpPr>
          <a:xfrm>
            <a:off x="7975841" y="3470363"/>
            <a:ext cx="1754568" cy="870503"/>
            <a:chOff x="7742163" y="2983865"/>
            <a:chExt cx="3816000" cy="8705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6203A3-636F-48AD-B50A-D7D802897B16}"/>
                </a:ext>
              </a:extLst>
            </p:cNvPr>
            <p:cNvSpPr txBox="1"/>
            <p:nvPr/>
          </p:nvSpPr>
          <p:spPr>
            <a:xfrm>
              <a:off x="7742163" y="298386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>
                  <a:solidFill>
                    <a:srgbClr val="73503F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3F7A37-C452-4393-A4BC-EC177BA38D96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>
                  <a:solidFill>
                    <a:srgbClr val="73503F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2" name="그룹 5">
            <a:extLst>
              <a:ext uri="{FF2B5EF4-FFF2-40B4-BE49-F238E27FC236}">
                <a16:creationId xmlns:a16="http://schemas.microsoft.com/office/drawing/2014/main" id="{BD3BCCD5-72BC-4650-A4AF-5092E582852B}"/>
              </a:ext>
            </a:extLst>
          </p:cNvPr>
          <p:cNvGrpSpPr/>
          <p:nvPr/>
        </p:nvGrpSpPr>
        <p:grpSpPr>
          <a:xfrm>
            <a:off x="9993484" y="2345733"/>
            <a:ext cx="1754568" cy="870503"/>
            <a:chOff x="7742163" y="4121147"/>
            <a:chExt cx="3816000" cy="8705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4E4938-18D8-4695-A3A2-E60E9D5D638A}"/>
                </a:ext>
              </a:extLst>
            </p:cNvPr>
            <p:cNvSpPr txBox="1"/>
            <p:nvPr/>
          </p:nvSpPr>
          <p:spPr>
            <a:xfrm>
              <a:off x="7742163" y="4121147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>
                  <a:solidFill>
                    <a:srgbClr val="73503F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D4CED5-05AF-4D59-BFDC-03C1B2DA015E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>
                  <a:solidFill>
                    <a:srgbClr val="73503F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AA5CBDEE-602D-4D3E-9F55-67EA4357DD22}"/>
              </a:ext>
            </a:extLst>
          </p:cNvPr>
          <p:cNvGrpSpPr/>
          <p:nvPr/>
        </p:nvGrpSpPr>
        <p:grpSpPr>
          <a:xfrm>
            <a:off x="9993484" y="3470362"/>
            <a:ext cx="1754568" cy="870503"/>
            <a:chOff x="7742163" y="5269315"/>
            <a:chExt cx="3816000" cy="87050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D11B02-453A-4511-BAF5-01F4B331541E}"/>
                </a:ext>
              </a:extLst>
            </p:cNvPr>
            <p:cNvSpPr txBox="1"/>
            <p:nvPr/>
          </p:nvSpPr>
          <p:spPr>
            <a:xfrm>
              <a:off x="7742163" y="526931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>
                  <a:solidFill>
                    <a:srgbClr val="73503F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9D77A0-0320-4C9B-A6F5-1132A47E1585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>
                  <a:solidFill>
                    <a:srgbClr val="73503F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801532-6C1E-45DC-94EF-DF8F9D69DA4A}"/>
              </a:ext>
            </a:extLst>
          </p:cNvPr>
          <p:cNvSpPr/>
          <p:nvPr/>
        </p:nvSpPr>
        <p:spPr>
          <a:xfrm flipH="1">
            <a:off x="109728" y="5731079"/>
            <a:ext cx="5912782" cy="620688"/>
          </a:xfrm>
          <a:prstGeom prst="rect">
            <a:avLst/>
          </a:prstGeom>
          <a:solidFill>
            <a:srgbClr val="73503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4BD384-A2ED-434F-A224-0811A8679DE1}"/>
              </a:ext>
            </a:extLst>
          </p:cNvPr>
          <p:cNvSpPr/>
          <p:nvPr/>
        </p:nvSpPr>
        <p:spPr>
          <a:xfrm flipH="1">
            <a:off x="6096000" y="5731079"/>
            <a:ext cx="4730496" cy="62068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6813D2-D864-455D-8FD1-E6B1373920A3}"/>
              </a:ext>
            </a:extLst>
          </p:cNvPr>
          <p:cNvSpPr txBox="1"/>
          <p:nvPr/>
        </p:nvSpPr>
        <p:spPr>
          <a:xfrm flipH="1">
            <a:off x="1565011" y="5825274"/>
            <a:ext cx="339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7FB28E-26B3-42D8-9465-58F7620C4DDC}"/>
              </a:ext>
            </a:extLst>
          </p:cNvPr>
          <p:cNvGrpSpPr/>
          <p:nvPr/>
        </p:nvGrpSpPr>
        <p:grpSpPr>
          <a:xfrm>
            <a:off x="6296722" y="5865586"/>
            <a:ext cx="851132" cy="346617"/>
            <a:chOff x="6484672" y="2318645"/>
            <a:chExt cx="2188230" cy="891140"/>
          </a:xfrm>
          <a:solidFill>
            <a:schemeClr val="bg1"/>
          </a:solidFill>
        </p:grpSpPr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D4D07E72-044C-4CCE-B683-F75FEB8B8E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9142" y="2318645"/>
              <a:ext cx="883760" cy="89114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65619C6-1D9E-4CB8-8E26-65A5A274D7E5}"/>
                </a:ext>
              </a:extLst>
            </p:cNvPr>
            <p:cNvSpPr/>
            <p:nvPr/>
          </p:nvSpPr>
          <p:spPr>
            <a:xfrm>
              <a:off x="6484672" y="2318645"/>
              <a:ext cx="599480" cy="854274"/>
            </a:xfrm>
            <a:custGeom>
              <a:avLst/>
              <a:gdLst/>
              <a:ahLst/>
              <a:cxnLst/>
              <a:rect l="l" t="t" r="r" b="b"/>
              <a:pathLst>
                <a:path w="599480" h="854274">
                  <a:moveTo>
                    <a:pt x="308967" y="0"/>
                  </a:moveTo>
                  <a:cubicBezTo>
                    <a:pt x="396676" y="0"/>
                    <a:pt x="482600" y="22027"/>
                    <a:pt x="566737" y="66080"/>
                  </a:cubicBezTo>
                  <a:lnTo>
                    <a:pt x="482203" y="230386"/>
                  </a:lnTo>
                  <a:cubicBezTo>
                    <a:pt x="436048" y="194271"/>
                    <a:pt x="389492" y="176213"/>
                    <a:pt x="342537" y="176213"/>
                  </a:cubicBezTo>
                  <a:cubicBezTo>
                    <a:pt x="319859" y="176213"/>
                    <a:pt x="299566" y="181989"/>
                    <a:pt x="281657" y="193542"/>
                  </a:cubicBezTo>
                  <a:cubicBezTo>
                    <a:pt x="261367" y="206688"/>
                    <a:pt x="251222" y="224216"/>
                    <a:pt x="251222" y="246125"/>
                  </a:cubicBezTo>
                  <a:cubicBezTo>
                    <a:pt x="251222" y="267630"/>
                    <a:pt x="264539" y="286150"/>
                    <a:pt x="291173" y="301684"/>
                  </a:cubicBezTo>
                  <a:cubicBezTo>
                    <a:pt x="303104" y="308859"/>
                    <a:pt x="338885" y="321209"/>
                    <a:pt x="398515" y="338733"/>
                  </a:cubicBezTo>
                  <a:cubicBezTo>
                    <a:pt x="473258" y="360586"/>
                    <a:pt x="526529" y="391579"/>
                    <a:pt x="558329" y="431713"/>
                  </a:cubicBezTo>
                  <a:cubicBezTo>
                    <a:pt x="585763" y="465882"/>
                    <a:pt x="599480" y="509786"/>
                    <a:pt x="599480" y="563426"/>
                  </a:cubicBezTo>
                  <a:cubicBezTo>
                    <a:pt x="599480" y="700900"/>
                    <a:pt x="539155" y="790498"/>
                    <a:pt x="418504" y="832219"/>
                  </a:cubicBezTo>
                  <a:cubicBezTo>
                    <a:pt x="376436" y="846922"/>
                    <a:pt x="331192" y="854274"/>
                    <a:pt x="282773" y="854274"/>
                  </a:cubicBezTo>
                  <a:cubicBezTo>
                    <a:pt x="181173" y="854274"/>
                    <a:pt x="86915" y="823516"/>
                    <a:pt x="0" y="762000"/>
                  </a:cubicBezTo>
                  <a:lnTo>
                    <a:pt x="90487" y="591741"/>
                  </a:lnTo>
                  <a:cubicBezTo>
                    <a:pt x="154118" y="649288"/>
                    <a:pt x="216356" y="678061"/>
                    <a:pt x="277201" y="678061"/>
                  </a:cubicBezTo>
                  <a:cubicBezTo>
                    <a:pt x="304642" y="678061"/>
                    <a:pt x="327908" y="671646"/>
                    <a:pt x="347002" y="658816"/>
                  </a:cubicBezTo>
                  <a:cubicBezTo>
                    <a:pt x="369270" y="644386"/>
                    <a:pt x="380404" y="623941"/>
                    <a:pt x="380404" y="597480"/>
                  </a:cubicBezTo>
                  <a:cubicBezTo>
                    <a:pt x="380404" y="573426"/>
                    <a:pt x="368080" y="553380"/>
                    <a:pt x="343430" y="537344"/>
                  </a:cubicBezTo>
                  <a:cubicBezTo>
                    <a:pt x="325143" y="525314"/>
                    <a:pt x="294332" y="513085"/>
                    <a:pt x="250998" y="500658"/>
                  </a:cubicBezTo>
                  <a:cubicBezTo>
                    <a:pt x="198524" y="485199"/>
                    <a:pt x="165528" y="474495"/>
                    <a:pt x="152009" y="468548"/>
                  </a:cubicBezTo>
                  <a:cubicBezTo>
                    <a:pt x="130541" y="459433"/>
                    <a:pt x="112253" y="448729"/>
                    <a:pt x="97147" y="436439"/>
                  </a:cubicBezTo>
                  <a:cubicBezTo>
                    <a:pt x="53814" y="400763"/>
                    <a:pt x="32147" y="346854"/>
                    <a:pt x="32147" y="274709"/>
                  </a:cubicBezTo>
                  <a:cubicBezTo>
                    <a:pt x="32147" y="199390"/>
                    <a:pt x="54570" y="136956"/>
                    <a:pt x="99417" y="87409"/>
                  </a:cubicBezTo>
                  <a:cubicBezTo>
                    <a:pt x="151805" y="29136"/>
                    <a:pt x="221654" y="0"/>
                    <a:pt x="30896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F89DB86-61C3-4201-A272-D96A89DBBA0A}"/>
                </a:ext>
              </a:extLst>
            </p:cNvPr>
            <p:cNvSpPr/>
            <p:nvPr/>
          </p:nvSpPr>
          <p:spPr>
            <a:xfrm>
              <a:off x="7231491" y="2339482"/>
              <a:ext cx="462558" cy="812601"/>
            </a:xfrm>
            <a:custGeom>
              <a:avLst/>
              <a:gdLst/>
              <a:ahLst/>
              <a:cxnLst/>
              <a:rect l="l" t="t" r="r" b="b"/>
              <a:pathLst>
                <a:path w="462557" h="812601">
                  <a:moveTo>
                    <a:pt x="0" y="0"/>
                  </a:moveTo>
                  <a:lnTo>
                    <a:pt x="462558" y="0"/>
                  </a:lnTo>
                  <a:lnTo>
                    <a:pt x="462558" y="176212"/>
                  </a:lnTo>
                  <a:lnTo>
                    <a:pt x="211336" y="176212"/>
                  </a:lnTo>
                  <a:lnTo>
                    <a:pt x="211336" y="314920"/>
                  </a:lnTo>
                  <a:lnTo>
                    <a:pt x="448866" y="314920"/>
                  </a:lnTo>
                  <a:lnTo>
                    <a:pt x="448866" y="491132"/>
                  </a:lnTo>
                  <a:lnTo>
                    <a:pt x="211336" y="491132"/>
                  </a:lnTo>
                  <a:lnTo>
                    <a:pt x="211336" y="636389"/>
                  </a:lnTo>
                  <a:lnTo>
                    <a:pt x="462558" y="636389"/>
                  </a:lnTo>
                  <a:lnTo>
                    <a:pt x="462558" y="812601"/>
                  </a:lnTo>
                  <a:lnTo>
                    <a:pt x="0" y="8126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9925DA7-16FF-48BF-8374-253D4152255C}"/>
              </a:ext>
            </a:extLst>
          </p:cNvPr>
          <p:cNvSpPr txBox="1"/>
          <p:nvPr/>
        </p:nvSpPr>
        <p:spPr>
          <a:xfrm>
            <a:off x="7287202" y="5777284"/>
            <a:ext cx="833068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F1DE37-1683-46FD-9155-B9235AAC8083}"/>
              </a:ext>
            </a:extLst>
          </p:cNvPr>
          <p:cNvSpPr txBox="1"/>
          <p:nvPr/>
        </p:nvSpPr>
        <p:spPr>
          <a:xfrm>
            <a:off x="7924937" y="4665198"/>
            <a:ext cx="39125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b="1">
                <a:solidFill>
                  <a:srgbClr val="EDC7A0"/>
                </a:solidFill>
                <a:cs typeface="Arial" panose="020B0604020202020204" pitchFamily="34" charset="0"/>
              </a:rPr>
              <a:t>ALLPPT Layout </a:t>
            </a:r>
            <a:r>
              <a:rPr lang="en-GB" altLang="ko-KR" sz="1600">
                <a:cs typeface="Arial" panose="020B0604020202020204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7920F552-3C83-478C-95B1-34BB8B5C777B}"/>
              </a:ext>
            </a:extLst>
          </p:cNvPr>
          <p:cNvSpPr txBox="1"/>
          <p:nvPr/>
        </p:nvSpPr>
        <p:spPr>
          <a:xfrm>
            <a:off x="8408252" y="5789827"/>
            <a:ext cx="219483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7" y="1445775"/>
            <a:ext cx="3736288" cy="269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/>
              <a:t>Infographic Style</a:t>
            </a: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7E6EFF06-1761-4D06-86DA-EAED7784D7DB}"/>
              </a:ext>
            </a:extLst>
          </p:cNvPr>
          <p:cNvSpPr/>
          <p:nvPr/>
        </p:nvSpPr>
        <p:spPr>
          <a:xfrm rot="5400000" flipH="1">
            <a:off x="5291266" y="1783512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089F25-081C-458B-BF70-A5A519413AEA}"/>
              </a:ext>
            </a:extLst>
          </p:cNvPr>
          <p:cNvGrpSpPr/>
          <p:nvPr/>
        </p:nvGrpSpPr>
        <p:grpSpPr>
          <a:xfrm flipH="1">
            <a:off x="9134587" y="1649619"/>
            <a:ext cx="2600888" cy="923330"/>
            <a:chOff x="2551706" y="4283314"/>
            <a:chExt cx="1403938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63D396-57E6-4513-906F-1B91310D421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59908D-F650-401F-A27D-F3F310DF60A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7F4577-32F3-4F89-9D99-099B89E759CD}"/>
              </a:ext>
            </a:extLst>
          </p:cNvPr>
          <p:cNvGrpSpPr/>
          <p:nvPr/>
        </p:nvGrpSpPr>
        <p:grpSpPr>
          <a:xfrm flipH="1">
            <a:off x="9321995" y="3174508"/>
            <a:ext cx="2473990" cy="923330"/>
            <a:chOff x="2551706" y="4283314"/>
            <a:chExt cx="1403938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7F27AA-9B88-4950-9275-0360E64ECDF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BCFCCC-73F5-4462-B7E4-43E8E0373F9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1128D9-F9B5-4FDA-8B1E-6DA21185046F}"/>
              </a:ext>
            </a:extLst>
          </p:cNvPr>
          <p:cNvGrpSpPr/>
          <p:nvPr/>
        </p:nvGrpSpPr>
        <p:grpSpPr>
          <a:xfrm flipH="1">
            <a:off x="9134587" y="4996491"/>
            <a:ext cx="2600888" cy="923330"/>
            <a:chOff x="2551706" y="4283314"/>
            <a:chExt cx="1403938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3215D5A-A69E-43DC-8DD2-1506A6B9263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F226DA-7580-4C00-A4B0-2643121289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1" name="Elbow Connector 29">
            <a:extLst>
              <a:ext uri="{FF2B5EF4-FFF2-40B4-BE49-F238E27FC236}">
                <a16:creationId xmlns:a16="http://schemas.microsoft.com/office/drawing/2014/main" id="{512DDB9E-D4CA-45E9-AFA2-60DB2719565F}"/>
              </a:ext>
            </a:extLst>
          </p:cNvPr>
          <p:cNvCxnSpPr/>
          <p:nvPr/>
        </p:nvCxnSpPr>
        <p:spPr>
          <a:xfrm rot="10800000" flipH="1">
            <a:off x="8271028" y="5134601"/>
            <a:ext cx="777620" cy="265779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31">
            <a:extLst>
              <a:ext uri="{FF2B5EF4-FFF2-40B4-BE49-F238E27FC236}">
                <a16:creationId xmlns:a16="http://schemas.microsoft.com/office/drawing/2014/main" id="{6CF7647C-C190-43E4-A801-77144BAFDEBA}"/>
              </a:ext>
            </a:extLst>
          </p:cNvPr>
          <p:cNvCxnSpPr/>
          <p:nvPr/>
        </p:nvCxnSpPr>
        <p:spPr>
          <a:xfrm flipV="1">
            <a:off x="8951770" y="4316819"/>
            <a:ext cx="1351177" cy="372892"/>
          </a:xfrm>
          <a:prstGeom prst="bentConnector2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37C8A913-5BBF-4026-82D9-37F6C98D262C}"/>
              </a:ext>
            </a:extLst>
          </p:cNvPr>
          <p:cNvSpPr/>
          <p:nvPr/>
        </p:nvSpPr>
        <p:spPr>
          <a:xfrm flipH="1">
            <a:off x="7981390" y="5220859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EE89AAC-C33A-4D6F-9C6A-5004BC267AAD}"/>
              </a:ext>
            </a:extLst>
          </p:cNvPr>
          <p:cNvSpPr/>
          <p:nvPr/>
        </p:nvSpPr>
        <p:spPr>
          <a:xfrm flipH="1">
            <a:off x="7981390" y="1892052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D58153F-5BA0-4FD4-B36F-A653BCBF8669}"/>
              </a:ext>
            </a:extLst>
          </p:cNvPr>
          <p:cNvSpPr/>
          <p:nvPr/>
        </p:nvSpPr>
        <p:spPr>
          <a:xfrm flipH="1">
            <a:off x="8732855" y="4495435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6" name="Elbow Connector 40">
            <a:extLst>
              <a:ext uri="{FF2B5EF4-FFF2-40B4-BE49-F238E27FC236}">
                <a16:creationId xmlns:a16="http://schemas.microsoft.com/office/drawing/2014/main" id="{10220865-7264-4158-BAEF-9E645AC8D454}"/>
              </a:ext>
            </a:extLst>
          </p:cNvPr>
          <p:cNvCxnSpPr/>
          <p:nvPr/>
        </p:nvCxnSpPr>
        <p:spPr>
          <a:xfrm rot="10800000" flipH="1">
            <a:off x="8271028" y="1823547"/>
            <a:ext cx="777620" cy="265779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lock Arc 46">
            <a:extLst>
              <a:ext uri="{FF2B5EF4-FFF2-40B4-BE49-F238E27FC236}">
                <a16:creationId xmlns:a16="http://schemas.microsoft.com/office/drawing/2014/main" id="{86405175-75ED-4DB9-8CB5-25067232ABFF}"/>
              </a:ext>
            </a:extLst>
          </p:cNvPr>
          <p:cNvSpPr/>
          <p:nvPr/>
        </p:nvSpPr>
        <p:spPr>
          <a:xfrm rot="16200000" flipH="1">
            <a:off x="3176714" y="1792017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D4F3770-09FE-40E4-A3D7-38EE4D704E6D}"/>
              </a:ext>
            </a:extLst>
          </p:cNvPr>
          <p:cNvGrpSpPr/>
          <p:nvPr/>
        </p:nvGrpSpPr>
        <p:grpSpPr>
          <a:xfrm flipH="1">
            <a:off x="696226" y="1658124"/>
            <a:ext cx="2512833" cy="923330"/>
            <a:chOff x="2551706" y="4283314"/>
            <a:chExt cx="1403938" cy="92333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28CC14A-DD8D-46B8-B93F-11C0B023A6C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8FC8537-5BA2-4EC2-99FF-4C8AD26CB7B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B6DA080-C002-4252-A9D6-71D2E627C2C2}"/>
              </a:ext>
            </a:extLst>
          </p:cNvPr>
          <p:cNvGrpSpPr/>
          <p:nvPr/>
        </p:nvGrpSpPr>
        <p:grpSpPr>
          <a:xfrm flipH="1">
            <a:off x="518968" y="3339037"/>
            <a:ext cx="2512833" cy="923330"/>
            <a:chOff x="2551706" y="4283314"/>
            <a:chExt cx="1403938" cy="92333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9B5C318-C8D3-4DDF-A70E-6824C9B3C00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DEEC61-EAC9-4269-9AC2-8F0E9EB534B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B0DA0F9-F584-495C-9F2E-C2B56ED55DC9}"/>
              </a:ext>
            </a:extLst>
          </p:cNvPr>
          <p:cNvGrpSpPr/>
          <p:nvPr/>
        </p:nvGrpSpPr>
        <p:grpSpPr>
          <a:xfrm flipH="1">
            <a:off x="696226" y="5004996"/>
            <a:ext cx="2512833" cy="923330"/>
            <a:chOff x="2551706" y="4283314"/>
            <a:chExt cx="1403938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C123000-0762-48A2-BDDA-4526C7E4015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8385591-05EC-403E-A03C-E79A9407139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57" name="Elbow Connector 30">
            <a:extLst>
              <a:ext uri="{FF2B5EF4-FFF2-40B4-BE49-F238E27FC236}">
                <a16:creationId xmlns:a16="http://schemas.microsoft.com/office/drawing/2014/main" id="{C8515CCE-1629-4958-A5F7-C3A925F275C6}"/>
              </a:ext>
            </a:extLst>
          </p:cNvPr>
          <p:cNvCxnSpPr/>
          <p:nvPr/>
        </p:nvCxnSpPr>
        <p:spPr>
          <a:xfrm flipH="1">
            <a:off x="1601833" y="2946760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7F89FFE-66EC-4485-9451-E1DAF4C0B31E}"/>
              </a:ext>
            </a:extLst>
          </p:cNvPr>
          <p:cNvSpPr/>
          <p:nvPr/>
        </p:nvSpPr>
        <p:spPr>
          <a:xfrm flipH="1">
            <a:off x="3950783" y="1900557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F11F221-15D2-440B-9051-63C45A7C5E97}"/>
              </a:ext>
            </a:extLst>
          </p:cNvPr>
          <p:cNvSpPr/>
          <p:nvPr/>
        </p:nvSpPr>
        <p:spPr>
          <a:xfrm flipH="1">
            <a:off x="3190199" y="2772748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0B6A679-6A71-43A7-9D52-6DF394551E70}"/>
              </a:ext>
            </a:extLst>
          </p:cNvPr>
          <p:cNvSpPr/>
          <p:nvPr/>
        </p:nvSpPr>
        <p:spPr>
          <a:xfrm flipH="1">
            <a:off x="3950783" y="5229364"/>
            <a:ext cx="360040" cy="36004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1" name="Elbow Connector 39">
            <a:extLst>
              <a:ext uri="{FF2B5EF4-FFF2-40B4-BE49-F238E27FC236}">
                <a16:creationId xmlns:a16="http://schemas.microsoft.com/office/drawing/2014/main" id="{AF68C440-D1C0-49F6-9A8A-546DC112A370}"/>
              </a:ext>
            </a:extLst>
          </p:cNvPr>
          <p:cNvCxnSpPr/>
          <p:nvPr/>
        </p:nvCxnSpPr>
        <p:spPr>
          <a:xfrm rot="10800000">
            <a:off x="3273902" y="5143105"/>
            <a:ext cx="777620" cy="265779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41">
            <a:extLst>
              <a:ext uri="{FF2B5EF4-FFF2-40B4-BE49-F238E27FC236}">
                <a16:creationId xmlns:a16="http://schemas.microsoft.com/office/drawing/2014/main" id="{447C8EFC-708C-4E72-BD15-BADDC610D8A2}"/>
              </a:ext>
            </a:extLst>
          </p:cNvPr>
          <p:cNvCxnSpPr/>
          <p:nvPr/>
        </p:nvCxnSpPr>
        <p:spPr>
          <a:xfrm rot="10800000">
            <a:off x="3273903" y="1832052"/>
            <a:ext cx="777620" cy="265779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3" name="Imagen 312">
            <a:extLst>
              <a:ext uri="{FF2B5EF4-FFF2-40B4-BE49-F238E27FC236}">
                <a16:creationId xmlns:a16="http://schemas.microsoft.com/office/drawing/2014/main" id="{955F6F87-DC2A-4022-8CA8-FD9A1BF8B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977" y="1783512"/>
            <a:ext cx="5678383" cy="32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9598E7-8A4B-4656-B76C-A85E8A5EA141}"/>
              </a:ext>
            </a:extLst>
          </p:cNvPr>
          <p:cNvSpPr txBox="1"/>
          <p:nvPr/>
        </p:nvSpPr>
        <p:spPr>
          <a:xfrm>
            <a:off x="3299294" y="608408"/>
            <a:ext cx="40297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spc="3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AWESOME</a:t>
            </a:r>
            <a:endParaRPr lang="ko-KR" altLang="en-US" sz="4800" b="1" spc="30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135A0-4B75-412C-9096-7FEEACBA7B62}"/>
              </a:ext>
            </a:extLst>
          </p:cNvPr>
          <p:cNvSpPr txBox="1"/>
          <p:nvPr/>
        </p:nvSpPr>
        <p:spPr>
          <a:xfrm>
            <a:off x="7093527" y="4065367"/>
            <a:ext cx="3914860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3200">
                <a:solidFill>
                  <a:schemeClr val="bg1"/>
                </a:solidFill>
              </a:rPr>
              <a:t>We Create </a:t>
            </a:r>
          </a:p>
          <a:p>
            <a:pPr algn="r">
              <a:lnSpc>
                <a:spcPct val="150000"/>
              </a:lnSpc>
            </a:pPr>
            <a:r>
              <a:rPr lang="en-US" altLang="ko-KR" sz="3200">
                <a:solidFill>
                  <a:schemeClr val="bg1"/>
                </a:solidFill>
              </a:rPr>
              <a:t>Quality Professional </a:t>
            </a:r>
          </a:p>
          <a:p>
            <a:pPr algn="r">
              <a:lnSpc>
                <a:spcPct val="150000"/>
              </a:lnSpc>
            </a:pPr>
            <a:r>
              <a:rPr lang="en-US" altLang="ko-KR" sz="3200">
                <a:solidFill>
                  <a:srgbClr val="73503F"/>
                </a:solidFill>
              </a:rPr>
              <a:t>PPT Presentation</a:t>
            </a:r>
            <a:endParaRPr lang="ko-KR" altLang="en-US" sz="3200">
              <a:solidFill>
                <a:srgbClr val="73503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47FFC-FE6F-4CA3-A5E1-48BCADB624D1}"/>
              </a:ext>
            </a:extLst>
          </p:cNvPr>
          <p:cNvSpPr txBox="1"/>
          <p:nvPr/>
        </p:nvSpPr>
        <p:spPr>
          <a:xfrm>
            <a:off x="5791199" y="1328110"/>
            <a:ext cx="507076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>
                <a:solidFill>
                  <a:schemeClr val="bg1"/>
                </a:solidFill>
              </a:rPr>
              <a:t>PRESENTATION</a:t>
            </a:r>
            <a:endParaRPr lang="ko-KR" altLang="en-US" sz="4800" b="1" spc="30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7583F-6F7F-470F-B346-4A27390FC08A}"/>
              </a:ext>
            </a:extLst>
          </p:cNvPr>
          <p:cNvSpPr txBox="1"/>
          <p:nvPr/>
        </p:nvSpPr>
        <p:spPr>
          <a:xfrm>
            <a:off x="7093527" y="3013501"/>
            <a:ext cx="39125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ALLPPT Layout </a:t>
            </a:r>
            <a:r>
              <a:rPr lang="en-GB" altLang="ko-KR" sz="1600">
                <a:solidFill>
                  <a:schemeClr val="bg1"/>
                </a:solidFill>
                <a:cs typeface="Arial" panose="020B0604020202020204" pitchFamily="34" charset="0"/>
              </a:rPr>
              <a:t>Clean Text Slide for your Presentation. ALLPPT Layout Clean Text Slide for your Presentation.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ED11BAD8-E058-44B8-8DC0-9FC006B454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8349" y="315156"/>
            <a:ext cx="1327500" cy="14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3258" y="709983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4A2DAA-8557-4909-B3BA-648E6DB7DE95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  <a:solidFill>
            <a:srgbClr val="EDC7A0"/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0C2FAB3E-9069-4138-98CB-B3F58B2B73DF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C9C0A69D-758E-457D-85C2-8FE7D35001E8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0C8AC41-A411-4172-A182-0DC01F0426A1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  <a:grpFill/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984B9532-BC8D-437A-8678-E4DFBA5F85F9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BF9F09D1-E29E-4D22-AF18-03CA77319D3D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574A5117-2926-4F51-93FF-57612072D21D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467D3D69-EB10-4353-A641-C5799F44714A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4004FB-8EC5-40CD-BA0F-A0C46E53FF2D}"/>
              </a:ext>
            </a:extLst>
          </p:cNvPr>
          <p:cNvGrpSpPr/>
          <p:nvPr/>
        </p:nvGrpSpPr>
        <p:grpSpPr>
          <a:xfrm>
            <a:off x="7981218" y="1772819"/>
            <a:ext cx="2827389" cy="918329"/>
            <a:chOff x="6457218" y="1772816"/>
            <a:chExt cx="2291246" cy="918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C0DCF-2A70-41E0-A600-8092400D3C5F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B0E010-88AE-4F9B-A3E1-338278EC00AD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F25A28-5BEE-4E09-98DF-E153EA152C82}"/>
              </a:ext>
            </a:extLst>
          </p:cNvPr>
          <p:cNvGrpSpPr/>
          <p:nvPr/>
        </p:nvGrpSpPr>
        <p:grpSpPr>
          <a:xfrm>
            <a:off x="8578643" y="3284987"/>
            <a:ext cx="2827389" cy="918329"/>
            <a:chOff x="6889266" y="3284984"/>
            <a:chExt cx="1998238" cy="918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8FFBA8-6C81-406B-9D3D-8FD1651E179E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6B4E8F-81D1-45EB-A33E-4F1B2C8BDE01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98E8B0-E1EC-4E06-AA6B-8239629578D4}"/>
              </a:ext>
            </a:extLst>
          </p:cNvPr>
          <p:cNvGrpSpPr/>
          <p:nvPr/>
        </p:nvGrpSpPr>
        <p:grpSpPr>
          <a:xfrm>
            <a:off x="8197242" y="5127031"/>
            <a:ext cx="2827389" cy="918329"/>
            <a:chOff x="6673242" y="5020022"/>
            <a:chExt cx="2291246" cy="918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5F3664-39C6-47C1-B7BB-39A5B68FF2D8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075020-D593-4E08-A8FB-B84075A915DB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AC0B7E-7D6A-46CF-B237-72AD297ECF20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5D2173-A187-4CC1-97A4-976D8761E558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8AA111-C28A-4CBC-91EC-D468B7D9B4D2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6BD7EC-8762-4C7B-A664-072B3D7370E2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3A9552-755C-4090-875E-F18D43683C80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6F66EA-8992-4D53-8B0D-5F438006E146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1AD39F-467B-4481-B217-79A1E08132D7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985777-3A71-4CC2-93C4-F99967D1B611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0C1EA6-FFA8-4F35-8B36-29D1633FEEDB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sp>
        <p:nvSpPr>
          <p:cNvPr id="33" name="Freeform 98">
            <a:extLst>
              <a:ext uri="{FF2B5EF4-FFF2-40B4-BE49-F238E27FC236}">
                <a16:creationId xmlns:a16="http://schemas.microsoft.com/office/drawing/2014/main" id="{94C5EA8C-DE29-47E3-A962-0D79EC62372E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id="{F5120325-B3F1-4279-9B4F-9F294C63174A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2DCE4C4-890D-42A6-B374-9C7FD3D2E1B5}"/>
              </a:ext>
            </a:extLst>
          </p:cNvPr>
          <p:cNvCxnSpPr>
            <a:endCxn id="15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id="{467C558E-CEDE-46EA-B4C7-AB0F70C8583C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5162D1-20EC-41B5-93EB-168E4576B0B8}"/>
              </a:ext>
            </a:extLst>
          </p:cNvPr>
          <p:cNvCxnSpPr>
            <a:endCxn id="24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id="{082D124F-4652-425A-9C21-48576177B4C5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B26BB6F1-2618-491A-ABC2-DAB133848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469" y="2607715"/>
            <a:ext cx="3265170" cy="32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2">
            <a:extLst>
              <a:ext uri="{FF2B5EF4-FFF2-40B4-BE49-F238E27FC236}">
                <a16:creationId xmlns:a16="http://schemas.microsoft.com/office/drawing/2014/main" id="{46B2F439-8415-4DE8-85D3-BD829D94A83A}"/>
              </a:ext>
            </a:extLst>
          </p:cNvPr>
          <p:cNvSpPr/>
          <p:nvPr/>
        </p:nvSpPr>
        <p:spPr>
          <a:xfrm>
            <a:off x="4043524" y="3988684"/>
            <a:ext cx="630965" cy="630965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anose="020B0604020202020204" pitchFamily="34" charset="0"/>
            </a:endParaRPr>
          </a:p>
        </p:txBody>
      </p:sp>
      <p:sp>
        <p:nvSpPr>
          <p:cNvPr id="33" name="Oval 3">
            <a:extLst>
              <a:ext uri="{FF2B5EF4-FFF2-40B4-BE49-F238E27FC236}">
                <a16:creationId xmlns:a16="http://schemas.microsoft.com/office/drawing/2014/main" id="{C9DCD53F-DE9F-4216-8021-D6781169438C}"/>
              </a:ext>
            </a:extLst>
          </p:cNvPr>
          <p:cNvSpPr/>
          <p:nvPr/>
        </p:nvSpPr>
        <p:spPr>
          <a:xfrm>
            <a:off x="945558" y="3988684"/>
            <a:ext cx="630965" cy="630965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anose="020B0604020202020204" pitchFamily="34" charset="0"/>
            </a:endParaRPr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id="{C533C0E8-6B35-4981-A428-E806884C2E83}"/>
              </a:ext>
            </a:extLst>
          </p:cNvPr>
          <p:cNvGrpSpPr/>
          <p:nvPr/>
        </p:nvGrpSpPr>
        <p:grpSpPr>
          <a:xfrm>
            <a:off x="1644614" y="3856249"/>
            <a:ext cx="2412029" cy="895838"/>
            <a:chOff x="3131840" y="2220255"/>
            <a:chExt cx="3096344" cy="895838"/>
          </a:xfrm>
        </p:grpSpPr>
        <p:sp>
          <p:nvSpPr>
            <p:cNvPr id="35" name="TextBox 5">
              <a:extLst>
                <a:ext uri="{FF2B5EF4-FFF2-40B4-BE49-F238E27FC236}">
                  <a16:creationId xmlns:a16="http://schemas.microsoft.com/office/drawing/2014/main" id="{D2C7779A-EF63-4036-B273-BD0C359E3706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F5BF2EFC-FCB5-4D3C-A61D-88950267C37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7" name="Group 7">
            <a:extLst>
              <a:ext uri="{FF2B5EF4-FFF2-40B4-BE49-F238E27FC236}">
                <a16:creationId xmlns:a16="http://schemas.microsoft.com/office/drawing/2014/main" id="{A4B099C6-36D6-406C-B313-1DFB0F809241}"/>
              </a:ext>
            </a:extLst>
          </p:cNvPr>
          <p:cNvGrpSpPr/>
          <p:nvPr/>
        </p:nvGrpSpPr>
        <p:grpSpPr>
          <a:xfrm>
            <a:off x="4742580" y="3856249"/>
            <a:ext cx="2412029" cy="895838"/>
            <a:chOff x="3131840" y="2220255"/>
            <a:chExt cx="3096344" cy="895838"/>
          </a:xfrm>
        </p:grpSpPr>
        <p:sp>
          <p:nvSpPr>
            <p:cNvPr id="38" name="TextBox 8">
              <a:extLst>
                <a:ext uri="{FF2B5EF4-FFF2-40B4-BE49-F238E27FC236}">
                  <a16:creationId xmlns:a16="http://schemas.microsoft.com/office/drawing/2014/main" id="{3F81A4DA-4CA2-40FD-84D2-715ED7EF8764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B7E1C667-445C-40EB-B402-766B334F68D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0" name="Oval 10">
            <a:extLst>
              <a:ext uri="{FF2B5EF4-FFF2-40B4-BE49-F238E27FC236}">
                <a16:creationId xmlns:a16="http://schemas.microsoft.com/office/drawing/2014/main" id="{921FF0E3-E552-4197-B6CB-B18A2D6D6AEC}"/>
              </a:ext>
            </a:extLst>
          </p:cNvPr>
          <p:cNvSpPr/>
          <p:nvPr/>
        </p:nvSpPr>
        <p:spPr>
          <a:xfrm>
            <a:off x="4043524" y="5161970"/>
            <a:ext cx="630965" cy="630965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anose="020B0604020202020204" pitchFamily="34" charset="0"/>
            </a:endParaRPr>
          </a:p>
        </p:txBody>
      </p:sp>
      <p:sp>
        <p:nvSpPr>
          <p:cNvPr id="41" name="Oval 11">
            <a:extLst>
              <a:ext uri="{FF2B5EF4-FFF2-40B4-BE49-F238E27FC236}">
                <a16:creationId xmlns:a16="http://schemas.microsoft.com/office/drawing/2014/main" id="{DBEBF686-8AC0-4FEF-939A-2BCFA0500049}"/>
              </a:ext>
            </a:extLst>
          </p:cNvPr>
          <p:cNvSpPr/>
          <p:nvPr/>
        </p:nvSpPr>
        <p:spPr>
          <a:xfrm>
            <a:off x="945558" y="5161970"/>
            <a:ext cx="630965" cy="630965"/>
          </a:xfrm>
          <a:prstGeom prst="ellipse">
            <a:avLst/>
          </a:prstGeom>
          <a:solidFill>
            <a:srgbClr val="73503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anose="020B0604020202020204" pitchFamily="34" charset="0"/>
            </a:endParaRP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id="{E786BDCB-1573-4AD9-B08A-044DCD9ED820}"/>
              </a:ext>
            </a:extLst>
          </p:cNvPr>
          <p:cNvGrpSpPr/>
          <p:nvPr/>
        </p:nvGrpSpPr>
        <p:grpSpPr>
          <a:xfrm>
            <a:off x="1644614" y="5029534"/>
            <a:ext cx="2412029" cy="895838"/>
            <a:chOff x="3131840" y="2220255"/>
            <a:chExt cx="3096344" cy="895838"/>
          </a:xfrm>
        </p:grpSpPr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id="{3838F3BF-1B26-40C9-92AA-62AE3434D0F0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TextBox 14">
              <a:extLst>
                <a:ext uri="{FF2B5EF4-FFF2-40B4-BE49-F238E27FC236}">
                  <a16:creationId xmlns:a16="http://schemas.microsoft.com/office/drawing/2014/main" id="{DEEE6165-C734-46E8-8101-7E6EE604EE6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5" name="Group 15">
            <a:extLst>
              <a:ext uri="{FF2B5EF4-FFF2-40B4-BE49-F238E27FC236}">
                <a16:creationId xmlns:a16="http://schemas.microsoft.com/office/drawing/2014/main" id="{7FEEB962-5BC9-4139-AA46-CFDD2C271904}"/>
              </a:ext>
            </a:extLst>
          </p:cNvPr>
          <p:cNvGrpSpPr/>
          <p:nvPr/>
        </p:nvGrpSpPr>
        <p:grpSpPr>
          <a:xfrm>
            <a:off x="4742580" y="5029534"/>
            <a:ext cx="2412029" cy="895838"/>
            <a:chOff x="3131840" y="2220255"/>
            <a:chExt cx="3096344" cy="895838"/>
          </a:xfrm>
        </p:grpSpPr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93237616-3C6E-4364-85CA-3B53AE5561FF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TextBox 17">
              <a:extLst>
                <a:ext uri="{FF2B5EF4-FFF2-40B4-BE49-F238E27FC236}">
                  <a16:creationId xmlns:a16="http://schemas.microsoft.com/office/drawing/2014/main" id="{FADC42AB-B679-4E65-B045-61755A20DF0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8" name="Round Same Side Corner Rectangle 11">
            <a:extLst>
              <a:ext uri="{FF2B5EF4-FFF2-40B4-BE49-F238E27FC236}">
                <a16:creationId xmlns:a16="http://schemas.microsoft.com/office/drawing/2014/main" id="{07C2A3B5-1C03-4963-8EF8-FA48D121399B}"/>
              </a:ext>
            </a:extLst>
          </p:cNvPr>
          <p:cNvSpPr>
            <a:spLocks noChangeAspect="1"/>
          </p:cNvSpPr>
          <p:nvPr/>
        </p:nvSpPr>
        <p:spPr>
          <a:xfrm>
            <a:off x="1116933" y="5331146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1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9" name="Rounded Rectangle 36">
            <a:extLst>
              <a:ext uri="{FF2B5EF4-FFF2-40B4-BE49-F238E27FC236}">
                <a16:creationId xmlns:a16="http://schemas.microsoft.com/office/drawing/2014/main" id="{9720635A-85B8-4B2C-97D0-FE2240856DB5}"/>
              </a:ext>
            </a:extLst>
          </p:cNvPr>
          <p:cNvSpPr/>
          <p:nvPr/>
        </p:nvSpPr>
        <p:spPr>
          <a:xfrm>
            <a:off x="1114732" y="4157859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Rounded Rectangle 1">
            <a:extLst>
              <a:ext uri="{FF2B5EF4-FFF2-40B4-BE49-F238E27FC236}">
                <a16:creationId xmlns:a16="http://schemas.microsoft.com/office/drawing/2014/main" id="{773F6C5A-5997-4681-9081-57AFC27DD592}"/>
              </a:ext>
            </a:extLst>
          </p:cNvPr>
          <p:cNvSpPr>
            <a:spLocks noChangeAspect="1"/>
          </p:cNvSpPr>
          <p:nvPr/>
        </p:nvSpPr>
        <p:spPr>
          <a:xfrm>
            <a:off x="4233979" y="4157860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78F26C9D-DA79-4DD7-AB01-84BEB8A71299}"/>
              </a:ext>
            </a:extLst>
          </p:cNvPr>
          <p:cNvSpPr/>
          <p:nvPr/>
        </p:nvSpPr>
        <p:spPr>
          <a:xfrm rot="20700000">
            <a:off x="4200403" y="5338452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2" name="Group 24">
            <a:extLst>
              <a:ext uri="{FF2B5EF4-FFF2-40B4-BE49-F238E27FC236}">
                <a16:creationId xmlns:a16="http://schemas.microsoft.com/office/drawing/2014/main" id="{E66422EC-A884-457F-9EA1-5094B8558755}"/>
              </a:ext>
            </a:extLst>
          </p:cNvPr>
          <p:cNvGrpSpPr/>
          <p:nvPr/>
        </p:nvGrpSpPr>
        <p:grpSpPr>
          <a:xfrm>
            <a:off x="1108574" y="2542641"/>
            <a:ext cx="4412587" cy="890327"/>
            <a:chOff x="2079598" y="4257726"/>
            <a:chExt cx="2262901" cy="890327"/>
          </a:xfrm>
        </p:grpSpPr>
        <p:sp>
          <p:nvSpPr>
            <p:cNvPr id="53" name="TextBox 25">
              <a:extLst>
                <a:ext uri="{FF2B5EF4-FFF2-40B4-BE49-F238E27FC236}">
                  <a16:creationId xmlns:a16="http://schemas.microsoft.com/office/drawing/2014/main" id="{871E8C26-2347-4662-ABD5-078056E81C0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TextBox 26">
              <a:extLst>
                <a:ext uri="{FF2B5EF4-FFF2-40B4-BE49-F238E27FC236}">
                  <a16:creationId xmlns:a16="http://schemas.microsoft.com/office/drawing/2014/main" id="{2F3B0EFD-CED0-4F2C-BC0D-849B1A3C407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109">
            <a:extLst>
              <a:ext uri="{FF2B5EF4-FFF2-40B4-BE49-F238E27FC236}">
                <a16:creationId xmlns:a16="http://schemas.microsoft.com/office/drawing/2014/main" id="{D67D8103-66DD-4CE3-BA19-287D024399FF}"/>
              </a:ext>
            </a:extLst>
          </p:cNvPr>
          <p:cNvGrpSpPr/>
          <p:nvPr/>
        </p:nvGrpSpPr>
        <p:grpSpPr>
          <a:xfrm>
            <a:off x="7222700" y="1398766"/>
            <a:ext cx="5276298" cy="7261536"/>
            <a:chOff x="7907899" y="2308624"/>
            <a:chExt cx="3597749" cy="4951423"/>
          </a:xfrm>
        </p:grpSpPr>
        <p:sp>
          <p:nvSpPr>
            <p:cNvPr id="56" name="자유형: 도형 96">
              <a:extLst>
                <a:ext uri="{FF2B5EF4-FFF2-40B4-BE49-F238E27FC236}">
                  <a16:creationId xmlns:a16="http://schemas.microsoft.com/office/drawing/2014/main" id="{D623E944-3517-41C2-8A75-A2B2B8A60B8E}"/>
                </a:ext>
              </a:extLst>
            </p:cNvPr>
            <p:cNvSpPr/>
            <p:nvPr/>
          </p:nvSpPr>
          <p:spPr>
            <a:xfrm rot="8348922">
              <a:off x="11198871" y="4958370"/>
              <a:ext cx="306777" cy="2301677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Donut 4">
              <a:extLst>
                <a:ext uri="{FF2B5EF4-FFF2-40B4-BE49-F238E27FC236}">
                  <a16:creationId xmlns:a16="http://schemas.microsoft.com/office/drawing/2014/main" id="{BFD0588C-12B0-4CCE-BAD5-3CAFFB2D289F}"/>
                </a:ext>
              </a:extLst>
            </p:cNvPr>
            <p:cNvSpPr/>
            <p:nvPr/>
          </p:nvSpPr>
          <p:spPr>
            <a:xfrm>
              <a:off x="7907899" y="2308624"/>
              <a:ext cx="3099805" cy="3099806"/>
            </a:xfrm>
            <a:prstGeom prst="donut">
              <a:avLst>
                <a:gd name="adj" fmla="val 3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8" name="Round Same Side Corner Rectangle 5">
              <a:extLst>
                <a:ext uri="{FF2B5EF4-FFF2-40B4-BE49-F238E27FC236}">
                  <a16:creationId xmlns:a16="http://schemas.microsoft.com/office/drawing/2014/main" id="{DF832104-EEB5-46CE-BC3A-69CA16070E90}"/>
                </a:ext>
              </a:extLst>
            </p:cNvPr>
            <p:cNvSpPr/>
            <p:nvPr/>
          </p:nvSpPr>
          <p:spPr>
            <a:xfrm rot="8399802">
              <a:off x="10257449" y="4979836"/>
              <a:ext cx="498891" cy="307559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3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/>
          <p:nvPr/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/>
              <a:t>Investigation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58" y="561920"/>
            <a:ext cx="1707778" cy="18644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23652F-DD26-470A-91A1-53339546A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295" y="1790131"/>
            <a:ext cx="5273040" cy="39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8037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F30462BF-1A78-49B8-8024-C12746444DC3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61925"/>
            <a:ext cx="11906250" cy="5160963"/>
          </a:xfrm>
        </p:spPr>
      </p:pic>
      <p:grpSp>
        <p:nvGrpSpPr>
          <p:cNvPr id="28" name="Group 9">
            <a:extLst>
              <a:ext uri="{FF2B5EF4-FFF2-40B4-BE49-F238E27FC236}">
                <a16:creationId xmlns:a16="http://schemas.microsoft.com/office/drawing/2014/main" id="{08EDC034-A991-4699-858B-A280F31DDBE4}"/>
              </a:ext>
            </a:extLst>
          </p:cNvPr>
          <p:cNvGrpSpPr/>
          <p:nvPr/>
        </p:nvGrpSpPr>
        <p:grpSpPr>
          <a:xfrm rot="10800000">
            <a:off x="143338" y="144392"/>
            <a:ext cx="11905323" cy="1936765"/>
            <a:chOff x="107504" y="3517096"/>
            <a:chExt cx="8928992" cy="1936765"/>
          </a:xfrm>
          <a:solidFill>
            <a:srgbClr val="40B0FF">
              <a:alpha val="70000"/>
            </a:srgbClr>
          </a:solidFill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8A418106-E41C-4EA5-B3C3-BABC6C12802C}"/>
                </a:ext>
              </a:extLst>
            </p:cNvPr>
            <p:cNvSpPr/>
            <p:nvPr userDrawn="1"/>
          </p:nvSpPr>
          <p:spPr>
            <a:xfrm>
              <a:off x="107504" y="4431498"/>
              <a:ext cx="8928992" cy="10223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Isosceles Triangle 11">
              <a:extLst>
                <a:ext uri="{FF2B5EF4-FFF2-40B4-BE49-F238E27FC236}">
                  <a16:creationId xmlns:a16="http://schemas.microsoft.com/office/drawing/2014/main" id="{D57AB529-7BBC-48C5-89D5-422DA60C4BAC}"/>
                </a:ext>
              </a:extLst>
            </p:cNvPr>
            <p:cNvSpPr/>
            <p:nvPr userDrawn="1"/>
          </p:nvSpPr>
          <p:spPr>
            <a:xfrm>
              <a:off x="3874776" y="35170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6">
            <a:extLst>
              <a:ext uri="{FF2B5EF4-FFF2-40B4-BE49-F238E27FC236}">
                <a16:creationId xmlns:a16="http://schemas.microsoft.com/office/drawing/2014/main" id="{EA1B1993-0940-458F-962F-F1DFD5AE98FE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rgbClr val="7F7F7F">
              <a:alpha val="70000"/>
            </a:srgbClr>
          </a:solidFill>
        </p:grpSpPr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BA9540B7-AA4A-4628-801D-8F22FEB0E691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Isosceles Triangle 8">
              <a:extLst>
                <a:ext uri="{FF2B5EF4-FFF2-40B4-BE49-F238E27FC236}">
                  <a16:creationId xmlns:a16="http://schemas.microsoft.com/office/drawing/2014/main" id="{E01233EC-9E5B-43B2-B42A-9E096CB3215C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5">
            <a:extLst>
              <a:ext uri="{FF2B5EF4-FFF2-40B4-BE49-F238E27FC236}">
                <a16:creationId xmlns:a16="http://schemas.microsoft.com/office/drawing/2014/main" id="{E637CDF8-58B2-4551-A7A0-9B3967E257C0}"/>
              </a:ext>
            </a:extLst>
          </p:cNvPr>
          <p:cNvGrpSpPr/>
          <p:nvPr/>
        </p:nvGrpSpPr>
        <p:grpSpPr>
          <a:xfrm>
            <a:off x="657219" y="4954296"/>
            <a:ext cx="2393794" cy="1384087"/>
            <a:chOff x="601944" y="5162525"/>
            <a:chExt cx="1737808" cy="138408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3DBA151-EB57-4730-ADF3-EF7B3A99EBDA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8E6AF2E-4F8A-43C7-9B74-B79DCDD8FD54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rgbClr val="73503F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5" name="Group 4">
            <a:extLst>
              <a:ext uri="{FF2B5EF4-FFF2-40B4-BE49-F238E27FC236}">
                <a16:creationId xmlns:a16="http://schemas.microsoft.com/office/drawing/2014/main" id="{9023505F-D3CF-43DE-BA85-D9A744CDF848}"/>
              </a:ext>
            </a:extLst>
          </p:cNvPr>
          <p:cNvGrpSpPr/>
          <p:nvPr/>
        </p:nvGrpSpPr>
        <p:grpSpPr>
          <a:xfrm>
            <a:off x="3480810" y="4954296"/>
            <a:ext cx="2393794" cy="1384087"/>
            <a:chOff x="2598653" y="5162525"/>
            <a:chExt cx="1737808" cy="138408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A68B53-7C88-45A9-9C70-F253B0E529A0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314B24-3794-4F53-A3FB-44D55C3B7A9E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rgbClr val="73503F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4CFC53CA-6889-410A-8274-2C364C075E2B}"/>
              </a:ext>
            </a:extLst>
          </p:cNvPr>
          <p:cNvGrpSpPr/>
          <p:nvPr/>
        </p:nvGrpSpPr>
        <p:grpSpPr>
          <a:xfrm>
            <a:off x="6304401" y="4954296"/>
            <a:ext cx="2393794" cy="1384087"/>
            <a:chOff x="4595362" y="5162525"/>
            <a:chExt cx="1737808" cy="138408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D9843A7-DF03-42A5-B6E7-A21714C87827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D56219-195D-4493-ACC0-D6D4CADA881E}"/>
                </a:ext>
              </a:extLst>
            </p:cNvPr>
            <p:cNvSpPr txBox="1"/>
            <p:nvPr/>
          </p:nvSpPr>
          <p:spPr>
            <a:xfrm>
              <a:off x="4601681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rgbClr val="73503F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1" name="Group 2">
            <a:extLst>
              <a:ext uri="{FF2B5EF4-FFF2-40B4-BE49-F238E27FC236}">
                <a16:creationId xmlns:a16="http://schemas.microsoft.com/office/drawing/2014/main" id="{06BA93DE-6BCB-46AF-8C6A-27FD0118CEF3}"/>
              </a:ext>
            </a:extLst>
          </p:cNvPr>
          <p:cNvGrpSpPr/>
          <p:nvPr/>
        </p:nvGrpSpPr>
        <p:grpSpPr>
          <a:xfrm>
            <a:off x="9127992" y="4954296"/>
            <a:ext cx="2393794" cy="1384087"/>
            <a:chOff x="6592070" y="5162525"/>
            <a:chExt cx="1737808" cy="138408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6173A9-4DCE-4599-A4F9-22E20BD2F73E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02B3614-B2EA-40A9-8FAD-A7D8B46464C6}"/>
                </a:ext>
              </a:extLst>
            </p:cNvPr>
            <p:cNvSpPr txBox="1"/>
            <p:nvPr/>
          </p:nvSpPr>
          <p:spPr>
            <a:xfrm>
              <a:off x="6598389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rgbClr val="73503F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064"/>
            <a:ext cx="12192000" cy="71087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>
                <a:solidFill>
                  <a:schemeClr val="bg1"/>
                </a:solidFill>
              </a:rPr>
              <a:t>Presentation Designed</a:t>
            </a:r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188DA5BB-5433-49D4-B976-CFD04E5B9618}"/>
              </a:ext>
            </a:extLst>
          </p:cNvPr>
          <p:cNvSpPr/>
          <p:nvPr/>
        </p:nvSpPr>
        <p:spPr>
          <a:xfrm>
            <a:off x="7373081" y="4466988"/>
            <a:ext cx="411575" cy="4115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E21DAF24-4358-46E5-936E-C9322223A9F1}"/>
              </a:ext>
            </a:extLst>
          </p:cNvPr>
          <p:cNvSpPr/>
          <p:nvPr/>
        </p:nvSpPr>
        <p:spPr>
          <a:xfrm>
            <a:off x="1705019" y="4507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ardrop 6">
            <a:extLst>
              <a:ext uri="{FF2B5EF4-FFF2-40B4-BE49-F238E27FC236}">
                <a16:creationId xmlns:a16="http://schemas.microsoft.com/office/drawing/2014/main" id="{9D1AF3B3-BF83-4924-9FE6-12287734DC11}"/>
              </a:ext>
            </a:extLst>
          </p:cNvPr>
          <p:cNvSpPr/>
          <p:nvPr/>
        </p:nvSpPr>
        <p:spPr>
          <a:xfrm rot="8100000">
            <a:off x="10243039" y="4443683"/>
            <a:ext cx="360266" cy="36026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35516313-6CE7-446C-B259-A962595E719D}"/>
              </a:ext>
            </a:extLst>
          </p:cNvPr>
          <p:cNvSpPr>
            <a:spLocks noChangeAspect="1"/>
          </p:cNvSpPr>
          <p:nvPr/>
        </p:nvSpPr>
        <p:spPr>
          <a:xfrm>
            <a:off x="4577737" y="4464708"/>
            <a:ext cx="411575" cy="4150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/>
        </p:nvSpPr>
        <p:spPr>
          <a:xfrm>
            <a:off x="8271162" y="6414656"/>
            <a:ext cx="3800433" cy="315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/>
        </p:nvSpPr>
        <p:spPr>
          <a:xfrm>
            <a:off x="138545" y="6414656"/>
            <a:ext cx="7986569" cy="325080"/>
          </a:xfrm>
          <a:prstGeom prst="rect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1683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Text Placeholder 1"/>
          <p:cNvSpPr txBox="1"/>
          <p:nvPr/>
        </p:nvSpPr>
        <p:spPr>
          <a:xfrm>
            <a:off x="0" y="-43493"/>
            <a:ext cx="7771448" cy="72424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  <a:cs typeface="Arial" panose="020B0604020202020204" pitchFamily="34" charset="0"/>
              </a:rPr>
              <a:t>Infographic Style</a:t>
            </a:r>
          </a:p>
        </p:txBody>
      </p:sp>
      <p:grpSp>
        <p:nvGrpSpPr>
          <p:cNvPr id="1544" name="Group 8">
            <a:extLst>
              <a:ext uri="{FF2B5EF4-FFF2-40B4-BE49-F238E27FC236}">
                <a16:creationId xmlns:a16="http://schemas.microsoft.com/office/drawing/2014/main" id="{B94EC125-50E4-4863-8ED6-8820C6D03697}"/>
              </a:ext>
            </a:extLst>
          </p:cNvPr>
          <p:cNvGrpSpPr/>
          <p:nvPr/>
        </p:nvGrpSpPr>
        <p:grpSpPr>
          <a:xfrm>
            <a:off x="762201" y="3754353"/>
            <a:ext cx="1926632" cy="1879428"/>
            <a:chOff x="910640" y="3222194"/>
            <a:chExt cx="1527408" cy="1879428"/>
          </a:xfrm>
        </p:grpSpPr>
        <p:sp>
          <p:nvSpPr>
            <p:cNvPr id="1545" name="TextBox 9">
              <a:extLst>
                <a:ext uri="{FF2B5EF4-FFF2-40B4-BE49-F238E27FC236}">
                  <a16:creationId xmlns:a16="http://schemas.microsoft.com/office/drawing/2014/main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546" name="TextBox 10">
              <a:extLst>
                <a:ext uri="{FF2B5EF4-FFF2-40B4-BE49-F238E27FC236}">
                  <a16:creationId xmlns:a16="http://schemas.microsoft.com/office/drawing/2014/main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1547" name="Group 8">
            <a:extLst>
              <a:ext uri="{FF2B5EF4-FFF2-40B4-BE49-F238E27FC236}">
                <a16:creationId xmlns:a16="http://schemas.microsoft.com/office/drawing/2014/main" id="{B94EC125-50E4-4863-8ED6-8820C6D03697}"/>
              </a:ext>
            </a:extLst>
          </p:cNvPr>
          <p:cNvGrpSpPr/>
          <p:nvPr/>
        </p:nvGrpSpPr>
        <p:grpSpPr>
          <a:xfrm>
            <a:off x="9715701" y="1469340"/>
            <a:ext cx="1926632" cy="1879428"/>
            <a:chOff x="910640" y="3222194"/>
            <a:chExt cx="1527408" cy="1879428"/>
          </a:xfrm>
        </p:grpSpPr>
        <p:sp>
          <p:nvSpPr>
            <p:cNvPr id="1548" name="TextBox 9">
              <a:extLst>
                <a:ext uri="{FF2B5EF4-FFF2-40B4-BE49-F238E27FC236}">
                  <a16:creationId xmlns:a16="http://schemas.microsoft.com/office/drawing/2014/main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549" name="TextBox 10">
              <a:extLst>
                <a:ext uri="{FF2B5EF4-FFF2-40B4-BE49-F238E27FC236}">
                  <a16:creationId xmlns:a16="http://schemas.microsoft.com/office/drawing/2014/main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1550" name="Group 8">
            <a:extLst>
              <a:ext uri="{FF2B5EF4-FFF2-40B4-BE49-F238E27FC236}">
                <a16:creationId xmlns:a16="http://schemas.microsoft.com/office/drawing/2014/main" id="{B94EC125-50E4-4863-8ED6-8820C6D03697}"/>
              </a:ext>
            </a:extLst>
          </p:cNvPr>
          <p:cNvGrpSpPr/>
          <p:nvPr/>
        </p:nvGrpSpPr>
        <p:grpSpPr>
          <a:xfrm>
            <a:off x="9715701" y="3754353"/>
            <a:ext cx="1926632" cy="1879428"/>
            <a:chOff x="910640" y="3222194"/>
            <a:chExt cx="1527408" cy="1879428"/>
          </a:xfrm>
        </p:grpSpPr>
        <p:sp>
          <p:nvSpPr>
            <p:cNvPr id="1551" name="TextBox 9">
              <a:extLst>
                <a:ext uri="{FF2B5EF4-FFF2-40B4-BE49-F238E27FC236}">
                  <a16:creationId xmlns:a16="http://schemas.microsoft.com/office/drawing/2014/main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552" name="TextBox 10">
              <a:extLst>
                <a:ext uri="{FF2B5EF4-FFF2-40B4-BE49-F238E27FC236}">
                  <a16:creationId xmlns:a16="http://schemas.microsoft.com/office/drawing/2014/main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1553" name="Group 8">
            <a:extLst>
              <a:ext uri="{FF2B5EF4-FFF2-40B4-BE49-F238E27FC236}">
                <a16:creationId xmlns:a16="http://schemas.microsoft.com/office/drawing/2014/main" id="{B94EC125-50E4-4863-8ED6-8820C6D03697}"/>
              </a:ext>
            </a:extLst>
          </p:cNvPr>
          <p:cNvGrpSpPr/>
          <p:nvPr/>
        </p:nvGrpSpPr>
        <p:grpSpPr>
          <a:xfrm>
            <a:off x="758931" y="1406442"/>
            <a:ext cx="1926632" cy="1879428"/>
            <a:chOff x="910640" y="3222194"/>
            <a:chExt cx="1527408" cy="1879428"/>
          </a:xfrm>
        </p:grpSpPr>
        <p:sp>
          <p:nvSpPr>
            <p:cNvPr id="1554" name="TextBox 9">
              <a:extLst>
                <a:ext uri="{FF2B5EF4-FFF2-40B4-BE49-F238E27FC236}">
                  <a16:creationId xmlns:a16="http://schemas.microsoft.com/office/drawing/2014/main" id="{354E63C6-1E0F-4E39-BD38-DB62391B91E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555" name="TextBox 10">
              <a:extLst>
                <a:ext uri="{FF2B5EF4-FFF2-40B4-BE49-F238E27FC236}">
                  <a16:creationId xmlns:a16="http://schemas.microsoft.com/office/drawing/2014/main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sp>
        <p:nvSpPr>
          <p:cNvPr id="1556" name="Elipse 1555">
            <a:extLst>
              <a:ext uri="{FF2B5EF4-FFF2-40B4-BE49-F238E27FC236}">
                <a16:creationId xmlns:a16="http://schemas.microsoft.com/office/drawing/2014/main" id="{A4546BAD-2335-4034-A2EA-D72E018263C3}"/>
              </a:ext>
            </a:extLst>
          </p:cNvPr>
          <p:cNvSpPr/>
          <p:nvPr/>
        </p:nvSpPr>
        <p:spPr>
          <a:xfrm>
            <a:off x="3467227" y="697230"/>
            <a:ext cx="5463540" cy="546354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052139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1A11876-DC38-4EDA-8B69-14BD920FF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1677" y="1121304"/>
            <a:ext cx="9137629" cy="6091753"/>
          </a:xfrm>
          <a:prstGeom prst="rect">
            <a:avLst/>
          </a:prstGeom>
        </p:spPr>
      </p:pic>
      <p:graphicFrame>
        <p:nvGraphicFramePr>
          <p:cNvPr id="1543" name="Chart 6">
            <a:extLst>
              <a:ext uri="{FF2B5EF4-FFF2-40B4-BE49-F238E27FC236}">
                <a16:creationId xmlns:a16="http://schemas.microsoft.com/office/drawing/2014/main" id="{276ACCCC-5A77-4C72-AD2D-1AF7DE6B4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477035"/>
              </p:ext>
            </p:extLst>
          </p:nvPr>
        </p:nvGraphicFramePr>
        <p:xfrm>
          <a:off x="6922620" y="1443964"/>
          <a:ext cx="1813332" cy="168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47" name="Group 6"/>
          <p:cNvGrpSpPr/>
          <p:nvPr/>
        </p:nvGrpSpPr>
        <p:grpSpPr>
          <a:xfrm>
            <a:off x="1101459" y="2930225"/>
            <a:ext cx="2000866" cy="1048024"/>
            <a:chOff x="803640" y="3362835"/>
            <a:chExt cx="2059657" cy="1048024"/>
          </a:xfrm>
        </p:grpSpPr>
        <p:sp>
          <p:nvSpPr>
            <p:cNvPr id="1548" name="TextBox 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4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50" name="Group 9"/>
          <p:cNvGrpSpPr/>
          <p:nvPr/>
        </p:nvGrpSpPr>
        <p:grpSpPr>
          <a:xfrm>
            <a:off x="8934564" y="3036228"/>
            <a:ext cx="2000866" cy="1048024"/>
            <a:chOff x="803640" y="3362835"/>
            <a:chExt cx="2059657" cy="1048024"/>
          </a:xfrm>
        </p:grpSpPr>
        <p:sp>
          <p:nvSpPr>
            <p:cNvPr id="1551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5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53" name="TextBox 12"/>
          <p:cNvSpPr txBox="1"/>
          <p:nvPr/>
        </p:nvSpPr>
        <p:spPr>
          <a:xfrm>
            <a:off x="1100731" y="2179632"/>
            <a:ext cx="2001594" cy="646331"/>
          </a:xfrm>
          <a:prstGeom prst="rect">
            <a:avLst/>
          </a:prstGeom>
          <a:solidFill>
            <a:srgbClr val="73503F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Modern  PowerPoint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54" name="TextBox 13"/>
          <p:cNvSpPr txBox="1"/>
          <p:nvPr/>
        </p:nvSpPr>
        <p:spPr>
          <a:xfrm>
            <a:off x="8934564" y="2283894"/>
            <a:ext cx="2001594" cy="646331"/>
          </a:xfrm>
          <a:prstGeom prst="rect">
            <a:avLst/>
          </a:prstGeom>
          <a:solidFill>
            <a:srgbClr val="73503F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Modern  PowerPoint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56" name="TextBox 17"/>
          <p:cNvSpPr txBox="1"/>
          <p:nvPr/>
        </p:nvSpPr>
        <p:spPr>
          <a:xfrm>
            <a:off x="7428826" y="2097816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80%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57" name="Right Arrow 18"/>
          <p:cNvSpPr/>
          <p:nvPr/>
        </p:nvSpPr>
        <p:spPr>
          <a:xfrm>
            <a:off x="1230117" y="4122107"/>
            <a:ext cx="2816263" cy="1558484"/>
          </a:xfrm>
          <a:prstGeom prst="rightArrow">
            <a:avLst>
              <a:gd name="adj1" fmla="val 78163"/>
              <a:gd name="adj2" fmla="val 43898"/>
            </a:avLst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558" name="Group 19"/>
          <p:cNvGrpSpPr/>
          <p:nvPr/>
        </p:nvGrpSpPr>
        <p:grpSpPr>
          <a:xfrm>
            <a:off x="1518149" y="4469670"/>
            <a:ext cx="1776191" cy="863358"/>
            <a:chOff x="803640" y="3362835"/>
            <a:chExt cx="2059657" cy="863358"/>
          </a:xfrm>
        </p:grpSpPr>
        <p:sp>
          <p:nvSpPr>
            <p:cNvPr id="1559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60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61" name="TextBox 22"/>
          <p:cNvSpPr txBox="1"/>
          <p:nvPr/>
        </p:nvSpPr>
        <p:spPr>
          <a:xfrm>
            <a:off x="8055110" y="4499520"/>
            <a:ext cx="33203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1" name="Text Placeholder 1"/>
          <p:cNvSpPr txBox="1"/>
          <p:nvPr/>
        </p:nvSpPr>
        <p:spPr>
          <a:xfrm>
            <a:off x="-3968715" y="397057"/>
            <a:ext cx="11573197" cy="72424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Unicode MS"/>
                <a:cs typeface="Arial" panose="020B0604020202020204" pitchFamily="34" charset="0"/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92487390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755648" y="5474208"/>
            <a:ext cx="8388096" cy="829056"/>
          </a:xfrm>
          <a:prstGeom prst="ellipse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6" name="Graphic 11">
            <a:extLst>
              <a:ext uri="{FF2B5EF4-FFF2-40B4-BE49-F238E27FC236}">
                <a16:creationId xmlns:a16="http://schemas.microsoft.com/office/drawing/2014/main" id="{03CCF36E-D6A1-49C3-AF4D-17AD7C746CBB}"/>
              </a:ext>
            </a:extLst>
          </p:cNvPr>
          <p:cNvSpPr/>
          <p:nvPr/>
        </p:nvSpPr>
        <p:spPr>
          <a:xfrm>
            <a:off x="4894700" y="3223674"/>
            <a:ext cx="1097032" cy="2829504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 3">
            <a:extLst>
              <a:ext uri="{FF2B5EF4-FFF2-40B4-BE49-F238E27FC236}">
                <a16:creationId xmlns:a16="http://schemas.microsoft.com/office/drawing/2014/main" id="{5FE5C471-86EF-4BDA-A279-588BB8713865}"/>
              </a:ext>
            </a:extLst>
          </p:cNvPr>
          <p:cNvSpPr/>
          <p:nvPr/>
        </p:nvSpPr>
        <p:spPr>
          <a:xfrm flipH="1">
            <a:off x="3492999" y="3976494"/>
            <a:ext cx="1528712" cy="2104599"/>
          </a:xfrm>
          <a:custGeom>
            <a:avLst/>
            <a:gdLst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83" fmla="*/ 2625628 w 2772385"/>
              <a:gd name="connsiteY83" fmla="*/ 86253 h 3811169"/>
              <a:gd name="connsiteX84" fmla="*/ 2625628 w 2772385"/>
              <a:gd name="connsiteY84" fmla="*/ 86253 h 381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72385" h="3816780">
                <a:moveTo>
                  <a:pt x="2625628" y="86253"/>
                </a:moveTo>
                <a:cubicBezTo>
                  <a:pt x="2591969" y="30155"/>
                  <a:pt x="2530261" y="-3505"/>
                  <a:pt x="2429284" y="2105"/>
                </a:cubicBezTo>
                <a:cubicBezTo>
                  <a:pt x="2322697" y="-16594"/>
                  <a:pt x="2255380" y="93732"/>
                  <a:pt x="2188062" y="159180"/>
                </a:cubicBezTo>
                <a:lnTo>
                  <a:pt x="2087086" y="198449"/>
                </a:lnTo>
                <a:lnTo>
                  <a:pt x="2137574" y="288206"/>
                </a:lnTo>
                <a:lnTo>
                  <a:pt x="2025378" y="450890"/>
                </a:lnTo>
                <a:cubicBezTo>
                  <a:pt x="2049688" y="501378"/>
                  <a:pt x="2107656" y="535038"/>
                  <a:pt x="2131966" y="585526"/>
                </a:cubicBezTo>
                <a:lnTo>
                  <a:pt x="2154403" y="708942"/>
                </a:lnTo>
                <a:lnTo>
                  <a:pt x="2025378" y="753820"/>
                </a:lnTo>
                <a:lnTo>
                  <a:pt x="1991719" y="821138"/>
                </a:lnTo>
                <a:lnTo>
                  <a:pt x="1991719" y="708942"/>
                </a:lnTo>
                <a:lnTo>
                  <a:pt x="1941230" y="669673"/>
                </a:lnTo>
                <a:lnTo>
                  <a:pt x="1778546" y="770649"/>
                </a:lnTo>
                <a:lnTo>
                  <a:pt x="1397078" y="579916"/>
                </a:lnTo>
                <a:lnTo>
                  <a:pt x="1660739" y="1129678"/>
                </a:lnTo>
                <a:lnTo>
                  <a:pt x="1795375" y="1225045"/>
                </a:lnTo>
                <a:cubicBezTo>
                  <a:pt x="1744887" y="1299842"/>
                  <a:pt x="1649520" y="1352201"/>
                  <a:pt x="1643910" y="1449437"/>
                </a:cubicBezTo>
                <a:cubicBezTo>
                  <a:pt x="1630820" y="1527975"/>
                  <a:pt x="1657001" y="1628951"/>
                  <a:pt x="1722448" y="1668220"/>
                </a:cubicBezTo>
                <a:lnTo>
                  <a:pt x="1812205" y="1662611"/>
                </a:lnTo>
                <a:lnTo>
                  <a:pt x="1621470" y="1858954"/>
                </a:lnTo>
                <a:cubicBezTo>
                  <a:pt x="1580332" y="1911312"/>
                  <a:pt x="1056749" y="1542934"/>
                  <a:pt x="909024" y="1578463"/>
                </a:cubicBezTo>
                <a:cubicBezTo>
                  <a:pt x="667802" y="1634562"/>
                  <a:pt x="656582" y="2341398"/>
                  <a:pt x="454629" y="2605060"/>
                </a:cubicBezTo>
                <a:lnTo>
                  <a:pt x="258286" y="2812623"/>
                </a:lnTo>
                <a:cubicBezTo>
                  <a:pt x="190968" y="2883680"/>
                  <a:pt x="101211" y="2808883"/>
                  <a:pt x="39503" y="2857501"/>
                </a:cubicBezTo>
                <a:cubicBezTo>
                  <a:pt x="-9116" y="2898640"/>
                  <a:pt x="-12856" y="2945388"/>
                  <a:pt x="28282" y="2975307"/>
                </a:cubicBezTo>
                <a:cubicBezTo>
                  <a:pt x="108690" y="3035145"/>
                  <a:pt x="177877" y="3050105"/>
                  <a:pt x="258285" y="3087504"/>
                </a:cubicBezTo>
                <a:cubicBezTo>
                  <a:pt x="396660" y="2995877"/>
                  <a:pt x="495770" y="2937909"/>
                  <a:pt x="527559" y="2986527"/>
                </a:cubicBezTo>
                <a:cubicBezTo>
                  <a:pt x="578047" y="3025795"/>
                  <a:pt x="505118" y="3104333"/>
                  <a:pt x="488288" y="3154821"/>
                </a:cubicBezTo>
                <a:lnTo>
                  <a:pt x="561215" y="3194090"/>
                </a:lnTo>
                <a:lnTo>
                  <a:pt x="381702" y="3592387"/>
                </a:lnTo>
                <a:cubicBezTo>
                  <a:pt x="329344" y="3622306"/>
                  <a:pt x="215277" y="3669054"/>
                  <a:pt x="213408" y="3698973"/>
                </a:cubicBezTo>
                <a:cubicBezTo>
                  <a:pt x="213408" y="3747592"/>
                  <a:pt x="241457" y="3796210"/>
                  <a:pt x="280726" y="3811169"/>
                </a:cubicBezTo>
                <a:lnTo>
                  <a:pt x="477068" y="3771902"/>
                </a:lnTo>
                <a:cubicBezTo>
                  <a:pt x="525686" y="3697104"/>
                  <a:pt x="557476" y="3532550"/>
                  <a:pt x="622923" y="3547509"/>
                </a:cubicBezTo>
                <a:cubicBezTo>
                  <a:pt x="682762" y="3530679"/>
                  <a:pt x="641623" y="3693364"/>
                  <a:pt x="662193" y="3743852"/>
                </a:cubicBezTo>
                <a:lnTo>
                  <a:pt x="735121" y="3732634"/>
                </a:lnTo>
                <a:cubicBezTo>
                  <a:pt x="753820" y="3642877"/>
                  <a:pt x="733251" y="3564338"/>
                  <a:pt x="774389" y="3474581"/>
                </a:cubicBezTo>
                <a:cubicBezTo>
                  <a:pt x="802438" y="3418483"/>
                  <a:pt x="707071" y="3328726"/>
                  <a:pt x="695851" y="3238969"/>
                </a:cubicBezTo>
                <a:cubicBezTo>
                  <a:pt x="677152" y="3160431"/>
                  <a:pt x="837966" y="2868721"/>
                  <a:pt x="897805" y="2627499"/>
                </a:cubicBezTo>
                <a:lnTo>
                  <a:pt x="1161466" y="2520912"/>
                </a:lnTo>
                <a:lnTo>
                  <a:pt x="1492445" y="2638718"/>
                </a:lnTo>
                <a:lnTo>
                  <a:pt x="1587812" y="2627499"/>
                </a:lnTo>
                <a:cubicBezTo>
                  <a:pt x="1606511" y="2661158"/>
                  <a:pt x="1602772" y="2694817"/>
                  <a:pt x="1643910" y="2728476"/>
                </a:cubicBezTo>
                <a:lnTo>
                  <a:pt x="1795375" y="2762134"/>
                </a:lnTo>
                <a:lnTo>
                  <a:pt x="1795375" y="2812623"/>
                </a:lnTo>
                <a:cubicBezTo>
                  <a:pt x="1718708" y="2823842"/>
                  <a:pt x="1759847" y="2947259"/>
                  <a:pt x="1750497" y="3008967"/>
                </a:cubicBezTo>
                <a:lnTo>
                  <a:pt x="1711228" y="3328726"/>
                </a:lnTo>
                <a:lnTo>
                  <a:pt x="1200735" y="3396044"/>
                </a:lnTo>
                <a:lnTo>
                  <a:pt x="1172686" y="3468971"/>
                </a:lnTo>
                <a:lnTo>
                  <a:pt x="1110978" y="3497020"/>
                </a:lnTo>
                <a:cubicBezTo>
                  <a:pt x="1120328" y="3541899"/>
                  <a:pt x="1090408" y="3569947"/>
                  <a:pt x="1139027" y="3631656"/>
                </a:cubicBezTo>
                <a:lnTo>
                  <a:pt x="1279272" y="3637266"/>
                </a:lnTo>
                <a:lnTo>
                  <a:pt x="1273662" y="3485801"/>
                </a:lnTo>
                <a:lnTo>
                  <a:pt x="1453176" y="3497020"/>
                </a:lnTo>
                <a:lnTo>
                  <a:pt x="1425127" y="3575558"/>
                </a:lnTo>
                <a:lnTo>
                  <a:pt x="1397078" y="3637266"/>
                </a:lnTo>
                <a:lnTo>
                  <a:pt x="1340980" y="3704584"/>
                </a:lnTo>
                <a:cubicBezTo>
                  <a:pt x="1355940" y="3770031"/>
                  <a:pt x="1393339" y="3790601"/>
                  <a:pt x="1453177" y="3799951"/>
                </a:cubicBezTo>
                <a:cubicBezTo>
                  <a:pt x="1514885" y="3788732"/>
                  <a:pt x="1548543" y="3760681"/>
                  <a:pt x="1514884" y="3642876"/>
                </a:cubicBezTo>
                <a:lnTo>
                  <a:pt x="1817814" y="3541899"/>
                </a:lnTo>
                <a:lnTo>
                  <a:pt x="2154403" y="3614826"/>
                </a:lnTo>
                <a:cubicBezTo>
                  <a:pt x="2139444" y="3648485"/>
                  <a:pt x="2096435" y="3682144"/>
                  <a:pt x="2109525" y="3715803"/>
                </a:cubicBezTo>
                <a:cubicBezTo>
                  <a:pt x="2107655" y="3771901"/>
                  <a:pt x="2161883" y="3794341"/>
                  <a:pt x="2193672" y="3816780"/>
                </a:cubicBezTo>
                <a:lnTo>
                  <a:pt x="2277819" y="3732633"/>
                </a:lnTo>
                <a:lnTo>
                  <a:pt x="2266600" y="3637266"/>
                </a:lnTo>
                <a:lnTo>
                  <a:pt x="2423675" y="3564338"/>
                </a:lnTo>
                <a:lnTo>
                  <a:pt x="2429284" y="3384824"/>
                </a:lnTo>
                <a:lnTo>
                  <a:pt x="1907572" y="3345556"/>
                </a:lnTo>
                <a:lnTo>
                  <a:pt x="1913181" y="3031406"/>
                </a:lnTo>
                <a:lnTo>
                  <a:pt x="1907571" y="3014576"/>
                </a:lnTo>
                <a:lnTo>
                  <a:pt x="1901962" y="2835062"/>
                </a:lnTo>
                <a:lnTo>
                  <a:pt x="1857083" y="2773354"/>
                </a:lnTo>
                <a:lnTo>
                  <a:pt x="2047817" y="2717256"/>
                </a:lnTo>
                <a:lnTo>
                  <a:pt x="2081476" y="2610669"/>
                </a:lnTo>
                <a:lnTo>
                  <a:pt x="2367576" y="2621889"/>
                </a:lnTo>
                <a:cubicBezTo>
                  <a:pt x="2515302" y="2577011"/>
                  <a:pt x="2640587" y="2049688"/>
                  <a:pt x="2591969" y="2032858"/>
                </a:cubicBezTo>
                <a:lnTo>
                  <a:pt x="2547090" y="1948711"/>
                </a:lnTo>
                <a:cubicBezTo>
                  <a:pt x="2618148" y="1808466"/>
                  <a:pt x="2661156" y="1628952"/>
                  <a:pt x="2648067" y="1432608"/>
                </a:cubicBezTo>
                <a:lnTo>
                  <a:pt x="2580750" y="1337242"/>
                </a:lnTo>
                <a:cubicBezTo>
                  <a:pt x="2597579" y="1168948"/>
                  <a:pt x="2569529" y="989433"/>
                  <a:pt x="2462943" y="809919"/>
                </a:cubicBezTo>
                <a:cubicBezTo>
                  <a:pt x="2584488" y="890327"/>
                  <a:pt x="2655548" y="740730"/>
                  <a:pt x="2737825" y="675283"/>
                </a:cubicBezTo>
                <a:cubicBezTo>
                  <a:pt x="2765874" y="636014"/>
                  <a:pt x="2810752" y="473330"/>
                  <a:pt x="2709775" y="434061"/>
                </a:cubicBezTo>
                <a:cubicBezTo>
                  <a:pt x="2797662" y="265766"/>
                  <a:pt x="2694817" y="131131"/>
                  <a:pt x="2625628" y="862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9" name="Freeform 5">
            <a:extLst>
              <a:ext uri="{FF2B5EF4-FFF2-40B4-BE49-F238E27FC236}">
                <a16:creationId xmlns:a16="http://schemas.microsoft.com/office/drawing/2014/main" id="{F3BB551A-C5EC-49C4-933B-343C199F0412}"/>
              </a:ext>
            </a:extLst>
          </p:cNvPr>
          <p:cNvSpPr/>
          <p:nvPr/>
        </p:nvSpPr>
        <p:spPr>
          <a:xfrm flipH="1">
            <a:off x="5817760" y="3749537"/>
            <a:ext cx="1386924" cy="2303641"/>
          </a:xfrm>
          <a:custGeom>
            <a:avLst/>
            <a:gdLst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67" fmla="*/ 869522 w 2038796"/>
              <a:gd name="connsiteY67" fmla="*/ 0 h 3386383"/>
              <a:gd name="connsiteX68" fmla="*/ 869522 w 2038796"/>
              <a:gd name="connsiteY68" fmla="*/ 0 h 33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38796" h="3386383">
                <a:moveTo>
                  <a:pt x="869522" y="0"/>
                </a:moveTo>
                <a:lnTo>
                  <a:pt x="779764" y="67319"/>
                </a:lnTo>
                <a:lnTo>
                  <a:pt x="751715" y="173905"/>
                </a:lnTo>
                <a:cubicBezTo>
                  <a:pt x="731146" y="252442"/>
                  <a:pt x="676918" y="297321"/>
                  <a:pt x="690007" y="409517"/>
                </a:cubicBezTo>
                <a:lnTo>
                  <a:pt x="678788" y="516105"/>
                </a:lnTo>
                <a:lnTo>
                  <a:pt x="488053" y="617081"/>
                </a:lnTo>
                <a:cubicBezTo>
                  <a:pt x="418866" y="617081"/>
                  <a:pt x="304800" y="639519"/>
                  <a:pt x="280491" y="673178"/>
                </a:cubicBezTo>
                <a:lnTo>
                  <a:pt x="218783" y="897571"/>
                </a:lnTo>
                <a:lnTo>
                  <a:pt x="168294" y="1032207"/>
                </a:lnTo>
                <a:lnTo>
                  <a:pt x="72927" y="1161233"/>
                </a:lnTo>
                <a:lnTo>
                  <a:pt x="0" y="1295868"/>
                </a:lnTo>
                <a:lnTo>
                  <a:pt x="134635" y="1654896"/>
                </a:lnTo>
                <a:lnTo>
                  <a:pt x="241222" y="1727824"/>
                </a:lnTo>
                <a:lnTo>
                  <a:pt x="291710" y="1694165"/>
                </a:lnTo>
                <a:lnTo>
                  <a:pt x="336589" y="1750263"/>
                </a:lnTo>
                <a:lnTo>
                  <a:pt x="387077" y="3276133"/>
                </a:lnTo>
                <a:lnTo>
                  <a:pt x="448785" y="3248084"/>
                </a:lnTo>
                <a:lnTo>
                  <a:pt x="431956" y="2372953"/>
                </a:lnTo>
                <a:lnTo>
                  <a:pt x="482444" y="2384172"/>
                </a:lnTo>
                <a:lnTo>
                  <a:pt x="516103" y="3068570"/>
                </a:lnTo>
                <a:lnTo>
                  <a:pt x="583421" y="3074180"/>
                </a:lnTo>
                <a:lnTo>
                  <a:pt x="572201" y="2406612"/>
                </a:lnTo>
                <a:lnTo>
                  <a:pt x="964888" y="2412222"/>
                </a:lnTo>
                <a:cubicBezTo>
                  <a:pt x="1011637" y="2451490"/>
                  <a:pt x="968628" y="2681493"/>
                  <a:pt x="970498" y="2816128"/>
                </a:cubicBezTo>
                <a:lnTo>
                  <a:pt x="1026596" y="2827348"/>
                </a:lnTo>
                <a:lnTo>
                  <a:pt x="1020986" y="3001252"/>
                </a:lnTo>
                <a:lnTo>
                  <a:pt x="1009767" y="3124668"/>
                </a:lnTo>
                <a:cubicBezTo>
                  <a:pt x="1007897" y="3188246"/>
                  <a:pt x="972368" y="3279873"/>
                  <a:pt x="1020986" y="3343451"/>
                </a:cubicBezTo>
                <a:cubicBezTo>
                  <a:pt x="1086435" y="3420118"/>
                  <a:pt x="1168711" y="3373370"/>
                  <a:pt x="1217330" y="3360280"/>
                </a:cubicBezTo>
                <a:cubicBezTo>
                  <a:pt x="1262209" y="3306052"/>
                  <a:pt x="1206110" y="3229385"/>
                  <a:pt x="1211720" y="3175157"/>
                </a:cubicBezTo>
                <a:lnTo>
                  <a:pt x="1228549" y="3001253"/>
                </a:lnTo>
                <a:cubicBezTo>
                  <a:pt x="1228549" y="2950764"/>
                  <a:pt x="1211720" y="2922715"/>
                  <a:pt x="1211720" y="2872226"/>
                </a:cubicBezTo>
                <a:lnTo>
                  <a:pt x="1234159" y="2832958"/>
                </a:lnTo>
                <a:lnTo>
                  <a:pt x="1250988" y="2614175"/>
                </a:lnTo>
                <a:lnTo>
                  <a:pt x="1256599" y="2501979"/>
                </a:lnTo>
                <a:lnTo>
                  <a:pt x="1262209" y="2367343"/>
                </a:lnTo>
                <a:lnTo>
                  <a:pt x="1357574" y="2518809"/>
                </a:lnTo>
                <a:lnTo>
                  <a:pt x="1368794" y="3057351"/>
                </a:lnTo>
                <a:lnTo>
                  <a:pt x="1413673" y="3062960"/>
                </a:lnTo>
                <a:lnTo>
                  <a:pt x="1419283" y="2574906"/>
                </a:lnTo>
                <a:lnTo>
                  <a:pt x="1469772" y="2586126"/>
                </a:lnTo>
                <a:lnTo>
                  <a:pt x="1480991" y="3242474"/>
                </a:lnTo>
                <a:lnTo>
                  <a:pt x="1531479" y="3225645"/>
                </a:lnTo>
                <a:cubicBezTo>
                  <a:pt x="1533349" y="3068570"/>
                  <a:pt x="1535220" y="2911495"/>
                  <a:pt x="1537090" y="2754420"/>
                </a:cubicBezTo>
                <a:cubicBezTo>
                  <a:pt x="1559529" y="2806778"/>
                  <a:pt x="1570748" y="2920845"/>
                  <a:pt x="1604407" y="2911495"/>
                </a:cubicBezTo>
                <a:lnTo>
                  <a:pt x="1991484" y="2715151"/>
                </a:lnTo>
                <a:cubicBezTo>
                  <a:pt x="2066282" y="2672142"/>
                  <a:pt x="2040103" y="2595476"/>
                  <a:pt x="1997094" y="2602955"/>
                </a:cubicBezTo>
                <a:lnTo>
                  <a:pt x="1828800" y="2586126"/>
                </a:lnTo>
                <a:cubicBezTo>
                  <a:pt x="1757742" y="2591735"/>
                  <a:pt x="1742782" y="2552467"/>
                  <a:pt x="1705383" y="2513198"/>
                </a:cubicBezTo>
                <a:lnTo>
                  <a:pt x="1621237" y="2401002"/>
                </a:lnTo>
                <a:lnTo>
                  <a:pt x="1694164" y="2277586"/>
                </a:lnTo>
                <a:lnTo>
                  <a:pt x="1514650" y="1980266"/>
                </a:lnTo>
                <a:lnTo>
                  <a:pt x="1503430" y="1576359"/>
                </a:lnTo>
                <a:cubicBezTo>
                  <a:pt x="1458552" y="1527741"/>
                  <a:pt x="1380014" y="1602537"/>
                  <a:pt x="1312696" y="1598797"/>
                </a:cubicBezTo>
                <a:lnTo>
                  <a:pt x="1323916" y="1436114"/>
                </a:lnTo>
                <a:lnTo>
                  <a:pt x="1262208" y="1295869"/>
                </a:lnTo>
                <a:lnTo>
                  <a:pt x="1284648" y="1189282"/>
                </a:lnTo>
                <a:lnTo>
                  <a:pt x="1256599" y="1026597"/>
                </a:lnTo>
                <a:cubicBezTo>
                  <a:pt x="1256599" y="961149"/>
                  <a:pt x="1279039" y="850824"/>
                  <a:pt x="1256599" y="830254"/>
                </a:cubicBezTo>
                <a:lnTo>
                  <a:pt x="970498" y="661959"/>
                </a:lnTo>
                <a:lnTo>
                  <a:pt x="1015376" y="572202"/>
                </a:lnTo>
                <a:lnTo>
                  <a:pt x="1150012" y="431957"/>
                </a:lnTo>
                <a:cubicBezTo>
                  <a:pt x="1178061" y="375859"/>
                  <a:pt x="1161231" y="319760"/>
                  <a:pt x="1166841" y="263662"/>
                </a:cubicBezTo>
                <a:lnTo>
                  <a:pt x="1161232" y="145856"/>
                </a:lnTo>
                <a:lnTo>
                  <a:pt x="1093914" y="84149"/>
                </a:lnTo>
                <a:lnTo>
                  <a:pt x="987327" y="44880"/>
                </a:lnTo>
                <a:lnTo>
                  <a:pt x="86952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0" name="Freeform 6">
            <a:extLst>
              <a:ext uri="{FF2B5EF4-FFF2-40B4-BE49-F238E27FC236}">
                <a16:creationId xmlns:a16="http://schemas.microsoft.com/office/drawing/2014/main" id="{5938B821-0D7E-4E38-A5CD-AF520603F9EE}"/>
              </a:ext>
            </a:extLst>
          </p:cNvPr>
          <p:cNvSpPr/>
          <p:nvPr/>
        </p:nvSpPr>
        <p:spPr>
          <a:xfrm flipH="1">
            <a:off x="6997304" y="3863810"/>
            <a:ext cx="1744199" cy="2217283"/>
          </a:xfrm>
          <a:custGeom>
            <a:avLst/>
            <a:gdLst/>
            <a:ahLst/>
            <a:cxnLst/>
            <a:rect l="l" t="t" r="r" b="b"/>
            <a:pathLst>
              <a:path w="4425823" h="5626251">
                <a:moveTo>
                  <a:pt x="2333544" y="3596735"/>
                </a:moveTo>
                <a:lnTo>
                  <a:pt x="2306249" y="3664974"/>
                </a:lnTo>
                <a:lnTo>
                  <a:pt x="1937759" y="3719565"/>
                </a:lnTo>
                <a:lnTo>
                  <a:pt x="1842225" y="3896986"/>
                </a:lnTo>
                <a:lnTo>
                  <a:pt x="1883168" y="4060759"/>
                </a:lnTo>
                <a:cubicBezTo>
                  <a:pt x="1819479" y="4047111"/>
                  <a:pt x="1755789" y="4210885"/>
                  <a:pt x="1692100" y="4019816"/>
                </a:cubicBezTo>
                <a:lnTo>
                  <a:pt x="1528327" y="4074407"/>
                </a:lnTo>
                <a:lnTo>
                  <a:pt x="1596565" y="4156293"/>
                </a:lnTo>
                <a:lnTo>
                  <a:pt x="1623861" y="5016102"/>
                </a:lnTo>
                <a:lnTo>
                  <a:pt x="2128828" y="5016103"/>
                </a:lnTo>
                <a:lnTo>
                  <a:pt x="2306249" y="4538431"/>
                </a:lnTo>
                <a:lnTo>
                  <a:pt x="2347192" y="4347362"/>
                </a:lnTo>
                <a:lnTo>
                  <a:pt x="2538261" y="3719565"/>
                </a:lnTo>
                <a:close/>
                <a:moveTo>
                  <a:pt x="724533" y="0"/>
                </a:moveTo>
                <a:cubicBezTo>
                  <a:pt x="836693" y="18259"/>
                  <a:pt x="948851" y="-10434"/>
                  <a:pt x="1061010" y="54776"/>
                </a:cubicBezTo>
                <a:cubicBezTo>
                  <a:pt x="1100135" y="161720"/>
                  <a:pt x="1178387" y="268664"/>
                  <a:pt x="1178387" y="375608"/>
                </a:cubicBezTo>
                <a:lnTo>
                  <a:pt x="1115787" y="563409"/>
                </a:lnTo>
                <a:lnTo>
                  <a:pt x="1217513" y="657311"/>
                </a:lnTo>
                <a:lnTo>
                  <a:pt x="1154913" y="751212"/>
                </a:lnTo>
                <a:lnTo>
                  <a:pt x="1186213" y="852938"/>
                </a:lnTo>
                <a:lnTo>
                  <a:pt x="1154913" y="939014"/>
                </a:lnTo>
                <a:lnTo>
                  <a:pt x="1154913" y="1079866"/>
                </a:lnTo>
                <a:lnTo>
                  <a:pt x="967110" y="1087692"/>
                </a:lnTo>
                <a:lnTo>
                  <a:pt x="1397491" y="1690224"/>
                </a:lnTo>
                <a:lnTo>
                  <a:pt x="1507041" y="1525898"/>
                </a:lnTo>
                <a:lnTo>
                  <a:pt x="1600943" y="1189417"/>
                </a:lnTo>
                <a:cubicBezTo>
                  <a:pt x="1673977" y="1085082"/>
                  <a:pt x="1856563" y="996399"/>
                  <a:pt x="1890471" y="1040741"/>
                </a:cubicBezTo>
                <a:cubicBezTo>
                  <a:pt x="1913947" y="1077259"/>
                  <a:pt x="1804397" y="1309403"/>
                  <a:pt x="1843522" y="1455473"/>
                </a:cubicBezTo>
                <a:cubicBezTo>
                  <a:pt x="1739187" y="1546764"/>
                  <a:pt x="1650504" y="1630233"/>
                  <a:pt x="1647894" y="1752825"/>
                </a:cubicBezTo>
                <a:lnTo>
                  <a:pt x="1726144" y="1823250"/>
                </a:lnTo>
                <a:lnTo>
                  <a:pt x="1600943" y="2042355"/>
                </a:lnTo>
                <a:lnTo>
                  <a:pt x="1757446" y="1995403"/>
                </a:lnTo>
                <a:cubicBezTo>
                  <a:pt x="1812222" y="1945844"/>
                  <a:pt x="1876126" y="1867593"/>
                  <a:pt x="1921773" y="1846727"/>
                </a:cubicBezTo>
                <a:cubicBezTo>
                  <a:pt x="1967419" y="1825860"/>
                  <a:pt x="1994808" y="1862377"/>
                  <a:pt x="2031325" y="1870203"/>
                </a:cubicBezTo>
                <a:lnTo>
                  <a:pt x="2101751" y="1721525"/>
                </a:lnTo>
                <a:cubicBezTo>
                  <a:pt x="2144789" y="1712395"/>
                  <a:pt x="2269990" y="1632840"/>
                  <a:pt x="2297378" y="1651098"/>
                </a:cubicBezTo>
                <a:cubicBezTo>
                  <a:pt x="2425188" y="1716308"/>
                  <a:pt x="2255644" y="1750217"/>
                  <a:pt x="2234776" y="1799776"/>
                </a:cubicBezTo>
                <a:cubicBezTo>
                  <a:pt x="2349544" y="1810210"/>
                  <a:pt x="2566040" y="1773691"/>
                  <a:pt x="2579081" y="1831076"/>
                </a:cubicBezTo>
                <a:lnTo>
                  <a:pt x="2602557" y="2011054"/>
                </a:lnTo>
                <a:cubicBezTo>
                  <a:pt x="2581689" y="2018879"/>
                  <a:pt x="2571255" y="2029311"/>
                  <a:pt x="2539955" y="2034528"/>
                </a:cubicBezTo>
                <a:cubicBezTo>
                  <a:pt x="2508655" y="2039745"/>
                  <a:pt x="2491700" y="2043658"/>
                  <a:pt x="2414754" y="2042354"/>
                </a:cubicBezTo>
                <a:cubicBezTo>
                  <a:pt x="2337807" y="2041049"/>
                  <a:pt x="2190434" y="2031921"/>
                  <a:pt x="2078274" y="2026704"/>
                </a:cubicBezTo>
                <a:lnTo>
                  <a:pt x="2172176" y="2237982"/>
                </a:lnTo>
                <a:cubicBezTo>
                  <a:pt x="2018283" y="2326667"/>
                  <a:pt x="1919164" y="2399700"/>
                  <a:pt x="1710495" y="2504034"/>
                </a:cubicBezTo>
                <a:cubicBezTo>
                  <a:pt x="1689629" y="2603151"/>
                  <a:pt x="1848739" y="2616195"/>
                  <a:pt x="1960900" y="2691837"/>
                </a:cubicBezTo>
                <a:lnTo>
                  <a:pt x="2117400" y="2777914"/>
                </a:lnTo>
                <a:cubicBezTo>
                  <a:pt x="2315637" y="2877032"/>
                  <a:pt x="2803399" y="2741395"/>
                  <a:pt x="3040762" y="2887465"/>
                </a:cubicBezTo>
                <a:cubicBezTo>
                  <a:pt x="3155528" y="2986582"/>
                  <a:pt x="3121621" y="3171779"/>
                  <a:pt x="3103362" y="3278721"/>
                </a:cubicBezTo>
                <a:lnTo>
                  <a:pt x="3745022" y="4256859"/>
                </a:lnTo>
                <a:lnTo>
                  <a:pt x="3588519" y="4468136"/>
                </a:lnTo>
                <a:lnTo>
                  <a:pt x="3870223" y="4781140"/>
                </a:lnTo>
                <a:lnTo>
                  <a:pt x="4050201" y="4765490"/>
                </a:lnTo>
                <a:lnTo>
                  <a:pt x="4222353" y="4843740"/>
                </a:lnTo>
                <a:cubicBezTo>
                  <a:pt x="4287562" y="4833307"/>
                  <a:pt x="4344948" y="4713323"/>
                  <a:pt x="4417980" y="4812440"/>
                </a:cubicBezTo>
                <a:cubicBezTo>
                  <a:pt x="4480580" y="4940252"/>
                  <a:pt x="4151926" y="5099361"/>
                  <a:pt x="4018899" y="5242821"/>
                </a:cubicBezTo>
                <a:lnTo>
                  <a:pt x="3901523" y="5203696"/>
                </a:lnTo>
                <a:lnTo>
                  <a:pt x="3948474" y="5266296"/>
                </a:lnTo>
                <a:lnTo>
                  <a:pt x="3713721" y="5383674"/>
                </a:lnTo>
                <a:lnTo>
                  <a:pt x="3549393" y="5141094"/>
                </a:lnTo>
                <a:lnTo>
                  <a:pt x="3572869" y="5031544"/>
                </a:lnTo>
                <a:lnTo>
                  <a:pt x="3392892" y="4718539"/>
                </a:lnTo>
                <a:lnTo>
                  <a:pt x="3275515" y="4773314"/>
                </a:lnTo>
                <a:lnTo>
                  <a:pt x="3009462" y="4280334"/>
                </a:lnTo>
                <a:lnTo>
                  <a:pt x="2978161" y="4436836"/>
                </a:lnTo>
                <a:lnTo>
                  <a:pt x="2657332" y="4413360"/>
                </a:lnTo>
                <a:cubicBezTo>
                  <a:pt x="2626031" y="4614204"/>
                  <a:pt x="2602557" y="4768098"/>
                  <a:pt x="2610382" y="4945467"/>
                </a:cubicBezTo>
                <a:cubicBezTo>
                  <a:pt x="2691240" y="5078494"/>
                  <a:pt x="2725151" y="5117620"/>
                  <a:pt x="2727758" y="5297597"/>
                </a:cubicBezTo>
                <a:lnTo>
                  <a:pt x="2845135" y="5407148"/>
                </a:lnTo>
                <a:cubicBezTo>
                  <a:pt x="2858177" y="5461924"/>
                  <a:pt x="2980770" y="5524523"/>
                  <a:pt x="2884260" y="5571475"/>
                </a:cubicBezTo>
                <a:cubicBezTo>
                  <a:pt x="2790358" y="5587125"/>
                  <a:pt x="2688633" y="5618426"/>
                  <a:pt x="2571255" y="5587125"/>
                </a:cubicBezTo>
                <a:cubicBezTo>
                  <a:pt x="2479962" y="5537565"/>
                  <a:pt x="2404321" y="5464533"/>
                  <a:pt x="2344328" y="5375848"/>
                </a:cubicBezTo>
                <a:lnTo>
                  <a:pt x="2258252" y="5368023"/>
                </a:lnTo>
                <a:lnTo>
                  <a:pt x="2211301" y="5219347"/>
                </a:lnTo>
                <a:lnTo>
                  <a:pt x="2062624" y="5211521"/>
                </a:lnTo>
                <a:lnTo>
                  <a:pt x="2172176" y="5297597"/>
                </a:lnTo>
                <a:lnTo>
                  <a:pt x="2140876" y="5422799"/>
                </a:lnTo>
                <a:lnTo>
                  <a:pt x="2156527" y="5602775"/>
                </a:lnTo>
                <a:lnTo>
                  <a:pt x="2007849" y="5626251"/>
                </a:lnTo>
                <a:lnTo>
                  <a:pt x="1960898" y="5493224"/>
                </a:lnTo>
                <a:lnTo>
                  <a:pt x="2046974" y="5375848"/>
                </a:lnTo>
                <a:lnTo>
                  <a:pt x="1577467" y="5258472"/>
                </a:lnTo>
                <a:lnTo>
                  <a:pt x="1037535" y="5368023"/>
                </a:lnTo>
                <a:lnTo>
                  <a:pt x="998411" y="5563650"/>
                </a:lnTo>
                <a:cubicBezTo>
                  <a:pt x="961894" y="5665377"/>
                  <a:pt x="862776" y="5610601"/>
                  <a:pt x="771483" y="5563650"/>
                </a:cubicBezTo>
                <a:lnTo>
                  <a:pt x="771483" y="5391498"/>
                </a:lnTo>
                <a:lnTo>
                  <a:pt x="849734" y="5375848"/>
                </a:lnTo>
                <a:lnTo>
                  <a:pt x="888859" y="5281947"/>
                </a:lnTo>
                <a:lnTo>
                  <a:pt x="1014061" y="5234996"/>
                </a:lnTo>
                <a:lnTo>
                  <a:pt x="716707" y="5156745"/>
                </a:lnTo>
                <a:cubicBezTo>
                  <a:pt x="708881" y="5240213"/>
                  <a:pt x="763656" y="5354981"/>
                  <a:pt x="693231" y="5407148"/>
                </a:cubicBezTo>
                <a:cubicBezTo>
                  <a:pt x="607156" y="5430624"/>
                  <a:pt x="568029" y="5360198"/>
                  <a:pt x="505429" y="5336723"/>
                </a:cubicBezTo>
                <a:lnTo>
                  <a:pt x="497604" y="5188045"/>
                </a:lnTo>
                <a:lnTo>
                  <a:pt x="591505" y="5172396"/>
                </a:lnTo>
                <a:lnTo>
                  <a:pt x="638457" y="5055018"/>
                </a:lnTo>
                <a:cubicBezTo>
                  <a:pt x="677583" y="4963725"/>
                  <a:pt x="1170564" y="5060235"/>
                  <a:pt x="1436616" y="5062844"/>
                </a:cubicBezTo>
                <a:lnTo>
                  <a:pt x="1389665" y="4069056"/>
                </a:lnTo>
                <a:lnTo>
                  <a:pt x="1428791" y="4037755"/>
                </a:lnTo>
                <a:lnTo>
                  <a:pt x="1444441" y="3943855"/>
                </a:lnTo>
                <a:lnTo>
                  <a:pt x="1319240" y="3920379"/>
                </a:lnTo>
                <a:lnTo>
                  <a:pt x="1240988" y="3810828"/>
                </a:lnTo>
                <a:cubicBezTo>
                  <a:pt x="972325" y="3852563"/>
                  <a:pt x="813217" y="4144699"/>
                  <a:pt x="693232" y="3787353"/>
                </a:cubicBezTo>
                <a:lnTo>
                  <a:pt x="137650" y="1940628"/>
                </a:lnTo>
                <a:cubicBezTo>
                  <a:pt x="56789" y="1677183"/>
                  <a:pt x="-78845" y="1265061"/>
                  <a:pt x="59398" y="1142468"/>
                </a:cubicBezTo>
                <a:cubicBezTo>
                  <a:pt x="234158" y="980749"/>
                  <a:pt x="260243" y="1077257"/>
                  <a:pt x="380227" y="1150292"/>
                </a:cubicBezTo>
                <a:cubicBezTo>
                  <a:pt x="375011" y="1048565"/>
                  <a:pt x="455870" y="837287"/>
                  <a:pt x="560204" y="837287"/>
                </a:cubicBezTo>
                <a:lnTo>
                  <a:pt x="411527" y="563409"/>
                </a:lnTo>
                <a:cubicBezTo>
                  <a:pt x="375011" y="430382"/>
                  <a:pt x="401095" y="320830"/>
                  <a:pt x="442829" y="187803"/>
                </a:cubicBezTo>
                <a:cubicBezTo>
                  <a:pt x="528905" y="54775"/>
                  <a:pt x="630632" y="62602"/>
                  <a:pt x="7245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1" name="Group 31">
            <a:extLst>
              <a:ext uri="{FF2B5EF4-FFF2-40B4-BE49-F238E27FC236}">
                <a16:creationId xmlns:a16="http://schemas.microsoft.com/office/drawing/2014/main" id="{6B642D8E-37B0-44E8-95E5-6583F4760622}"/>
              </a:ext>
            </a:extLst>
          </p:cNvPr>
          <p:cNvGrpSpPr/>
          <p:nvPr/>
        </p:nvGrpSpPr>
        <p:grpSpPr>
          <a:xfrm>
            <a:off x="4611928" y="4617259"/>
            <a:ext cx="2808123" cy="1367790"/>
            <a:chOff x="4611928" y="4617259"/>
            <a:chExt cx="2808123" cy="1367790"/>
          </a:xfrm>
        </p:grpSpPr>
        <p:sp>
          <p:nvSpPr>
            <p:cNvPr id="102" name="Oval 4">
              <a:extLst>
                <a:ext uri="{FF2B5EF4-FFF2-40B4-BE49-F238E27FC236}">
                  <a16:creationId xmlns:a16="http://schemas.microsoft.com/office/drawing/2014/main" id="{28F2FC2F-08E8-4411-A855-3C7A0030B8EE}"/>
                </a:ext>
              </a:extLst>
            </p:cNvPr>
            <p:cNvSpPr/>
            <p:nvPr/>
          </p:nvSpPr>
          <p:spPr>
            <a:xfrm>
              <a:off x="4611928" y="4617259"/>
              <a:ext cx="2808123" cy="312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3" name="Rectangle 5">
              <a:extLst>
                <a:ext uri="{FF2B5EF4-FFF2-40B4-BE49-F238E27FC236}">
                  <a16:creationId xmlns:a16="http://schemas.microsoft.com/office/drawing/2014/main" id="{BE380056-28AE-4B4F-8178-95B57FEE4D0E}"/>
                </a:ext>
              </a:extLst>
            </p:cNvPr>
            <p:cNvSpPr/>
            <p:nvPr/>
          </p:nvSpPr>
          <p:spPr>
            <a:xfrm>
              <a:off x="5286306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4" name="Rectangle 6">
              <a:extLst>
                <a:ext uri="{FF2B5EF4-FFF2-40B4-BE49-F238E27FC236}">
                  <a16:creationId xmlns:a16="http://schemas.microsoft.com/office/drawing/2014/main" id="{B340373E-91C8-4ECF-9EC0-F5A31F6A7C7E}"/>
                </a:ext>
              </a:extLst>
            </p:cNvPr>
            <p:cNvSpPr/>
            <p:nvPr/>
          </p:nvSpPr>
          <p:spPr>
            <a:xfrm>
              <a:off x="6593988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5" name="Group 16">
            <a:extLst>
              <a:ext uri="{FF2B5EF4-FFF2-40B4-BE49-F238E27FC236}">
                <a16:creationId xmlns:a16="http://schemas.microsoft.com/office/drawing/2014/main" id="{63D51CED-19D5-4A03-9B50-E987733B8969}"/>
              </a:ext>
            </a:extLst>
          </p:cNvPr>
          <p:cNvGrpSpPr/>
          <p:nvPr/>
        </p:nvGrpSpPr>
        <p:grpSpPr>
          <a:xfrm>
            <a:off x="2784152" y="2363212"/>
            <a:ext cx="2361875" cy="1135337"/>
            <a:chOff x="1343487" y="1612564"/>
            <a:chExt cx="2361875" cy="1135337"/>
          </a:xfrm>
        </p:grpSpPr>
        <p:sp>
          <p:nvSpPr>
            <p:cNvPr id="106" name="TextBox 17">
              <a:extLst>
                <a:ext uri="{FF2B5EF4-FFF2-40B4-BE49-F238E27FC236}">
                  <a16:creationId xmlns:a16="http://schemas.microsoft.com/office/drawing/2014/main" id="{216D4231-4432-408D-BCFE-BFC6D247D4D0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>
                  <a:cs typeface="Arial" panose="020B0604020202020204" pitchFamily="34" charset="0"/>
                </a:rPr>
                <a:t> </a:t>
              </a:r>
              <a:endParaRPr lang="en-US" altLang="ko-KR" sz="1200">
                <a:cs typeface="Arial" panose="020B0604020202020204" pitchFamily="34" charset="0"/>
              </a:endParaRPr>
            </a:p>
          </p:txBody>
        </p:sp>
        <p:sp>
          <p:nvSpPr>
            <p:cNvPr id="107" name="TextBox 18">
              <a:extLst>
                <a:ext uri="{FF2B5EF4-FFF2-40B4-BE49-F238E27FC236}">
                  <a16:creationId xmlns:a16="http://schemas.microsoft.com/office/drawing/2014/main" id="{A5F5D535-467D-4E51-A587-3EC432CF3F2B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grpSp>
        <p:nvGrpSpPr>
          <p:cNvPr id="108" name="Group 19">
            <a:extLst>
              <a:ext uri="{FF2B5EF4-FFF2-40B4-BE49-F238E27FC236}">
                <a16:creationId xmlns:a16="http://schemas.microsoft.com/office/drawing/2014/main" id="{80EF3567-8B11-4DA8-8361-6CC5B72BCBE6}"/>
              </a:ext>
            </a:extLst>
          </p:cNvPr>
          <p:cNvGrpSpPr/>
          <p:nvPr/>
        </p:nvGrpSpPr>
        <p:grpSpPr>
          <a:xfrm>
            <a:off x="6656390" y="2593871"/>
            <a:ext cx="2286862" cy="1135337"/>
            <a:chOff x="1343487" y="1612564"/>
            <a:chExt cx="2361875" cy="1135337"/>
          </a:xfrm>
        </p:grpSpPr>
        <p:sp>
          <p:nvSpPr>
            <p:cNvPr id="109" name="TextBox 20">
              <a:extLst>
                <a:ext uri="{FF2B5EF4-FFF2-40B4-BE49-F238E27FC236}">
                  <a16:creationId xmlns:a16="http://schemas.microsoft.com/office/drawing/2014/main" id="{E1C51592-C39F-46CE-BB25-8E4BCBBD5DE1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>
                  <a:cs typeface="Arial" panose="020B0604020202020204" pitchFamily="34" charset="0"/>
                </a:rPr>
                <a:t> </a:t>
              </a:r>
              <a:endParaRPr lang="en-US" altLang="ko-KR" sz="1200">
                <a:cs typeface="Arial" panose="020B0604020202020204" pitchFamily="34" charset="0"/>
              </a:endParaRPr>
            </a:p>
          </p:txBody>
        </p:sp>
        <p:sp>
          <p:nvSpPr>
            <p:cNvPr id="110" name="TextBox 21">
              <a:extLst>
                <a:ext uri="{FF2B5EF4-FFF2-40B4-BE49-F238E27FC236}">
                  <a16:creationId xmlns:a16="http://schemas.microsoft.com/office/drawing/2014/main" id="{A4DDC65E-879E-4674-85FE-0C2E97FD25A7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grpSp>
        <p:nvGrpSpPr>
          <p:cNvPr id="111" name="Group 22">
            <a:extLst>
              <a:ext uri="{FF2B5EF4-FFF2-40B4-BE49-F238E27FC236}">
                <a16:creationId xmlns:a16="http://schemas.microsoft.com/office/drawing/2014/main" id="{D18E6B93-8F8D-4B55-8932-6D2D16075340}"/>
              </a:ext>
            </a:extLst>
          </p:cNvPr>
          <p:cNvGrpSpPr/>
          <p:nvPr/>
        </p:nvGrpSpPr>
        <p:grpSpPr>
          <a:xfrm>
            <a:off x="8943252" y="3893456"/>
            <a:ext cx="2286862" cy="1135337"/>
            <a:chOff x="1343487" y="1612564"/>
            <a:chExt cx="2361875" cy="1135337"/>
          </a:xfrm>
        </p:grpSpPr>
        <p:sp>
          <p:nvSpPr>
            <p:cNvPr id="112" name="TextBox 23">
              <a:extLst>
                <a:ext uri="{FF2B5EF4-FFF2-40B4-BE49-F238E27FC236}">
                  <a16:creationId xmlns:a16="http://schemas.microsoft.com/office/drawing/2014/main" id="{0C423AA2-3B4D-48B0-8645-A684C2D37786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>
                  <a:cs typeface="Arial" panose="020B0604020202020204" pitchFamily="34" charset="0"/>
                </a:rPr>
                <a:t>  </a:t>
              </a:r>
              <a:endParaRPr lang="en-US" altLang="ko-KR" sz="1200">
                <a:cs typeface="Arial" panose="020B0604020202020204" pitchFamily="34" charset="0"/>
              </a:endParaRPr>
            </a:p>
          </p:txBody>
        </p:sp>
        <p:sp>
          <p:nvSpPr>
            <p:cNvPr id="113" name="TextBox 24">
              <a:extLst>
                <a:ext uri="{FF2B5EF4-FFF2-40B4-BE49-F238E27FC236}">
                  <a16:creationId xmlns:a16="http://schemas.microsoft.com/office/drawing/2014/main" id="{6C8D3CE9-6048-4EFC-B924-85EA7A7DAD09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grpSp>
        <p:nvGrpSpPr>
          <p:cNvPr id="114" name="Group 25">
            <a:extLst>
              <a:ext uri="{FF2B5EF4-FFF2-40B4-BE49-F238E27FC236}">
                <a16:creationId xmlns:a16="http://schemas.microsoft.com/office/drawing/2014/main" id="{B716D0F7-45EA-412A-A282-446D1BC17A9F}"/>
              </a:ext>
            </a:extLst>
          </p:cNvPr>
          <p:cNvGrpSpPr/>
          <p:nvPr/>
        </p:nvGrpSpPr>
        <p:grpSpPr>
          <a:xfrm>
            <a:off x="829996" y="4101341"/>
            <a:ext cx="2361875" cy="1135337"/>
            <a:chOff x="1343487" y="1612564"/>
            <a:chExt cx="2361875" cy="1135337"/>
          </a:xfrm>
        </p:grpSpPr>
        <p:sp>
          <p:nvSpPr>
            <p:cNvPr id="115" name="TextBox 26">
              <a:extLst>
                <a:ext uri="{FF2B5EF4-FFF2-40B4-BE49-F238E27FC236}">
                  <a16:creationId xmlns:a16="http://schemas.microsoft.com/office/drawing/2014/main" id="{57142CF7-D554-4D4E-B44A-165563D33AC6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>
                  <a:cs typeface="Arial" panose="020B0604020202020204" pitchFamily="34" charset="0"/>
                </a:rPr>
                <a:t> </a:t>
              </a:r>
              <a:endParaRPr lang="en-US" altLang="ko-KR" sz="1200">
                <a:cs typeface="Arial" panose="020B0604020202020204" pitchFamily="34" charset="0"/>
              </a:endParaRPr>
            </a:p>
          </p:txBody>
        </p:sp>
        <p:sp>
          <p:nvSpPr>
            <p:cNvPr id="116" name="TextBox 27">
              <a:extLst>
                <a:ext uri="{FF2B5EF4-FFF2-40B4-BE49-F238E27FC236}">
                  <a16:creationId xmlns:a16="http://schemas.microsoft.com/office/drawing/2014/main" id="{3EB66AF7-F044-4B35-893B-8D3A787375B5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sp>
        <p:nvSpPr>
          <p:cNvPr id="27" name="Text Placeholder 1"/>
          <p:cNvSpPr txBox="1"/>
          <p:nvPr/>
        </p:nvSpPr>
        <p:spPr>
          <a:xfrm>
            <a:off x="229390" y="540740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40B0FF"/>
                </a:solidFill>
                <a:effectLst/>
                <a:uLnTx/>
                <a:uFillTx/>
                <a:latin typeface="Arial"/>
                <a:ea typeface="Arial Unicode MS"/>
                <a:cs typeface="Arial" panose="020B0604020202020204" pitchFamily="34" charset="0"/>
              </a:rPr>
              <a:t>Infographic Style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542" y="1465984"/>
            <a:ext cx="968049" cy="81145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953" y="3232031"/>
            <a:ext cx="968049" cy="81145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772" y="1735748"/>
            <a:ext cx="968049" cy="81145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8634" y="3068817"/>
            <a:ext cx="968049" cy="8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8323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1"/>
          <p:cNvSpPr txBox="1"/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>
                <a:solidFill>
                  <a:srgbClr val="80CAFF"/>
                </a:solidFill>
              </a:rPr>
              <a:t>Infographic Style</a:t>
            </a:r>
          </a:p>
        </p:txBody>
      </p:sp>
      <p:pic>
        <p:nvPicPr>
          <p:cNvPr id="6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C5C72D7-CA51-4E96-AA5B-BF1EBC56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7368023" y="2110974"/>
            <a:ext cx="1304914" cy="2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Pentagon 2">
            <a:extLst>
              <a:ext uri="{FF2B5EF4-FFF2-40B4-BE49-F238E27FC236}">
                <a16:creationId xmlns:a16="http://schemas.microsoft.com/office/drawing/2014/main" id="{DB47CC91-0EBA-4503-9493-96236D114A31}"/>
              </a:ext>
            </a:extLst>
          </p:cNvPr>
          <p:cNvSpPr/>
          <p:nvPr/>
        </p:nvSpPr>
        <p:spPr>
          <a:xfrm rot="5400000">
            <a:off x="6042989" y="2053403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0CAFF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Rounded Rectangle 23">
            <a:extLst>
              <a:ext uri="{FF2B5EF4-FFF2-40B4-BE49-F238E27FC236}">
                <a16:creationId xmlns:a16="http://schemas.microsoft.com/office/drawing/2014/main" id="{C7F7A375-B865-4C70-8B7E-5C09CB31D815}"/>
              </a:ext>
            </a:extLst>
          </p:cNvPr>
          <p:cNvSpPr/>
          <p:nvPr/>
        </p:nvSpPr>
        <p:spPr>
          <a:xfrm rot="18900000">
            <a:off x="8029914" y="4044934"/>
            <a:ext cx="837070" cy="8370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7" name="Rounded Rectangle 24">
            <a:extLst>
              <a:ext uri="{FF2B5EF4-FFF2-40B4-BE49-F238E27FC236}">
                <a16:creationId xmlns:a16="http://schemas.microsoft.com/office/drawing/2014/main" id="{72108CC0-B298-4C5D-BD8E-7CE8A3C9D035}"/>
              </a:ext>
            </a:extLst>
          </p:cNvPr>
          <p:cNvSpPr/>
          <p:nvPr/>
        </p:nvSpPr>
        <p:spPr>
          <a:xfrm rot="18900000">
            <a:off x="8107866" y="4122886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30">
            <a:extLst>
              <a:ext uri="{FF2B5EF4-FFF2-40B4-BE49-F238E27FC236}">
                <a16:creationId xmlns:a16="http://schemas.microsoft.com/office/drawing/2014/main" id="{09842C00-9650-4AAF-BAB3-D20BD07532B5}"/>
              </a:ext>
            </a:extLst>
          </p:cNvPr>
          <p:cNvSpPr txBox="1"/>
          <p:nvPr/>
        </p:nvSpPr>
        <p:spPr>
          <a:xfrm>
            <a:off x="8199273" y="4278803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03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9" name="Pentagon 3">
            <a:extLst>
              <a:ext uri="{FF2B5EF4-FFF2-40B4-BE49-F238E27FC236}">
                <a16:creationId xmlns:a16="http://schemas.microsoft.com/office/drawing/2014/main" id="{CA4D9453-6CAF-4CD6-8C08-E183DD94E2BE}"/>
              </a:ext>
            </a:extLst>
          </p:cNvPr>
          <p:cNvSpPr/>
          <p:nvPr/>
        </p:nvSpPr>
        <p:spPr>
          <a:xfrm rot="5400000">
            <a:off x="6042990" y="-106986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0CAFF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Rounded Rectangle 5">
            <a:extLst>
              <a:ext uri="{FF2B5EF4-FFF2-40B4-BE49-F238E27FC236}">
                <a16:creationId xmlns:a16="http://schemas.microsoft.com/office/drawing/2014/main" id="{A98172EA-95D4-415C-954F-49DDF7E43202}"/>
              </a:ext>
            </a:extLst>
          </p:cNvPr>
          <p:cNvSpPr/>
          <p:nvPr/>
        </p:nvSpPr>
        <p:spPr>
          <a:xfrm rot="18900000">
            <a:off x="8029069" y="1883703"/>
            <a:ext cx="838760" cy="8387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7207F62F-9F57-4229-8523-5C1B83637635}"/>
              </a:ext>
            </a:extLst>
          </p:cNvPr>
          <p:cNvSpPr/>
          <p:nvPr/>
        </p:nvSpPr>
        <p:spPr>
          <a:xfrm rot="18900000">
            <a:off x="8107179" y="1961813"/>
            <a:ext cx="682540" cy="68254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34">
            <a:extLst>
              <a:ext uri="{FF2B5EF4-FFF2-40B4-BE49-F238E27FC236}">
                <a16:creationId xmlns:a16="http://schemas.microsoft.com/office/drawing/2014/main" id="{19FD890B-7341-4ED4-AC05-F0A9FBE419AD}"/>
              </a:ext>
            </a:extLst>
          </p:cNvPr>
          <p:cNvSpPr txBox="1"/>
          <p:nvPr/>
        </p:nvSpPr>
        <p:spPr>
          <a:xfrm>
            <a:off x="8198770" y="2118417"/>
            <a:ext cx="4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01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2CDFDE9-F391-4175-B8F3-C5AE24D5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1640920" y="3826841"/>
            <a:ext cx="5040000" cy="2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Pentagon 13">
            <a:extLst>
              <a:ext uri="{FF2B5EF4-FFF2-40B4-BE49-F238E27FC236}">
                <a16:creationId xmlns:a16="http://schemas.microsoft.com/office/drawing/2014/main" id="{23BAFC3A-17AE-4DE7-AD09-1C3AF24D6F50}"/>
              </a:ext>
            </a:extLst>
          </p:cNvPr>
          <p:cNvSpPr/>
          <p:nvPr/>
        </p:nvSpPr>
        <p:spPr>
          <a:xfrm rot="16200000">
            <a:off x="5141010" y="3152127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0CAFF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56C488A5-F5AF-419B-90CB-5FA21E78DB2C}"/>
              </a:ext>
            </a:extLst>
          </p:cNvPr>
          <p:cNvSpPr/>
          <p:nvPr/>
        </p:nvSpPr>
        <p:spPr>
          <a:xfrm rot="18900000">
            <a:off x="3317677" y="5139858"/>
            <a:ext cx="837070" cy="8370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6" name="Rounded Rectangle 20">
            <a:extLst>
              <a:ext uri="{FF2B5EF4-FFF2-40B4-BE49-F238E27FC236}">
                <a16:creationId xmlns:a16="http://schemas.microsoft.com/office/drawing/2014/main" id="{8D87409E-C939-4D0D-8C27-4D281B059F48}"/>
              </a:ext>
            </a:extLst>
          </p:cNvPr>
          <p:cNvSpPr/>
          <p:nvPr/>
        </p:nvSpPr>
        <p:spPr>
          <a:xfrm rot="18900000">
            <a:off x="3395629" y="5217810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TextBox 39">
            <a:extLst>
              <a:ext uri="{FF2B5EF4-FFF2-40B4-BE49-F238E27FC236}">
                <a16:creationId xmlns:a16="http://schemas.microsoft.com/office/drawing/2014/main" id="{B56828D4-A583-4821-AA05-F103336C573D}"/>
              </a:ext>
            </a:extLst>
          </p:cNvPr>
          <p:cNvSpPr txBox="1"/>
          <p:nvPr/>
        </p:nvSpPr>
        <p:spPr>
          <a:xfrm>
            <a:off x="3487036" y="5373727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04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8" name="Pentagon 12">
            <a:extLst>
              <a:ext uri="{FF2B5EF4-FFF2-40B4-BE49-F238E27FC236}">
                <a16:creationId xmlns:a16="http://schemas.microsoft.com/office/drawing/2014/main" id="{95CA3CB6-1BED-4A7A-83CD-76823DC69392}"/>
              </a:ext>
            </a:extLst>
          </p:cNvPr>
          <p:cNvSpPr/>
          <p:nvPr/>
        </p:nvSpPr>
        <p:spPr>
          <a:xfrm rot="16200000">
            <a:off x="5141010" y="991738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0CAFF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ed Rectangle 15">
            <a:extLst>
              <a:ext uri="{FF2B5EF4-FFF2-40B4-BE49-F238E27FC236}">
                <a16:creationId xmlns:a16="http://schemas.microsoft.com/office/drawing/2014/main" id="{3317DFC8-4FFE-4A26-9310-DD036E6995C9}"/>
              </a:ext>
            </a:extLst>
          </p:cNvPr>
          <p:cNvSpPr/>
          <p:nvPr/>
        </p:nvSpPr>
        <p:spPr>
          <a:xfrm rot="18900000">
            <a:off x="3317677" y="2984899"/>
            <a:ext cx="837070" cy="83707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0" name="Rounded Rectangle 16">
            <a:extLst>
              <a:ext uri="{FF2B5EF4-FFF2-40B4-BE49-F238E27FC236}">
                <a16:creationId xmlns:a16="http://schemas.microsoft.com/office/drawing/2014/main" id="{3CE88172-0AF2-4E23-879D-5A2359023CD3}"/>
              </a:ext>
            </a:extLst>
          </p:cNvPr>
          <p:cNvSpPr/>
          <p:nvPr/>
        </p:nvSpPr>
        <p:spPr>
          <a:xfrm rot="18900000">
            <a:off x="3395629" y="3062851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43">
            <a:extLst>
              <a:ext uri="{FF2B5EF4-FFF2-40B4-BE49-F238E27FC236}">
                <a16:creationId xmlns:a16="http://schemas.microsoft.com/office/drawing/2014/main" id="{0DFA1691-FAD0-4A27-88C9-B84342CED132}"/>
              </a:ext>
            </a:extLst>
          </p:cNvPr>
          <p:cNvSpPr txBox="1"/>
          <p:nvPr/>
        </p:nvSpPr>
        <p:spPr>
          <a:xfrm>
            <a:off x="3487036" y="3218768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02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FB9D57BB-CE89-4E16-8463-A6050FE7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7362176" y="5530354"/>
            <a:ext cx="1333697" cy="2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AE76612-D303-4A1F-9556-4F58FEBAE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7455401" y="3326052"/>
            <a:ext cx="1150267" cy="2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32">
            <a:extLst>
              <a:ext uri="{FF2B5EF4-FFF2-40B4-BE49-F238E27FC236}">
                <a16:creationId xmlns:a16="http://schemas.microsoft.com/office/drawing/2014/main" id="{A2D5F9D4-3E41-4960-94EE-DFA6C8A7A566}"/>
              </a:ext>
            </a:extLst>
          </p:cNvPr>
          <p:cNvGrpSpPr/>
          <p:nvPr/>
        </p:nvGrpSpPr>
        <p:grpSpPr>
          <a:xfrm>
            <a:off x="4159485" y="1872353"/>
            <a:ext cx="3761788" cy="899495"/>
            <a:chOff x="200944" y="4307149"/>
            <a:chExt cx="4687727" cy="899495"/>
          </a:xfrm>
        </p:grpSpPr>
        <p:sp>
          <p:nvSpPr>
            <p:cNvPr id="85" name="TextBox 47">
              <a:extLst>
                <a:ext uri="{FF2B5EF4-FFF2-40B4-BE49-F238E27FC236}">
                  <a16:creationId xmlns:a16="http://schemas.microsoft.com/office/drawing/2014/main" id="{F47323F3-3C27-48C0-AD2F-D2482B3148A5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86" name="TextBox 48">
              <a:extLst>
                <a:ext uri="{FF2B5EF4-FFF2-40B4-BE49-F238E27FC236}">
                  <a16:creationId xmlns:a16="http://schemas.microsoft.com/office/drawing/2014/main" id="{C29A07C4-1FE4-4AB1-9B70-7B579023ADBA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7" name="Group 32">
            <a:extLst>
              <a:ext uri="{FF2B5EF4-FFF2-40B4-BE49-F238E27FC236}">
                <a16:creationId xmlns:a16="http://schemas.microsoft.com/office/drawing/2014/main" id="{16149485-0246-4A7A-AF5B-6F0894FA356F}"/>
              </a:ext>
            </a:extLst>
          </p:cNvPr>
          <p:cNvGrpSpPr/>
          <p:nvPr/>
        </p:nvGrpSpPr>
        <p:grpSpPr>
          <a:xfrm>
            <a:off x="4265746" y="2975394"/>
            <a:ext cx="3761788" cy="899495"/>
            <a:chOff x="200944" y="4307149"/>
            <a:chExt cx="4687727" cy="899495"/>
          </a:xfrm>
        </p:grpSpPr>
        <p:sp>
          <p:nvSpPr>
            <p:cNvPr id="88" name="TextBox 50">
              <a:extLst>
                <a:ext uri="{FF2B5EF4-FFF2-40B4-BE49-F238E27FC236}">
                  <a16:creationId xmlns:a16="http://schemas.microsoft.com/office/drawing/2014/main" id="{8F68CF1D-A132-48F5-8041-165FCEE6F143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89" name="TextBox 51">
              <a:extLst>
                <a:ext uri="{FF2B5EF4-FFF2-40B4-BE49-F238E27FC236}">
                  <a16:creationId xmlns:a16="http://schemas.microsoft.com/office/drawing/2014/main" id="{52974761-561B-48B2-B201-D8A188823A60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32">
            <a:extLst>
              <a:ext uri="{FF2B5EF4-FFF2-40B4-BE49-F238E27FC236}">
                <a16:creationId xmlns:a16="http://schemas.microsoft.com/office/drawing/2014/main" id="{33DE773B-7A23-46E5-9AFD-F4439600BE43}"/>
              </a:ext>
            </a:extLst>
          </p:cNvPr>
          <p:cNvGrpSpPr/>
          <p:nvPr/>
        </p:nvGrpSpPr>
        <p:grpSpPr>
          <a:xfrm>
            <a:off x="4147886" y="4034953"/>
            <a:ext cx="3761788" cy="899495"/>
            <a:chOff x="200944" y="4307149"/>
            <a:chExt cx="4687727" cy="899495"/>
          </a:xfrm>
        </p:grpSpPr>
        <p:sp>
          <p:nvSpPr>
            <p:cNvPr id="91" name="TextBox 53">
              <a:extLst>
                <a:ext uri="{FF2B5EF4-FFF2-40B4-BE49-F238E27FC236}">
                  <a16:creationId xmlns:a16="http://schemas.microsoft.com/office/drawing/2014/main" id="{D521B6D8-1F38-4D57-AC82-9EC1C664478F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92" name="TextBox 54">
              <a:extLst>
                <a:ext uri="{FF2B5EF4-FFF2-40B4-BE49-F238E27FC236}">
                  <a16:creationId xmlns:a16="http://schemas.microsoft.com/office/drawing/2014/main" id="{D6DA01B7-0F08-448C-9826-1F7EDD9CBF6C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32">
            <a:extLst>
              <a:ext uri="{FF2B5EF4-FFF2-40B4-BE49-F238E27FC236}">
                <a16:creationId xmlns:a16="http://schemas.microsoft.com/office/drawing/2014/main" id="{33A06016-287E-4567-B146-A249A11AB3C8}"/>
              </a:ext>
            </a:extLst>
          </p:cNvPr>
          <p:cNvGrpSpPr/>
          <p:nvPr/>
        </p:nvGrpSpPr>
        <p:grpSpPr>
          <a:xfrm>
            <a:off x="4254147" y="5137994"/>
            <a:ext cx="3761788" cy="899495"/>
            <a:chOff x="200944" y="4307149"/>
            <a:chExt cx="4687727" cy="899495"/>
          </a:xfrm>
        </p:grpSpPr>
        <p:sp>
          <p:nvSpPr>
            <p:cNvPr id="94" name="TextBox 56">
              <a:extLst>
                <a:ext uri="{FF2B5EF4-FFF2-40B4-BE49-F238E27FC236}">
                  <a16:creationId xmlns:a16="http://schemas.microsoft.com/office/drawing/2014/main" id="{2D994D1F-0EC6-4D40-A1FF-C24345FADD6A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95" name="TextBox 57">
              <a:extLst>
                <a:ext uri="{FF2B5EF4-FFF2-40B4-BE49-F238E27FC236}">
                  <a16:creationId xmlns:a16="http://schemas.microsoft.com/office/drawing/2014/main" id="{DF192094-615E-4D08-822F-0DD73CF625B3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6" name="그룹 87">
            <a:extLst>
              <a:ext uri="{FF2B5EF4-FFF2-40B4-BE49-F238E27FC236}">
                <a16:creationId xmlns:a16="http://schemas.microsoft.com/office/drawing/2014/main" id="{01CF5A1E-96A8-41A1-89E8-56CD56440BD3}"/>
              </a:ext>
            </a:extLst>
          </p:cNvPr>
          <p:cNvGrpSpPr/>
          <p:nvPr/>
        </p:nvGrpSpPr>
        <p:grpSpPr>
          <a:xfrm>
            <a:off x="1015627" y="4349790"/>
            <a:ext cx="2523434" cy="1065203"/>
            <a:chOff x="1682410" y="2217893"/>
            <a:chExt cx="2019261" cy="852379"/>
          </a:xfrm>
          <a:solidFill>
            <a:schemeClr val="tx1"/>
          </a:solidFill>
        </p:grpSpPr>
        <p:grpSp>
          <p:nvGrpSpPr>
            <p:cNvPr id="97" name="그룹 86">
              <a:extLst>
                <a:ext uri="{FF2B5EF4-FFF2-40B4-BE49-F238E27FC236}">
                  <a16:creationId xmlns:a16="http://schemas.microsoft.com/office/drawing/2014/main" id="{46DC49DF-5AFB-440F-8ECB-3843F7F4D592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id="{1A86191F-1373-4CF4-B1A2-917D9C71A473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39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Freeform 19">
                <a:extLst>
                  <a:ext uri="{FF2B5EF4-FFF2-40B4-BE49-F238E27FC236}">
                    <a16:creationId xmlns:a16="http://schemas.microsoft.com/office/drawing/2014/main" id="{92A9D9A2-B4B2-49DE-817B-4435928AD177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8" name="직사각형 85">
              <a:extLst>
                <a:ext uri="{FF2B5EF4-FFF2-40B4-BE49-F238E27FC236}">
                  <a16:creationId xmlns:a16="http://schemas.microsoft.com/office/drawing/2014/main" id="{B7A92156-AF78-4CC0-91B2-B7A057A049DA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88">
            <a:extLst>
              <a:ext uri="{FF2B5EF4-FFF2-40B4-BE49-F238E27FC236}">
                <a16:creationId xmlns:a16="http://schemas.microsoft.com/office/drawing/2014/main" id="{90C15BBF-79BC-4354-8464-D36A001EFF62}"/>
              </a:ext>
            </a:extLst>
          </p:cNvPr>
          <p:cNvGrpSpPr/>
          <p:nvPr/>
        </p:nvGrpSpPr>
        <p:grpSpPr>
          <a:xfrm>
            <a:off x="1015627" y="2061903"/>
            <a:ext cx="2523434" cy="1065203"/>
            <a:chOff x="1682410" y="2217893"/>
            <a:chExt cx="2019261" cy="852379"/>
          </a:xfrm>
          <a:solidFill>
            <a:schemeClr val="tx1"/>
          </a:solidFill>
        </p:grpSpPr>
        <p:grpSp>
          <p:nvGrpSpPr>
            <p:cNvPr id="102" name="그룹 89">
              <a:extLst>
                <a:ext uri="{FF2B5EF4-FFF2-40B4-BE49-F238E27FC236}">
                  <a16:creationId xmlns:a16="http://schemas.microsoft.com/office/drawing/2014/main" id="{7FFBB734-A11A-4C7D-9E4D-81C7E1A809A7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104" name="Freeform 18">
                <a:extLst>
                  <a:ext uri="{FF2B5EF4-FFF2-40B4-BE49-F238E27FC236}">
                    <a16:creationId xmlns:a16="http://schemas.microsoft.com/office/drawing/2014/main" id="{D48C12DF-0664-472C-A991-3FD9C6AA1EF7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39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Freeform 19">
                <a:extLst>
                  <a:ext uri="{FF2B5EF4-FFF2-40B4-BE49-F238E27FC236}">
                    <a16:creationId xmlns:a16="http://schemas.microsoft.com/office/drawing/2014/main" id="{E50F6835-6D34-4D88-954F-DE129D8E189B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3" name="직사각형 90">
              <a:extLst>
                <a:ext uri="{FF2B5EF4-FFF2-40B4-BE49-F238E27FC236}">
                  <a16:creationId xmlns:a16="http://schemas.microsoft.com/office/drawing/2014/main" id="{3F6021CE-E5CA-46D5-BA80-FD296DC09948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6" name="그룹 93">
            <a:extLst>
              <a:ext uri="{FF2B5EF4-FFF2-40B4-BE49-F238E27FC236}">
                <a16:creationId xmlns:a16="http://schemas.microsoft.com/office/drawing/2014/main" id="{F0797998-48C0-480D-A175-D9F86622E9B7}"/>
              </a:ext>
            </a:extLst>
          </p:cNvPr>
          <p:cNvGrpSpPr/>
          <p:nvPr/>
        </p:nvGrpSpPr>
        <p:grpSpPr>
          <a:xfrm rot="10800000" flipV="1">
            <a:off x="8712232" y="5325601"/>
            <a:ext cx="2523434" cy="1065203"/>
            <a:chOff x="1682410" y="2217893"/>
            <a:chExt cx="2019261" cy="852379"/>
          </a:xfrm>
          <a:solidFill>
            <a:schemeClr val="tx1"/>
          </a:solidFill>
        </p:grpSpPr>
        <p:grpSp>
          <p:nvGrpSpPr>
            <p:cNvPr id="107" name="그룹 94">
              <a:extLst>
                <a:ext uri="{FF2B5EF4-FFF2-40B4-BE49-F238E27FC236}">
                  <a16:creationId xmlns:a16="http://schemas.microsoft.com/office/drawing/2014/main" id="{E44D978B-0B71-4F74-942B-E949AF329071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109" name="Freeform 18">
                <a:extLst>
                  <a:ext uri="{FF2B5EF4-FFF2-40B4-BE49-F238E27FC236}">
                    <a16:creationId xmlns:a16="http://schemas.microsoft.com/office/drawing/2014/main" id="{31AD42C8-14D7-4BB6-81B7-86F5919B5DFC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39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Freeform 19">
                <a:extLst>
                  <a:ext uri="{FF2B5EF4-FFF2-40B4-BE49-F238E27FC236}">
                    <a16:creationId xmlns:a16="http://schemas.microsoft.com/office/drawing/2014/main" id="{5ADD6B09-F150-4B20-A7FF-9DC706C8A919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8" name="직사각형 95">
              <a:extLst>
                <a:ext uri="{FF2B5EF4-FFF2-40B4-BE49-F238E27FC236}">
                  <a16:creationId xmlns:a16="http://schemas.microsoft.com/office/drawing/2014/main" id="{E15235EB-6DB5-429B-B4F9-C22C9A470621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1" name="그룹 98">
            <a:extLst>
              <a:ext uri="{FF2B5EF4-FFF2-40B4-BE49-F238E27FC236}">
                <a16:creationId xmlns:a16="http://schemas.microsoft.com/office/drawing/2014/main" id="{90B4AF84-3410-418D-8683-69634E6839F7}"/>
              </a:ext>
            </a:extLst>
          </p:cNvPr>
          <p:cNvGrpSpPr/>
          <p:nvPr/>
        </p:nvGrpSpPr>
        <p:grpSpPr>
          <a:xfrm rot="10800000" flipV="1">
            <a:off x="8712232" y="3034626"/>
            <a:ext cx="2523434" cy="1065203"/>
            <a:chOff x="1682410" y="2217893"/>
            <a:chExt cx="2019261" cy="852379"/>
          </a:xfrm>
          <a:solidFill>
            <a:schemeClr val="tx1"/>
          </a:solidFill>
        </p:grpSpPr>
        <p:grpSp>
          <p:nvGrpSpPr>
            <p:cNvPr id="112" name="그룹 99">
              <a:extLst>
                <a:ext uri="{FF2B5EF4-FFF2-40B4-BE49-F238E27FC236}">
                  <a16:creationId xmlns:a16="http://schemas.microsoft.com/office/drawing/2014/main" id="{7B7F50BF-B7B6-4BC7-ACD0-E1D207AD3E2C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114" name="Freeform 18">
                <a:extLst>
                  <a:ext uri="{FF2B5EF4-FFF2-40B4-BE49-F238E27FC236}">
                    <a16:creationId xmlns:a16="http://schemas.microsoft.com/office/drawing/2014/main" id="{FAFB2F86-C169-428E-964A-AFA075A58E8A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39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Freeform 19">
                <a:extLst>
                  <a:ext uri="{FF2B5EF4-FFF2-40B4-BE49-F238E27FC236}">
                    <a16:creationId xmlns:a16="http://schemas.microsoft.com/office/drawing/2014/main" id="{6AB1489E-08D6-4847-BC5F-1E617A1375BF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3" name="직사각형 100">
              <a:extLst>
                <a:ext uri="{FF2B5EF4-FFF2-40B4-BE49-F238E27FC236}">
                  <a16:creationId xmlns:a16="http://schemas.microsoft.com/office/drawing/2014/main" id="{F1E70B82-F90A-440E-820B-CBBABF015D08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6" name="Rectangle 21">
            <a:extLst>
              <a:ext uri="{FF2B5EF4-FFF2-40B4-BE49-F238E27FC236}">
                <a16:creationId xmlns:a16="http://schemas.microsoft.com/office/drawing/2014/main" id="{333817EA-7337-43FE-8B58-936C2D6864B0}"/>
              </a:ext>
            </a:extLst>
          </p:cNvPr>
          <p:cNvSpPr/>
          <p:nvPr/>
        </p:nvSpPr>
        <p:spPr>
          <a:xfrm>
            <a:off x="9322398" y="2426166"/>
            <a:ext cx="1142334" cy="639925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7" name="그룹 3">
            <a:extLst>
              <a:ext uri="{FF2B5EF4-FFF2-40B4-BE49-F238E27FC236}">
                <a16:creationId xmlns:a16="http://schemas.microsoft.com/office/drawing/2014/main" id="{5639A761-BD56-4742-A098-3B4573C59190}"/>
              </a:ext>
            </a:extLst>
          </p:cNvPr>
          <p:cNvGrpSpPr/>
          <p:nvPr/>
        </p:nvGrpSpPr>
        <p:grpSpPr>
          <a:xfrm>
            <a:off x="1833725" y="1490838"/>
            <a:ext cx="1116529" cy="741016"/>
            <a:chOff x="9017332" y="4660057"/>
            <a:chExt cx="1116529" cy="741016"/>
          </a:xfrm>
          <a:solidFill>
            <a:srgbClr val="7F7F7F"/>
          </a:solidFill>
        </p:grpSpPr>
        <p:grpSp>
          <p:nvGrpSpPr>
            <p:cNvPr id="118" name="그룹 106">
              <a:extLst>
                <a:ext uri="{FF2B5EF4-FFF2-40B4-BE49-F238E27FC236}">
                  <a16:creationId xmlns:a16="http://schemas.microsoft.com/office/drawing/2014/main" id="{99AE7487-AEB0-4B9C-8CC0-1D56DAFB1C63}"/>
                </a:ext>
              </a:extLst>
            </p:cNvPr>
            <p:cNvGrpSpPr/>
            <p:nvPr/>
          </p:nvGrpSpPr>
          <p:grpSpPr>
            <a:xfrm>
              <a:off x="9017332" y="4660057"/>
              <a:ext cx="1116529" cy="741016"/>
              <a:chOff x="8890504" y="1819747"/>
              <a:chExt cx="2424749" cy="1609253"/>
            </a:xfrm>
            <a:grpFill/>
          </p:grpSpPr>
          <p:sp>
            <p:nvSpPr>
              <p:cNvPr id="120" name="사각형: 둥근 모서리 108">
                <a:extLst>
                  <a:ext uri="{FF2B5EF4-FFF2-40B4-BE49-F238E27FC236}">
                    <a16:creationId xmlns:a16="http://schemas.microsoft.com/office/drawing/2014/main" id="{5FE494D7-7D3B-4569-A673-28EC23DF8304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사각형: 둥근 모서리 109">
                <a:extLst>
                  <a:ext uri="{FF2B5EF4-FFF2-40B4-BE49-F238E27FC236}">
                    <a16:creationId xmlns:a16="http://schemas.microsoft.com/office/drawing/2014/main" id="{F5906E4D-26C7-437B-AD23-F402B8A2F0D4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grpFill/>
              <a:ln w="2222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사각형: 둥근 모서리 110">
                <a:extLst>
                  <a:ext uri="{FF2B5EF4-FFF2-40B4-BE49-F238E27FC236}">
                    <a16:creationId xmlns:a16="http://schemas.microsoft.com/office/drawing/2014/main" id="{35C39759-121D-45DB-8E68-002AD436DE97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grp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타원 111">
                <a:extLst>
                  <a:ext uri="{FF2B5EF4-FFF2-40B4-BE49-F238E27FC236}">
                    <a16:creationId xmlns:a16="http://schemas.microsoft.com/office/drawing/2014/main" id="{3F7D3D44-CFD5-484A-897E-087EC611B74B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9" name="Block Arc 11">
              <a:extLst>
                <a:ext uri="{FF2B5EF4-FFF2-40B4-BE49-F238E27FC236}">
                  <a16:creationId xmlns:a16="http://schemas.microsoft.com/office/drawing/2014/main" id="{FD4F1077-E96B-4845-9DD2-A56090A5A784}"/>
                </a:ext>
              </a:extLst>
            </p:cNvPr>
            <p:cNvSpPr/>
            <p:nvPr/>
          </p:nvSpPr>
          <p:spPr>
            <a:xfrm>
              <a:off x="9415738" y="4824489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그룹 2">
            <a:extLst>
              <a:ext uri="{FF2B5EF4-FFF2-40B4-BE49-F238E27FC236}">
                <a16:creationId xmlns:a16="http://schemas.microsoft.com/office/drawing/2014/main" id="{ED8B6662-E737-4084-841E-9D0A36C12436}"/>
              </a:ext>
            </a:extLst>
          </p:cNvPr>
          <p:cNvGrpSpPr/>
          <p:nvPr/>
        </p:nvGrpSpPr>
        <p:grpSpPr>
          <a:xfrm>
            <a:off x="1801261" y="3418107"/>
            <a:ext cx="1181456" cy="1172060"/>
            <a:chOff x="2112749" y="3418107"/>
            <a:chExt cx="1181456" cy="1172060"/>
          </a:xfrm>
          <a:solidFill>
            <a:srgbClr val="7F7F7F"/>
          </a:solidFill>
        </p:grpSpPr>
        <p:sp>
          <p:nvSpPr>
            <p:cNvPr id="125" name="자유형: 도형 113">
              <a:extLst>
                <a:ext uri="{FF2B5EF4-FFF2-40B4-BE49-F238E27FC236}">
                  <a16:creationId xmlns:a16="http://schemas.microsoft.com/office/drawing/2014/main" id="{02D65830-562E-437E-84C4-8B64E6D4927E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Block Arc 11">
              <a:extLst>
                <a:ext uri="{FF2B5EF4-FFF2-40B4-BE49-F238E27FC236}">
                  <a16:creationId xmlns:a16="http://schemas.microsoft.com/office/drawing/2014/main" id="{055A7CF9-BB3B-4995-AB6C-F2FF19999200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8" name="타원 4">
            <a:extLst>
              <a:ext uri="{FF2B5EF4-FFF2-40B4-BE49-F238E27FC236}">
                <a16:creationId xmlns:a16="http://schemas.microsoft.com/office/drawing/2014/main" id="{AB18A626-F538-4F22-8B98-A46E3D5B344E}"/>
              </a:ext>
            </a:extLst>
          </p:cNvPr>
          <p:cNvSpPr/>
          <p:nvPr/>
        </p:nvSpPr>
        <p:spPr>
          <a:xfrm>
            <a:off x="9436365" y="4552694"/>
            <a:ext cx="914400" cy="914400"/>
          </a:xfrm>
          <a:prstGeom prst="ellipse">
            <a:avLst/>
          </a:pr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타원 105">
            <a:extLst>
              <a:ext uri="{FF2B5EF4-FFF2-40B4-BE49-F238E27FC236}">
                <a16:creationId xmlns:a16="http://schemas.microsoft.com/office/drawing/2014/main" id="{A4A0AE56-B9D6-4C31-8C71-AE72AB4FBA07}"/>
              </a:ext>
            </a:extLst>
          </p:cNvPr>
          <p:cNvSpPr/>
          <p:nvPr/>
        </p:nvSpPr>
        <p:spPr>
          <a:xfrm>
            <a:off x="9505668" y="4625336"/>
            <a:ext cx="778252" cy="778252"/>
          </a:xfrm>
          <a:prstGeom prst="ellipse">
            <a:avLst/>
          </a:prstGeom>
          <a:solidFill>
            <a:srgbClr val="7F7F7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Block Arc 11">
            <a:extLst>
              <a:ext uri="{FF2B5EF4-FFF2-40B4-BE49-F238E27FC236}">
                <a16:creationId xmlns:a16="http://schemas.microsoft.com/office/drawing/2014/main" id="{E90C19C8-6124-485F-AF0B-CC8405E6499C}"/>
              </a:ext>
            </a:extLst>
          </p:cNvPr>
          <p:cNvSpPr/>
          <p:nvPr/>
        </p:nvSpPr>
        <p:spPr>
          <a:xfrm>
            <a:off x="9737891" y="4745000"/>
            <a:ext cx="311347" cy="506602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1877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1"/>
          <p:cNvSpPr txBox="1"/>
          <p:nvPr/>
        </p:nvSpPr>
        <p:spPr>
          <a:xfrm>
            <a:off x="302458" y="303382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solidFill>
                  <a:srgbClr val="40B0FF"/>
                </a:solidFill>
              </a:rPr>
              <a:t>Infographic Style</a:t>
            </a:r>
          </a:p>
        </p:txBody>
      </p:sp>
      <p:cxnSp>
        <p:nvCxnSpPr>
          <p:cNvPr id="133" name="Straight Connector 12">
            <a:extLst>
              <a:ext uri="{FF2B5EF4-FFF2-40B4-BE49-F238E27FC236}">
                <a16:creationId xmlns:a16="http://schemas.microsoft.com/office/drawing/2014/main" id="{763FF770-D07E-46E3-97C8-FA60C0FBC24F}"/>
              </a:ext>
            </a:extLst>
          </p:cNvPr>
          <p:cNvCxnSpPr>
            <a:endCxn id="139" idx="2"/>
          </p:cNvCxnSpPr>
          <p:nvPr/>
        </p:nvCxnSpPr>
        <p:spPr>
          <a:xfrm>
            <a:off x="4966026" y="3897639"/>
            <a:ext cx="1469475" cy="555314"/>
          </a:xfrm>
          <a:prstGeom prst="line">
            <a:avLst/>
          </a:prstGeom>
          <a:ln w="38100">
            <a:solidFill>
              <a:srgbClr val="735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">
            <a:extLst>
              <a:ext uri="{FF2B5EF4-FFF2-40B4-BE49-F238E27FC236}">
                <a16:creationId xmlns:a16="http://schemas.microsoft.com/office/drawing/2014/main" id="{D091E1CB-AF1A-44F1-BCDF-A00FF26F1210}"/>
              </a:ext>
            </a:extLst>
          </p:cNvPr>
          <p:cNvCxnSpPr>
            <a:endCxn id="140" idx="1"/>
          </p:cNvCxnSpPr>
          <p:nvPr/>
        </p:nvCxnSpPr>
        <p:spPr>
          <a:xfrm>
            <a:off x="4922759" y="3888189"/>
            <a:ext cx="1049096" cy="1352977"/>
          </a:xfrm>
          <a:prstGeom prst="line">
            <a:avLst/>
          </a:prstGeom>
          <a:ln w="38100">
            <a:solidFill>
              <a:srgbClr val="735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4">
            <a:extLst>
              <a:ext uri="{FF2B5EF4-FFF2-40B4-BE49-F238E27FC236}">
                <a16:creationId xmlns:a16="http://schemas.microsoft.com/office/drawing/2014/main" id="{BAF2BB7B-E4D0-4096-AA3B-E5609030CBBB}"/>
              </a:ext>
            </a:extLst>
          </p:cNvPr>
          <p:cNvCxnSpPr>
            <a:endCxn id="138" idx="2"/>
          </p:cNvCxnSpPr>
          <p:nvPr/>
        </p:nvCxnSpPr>
        <p:spPr>
          <a:xfrm flipV="1">
            <a:off x="4966026" y="3340719"/>
            <a:ext cx="1469475" cy="542866"/>
          </a:xfrm>
          <a:prstGeom prst="line">
            <a:avLst/>
          </a:prstGeom>
          <a:ln w="38100">
            <a:solidFill>
              <a:srgbClr val="735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5">
            <a:extLst>
              <a:ext uri="{FF2B5EF4-FFF2-40B4-BE49-F238E27FC236}">
                <a16:creationId xmlns:a16="http://schemas.microsoft.com/office/drawing/2014/main" id="{EBECBF2F-C007-42B1-BB09-7A95EF1C1335}"/>
              </a:ext>
            </a:extLst>
          </p:cNvPr>
          <p:cNvCxnSpPr>
            <a:endCxn id="141" idx="3"/>
          </p:cNvCxnSpPr>
          <p:nvPr/>
        </p:nvCxnSpPr>
        <p:spPr>
          <a:xfrm flipV="1">
            <a:off x="4954199" y="2552504"/>
            <a:ext cx="1017656" cy="1331082"/>
          </a:xfrm>
          <a:prstGeom prst="line">
            <a:avLst/>
          </a:prstGeom>
          <a:ln w="38100">
            <a:solidFill>
              <a:srgbClr val="735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6">
            <a:extLst>
              <a:ext uri="{FF2B5EF4-FFF2-40B4-BE49-F238E27FC236}">
                <a16:creationId xmlns:a16="http://schemas.microsoft.com/office/drawing/2014/main" id="{2E16D446-9E8C-405B-BD09-6E062FB899BA}"/>
              </a:ext>
            </a:extLst>
          </p:cNvPr>
          <p:cNvSpPr/>
          <p:nvPr/>
        </p:nvSpPr>
        <p:spPr>
          <a:xfrm>
            <a:off x="1585110" y="1453719"/>
            <a:ext cx="3979839" cy="3979839"/>
          </a:xfrm>
          <a:prstGeom prst="ellipse">
            <a:avLst/>
          </a:prstGeom>
          <a:solidFill>
            <a:srgbClr val="80CAFF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17">
            <a:extLst>
              <a:ext uri="{FF2B5EF4-FFF2-40B4-BE49-F238E27FC236}">
                <a16:creationId xmlns:a16="http://schemas.microsoft.com/office/drawing/2014/main" id="{11C47881-1B3D-4EDC-9D84-1BFDB488EDB2}"/>
              </a:ext>
            </a:extLst>
          </p:cNvPr>
          <p:cNvSpPr/>
          <p:nvPr/>
        </p:nvSpPr>
        <p:spPr>
          <a:xfrm>
            <a:off x="6435501" y="2882486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8">
            <a:extLst>
              <a:ext uri="{FF2B5EF4-FFF2-40B4-BE49-F238E27FC236}">
                <a16:creationId xmlns:a16="http://schemas.microsoft.com/office/drawing/2014/main" id="{D141ED69-69D6-4DB7-BF68-54354C998A3D}"/>
              </a:ext>
            </a:extLst>
          </p:cNvPr>
          <p:cNvSpPr/>
          <p:nvPr/>
        </p:nvSpPr>
        <p:spPr>
          <a:xfrm>
            <a:off x="6435501" y="3994720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19">
            <a:extLst>
              <a:ext uri="{FF2B5EF4-FFF2-40B4-BE49-F238E27FC236}">
                <a16:creationId xmlns:a16="http://schemas.microsoft.com/office/drawing/2014/main" id="{C6F34BD2-7E1B-465A-ADF3-1DB133917A7F}"/>
              </a:ext>
            </a:extLst>
          </p:cNvPr>
          <p:cNvSpPr/>
          <p:nvPr/>
        </p:nvSpPr>
        <p:spPr>
          <a:xfrm>
            <a:off x="5837642" y="5106953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l 20">
            <a:extLst>
              <a:ext uri="{FF2B5EF4-FFF2-40B4-BE49-F238E27FC236}">
                <a16:creationId xmlns:a16="http://schemas.microsoft.com/office/drawing/2014/main" id="{B81854BC-4F94-40A5-B53F-824261E31C09}"/>
              </a:ext>
            </a:extLst>
          </p:cNvPr>
          <p:cNvSpPr/>
          <p:nvPr/>
        </p:nvSpPr>
        <p:spPr>
          <a:xfrm>
            <a:off x="5837642" y="1770252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21">
            <a:extLst>
              <a:ext uri="{FF2B5EF4-FFF2-40B4-BE49-F238E27FC236}">
                <a16:creationId xmlns:a16="http://schemas.microsoft.com/office/drawing/2014/main" id="{3BD754A5-64F0-4C60-A78F-733E25A953EC}"/>
              </a:ext>
            </a:extLst>
          </p:cNvPr>
          <p:cNvSpPr txBox="1"/>
          <p:nvPr/>
        </p:nvSpPr>
        <p:spPr>
          <a:xfrm>
            <a:off x="6908254" y="188779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22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7514818" y="300587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23">
            <a:extLst>
              <a:ext uri="{FF2B5EF4-FFF2-40B4-BE49-F238E27FC236}">
                <a16:creationId xmlns:a16="http://schemas.microsoft.com/office/drawing/2014/main" id="{494DC165-AC17-4BB5-9BC8-4E1F4B59A8DE}"/>
              </a:ext>
            </a:extLst>
          </p:cNvPr>
          <p:cNvSpPr txBox="1"/>
          <p:nvPr/>
        </p:nvSpPr>
        <p:spPr>
          <a:xfrm>
            <a:off x="7519638" y="412394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24">
            <a:extLst>
              <a:ext uri="{FF2B5EF4-FFF2-40B4-BE49-F238E27FC236}">
                <a16:creationId xmlns:a16="http://schemas.microsoft.com/office/drawing/2014/main" id="{11019C0A-7BB7-4700-9088-2A7F2C1B429C}"/>
              </a:ext>
            </a:extLst>
          </p:cNvPr>
          <p:cNvSpPr txBox="1"/>
          <p:nvPr/>
        </p:nvSpPr>
        <p:spPr>
          <a:xfrm>
            <a:off x="6908254" y="5242022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ound Same Side Corner Rectangle 11">
            <a:extLst>
              <a:ext uri="{FF2B5EF4-FFF2-40B4-BE49-F238E27FC236}">
                <a16:creationId xmlns:a16="http://schemas.microsoft.com/office/drawing/2014/main" id="{061A4531-BD64-4450-8865-0F58EA83CFA7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0397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9" name="Block Arc 10">
            <a:extLst>
              <a:ext uri="{FF2B5EF4-FFF2-40B4-BE49-F238E27FC236}">
                <a16:creationId xmlns:a16="http://schemas.microsoft.com/office/drawing/2014/main" id="{1EA5E8E6-8A64-454D-A0D6-06B43824CD53}"/>
              </a:ext>
            </a:extLst>
          </p:cNvPr>
          <p:cNvSpPr/>
          <p:nvPr/>
        </p:nvSpPr>
        <p:spPr>
          <a:xfrm>
            <a:off x="6089057" y="208234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0" name="Round Same Side Corner Rectangle 36">
            <a:extLst>
              <a:ext uri="{FF2B5EF4-FFF2-40B4-BE49-F238E27FC236}">
                <a16:creationId xmlns:a16="http://schemas.microsoft.com/office/drawing/2014/main" id="{EF14666D-D11A-4BFA-B51F-1AE936330814}"/>
              </a:ext>
            </a:extLst>
          </p:cNvPr>
          <p:cNvSpPr>
            <a:spLocks noChangeAspect="1"/>
          </p:cNvSpPr>
          <p:nvPr/>
        </p:nvSpPr>
        <p:spPr>
          <a:xfrm>
            <a:off x="6115773" y="541198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1" name="Oval 21">
            <a:extLst>
              <a:ext uri="{FF2B5EF4-FFF2-40B4-BE49-F238E27FC236}">
                <a16:creationId xmlns:a16="http://schemas.microsoft.com/office/drawing/2014/main" id="{2EB5B527-AA99-4F6A-8FF9-67F0F44434C9}"/>
              </a:ext>
            </a:extLst>
          </p:cNvPr>
          <p:cNvSpPr>
            <a:spLocks noChangeAspect="1"/>
          </p:cNvSpPr>
          <p:nvPr/>
        </p:nvSpPr>
        <p:spPr>
          <a:xfrm>
            <a:off x="6708194" y="425360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5742AA-51A4-4CFB-B12B-1E07E5860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45" y="2062402"/>
            <a:ext cx="4740704" cy="38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527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6410" y="114114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677B9-A44D-4B7E-B896-51E94379EE8D}"/>
              </a:ext>
            </a:extLst>
          </p:cNvPr>
          <p:cNvSpPr txBox="1"/>
          <p:nvPr/>
        </p:nvSpPr>
        <p:spPr>
          <a:xfrm>
            <a:off x="609602" y="2680215"/>
            <a:ext cx="3438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>
              <a:cs typeface="Arial" panose="020B0604020202020204" pitchFamily="34" charset="0"/>
            </a:endParaRPr>
          </a:p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B7C1CC-A860-4FC8-8764-0104347940C7}"/>
              </a:ext>
            </a:extLst>
          </p:cNvPr>
          <p:cNvSpPr txBox="1"/>
          <p:nvPr/>
        </p:nvSpPr>
        <p:spPr>
          <a:xfrm>
            <a:off x="609602" y="1548023"/>
            <a:ext cx="3695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>
                <a:latin typeface="+mj-lt"/>
                <a:cs typeface="Arial" panose="020B0604020202020204" pitchFamily="34" charset="0"/>
              </a:rPr>
              <a:t>Simple PowerPoint Presentation</a:t>
            </a:r>
            <a:endParaRPr lang="ko-KR" altLang="en-US" sz="2800" b="1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7C15A-1716-4CE7-8775-A8A6555CA931}"/>
              </a:ext>
            </a:extLst>
          </p:cNvPr>
          <p:cNvSpPr txBox="1"/>
          <p:nvPr/>
        </p:nvSpPr>
        <p:spPr>
          <a:xfrm>
            <a:off x="4425624" y="2248482"/>
            <a:ext cx="2423803" cy="36009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FCB5A6C-8FBF-4EA9-A9AF-E0B8BD594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427" y="438150"/>
            <a:ext cx="43910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113482"/>
            <a:ext cx="11572875" cy="7239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C3CFEF-9DAD-424D-84E3-2ED688709C5A}"/>
              </a:ext>
            </a:extLst>
          </p:cNvPr>
          <p:cNvSpPr/>
          <p:nvPr/>
        </p:nvSpPr>
        <p:spPr>
          <a:xfrm>
            <a:off x="1295400" y="1915294"/>
            <a:ext cx="5667375" cy="704850"/>
          </a:xfrm>
          <a:prstGeom prst="roundRect">
            <a:avLst>
              <a:gd name="adj" fmla="val 34235"/>
            </a:avLst>
          </a:prstGeom>
          <a:solidFill>
            <a:srgbClr val="80CAFF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51B784-D2AF-474C-AB2D-B0FA9E1C9EE3}"/>
              </a:ext>
            </a:extLst>
          </p:cNvPr>
          <p:cNvSpPr txBox="1"/>
          <p:nvPr/>
        </p:nvSpPr>
        <p:spPr>
          <a:xfrm>
            <a:off x="1295400" y="1969463"/>
            <a:ext cx="172851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>
                <a:cs typeface="Arial" panose="020B0604020202020204" pitchFamily="34" charset="0"/>
              </a:rPr>
              <a:t>search</a:t>
            </a:r>
            <a:endParaRPr lang="ko-KR" altLang="en-US" sz="3200" b="1">
              <a:cs typeface="Arial" panose="020B0604020202020204" pitchFamily="34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8DE94387-9331-4933-9F37-7A1080DCBE23}"/>
              </a:ext>
            </a:extLst>
          </p:cNvPr>
          <p:cNvSpPr/>
          <p:nvPr/>
        </p:nvSpPr>
        <p:spPr>
          <a:xfrm rot="2700000">
            <a:off x="6452252" y="2089855"/>
            <a:ext cx="205926" cy="45876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96455487-C4A2-4AC7-BB15-388003022EB1}"/>
              </a:ext>
            </a:extLst>
          </p:cNvPr>
          <p:cNvGrpSpPr/>
          <p:nvPr/>
        </p:nvGrpSpPr>
        <p:grpSpPr>
          <a:xfrm>
            <a:off x="6469790" y="5074314"/>
            <a:ext cx="2393794" cy="1151796"/>
            <a:chOff x="4595362" y="5162525"/>
            <a:chExt cx="1737808" cy="11517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47DC22-EA19-4C57-9083-827A459AFBF2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rgbClr val="73503F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4DF7D5-FC41-4B94-BE6E-E77280A505F4}"/>
                </a:ext>
              </a:extLst>
            </p:cNvPr>
            <p:cNvSpPr txBox="1"/>
            <p:nvPr/>
          </p:nvSpPr>
          <p:spPr>
            <a:xfrm>
              <a:off x="4601681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73503F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2">
            <a:extLst>
              <a:ext uri="{FF2B5EF4-FFF2-40B4-BE49-F238E27FC236}">
                <a16:creationId xmlns:a16="http://schemas.microsoft.com/office/drawing/2014/main" id="{F89B42E6-2D9F-486D-8AF3-1AD087BC25E1}"/>
              </a:ext>
            </a:extLst>
          </p:cNvPr>
          <p:cNvGrpSpPr/>
          <p:nvPr/>
        </p:nvGrpSpPr>
        <p:grpSpPr>
          <a:xfrm>
            <a:off x="9293381" y="5074314"/>
            <a:ext cx="2393794" cy="1151796"/>
            <a:chOff x="6592070" y="5162525"/>
            <a:chExt cx="1737808" cy="11517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A526E98-5DAB-4CBF-8F7E-5CC6E91E1ACD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rgbClr val="73503F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9F764B-93E6-482E-9F7F-E056E763706E}"/>
                </a:ext>
              </a:extLst>
            </p:cNvPr>
            <p:cNvSpPr txBox="1"/>
            <p:nvPr/>
          </p:nvSpPr>
          <p:spPr>
            <a:xfrm>
              <a:off x="6598389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73503F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C28B956-5E13-4A31-8A13-2F1964AD5F7F}"/>
              </a:ext>
            </a:extLst>
          </p:cNvPr>
          <p:cNvSpPr txBox="1"/>
          <p:nvPr/>
        </p:nvSpPr>
        <p:spPr>
          <a:xfrm>
            <a:off x="489390" y="4997644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>
                <a:cs typeface="Arial" panose="020B0604020202020204" pitchFamily="34" charset="0"/>
              </a:rPr>
              <a:t>ALLPPT Layout</a:t>
            </a:r>
          </a:p>
          <a:p>
            <a:r>
              <a:rPr lang="en-GB" altLang="ko-KR">
                <a:cs typeface="Arial" panose="020B0604020202020204" pitchFamily="34" charset="0"/>
              </a:rPr>
              <a:t>Clean Text Slide for your Presentation</a:t>
            </a:r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133B74-A764-4F79-870F-D4C0B37AF64D}"/>
              </a:ext>
            </a:extLst>
          </p:cNvPr>
          <p:cNvSpPr txBox="1"/>
          <p:nvPr/>
        </p:nvSpPr>
        <p:spPr>
          <a:xfrm>
            <a:off x="489391" y="5608207"/>
            <a:ext cx="576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96" y="2792292"/>
            <a:ext cx="3341442" cy="22053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297" y="3484789"/>
            <a:ext cx="1613811" cy="12587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085" y="3381751"/>
            <a:ext cx="1743867" cy="14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79537" y="53576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40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69BF79-1B30-48EA-B481-8AAE898179FC}"/>
              </a:ext>
            </a:extLst>
          </p:cNvPr>
          <p:cNvCxnSpPr>
            <a:stCxn id="17" idx="0"/>
            <a:endCxn id="14" idx="3"/>
          </p:cNvCxnSpPr>
          <p:nvPr/>
        </p:nvCxnSpPr>
        <p:spPr>
          <a:xfrm flipV="1">
            <a:off x="4205367" y="2358295"/>
            <a:ext cx="2334598" cy="1005673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82C522-BCA4-4861-BF37-50B57DFCB0B2}"/>
              </a:ext>
            </a:extLst>
          </p:cNvPr>
          <p:cNvCxnSpPr>
            <a:stCxn id="13" idx="3"/>
            <a:endCxn id="17" idx="0"/>
          </p:cNvCxnSpPr>
          <p:nvPr/>
        </p:nvCxnSpPr>
        <p:spPr>
          <a:xfrm flipH="1">
            <a:off x="4205367" y="2649771"/>
            <a:ext cx="4568231" cy="714197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2E4711-E283-46FA-8AAE-1A41A6E21B91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 flipH="1" flipV="1">
            <a:off x="4205367" y="3363968"/>
            <a:ext cx="5361186" cy="469981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5695B7-6325-43BE-82AE-D25069330BC8}"/>
              </a:ext>
            </a:extLst>
          </p:cNvPr>
          <p:cNvCxnSpPr>
            <a:stCxn id="12" idx="2"/>
            <a:endCxn id="17" idx="0"/>
          </p:cNvCxnSpPr>
          <p:nvPr/>
        </p:nvCxnSpPr>
        <p:spPr>
          <a:xfrm flipH="1" flipV="1">
            <a:off x="4205367" y="3363968"/>
            <a:ext cx="2793958" cy="1309646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926C7E3-B0B2-4A23-8C62-57A46BC55FD2}"/>
              </a:ext>
            </a:extLst>
          </p:cNvPr>
          <p:cNvSpPr/>
          <p:nvPr/>
        </p:nvSpPr>
        <p:spPr>
          <a:xfrm>
            <a:off x="2789102" y="1976571"/>
            <a:ext cx="2851573" cy="2851573"/>
          </a:xfrm>
          <a:prstGeom prst="ellipse">
            <a:avLst/>
          </a:prstGeom>
          <a:solidFill>
            <a:srgbClr val="40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A286AE-4E29-4D3E-A3A0-8265F85547AE}"/>
              </a:ext>
            </a:extLst>
          </p:cNvPr>
          <p:cNvSpPr/>
          <p:nvPr/>
        </p:nvSpPr>
        <p:spPr>
          <a:xfrm>
            <a:off x="1162168" y="2367697"/>
            <a:ext cx="2069316" cy="2069316"/>
          </a:xfrm>
          <a:prstGeom prst="ellipse">
            <a:avLst/>
          </a:prstGeom>
          <a:solidFill>
            <a:srgbClr val="40B0FF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7CD94D-6F76-43FB-8540-CD6FC325CF3D}"/>
              </a:ext>
            </a:extLst>
          </p:cNvPr>
          <p:cNvGrpSpPr/>
          <p:nvPr/>
        </p:nvGrpSpPr>
        <p:grpSpPr>
          <a:xfrm>
            <a:off x="1304717" y="3368077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6EBF04-4249-46D1-BC22-2C9D7F61370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F7841-2FE1-48EA-8E83-EF2A5AABFA9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F3AE839-530A-4C41-B0DE-8A3860B8053C}"/>
              </a:ext>
            </a:extLst>
          </p:cNvPr>
          <p:cNvSpPr/>
          <p:nvPr/>
        </p:nvSpPr>
        <p:spPr>
          <a:xfrm>
            <a:off x="6999325" y="3845614"/>
            <a:ext cx="1656000" cy="1656000"/>
          </a:xfrm>
          <a:prstGeom prst="ellipse">
            <a:avLst/>
          </a:prstGeom>
          <a:solidFill>
            <a:srgbClr val="7F7F7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E7E07A-F903-4917-9360-A817F7372E38}"/>
              </a:ext>
            </a:extLst>
          </p:cNvPr>
          <p:cNvSpPr/>
          <p:nvPr/>
        </p:nvSpPr>
        <p:spPr>
          <a:xfrm>
            <a:off x="8556578" y="1384883"/>
            <a:ext cx="1481908" cy="1481908"/>
          </a:xfrm>
          <a:prstGeom prst="ellipse">
            <a:avLst/>
          </a:prstGeom>
          <a:solidFill>
            <a:srgbClr val="7F7F7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18AA9F-1552-4FCE-AEC2-C755B6B0FCA7}"/>
              </a:ext>
            </a:extLst>
          </p:cNvPr>
          <p:cNvSpPr/>
          <p:nvPr/>
        </p:nvSpPr>
        <p:spPr>
          <a:xfrm>
            <a:off x="6351470" y="1259669"/>
            <a:ext cx="1287121" cy="1287121"/>
          </a:xfrm>
          <a:prstGeom prst="ellipse">
            <a:avLst/>
          </a:prstGeom>
          <a:solidFill>
            <a:srgbClr val="7F7F7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013C5E-A0FF-4308-AD7B-D7545AB4FD9B}"/>
              </a:ext>
            </a:extLst>
          </p:cNvPr>
          <p:cNvSpPr/>
          <p:nvPr/>
        </p:nvSpPr>
        <p:spPr>
          <a:xfrm>
            <a:off x="9566553" y="2885909"/>
            <a:ext cx="1896080" cy="1896080"/>
          </a:xfrm>
          <a:prstGeom prst="ellipse">
            <a:avLst/>
          </a:prstGeom>
          <a:solidFill>
            <a:srgbClr val="7F7F7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8D01C0-B029-4A41-8ED5-68B390A0679B}"/>
              </a:ext>
            </a:extLst>
          </p:cNvPr>
          <p:cNvGrpSpPr/>
          <p:nvPr/>
        </p:nvGrpSpPr>
        <p:grpSpPr>
          <a:xfrm>
            <a:off x="3217817" y="3363968"/>
            <a:ext cx="1975099" cy="1041157"/>
            <a:chOff x="-475010" y="1129566"/>
            <a:chExt cx="3859356" cy="10411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F5BBBE-9959-42AA-BC68-7BD13410053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2FB717-D6DE-4B9F-BC17-05F700C5CCA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 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9BF53F-A9FE-4F8F-8D3D-04A070D4B22A}"/>
              </a:ext>
            </a:extLst>
          </p:cNvPr>
          <p:cNvGrpSpPr/>
          <p:nvPr/>
        </p:nvGrpSpPr>
        <p:grpSpPr>
          <a:xfrm>
            <a:off x="6963790" y="4539765"/>
            <a:ext cx="1727068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D5F3AB-7C55-44A8-8821-1F98C5AB6C8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21E4D1-4105-43F6-8176-47B5F6D1CC5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4BF307-7966-4031-8134-F79899FF4A09}"/>
              </a:ext>
            </a:extLst>
          </p:cNvPr>
          <p:cNvGrpSpPr/>
          <p:nvPr/>
        </p:nvGrpSpPr>
        <p:grpSpPr>
          <a:xfrm>
            <a:off x="8662086" y="2033807"/>
            <a:ext cx="1296000" cy="658923"/>
            <a:chOff x="3233964" y="1954419"/>
            <a:chExt cx="1410044" cy="7248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B60428-AE5F-4AC2-A6B8-C4BC3FCB0B7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48BCCE-152C-4337-9B7F-C66633BF059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Simple PowerPoint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9B5DE958-2A26-489F-B98F-1483C6E04C00}"/>
              </a:ext>
            </a:extLst>
          </p:cNvPr>
          <p:cNvGrpSpPr/>
          <p:nvPr/>
        </p:nvGrpSpPr>
        <p:grpSpPr>
          <a:xfrm>
            <a:off x="6411164" y="1725907"/>
            <a:ext cx="1182052" cy="658923"/>
            <a:chOff x="3233964" y="1954419"/>
            <a:chExt cx="1410044" cy="7248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99D4EE-3AE9-4B31-A5C6-D87EB4CFC1A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13BB6D-A66E-4D3E-B44E-C350CEDC190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Simple PowerPoint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AD52348B-5B4A-420E-8A5A-F06AC6BD5E4A}"/>
              </a:ext>
            </a:extLst>
          </p:cNvPr>
          <p:cNvGrpSpPr/>
          <p:nvPr/>
        </p:nvGrpSpPr>
        <p:grpSpPr>
          <a:xfrm>
            <a:off x="9651059" y="3800965"/>
            <a:ext cx="1727068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C6ECBE-3EE2-41DB-B2EA-588CB872BDC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4E2C5C-0E05-4783-9092-D8F67CC867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130">
            <a:extLst>
              <a:ext uri="{FF2B5EF4-FFF2-40B4-BE49-F238E27FC236}">
                <a16:creationId xmlns:a16="http://schemas.microsoft.com/office/drawing/2014/main" id="{35E941B7-6876-4A05-AE40-6EDD86232C9C}"/>
              </a:ext>
            </a:extLst>
          </p:cNvPr>
          <p:cNvSpPr/>
          <p:nvPr/>
        </p:nvSpPr>
        <p:spPr>
          <a:xfrm>
            <a:off x="10267856" y="3209934"/>
            <a:ext cx="481806" cy="48399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7BCDB29A-32E2-400E-B3D5-333DB58ECFAD}"/>
              </a:ext>
            </a:extLst>
          </p:cNvPr>
          <p:cNvSpPr/>
          <p:nvPr/>
        </p:nvSpPr>
        <p:spPr>
          <a:xfrm rot="16200000">
            <a:off x="9127209" y="1567376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F4E543BF-9DF8-4517-A2CC-E0585A51AA9B}"/>
              </a:ext>
            </a:extLst>
          </p:cNvPr>
          <p:cNvSpPr/>
          <p:nvPr/>
        </p:nvSpPr>
        <p:spPr>
          <a:xfrm>
            <a:off x="7652519" y="410470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FA711BE7-C9A7-4C09-B6E8-E45559133933}"/>
              </a:ext>
            </a:extLst>
          </p:cNvPr>
          <p:cNvSpPr/>
          <p:nvPr/>
        </p:nvSpPr>
        <p:spPr>
          <a:xfrm>
            <a:off x="6843210" y="1461347"/>
            <a:ext cx="312231" cy="20520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9C9A5A9E-5072-4668-9FB2-A189553D916C}"/>
              </a:ext>
            </a:extLst>
          </p:cNvPr>
          <p:cNvSpPr>
            <a:spLocks noChangeAspect="1"/>
          </p:cNvSpPr>
          <p:nvPr/>
        </p:nvSpPr>
        <p:spPr>
          <a:xfrm>
            <a:off x="1936222" y="2715160"/>
            <a:ext cx="521208" cy="522439"/>
          </a:xfrm>
          <a:custGeom>
            <a:avLst/>
            <a:gdLst/>
            <a:ahLst/>
            <a:cxnLst/>
            <a:rect l="l" t="t" r="r" b="b"/>
            <a:pathLst>
              <a:path w="3866431" h="3921935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자유형: 도형 16">
            <a:extLst>
              <a:ext uri="{FF2B5EF4-FFF2-40B4-BE49-F238E27FC236}">
                <a16:creationId xmlns:a16="http://schemas.microsoft.com/office/drawing/2014/main" id="{39898CED-DB17-4884-BEBF-D9950E77D607}"/>
              </a:ext>
            </a:extLst>
          </p:cNvPr>
          <p:cNvSpPr>
            <a:spLocks noChangeAspect="1"/>
          </p:cNvSpPr>
          <p:nvPr/>
        </p:nvSpPr>
        <p:spPr>
          <a:xfrm>
            <a:off x="3929598" y="2520661"/>
            <a:ext cx="542784" cy="610494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2E133B74-A764-4F79-870F-D4C0B37AF64D}"/>
              </a:ext>
            </a:extLst>
          </p:cNvPr>
          <p:cNvSpPr txBox="1"/>
          <p:nvPr/>
        </p:nvSpPr>
        <p:spPr>
          <a:xfrm>
            <a:off x="550148" y="4957254"/>
            <a:ext cx="576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2E133B74-A764-4F79-870F-D4C0B37AF64D}"/>
              </a:ext>
            </a:extLst>
          </p:cNvPr>
          <p:cNvSpPr txBox="1"/>
          <p:nvPr/>
        </p:nvSpPr>
        <p:spPr>
          <a:xfrm>
            <a:off x="550148" y="5603585"/>
            <a:ext cx="1019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4BEB54-1C2E-41E7-B3C6-2DE640E63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899" y="23684"/>
            <a:ext cx="5789083" cy="6858000"/>
          </a:xfrm>
          <a:prstGeom prst="rect">
            <a:avLst/>
          </a:prstGeom>
        </p:spPr>
      </p:pic>
      <p:sp>
        <p:nvSpPr>
          <p:cNvPr id="65" name="Oval 94">
            <a:extLst>
              <a:ext uri="{FF2B5EF4-FFF2-40B4-BE49-F238E27FC236}">
                <a16:creationId xmlns:a16="http://schemas.microsoft.com/office/drawing/2014/main" id="{508F43EC-A596-4781-BB8D-ACF04FD10F98}"/>
              </a:ext>
            </a:extLst>
          </p:cNvPr>
          <p:cNvSpPr/>
          <p:nvPr/>
        </p:nvSpPr>
        <p:spPr>
          <a:xfrm>
            <a:off x="870212" y="2756741"/>
            <a:ext cx="684000" cy="68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6" name="Oval 38">
            <a:extLst>
              <a:ext uri="{FF2B5EF4-FFF2-40B4-BE49-F238E27FC236}">
                <a16:creationId xmlns:a16="http://schemas.microsoft.com/office/drawing/2014/main" id="{28391D6B-D652-43A0-BA30-0A118FEAABDE}"/>
              </a:ext>
            </a:extLst>
          </p:cNvPr>
          <p:cNvSpPr/>
          <p:nvPr/>
        </p:nvSpPr>
        <p:spPr>
          <a:xfrm>
            <a:off x="870212" y="3668751"/>
            <a:ext cx="684000" cy="68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7" name="Oval 42">
            <a:extLst>
              <a:ext uri="{FF2B5EF4-FFF2-40B4-BE49-F238E27FC236}">
                <a16:creationId xmlns:a16="http://schemas.microsoft.com/office/drawing/2014/main" id="{23623216-5900-4A03-9A59-9E056ADA98D8}"/>
              </a:ext>
            </a:extLst>
          </p:cNvPr>
          <p:cNvSpPr/>
          <p:nvPr/>
        </p:nvSpPr>
        <p:spPr>
          <a:xfrm>
            <a:off x="870212" y="4580761"/>
            <a:ext cx="684000" cy="68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8" name="Oval 46">
            <a:extLst>
              <a:ext uri="{FF2B5EF4-FFF2-40B4-BE49-F238E27FC236}">
                <a16:creationId xmlns:a16="http://schemas.microsoft.com/office/drawing/2014/main" id="{58E64C75-40C5-4700-BB7C-374DF2A441D0}"/>
              </a:ext>
            </a:extLst>
          </p:cNvPr>
          <p:cNvSpPr/>
          <p:nvPr/>
        </p:nvSpPr>
        <p:spPr>
          <a:xfrm>
            <a:off x="870212" y="5492771"/>
            <a:ext cx="684000" cy="68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9" name="Rounded Rectangle 9">
            <a:extLst>
              <a:ext uri="{FF2B5EF4-FFF2-40B4-BE49-F238E27FC236}">
                <a16:creationId xmlns:a16="http://schemas.microsoft.com/office/drawing/2014/main" id="{0550924D-36EC-4A6A-B9CD-4C1E5C61BC67}"/>
              </a:ext>
            </a:extLst>
          </p:cNvPr>
          <p:cNvSpPr/>
          <p:nvPr/>
        </p:nvSpPr>
        <p:spPr>
          <a:xfrm>
            <a:off x="1071327" y="3808762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0" name="Donut 6">
            <a:extLst>
              <a:ext uri="{FF2B5EF4-FFF2-40B4-BE49-F238E27FC236}">
                <a16:creationId xmlns:a16="http://schemas.microsoft.com/office/drawing/2014/main" id="{67C61468-94DF-4E53-ADEB-C07E4FCF4D5B}"/>
              </a:ext>
            </a:extLst>
          </p:cNvPr>
          <p:cNvSpPr>
            <a:spLocks noChangeAspect="1"/>
          </p:cNvSpPr>
          <p:nvPr/>
        </p:nvSpPr>
        <p:spPr>
          <a:xfrm>
            <a:off x="1039173" y="4690536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0DF7DC25-810D-4200-B80C-21064EBCD682}"/>
              </a:ext>
            </a:extLst>
          </p:cNvPr>
          <p:cNvSpPr>
            <a:spLocks noChangeAspect="1"/>
          </p:cNvSpPr>
          <p:nvPr/>
        </p:nvSpPr>
        <p:spPr>
          <a:xfrm rot="8580000">
            <a:off x="1050057" y="2937018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2" name="Rectangle 1">
            <a:extLst>
              <a:ext uri="{FF2B5EF4-FFF2-40B4-BE49-F238E27FC236}">
                <a16:creationId xmlns:a16="http://schemas.microsoft.com/office/drawing/2014/main" id="{7B64C880-547A-4FEC-9C76-97C5E7DCEB73}"/>
              </a:ext>
            </a:extLst>
          </p:cNvPr>
          <p:cNvSpPr>
            <a:spLocks noChangeAspect="1"/>
          </p:cNvSpPr>
          <p:nvPr/>
        </p:nvSpPr>
        <p:spPr>
          <a:xfrm>
            <a:off x="1065484" y="5636618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73" name="Group 35">
            <a:extLst>
              <a:ext uri="{FF2B5EF4-FFF2-40B4-BE49-F238E27FC236}">
                <a16:creationId xmlns:a16="http://schemas.microsoft.com/office/drawing/2014/main" id="{19C9112E-FEB0-4E4C-A20A-7D81DE103DB8}"/>
              </a:ext>
            </a:extLst>
          </p:cNvPr>
          <p:cNvGrpSpPr/>
          <p:nvPr/>
        </p:nvGrpSpPr>
        <p:grpSpPr>
          <a:xfrm>
            <a:off x="1822401" y="2744798"/>
            <a:ext cx="3842956" cy="707886"/>
            <a:chOff x="592509" y="1556792"/>
            <a:chExt cx="2361076" cy="707886"/>
          </a:xfrm>
        </p:grpSpPr>
        <p:sp>
          <p:nvSpPr>
            <p:cNvPr id="74" name="TextBox 105">
              <a:extLst>
                <a:ext uri="{FF2B5EF4-FFF2-40B4-BE49-F238E27FC236}">
                  <a16:creationId xmlns:a16="http://schemas.microsoft.com/office/drawing/2014/main" id="{3DDE219C-8E2B-4E3B-9B20-6F40268D86D0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73503F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5" name="TextBox 106">
              <a:extLst>
                <a:ext uri="{FF2B5EF4-FFF2-40B4-BE49-F238E27FC236}">
                  <a16:creationId xmlns:a16="http://schemas.microsoft.com/office/drawing/2014/main" id="{47862860-ADA8-44D9-B2A6-20A44E27A52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rgbClr val="73503F"/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39">
            <a:extLst>
              <a:ext uri="{FF2B5EF4-FFF2-40B4-BE49-F238E27FC236}">
                <a16:creationId xmlns:a16="http://schemas.microsoft.com/office/drawing/2014/main" id="{0871E916-88A9-4E79-BD92-75E0F8E06F83}"/>
              </a:ext>
            </a:extLst>
          </p:cNvPr>
          <p:cNvGrpSpPr/>
          <p:nvPr/>
        </p:nvGrpSpPr>
        <p:grpSpPr>
          <a:xfrm>
            <a:off x="1822401" y="3656808"/>
            <a:ext cx="3842956" cy="707886"/>
            <a:chOff x="592509" y="1556792"/>
            <a:chExt cx="2361076" cy="707886"/>
          </a:xfrm>
        </p:grpSpPr>
        <p:sp>
          <p:nvSpPr>
            <p:cNvPr id="77" name="TextBox 108">
              <a:extLst>
                <a:ext uri="{FF2B5EF4-FFF2-40B4-BE49-F238E27FC236}">
                  <a16:creationId xmlns:a16="http://schemas.microsoft.com/office/drawing/2014/main" id="{7642CA40-91DA-4047-B8F3-4DF273C2D74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73503F"/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en-US" altLang="ko-KR" sz="1200">
                  <a:solidFill>
                    <a:srgbClr val="7350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ko-KR" sz="1200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" name="TextBox 109">
              <a:extLst>
                <a:ext uri="{FF2B5EF4-FFF2-40B4-BE49-F238E27FC236}">
                  <a16:creationId xmlns:a16="http://schemas.microsoft.com/office/drawing/2014/main" id="{3AC13213-A2D4-45B3-A1D0-F2B6ADFB640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rgbClr val="73503F"/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9" name="Group 43">
            <a:extLst>
              <a:ext uri="{FF2B5EF4-FFF2-40B4-BE49-F238E27FC236}">
                <a16:creationId xmlns:a16="http://schemas.microsoft.com/office/drawing/2014/main" id="{24FB7AB1-D261-4350-870C-741D27FA7FDC}"/>
              </a:ext>
            </a:extLst>
          </p:cNvPr>
          <p:cNvGrpSpPr/>
          <p:nvPr/>
        </p:nvGrpSpPr>
        <p:grpSpPr>
          <a:xfrm>
            <a:off x="1822401" y="4568818"/>
            <a:ext cx="3842956" cy="707886"/>
            <a:chOff x="592509" y="1556792"/>
            <a:chExt cx="2361076" cy="707886"/>
          </a:xfrm>
        </p:grpSpPr>
        <p:sp>
          <p:nvSpPr>
            <p:cNvPr id="80" name="TextBox 111">
              <a:extLst>
                <a:ext uri="{FF2B5EF4-FFF2-40B4-BE49-F238E27FC236}">
                  <a16:creationId xmlns:a16="http://schemas.microsoft.com/office/drawing/2014/main" id="{62DBA621-789C-4108-9F83-C4119030AED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73503F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1" name="TextBox 112">
              <a:extLst>
                <a:ext uri="{FF2B5EF4-FFF2-40B4-BE49-F238E27FC236}">
                  <a16:creationId xmlns:a16="http://schemas.microsoft.com/office/drawing/2014/main" id="{9D168A2D-4D31-4DC2-B99E-241C9F73797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rgbClr val="73503F"/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47">
            <a:extLst>
              <a:ext uri="{FF2B5EF4-FFF2-40B4-BE49-F238E27FC236}">
                <a16:creationId xmlns:a16="http://schemas.microsoft.com/office/drawing/2014/main" id="{6310C52E-1A15-4BEE-854D-84AB973A6671}"/>
              </a:ext>
            </a:extLst>
          </p:cNvPr>
          <p:cNvGrpSpPr/>
          <p:nvPr/>
        </p:nvGrpSpPr>
        <p:grpSpPr>
          <a:xfrm>
            <a:off x="1822401" y="5480828"/>
            <a:ext cx="3842956" cy="707886"/>
            <a:chOff x="592509" y="1556792"/>
            <a:chExt cx="2361076" cy="707886"/>
          </a:xfrm>
        </p:grpSpPr>
        <p:sp>
          <p:nvSpPr>
            <p:cNvPr id="83" name="TextBox 114">
              <a:extLst>
                <a:ext uri="{FF2B5EF4-FFF2-40B4-BE49-F238E27FC236}">
                  <a16:creationId xmlns:a16="http://schemas.microsoft.com/office/drawing/2014/main" id="{837A6636-02E9-4815-8211-B37CAD95336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73503F"/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en-US" altLang="ko-KR" sz="1200">
                  <a:solidFill>
                    <a:srgbClr val="7350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ko-KR" sz="1200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4" name="TextBox 115">
              <a:extLst>
                <a:ext uri="{FF2B5EF4-FFF2-40B4-BE49-F238E27FC236}">
                  <a16:creationId xmlns:a16="http://schemas.microsoft.com/office/drawing/2014/main" id="{01E81CF7-11B6-4E94-9595-AA51D52B5DF6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>
                  <a:solidFill>
                    <a:srgbClr val="73503F"/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5" name="TextBox 138">
            <a:extLst>
              <a:ext uri="{FF2B5EF4-FFF2-40B4-BE49-F238E27FC236}">
                <a16:creationId xmlns:a16="http://schemas.microsoft.com/office/drawing/2014/main" id="{035B9015-8E37-4B96-9C23-FCA68C945888}"/>
              </a:ext>
            </a:extLst>
          </p:cNvPr>
          <p:cNvSpPr txBox="1"/>
          <p:nvPr/>
        </p:nvSpPr>
        <p:spPr>
          <a:xfrm>
            <a:off x="425590" y="275197"/>
            <a:ext cx="614101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b="1">
                <a:latin typeface="+mj-lt"/>
                <a:cs typeface="Arial" panose="020B0604020202020204" pitchFamily="34" charset="0"/>
              </a:rPr>
              <a:t>Layout</a:t>
            </a:r>
          </a:p>
          <a:p>
            <a:r>
              <a:rPr lang="en-GB" altLang="ko-KR" sz="4000" b="1">
                <a:latin typeface="+mj-lt"/>
                <a:cs typeface="Arial" panose="020B0604020202020204" pitchFamily="34" charset="0"/>
              </a:rPr>
              <a:t>Clean Text Slide </a:t>
            </a:r>
          </a:p>
          <a:p>
            <a:r>
              <a:rPr lang="en-GB" altLang="ko-KR" sz="4000" b="1">
                <a:latin typeface="+mj-lt"/>
                <a:cs typeface="Arial" panose="020B0604020202020204" pitchFamily="34" charset="0"/>
              </a:rPr>
              <a:t>for your Presentation</a:t>
            </a:r>
            <a:endParaRPr lang="ko-KR" altLang="en-US" sz="4000" b="1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1" name="TextBox 106">
            <a:extLst>
              <a:ext uri="{FF2B5EF4-FFF2-40B4-BE49-F238E27FC236}">
                <a16:creationId xmlns:a16="http://schemas.microsoft.com/office/drawing/2014/main" id="{47862860-ADA8-44D9-B2A6-20A44E27A528}"/>
              </a:ext>
            </a:extLst>
          </p:cNvPr>
          <p:cNvSpPr txBox="1"/>
          <p:nvPr/>
        </p:nvSpPr>
        <p:spPr>
          <a:xfrm>
            <a:off x="425590" y="6332561"/>
            <a:ext cx="384295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>
                <a:cs typeface="Arial" panose="020B0604020202020204" pitchFamily="34" charset="0"/>
              </a:rPr>
              <a:t>Contents Title</a:t>
            </a:r>
            <a:endParaRPr lang="ko-KR" altLang="en-US" sz="2400" b="1">
              <a:cs typeface="Arial" panose="020B0604020202020204" pitchFamily="34" charset="0"/>
            </a:endParaRPr>
          </a:p>
        </p:txBody>
      </p:sp>
      <p:sp>
        <p:nvSpPr>
          <p:cNvPr id="26" name="TextBox 138">
            <a:extLst>
              <a:ext uri="{FF2B5EF4-FFF2-40B4-BE49-F238E27FC236}">
                <a16:creationId xmlns:a16="http://schemas.microsoft.com/office/drawing/2014/main" id="{035B9015-8E37-4B96-9C23-FCA68C945888}"/>
              </a:ext>
            </a:extLst>
          </p:cNvPr>
          <p:cNvSpPr txBox="1"/>
          <p:nvPr/>
        </p:nvSpPr>
        <p:spPr>
          <a:xfrm>
            <a:off x="999757" y="2732719"/>
            <a:ext cx="6797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</a:t>
            </a:r>
            <a:endParaRPr lang="ko-KR" altLang="en-US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Box 138">
            <a:extLst>
              <a:ext uri="{FF2B5EF4-FFF2-40B4-BE49-F238E27FC236}">
                <a16:creationId xmlns:a16="http://schemas.microsoft.com/office/drawing/2014/main" id="{035B9015-8E37-4B96-9C23-FCA68C945888}"/>
              </a:ext>
            </a:extLst>
          </p:cNvPr>
          <p:cNvSpPr txBox="1"/>
          <p:nvPr/>
        </p:nvSpPr>
        <p:spPr>
          <a:xfrm>
            <a:off x="999757" y="3644729"/>
            <a:ext cx="6797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ko-KR" altLang="en-US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138">
            <a:extLst>
              <a:ext uri="{FF2B5EF4-FFF2-40B4-BE49-F238E27FC236}">
                <a16:creationId xmlns:a16="http://schemas.microsoft.com/office/drawing/2014/main" id="{035B9015-8E37-4B96-9C23-FCA68C945888}"/>
              </a:ext>
            </a:extLst>
          </p:cNvPr>
          <p:cNvSpPr txBox="1"/>
          <p:nvPr/>
        </p:nvSpPr>
        <p:spPr>
          <a:xfrm>
            <a:off x="999757" y="4537625"/>
            <a:ext cx="6797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ko-KR" altLang="en-US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138">
            <a:extLst>
              <a:ext uri="{FF2B5EF4-FFF2-40B4-BE49-F238E27FC236}">
                <a16:creationId xmlns:a16="http://schemas.microsoft.com/office/drawing/2014/main" id="{035B9015-8E37-4B96-9C23-FCA68C945888}"/>
              </a:ext>
            </a:extLst>
          </p:cNvPr>
          <p:cNvSpPr txBox="1"/>
          <p:nvPr/>
        </p:nvSpPr>
        <p:spPr>
          <a:xfrm>
            <a:off x="11512272" y="0"/>
            <a:ext cx="67972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ko-KR" altLang="en-US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Box 138">
            <a:extLst>
              <a:ext uri="{FF2B5EF4-FFF2-40B4-BE49-F238E27FC236}">
                <a16:creationId xmlns:a16="http://schemas.microsoft.com/office/drawing/2014/main" id="{035B9015-8E37-4B96-9C23-FCA68C945888}"/>
              </a:ext>
            </a:extLst>
          </p:cNvPr>
          <p:cNvSpPr txBox="1"/>
          <p:nvPr/>
        </p:nvSpPr>
        <p:spPr>
          <a:xfrm>
            <a:off x="1014589" y="5480828"/>
            <a:ext cx="6797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4</a:t>
            </a:r>
            <a:endParaRPr lang="ko-KR" altLang="en-US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7435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25038" y="2500059"/>
            <a:ext cx="5931220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8000" b="1">
                <a:solidFill>
                  <a:srgbClr val="5AA8DE"/>
                </a:solidFill>
              </a:rPr>
              <a:t>THANKS YOU</a:t>
            </a:r>
          </a:p>
        </p:txBody>
      </p:sp>
      <p:sp>
        <p:nvSpPr>
          <p:cNvPr id="5" name="TextBox 27">
            <a:extLst>
              <a:ext uri="{FF2B5EF4-FFF2-40B4-BE49-F238E27FC236}">
                <a16:creationId xmlns:a16="http://schemas.microsoft.com/office/drawing/2014/main" id="{2E133B74-A764-4F79-870F-D4C0B37AF64D}"/>
              </a:ext>
            </a:extLst>
          </p:cNvPr>
          <p:cNvSpPr txBox="1"/>
          <p:nvPr/>
        </p:nvSpPr>
        <p:spPr>
          <a:xfrm>
            <a:off x="6882767" y="4969803"/>
            <a:ext cx="4215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>
                <a:cs typeface="Arial" panose="020B0604020202020204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000"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F0BFE-135F-4FD8-A3D8-9BE83C983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25" r="6568"/>
          <a:stretch>
            <a:fillRect/>
          </a:stretch>
        </p:blipFill>
        <p:spPr>
          <a:xfrm>
            <a:off x="137160" y="2600325"/>
            <a:ext cx="5486400" cy="4257675"/>
          </a:xfrm>
          <a:prstGeom prst="rect">
            <a:avLst/>
          </a:prstGeom>
        </p:spPr>
      </p:pic>
      <p:sp>
        <p:nvSpPr>
          <p:cNvPr id="10" name="TextBox 59">
            <a:extLst>
              <a:ext uri="{FF2B5EF4-FFF2-40B4-BE49-F238E27FC236}">
                <a16:creationId xmlns:a16="http://schemas.microsoft.com/office/drawing/2014/main" id="{E854F142-2911-43C6-9B22-0F9F5A02853E}"/>
              </a:ext>
            </a:extLst>
          </p:cNvPr>
          <p:cNvSpPr txBox="1"/>
          <p:nvPr/>
        </p:nvSpPr>
        <p:spPr>
          <a:xfrm>
            <a:off x="7879675" y="5746267"/>
            <a:ext cx="2221945" cy="3687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67" tIns="60688" rIns="121367" bIns="60688" anchor="ctr" anchorCtr="0" compatLnSpc="1">
            <a:spAutoFit/>
          </a:bodyPr>
          <a:lstStyle/>
          <a:p>
            <a:pPr algn="ctr" defTabSz="121372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ker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</p:spTree>
    <p:extLst>
      <p:ext uri="{BB962C8B-B14F-4D97-AF65-F5344CB8AC3E}">
        <p14:creationId xmlns:p14="http://schemas.microsoft.com/office/powerpoint/2010/main" val="387885014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3" y="479629"/>
            <a:ext cx="7444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61" y="2059918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6" y="2432240"/>
            <a:ext cx="6987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6" y="1353855"/>
            <a:ext cx="698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5" y="3447767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6" y="3730890"/>
            <a:ext cx="69871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5" y="4967983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3" y="5307156"/>
            <a:ext cx="89683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5" y="272145"/>
            <a:ext cx="11605453" cy="6356035"/>
          </a:xfrm>
          <a:prstGeom prst="rect">
            <a:avLst/>
          </a:prstGeom>
          <a:noFill/>
          <a:ln w="57150">
            <a:solidFill>
              <a:srgbClr val="40B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>
              <a:ln>
                <a:solidFill>
                  <a:srgbClr val="7030A0"/>
                </a:solidFill>
              </a:ln>
              <a:solidFill>
                <a:srgbClr val="40B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15177246-5FB9-403E-BD5E-81116432208C}"/>
              </a:ext>
            </a:extLst>
          </p:cNvPr>
          <p:cNvSpPr txBox="1"/>
          <p:nvPr/>
        </p:nvSpPr>
        <p:spPr>
          <a:xfrm>
            <a:off x="-268934" y="531330"/>
            <a:ext cx="5424403" cy="1031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800" b="1" i="0" u="none" strike="noStrike" kern="0" cap="none" spc="0" baseline="0">
                <a:solidFill>
                  <a:srgbClr val="40B0FF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DED6BAA1-72B6-4AE2-BF6D-C35C11E58381}"/>
              </a:ext>
            </a:extLst>
          </p:cNvPr>
          <p:cNvSpPr txBox="1"/>
          <p:nvPr/>
        </p:nvSpPr>
        <p:spPr>
          <a:xfrm>
            <a:off x="1169892" y="1991023"/>
            <a:ext cx="5543559" cy="565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b="0" i="0" u="none" strike="noStrike" kern="0" cap="none" spc="0" baseline="0">
                <a:solidFill>
                  <a:srgbClr val="40B0FF"/>
                </a:solidFill>
                <a:uFillTx/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2133" b="0" i="0" u="none" strike="noStrike" kern="0" cap="none" spc="0" baseline="0">
                <a:solidFill>
                  <a:srgbClr val="40B0FF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i="0" u="none" strike="noStrike" kern="0" cap="none" spc="0" baseline="0">
              <a:solidFill>
                <a:srgbClr val="02FFB3"/>
              </a:solidFill>
              <a:uFillTx/>
              <a:latin typeface="Source Sans Pro" panose="020B0503030403020204" pitchFamily="34" charset="0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C32A39F4-F037-4E4F-8E74-9E52F43FAB5B}"/>
              </a:ext>
            </a:extLst>
          </p:cNvPr>
          <p:cNvGrpSpPr/>
          <p:nvPr/>
        </p:nvGrpSpPr>
        <p:grpSpPr>
          <a:xfrm>
            <a:off x="1169892" y="3022443"/>
            <a:ext cx="3985576" cy="2126081"/>
            <a:chOff x="1169892" y="2996863"/>
            <a:chExt cx="3985576" cy="212608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F4748294-3A0E-4733-AA4E-A1BFB502BCE9}"/>
                </a:ext>
              </a:extLst>
            </p:cNvPr>
            <p:cNvSpPr txBox="1"/>
            <p:nvPr/>
          </p:nvSpPr>
          <p:spPr>
            <a:xfrm>
              <a:off x="1169892" y="2996863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b="0" i="0" u="none" strike="noStrike" kern="0" cap="none" spc="0" baseline="0">
                  <a:solidFill>
                    <a:srgbClr val="40B0FF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F278EE7E-9270-4184-81E7-F1B0DAB5867A}"/>
                </a:ext>
              </a:extLst>
            </p:cNvPr>
            <p:cNvSpPr txBox="1"/>
            <p:nvPr/>
          </p:nvSpPr>
          <p:spPr>
            <a:xfrm>
              <a:off x="1169892" y="3408371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marL="342900" marR="0" lvl="0" indent="-34290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  <a:p>
              <a:pPr marL="342900" marR="0" lvl="0" indent="-34290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gettyimages.es</a:t>
              </a:r>
            </a:p>
            <a:p>
              <a:pPr marL="342900" marR="0" lvl="0" indent="-34290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342900" marR="0" lvl="0" indent="-34290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000" b="0" i="0" u="none" strike="noStrike" kern="0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E5CF460F-E57F-4D93-B579-7D5BC5A7AC63}"/>
              </a:ext>
            </a:extLst>
          </p:cNvPr>
          <p:cNvSpPr txBox="1"/>
          <p:nvPr/>
        </p:nvSpPr>
        <p:spPr>
          <a:xfrm>
            <a:off x="1169892" y="4544549"/>
            <a:ext cx="2822798" cy="411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0" cap="none" spc="0" baseline="0">
                <a:solidFill>
                  <a:srgbClr val="40B0FF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6EB712E9-C6FD-4E99-89E0-B02E7031C3C6}"/>
              </a:ext>
            </a:extLst>
          </p:cNvPr>
          <p:cNvSpPr txBox="1"/>
          <p:nvPr/>
        </p:nvSpPr>
        <p:spPr>
          <a:xfrm>
            <a:off x="1169892" y="4956057"/>
            <a:ext cx="3527169" cy="912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380957" marR="0" lvl="0" indent="-380957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Oswald</a:t>
            </a:r>
          </a:p>
          <a:p>
            <a:pPr marL="380957" marR="0" lvl="0" indent="-380957" algn="l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Arial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49E0E7D9-3EE2-4AA3-A243-99385836FBE8}"/>
              </a:ext>
            </a:extLst>
          </p:cNvPr>
          <p:cNvGrpSpPr/>
          <p:nvPr/>
        </p:nvGrpSpPr>
        <p:grpSpPr>
          <a:xfrm>
            <a:off x="11404094" y="5856870"/>
            <a:ext cx="565706" cy="565706"/>
            <a:chOff x="10895112" y="5490862"/>
            <a:chExt cx="849367" cy="849367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BF426B89-D6D1-430C-8C26-B94F763166F6}"/>
                </a:ext>
              </a:extLst>
            </p:cNvPr>
            <p:cNvSpPr/>
            <p:nvPr/>
          </p:nvSpPr>
          <p:spPr>
            <a:xfrm>
              <a:off x="10895112" y="5490862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40B0FF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4AB32FBA-FA5D-4AD1-B956-4A86C374988A}"/>
                </a:ext>
              </a:extLst>
            </p:cNvPr>
            <p:cNvSpPr/>
            <p:nvPr/>
          </p:nvSpPr>
          <p:spPr>
            <a:xfrm>
              <a:off x="11004374" y="5595204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Freeform 7">
            <a:extLst>
              <a:ext uri="{FF2B5EF4-FFF2-40B4-BE49-F238E27FC236}">
                <a16:creationId xmlns:a16="http://schemas.microsoft.com/office/drawing/2014/main" id="{899E3D44-39CA-48FC-A18E-4D0629382D8D}"/>
              </a:ext>
            </a:extLst>
          </p:cNvPr>
          <p:cNvSpPr/>
          <p:nvPr/>
        </p:nvSpPr>
        <p:spPr>
          <a:xfrm>
            <a:off x="8751886" y="3887791"/>
            <a:ext cx="23810" cy="238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"/>
              <a:gd name="f7" fmla="val 1"/>
              <a:gd name="f8" fmla="val 3"/>
              <a:gd name="f9" fmla="val 2"/>
              <a:gd name="f10" fmla="+- 0 0 -90"/>
              <a:gd name="f11" fmla="*/ f3 1 4"/>
              <a:gd name="f12" fmla="*/ f4 1 4"/>
              <a:gd name="f13" fmla="val f5"/>
              <a:gd name="f14" fmla="val f6"/>
              <a:gd name="f15" fmla="*/ f10 f0 1"/>
              <a:gd name="f16" fmla="+- f14 0 f13"/>
              <a:gd name="f17" fmla="*/ f15 1 f2"/>
              <a:gd name="f18" fmla="*/ f16 1 4"/>
              <a:gd name="f19" fmla="*/ 4 f16 1"/>
              <a:gd name="f20" fmla="*/ 0 f16 1"/>
              <a:gd name="f21" fmla="+- f17 0 f1"/>
              <a:gd name="f22" fmla="*/ f19 1 4"/>
              <a:gd name="f23" fmla="*/ f20 1 4"/>
              <a:gd name="f24" fmla="*/ 0 1 f18"/>
              <a:gd name="f25" fmla="*/ f14 1 f18"/>
              <a:gd name="f26" fmla="*/ f22 1 f18"/>
              <a:gd name="f27" fmla="*/ f23 1 f18"/>
              <a:gd name="f28" fmla="*/ f24 f11 1"/>
              <a:gd name="f29" fmla="*/ f25 f11 1"/>
              <a:gd name="f30" fmla="*/ f25 f12 1"/>
              <a:gd name="f31" fmla="*/ f24 f12 1"/>
              <a:gd name="f32" fmla="*/ f26 f11 1"/>
              <a:gd name="f33" fmla="*/ f26 f12 1"/>
              <a:gd name="f34" fmla="*/ f2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32" y="f33"/>
              </a:cxn>
              <a:cxn ang="f21">
                <a:pos x="f32" y="f34"/>
              </a:cxn>
              <a:cxn ang="f21">
                <a:pos x="f32" y="f33"/>
              </a:cxn>
            </a:cxnLst>
            <a:rect l="f28" t="f31" r="f29" b="f30"/>
            <a:pathLst>
              <a:path w="4" h="4">
                <a:moveTo>
                  <a:pt x="f6" y="f6"/>
                </a:moveTo>
                <a:cubicBezTo>
                  <a:pt x="f7" y="f8"/>
                  <a:pt x="f5" y="f9"/>
                  <a:pt x="f6" y="f5"/>
                </a:cubicBezTo>
                <a:cubicBezTo>
                  <a:pt x="f6" y="f7"/>
                  <a:pt x="f6" y="f8"/>
                  <a:pt x="f6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Montserrat Light"/>
              <a:ea typeface="Arial Unicode M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4E3B0939-5BF7-4C20-B501-145CF2AD483D}"/>
              </a:ext>
            </a:extLst>
          </p:cNvPr>
          <p:cNvSpPr/>
          <p:nvPr/>
        </p:nvSpPr>
        <p:spPr>
          <a:xfrm>
            <a:off x="8751886" y="3937004"/>
            <a:ext cx="6345" cy="238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"/>
              <a:gd name="f7" fmla="val 4"/>
              <a:gd name="f8" fmla="val 3"/>
              <a:gd name="f9" fmla="+- 0 0 -90"/>
              <a:gd name="f10" fmla="*/ f3 1 1"/>
              <a:gd name="f11" fmla="*/ f4 1 4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6 1 4"/>
              <a:gd name="f20" fmla="val f17"/>
              <a:gd name="f21" fmla="*/ 0 f17 1"/>
              <a:gd name="f22" fmla="*/ 4 f16 1"/>
              <a:gd name="f23" fmla="*/ 1 f17 1"/>
              <a:gd name="f24" fmla="*/ 0 f16 1"/>
              <a:gd name="f25" fmla="+- f18 0 f1"/>
              <a:gd name="f26" fmla="*/ f22 1 4"/>
              <a:gd name="f27" fmla="*/ f24 1 4"/>
              <a:gd name="f28" fmla="*/ f21 1 f20"/>
              <a:gd name="f29" fmla="*/ f23 1 f20"/>
              <a:gd name="f30" fmla="*/ 0 1 f20"/>
              <a:gd name="f31" fmla="*/ f13 1 f20"/>
              <a:gd name="f32" fmla="*/ 0 1 f19"/>
              <a:gd name="f33" fmla="*/ f14 1 f19"/>
              <a:gd name="f34" fmla="*/ f26 1 f19"/>
              <a:gd name="f35" fmla="*/ f27 1 f19"/>
              <a:gd name="f36" fmla="*/ f30 f10 1"/>
              <a:gd name="f37" fmla="*/ f31 f10 1"/>
              <a:gd name="f38" fmla="*/ f33 f11 1"/>
              <a:gd name="f39" fmla="*/ f32 f11 1"/>
              <a:gd name="f40" fmla="*/ f28 f10 1"/>
              <a:gd name="f41" fmla="*/ f29 f10 1"/>
              <a:gd name="f42" fmla="*/ f34 f11 1"/>
              <a:gd name="f43" fmla="*/ f35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0" y="f42"/>
              </a:cxn>
              <a:cxn ang="f25">
                <a:pos x="f41" y="f43"/>
              </a:cxn>
              <a:cxn ang="f25">
                <a:pos x="f40" y="f42"/>
              </a:cxn>
            </a:cxnLst>
            <a:rect l="f36" t="f39" r="f37" b="f38"/>
            <a:pathLst>
              <a:path w="1" h="4">
                <a:moveTo>
                  <a:pt x="f5" y="f7"/>
                </a:moveTo>
                <a:cubicBezTo>
                  <a:pt x="f6" y="f8"/>
                  <a:pt x="f6" y="f6"/>
                  <a:pt x="f6" y="f5"/>
                </a:cubicBezTo>
                <a:cubicBezTo>
                  <a:pt x="f6" y="f6"/>
                  <a:pt x="f6" y="f8"/>
                  <a:pt x="f5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Montserrat Light"/>
              <a:ea typeface="Arial Unicode MS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BECFB88B-A645-4CA1-A497-D94BE0F1D871}"/>
              </a:ext>
            </a:extLst>
          </p:cNvPr>
          <p:cNvSpPr/>
          <p:nvPr/>
        </p:nvSpPr>
        <p:spPr>
          <a:xfrm flipH="1">
            <a:off x="8775697" y="3911602"/>
            <a:ext cx="0" cy="254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400"/>
              <a:gd name="f7" fmla="val 19050"/>
              <a:gd name="f8" fmla="val 6350"/>
              <a:gd name="f9" fmla="+- 0 0 -90"/>
              <a:gd name="f10" fmla="*/ f3 1 0"/>
              <a:gd name="f11" fmla="*/ f4 1 25400"/>
              <a:gd name="f12" fmla="val f5"/>
              <a:gd name="f13" fmla="val f6"/>
              <a:gd name="f14" fmla="*/ f9 f0 1"/>
              <a:gd name="f15" fmla="+- f13 0 f12"/>
              <a:gd name="f16" fmla="+- f12 0 f12"/>
              <a:gd name="f17" fmla="*/ f14 1 f2"/>
              <a:gd name="f18" fmla="*/ f16 1 0"/>
              <a:gd name="f19" fmla="*/ f15 1 25400"/>
              <a:gd name="f20" fmla="+- f17 0 f1"/>
              <a:gd name="f21" fmla="*/ 0 1 f18"/>
              <a:gd name="f22" fmla="*/ 25400 1 f19"/>
              <a:gd name="f23" fmla="*/ 0 1 f19"/>
              <a:gd name="f24" fmla="*/ 1 1 f18"/>
              <a:gd name="f25" fmla="*/ f21 f10 1"/>
              <a:gd name="f26" fmla="*/ f24 f10 1"/>
              <a:gd name="f27" fmla="*/ f22 f11 1"/>
              <a:gd name="f28" fmla="*/ f23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5" y="f27"/>
              </a:cxn>
              <a:cxn ang="f20">
                <a:pos x="f25" y="f28"/>
              </a:cxn>
              <a:cxn ang="f20">
                <a:pos x="f25" y="f27"/>
              </a:cxn>
            </a:cxnLst>
            <a:rect l="f25" t="f28" r="f26" b="f27"/>
            <a:pathLst>
              <a:path h="25400">
                <a:moveTo>
                  <a:pt x="f5" y="f6"/>
                </a:moveTo>
                <a:cubicBezTo>
                  <a:pt x="f5" y="f7"/>
                  <a:pt x="f5" y="f8"/>
                  <a:pt x="f5" y="f5"/>
                </a:cubicBezTo>
                <a:cubicBezTo>
                  <a:pt x="f5" y="f8"/>
                  <a:pt x="f5" y="f7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Montserrat Light"/>
              <a:ea typeface="Arial Unicode MS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82E310B9-FA82-40C7-9273-2ED3B8684BBA}"/>
              </a:ext>
            </a:extLst>
          </p:cNvPr>
          <p:cNvSpPr/>
          <p:nvPr/>
        </p:nvSpPr>
        <p:spPr>
          <a:xfrm>
            <a:off x="8751886" y="3960815"/>
            <a:ext cx="6345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"/>
              <a:gd name="f7" fmla="val 5"/>
              <a:gd name="f8" fmla="val 3"/>
              <a:gd name="f9" fmla="val 2"/>
              <a:gd name="f10" fmla="+- 0 0 -90"/>
              <a:gd name="f11" fmla="*/ f3 1 1"/>
              <a:gd name="f12" fmla="*/ f4 1 5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7 1 5"/>
              <a:gd name="f21" fmla="val f18"/>
              <a:gd name="f22" fmla="*/ 1 f18 1"/>
              <a:gd name="f23" fmla="*/ 5 f17 1"/>
              <a:gd name="f24" fmla="*/ 0 f18 1"/>
              <a:gd name="f25" fmla="*/ 0 f17 1"/>
              <a:gd name="f26" fmla="+- f19 0 f1"/>
              <a:gd name="f27" fmla="*/ f23 1 5"/>
              <a:gd name="f28" fmla="*/ f25 1 5"/>
              <a:gd name="f29" fmla="*/ f22 1 f21"/>
              <a:gd name="f30" fmla="*/ f24 1 f21"/>
              <a:gd name="f31" fmla="*/ 0 1 f21"/>
              <a:gd name="f32" fmla="*/ f14 1 f21"/>
              <a:gd name="f33" fmla="*/ 0 1 f20"/>
              <a:gd name="f34" fmla="*/ f15 1 f20"/>
              <a:gd name="f35" fmla="*/ f27 1 f20"/>
              <a:gd name="f36" fmla="*/ f28 1 f20"/>
              <a:gd name="f37" fmla="*/ f31 f11 1"/>
              <a:gd name="f38" fmla="*/ f32 f11 1"/>
              <a:gd name="f39" fmla="*/ f34 f12 1"/>
              <a:gd name="f40" fmla="*/ f33 f12 1"/>
              <a:gd name="f41" fmla="*/ f29 f11 1"/>
              <a:gd name="f42" fmla="*/ f30 f11 1"/>
              <a:gd name="f43" fmla="*/ f35 f12 1"/>
              <a:gd name="f44" fmla="*/ f36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1" y="f43"/>
              </a:cxn>
              <a:cxn ang="f26">
                <a:pos x="f42" y="f44"/>
              </a:cxn>
              <a:cxn ang="f26">
                <a:pos x="f41" y="f43"/>
              </a:cxn>
            </a:cxnLst>
            <a:rect l="f37" t="f40" r="f38" b="f39"/>
            <a:pathLst>
              <a:path w="1" h="5">
                <a:moveTo>
                  <a:pt x="f6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5" y="f9"/>
                  <a:pt x="f5" y="f8"/>
                  <a:pt x="f6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Montserrat Light"/>
              <a:ea typeface="Arial Unicode MS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08B5F382-076F-4D76-AF8E-3DBB253CB09D}"/>
              </a:ext>
            </a:extLst>
          </p:cNvPr>
          <p:cNvSpPr txBox="1"/>
          <p:nvPr/>
        </p:nvSpPr>
        <p:spPr>
          <a:xfrm>
            <a:off x="9817398" y="6464156"/>
            <a:ext cx="223200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0B0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95D762C-8922-405C-BE3B-21C097FCA8C5}"/>
              </a:ext>
            </a:extLst>
          </p:cNvPr>
          <p:cNvSpPr/>
          <p:nvPr/>
        </p:nvSpPr>
        <p:spPr>
          <a:xfrm rot="18900000">
            <a:off x="6511350" y="1941580"/>
            <a:ext cx="3314475" cy="3314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50EC6145-EB2F-42D8-B486-2498B6096829}"/>
              </a:ext>
            </a:extLst>
          </p:cNvPr>
          <p:cNvSpPr/>
          <p:nvPr/>
        </p:nvSpPr>
        <p:spPr>
          <a:xfrm>
            <a:off x="0" y="6518491"/>
            <a:ext cx="10736208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4929A011-D903-4A21-A59D-8968D33EE0FD}"/>
              </a:ext>
            </a:extLst>
          </p:cNvPr>
          <p:cNvSpPr/>
          <p:nvPr/>
        </p:nvSpPr>
        <p:spPr>
          <a:xfrm>
            <a:off x="5155468" y="424926"/>
            <a:ext cx="6026240" cy="5195034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61CCA41-1E21-4E74-86E3-425A2C4623A5}"/>
              </a:ext>
            </a:extLst>
          </p:cNvPr>
          <p:cNvSpPr/>
          <p:nvPr/>
        </p:nvSpPr>
        <p:spPr>
          <a:xfrm>
            <a:off x="5732093" y="1211476"/>
            <a:ext cx="4857750" cy="48577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293461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/>
          <p:nvPr/>
        </p:nvSpPr>
        <p:spPr>
          <a:xfrm>
            <a:off x="140284" y="257807"/>
            <a:ext cx="3347499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40B0FF"/>
                </a:solidFill>
              </a:rPr>
              <a:t>RESOURCES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81" y="1487614"/>
            <a:ext cx="1698750" cy="157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50" y="3638442"/>
            <a:ext cx="4126362" cy="2412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454" y="1071419"/>
            <a:ext cx="2549262" cy="22791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222" y="4216157"/>
            <a:ext cx="3402921" cy="20156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953" y="1263775"/>
            <a:ext cx="3001172" cy="41735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0548" y="1791170"/>
            <a:ext cx="1530000" cy="18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565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C1C0C076-6351-4CBE-B629-210E1ED95064}"/>
              </a:ext>
            </a:extLst>
          </p:cNvPr>
          <p:cNvSpPr/>
          <p:nvPr/>
        </p:nvSpPr>
        <p:spPr>
          <a:xfrm>
            <a:off x="6112069" y="1492265"/>
            <a:ext cx="523121" cy="52465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7F305993-548C-4083-935A-53F5516D3377}"/>
              </a:ext>
            </a:extLst>
          </p:cNvPr>
          <p:cNvSpPr/>
          <p:nvPr/>
        </p:nvSpPr>
        <p:spPr>
          <a:xfrm>
            <a:off x="5273369" y="1562783"/>
            <a:ext cx="523121" cy="383596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A0981966-7F1E-46FC-BD08-F0C7A1636353}"/>
              </a:ext>
            </a:extLst>
          </p:cNvPr>
          <p:cNvSpPr/>
          <p:nvPr/>
        </p:nvSpPr>
        <p:spPr>
          <a:xfrm>
            <a:off x="6114153" y="4520147"/>
            <a:ext cx="313115" cy="7078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7347744-8F94-4E34-8C04-AEF0B6447DDE}"/>
              </a:ext>
            </a:extLst>
          </p:cNvPr>
          <p:cNvSpPr/>
          <p:nvPr/>
        </p:nvSpPr>
        <p:spPr>
          <a:xfrm rot="18900010">
            <a:off x="9585550" y="3654549"/>
            <a:ext cx="225649" cy="50271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CDFFA63D-1A83-4901-9903-C268EE4CA75E}"/>
              </a:ext>
            </a:extLst>
          </p:cNvPr>
          <p:cNvSpPr/>
          <p:nvPr/>
        </p:nvSpPr>
        <p:spPr>
          <a:xfrm flipH="1">
            <a:off x="5267066" y="4641836"/>
            <a:ext cx="464465" cy="464465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74B9F0B9-14DF-4BBC-8475-89CACA8379AC}"/>
              </a:ext>
            </a:extLst>
          </p:cNvPr>
          <p:cNvSpPr/>
          <p:nvPr/>
        </p:nvSpPr>
        <p:spPr>
          <a:xfrm>
            <a:off x="7745321" y="3642494"/>
            <a:ext cx="460760" cy="453359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4ED133FE-96BD-4B60-86FD-5B44FA6FDA45}"/>
              </a:ext>
            </a:extLst>
          </p:cNvPr>
          <p:cNvSpPr/>
          <p:nvPr/>
        </p:nvSpPr>
        <p:spPr>
          <a:xfrm>
            <a:off x="11063424" y="3600553"/>
            <a:ext cx="464465" cy="463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F622604-037C-43C0-BC4C-29A652C8EB0F}"/>
              </a:ext>
            </a:extLst>
          </p:cNvPr>
          <p:cNvSpPr/>
          <p:nvPr/>
        </p:nvSpPr>
        <p:spPr>
          <a:xfrm>
            <a:off x="6950781" y="1518818"/>
            <a:ext cx="471537" cy="4715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F3E12D95-557C-4DA9-B03B-CE8B4144D920}"/>
              </a:ext>
            </a:extLst>
          </p:cNvPr>
          <p:cNvSpPr/>
          <p:nvPr/>
        </p:nvSpPr>
        <p:spPr>
          <a:xfrm rot="5400013">
            <a:off x="7737592" y="1518832"/>
            <a:ext cx="472171" cy="471537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C8051B0D-82CA-42D2-A760-91154554DDF7}"/>
              </a:ext>
            </a:extLst>
          </p:cNvPr>
          <p:cNvSpPr/>
          <p:nvPr/>
        </p:nvSpPr>
        <p:spPr>
          <a:xfrm>
            <a:off x="6809889" y="4618927"/>
            <a:ext cx="513160" cy="510320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4FC69112-1568-43C7-B2CE-A5CCD5DB27A1}"/>
              </a:ext>
            </a:extLst>
          </p:cNvPr>
          <p:cNvSpPr/>
          <p:nvPr/>
        </p:nvSpPr>
        <p:spPr>
          <a:xfrm rot="16200004">
            <a:off x="8525221" y="1470721"/>
            <a:ext cx="567367" cy="567732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20493CBC-2399-435F-B719-2CCE6C96A0A8}"/>
              </a:ext>
            </a:extLst>
          </p:cNvPr>
          <p:cNvSpPr/>
          <p:nvPr/>
        </p:nvSpPr>
        <p:spPr>
          <a:xfrm>
            <a:off x="9408371" y="1424415"/>
            <a:ext cx="473280" cy="660355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73836475-15AA-4214-B696-6AA47E4E7001}"/>
              </a:ext>
            </a:extLst>
          </p:cNvPr>
          <p:cNvSpPr/>
          <p:nvPr/>
        </p:nvSpPr>
        <p:spPr>
          <a:xfrm>
            <a:off x="7705660" y="4600895"/>
            <a:ext cx="385779" cy="546372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38AA6C67-C7C5-4106-A024-3FD1B255580C}"/>
              </a:ext>
            </a:extLst>
          </p:cNvPr>
          <p:cNvSpPr/>
          <p:nvPr/>
        </p:nvSpPr>
        <p:spPr>
          <a:xfrm rot="20700014">
            <a:off x="6137523" y="3634205"/>
            <a:ext cx="548640" cy="469964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0E1C0A4B-7A8C-48FB-B838-3F3EF6C94C15}"/>
              </a:ext>
            </a:extLst>
          </p:cNvPr>
          <p:cNvSpPr/>
          <p:nvPr/>
        </p:nvSpPr>
        <p:spPr>
          <a:xfrm>
            <a:off x="4401275" y="3545238"/>
            <a:ext cx="527316" cy="4936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173D275F-0D0A-4111-8AAA-360BFBC4BAC0}"/>
              </a:ext>
            </a:extLst>
          </p:cNvPr>
          <p:cNvSpPr/>
          <p:nvPr/>
        </p:nvSpPr>
        <p:spPr>
          <a:xfrm>
            <a:off x="4376330" y="4613343"/>
            <a:ext cx="508125" cy="50812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588BC13D-9B9A-4A0A-A145-42AF1D2CB8D3}"/>
              </a:ext>
            </a:extLst>
          </p:cNvPr>
          <p:cNvSpPr/>
          <p:nvPr/>
        </p:nvSpPr>
        <p:spPr>
          <a:xfrm rot="18805988">
            <a:off x="10126479" y="1539445"/>
            <a:ext cx="551821" cy="546055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617CFC39-1C0C-4028-AA1E-7D31EE64208B}"/>
              </a:ext>
            </a:extLst>
          </p:cNvPr>
          <p:cNvSpPr/>
          <p:nvPr/>
        </p:nvSpPr>
        <p:spPr>
          <a:xfrm>
            <a:off x="10932554" y="1539532"/>
            <a:ext cx="544543" cy="547029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D8F81072-4F27-4791-9D02-FA92E53F4172}"/>
              </a:ext>
            </a:extLst>
          </p:cNvPr>
          <p:cNvSpPr/>
          <p:nvPr/>
        </p:nvSpPr>
        <p:spPr>
          <a:xfrm>
            <a:off x="9363310" y="4577962"/>
            <a:ext cx="478121" cy="569305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328A5D9D-D9E0-408A-BE69-94DA0ADDC26F}"/>
              </a:ext>
            </a:extLst>
          </p:cNvPr>
          <p:cNvSpPr/>
          <p:nvPr/>
        </p:nvSpPr>
        <p:spPr>
          <a:xfrm>
            <a:off x="8488302" y="4577962"/>
            <a:ext cx="478121" cy="569305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BC81EFF1-FB86-4131-982B-8B5A867C4A17}"/>
              </a:ext>
            </a:extLst>
          </p:cNvPr>
          <p:cNvSpPr/>
          <p:nvPr/>
        </p:nvSpPr>
        <p:spPr>
          <a:xfrm>
            <a:off x="10238293" y="4577962"/>
            <a:ext cx="478121" cy="569305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90818587-14A4-46FF-B47A-3313D25D506D}"/>
              </a:ext>
            </a:extLst>
          </p:cNvPr>
          <p:cNvSpPr/>
          <p:nvPr/>
        </p:nvSpPr>
        <p:spPr>
          <a:xfrm>
            <a:off x="11113277" y="4577962"/>
            <a:ext cx="478121" cy="569305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DDD031FC-5BCE-4293-A05C-66461734FA99}"/>
              </a:ext>
            </a:extLst>
          </p:cNvPr>
          <p:cNvSpPr/>
          <p:nvPr/>
        </p:nvSpPr>
        <p:spPr>
          <a:xfrm>
            <a:off x="4351288" y="1478878"/>
            <a:ext cx="604211" cy="616439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B0604C68-0366-4A7A-B949-213DE341D1B4}"/>
              </a:ext>
            </a:extLst>
          </p:cNvPr>
          <p:cNvGrpSpPr/>
          <p:nvPr/>
        </p:nvGrpSpPr>
        <p:grpSpPr>
          <a:xfrm>
            <a:off x="9367625" y="5419796"/>
            <a:ext cx="404128" cy="560209"/>
            <a:chOff x="7025719" y="4064846"/>
            <a:chExt cx="303096" cy="420157"/>
          </a:xfrm>
          <a:solidFill>
            <a:srgbClr val="80CAFF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C77839F7-92A3-4CB4-B833-8E3E2AA7F570}"/>
                </a:ext>
              </a:extLst>
            </p:cNvPr>
            <p:cNvSpPr/>
            <p:nvPr/>
          </p:nvSpPr>
          <p:spPr>
            <a:xfrm>
              <a:off x="7190850" y="4065907"/>
              <a:ext cx="137964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E602199A-96A9-4F22-818A-D1EBF914099F}"/>
                </a:ext>
              </a:extLst>
            </p:cNvPr>
            <p:cNvSpPr/>
            <p:nvPr/>
          </p:nvSpPr>
          <p:spPr>
            <a:xfrm>
              <a:off x="7163647" y="4172480"/>
              <a:ext cx="29297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8A204ADA-D14B-450B-953F-901416CEB292}"/>
                </a:ext>
              </a:extLst>
            </p:cNvPr>
            <p:cNvSpPr/>
            <p:nvPr/>
          </p:nvSpPr>
          <p:spPr>
            <a:xfrm>
              <a:off x="7026761" y="4064846"/>
              <a:ext cx="136931" cy="163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4D969CDD-79FF-4D35-A787-A7D203216CB1}"/>
                </a:ext>
              </a:extLst>
            </p:cNvPr>
            <p:cNvSpPr/>
            <p:nvPr/>
          </p:nvSpPr>
          <p:spPr>
            <a:xfrm>
              <a:off x="7025719" y="4258205"/>
              <a:ext cx="303096" cy="226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D661C520-051B-4693-B9F4-F44DB13DB889}"/>
              </a:ext>
            </a:extLst>
          </p:cNvPr>
          <p:cNvGrpSpPr/>
          <p:nvPr/>
        </p:nvGrpSpPr>
        <p:grpSpPr>
          <a:xfrm>
            <a:off x="4313895" y="2400958"/>
            <a:ext cx="644152" cy="640981"/>
            <a:chOff x="3235421" y="1800718"/>
            <a:chExt cx="483114" cy="480736"/>
          </a:xfrm>
          <a:solidFill>
            <a:srgbClr val="80CAFF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4B7D321C-6EA7-4B23-AC68-8AE5C94F8DD1}"/>
                </a:ext>
              </a:extLst>
            </p:cNvPr>
            <p:cNvSpPr/>
            <p:nvPr/>
          </p:nvSpPr>
          <p:spPr>
            <a:xfrm>
              <a:off x="3235421" y="1800718"/>
              <a:ext cx="386269" cy="3850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D39FF9EE-D219-48E0-8A4A-8C1AD85B2C57}"/>
                </a:ext>
              </a:extLst>
            </p:cNvPr>
            <p:cNvSpPr/>
            <p:nvPr/>
          </p:nvSpPr>
          <p:spPr>
            <a:xfrm>
              <a:off x="3299978" y="1994251"/>
              <a:ext cx="418557" cy="287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BAF3BA5A-F6B6-44DD-95FD-D65EDE462075}"/>
              </a:ext>
            </a:extLst>
          </p:cNvPr>
          <p:cNvGrpSpPr/>
          <p:nvPr/>
        </p:nvGrpSpPr>
        <p:grpSpPr>
          <a:xfrm>
            <a:off x="4399971" y="5618805"/>
            <a:ext cx="495372" cy="442057"/>
            <a:chOff x="3299978" y="4214103"/>
            <a:chExt cx="371529" cy="331543"/>
          </a:xfrm>
          <a:solidFill>
            <a:srgbClr val="80CAFF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052BAECF-47FA-46A5-BA8B-AD5E95D4ACE4}"/>
                </a:ext>
              </a:extLst>
            </p:cNvPr>
            <p:cNvSpPr/>
            <p:nvPr/>
          </p:nvSpPr>
          <p:spPr>
            <a:xfrm>
              <a:off x="3393996" y="4214103"/>
              <a:ext cx="277511" cy="274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9C0A1A95-AF5C-4643-9734-DE1FFDCAA2C2}"/>
                </a:ext>
              </a:extLst>
            </p:cNvPr>
            <p:cNvSpPr/>
            <p:nvPr/>
          </p:nvSpPr>
          <p:spPr>
            <a:xfrm>
              <a:off x="3356926" y="4386523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396B6E51-5027-4B91-AE13-C990A64CC741}"/>
                </a:ext>
              </a:extLst>
            </p:cNvPr>
            <p:cNvSpPr/>
            <p:nvPr/>
          </p:nvSpPr>
          <p:spPr>
            <a:xfrm>
              <a:off x="3299978" y="4493197"/>
              <a:ext cx="89501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57CB7FA6-09D6-468D-97AC-B079BFC661CE}"/>
              </a:ext>
            </a:extLst>
          </p:cNvPr>
          <p:cNvGrpSpPr/>
          <p:nvPr/>
        </p:nvGrpSpPr>
        <p:grpSpPr>
          <a:xfrm>
            <a:off x="8432572" y="5501836"/>
            <a:ext cx="496517" cy="485801"/>
            <a:chOff x="6324429" y="4126376"/>
            <a:chExt cx="372388" cy="364351"/>
          </a:xfrm>
          <a:solidFill>
            <a:srgbClr val="80CAFF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440CAC3E-142E-44AB-8797-79568ABD6FFD}"/>
                </a:ext>
              </a:extLst>
            </p:cNvPr>
            <p:cNvSpPr/>
            <p:nvPr/>
          </p:nvSpPr>
          <p:spPr>
            <a:xfrm>
              <a:off x="6440110" y="4126376"/>
              <a:ext cx="122044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B45E74A2-397F-418C-BB00-9CC85CCE6633}"/>
                </a:ext>
              </a:extLst>
            </p:cNvPr>
            <p:cNvSpPr/>
            <p:nvPr/>
          </p:nvSpPr>
          <p:spPr>
            <a:xfrm>
              <a:off x="6573886" y="4259247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6EB61769-DEDC-4FB3-9216-2C5A3DBCF203}"/>
                </a:ext>
              </a:extLst>
            </p:cNvPr>
            <p:cNvSpPr/>
            <p:nvPr/>
          </p:nvSpPr>
          <p:spPr>
            <a:xfrm>
              <a:off x="6324429" y="4198476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30A92869-E607-4401-B769-0B934D3BDAE6}"/>
              </a:ext>
            </a:extLst>
          </p:cNvPr>
          <p:cNvGrpSpPr/>
          <p:nvPr/>
        </p:nvGrpSpPr>
        <p:grpSpPr>
          <a:xfrm>
            <a:off x="5285598" y="5542605"/>
            <a:ext cx="469660" cy="475671"/>
            <a:chOff x="3964198" y="4156953"/>
            <a:chExt cx="352245" cy="356753"/>
          </a:xfrm>
          <a:solidFill>
            <a:srgbClr val="80CAFF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C2834761-4D30-4896-B25F-5A99CB0A282C}"/>
                </a:ext>
              </a:extLst>
            </p:cNvPr>
            <p:cNvSpPr/>
            <p:nvPr/>
          </p:nvSpPr>
          <p:spPr>
            <a:xfrm>
              <a:off x="3964198" y="4156953"/>
              <a:ext cx="352245" cy="3567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20851590-66E6-4F0A-BA71-4978A316713A}"/>
                </a:ext>
              </a:extLst>
            </p:cNvPr>
            <p:cNvSpPr/>
            <p:nvPr/>
          </p:nvSpPr>
          <p:spPr>
            <a:xfrm>
              <a:off x="4097975" y="4300002"/>
              <a:ext cx="7232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AD220A2E-7BB3-418B-B68D-AA7D056369A2}"/>
              </a:ext>
            </a:extLst>
          </p:cNvPr>
          <p:cNvGrpSpPr/>
          <p:nvPr/>
        </p:nvGrpSpPr>
        <p:grpSpPr>
          <a:xfrm>
            <a:off x="10221005" y="5564563"/>
            <a:ext cx="486911" cy="443532"/>
            <a:chOff x="7665753" y="4173422"/>
            <a:chExt cx="365183" cy="332649"/>
          </a:xfrm>
          <a:solidFill>
            <a:srgbClr val="80CAFF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D090670A-FD43-43D7-948E-36181A0B4285}"/>
                </a:ext>
              </a:extLst>
            </p:cNvPr>
            <p:cNvSpPr/>
            <p:nvPr/>
          </p:nvSpPr>
          <p:spPr>
            <a:xfrm>
              <a:off x="7665753" y="4173422"/>
              <a:ext cx="3444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FAC6B7B7-9FBA-43F7-B1C6-26DD3B905191}"/>
                </a:ext>
              </a:extLst>
            </p:cNvPr>
            <p:cNvSpPr/>
            <p:nvPr/>
          </p:nvSpPr>
          <p:spPr>
            <a:xfrm>
              <a:off x="7937814" y="4291827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1E47479A-3257-46BE-A0BC-54EA18C44A8B}"/>
                </a:ext>
              </a:extLst>
            </p:cNvPr>
            <p:cNvSpPr/>
            <p:nvPr/>
          </p:nvSpPr>
          <p:spPr>
            <a:xfrm>
              <a:off x="7985729" y="4292742"/>
              <a:ext cx="4520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0B31F608-C555-49B4-AB8A-7FEEAD2F2D3A}"/>
                </a:ext>
              </a:extLst>
            </p:cNvPr>
            <p:cNvSpPr/>
            <p:nvPr/>
          </p:nvSpPr>
          <p:spPr>
            <a:xfrm>
              <a:off x="7691091" y="4291827"/>
              <a:ext cx="22325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448FD34D-7C93-4AB8-BAD5-1705393A15B7}"/>
                </a:ext>
              </a:extLst>
            </p:cNvPr>
            <p:cNvSpPr/>
            <p:nvPr/>
          </p:nvSpPr>
          <p:spPr>
            <a:xfrm>
              <a:off x="7738969" y="4410224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0686CF2B-6C1B-4D1E-A707-68FA370DD8C4}"/>
                </a:ext>
              </a:extLst>
            </p:cNvPr>
            <p:cNvSpPr/>
            <p:nvPr/>
          </p:nvSpPr>
          <p:spPr>
            <a:xfrm>
              <a:off x="7786884" y="4412034"/>
              <a:ext cx="21876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AB3139E0-9882-4A12-98ED-C252B0A76468}"/>
                </a:ext>
              </a:extLst>
            </p:cNvPr>
            <p:cNvSpPr/>
            <p:nvPr/>
          </p:nvSpPr>
          <p:spPr>
            <a:xfrm>
              <a:off x="7665753" y="4411138"/>
              <a:ext cx="49752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4F812294-41BC-48E4-B0BC-F99C1964A1C1}"/>
              </a:ext>
            </a:extLst>
          </p:cNvPr>
          <p:cNvSpPr/>
          <p:nvPr/>
        </p:nvSpPr>
        <p:spPr>
          <a:xfrm>
            <a:off x="6077469" y="5543483"/>
            <a:ext cx="412199" cy="486911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EFB2875-68B5-463A-828B-3E640CFB2424}"/>
              </a:ext>
            </a:extLst>
          </p:cNvPr>
          <p:cNvGrpSpPr/>
          <p:nvPr/>
        </p:nvGrpSpPr>
        <p:grpSpPr>
          <a:xfrm>
            <a:off x="11104998" y="5520965"/>
            <a:ext cx="476085" cy="484521"/>
            <a:chOff x="8328748" y="4140723"/>
            <a:chExt cx="357064" cy="363391"/>
          </a:xfrm>
          <a:solidFill>
            <a:srgbClr val="80CAFF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63F9EC05-3C72-43AF-BFB5-72183F59E405}"/>
                </a:ext>
              </a:extLst>
            </p:cNvPr>
            <p:cNvSpPr/>
            <p:nvPr/>
          </p:nvSpPr>
          <p:spPr>
            <a:xfrm>
              <a:off x="8328748" y="4140723"/>
              <a:ext cx="357064" cy="1543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8C171BB6-DB43-49B3-AD11-87AADEBAF237}"/>
                </a:ext>
              </a:extLst>
            </p:cNvPr>
            <p:cNvSpPr/>
            <p:nvPr/>
          </p:nvSpPr>
          <p:spPr>
            <a:xfrm>
              <a:off x="8397447" y="4285353"/>
              <a:ext cx="212415" cy="218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6596396D-EED5-403F-A633-6A6526AA88D2}"/>
                </a:ext>
              </a:extLst>
            </p:cNvPr>
            <p:cNvSpPr/>
            <p:nvPr/>
          </p:nvSpPr>
          <p:spPr>
            <a:xfrm>
              <a:off x="8468861" y="4236524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778BE6C0-401A-4861-ACE5-169689353C02}"/>
              </a:ext>
            </a:extLst>
          </p:cNvPr>
          <p:cNvGrpSpPr/>
          <p:nvPr/>
        </p:nvGrpSpPr>
        <p:grpSpPr>
          <a:xfrm>
            <a:off x="6834957" y="5544690"/>
            <a:ext cx="486924" cy="484497"/>
            <a:chOff x="5126217" y="4158517"/>
            <a:chExt cx="365193" cy="363373"/>
          </a:xfrm>
          <a:solidFill>
            <a:srgbClr val="80CAFF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F5B6650F-ED38-4B22-AD14-3A57F85D0856}"/>
                </a:ext>
              </a:extLst>
            </p:cNvPr>
            <p:cNvSpPr/>
            <p:nvPr/>
          </p:nvSpPr>
          <p:spPr>
            <a:xfrm>
              <a:off x="5202167" y="4308561"/>
              <a:ext cx="214225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69791996-B74D-4007-A202-3EC7F0C8971F}"/>
                </a:ext>
              </a:extLst>
            </p:cNvPr>
            <p:cNvSpPr/>
            <p:nvPr/>
          </p:nvSpPr>
          <p:spPr>
            <a:xfrm>
              <a:off x="5317839" y="4160666"/>
              <a:ext cx="173571" cy="169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5AA4CEDB-63C4-4D7D-9E42-CDB807585F5C}"/>
                </a:ext>
              </a:extLst>
            </p:cNvPr>
            <p:cNvSpPr/>
            <p:nvPr/>
          </p:nvSpPr>
          <p:spPr>
            <a:xfrm>
              <a:off x="5223848" y="4158517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7B736D78-0C6F-4BC4-8C44-186854AB926D}"/>
                </a:ext>
              </a:extLst>
            </p:cNvPr>
            <p:cNvSpPr/>
            <p:nvPr/>
          </p:nvSpPr>
          <p:spPr>
            <a:xfrm>
              <a:off x="5126217" y="4160666"/>
              <a:ext cx="170846" cy="1687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84E53F34-F5E1-4DAB-8B1C-83D8792C678D}"/>
              </a:ext>
            </a:extLst>
          </p:cNvPr>
          <p:cNvGrpSpPr/>
          <p:nvPr/>
        </p:nvGrpSpPr>
        <p:grpSpPr>
          <a:xfrm>
            <a:off x="7643969" y="5591202"/>
            <a:ext cx="483315" cy="378476"/>
            <a:chOff x="5732977" y="4193401"/>
            <a:chExt cx="362486" cy="283857"/>
          </a:xfrm>
          <a:solidFill>
            <a:srgbClr val="80CAFF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34B6C895-FCC7-4AE6-A7BE-CFE419271B3C}"/>
                </a:ext>
              </a:extLst>
            </p:cNvPr>
            <p:cNvSpPr/>
            <p:nvPr/>
          </p:nvSpPr>
          <p:spPr>
            <a:xfrm>
              <a:off x="5732977" y="4431127"/>
              <a:ext cx="362486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BBE5062D-F793-47C5-9B46-B8DA6562AE6B}"/>
                </a:ext>
              </a:extLst>
            </p:cNvPr>
            <p:cNvSpPr/>
            <p:nvPr/>
          </p:nvSpPr>
          <p:spPr>
            <a:xfrm>
              <a:off x="5755581" y="4193401"/>
              <a:ext cx="316382" cy="21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B457918B-82D5-44CE-8B6E-B29430133A59}"/>
              </a:ext>
            </a:extLst>
          </p:cNvPr>
          <p:cNvGrpSpPr/>
          <p:nvPr/>
        </p:nvGrpSpPr>
        <p:grpSpPr>
          <a:xfrm>
            <a:off x="5231538" y="2522377"/>
            <a:ext cx="480644" cy="552907"/>
            <a:chOff x="3923653" y="1891783"/>
            <a:chExt cx="360483" cy="414680"/>
          </a:xfrm>
          <a:solidFill>
            <a:srgbClr val="80CAFF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A7AA69C9-5FD9-4D9F-8750-299CFFF7D0CF}"/>
                </a:ext>
              </a:extLst>
            </p:cNvPr>
            <p:cNvSpPr/>
            <p:nvPr/>
          </p:nvSpPr>
          <p:spPr>
            <a:xfrm>
              <a:off x="3950427" y="1972113"/>
              <a:ext cx="305921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5640505D-2AB8-4879-B673-38A148C46DFB}"/>
                </a:ext>
              </a:extLst>
            </p:cNvPr>
            <p:cNvSpPr/>
            <p:nvPr/>
          </p:nvSpPr>
          <p:spPr>
            <a:xfrm>
              <a:off x="3923653" y="2197668"/>
              <a:ext cx="360483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63B5893E-1220-433E-9BFA-F1B2FD9B4F00}"/>
                </a:ext>
              </a:extLst>
            </p:cNvPr>
            <p:cNvSpPr/>
            <p:nvPr/>
          </p:nvSpPr>
          <p:spPr>
            <a:xfrm>
              <a:off x="4060630" y="1891783"/>
              <a:ext cx="82405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A5BF34A4-1E8B-4C6C-9BE4-8796E6831C77}"/>
              </a:ext>
            </a:extLst>
          </p:cNvPr>
          <p:cNvGrpSpPr/>
          <p:nvPr/>
        </p:nvGrpSpPr>
        <p:grpSpPr>
          <a:xfrm>
            <a:off x="9324466" y="2518293"/>
            <a:ext cx="554796" cy="553443"/>
            <a:chOff x="6993349" y="1888720"/>
            <a:chExt cx="416097" cy="415082"/>
          </a:xfrm>
          <a:solidFill>
            <a:srgbClr val="80CAFF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B4FE20FE-59BE-49B9-A920-53A75FA35FC3}"/>
                </a:ext>
              </a:extLst>
            </p:cNvPr>
            <p:cNvSpPr/>
            <p:nvPr/>
          </p:nvSpPr>
          <p:spPr>
            <a:xfrm>
              <a:off x="6993349" y="1888720"/>
              <a:ext cx="190560" cy="189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B7F65517-C782-4ADF-98E0-20B6FC4BFD64}"/>
                </a:ext>
              </a:extLst>
            </p:cNvPr>
            <p:cNvSpPr/>
            <p:nvPr/>
          </p:nvSpPr>
          <p:spPr>
            <a:xfrm>
              <a:off x="6994364" y="2115299"/>
              <a:ext cx="191603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2622DC21-FDD1-47F1-A79D-321DA47C5129}"/>
                </a:ext>
              </a:extLst>
            </p:cNvPr>
            <p:cNvSpPr/>
            <p:nvPr/>
          </p:nvSpPr>
          <p:spPr>
            <a:xfrm>
              <a:off x="7218886" y="1888720"/>
              <a:ext cx="190560" cy="189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1959014-8983-42DA-B7A9-7B217B8A7684}"/>
                </a:ext>
              </a:extLst>
            </p:cNvPr>
            <p:cNvSpPr/>
            <p:nvPr/>
          </p:nvSpPr>
          <p:spPr>
            <a:xfrm>
              <a:off x="7218886" y="2114257"/>
              <a:ext cx="190560" cy="189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EBEFB9E-5540-4B62-A339-3BA0A405D8C1}"/>
              </a:ext>
            </a:extLst>
          </p:cNvPr>
          <p:cNvGrpSpPr/>
          <p:nvPr/>
        </p:nvGrpSpPr>
        <p:grpSpPr>
          <a:xfrm>
            <a:off x="6093085" y="2522378"/>
            <a:ext cx="640920" cy="553444"/>
            <a:chOff x="4569814" y="1891783"/>
            <a:chExt cx="480690" cy="415083"/>
          </a:xfrm>
          <a:solidFill>
            <a:srgbClr val="80CAFF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3630EF6-8FF6-46AB-AF54-398085732F58}"/>
                </a:ext>
              </a:extLst>
            </p:cNvPr>
            <p:cNvSpPr/>
            <p:nvPr/>
          </p:nvSpPr>
          <p:spPr>
            <a:xfrm>
              <a:off x="4569814" y="1919572"/>
              <a:ext cx="480690" cy="387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BF6183DE-FB39-45EB-A79E-15B37A84E357}"/>
                </a:ext>
              </a:extLst>
            </p:cNvPr>
            <p:cNvSpPr/>
            <p:nvPr/>
          </p:nvSpPr>
          <p:spPr>
            <a:xfrm>
              <a:off x="4873313" y="1891783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338D3C49-FF0E-4426-AE34-E98E2B69E32B}"/>
                </a:ext>
              </a:extLst>
            </p:cNvPr>
            <p:cNvSpPr/>
            <p:nvPr/>
          </p:nvSpPr>
          <p:spPr>
            <a:xfrm>
              <a:off x="4606564" y="1892789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1F1311F7-3EB8-4728-A68A-C87D5C7E2EC0}"/>
                </a:ext>
              </a:extLst>
            </p:cNvPr>
            <p:cNvSpPr/>
            <p:nvPr/>
          </p:nvSpPr>
          <p:spPr>
            <a:xfrm>
              <a:off x="4687927" y="1972095"/>
              <a:ext cx="243084" cy="2441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AFD89B29-B184-4EE6-9029-EF8978C06B21}"/>
              </a:ext>
            </a:extLst>
          </p:cNvPr>
          <p:cNvGrpSpPr/>
          <p:nvPr/>
        </p:nvGrpSpPr>
        <p:grpSpPr>
          <a:xfrm>
            <a:off x="10113312" y="2490070"/>
            <a:ext cx="562453" cy="552601"/>
            <a:chOff x="7584984" y="1867552"/>
            <a:chExt cx="421840" cy="414451"/>
          </a:xfrm>
          <a:solidFill>
            <a:srgbClr val="80CAFF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7E2B5BDA-CF3C-4E96-98EE-D14790857EA3}"/>
                </a:ext>
              </a:extLst>
            </p:cNvPr>
            <p:cNvSpPr/>
            <p:nvPr/>
          </p:nvSpPr>
          <p:spPr>
            <a:xfrm>
              <a:off x="7635468" y="1913391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1C9C2A71-8925-4594-935C-5689F36D8CD7}"/>
                </a:ext>
              </a:extLst>
            </p:cNvPr>
            <p:cNvSpPr/>
            <p:nvPr/>
          </p:nvSpPr>
          <p:spPr>
            <a:xfrm>
              <a:off x="7806443" y="1878634"/>
              <a:ext cx="197784" cy="1954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F3BB7EEC-E0F9-4397-8B71-D75416BAE8FF}"/>
                </a:ext>
              </a:extLst>
            </p:cNvPr>
            <p:cNvSpPr/>
            <p:nvPr/>
          </p:nvSpPr>
          <p:spPr>
            <a:xfrm>
              <a:off x="7676653" y="1954584"/>
              <a:ext cx="279157" cy="2791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394BED75-ED2A-4274-87D4-D257A6FFA837}"/>
                </a:ext>
              </a:extLst>
            </p:cNvPr>
            <p:cNvSpPr/>
            <p:nvPr/>
          </p:nvSpPr>
          <p:spPr>
            <a:xfrm>
              <a:off x="7891921" y="2169807"/>
              <a:ext cx="114903" cy="112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8D37904A-14D0-42F1-8AF9-8A486B70B868}"/>
                </a:ext>
              </a:extLst>
            </p:cNvPr>
            <p:cNvSpPr/>
            <p:nvPr/>
          </p:nvSpPr>
          <p:spPr>
            <a:xfrm>
              <a:off x="7598389" y="2084365"/>
              <a:ext cx="196733" cy="1954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3A3EBCB0-604B-45B5-A88C-43BEE6152621}"/>
                </a:ext>
              </a:extLst>
            </p:cNvPr>
            <p:cNvSpPr/>
            <p:nvPr/>
          </p:nvSpPr>
          <p:spPr>
            <a:xfrm>
              <a:off x="7584984" y="1867552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EBD12D87-84B2-41C0-ADB2-121C5E4C74A1}"/>
              </a:ext>
            </a:extLst>
          </p:cNvPr>
          <p:cNvSpPr/>
          <p:nvPr/>
        </p:nvSpPr>
        <p:spPr>
          <a:xfrm>
            <a:off x="6935748" y="2523463"/>
            <a:ext cx="543848" cy="551248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F518B975-7FA4-407F-AE7F-ACD4605AEEF3}"/>
              </a:ext>
            </a:extLst>
          </p:cNvPr>
          <p:cNvGrpSpPr/>
          <p:nvPr/>
        </p:nvGrpSpPr>
        <p:grpSpPr>
          <a:xfrm>
            <a:off x="10973617" y="2490362"/>
            <a:ext cx="553431" cy="504017"/>
            <a:chOff x="8230212" y="1867771"/>
            <a:chExt cx="415073" cy="378013"/>
          </a:xfrm>
          <a:solidFill>
            <a:srgbClr val="80CAFF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543F421B-8C38-4951-A8C4-3C721DF760B2}"/>
                </a:ext>
              </a:extLst>
            </p:cNvPr>
            <p:cNvSpPr/>
            <p:nvPr/>
          </p:nvSpPr>
          <p:spPr>
            <a:xfrm>
              <a:off x="8438256" y="1921328"/>
              <a:ext cx="207029" cy="324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00BF8B20-1D85-4AA2-8CA7-09A0DE23FD5C}"/>
                </a:ext>
              </a:extLst>
            </p:cNvPr>
            <p:cNvSpPr/>
            <p:nvPr/>
          </p:nvSpPr>
          <p:spPr>
            <a:xfrm>
              <a:off x="8310533" y="1867771"/>
              <a:ext cx="113339" cy="3368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48D60505-BB78-440F-A678-530C139DEE36}"/>
                </a:ext>
              </a:extLst>
            </p:cNvPr>
            <p:cNvSpPr/>
            <p:nvPr/>
          </p:nvSpPr>
          <p:spPr>
            <a:xfrm>
              <a:off x="8450619" y="1867771"/>
              <a:ext cx="113312" cy="3368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D264C935-D1CA-4B0D-9177-8594D2E2AD5B}"/>
                </a:ext>
              </a:extLst>
            </p:cNvPr>
            <p:cNvSpPr/>
            <p:nvPr/>
          </p:nvSpPr>
          <p:spPr>
            <a:xfrm>
              <a:off x="8230212" y="1921328"/>
              <a:ext cx="206023" cy="324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EBB81FAE-D6ED-4E59-80DA-C8F1E148411E}"/>
              </a:ext>
            </a:extLst>
          </p:cNvPr>
          <p:cNvGrpSpPr/>
          <p:nvPr/>
        </p:nvGrpSpPr>
        <p:grpSpPr>
          <a:xfrm>
            <a:off x="7701906" y="2496519"/>
            <a:ext cx="553468" cy="553125"/>
            <a:chOff x="5776429" y="1872389"/>
            <a:chExt cx="415101" cy="414844"/>
          </a:xfrm>
          <a:solidFill>
            <a:srgbClr val="80CAFF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3406AB78-74A7-4E6B-891E-6AF90182537F}"/>
                </a:ext>
              </a:extLst>
            </p:cNvPr>
            <p:cNvSpPr/>
            <p:nvPr/>
          </p:nvSpPr>
          <p:spPr>
            <a:xfrm>
              <a:off x="5776429" y="1946300"/>
              <a:ext cx="54617" cy="321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0C9464A7-0D05-48CD-BAD6-718D2DAF5927}"/>
                </a:ext>
              </a:extLst>
            </p:cNvPr>
            <p:cNvSpPr/>
            <p:nvPr/>
          </p:nvSpPr>
          <p:spPr>
            <a:xfrm>
              <a:off x="6136913" y="1946300"/>
              <a:ext cx="54617" cy="321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0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6F93FE70-B92F-49F6-AF6F-4CFC8C700DCC}"/>
                </a:ext>
              </a:extLst>
            </p:cNvPr>
            <p:cNvSpPr/>
            <p:nvPr/>
          </p:nvSpPr>
          <p:spPr>
            <a:xfrm>
              <a:off x="5857792" y="2008086"/>
              <a:ext cx="252383" cy="197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C1B406A5-F20C-47D3-8A91-39CF6C6D0B45}"/>
                </a:ext>
              </a:extLst>
            </p:cNvPr>
            <p:cNvSpPr/>
            <p:nvPr/>
          </p:nvSpPr>
          <p:spPr>
            <a:xfrm>
              <a:off x="5796015" y="2233659"/>
              <a:ext cx="375946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6C411308-A12E-4A31-99CD-0A37A9CFBE34}"/>
                </a:ext>
              </a:extLst>
            </p:cNvPr>
            <p:cNvSpPr/>
            <p:nvPr/>
          </p:nvSpPr>
          <p:spPr>
            <a:xfrm>
              <a:off x="5794964" y="1872389"/>
              <a:ext cx="376997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4CF72250-1331-4C17-99A9-C36BABDD41CA}"/>
              </a:ext>
            </a:extLst>
          </p:cNvPr>
          <p:cNvGrpSpPr/>
          <p:nvPr/>
        </p:nvGrpSpPr>
        <p:grpSpPr>
          <a:xfrm>
            <a:off x="8529218" y="2475195"/>
            <a:ext cx="557564" cy="550725"/>
            <a:chOff x="6396913" y="1856396"/>
            <a:chExt cx="418173" cy="413044"/>
          </a:xfrm>
          <a:solidFill>
            <a:srgbClr val="80CAFF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13697240-5F0E-4AC0-A2FB-02AEE2B6C62F}"/>
                </a:ext>
              </a:extLst>
            </p:cNvPr>
            <p:cNvSpPr/>
            <p:nvPr/>
          </p:nvSpPr>
          <p:spPr>
            <a:xfrm>
              <a:off x="6396913" y="2011680"/>
              <a:ext cx="260613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7481A946-2F5D-40D6-89C7-09F7775A3C28}"/>
                </a:ext>
              </a:extLst>
            </p:cNvPr>
            <p:cNvSpPr/>
            <p:nvPr/>
          </p:nvSpPr>
          <p:spPr>
            <a:xfrm>
              <a:off x="6521528" y="1856396"/>
              <a:ext cx="293558" cy="29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0644290-EE2A-4BA1-8B66-D4672D8D8CB9}"/>
              </a:ext>
            </a:extLst>
          </p:cNvPr>
          <p:cNvGrpSpPr/>
          <p:nvPr/>
        </p:nvGrpSpPr>
        <p:grpSpPr>
          <a:xfrm>
            <a:off x="5180783" y="3466331"/>
            <a:ext cx="669060" cy="669061"/>
            <a:chOff x="3885587" y="2599748"/>
            <a:chExt cx="501795" cy="501796"/>
          </a:xfrm>
          <a:solidFill>
            <a:srgbClr val="80CAFF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7FC9927B-0152-4537-BABA-945E794B6BA0}"/>
                </a:ext>
              </a:extLst>
            </p:cNvPr>
            <p:cNvSpPr/>
            <p:nvPr/>
          </p:nvSpPr>
          <p:spPr>
            <a:xfrm>
              <a:off x="4033518" y="2924187"/>
              <a:ext cx="205813" cy="1773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F59F3DB-E717-4D63-8ED1-3340F06057C4}"/>
                </a:ext>
              </a:extLst>
            </p:cNvPr>
            <p:cNvSpPr/>
            <p:nvPr/>
          </p:nvSpPr>
          <p:spPr>
            <a:xfrm>
              <a:off x="3885587" y="2599748"/>
              <a:ext cx="501795" cy="412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0E008912-C4D5-4399-9EC4-0636270E301A}"/>
              </a:ext>
            </a:extLst>
          </p:cNvPr>
          <p:cNvGrpSpPr/>
          <p:nvPr/>
        </p:nvGrpSpPr>
        <p:grpSpPr>
          <a:xfrm>
            <a:off x="6907634" y="3560856"/>
            <a:ext cx="526669" cy="526669"/>
            <a:chOff x="5180725" y="2670642"/>
            <a:chExt cx="395002" cy="395002"/>
          </a:xfrm>
          <a:solidFill>
            <a:srgbClr val="80CAFF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27A25207-FE55-43C2-86ED-82178FB8E205}"/>
                </a:ext>
              </a:extLst>
            </p:cNvPr>
            <p:cNvSpPr/>
            <p:nvPr/>
          </p:nvSpPr>
          <p:spPr>
            <a:xfrm>
              <a:off x="5180725" y="2833442"/>
              <a:ext cx="395002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17786B66-3879-4F8E-8B0C-CA8BA588CC83}"/>
                </a:ext>
              </a:extLst>
            </p:cNvPr>
            <p:cNvSpPr/>
            <p:nvPr/>
          </p:nvSpPr>
          <p:spPr>
            <a:xfrm>
              <a:off x="5180725" y="2670642"/>
              <a:ext cx="395002" cy="1396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D0710BEE-CF4C-48A7-A6C8-24C991D2DAE1}"/>
              </a:ext>
            </a:extLst>
          </p:cNvPr>
          <p:cNvGrpSpPr/>
          <p:nvPr/>
        </p:nvGrpSpPr>
        <p:grpSpPr>
          <a:xfrm>
            <a:off x="10124152" y="3635885"/>
            <a:ext cx="588361" cy="379243"/>
            <a:chOff x="7593113" y="2726914"/>
            <a:chExt cx="441271" cy="284432"/>
          </a:xfrm>
          <a:solidFill>
            <a:srgbClr val="80CAFF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262F573B-BA44-4A2F-8D18-F752D414D20C}"/>
                </a:ext>
              </a:extLst>
            </p:cNvPr>
            <p:cNvSpPr/>
            <p:nvPr/>
          </p:nvSpPr>
          <p:spPr>
            <a:xfrm>
              <a:off x="7593113" y="2744909"/>
              <a:ext cx="441271" cy="2664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6E729C0F-6E2A-447F-BBD0-AA7DB7E4085C}"/>
                </a:ext>
              </a:extLst>
            </p:cNvPr>
            <p:cNvSpPr/>
            <p:nvPr/>
          </p:nvSpPr>
          <p:spPr>
            <a:xfrm>
              <a:off x="7620499" y="2726914"/>
              <a:ext cx="386462" cy="1518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0A856E11-EAB7-4C14-AF74-C063B715BBB8}"/>
              </a:ext>
            </a:extLst>
          </p:cNvPr>
          <p:cNvGrpSpPr/>
          <p:nvPr/>
        </p:nvGrpSpPr>
        <p:grpSpPr>
          <a:xfrm>
            <a:off x="8576414" y="3664403"/>
            <a:ext cx="451884" cy="423623"/>
            <a:chOff x="6432310" y="2748302"/>
            <a:chExt cx="338913" cy="317717"/>
          </a:xfrm>
          <a:solidFill>
            <a:srgbClr val="80CAFF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A5B29B09-D42B-42B1-B076-3A599CA56F69}"/>
                </a:ext>
              </a:extLst>
            </p:cNvPr>
            <p:cNvSpPr/>
            <p:nvPr/>
          </p:nvSpPr>
          <p:spPr>
            <a:xfrm>
              <a:off x="6492523" y="3026298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53541472-F03B-45CE-BD80-482AF0B552C8}"/>
                </a:ext>
              </a:extLst>
            </p:cNvPr>
            <p:cNvSpPr/>
            <p:nvPr/>
          </p:nvSpPr>
          <p:spPr>
            <a:xfrm>
              <a:off x="6432310" y="2966725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42BD2A1D-63AA-43DE-8EFA-E077F0BEC5C9}"/>
                </a:ext>
              </a:extLst>
            </p:cNvPr>
            <p:cNvSpPr/>
            <p:nvPr/>
          </p:nvSpPr>
          <p:spPr>
            <a:xfrm>
              <a:off x="6632316" y="290716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F36A19B0-E701-476B-9F78-32E258746D1B}"/>
                </a:ext>
              </a:extLst>
            </p:cNvPr>
            <p:cNvSpPr/>
            <p:nvPr/>
          </p:nvSpPr>
          <p:spPr>
            <a:xfrm>
              <a:off x="6632316" y="3026298"/>
              <a:ext cx="119155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AEEB6A23-4043-4A73-8145-C600A5171B0B}"/>
                </a:ext>
              </a:extLst>
            </p:cNvPr>
            <p:cNvSpPr/>
            <p:nvPr/>
          </p:nvSpPr>
          <p:spPr>
            <a:xfrm>
              <a:off x="6432310" y="2748302"/>
              <a:ext cx="338913" cy="198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A071D740-03F7-4040-9F30-989D0C65B71F}"/>
                </a:ext>
              </a:extLst>
            </p:cNvPr>
            <p:cNvSpPr/>
            <p:nvPr/>
          </p:nvSpPr>
          <p:spPr>
            <a:xfrm>
              <a:off x="6632316" y="2857545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32B377CE-2D25-4C29-B637-4A54CADFE894}"/>
              </a:ext>
            </a:extLst>
          </p:cNvPr>
          <p:cNvSpPr txBox="1"/>
          <p:nvPr/>
        </p:nvSpPr>
        <p:spPr>
          <a:xfrm>
            <a:off x="1844173" y="317200"/>
            <a:ext cx="8678387" cy="5428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2642305045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7E73BBF6-C382-4F70-BBFF-44E4FCFD95E1}"/>
              </a:ext>
            </a:extLst>
          </p:cNvPr>
          <p:cNvSpPr/>
          <p:nvPr/>
        </p:nvSpPr>
        <p:spPr>
          <a:xfrm>
            <a:off x="6041075" y="1656697"/>
            <a:ext cx="553845" cy="652259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A810A666-D5DD-4B65-9E52-C1DE5F7648F8}"/>
              </a:ext>
            </a:extLst>
          </p:cNvPr>
          <p:cNvSpPr/>
          <p:nvPr/>
        </p:nvSpPr>
        <p:spPr>
          <a:xfrm>
            <a:off x="6965156" y="1671206"/>
            <a:ext cx="581753" cy="623217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96B79D78-060C-45FE-97A5-2EB508983ACA}"/>
              </a:ext>
            </a:extLst>
          </p:cNvPr>
          <p:cNvGrpSpPr/>
          <p:nvPr/>
        </p:nvGrpSpPr>
        <p:grpSpPr>
          <a:xfrm>
            <a:off x="5116299" y="1656697"/>
            <a:ext cx="553845" cy="652259"/>
            <a:chOff x="3837224" y="1242523"/>
            <a:chExt cx="415384" cy="489194"/>
          </a:xfrm>
          <a:solidFill>
            <a:srgbClr val="80CAFF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72636049-1801-456C-8EF0-D954BE7C1944}"/>
                </a:ext>
              </a:extLst>
            </p:cNvPr>
            <p:cNvSpPr/>
            <p:nvPr/>
          </p:nvSpPr>
          <p:spPr>
            <a:xfrm>
              <a:off x="3837224" y="1242523"/>
              <a:ext cx="415384" cy="4891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07" tIns="60960" rIns="121907" bIns="60960" anchor="ctr" anchorCtr="1" compatLnSpc="1">
              <a:noAutofit/>
            </a:bodyPr>
            <a:lstStyle/>
            <a:p>
              <a:pPr algn="ctr"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000000"/>
                </a:solidFill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54F88C06-D293-4C54-A84C-B22282F32700}"/>
                </a:ext>
              </a:extLst>
            </p:cNvPr>
            <p:cNvSpPr/>
            <p:nvPr/>
          </p:nvSpPr>
          <p:spPr>
            <a:xfrm rot="18100528">
              <a:off x="3983026" y="1232555"/>
              <a:ext cx="217663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07" tIns="60960" rIns="121907" bIns="60960" anchor="ctr" anchorCtr="1" compatLnSpc="1">
              <a:noAutofit/>
            </a:bodyPr>
            <a:lstStyle/>
            <a:p>
              <a:pPr algn="ctr"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000000"/>
                </a:solidFill>
                <a:latin typeface="Arial"/>
                <a:ea typeface="맑은 고딕" pitchFamily="34"/>
                <a:cs typeface="Arial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B8E4AF0E-D186-4560-A0CE-9A388AD4D214}"/>
              </a:ext>
            </a:extLst>
          </p:cNvPr>
          <p:cNvSpPr/>
          <p:nvPr/>
        </p:nvSpPr>
        <p:spPr>
          <a:xfrm>
            <a:off x="4210324" y="1692091"/>
            <a:ext cx="496336" cy="581460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C358BBA2-1525-4C99-830E-9A9F2FF8A06F}"/>
              </a:ext>
            </a:extLst>
          </p:cNvPr>
          <p:cNvSpPr/>
          <p:nvPr/>
        </p:nvSpPr>
        <p:spPr>
          <a:xfrm>
            <a:off x="11311726" y="1671243"/>
            <a:ext cx="584703" cy="62315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4CAEDCEB-4C4C-4117-8178-1CFDCC74DB35}"/>
              </a:ext>
            </a:extLst>
          </p:cNvPr>
          <p:cNvSpPr/>
          <p:nvPr/>
        </p:nvSpPr>
        <p:spPr>
          <a:xfrm>
            <a:off x="5106692" y="5441692"/>
            <a:ext cx="573048" cy="6107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62696FA-DE5C-4412-BDC2-F3E84D388500}"/>
              </a:ext>
            </a:extLst>
          </p:cNvPr>
          <p:cNvSpPr/>
          <p:nvPr/>
        </p:nvSpPr>
        <p:spPr>
          <a:xfrm>
            <a:off x="4171931" y="5441692"/>
            <a:ext cx="573109" cy="6107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08F9B3B4-140C-42BF-A3EA-D4FC867C08A3}"/>
              </a:ext>
            </a:extLst>
          </p:cNvPr>
          <p:cNvSpPr/>
          <p:nvPr/>
        </p:nvSpPr>
        <p:spPr>
          <a:xfrm>
            <a:off x="6969508" y="5441692"/>
            <a:ext cx="573048" cy="6107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96AC4ABC-8EA7-4DC5-BB8E-6C33BFB47575}"/>
              </a:ext>
            </a:extLst>
          </p:cNvPr>
          <p:cNvSpPr/>
          <p:nvPr/>
        </p:nvSpPr>
        <p:spPr>
          <a:xfrm>
            <a:off x="6031467" y="5441692"/>
            <a:ext cx="573048" cy="6107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414091DE-D08D-4579-AB12-D5B39B311716}"/>
              </a:ext>
            </a:extLst>
          </p:cNvPr>
          <p:cNvSpPr/>
          <p:nvPr/>
        </p:nvSpPr>
        <p:spPr>
          <a:xfrm>
            <a:off x="7924543" y="5429292"/>
            <a:ext cx="575096" cy="623157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DD72CBCE-8C80-4E5A-AF95-361149832F8B}"/>
              </a:ext>
            </a:extLst>
          </p:cNvPr>
          <p:cNvSpPr/>
          <p:nvPr/>
        </p:nvSpPr>
        <p:spPr>
          <a:xfrm>
            <a:off x="8814438" y="5472209"/>
            <a:ext cx="539117" cy="580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F0C78B81-46BC-4154-95CD-F64A52DE6721}"/>
              </a:ext>
            </a:extLst>
          </p:cNvPr>
          <p:cNvGrpSpPr/>
          <p:nvPr/>
        </p:nvGrpSpPr>
        <p:grpSpPr>
          <a:xfrm>
            <a:off x="10468466" y="5417503"/>
            <a:ext cx="547761" cy="583812"/>
            <a:chOff x="7851349" y="4063127"/>
            <a:chExt cx="410821" cy="437859"/>
          </a:xfrm>
          <a:solidFill>
            <a:srgbClr val="80CAFF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3C4F4178-64F2-4934-B5F9-C87B73085AAE}"/>
                </a:ext>
              </a:extLst>
            </p:cNvPr>
            <p:cNvSpPr/>
            <p:nvPr/>
          </p:nvSpPr>
          <p:spPr>
            <a:xfrm>
              <a:off x="7851349" y="4120688"/>
              <a:ext cx="356789" cy="3802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68CECA54-EC4C-4D99-A4EC-1244D5A396ED}"/>
                </a:ext>
              </a:extLst>
            </p:cNvPr>
            <p:cNvSpPr/>
            <p:nvPr/>
          </p:nvSpPr>
          <p:spPr>
            <a:xfrm>
              <a:off x="8069488" y="4063127"/>
              <a:ext cx="192682" cy="2031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10B74293-09EE-48CD-BE4D-7CD58DAA169A}"/>
              </a:ext>
            </a:extLst>
          </p:cNvPr>
          <p:cNvGrpSpPr/>
          <p:nvPr/>
        </p:nvGrpSpPr>
        <p:grpSpPr>
          <a:xfrm>
            <a:off x="5311506" y="3702808"/>
            <a:ext cx="523633" cy="508089"/>
            <a:chOff x="3983629" y="2777105"/>
            <a:chExt cx="392725" cy="381067"/>
          </a:xfrm>
          <a:solidFill>
            <a:srgbClr val="80CAFF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DB9ED041-7005-4744-A691-EC3F5C9274F7}"/>
                </a:ext>
              </a:extLst>
            </p:cNvPr>
            <p:cNvSpPr/>
            <p:nvPr/>
          </p:nvSpPr>
          <p:spPr>
            <a:xfrm>
              <a:off x="4175086" y="2941579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2CB1BDD-A3DF-4F53-8E2C-7EAA0165169F}"/>
                </a:ext>
              </a:extLst>
            </p:cNvPr>
            <p:cNvSpPr/>
            <p:nvPr/>
          </p:nvSpPr>
          <p:spPr>
            <a:xfrm>
              <a:off x="4059835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D2F4C9D4-A37C-4818-92BC-9EEC68C1DB51}"/>
                </a:ext>
              </a:extLst>
            </p:cNvPr>
            <p:cNvSpPr/>
            <p:nvPr/>
          </p:nvSpPr>
          <p:spPr>
            <a:xfrm>
              <a:off x="3983629" y="2777105"/>
              <a:ext cx="392725" cy="381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30BF868F-E051-4CA3-81CD-AA4E2C596A99}"/>
              </a:ext>
            </a:extLst>
          </p:cNvPr>
          <p:cNvGrpSpPr/>
          <p:nvPr/>
        </p:nvGrpSpPr>
        <p:grpSpPr>
          <a:xfrm>
            <a:off x="6104278" y="3669061"/>
            <a:ext cx="523647" cy="546993"/>
            <a:chOff x="4578208" y="2751795"/>
            <a:chExt cx="392735" cy="410245"/>
          </a:xfrm>
          <a:solidFill>
            <a:srgbClr val="80CAFF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C60CBEC7-0325-4CF0-8D25-AA3E13243814}"/>
                </a:ext>
              </a:extLst>
            </p:cNvPr>
            <p:cNvSpPr/>
            <p:nvPr/>
          </p:nvSpPr>
          <p:spPr>
            <a:xfrm>
              <a:off x="4578208" y="2751795"/>
              <a:ext cx="385885" cy="41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BEF7AAAA-00BE-4B36-92F2-886F430C0AEC}"/>
                </a:ext>
              </a:extLst>
            </p:cNvPr>
            <p:cNvSpPr/>
            <p:nvPr/>
          </p:nvSpPr>
          <p:spPr>
            <a:xfrm>
              <a:off x="4883965" y="2989164"/>
              <a:ext cx="8503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68314459-FC37-43BA-BD0F-3EF0EAFFC2D8}"/>
                </a:ext>
              </a:extLst>
            </p:cNvPr>
            <p:cNvSpPr/>
            <p:nvPr/>
          </p:nvSpPr>
          <p:spPr>
            <a:xfrm>
              <a:off x="4885913" y="2752846"/>
              <a:ext cx="85030" cy="2092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AB16AF9D-FFCC-4621-AC65-4525F71EC43F}"/>
              </a:ext>
            </a:extLst>
          </p:cNvPr>
          <p:cNvGrpSpPr/>
          <p:nvPr/>
        </p:nvGrpSpPr>
        <p:grpSpPr>
          <a:xfrm>
            <a:off x="9506651" y="3681082"/>
            <a:ext cx="479523" cy="494689"/>
            <a:chOff x="7129988" y="2760811"/>
            <a:chExt cx="359642" cy="371017"/>
          </a:xfrm>
          <a:solidFill>
            <a:srgbClr val="80CAFF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8610A227-6A6A-4DCE-B6E0-0CE659DAE7F5}"/>
                </a:ext>
              </a:extLst>
            </p:cNvPr>
            <p:cNvSpPr/>
            <p:nvPr/>
          </p:nvSpPr>
          <p:spPr>
            <a:xfrm>
              <a:off x="7203688" y="3021067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6760E9F0-215F-487A-BE55-60E35F67572B}"/>
                </a:ext>
              </a:extLst>
            </p:cNvPr>
            <p:cNvSpPr/>
            <p:nvPr/>
          </p:nvSpPr>
          <p:spPr>
            <a:xfrm>
              <a:off x="7223220" y="2947504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A1B69F93-3E78-4E5D-BF81-69B2823747B6}"/>
                </a:ext>
              </a:extLst>
            </p:cNvPr>
            <p:cNvSpPr/>
            <p:nvPr/>
          </p:nvSpPr>
          <p:spPr>
            <a:xfrm>
              <a:off x="7129988" y="2760811"/>
              <a:ext cx="359642" cy="371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9664A73-7CE6-41EC-BB78-3157969F0BD1}"/>
                </a:ext>
              </a:extLst>
            </p:cNvPr>
            <p:cNvSpPr/>
            <p:nvPr/>
          </p:nvSpPr>
          <p:spPr>
            <a:xfrm>
              <a:off x="7303157" y="2801511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10AF36C6-9771-4B2E-BF8D-83EB19672846}"/>
              </a:ext>
            </a:extLst>
          </p:cNvPr>
          <p:cNvGrpSpPr/>
          <p:nvPr/>
        </p:nvGrpSpPr>
        <p:grpSpPr>
          <a:xfrm>
            <a:off x="8537887" y="1572939"/>
            <a:ext cx="687311" cy="724631"/>
            <a:chOff x="6403415" y="1179704"/>
            <a:chExt cx="515483" cy="543473"/>
          </a:xfrm>
          <a:solidFill>
            <a:srgbClr val="80CAFF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8675AF42-ED5A-4245-A126-9224EB01BAC9}"/>
                </a:ext>
              </a:extLst>
            </p:cNvPr>
            <p:cNvSpPr/>
            <p:nvPr/>
          </p:nvSpPr>
          <p:spPr>
            <a:xfrm>
              <a:off x="6523329" y="1179704"/>
              <a:ext cx="275618" cy="343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7BE72182-A3A1-4487-A5C1-C2B5578CF4FB}"/>
                </a:ext>
              </a:extLst>
            </p:cNvPr>
            <p:cNvSpPr/>
            <p:nvPr/>
          </p:nvSpPr>
          <p:spPr>
            <a:xfrm>
              <a:off x="6403415" y="1519504"/>
              <a:ext cx="515483" cy="2036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3FBFDDF4-F56A-4C9A-9C4E-4FB5442ED711}"/>
              </a:ext>
            </a:extLst>
          </p:cNvPr>
          <p:cNvSpPr/>
          <p:nvPr/>
        </p:nvSpPr>
        <p:spPr>
          <a:xfrm>
            <a:off x="6972593" y="3640873"/>
            <a:ext cx="527535" cy="556028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D4329548-D391-434B-8F17-EDDF02F9210F}"/>
              </a:ext>
            </a:extLst>
          </p:cNvPr>
          <p:cNvGrpSpPr/>
          <p:nvPr/>
        </p:nvGrpSpPr>
        <p:grpSpPr>
          <a:xfrm>
            <a:off x="11298814" y="2764219"/>
            <a:ext cx="467489" cy="505869"/>
            <a:chOff x="8474110" y="2073164"/>
            <a:chExt cx="350617" cy="379402"/>
          </a:xfrm>
          <a:solidFill>
            <a:srgbClr val="80CAFF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0CDB4A28-CBBA-49AE-A8B9-C0E0415C0155}"/>
                </a:ext>
              </a:extLst>
            </p:cNvPr>
            <p:cNvSpPr/>
            <p:nvPr/>
          </p:nvSpPr>
          <p:spPr>
            <a:xfrm>
              <a:off x="8474110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55C2CD51-5FE8-4BE5-928E-F87A0C7F17F4}"/>
                </a:ext>
              </a:extLst>
            </p:cNvPr>
            <p:cNvSpPr/>
            <p:nvPr/>
          </p:nvSpPr>
          <p:spPr>
            <a:xfrm>
              <a:off x="8474979" y="2073164"/>
              <a:ext cx="101224" cy="2554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39008CD1-276C-456B-9B09-86690097AC52}"/>
                </a:ext>
              </a:extLst>
            </p:cNvPr>
            <p:cNvSpPr/>
            <p:nvPr/>
          </p:nvSpPr>
          <p:spPr>
            <a:xfrm>
              <a:off x="8598377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6444DC5D-558B-4A53-A592-1BE90C0EF8C6}"/>
                </a:ext>
              </a:extLst>
            </p:cNvPr>
            <p:cNvSpPr/>
            <p:nvPr/>
          </p:nvSpPr>
          <p:spPr>
            <a:xfrm>
              <a:off x="8598377" y="2073164"/>
              <a:ext cx="101196" cy="2554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E67B3D73-3B2F-4BB5-831D-16B1A94CD08E}"/>
                </a:ext>
              </a:extLst>
            </p:cNvPr>
            <p:cNvSpPr/>
            <p:nvPr/>
          </p:nvSpPr>
          <p:spPr>
            <a:xfrm>
              <a:off x="8721766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E9E2CF59-EDA8-4EFA-B04D-329435641A1E}"/>
                </a:ext>
              </a:extLst>
            </p:cNvPr>
            <p:cNvSpPr/>
            <p:nvPr/>
          </p:nvSpPr>
          <p:spPr>
            <a:xfrm>
              <a:off x="8723531" y="2073164"/>
              <a:ext cx="101196" cy="2554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4E85CB0D-51AA-4C93-80FA-2144F96262FF}"/>
              </a:ext>
            </a:extLst>
          </p:cNvPr>
          <p:cNvGrpSpPr/>
          <p:nvPr/>
        </p:nvGrpSpPr>
        <p:grpSpPr>
          <a:xfrm>
            <a:off x="7821619" y="1613891"/>
            <a:ext cx="570219" cy="714024"/>
            <a:chOff x="5866214" y="1210418"/>
            <a:chExt cx="427664" cy="535518"/>
          </a:xfrm>
          <a:solidFill>
            <a:srgbClr val="80CAFF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90473226-0654-4666-B449-CC192F88D5EE}"/>
                </a:ext>
              </a:extLst>
            </p:cNvPr>
            <p:cNvSpPr/>
            <p:nvPr/>
          </p:nvSpPr>
          <p:spPr>
            <a:xfrm>
              <a:off x="5866214" y="1522649"/>
              <a:ext cx="427664" cy="152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ABAAC017-D863-4A7F-8BB1-27F08C92569E}"/>
                </a:ext>
              </a:extLst>
            </p:cNvPr>
            <p:cNvSpPr/>
            <p:nvPr/>
          </p:nvSpPr>
          <p:spPr>
            <a:xfrm>
              <a:off x="5901116" y="1710001"/>
              <a:ext cx="360355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4D8F4854-260B-47F3-B14F-5DC353F48F69}"/>
                </a:ext>
              </a:extLst>
            </p:cNvPr>
            <p:cNvSpPr/>
            <p:nvPr/>
          </p:nvSpPr>
          <p:spPr>
            <a:xfrm>
              <a:off x="5964713" y="1210418"/>
              <a:ext cx="229404" cy="2790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57AE521D-6415-423E-A8C3-CF845D2EEB1C}"/>
              </a:ext>
            </a:extLst>
          </p:cNvPr>
          <p:cNvGrpSpPr/>
          <p:nvPr/>
        </p:nvGrpSpPr>
        <p:grpSpPr>
          <a:xfrm>
            <a:off x="7924543" y="3640446"/>
            <a:ext cx="523645" cy="557905"/>
            <a:chOff x="5943407" y="2730334"/>
            <a:chExt cx="392734" cy="418429"/>
          </a:xfrm>
          <a:solidFill>
            <a:srgbClr val="80CAFF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13E152CF-B107-4457-8C53-90EC3CD2C1F3}"/>
                </a:ext>
              </a:extLst>
            </p:cNvPr>
            <p:cNvSpPr/>
            <p:nvPr/>
          </p:nvSpPr>
          <p:spPr>
            <a:xfrm>
              <a:off x="5989320" y="2730334"/>
              <a:ext cx="292114" cy="418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3CC6F1AD-69DB-4F31-B343-1574154D5B05}"/>
                </a:ext>
              </a:extLst>
            </p:cNvPr>
            <p:cNvSpPr/>
            <p:nvPr/>
          </p:nvSpPr>
          <p:spPr>
            <a:xfrm>
              <a:off x="5943407" y="2876995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39031742-8925-4643-8C13-3D27F90E47DA}"/>
                </a:ext>
              </a:extLst>
            </p:cNvPr>
            <p:cNvSpPr/>
            <p:nvPr/>
          </p:nvSpPr>
          <p:spPr>
            <a:xfrm>
              <a:off x="6292141" y="2876995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CBABD10A-B1AE-4D55-8AEC-F0F07DE5C9C7}"/>
                </a:ext>
              </a:extLst>
            </p:cNvPr>
            <p:cNvSpPr/>
            <p:nvPr/>
          </p:nvSpPr>
          <p:spPr>
            <a:xfrm>
              <a:off x="5996150" y="3002167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B990EF50-AD45-4D4D-9369-A94407C32746}"/>
                </a:ext>
              </a:extLst>
            </p:cNvPr>
            <p:cNvSpPr/>
            <p:nvPr/>
          </p:nvSpPr>
          <p:spPr>
            <a:xfrm>
              <a:off x="6244291" y="2737731"/>
              <a:ext cx="40050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73E0D77-E9A4-4110-A28A-20BD21C88AD6}"/>
                </a:ext>
              </a:extLst>
            </p:cNvPr>
            <p:cNvSpPr/>
            <p:nvPr/>
          </p:nvSpPr>
          <p:spPr>
            <a:xfrm>
              <a:off x="6244291" y="3002167"/>
              <a:ext cx="40050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BEFE9C37-92D0-4DD5-BFC8-59DA368DE2BB}"/>
                </a:ext>
              </a:extLst>
            </p:cNvPr>
            <p:cNvSpPr/>
            <p:nvPr/>
          </p:nvSpPr>
          <p:spPr>
            <a:xfrm>
              <a:off x="5996150" y="273773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61E67706-FD76-48AF-A454-8AC4B6C835F8}"/>
              </a:ext>
            </a:extLst>
          </p:cNvPr>
          <p:cNvGrpSpPr/>
          <p:nvPr/>
        </p:nvGrpSpPr>
        <p:grpSpPr>
          <a:xfrm>
            <a:off x="9424782" y="1631899"/>
            <a:ext cx="683945" cy="722228"/>
            <a:chOff x="7068586" y="1223924"/>
            <a:chExt cx="512959" cy="541671"/>
          </a:xfrm>
          <a:solidFill>
            <a:srgbClr val="80CAFF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9F0E5C1D-74C9-462E-AFED-1F84B7E4076B}"/>
                </a:ext>
              </a:extLst>
            </p:cNvPr>
            <p:cNvSpPr/>
            <p:nvPr/>
          </p:nvSpPr>
          <p:spPr>
            <a:xfrm>
              <a:off x="7203469" y="1223924"/>
              <a:ext cx="378076" cy="39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3FE81330-60A1-49F4-BDF8-E31DE044412C}"/>
                </a:ext>
              </a:extLst>
            </p:cNvPr>
            <p:cNvSpPr/>
            <p:nvPr/>
          </p:nvSpPr>
          <p:spPr>
            <a:xfrm>
              <a:off x="7068586" y="1463341"/>
              <a:ext cx="283601" cy="302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ABB2E685-3673-4062-AFA2-768BBD9C287E}"/>
                </a:ext>
              </a:extLst>
            </p:cNvPr>
            <p:cNvSpPr/>
            <p:nvPr/>
          </p:nvSpPr>
          <p:spPr>
            <a:xfrm>
              <a:off x="7279072" y="1659443"/>
              <a:ext cx="297445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7E723143-C900-48E9-8173-C8D65CBFFF3A}"/>
              </a:ext>
            </a:extLst>
          </p:cNvPr>
          <p:cNvGrpSpPr/>
          <p:nvPr/>
        </p:nvGrpSpPr>
        <p:grpSpPr>
          <a:xfrm>
            <a:off x="4275942" y="3638739"/>
            <a:ext cx="523645" cy="559503"/>
            <a:chOff x="3206956" y="2729054"/>
            <a:chExt cx="392734" cy="419627"/>
          </a:xfrm>
          <a:solidFill>
            <a:srgbClr val="80CAFF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4B639CD1-CD09-4E3E-B4C6-DEC12E0DB8EB}"/>
                </a:ext>
              </a:extLst>
            </p:cNvPr>
            <p:cNvSpPr/>
            <p:nvPr/>
          </p:nvSpPr>
          <p:spPr>
            <a:xfrm>
              <a:off x="3206956" y="2729054"/>
              <a:ext cx="392725" cy="4196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67C36F11-FA9F-4F5E-8325-0448C51ECD90}"/>
                </a:ext>
              </a:extLst>
            </p:cNvPr>
            <p:cNvSpPr/>
            <p:nvPr/>
          </p:nvSpPr>
          <p:spPr>
            <a:xfrm>
              <a:off x="3261683" y="2847752"/>
              <a:ext cx="338007" cy="1978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FBC8AE5D-DBEF-443E-9DD6-257D4D8783C9}"/>
              </a:ext>
            </a:extLst>
          </p:cNvPr>
          <p:cNvSpPr/>
          <p:nvPr/>
        </p:nvSpPr>
        <p:spPr>
          <a:xfrm>
            <a:off x="8747809" y="3717596"/>
            <a:ext cx="526255" cy="437315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B6E1EF8B-1A0C-4ABE-9CF9-C0EFC2D54BA1}"/>
              </a:ext>
            </a:extLst>
          </p:cNvPr>
          <p:cNvGrpSpPr/>
          <p:nvPr/>
        </p:nvGrpSpPr>
        <p:grpSpPr>
          <a:xfrm>
            <a:off x="10482632" y="3656966"/>
            <a:ext cx="479560" cy="504967"/>
            <a:chOff x="7861974" y="2742724"/>
            <a:chExt cx="359670" cy="378725"/>
          </a:xfrm>
          <a:solidFill>
            <a:srgbClr val="80CAFF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356B3C56-0A98-4269-9436-F13A933D7289}"/>
                </a:ext>
              </a:extLst>
            </p:cNvPr>
            <p:cNvSpPr/>
            <p:nvPr/>
          </p:nvSpPr>
          <p:spPr>
            <a:xfrm>
              <a:off x="7861974" y="2742724"/>
              <a:ext cx="168743" cy="308591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D1285D86-E936-49F5-9C9A-29445B049C0A}"/>
                </a:ext>
              </a:extLst>
            </p:cNvPr>
            <p:cNvSpPr/>
            <p:nvPr/>
          </p:nvSpPr>
          <p:spPr>
            <a:xfrm>
              <a:off x="7927701" y="3006903"/>
              <a:ext cx="227347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0A919171-9FAE-4B96-99BF-DFD82EEBE8D4}"/>
                </a:ext>
              </a:extLst>
            </p:cNvPr>
            <p:cNvSpPr/>
            <p:nvPr/>
          </p:nvSpPr>
          <p:spPr>
            <a:xfrm>
              <a:off x="8052901" y="2742724"/>
              <a:ext cx="168743" cy="30823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7F181A93-8BA7-4E1A-A751-03FB85F17F7F}"/>
                </a:ext>
              </a:extLst>
            </p:cNvPr>
            <p:cNvSpPr/>
            <p:nvPr/>
          </p:nvSpPr>
          <p:spPr>
            <a:xfrm>
              <a:off x="800495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C58EAE81-3D93-4105-BBDF-19F05153852D}"/>
              </a:ext>
            </a:extLst>
          </p:cNvPr>
          <p:cNvGrpSpPr/>
          <p:nvPr/>
        </p:nvGrpSpPr>
        <p:grpSpPr>
          <a:xfrm>
            <a:off x="5114019" y="4622523"/>
            <a:ext cx="422599" cy="511173"/>
            <a:chOff x="3835514" y="3466892"/>
            <a:chExt cx="316949" cy="383380"/>
          </a:xfrm>
          <a:solidFill>
            <a:srgbClr val="80CAFF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016C3211-9A90-4AB2-AA3C-AA6201F5F688}"/>
                </a:ext>
              </a:extLst>
            </p:cNvPr>
            <p:cNvSpPr/>
            <p:nvPr/>
          </p:nvSpPr>
          <p:spPr>
            <a:xfrm>
              <a:off x="3940195" y="3647587"/>
              <a:ext cx="10565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33D59F65-F7B3-443B-8870-8272A9847CB7}"/>
                </a:ext>
              </a:extLst>
            </p:cNvPr>
            <p:cNvSpPr/>
            <p:nvPr/>
          </p:nvSpPr>
          <p:spPr>
            <a:xfrm>
              <a:off x="3970928" y="3580031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677A3175-B56F-4607-A6C3-7E487CFD0B22}"/>
                </a:ext>
              </a:extLst>
            </p:cNvPr>
            <p:cNvSpPr/>
            <p:nvPr/>
          </p:nvSpPr>
          <p:spPr>
            <a:xfrm>
              <a:off x="3835514" y="3466892"/>
              <a:ext cx="316949" cy="383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089DBA79-3CF5-499D-A484-FB507CAC1C6C}"/>
              </a:ext>
            </a:extLst>
          </p:cNvPr>
          <p:cNvGrpSpPr/>
          <p:nvPr/>
        </p:nvGrpSpPr>
        <p:grpSpPr>
          <a:xfrm>
            <a:off x="6965485" y="4627425"/>
            <a:ext cx="486668" cy="480463"/>
            <a:chOff x="5224113" y="3470568"/>
            <a:chExt cx="365001" cy="360347"/>
          </a:xfrm>
          <a:solidFill>
            <a:srgbClr val="80CAFF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E677A010-0D9D-4928-80DE-0D73BB3F8598}"/>
                </a:ext>
              </a:extLst>
            </p:cNvPr>
            <p:cNvSpPr/>
            <p:nvPr/>
          </p:nvSpPr>
          <p:spPr>
            <a:xfrm>
              <a:off x="5224113" y="3470568"/>
              <a:ext cx="365001" cy="2917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5A428AA8-F9F0-4B05-B16C-55CB13A68EC8}"/>
                </a:ext>
              </a:extLst>
            </p:cNvPr>
            <p:cNvSpPr/>
            <p:nvPr/>
          </p:nvSpPr>
          <p:spPr>
            <a:xfrm>
              <a:off x="5305751" y="3785817"/>
              <a:ext cx="192115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ECC8FCDF-A6A7-4B67-9891-1C87CE06CA81}"/>
              </a:ext>
            </a:extLst>
          </p:cNvPr>
          <p:cNvGrpSpPr/>
          <p:nvPr/>
        </p:nvGrpSpPr>
        <p:grpSpPr>
          <a:xfrm>
            <a:off x="7899355" y="4585570"/>
            <a:ext cx="480291" cy="511820"/>
            <a:chOff x="5924516" y="3439177"/>
            <a:chExt cx="360218" cy="383865"/>
          </a:xfrm>
          <a:solidFill>
            <a:srgbClr val="80CAFF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37BBAAFC-89F4-47BD-9A82-D067E1E1E067}"/>
                </a:ext>
              </a:extLst>
            </p:cNvPr>
            <p:cNvSpPr/>
            <p:nvPr/>
          </p:nvSpPr>
          <p:spPr>
            <a:xfrm>
              <a:off x="5986951" y="3551749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6EEF1E88-4CE3-4630-8FAD-5D5FC1203E0C}"/>
                </a:ext>
              </a:extLst>
            </p:cNvPr>
            <p:cNvSpPr/>
            <p:nvPr/>
          </p:nvSpPr>
          <p:spPr>
            <a:xfrm>
              <a:off x="6200162" y="3551749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F148AB7D-5E4F-4583-B9B1-48860705B301}"/>
                </a:ext>
              </a:extLst>
            </p:cNvPr>
            <p:cNvSpPr/>
            <p:nvPr/>
          </p:nvSpPr>
          <p:spPr>
            <a:xfrm>
              <a:off x="5986951" y="3686879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E66EEB98-849A-4E85-9218-E66A016DD9E1}"/>
                </a:ext>
              </a:extLst>
            </p:cNvPr>
            <p:cNvSpPr/>
            <p:nvPr/>
          </p:nvSpPr>
          <p:spPr>
            <a:xfrm>
              <a:off x="6200162" y="3686879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23A16AE0-AFAF-4292-93ED-866CC02B235D}"/>
                </a:ext>
              </a:extLst>
            </p:cNvPr>
            <p:cNvSpPr/>
            <p:nvPr/>
          </p:nvSpPr>
          <p:spPr>
            <a:xfrm>
              <a:off x="5924516" y="3551749"/>
              <a:ext cx="42272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5AF6ECDC-B3D7-4505-9E19-E428794B6D69}"/>
                </a:ext>
              </a:extLst>
            </p:cNvPr>
            <p:cNvSpPr/>
            <p:nvPr/>
          </p:nvSpPr>
          <p:spPr>
            <a:xfrm>
              <a:off x="6030175" y="3551749"/>
              <a:ext cx="14889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89E5846B-D0FB-404C-935A-0F5F4445B440}"/>
                </a:ext>
              </a:extLst>
            </p:cNvPr>
            <p:cNvSpPr/>
            <p:nvPr/>
          </p:nvSpPr>
          <p:spPr>
            <a:xfrm>
              <a:off x="6242416" y="3670502"/>
              <a:ext cx="42318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6B94AA3D-C843-4E69-9C4C-410B9C2A023D}"/>
                </a:ext>
              </a:extLst>
            </p:cNvPr>
            <p:cNvSpPr/>
            <p:nvPr/>
          </p:nvSpPr>
          <p:spPr>
            <a:xfrm>
              <a:off x="5924516" y="3670502"/>
              <a:ext cx="42272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EB5675F7-1E56-4F26-B205-BB964FFC37BD}"/>
                </a:ext>
              </a:extLst>
            </p:cNvPr>
            <p:cNvSpPr/>
            <p:nvPr/>
          </p:nvSpPr>
          <p:spPr>
            <a:xfrm>
              <a:off x="6093552" y="3686879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E19B3193-3EE5-43E7-A683-C268083AEFD0}"/>
                </a:ext>
              </a:extLst>
            </p:cNvPr>
            <p:cNvSpPr/>
            <p:nvPr/>
          </p:nvSpPr>
          <p:spPr>
            <a:xfrm>
              <a:off x="6242416" y="3551749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0EF97594-7FF0-43B3-8FA0-74A2813FE3E9}"/>
                </a:ext>
              </a:extLst>
            </p:cNvPr>
            <p:cNvSpPr/>
            <p:nvPr/>
          </p:nvSpPr>
          <p:spPr>
            <a:xfrm>
              <a:off x="6030175" y="3686879"/>
              <a:ext cx="148891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77425700-128F-4667-BAEC-2FAE6AE26826}"/>
                </a:ext>
              </a:extLst>
            </p:cNvPr>
            <p:cNvSpPr/>
            <p:nvPr/>
          </p:nvSpPr>
          <p:spPr>
            <a:xfrm>
              <a:off x="6029196" y="3439177"/>
              <a:ext cx="148891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843C912E-FD44-424B-BE22-714EC619069F}"/>
              </a:ext>
            </a:extLst>
          </p:cNvPr>
          <p:cNvGrpSpPr/>
          <p:nvPr/>
        </p:nvGrpSpPr>
        <p:grpSpPr>
          <a:xfrm>
            <a:off x="11369979" y="3665342"/>
            <a:ext cx="345984" cy="483449"/>
            <a:chOff x="8527484" y="2749006"/>
            <a:chExt cx="259488" cy="362587"/>
          </a:xfrm>
          <a:solidFill>
            <a:srgbClr val="80CAFF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C470A1B1-1E46-417C-A0EC-2CB4618B2882}"/>
                </a:ext>
              </a:extLst>
            </p:cNvPr>
            <p:cNvSpPr/>
            <p:nvPr/>
          </p:nvSpPr>
          <p:spPr>
            <a:xfrm>
              <a:off x="8527484" y="2749006"/>
              <a:ext cx="259488" cy="255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DEE645B6-F192-47E0-A530-2D644838F5BB}"/>
                </a:ext>
              </a:extLst>
            </p:cNvPr>
            <p:cNvSpPr/>
            <p:nvPr/>
          </p:nvSpPr>
          <p:spPr>
            <a:xfrm>
              <a:off x="8637266" y="2811862"/>
              <a:ext cx="40818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44F5EC4F-8173-4FD3-BB38-25433EACCCF2}"/>
                </a:ext>
              </a:extLst>
            </p:cNvPr>
            <p:cNvSpPr/>
            <p:nvPr/>
          </p:nvSpPr>
          <p:spPr>
            <a:xfrm>
              <a:off x="8588264" y="3025521"/>
              <a:ext cx="139738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ABC20AA6-3341-4211-AEED-335A8577A50B}"/>
                </a:ext>
              </a:extLst>
            </p:cNvPr>
            <p:cNvSpPr/>
            <p:nvPr/>
          </p:nvSpPr>
          <p:spPr>
            <a:xfrm>
              <a:off x="8608216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F8AEE9CA-141A-49C0-B256-AB6A6ADC9A4F}"/>
                </a:ext>
              </a:extLst>
            </p:cNvPr>
            <p:cNvSpPr/>
            <p:nvPr/>
          </p:nvSpPr>
          <p:spPr>
            <a:xfrm>
              <a:off x="8608216" y="3090297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E03588EA-3160-4A1E-AF50-BDD7BB6E8BDE}"/>
              </a:ext>
            </a:extLst>
          </p:cNvPr>
          <p:cNvGrpSpPr/>
          <p:nvPr/>
        </p:nvGrpSpPr>
        <p:grpSpPr>
          <a:xfrm>
            <a:off x="8779520" y="4641690"/>
            <a:ext cx="481547" cy="451785"/>
            <a:chOff x="6584640" y="3481267"/>
            <a:chExt cx="361160" cy="338839"/>
          </a:xfrm>
          <a:solidFill>
            <a:srgbClr val="80CAFF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2B06BD11-15B9-4D29-966C-36C94BD91E87}"/>
                </a:ext>
              </a:extLst>
            </p:cNvPr>
            <p:cNvSpPr/>
            <p:nvPr/>
          </p:nvSpPr>
          <p:spPr>
            <a:xfrm>
              <a:off x="6679719" y="3638909"/>
              <a:ext cx="170014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C78E539B-A41D-41FC-A1F2-40AD12887D32}"/>
                </a:ext>
              </a:extLst>
            </p:cNvPr>
            <p:cNvSpPr/>
            <p:nvPr/>
          </p:nvSpPr>
          <p:spPr>
            <a:xfrm>
              <a:off x="6839163" y="3481267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8D314408-00BC-4E81-92E5-1F6F02325BF5}"/>
                </a:ext>
              </a:extLst>
            </p:cNvPr>
            <p:cNvSpPr/>
            <p:nvPr/>
          </p:nvSpPr>
          <p:spPr>
            <a:xfrm>
              <a:off x="6606741" y="3481267"/>
              <a:ext cx="8355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CB969755-D3F4-4EDE-B25C-59B3233C4A25}"/>
                </a:ext>
              </a:extLst>
            </p:cNvPr>
            <p:cNvSpPr/>
            <p:nvPr/>
          </p:nvSpPr>
          <p:spPr>
            <a:xfrm>
              <a:off x="6584640" y="3571335"/>
              <a:ext cx="12775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16B4492-DA4F-4C27-910F-E602654DD6F2}"/>
                </a:ext>
              </a:extLst>
            </p:cNvPr>
            <p:cNvSpPr/>
            <p:nvPr/>
          </p:nvSpPr>
          <p:spPr>
            <a:xfrm>
              <a:off x="6818982" y="3571335"/>
              <a:ext cx="126818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24EBAFE4-F319-4077-BE57-BFD472551389}"/>
                </a:ext>
              </a:extLst>
            </p:cNvPr>
            <p:cNvSpPr/>
            <p:nvPr/>
          </p:nvSpPr>
          <p:spPr>
            <a:xfrm>
              <a:off x="6823801" y="3661431"/>
              <a:ext cx="121999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92C7E6DC-20F7-43A6-98B9-66004AF6B47B}"/>
                </a:ext>
              </a:extLst>
            </p:cNvPr>
            <p:cNvSpPr/>
            <p:nvPr/>
          </p:nvSpPr>
          <p:spPr>
            <a:xfrm>
              <a:off x="6584640" y="3661431"/>
              <a:ext cx="122977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037C2E38-39F3-4454-8D85-EFB4C40CC021}"/>
              </a:ext>
            </a:extLst>
          </p:cNvPr>
          <p:cNvGrpSpPr/>
          <p:nvPr/>
        </p:nvGrpSpPr>
        <p:grpSpPr>
          <a:xfrm>
            <a:off x="4176503" y="4547287"/>
            <a:ext cx="480229" cy="509100"/>
            <a:chOff x="3132377" y="3410465"/>
            <a:chExt cx="360172" cy="381825"/>
          </a:xfrm>
          <a:solidFill>
            <a:srgbClr val="80CAFF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C33BA847-2EC3-45DB-A806-5F2F1DD80BDE}"/>
                </a:ext>
              </a:extLst>
            </p:cNvPr>
            <p:cNvSpPr/>
            <p:nvPr/>
          </p:nvSpPr>
          <p:spPr>
            <a:xfrm>
              <a:off x="3292763" y="3582436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2AFD26B2-F707-40B7-ACE9-396216E2A95B}"/>
                </a:ext>
              </a:extLst>
            </p:cNvPr>
            <p:cNvSpPr/>
            <p:nvPr/>
          </p:nvSpPr>
          <p:spPr>
            <a:xfrm>
              <a:off x="3245717" y="3537109"/>
              <a:ext cx="11526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ABC9AC57-9F48-4DAE-94D4-9611C86E0AB5}"/>
                </a:ext>
              </a:extLst>
            </p:cNvPr>
            <p:cNvSpPr/>
            <p:nvPr/>
          </p:nvSpPr>
          <p:spPr>
            <a:xfrm>
              <a:off x="3348477" y="3422745"/>
              <a:ext cx="144072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37736C39-6598-43DB-9AB2-B88A7527856B}"/>
                </a:ext>
              </a:extLst>
            </p:cNvPr>
            <p:cNvSpPr/>
            <p:nvPr/>
          </p:nvSpPr>
          <p:spPr>
            <a:xfrm>
              <a:off x="3295643" y="3647934"/>
              <a:ext cx="125839" cy="133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F0D6B266-D230-4B1F-BB63-896C2B3F69A9}"/>
                </a:ext>
              </a:extLst>
            </p:cNvPr>
            <p:cNvSpPr/>
            <p:nvPr/>
          </p:nvSpPr>
          <p:spPr>
            <a:xfrm>
              <a:off x="3369609" y="3585490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B60D4E28-930E-4A5D-845D-3A2DDB4B5426}"/>
                </a:ext>
              </a:extLst>
            </p:cNvPr>
            <p:cNvSpPr/>
            <p:nvPr/>
          </p:nvSpPr>
          <p:spPr>
            <a:xfrm>
              <a:off x="3141978" y="3638708"/>
              <a:ext cx="146962" cy="1535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DDA37D79-2B67-4A6E-9EBE-03184995736E}"/>
                </a:ext>
              </a:extLst>
            </p:cNvPr>
            <p:cNvSpPr/>
            <p:nvPr/>
          </p:nvSpPr>
          <p:spPr>
            <a:xfrm>
              <a:off x="3295643" y="3410465"/>
              <a:ext cx="12681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E195F33B-599A-41C6-B01F-6650DB670BAC}"/>
                </a:ext>
              </a:extLst>
            </p:cNvPr>
            <p:cNvSpPr/>
            <p:nvPr/>
          </p:nvSpPr>
          <p:spPr>
            <a:xfrm>
              <a:off x="3132377" y="3579345"/>
              <a:ext cx="102787" cy="139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56ABDE0D-567F-44BE-9D2D-9EFF09A1EDE0}"/>
              </a:ext>
            </a:extLst>
          </p:cNvPr>
          <p:cNvGrpSpPr/>
          <p:nvPr/>
        </p:nvGrpSpPr>
        <p:grpSpPr>
          <a:xfrm>
            <a:off x="9515173" y="4558991"/>
            <a:ext cx="482828" cy="515952"/>
            <a:chOff x="7136379" y="3419243"/>
            <a:chExt cx="362121" cy="386964"/>
          </a:xfrm>
          <a:solidFill>
            <a:srgbClr val="80CAFF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CBC9F453-DCD3-44D0-A7A7-8527B5252C60}"/>
                </a:ext>
              </a:extLst>
            </p:cNvPr>
            <p:cNvSpPr/>
            <p:nvPr/>
          </p:nvSpPr>
          <p:spPr>
            <a:xfrm>
              <a:off x="7136379" y="3555379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9FBD40C2-01C1-426A-B83F-C868BDA76934}"/>
                </a:ext>
              </a:extLst>
            </p:cNvPr>
            <p:cNvSpPr/>
            <p:nvPr/>
          </p:nvSpPr>
          <p:spPr>
            <a:xfrm>
              <a:off x="7177683" y="3646480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57FD5C00-0995-4FDC-AA2D-02EFE52C395B}"/>
                </a:ext>
              </a:extLst>
            </p:cNvPr>
            <p:cNvSpPr/>
            <p:nvPr/>
          </p:nvSpPr>
          <p:spPr>
            <a:xfrm>
              <a:off x="7346719" y="3419243"/>
              <a:ext cx="128701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DB3E2AB1-F49B-433A-8F34-514A631FF0DC}"/>
                </a:ext>
              </a:extLst>
            </p:cNvPr>
            <p:cNvSpPr/>
            <p:nvPr/>
          </p:nvSpPr>
          <p:spPr>
            <a:xfrm>
              <a:off x="7368792" y="3488838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3CA22CBC-67EA-402B-884C-B9FCD23BE338}"/>
                </a:ext>
              </a:extLst>
            </p:cNvPr>
            <p:cNvSpPr/>
            <p:nvPr/>
          </p:nvSpPr>
          <p:spPr>
            <a:xfrm>
              <a:off x="7348639" y="3622925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0D82DC06-7A91-4071-8218-BB954D683B15}"/>
                </a:ext>
              </a:extLst>
            </p:cNvPr>
            <p:cNvSpPr/>
            <p:nvPr/>
          </p:nvSpPr>
          <p:spPr>
            <a:xfrm>
              <a:off x="7326547" y="3555379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28C9FB8-902A-4DEB-8D27-01E0EC79B407}"/>
                </a:ext>
              </a:extLst>
            </p:cNvPr>
            <p:cNvSpPr/>
            <p:nvPr/>
          </p:nvSpPr>
          <p:spPr>
            <a:xfrm>
              <a:off x="7348639" y="3692557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8C030F75-A822-4A0E-AE29-17DC2EE6ED0F}"/>
                </a:ext>
              </a:extLst>
            </p:cNvPr>
            <p:cNvSpPr/>
            <p:nvPr/>
          </p:nvSpPr>
          <p:spPr>
            <a:xfrm>
              <a:off x="7200726" y="3487841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1D36BEAC-5C94-45B6-BFE7-29C5DEB01638}"/>
              </a:ext>
            </a:extLst>
          </p:cNvPr>
          <p:cNvGrpSpPr/>
          <p:nvPr/>
        </p:nvGrpSpPr>
        <p:grpSpPr>
          <a:xfrm>
            <a:off x="9486789" y="5286195"/>
            <a:ext cx="709611" cy="701223"/>
            <a:chOff x="7115092" y="3964646"/>
            <a:chExt cx="532208" cy="525917"/>
          </a:xfrm>
          <a:solidFill>
            <a:srgbClr val="80CAFF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8886431C-A5B5-467F-B23F-9B46B2B3035D}"/>
                </a:ext>
              </a:extLst>
            </p:cNvPr>
            <p:cNvSpPr/>
            <p:nvPr/>
          </p:nvSpPr>
          <p:spPr>
            <a:xfrm>
              <a:off x="7364952" y="3964646"/>
              <a:ext cx="31080" cy="82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E3F71430-21B0-47EA-A44E-D9EBC884F505}"/>
                </a:ext>
              </a:extLst>
            </p:cNvPr>
            <p:cNvSpPr/>
            <p:nvPr/>
          </p:nvSpPr>
          <p:spPr>
            <a:xfrm>
              <a:off x="7240722" y="4029687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6E0217A6-A969-40D6-B1B4-5164E5D9C733}"/>
                </a:ext>
              </a:extLst>
            </p:cNvPr>
            <p:cNvSpPr/>
            <p:nvPr/>
          </p:nvSpPr>
          <p:spPr>
            <a:xfrm>
              <a:off x="7456657" y="4030254"/>
              <a:ext cx="63578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1480C03A-C95F-4F42-A151-4B754572C6B7}"/>
                </a:ext>
              </a:extLst>
            </p:cNvPr>
            <p:cNvSpPr/>
            <p:nvPr/>
          </p:nvSpPr>
          <p:spPr>
            <a:xfrm>
              <a:off x="7583722" y="4194800"/>
              <a:ext cx="63578" cy="231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D458B303-26FB-4164-BB4B-3EBF77C8F7C5}"/>
                </a:ext>
              </a:extLst>
            </p:cNvPr>
            <p:cNvSpPr/>
            <p:nvPr/>
          </p:nvSpPr>
          <p:spPr>
            <a:xfrm>
              <a:off x="7115092" y="4196135"/>
              <a:ext cx="63578" cy="231873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4EDBE51A-107F-4202-9D57-D8320297C29D}"/>
                </a:ext>
              </a:extLst>
            </p:cNvPr>
            <p:cNvSpPr/>
            <p:nvPr/>
          </p:nvSpPr>
          <p:spPr>
            <a:xfrm>
              <a:off x="7292952" y="4212851"/>
              <a:ext cx="256937" cy="19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83BC68CC-A307-43C8-AA23-3A95BBF1F975}"/>
                </a:ext>
              </a:extLst>
            </p:cNvPr>
            <p:cNvSpPr/>
            <p:nvPr/>
          </p:nvSpPr>
          <p:spPr>
            <a:xfrm>
              <a:off x="7206843" y="4130107"/>
              <a:ext cx="314818" cy="36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5A4B9A8E-A9D0-4414-A81F-C21ABD8751C8}"/>
              </a:ext>
            </a:extLst>
          </p:cNvPr>
          <p:cNvGrpSpPr/>
          <p:nvPr/>
        </p:nvGrpSpPr>
        <p:grpSpPr>
          <a:xfrm>
            <a:off x="11314115" y="4449519"/>
            <a:ext cx="551101" cy="587360"/>
            <a:chOff x="8485586" y="3337139"/>
            <a:chExt cx="413326" cy="440520"/>
          </a:xfrm>
          <a:solidFill>
            <a:srgbClr val="80CAFF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7C7FEF74-D7E4-404C-BB6C-D37AEA8FB03C}"/>
                </a:ext>
              </a:extLst>
            </p:cNvPr>
            <p:cNvSpPr/>
            <p:nvPr/>
          </p:nvSpPr>
          <p:spPr>
            <a:xfrm>
              <a:off x="8521860" y="3337139"/>
              <a:ext cx="120965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B6B32B31-EBD4-4DD1-8D5E-0FD620D33C5C}"/>
                </a:ext>
              </a:extLst>
            </p:cNvPr>
            <p:cNvSpPr/>
            <p:nvPr/>
          </p:nvSpPr>
          <p:spPr>
            <a:xfrm>
              <a:off x="8681231" y="3389863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027F7382-7496-41EB-8362-85814B055C8F}"/>
                </a:ext>
              </a:extLst>
            </p:cNvPr>
            <p:cNvSpPr/>
            <p:nvPr/>
          </p:nvSpPr>
          <p:spPr>
            <a:xfrm>
              <a:off x="8530666" y="3619999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2F522566-BB6B-4ECA-AF44-A4176CC527AD}"/>
                </a:ext>
              </a:extLst>
            </p:cNvPr>
            <p:cNvSpPr/>
            <p:nvPr/>
          </p:nvSpPr>
          <p:spPr>
            <a:xfrm>
              <a:off x="8739496" y="3517550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A583BEFA-461A-46A7-BF0C-EE7107AA11D3}"/>
                </a:ext>
              </a:extLst>
            </p:cNvPr>
            <p:cNvSpPr/>
            <p:nvPr/>
          </p:nvSpPr>
          <p:spPr>
            <a:xfrm>
              <a:off x="8485586" y="3463674"/>
              <a:ext cx="193496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6C7A0643-63AC-4F4D-8D59-2E97650C07E4}"/>
                </a:ext>
              </a:extLst>
            </p:cNvPr>
            <p:cNvSpPr/>
            <p:nvPr/>
          </p:nvSpPr>
          <p:spPr>
            <a:xfrm>
              <a:off x="8703222" y="3644057"/>
              <a:ext cx="195690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1772AC72-C1F2-4543-A3FE-D96843439AD0}"/>
              </a:ext>
            </a:extLst>
          </p:cNvPr>
          <p:cNvGrpSpPr/>
          <p:nvPr/>
        </p:nvGrpSpPr>
        <p:grpSpPr>
          <a:xfrm>
            <a:off x="6024688" y="4673753"/>
            <a:ext cx="482840" cy="513235"/>
            <a:chOff x="4518516" y="3505315"/>
            <a:chExt cx="362130" cy="384926"/>
          </a:xfrm>
          <a:solidFill>
            <a:srgbClr val="80CAFF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11C11B17-B7CC-4132-BE66-1B5034AD5056}"/>
                </a:ext>
              </a:extLst>
            </p:cNvPr>
            <p:cNvSpPr/>
            <p:nvPr/>
          </p:nvSpPr>
          <p:spPr>
            <a:xfrm>
              <a:off x="4731727" y="3731529"/>
              <a:ext cx="148919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539D9A75-852E-4E2D-B2ED-D228E262D8D3}"/>
                </a:ext>
              </a:extLst>
            </p:cNvPr>
            <p:cNvSpPr/>
            <p:nvPr/>
          </p:nvSpPr>
          <p:spPr>
            <a:xfrm>
              <a:off x="4519504" y="3618939"/>
              <a:ext cx="317927" cy="225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6EDAC175-3EEB-4FAD-BC5C-B8552BB2AE6E}"/>
                </a:ext>
              </a:extLst>
            </p:cNvPr>
            <p:cNvSpPr/>
            <p:nvPr/>
          </p:nvSpPr>
          <p:spPr>
            <a:xfrm>
              <a:off x="4518516" y="3505315"/>
              <a:ext cx="318906" cy="92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86A06808-25BE-46C2-8A30-13438F0C0ECF}"/>
              </a:ext>
            </a:extLst>
          </p:cNvPr>
          <p:cNvGrpSpPr/>
          <p:nvPr/>
        </p:nvGrpSpPr>
        <p:grpSpPr>
          <a:xfrm>
            <a:off x="10481779" y="4540312"/>
            <a:ext cx="453359" cy="480475"/>
            <a:chOff x="7861334" y="3405234"/>
            <a:chExt cx="340019" cy="360356"/>
          </a:xfrm>
          <a:solidFill>
            <a:srgbClr val="80CAFF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4716DC36-3CA9-4905-95CA-C7230ABA081C}"/>
                </a:ext>
              </a:extLst>
            </p:cNvPr>
            <p:cNvSpPr/>
            <p:nvPr/>
          </p:nvSpPr>
          <p:spPr>
            <a:xfrm>
              <a:off x="8052462" y="3607911"/>
              <a:ext cx="148891" cy="157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082DDDBB-BA5D-4416-88BE-1B136BA72D34}"/>
                </a:ext>
              </a:extLst>
            </p:cNvPr>
            <p:cNvSpPr/>
            <p:nvPr/>
          </p:nvSpPr>
          <p:spPr>
            <a:xfrm>
              <a:off x="7861334" y="3483022"/>
              <a:ext cx="43260" cy="281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FC6D321D-A3D7-4834-881C-505873308676}"/>
                </a:ext>
              </a:extLst>
            </p:cNvPr>
            <p:cNvSpPr/>
            <p:nvPr/>
          </p:nvSpPr>
          <p:spPr>
            <a:xfrm>
              <a:off x="7924702" y="3494297"/>
              <a:ext cx="213274" cy="2702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4D55672D-0396-4041-8757-0C3A25EE37A2}"/>
                </a:ext>
              </a:extLst>
            </p:cNvPr>
            <p:cNvSpPr/>
            <p:nvPr/>
          </p:nvSpPr>
          <p:spPr>
            <a:xfrm>
              <a:off x="7967935" y="3629390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5B4152FD-18B5-407A-B4A4-CC57D2836DD2}"/>
                </a:ext>
              </a:extLst>
            </p:cNvPr>
            <p:cNvSpPr/>
            <p:nvPr/>
          </p:nvSpPr>
          <p:spPr>
            <a:xfrm>
              <a:off x="7861334" y="3405234"/>
              <a:ext cx="275673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E17B058-C354-4A18-974E-6C708B6898F3}"/>
              </a:ext>
            </a:extLst>
          </p:cNvPr>
          <p:cNvGrpSpPr/>
          <p:nvPr/>
        </p:nvGrpSpPr>
        <p:grpSpPr>
          <a:xfrm>
            <a:off x="10373880" y="2606150"/>
            <a:ext cx="630363" cy="670023"/>
            <a:chOff x="7780410" y="1954612"/>
            <a:chExt cx="472772" cy="502517"/>
          </a:xfrm>
          <a:solidFill>
            <a:srgbClr val="80CAFF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0CD44C51-28B5-404C-BAFA-9C85033AC13B}"/>
                </a:ext>
              </a:extLst>
            </p:cNvPr>
            <p:cNvSpPr/>
            <p:nvPr/>
          </p:nvSpPr>
          <p:spPr>
            <a:xfrm>
              <a:off x="7945934" y="1954612"/>
              <a:ext cx="137946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A7AE4F88-3FE7-4871-887D-CB162A5E14BF}"/>
                </a:ext>
              </a:extLst>
            </p:cNvPr>
            <p:cNvSpPr/>
            <p:nvPr/>
          </p:nvSpPr>
          <p:spPr>
            <a:xfrm>
              <a:off x="7780410" y="2248601"/>
              <a:ext cx="472772" cy="2085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679404D8-3FBB-460D-998A-1C845F405075}"/>
                </a:ext>
              </a:extLst>
            </p:cNvPr>
            <p:cNvSpPr/>
            <p:nvPr/>
          </p:nvSpPr>
          <p:spPr>
            <a:xfrm>
              <a:off x="8102672" y="2014770"/>
              <a:ext cx="119155" cy="205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63A69F37-10F0-4885-81D4-20DE94D9F8CC}"/>
                </a:ext>
              </a:extLst>
            </p:cNvPr>
            <p:cNvSpPr/>
            <p:nvPr/>
          </p:nvSpPr>
          <p:spPr>
            <a:xfrm>
              <a:off x="7807997" y="2014770"/>
              <a:ext cx="119155" cy="205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20F6FC63-B869-4E3B-991E-0AB2D2FA62CB}"/>
                </a:ext>
              </a:extLst>
            </p:cNvPr>
            <p:cNvSpPr/>
            <p:nvPr/>
          </p:nvSpPr>
          <p:spPr>
            <a:xfrm>
              <a:off x="8026182" y="2096243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0ECA1E1E-EF72-44E1-9473-23AFA4B88954}"/>
                </a:ext>
              </a:extLst>
            </p:cNvPr>
            <p:cNvSpPr/>
            <p:nvPr/>
          </p:nvSpPr>
          <p:spPr>
            <a:xfrm>
              <a:off x="7888263" y="2097606"/>
              <a:ext cx="112873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48A3FC65-3E3D-435F-945B-83CE75B9F751}"/>
              </a:ext>
            </a:extLst>
          </p:cNvPr>
          <p:cNvGrpSpPr/>
          <p:nvPr/>
        </p:nvGrpSpPr>
        <p:grpSpPr>
          <a:xfrm>
            <a:off x="5049304" y="2654369"/>
            <a:ext cx="627021" cy="670023"/>
            <a:chOff x="3786978" y="1990776"/>
            <a:chExt cx="470266" cy="502517"/>
          </a:xfrm>
          <a:solidFill>
            <a:srgbClr val="80CAFF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5212757-20FD-4317-9846-539E7ED4ECF8}"/>
                </a:ext>
              </a:extLst>
            </p:cNvPr>
            <p:cNvSpPr/>
            <p:nvPr/>
          </p:nvSpPr>
          <p:spPr>
            <a:xfrm>
              <a:off x="3993907" y="2255376"/>
              <a:ext cx="5642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4FAC46C8-921A-49EF-8C38-8BDBB91A078E}"/>
                </a:ext>
              </a:extLst>
            </p:cNvPr>
            <p:cNvSpPr/>
            <p:nvPr/>
          </p:nvSpPr>
          <p:spPr>
            <a:xfrm>
              <a:off x="3967554" y="2344923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326E26-1B55-48E2-9E5D-BA2F42E6D239}"/>
                </a:ext>
              </a:extLst>
            </p:cNvPr>
            <p:cNvSpPr/>
            <p:nvPr/>
          </p:nvSpPr>
          <p:spPr>
            <a:xfrm>
              <a:off x="3898590" y="2197897"/>
              <a:ext cx="249585" cy="2953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3B6A66D7-2DF6-4CCA-B05C-C6F0673276E3}"/>
                </a:ext>
              </a:extLst>
            </p:cNvPr>
            <p:cNvSpPr/>
            <p:nvPr/>
          </p:nvSpPr>
          <p:spPr>
            <a:xfrm>
              <a:off x="3871002" y="1990776"/>
              <a:ext cx="30474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E0877161-9018-40E0-BC16-805FC2DF914F}"/>
                </a:ext>
              </a:extLst>
            </p:cNvPr>
            <p:cNvSpPr/>
            <p:nvPr/>
          </p:nvSpPr>
          <p:spPr>
            <a:xfrm>
              <a:off x="3786978" y="2081631"/>
              <a:ext cx="470266" cy="2339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62A87659-085B-47DD-A00B-2E36396A5554}"/>
              </a:ext>
            </a:extLst>
          </p:cNvPr>
          <p:cNvGrpSpPr/>
          <p:nvPr/>
        </p:nvGrpSpPr>
        <p:grpSpPr>
          <a:xfrm>
            <a:off x="9500323" y="2659917"/>
            <a:ext cx="406323" cy="670023"/>
            <a:chOff x="7125242" y="1994937"/>
            <a:chExt cx="304742" cy="502517"/>
          </a:xfrm>
          <a:solidFill>
            <a:srgbClr val="80CAFF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BE0B91AD-6221-48FD-87AB-83F208E8BA9D}"/>
                </a:ext>
              </a:extLst>
            </p:cNvPr>
            <p:cNvSpPr/>
            <p:nvPr/>
          </p:nvSpPr>
          <p:spPr>
            <a:xfrm>
              <a:off x="7292047" y="2266203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F2785F44-555E-491B-9BB5-8D744E3C0ABE}"/>
                </a:ext>
              </a:extLst>
            </p:cNvPr>
            <p:cNvSpPr/>
            <p:nvPr/>
          </p:nvSpPr>
          <p:spPr>
            <a:xfrm>
              <a:off x="7226814" y="2355741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1164EA0F-C371-45C9-906D-26AACB21BAF2}"/>
                </a:ext>
              </a:extLst>
            </p:cNvPr>
            <p:cNvSpPr/>
            <p:nvPr/>
          </p:nvSpPr>
          <p:spPr>
            <a:xfrm>
              <a:off x="7152829" y="2263533"/>
              <a:ext cx="110404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EECAAD74-310B-4F81-8935-18A178CFB5F1}"/>
                </a:ext>
              </a:extLst>
            </p:cNvPr>
            <p:cNvSpPr/>
            <p:nvPr/>
          </p:nvSpPr>
          <p:spPr>
            <a:xfrm>
              <a:off x="7125242" y="2437269"/>
              <a:ext cx="30474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BD2AF05A-AE20-4659-BF7B-0C43B5240150}"/>
                </a:ext>
              </a:extLst>
            </p:cNvPr>
            <p:cNvSpPr/>
            <p:nvPr/>
          </p:nvSpPr>
          <p:spPr>
            <a:xfrm>
              <a:off x="7125242" y="1994937"/>
              <a:ext cx="30474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CF4E2A18-4C4B-48BF-9DE4-0B4781BE889D}"/>
                </a:ext>
              </a:extLst>
            </p:cNvPr>
            <p:cNvSpPr/>
            <p:nvPr/>
          </p:nvSpPr>
          <p:spPr>
            <a:xfrm>
              <a:off x="7154091" y="2081814"/>
              <a:ext cx="247034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7AB81337-D619-4ACA-B69E-8555105DAEC6}"/>
                </a:ext>
              </a:extLst>
            </p:cNvPr>
            <p:cNvSpPr/>
            <p:nvPr/>
          </p:nvSpPr>
          <p:spPr>
            <a:xfrm>
              <a:off x="7151586" y="2135252"/>
              <a:ext cx="248305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A3C238F7-5581-491F-AAC7-5BAA905FE5CA}"/>
              </a:ext>
            </a:extLst>
          </p:cNvPr>
          <p:cNvGrpSpPr/>
          <p:nvPr/>
        </p:nvGrpSpPr>
        <p:grpSpPr>
          <a:xfrm>
            <a:off x="6018215" y="2642140"/>
            <a:ext cx="626973" cy="666451"/>
            <a:chOff x="4513661" y="1981605"/>
            <a:chExt cx="470230" cy="499838"/>
          </a:xfrm>
          <a:solidFill>
            <a:srgbClr val="80CAFF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72B4330C-23BC-4373-A47B-1B9936BBFEE5}"/>
                </a:ext>
              </a:extLst>
            </p:cNvPr>
            <p:cNvSpPr/>
            <p:nvPr/>
          </p:nvSpPr>
          <p:spPr>
            <a:xfrm>
              <a:off x="4621469" y="2246205"/>
              <a:ext cx="5648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42F55ADD-C299-4807-8201-FE137C04DF4B}"/>
                </a:ext>
              </a:extLst>
            </p:cNvPr>
            <p:cNvSpPr/>
            <p:nvPr/>
          </p:nvSpPr>
          <p:spPr>
            <a:xfrm>
              <a:off x="4595125" y="2335752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98B218F8-EC33-4506-BCF3-F8DB9E9E5E35}"/>
                </a:ext>
              </a:extLst>
            </p:cNvPr>
            <p:cNvSpPr/>
            <p:nvPr/>
          </p:nvSpPr>
          <p:spPr>
            <a:xfrm>
              <a:off x="4513661" y="2159328"/>
              <a:ext cx="470230" cy="3221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D87A20F5-0D02-48EC-A03B-9AF71E3A2F79}"/>
                </a:ext>
              </a:extLst>
            </p:cNvPr>
            <p:cNvSpPr/>
            <p:nvPr/>
          </p:nvSpPr>
          <p:spPr>
            <a:xfrm>
              <a:off x="4650327" y="2069790"/>
              <a:ext cx="194383" cy="118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8D3B056-7638-4681-A3FE-8755EC93DC80}"/>
                </a:ext>
              </a:extLst>
            </p:cNvPr>
            <p:cNvSpPr/>
            <p:nvPr/>
          </p:nvSpPr>
          <p:spPr>
            <a:xfrm>
              <a:off x="4677914" y="1981605"/>
              <a:ext cx="13794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6A6DC337-1AF2-43C4-9AF1-58C412575069}"/>
              </a:ext>
            </a:extLst>
          </p:cNvPr>
          <p:cNvGrpSpPr/>
          <p:nvPr/>
        </p:nvGrpSpPr>
        <p:grpSpPr>
          <a:xfrm>
            <a:off x="6911023" y="2653442"/>
            <a:ext cx="628655" cy="672389"/>
            <a:chOff x="5183267" y="1990081"/>
            <a:chExt cx="471491" cy="504292"/>
          </a:xfrm>
          <a:solidFill>
            <a:srgbClr val="80CAFF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6AE49713-7740-48AC-BAD4-5647A48C8D43}"/>
                </a:ext>
              </a:extLst>
            </p:cNvPr>
            <p:cNvSpPr/>
            <p:nvPr/>
          </p:nvSpPr>
          <p:spPr>
            <a:xfrm>
              <a:off x="5319933" y="2108341"/>
              <a:ext cx="194383" cy="168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06AF19F3-C50D-48A1-9F33-EE212D33EBD5}"/>
                </a:ext>
              </a:extLst>
            </p:cNvPr>
            <p:cNvSpPr/>
            <p:nvPr/>
          </p:nvSpPr>
          <p:spPr>
            <a:xfrm>
              <a:off x="5390131" y="2168490"/>
              <a:ext cx="5648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AFDFC0E8-372A-4489-8ECF-E696D9096B51}"/>
                </a:ext>
              </a:extLst>
            </p:cNvPr>
            <p:cNvSpPr/>
            <p:nvPr/>
          </p:nvSpPr>
          <p:spPr>
            <a:xfrm>
              <a:off x="5212107" y="1990081"/>
              <a:ext cx="412558" cy="443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E87D1A2-180C-4B84-8B36-85CB8F174EC7}"/>
                </a:ext>
              </a:extLst>
            </p:cNvPr>
            <p:cNvSpPr/>
            <p:nvPr/>
          </p:nvSpPr>
          <p:spPr>
            <a:xfrm>
              <a:off x="5365059" y="225672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1829E677-8F1E-4A19-B418-0CB3F4230039}"/>
                </a:ext>
              </a:extLst>
            </p:cNvPr>
            <p:cNvSpPr/>
            <p:nvPr/>
          </p:nvSpPr>
          <p:spPr>
            <a:xfrm>
              <a:off x="5503005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1C5FFC96-0B1D-41EB-B651-4B1A773A577C}"/>
                </a:ext>
              </a:extLst>
            </p:cNvPr>
            <p:cNvSpPr/>
            <p:nvPr/>
          </p:nvSpPr>
          <p:spPr>
            <a:xfrm>
              <a:off x="5183267" y="2346213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13B9B533-8930-49A3-8AA0-5C8399E2FD55}"/>
              </a:ext>
            </a:extLst>
          </p:cNvPr>
          <p:cNvGrpSpPr/>
          <p:nvPr/>
        </p:nvGrpSpPr>
        <p:grpSpPr>
          <a:xfrm>
            <a:off x="4171943" y="2668963"/>
            <a:ext cx="628656" cy="670035"/>
            <a:chOff x="3128957" y="2001722"/>
            <a:chExt cx="471492" cy="502526"/>
          </a:xfrm>
          <a:solidFill>
            <a:srgbClr val="80CAFF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B9D3170C-B0EE-4BAB-AFB1-A99E9DDFA406}"/>
                </a:ext>
              </a:extLst>
            </p:cNvPr>
            <p:cNvSpPr/>
            <p:nvPr/>
          </p:nvSpPr>
          <p:spPr>
            <a:xfrm>
              <a:off x="3308253" y="2192813"/>
              <a:ext cx="110404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4C30DC8C-EAA7-4D02-B7BD-52658739A3BB}"/>
                </a:ext>
              </a:extLst>
            </p:cNvPr>
            <p:cNvSpPr/>
            <p:nvPr/>
          </p:nvSpPr>
          <p:spPr>
            <a:xfrm>
              <a:off x="3182880" y="2001722"/>
              <a:ext cx="137946" cy="14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63FA715B-7FB5-4AB4-B6AF-931381951CD5}"/>
                </a:ext>
              </a:extLst>
            </p:cNvPr>
            <p:cNvSpPr/>
            <p:nvPr/>
          </p:nvSpPr>
          <p:spPr>
            <a:xfrm>
              <a:off x="3404804" y="2001722"/>
              <a:ext cx="137982" cy="14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96983771-A26C-4B76-854C-CA6B383CFCEB}"/>
                </a:ext>
              </a:extLst>
            </p:cNvPr>
            <p:cNvSpPr/>
            <p:nvPr/>
          </p:nvSpPr>
          <p:spPr>
            <a:xfrm>
              <a:off x="3328315" y="2331820"/>
              <a:ext cx="66495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252E429C-4B60-47EB-B46A-884119B56E8D}"/>
                </a:ext>
              </a:extLst>
            </p:cNvPr>
            <p:cNvSpPr/>
            <p:nvPr/>
          </p:nvSpPr>
          <p:spPr>
            <a:xfrm>
              <a:off x="3239289" y="2322438"/>
              <a:ext cx="111639" cy="18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B5E49791-7354-44F9-8A94-015D068087EB}"/>
                </a:ext>
              </a:extLst>
            </p:cNvPr>
            <p:cNvSpPr/>
            <p:nvPr/>
          </p:nvSpPr>
          <p:spPr>
            <a:xfrm>
              <a:off x="3377217" y="2323801"/>
              <a:ext cx="111639" cy="18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91181E51-0ABB-4348-9568-FB4FD82B2DB5}"/>
                </a:ext>
              </a:extLst>
            </p:cNvPr>
            <p:cNvSpPr/>
            <p:nvPr/>
          </p:nvSpPr>
          <p:spPr>
            <a:xfrm>
              <a:off x="3381003" y="2143399"/>
              <a:ext cx="219446" cy="184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4208801E-5B64-4AE1-8A1F-99AD9E29F3F4}"/>
                </a:ext>
              </a:extLst>
            </p:cNvPr>
            <p:cNvSpPr/>
            <p:nvPr/>
          </p:nvSpPr>
          <p:spPr>
            <a:xfrm>
              <a:off x="3128957" y="2142046"/>
              <a:ext cx="216950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F654C595-8783-4E47-92BC-3DB7B2BEAC47}"/>
              </a:ext>
            </a:extLst>
          </p:cNvPr>
          <p:cNvGrpSpPr/>
          <p:nvPr/>
        </p:nvGrpSpPr>
        <p:grpSpPr>
          <a:xfrm>
            <a:off x="7859633" y="2653917"/>
            <a:ext cx="588568" cy="667243"/>
            <a:chOff x="5894725" y="1990438"/>
            <a:chExt cx="441426" cy="500432"/>
          </a:xfrm>
          <a:solidFill>
            <a:srgbClr val="80CAFF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466B1DB0-A18E-477D-8E7B-C0687D5C6A99}"/>
                </a:ext>
              </a:extLst>
            </p:cNvPr>
            <p:cNvSpPr/>
            <p:nvPr/>
          </p:nvSpPr>
          <p:spPr>
            <a:xfrm>
              <a:off x="6114181" y="1990438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931AA05D-C9F7-4B18-8755-85DF7AFD2BED}"/>
                </a:ext>
              </a:extLst>
            </p:cNvPr>
            <p:cNvSpPr/>
            <p:nvPr/>
          </p:nvSpPr>
          <p:spPr>
            <a:xfrm>
              <a:off x="6198196" y="2022168"/>
              <a:ext cx="56427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80087F66-E57E-48EC-AA04-9C77E27431AA}"/>
                </a:ext>
              </a:extLst>
            </p:cNvPr>
            <p:cNvSpPr/>
            <p:nvPr/>
          </p:nvSpPr>
          <p:spPr>
            <a:xfrm>
              <a:off x="6279669" y="2197559"/>
              <a:ext cx="56482" cy="3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1220198B-9867-4926-AAC0-E1F6CD2F7529}"/>
                </a:ext>
              </a:extLst>
            </p:cNvPr>
            <p:cNvSpPr/>
            <p:nvPr/>
          </p:nvSpPr>
          <p:spPr>
            <a:xfrm>
              <a:off x="5894725" y="2197559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2EAE9595-ECB7-444A-B4BE-9464AA4F6D88}"/>
                </a:ext>
              </a:extLst>
            </p:cNvPr>
            <p:cNvSpPr/>
            <p:nvPr/>
          </p:nvSpPr>
          <p:spPr>
            <a:xfrm>
              <a:off x="6003822" y="2022168"/>
              <a:ext cx="56482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8A8ADD6-5226-48E1-8C38-1CC575F6DCF1}"/>
                </a:ext>
              </a:extLst>
            </p:cNvPr>
            <p:cNvSpPr/>
            <p:nvPr/>
          </p:nvSpPr>
          <p:spPr>
            <a:xfrm>
              <a:off x="5919798" y="2079729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5E000156-AB07-4E1E-9015-22502526B676}"/>
                </a:ext>
              </a:extLst>
            </p:cNvPr>
            <p:cNvSpPr/>
            <p:nvPr/>
          </p:nvSpPr>
          <p:spPr>
            <a:xfrm>
              <a:off x="6250847" y="2080241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55ACEC1-9CBE-4127-9E53-0618309CE857}"/>
                </a:ext>
              </a:extLst>
            </p:cNvPr>
            <p:cNvSpPr/>
            <p:nvPr/>
          </p:nvSpPr>
          <p:spPr>
            <a:xfrm>
              <a:off x="5969980" y="2077306"/>
              <a:ext cx="282138" cy="413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6657E4C6-21C5-4FFD-AAC7-C75E0189CEC6}"/>
              </a:ext>
            </a:extLst>
          </p:cNvPr>
          <p:cNvGrpSpPr/>
          <p:nvPr/>
        </p:nvGrpSpPr>
        <p:grpSpPr>
          <a:xfrm>
            <a:off x="8602322" y="2653698"/>
            <a:ext cx="638689" cy="668220"/>
            <a:chOff x="6451741" y="1990273"/>
            <a:chExt cx="479017" cy="501165"/>
          </a:xfrm>
          <a:solidFill>
            <a:srgbClr val="80CAFF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2708A53E-0ECE-4794-8E73-6A4D6F107176}"/>
                </a:ext>
              </a:extLst>
            </p:cNvPr>
            <p:cNvSpPr/>
            <p:nvPr/>
          </p:nvSpPr>
          <p:spPr>
            <a:xfrm>
              <a:off x="6451741" y="2115875"/>
              <a:ext cx="218212" cy="2486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402DF258-DCA6-4324-AA7E-6812D2686AB6}"/>
                </a:ext>
              </a:extLst>
            </p:cNvPr>
            <p:cNvSpPr/>
            <p:nvPr/>
          </p:nvSpPr>
          <p:spPr>
            <a:xfrm>
              <a:off x="6574645" y="1990273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762F9BE0-8B77-42C2-9C29-F8FE75F9547E}"/>
                </a:ext>
              </a:extLst>
            </p:cNvPr>
            <p:cNvSpPr/>
            <p:nvPr/>
          </p:nvSpPr>
          <p:spPr>
            <a:xfrm>
              <a:off x="6712546" y="2115875"/>
              <a:ext cx="218212" cy="247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8A07AF4A-AC88-4C5B-974C-EF50B4DAD233}"/>
                </a:ext>
              </a:extLst>
            </p:cNvPr>
            <p:cNvSpPr/>
            <p:nvPr/>
          </p:nvSpPr>
          <p:spPr>
            <a:xfrm>
              <a:off x="6574645" y="2262893"/>
              <a:ext cx="234497" cy="228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F3BC0EF1-0D21-495D-8FBF-9CDED5833CDE}"/>
              </a:ext>
            </a:extLst>
          </p:cNvPr>
          <p:cNvGrpSpPr/>
          <p:nvPr/>
        </p:nvGrpSpPr>
        <p:grpSpPr>
          <a:xfrm>
            <a:off x="11384305" y="5555223"/>
            <a:ext cx="437217" cy="432183"/>
            <a:chOff x="8538228" y="4166417"/>
            <a:chExt cx="327913" cy="324137"/>
          </a:xfrm>
          <a:solidFill>
            <a:srgbClr val="80CAFF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58358B20-074D-4C0D-BC99-601AD86A49A6}"/>
                </a:ext>
              </a:extLst>
            </p:cNvPr>
            <p:cNvSpPr/>
            <p:nvPr/>
          </p:nvSpPr>
          <p:spPr>
            <a:xfrm>
              <a:off x="8643567" y="4252426"/>
              <a:ext cx="22257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49C08356-5333-4C56-9791-55338A6B7947}"/>
                </a:ext>
              </a:extLst>
            </p:cNvPr>
            <p:cNvSpPr/>
            <p:nvPr/>
          </p:nvSpPr>
          <p:spPr>
            <a:xfrm>
              <a:off x="8539087" y="4166417"/>
              <a:ext cx="172446" cy="86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EE03ABDD-95D1-406A-99AD-BE9E71A56DA3}"/>
                </a:ext>
              </a:extLst>
            </p:cNvPr>
            <p:cNvSpPr/>
            <p:nvPr/>
          </p:nvSpPr>
          <p:spPr>
            <a:xfrm>
              <a:off x="8539087" y="4256047"/>
              <a:ext cx="11892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EAF8C2FE-8E8E-48A1-BB61-B7EE2809B163}"/>
                </a:ext>
              </a:extLst>
            </p:cNvPr>
            <p:cNvSpPr/>
            <p:nvPr/>
          </p:nvSpPr>
          <p:spPr>
            <a:xfrm>
              <a:off x="8539087" y="4397285"/>
              <a:ext cx="114693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2CB09B35-7D26-47C2-B0A9-E40FDA3381BC}"/>
                </a:ext>
              </a:extLst>
            </p:cNvPr>
            <p:cNvSpPr/>
            <p:nvPr/>
          </p:nvSpPr>
          <p:spPr>
            <a:xfrm>
              <a:off x="8538228" y="4326648"/>
              <a:ext cx="84124" cy="69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88961FF1-364D-4C41-BC7B-3BB5AABCFBA5}"/>
              </a:ext>
            </a:extLst>
          </p:cNvPr>
          <p:cNvGrpSpPr/>
          <p:nvPr/>
        </p:nvGrpSpPr>
        <p:grpSpPr>
          <a:xfrm>
            <a:off x="10413138" y="1752283"/>
            <a:ext cx="593969" cy="634653"/>
            <a:chOff x="7809853" y="1314212"/>
            <a:chExt cx="445477" cy="475990"/>
          </a:xfrm>
          <a:solidFill>
            <a:srgbClr val="80CAFF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7290F786-3AA9-49FC-B269-4293B2249048}"/>
                </a:ext>
              </a:extLst>
            </p:cNvPr>
            <p:cNvSpPr/>
            <p:nvPr/>
          </p:nvSpPr>
          <p:spPr>
            <a:xfrm>
              <a:off x="7900937" y="1573508"/>
              <a:ext cx="262204" cy="216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8FFFBB3A-2FA4-4C33-92F0-15D158DA0808}"/>
                </a:ext>
              </a:extLst>
            </p:cNvPr>
            <p:cNvSpPr/>
            <p:nvPr/>
          </p:nvSpPr>
          <p:spPr>
            <a:xfrm>
              <a:off x="7809853" y="1314212"/>
              <a:ext cx="445477" cy="229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4C192437-B55D-4779-977B-1F6EF87019B4}"/>
                </a:ext>
              </a:extLst>
            </p:cNvPr>
            <p:cNvSpPr/>
            <p:nvPr/>
          </p:nvSpPr>
          <p:spPr>
            <a:xfrm>
              <a:off x="7949802" y="1386440"/>
              <a:ext cx="16555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AF89FAD0-1353-46BA-96F9-85222A7C0F9D}"/>
              </a:ext>
            </a:extLst>
          </p:cNvPr>
          <p:cNvSpPr txBox="1"/>
          <p:nvPr/>
        </p:nvSpPr>
        <p:spPr>
          <a:xfrm>
            <a:off x="1844173" y="317200"/>
            <a:ext cx="8678387" cy="5428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3638453224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97FB4554-44C6-45B1-963F-01F6FEFB5D56}"/>
              </a:ext>
            </a:extLst>
          </p:cNvPr>
          <p:cNvSpPr/>
          <p:nvPr/>
        </p:nvSpPr>
        <p:spPr>
          <a:xfrm rot="10799991">
            <a:off x="8393886" y="4492642"/>
            <a:ext cx="249692" cy="777593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407FECE-C14F-49CD-A497-F2671BD72AB5}"/>
              </a:ext>
            </a:extLst>
          </p:cNvPr>
          <p:cNvSpPr/>
          <p:nvPr/>
        </p:nvSpPr>
        <p:spPr>
          <a:xfrm>
            <a:off x="9031517" y="4582412"/>
            <a:ext cx="599017" cy="598041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83AFFF5A-129A-4E4E-98A0-C8CF7A8606DD}"/>
              </a:ext>
            </a:extLst>
          </p:cNvPr>
          <p:cNvSpPr/>
          <p:nvPr/>
        </p:nvSpPr>
        <p:spPr>
          <a:xfrm>
            <a:off x="10920228" y="4648005"/>
            <a:ext cx="578485" cy="466892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EC9ECFAA-A999-4190-87A3-4E7553BA2365}"/>
              </a:ext>
            </a:extLst>
          </p:cNvPr>
          <p:cNvSpPr/>
          <p:nvPr/>
        </p:nvSpPr>
        <p:spPr>
          <a:xfrm>
            <a:off x="10978786" y="5849343"/>
            <a:ext cx="664085" cy="486680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0C97023B-CE30-4C30-BF88-33511268961C}"/>
              </a:ext>
            </a:extLst>
          </p:cNvPr>
          <p:cNvSpPr/>
          <p:nvPr/>
        </p:nvSpPr>
        <p:spPr>
          <a:xfrm>
            <a:off x="4185417" y="4555870"/>
            <a:ext cx="651137" cy="651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96EE885E-2414-474C-979E-EA1A6FFE98B5}"/>
              </a:ext>
            </a:extLst>
          </p:cNvPr>
          <p:cNvSpPr/>
          <p:nvPr/>
        </p:nvSpPr>
        <p:spPr>
          <a:xfrm>
            <a:off x="6671181" y="5636350"/>
            <a:ext cx="548640" cy="705501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3F116165-151D-4C1B-8300-BD99CF7A15E5}"/>
              </a:ext>
            </a:extLst>
          </p:cNvPr>
          <p:cNvSpPr/>
          <p:nvPr/>
        </p:nvSpPr>
        <p:spPr>
          <a:xfrm>
            <a:off x="7508577" y="5806708"/>
            <a:ext cx="574681" cy="568659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795B4719-8518-4EB8-AE41-5B00CC1CEC5A}"/>
              </a:ext>
            </a:extLst>
          </p:cNvPr>
          <p:cNvSpPr/>
          <p:nvPr/>
        </p:nvSpPr>
        <p:spPr>
          <a:xfrm>
            <a:off x="5130271" y="5700797"/>
            <a:ext cx="395373" cy="571207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C9BEAA58-0148-442A-B27C-0CDB1A68E92F}"/>
              </a:ext>
            </a:extLst>
          </p:cNvPr>
          <p:cNvSpPr/>
          <p:nvPr/>
        </p:nvSpPr>
        <p:spPr>
          <a:xfrm>
            <a:off x="8354543" y="5743066"/>
            <a:ext cx="515843" cy="571207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35BDAF-34B0-4392-B0EF-E847E33044D2}"/>
              </a:ext>
            </a:extLst>
          </p:cNvPr>
          <p:cNvSpPr/>
          <p:nvPr/>
        </p:nvSpPr>
        <p:spPr>
          <a:xfrm>
            <a:off x="10081308" y="5778153"/>
            <a:ext cx="565293" cy="5796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E14C9A12-E402-492D-817F-83C93EF998A5}"/>
              </a:ext>
            </a:extLst>
          </p:cNvPr>
          <p:cNvSpPr/>
          <p:nvPr/>
        </p:nvSpPr>
        <p:spPr>
          <a:xfrm>
            <a:off x="4995635" y="4686372"/>
            <a:ext cx="695248" cy="470928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B0548F02-1BBB-4EA6-AD73-1278901C5D47}"/>
              </a:ext>
            </a:extLst>
          </p:cNvPr>
          <p:cNvSpPr/>
          <p:nvPr/>
        </p:nvSpPr>
        <p:spPr>
          <a:xfrm>
            <a:off x="4385267" y="5548165"/>
            <a:ext cx="357688" cy="876471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B7EA6611-AD22-4E03-A8B8-D74EC2BD89D8}"/>
              </a:ext>
            </a:extLst>
          </p:cNvPr>
          <p:cNvSpPr/>
          <p:nvPr/>
        </p:nvSpPr>
        <p:spPr>
          <a:xfrm>
            <a:off x="9093744" y="5778142"/>
            <a:ext cx="655405" cy="51817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121907" tIns="60960" rIns="121907" bIns="6096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DDDF0F4F-2925-44CE-81C5-4D0F9C244CD8}"/>
              </a:ext>
            </a:extLst>
          </p:cNvPr>
          <p:cNvSpPr/>
          <p:nvPr/>
        </p:nvSpPr>
        <p:spPr>
          <a:xfrm>
            <a:off x="5899123" y="5752245"/>
            <a:ext cx="539568" cy="544080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32E31C5F-038F-4226-B556-0EF9502DD161}"/>
              </a:ext>
            </a:extLst>
          </p:cNvPr>
          <p:cNvSpPr/>
          <p:nvPr/>
        </p:nvSpPr>
        <p:spPr>
          <a:xfrm>
            <a:off x="10018495" y="4572390"/>
            <a:ext cx="513783" cy="61808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F7E905AF-4B53-4427-BD4E-4E94622113C0}"/>
              </a:ext>
            </a:extLst>
          </p:cNvPr>
          <p:cNvGrpSpPr/>
          <p:nvPr/>
        </p:nvGrpSpPr>
        <p:grpSpPr>
          <a:xfrm>
            <a:off x="10947805" y="1235439"/>
            <a:ext cx="566819" cy="566428"/>
            <a:chOff x="8210854" y="926579"/>
            <a:chExt cx="425114" cy="424821"/>
          </a:xfrm>
          <a:solidFill>
            <a:srgbClr val="80CAFF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4F4E8A3D-80AA-436A-97A9-9B26FED7F979}"/>
                </a:ext>
              </a:extLst>
            </p:cNvPr>
            <p:cNvSpPr/>
            <p:nvPr/>
          </p:nvSpPr>
          <p:spPr>
            <a:xfrm>
              <a:off x="8461766" y="926579"/>
              <a:ext cx="150135" cy="224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21ACF9FF-5E38-42F2-B4A3-BDCE77D26AF2}"/>
                </a:ext>
              </a:extLst>
            </p:cNvPr>
            <p:cNvSpPr/>
            <p:nvPr/>
          </p:nvSpPr>
          <p:spPr>
            <a:xfrm>
              <a:off x="8210854" y="1078662"/>
              <a:ext cx="225747" cy="2727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772E3723-F8B6-458C-A28B-3CEBDB676500}"/>
                </a:ext>
              </a:extLst>
            </p:cNvPr>
            <p:cNvSpPr/>
            <p:nvPr/>
          </p:nvSpPr>
          <p:spPr>
            <a:xfrm>
              <a:off x="8310533" y="977813"/>
              <a:ext cx="7447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3DFF3F0C-1F4A-4DA4-8D26-04AA77C2D808}"/>
                </a:ext>
              </a:extLst>
            </p:cNvPr>
            <p:cNvSpPr/>
            <p:nvPr/>
          </p:nvSpPr>
          <p:spPr>
            <a:xfrm>
              <a:off x="8286466" y="1078269"/>
              <a:ext cx="226908" cy="271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3E36CFBA-A661-4715-94A7-5C3BC35FD486}"/>
                </a:ext>
              </a:extLst>
            </p:cNvPr>
            <p:cNvSpPr/>
            <p:nvPr/>
          </p:nvSpPr>
          <p:spPr>
            <a:xfrm>
              <a:off x="8436556" y="1177189"/>
              <a:ext cx="199412" cy="48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FF795AC5-E0D8-48F7-BDF8-6D58F803DDEC}"/>
              </a:ext>
            </a:extLst>
          </p:cNvPr>
          <p:cNvGrpSpPr/>
          <p:nvPr/>
        </p:nvGrpSpPr>
        <p:grpSpPr>
          <a:xfrm>
            <a:off x="9993332" y="2304787"/>
            <a:ext cx="552065" cy="550603"/>
            <a:chOff x="7494998" y="1728590"/>
            <a:chExt cx="414049" cy="412952"/>
          </a:xfrm>
          <a:solidFill>
            <a:srgbClr val="80CAFF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A6D75F83-56FC-4D18-B590-54AE3BEDC361}"/>
                </a:ext>
              </a:extLst>
            </p:cNvPr>
            <p:cNvSpPr/>
            <p:nvPr/>
          </p:nvSpPr>
          <p:spPr>
            <a:xfrm>
              <a:off x="7519550" y="1728590"/>
              <a:ext cx="366080" cy="171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07F32361-DCA2-4511-82F0-30E69980CAE0}"/>
                </a:ext>
              </a:extLst>
            </p:cNvPr>
            <p:cNvSpPr/>
            <p:nvPr/>
          </p:nvSpPr>
          <p:spPr>
            <a:xfrm>
              <a:off x="7544101" y="1923870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37D5443-22AF-4617-A3DB-95E73C11EE8E}"/>
                </a:ext>
              </a:extLst>
            </p:cNvPr>
            <p:cNvSpPr/>
            <p:nvPr/>
          </p:nvSpPr>
          <p:spPr>
            <a:xfrm>
              <a:off x="7494998" y="2045512"/>
              <a:ext cx="194218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142A3F32-8020-4A1D-A9D8-D46CEB110E10}"/>
                </a:ext>
              </a:extLst>
            </p:cNvPr>
            <p:cNvSpPr/>
            <p:nvPr/>
          </p:nvSpPr>
          <p:spPr>
            <a:xfrm>
              <a:off x="7762826" y="1923870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C8904B6-77B4-497C-A9CA-BA3A7C35EB48}"/>
                </a:ext>
              </a:extLst>
            </p:cNvPr>
            <p:cNvSpPr/>
            <p:nvPr/>
          </p:nvSpPr>
          <p:spPr>
            <a:xfrm>
              <a:off x="7713732" y="2045512"/>
              <a:ext cx="195315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B91ED614-DBB2-47CD-95B6-DC54D0F15F72}"/>
              </a:ext>
            </a:extLst>
          </p:cNvPr>
          <p:cNvGrpSpPr/>
          <p:nvPr/>
        </p:nvGrpSpPr>
        <p:grpSpPr>
          <a:xfrm>
            <a:off x="5913583" y="4643956"/>
            <a:ext cx="508832" cy="563051"/>
            <a:chOff x="4435187" y="3482967"/>
            <a:chExt cx="381624" cy="422288"/>
          </a:xfrm>
          <a:solidFill>
            <a:srgbClr val="80CAFF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AD78023D-894D-49C5-941F-91F82DD9A2D7}"/>
                </a:ext>
              </a:extLst>
            </p:cNvPr>
            <p:cNvSpPr/>
            <p:nvPr/>
          </p:nvSpPr>
          <p:spPr>
            <a:xfrm>
              <a:off x="4435187" y="3534201"/>
              <a:ext cx="180036" cy="369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1442E61A-0AB4-4A32-B476-96730F8C91A9}"/>
                </a:ext>
              </a:extLst>
            </p:cNvPr>
            <p:cNvSpPr/>
            <p:nvPr/>
          </p:nvSpPr>
          <p:spPr>
            <a:xfrm>
              <a:off x="4637818" y="3534201"/>
              <a:ext cx="178993" cy="371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0D32DE51-34F5-45C9-AE3E-B8AAD1368CC1}"/>
                </a:ext>
              </a:extLst>
            </p:cNvPr>
            <p:cNvSpPr/>
            <p:nvPr/>
          </p:nvSpPr>
          <p:spPr>
            <a:xfrm>
              <a:off x="4714957" y="3580872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CF8BC864-3BF1-4F65-B4CE-642A85A0CA41}"/>
                </a:ext>
              </a:extLst>
            </p:cNvPr>
            <p:cNvSpPr/>
            <p:nvPr/>
          </p:nvSpPr>
          <p:spPr>
            <a:xfrm>
              <a:off x="4502057" y="3583908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7DE6971E-3AA5-4A0C-90C0-4A9BA8C0B86A}"/>
                </a:ext>
              </a:extLst>
            </p:cNvPr>
            <p:cNvSpPr/>
            <p:nvPr/>
          </p:nvSpPr>
          <p:spPr>
            <a:xfrm>
              <a:off x="4580238" y="3482967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3E16ADC-B96E-4BB5-8B61-573E6550A3BA}"/>
                </a:ext>
              </a:extLst>
            </p:cNvPr>
            <p:cNvSpPr/>
            <p:nvPr/>
          </p:nvSpPr>
          <p:spPr>
            <a:xfrm>
              <a:off x="4554507" y="3607033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D8D2E0DA-351A-4DF7-A3E8-6564A9DE3D61}"/>
              </a:ext>
            </a:extLst>
          </p:cNvPr>
          <p:cNvGrpSpPr/>
          <p:nvPr/>
        </p:nvGrpSpPr>
        <p:grpSpPr>
          <a:xfrm>
            <a:off x="4974652" y="1314846"/>
            <a:ext cx="498056" cy="497092"/>
            <a:chOff x="3730989" y="986134"/>
            <a:chExt cx="373542" cy="372819"/>
          </a:xfrm>
          <a:solidFill>
            <a:srgbClr val="80CAFF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516CFA4D-7687-4A19-AEBB-E10139DCE22F}"/>
                </a:ext>
              </a:extLst>
            </p:cNvPr>
            <p:cNvSpPr/>
            <p:nvPr/>
          </p:nvSpPr>
          <p:spPr>
            <a:xfrm>
              <a:off x="3808512" y="986134"/>
              <a:ext cx="131920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74C7FC7E-C2D5-4FFB-90D8-649F4F94808C}"/>
                </a:ext>
              </a:extLst>
            </p:cNvPr>
            <p:cNvSpPr/>
            <p:nvPr/>
          </p:nvSpPr>
          <p:spPr>
            <a:xfrm>
              <a:off x="3797430" y="1180691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EDDAAA26-B596-4A09-8070-C3D9B50C7AB0}"/>
                </a:ext>
              </a:extLst>
            </p:cNvPr>
            <p:cNvSpPr/>
            <p:nvPr/>
          </p:nvSpPr>
          <p:spPr>
            <a:xfrm>
              <a:off x="3797430" y="1094125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BDA46320-15AD-434D-84F9-9B9A0048DE5B}"/>
                </a:ext>
              </a:extLst>
            </p:cNvPr>
            <p:cNvSpPr/>
            <p:nvPr/>
          </p:nvSpPr>
          <p:spPr>
            <a:xfrm>
              <a:off x="3797430" y="1270302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0413E2CB-DDB5-47E7-8EA2-B92A7F2E23FD}"/>
                </a:ext>
              </a:extLst>
            </p:cNvPr>
            <p:cNvSpPr/>
            <p:nvPr/>
          </p:nvSpPr>
          <p:spPr>
            <a:xfrm>
              <a:off x="3730989" y="1007522"/>
              <a:ext cx="284927" cy="351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6FBBFFE6-4D85-4A62-A079-CA7654B74429}"/>
                </a:ext>
              </a:extLst>
            </p:cNvPr>
            <p:cNvSpPr/>
            <p:nvPr/>
          </p:nvSpPr>
          <p:spPr>
            <a:xfrm>
              <a:off x="4039051" y="1115247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3D8A83F3-05E5-4684-8B0E-13361DC3A12C}"/>
                </a:ext>
              </a:extLst>
            </p:cNvPr>
            <p:cNvSpPr/>
            <p:nvPr/>
          </p:nvSpPr>
          <p:spPr>
            <a:xfrm>
              <a:off x="4039051" y="1028672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88D9CA39-EF2F-4C77-A6D0-522C3809DFA1}"/>
                </a:ext>
              </a:extLst>
            </p:cNvPr>
            <p:cNvSpPr/>
            <p:nvPr/>
          </p:nvSpPr>
          <p:spPr>
            <a:xfrm>
              <a:off x="4041081" y="1270302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50293F35-A8EB-4870-9964-B5E9F0B95AD9}"/>
              </a:ext>
            </a:extLst>
          </p:cNvPr>
          <p:cNvGrpSpPr/>
          <p:nvPr/>
        </p:nvGrpSpPr>
        <p:grpSpPr>
          <a:xfrm>
            <a:off x="10919252" y="3411175"/>
            <a:ext cx="604856" cy="605796"/>
            <a:chOff x="8189439" y="2558381"/>
            <a:chExt cx="453642" cy="454347"/>
          </a:xfrm>
          <a:solidFill>
            <a:srgbClr val="80CAFF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AEA7708D-2643-4071-BE5F-4EBE8A5A12F9}"/>
                </a:ext>
              </a:extLst>
            </p:cNvPr>
            <p:cNvSpPr/>
            <p:nvPr/>
          </p:nvSpPr>
          <p:spPr>
            <a:xfrm>
              <a:off x="8316961" y="2858752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51182A8A-497E-41F3-A141-2425D29BADA0}"/>
                </a:ext>
              </a:extLst>
            </p:cNvPr>
            <p:cNvSpPr/>
            <p:nvPr/>
          </p:nvSpPr>
          <p:spPr>
            <a:xfrm>
              <a:off x="8189439" y="2743529"/>
              <a:ext cx="267279" cy="269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1DAE78D4-F68D-435A-81E6-A2B41AA3B1D6}"/>
                </a:ext>
              </a:extLst>
            </p:cNvPr>
            <p:cNvSpPr/>
            <p:nvPr/>
          </p:nvSpPr>
          <p:spPr>
            <a:xfrm>
              <a:off x="8497153" y="2665037"/>
              <a:ext cx="24551" cy="404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CFF8EF7D-73EF-4842-B188-18A9516F2B39}"/>
                </a:ext>
              </a:extLst>
            </p:cNvPr>
            <p:cNvSpPr/>
            <p:nvPr/>
          </p:nvSpPr>
          <p:spPr>
            <a:xfrm>
              <a:off x="8374541" y="2558381"/>
              <a:ext cx="268540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3CA77FD5-AD1E-4B0A-937E-0432AAAA8E92}"/>
              </a:ext>
            </a:extLst>
          </p:cNvPr>
          <p:cNvGrpSpPr/>
          <p:nvPr/>
        </p:nvGrpSpPr>
        <p:grpSpPr>
          <a:xfrm>
            <a:off x="4202985" y="1247131"/>
            <a:ext cx="499932" cy="600541"/>
            <a:chOff x="3152238" y="935348"/>
            <a:chExt cx="374949" cy="450406"/>
          </a:xfrm>
          <a:solidFill>
            <a:srgbClr val="80CAFF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1260B31-58F2-487C-BD89-83ED8E40B43B}"/>
                </a:ext>
              </a:extLst>
            </p:cNvPr>
            <p:cNvSpPr/>
            <p:nvPr/>
          </p:nvSpPr>
          <p:spPr>
            <a:xfrm>
              <a:off x="3152238" y="935348"/>
              <a:ext cx="79159" cy="312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E12506C0-E1CD-400C-80B8-F0850D1C5424}"/>
                </a:ext>
              </a:extLst>
            </p:cNvPr>
            <p:cNvSpPr/>
            <p:nvPr/>
          </p:nvSpPr>
          <p:spPr>
            <a:xfrm>
              <a:off x="3152238" y="1253038"/>
              <a:ext cx="374949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53996851-C5D8-4760-9EC1-09FD8A7B5F74}"/>
                </a:ext>
              </a:extLst>
            </p:cNvPr>
            <p:cNvSpPr/>
            <p:nvPr/>
          </p:nvSpPr>
          <p:spPr>
            <a:xfrm>
              <a:off x="3441957" y="1319954"/>
              <a:ext cx="85222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424F350E-6DC8-4B04-B6DB-9C9671A5FE55}"/>
                </a:ext>
              </a:extLst>
            </p:cNvPr>
            <p:cNvSpPr/>
            <p:nvPr/>
          </p:nvSpPr>
          <p:spPr>
            <a:xfrm>
              <a:off x="3323898" y="1094792"/>
              <a:ext cx="130274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D9B5E7D4-F3C3-4A91-BE07-2E55D0772F07}"/>
                </a:ext>
              </a:extLst>
            </p:cNvPr>
            <p:cNvSpPr/>
            <p:nvPr/>
          </p:nvSpPr>
          <p:spPr>
            <a:xfrm>
              <a:off x="3364031" y="1015669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8FFCD82F-439A-4B9A-8053-6C31A73BBC53}"/>
                </a:ext>
              </a:extLst>
            </p:cNvPr>
            <p:cNvSpPr/>
            <p:nvPr/>
          </p:nvSpPr>
          <p:spPr>
            <a:xfrm>
              <a:off x="3256937" y="935348"/>
              <a:ext cx="265386" cy="2921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FFA7DB10-99EF-4F72-B197-04C964157AB5}"/>
                </a:ext>
              </a:extLst>
            </p:cNvPr>
            <p:cNvSpPr/>
            <p:nvPr/>
          </p:nvSpPr>
          <p:spPr>
            <a:xfrm>
              <a:off x="3364031" y="1319954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F360005B-507F-411A-94F8-A8C784C085EC}"/>
              </a:ext>
            </a:extLst>
          </p:cNvPr>
          <p:cNvGrpSpPr/>
          <p:nvPr/>
        </p:nvGrpSpPr>
        <p:grpSpPr>
          <a:xfrm>
            <a:off x="8170189" y="1211408"/>
            <a:ext cx="600516" cy="600541"/>
            <a:chOff x="6127641" y="908556"/>
            <a:chExt cx="450387" cy="450406"/>
          </a:xfrm>
          <a:solidFill>
            <a:srgbClr val="80CAFF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5589A2A0-DF7D-49C1-889E-6F1E11797494}"/>
                </a:ext>
              </a:extLst>
            </p:cNvPr>
            <p:cNvSpPr/>
            <p:nvPr/>
          </p:nvSpPr>
          <p:spPr>
            <a:xfrm>
              <a:off x="6361343" y="1042461"/>
              <a:ext cx="198461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CC7A8112-5DF3-424B-B55D-42CC46463E90}"/>
                </a:ext>
              </a:extLst>
            </p:cNvPr>
            <p:cNvSpPr/>
            <p:nvPr/>
          </p:nvSpPr>
          <p:spPr>
            <a:xfrm>
              <a:off x="6340669" y="1065568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6F829EE7-2098-48EE-AF1F-621B5BF890CF}"/>
                </a:ext>
              </a:extLst>
            </p:cNvPr>
            <p:cNvSpPr/>
            <p:nvPr/>
          </p:nvSpPr>
          <p:spPr>
            <a:xfrm>
              <a:off x="6127641" y="988868"/>
              <a:ext cx="292150" cy="2909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84A1454F-A0F7-4B5B-BB67-D3D59D13B8ED}"/>
                </a:ext>
              </a:extLst>
            </p:cNvPr>
            <p:cNvSpPr/>
            <p:nvPr/>
          </p:nvSpPr>
          <p:spPr>
            <a:xfrm>
              <a:off x="6127641" y="908556"/>
              <a:ext cx="292150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3EEE9890-1C20-4ECB-972C-649F0C8B8020}"/>
                </a:ext>
              </a:extLst>
            </p:cNvPr>
            <p:cNvSpPr/>
            <p:nvPr/>
          </p:nvSpPr>
          <p:spPr>
            <a:xfrm>
              <a:off x="6127641" y="1305370"/>
              <a:ext cx="292150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6C4852E1-0AA4-4AC6-85C3-93E8D4DB4C52}"/>
              </a:ext>
            </a:extLst>
          </p:cNvPr>
          <p:cNvGrpSpPr/>
          <p:nvPr/>
        </p:nvGrpSpPr>
        <p:grpSpPr>
          <a:xfrm>
            <a:off x="8926434" y="1221931"/>
            <a:ext cx="607001" cy="598883"/>
            <a:chOff x="6694825" y="916448"/>
            <a:chExt cx="455251" cy="449162"/>
          </a:xfrm>
          <a:solidFill>
            <a:srgbClr val="80CAFF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70EE972C-9CAA-4CB8-A916-C4DB1F213413}"/>
                </a:ext>
              </a:extLst>
            </p:cNvPr>
            <p:cNvSpPr/>
            <p:nvPr/>
          </p:nvSpPr>
          <p:spPr>
            <a:xfrm>
              <a:off x="6986930" y="968761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A9EA18C3-C318-457C-BB03-32F26FE32CF0}"/>
                </a:ext>
              </a:extLst>
            </p:cNvPr>
            <p:cNvSpPr/>
            <p:nvPr/>
          </p:nvSpPr>
          <p:spPr>
            <a:xfrm>
              <a:off x="6803145" y="1234101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AAA1D0F7-A8AA-4257-B8E0-756C257F5F44}"/>
                </a:ext>
              </a:extLst>
            </p:cNvPr>
            <p:cNvSpPr/>
            <p:nvPr/>
          </p:nvSpPr>
          <p:spPr>
            <a:xfrm>
              <a:off x="6694825" y="916448"/>
              <a:ext cx="318924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E2121BCA-59E2-4D87-BD7B-F36FBBABC356}"/>
                </a:ext>
              </a:extLst>
            </p:cNvPr>
            <p:cNvSpPr/>
            <p:nvPr/>
          </p:nvSpPr>
          <p:spPr>
            <a:xfrm>
              <a:off x="6775146" y="995534"/>
              <a:ext cx="161912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8DB999F-A63C-46A2-A8FB-0A848592BDE3}"/>
                </a:ext>
              </a:extLst>
            </p:cNvPr>
            <p:cNvSpPr/>
            <p:nvPr/>
          </p:nvSpPr>
          <p:spPr>
            <a:xfrm>
              <a:off x="6775146" y="1091693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9EC0FB8C-5234-47B9-820A-D9350BD8E6A8}"/>
                </a:ext>
              </a:extLst>
            </p:cNvPr>
            <p:cNvSpPr/>
            <p:nvPr/>
          </p:nvSpPr>
          <p:spPr>
            <a:xfrm>
              <a:off x="6988164" y="1153780"/>
              <a:ext cx="161912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E4EFB5B0-2D6D-4EE2-841D-80FCD78D885B}"/>
                </a:ext>
              </a:extLst>
            </p:cNvPr>
            <p:cNvSpPr/>
            <p:nvPr/>
          </p:nvSpPr>
          <p:spPr>
            <a:xfrm>
              <a:off x="6986930" y="1249939"/>
              <a:ext cx="158282" cy="115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A5404989-83B5-4C8D-A30A-75A352897AB4}"/>
              </a:ext>
            </a:extLst>
          </p:cNvPr>
          <p:cNvGrpSpPr/>
          <p:nvPr/>
        </p:nvGrpSpPr>
        <p:grpSpPr>
          <a:xfrm>
            <a:off x="5860170" y="1222637"/>
            <a:ext cx="580997" cy="600528"/>
            <a:chOff x="4395127" y="916978"/>
            <a:chExt cx="435748" cy="450396"/>
          </a:xfrm>
          <a:solidFill>
            <a:srgbClr val="80CAFF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41DC086C-973E-40D3-B431-3C5C3A8EDBCE}"/>
                </a:ext>
              </a:extLst>
            </p:cNvPr>
            <p:cNvSpPr/>
            <p:nvPr/>
          </p:nvSpPr>
          <p:spPr>
            <a:xfrm>
              <a:off x="4565544" y="916978"/>
              <a:ext cx="265331" cy="264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140D7489-0377-484E-8D8F-9B9257C41FD3}"/>
                </a:ext>
              </a:extLst>
            </p:cNvPr>
            <p:cNvSpPr/>
            <p:nvPr/>
          </p:nvSpPr>
          <p:spPr>
            <a:xfrm>
              <a:off x="4673836" y="997308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19A92D3C-C77D-439B-89B3-D5721E8DB164}"/>
                </a:ext>
              </a:extLst>
            </p:cNvPr>
            <p:cNvSpPr/>
            <p:nvPr/>
          </p:nvSpPr>
          <p:spPr>
            <a:xfrm>
              <a:off x="4446242" y="1127537"/>
              <a:ext cx="10714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C8AAA06D-6D60-4991-B156-E97541ABEF5F}"/>
                </a:ext>
              </a:extLst>
            </p:cNvPr>
            <p:cNvSpPr/>
            <p:nvPr/>
          </p:nvSpPr>
          <p:spPr>
            <a:xfrm>
              <a:off x="4395127" y="1260207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D96985CE-5031-41FF-A384-EDE5C1322541}"/>
              </a:ext>
            </a:extLst>
          </p:cNvPr>
          <p:cNvGrpSpPr/>
          <p:nvPr/>
        </p:nvGrpSpPr>
        <p:grpSpPr>
          <a:xfrm>
            <a:off x="9993332" y="1221931"/>
            <a:ext cx="571329" cy="601357"/>
            <a:chOff x="7494998" y="916448"/>
            <a:chExt cx="428497" cy="451018"/>
          </a:xfrm>
          <a:solidFill>
            <a:srgbClr val="80CAFF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8330B516-B655-4E4F-A2E1-AF436A63460B}"/>
                </a:ext>
              </a:extLst>
            </p:cNvPr>
            <p:cNvSpPr/>
            <p:nvPr/>
          </p:nvSpPr>
          <p:spPr>
            <a:xfrm>
              <a:off x="7813895" y="1246921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E31FFD10-24BE-48DC-B826-D9E9F61E454C}"/>
                </a:ext>
              </a:extLst>
            </p:cNvPr>
            <p:cNvSpPr/>
            <p:nvPr/>
          </p:nvSpPr>
          <p:spPr>
            <a:xfrm>
              <a:off x="7680018" y="917070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989A5333-BD9A-4BA0-BAA4-2CDD8018BB02}"/>
                </a:ext>
              </a:extLst>
            </p:cNvPr>
            <p:cNvSpPr/>
            <p:nvPr/>
          </p:nvSpPr>
          <p:spPr>
            <a:xfrm>
              <a:off x="7653253" y="1103095"/>
              <a:ext cx="7911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9CB21B18-9C40-41EA-8349-1AF4A024011D}"/>
                </a:ext>
              </a:extLst>
            </p:cNvPr>
            <p:cNvSpPr/>
            <p:nvPr/>
          </p:nvSpPr>
          <p:spPr>
            <a:xfrm>
              <a:off x="7576572" y="1190951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9CE867E0-3AFC-42C2-AF2A-59834F900C49}"/>
                </a:ext>
              </a:extLst>
            </p:cNvPr>
            <p:cNvSpPr/>
            <p:nvPr/>
          </p:nvSpPr>
          <p:spPr>
            <a:xfrm>
              <a:off x="7705557" y="1048533"/>
              <a:ext cx="197226" cy="214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B5EA939B-0D3B-4BE3-BCE4-EF957057D344}"/>
                </a:ext>
              </a:extLst>
            </p:cNvPr>
            <p:cNvSpPr/>
            <p:nvPr/>
          </p:nvSpPr>
          <p:spPr>
            <a:xfrm>
              <a:off x="7734763" y="916448"/>
              <a:ext cx="188732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F5C6CC0-7DE6-46BA-A55B-D8785DD80FD1}"/>
                </a:ext>
              </a:extLst>
            </p:cNvPr>
            <p:cNvSpPr/>
            <p:nvPr/>
          </p:nvSpPr>
          <p:spPr>
            <a:xfrm>
              <a:off x="7494998" y="945078"/>
              <a:ext cx="158246" cy="3067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C97EE6B3-3748-4394-BAFA-A3B8FD00FB99}"/>
              </a:ext>
            </a:extLst>
          </p:cNvPr>
          <p:cNvGrpSpPr/>
          <p:nvPr/>
        </p:nvGrpSpPr>
        <p:grpSpPr>
          <a:xfrm>
            <a:off x="6627547" y="1222638"/>
            <a:ext cx="564768" cy="600541"/>
            <a:chOff x="4970660" y="916978"/>
            <a:chExt cx="423576" cy="450406"/>
          </a:xfrm>
          <a:solidFill>
            <a:srgbClr val="80CAFF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98B5526B-925F-4902-A171-5473B9596C15}"/>
                </a:ext>
              </a:extLst>
            </p:cNvPr>
            <p:cNvSpPr/>
            <p:nvPr/>
          </p:nvSpPr>
          <p:spPr>
            <a:xfrm>
              <a:off x="5050981" y="1206660"/>
              <a:ext cx="130274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C5CC0082-4883-402B-B3FF-48811EEFC142}"/>
                </a:ext>
              </a:extLst>
            </p:cNvPr>
            <p:cNvSpPr/>
            <p:nvPr/>
          </p:nvSpPr>
          <p:spPr>
            <a:xfrm>
              <a:off x="5154445" y="1143384"/>
              <a:ext cx="107140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CF23A467-E2AB-4751-9F1C-DB5159C4A301}"/>
                </a:ext>
              </a:extLst>
            </p:cNvPr>
            <p:cNvSpPr/>
            <p:nvPr/>
          </p:nvSpPr>
          <p:spPr>
            <a:xfrm>
              <a:off x="4974299" y="996110"/>
              <a:ext cx="194794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162304CA-5681-4EF9-A6CE-FD7C0964BC5C}"/>
                </a:ext>
              </a:extLst>
            </p:cNvPr>
            <p:cNvSpPr/>
            <p:nvPr/>
          </p:nvSpPr>
          <p:spPr>
            <a:xfrm>
              <a:off x="5091159" y="1127537"/>
              <a:ext cx="52340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C47432F4-BA37-4C58-B8D5-3AB9135F3722}"/>
                </a:ext>
              </a:extLst>
            </p:cNvPr>
            <p:cNvSpPr/>
            <p:nvPr/>
          </p:nvSpPr>
          <p:spPr>
            <a:xfrm>
              <a:off x="5182416" y="917636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2C790FBD-112E-46A4-B8B6-1EA8F4B0C2AE}"/>
                </a:ext>
              </a:extLst>
            </p:cNvPr>
            <p:cNvSpPr/>
            <p:nvPr/>
          </p:nvSpPr>
          <p:spPr>
            <a:xfrm>
              <a:off x="4970660" y="1285783"/>
              <a:ext cx="290925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8BB658BE-861F-42D2-8B9A-7BCED5923303}"/>
                </a:ext>
              </a:extLst>
            </p:cNvPr>
            <p:cNvSpPr/>
            <p:nvPr/>
          </p:nvSpPr>
          <p:spPr>
            <a:xfrm>
              <a:off x="4971867" y="916978"/>
              <a:ext cx="23735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C0CF6F4B-DA0C-49B6-A5D8-353E92686E6C}"/>
              </a:ext>
            </a:extLst>
          </p:cNvPr>
          <p:cNvGrpSpPr/>
          <p:nvPr/>
        </p:nvGrpSpPr>
        <p:grpSpPr>
          <a:xfrm>
            <a:off x="7353642" y="1222211"/>
            <a:ext cx="608599" cy="601407"/>
            <a:chOff x="5515231" y="916658"/>
            <a:chExt cx="456449" cy="451055"/>
          </a:xfrm>
          <a:solidFill>
            <a:srgbClr val="80CAFF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5F976249-223F-428D-9371-4323DFE293CF}"/>
                </a:ext>
              </a:extLst>
            </p:cNvPr>
            <p:cNvSpPr/>
            <p:nvPr/>
          </p:nvSpPr>
          <p:spPr>
            <a:xfrm>
              <a:off x="5722150" y="916658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F7EFD82D-F94A-41A1-B147-AF0C259CCFE2}"/>
                </a:ext>
              </a:extLst>
            </p:cNvPr>
            <p:cNvSpPr/>
            <p:nvPr/>
          </p:nvSpPr>
          <p:spPr>
            <a:xfrm>
              <a:off x="5561481" y="1011088"/>
              <a:ext cx="11811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1E0B281C-4C88-4A53-81DA-020A33007714}"/>
                </a:ext>
              </a:extLst>
            </p:cNvPr>
            <p:cNvSpPr/>
            <p:nvPr/>
          </p:nvSpPr>
          <p:spPr>
            <a:xfrm>
              <a:off x="5759860" y="1210619"/>
              <a:ext cx="119347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08C0062A-CBDF-4B14-8A67-D61D9A70618A}"/>
                </a:ext>
              </a:extLst>
            </p:cNvPr>
            <p:cNvSpPr/>
            <p:nvPr/>
          </p:nvSpPr>
          <p:spPr>
            <a:xfrm>
              <a:off x="5515231" y="1052959"/>
              <a:ext cx="320122" cy="3147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813172A2-370B-4508-BA7D-8AA7E4DAB6DC}"/>
              </a:ext>
            </a:extLst>
          </p:cNvPr>
          <p:cNvGrpSpPr/>
          <p:nvPr/>
        </p:nvGrpSpPr>
        <p:grpSpPr>
          <a:xfrm>
            <a:off x="10894150" y="2239537"/>
            <a:ext cx="664756" cy="661817"/>
            <a:chOff x="8170612" y="1679652"/>
            <a:chExt cx="498567" cy="496363"/>
          </a:xfrm>
          <a:solidFill>
            <a:srgbClr val="80CAFF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899A3E94-F1A6-4CB5-BDDA-81B2C7783940}"/>
                </a:ext>
              </a:extLst>
            </p:cNvPr>
            <p:cNvSpPr/>
            <p:nvPr/>
          </p:nvSpPr>
          <p:spPr>
            <a:xfrm>
              <a:off x="8377559" y="1855729"/>
              <a:ext cx="291620" cy="3202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5406F57C-9E6D-485A-8F57-6B7E60D144B6}"/>
                </a:ext>
              </a:extLst>
            </p:cNvPr>
            <p:cNvSpPr/>
            <p:nvPr/>
          </p:nvSpPr>
          <p:spPr>
            <a:xfrm>
              <a:off x="8170612" y="1679652"/>
              <a:ext cx="321228" cy="349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A7B737C2-8572-4DD8-A110-6924A06B9ECE}"/>
              </a:ext>
            </a:extLst>
          </p:cNvPr>
          <p:cNvSpPr/>
          <p:nvPr/>
        </p:nvSpPr>
        <p:spPr>
          <a:xfrm>
            <a:off x="5795479" y="2277270"/>
            <a:ext cx="593591" cy="595164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22EF4E53-84FE-440B-96DD-9B210C0F1177}"/>
              </a:ext>
            </a:extLst>
          </p:cNvPr>
          <p:cNvGrpSpPr/>
          <p:nvPr/>
        </p:nvGrpSpPr>
        <p:grpSpPr>
          <a:xfrm>
            <a:off x="6543556" y="2275246"/>
            <a:ext cx="614403" cy="598932"/>
            <a:chOff x="4907667" y="1706434"/>
            <a:chExt cx="460802" cy="449199"/>
          </a:xfrm>
          <a:solidFill>
            <a:srgbClr val="80CAFF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204D142A-EEED-4CC4-B1FF-034F02010FB4}"/>
                </a:ext>
              </a:extLst>
            </p:cNvPr>
            <p:cNvSpPr/>
            <p:nvPr/>
          </p:nvSpPr>
          <p:spPr>
            <a:xfrm>
              <a:off x="4907667" y="1708766"/>
              <a:ext cx="460802" cy="446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087452D-455F-435F-B76A-54C2AB0274C2}"/>
                </a:ext>
              </a:extLst>
            </p:cNvPr>
            <p:cNvSpPr/>
            <p:nvPr/>
          </p:nvSpPr>
          <p:spPr>
            <a:xfrm>
              <a:off x="4908883" y="1940036"/>
              <a:ext cx="220187" cy="2147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949D83B1-D177-483C-81F2-35EB6FEAA3A4}"/>
                </a:ext>
              </a:extLst>
            </p:cNvPr>
            <p:cNvSpPr/>
            <p:nvPr/>
          </p:nvSpPr>
          <p:spPr>
            <a:xfrm>
              <a:off x="5166341" y="1706434"/>
              <a:ext cx="197318" cy="1951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698F5C1E-42F9-49AA-91F9-4A1218574B65}"/>
              </a:ext>
            </a:extLst>
          </p:cNvPr>
          <p:cNvGrpSpPr/>
          <p:nvPr/>
        </p:nvGrpSpPr>
        <p:grpSpPr>
          <a:xfrm>
            <a:off x="7300435" y="2275527"/>
            <a:ext cx="599992" cy="598383"/>
            <a:chOff x="5475326" y="1706645"/>
            <a:chExt cx="449994" cy="448787"/>
          </a:xfrm>
          <a:solidFill>
            <a:srgbClr val="80CAFF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4576C083-A521-4DFE-8A67-49130D63B506}"/>
                </a:ext>
              </a:extLst>
            </p:cNvPr>
            <p:cNvSpPr/>
            <p:nvPr/>
          </p:nvSpPr>
          <p:spPr>
            <a:xfrm>
              <a:off x="5475326" y="1706645"/>
              <a:ext cx="449994" cy="448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8BBFAFE8-D993-45E9-9BF1-E9A603F4DA9C}"/>
                </a:ext>
              </a:extLst>
            </p:cNvPr>
            <p:cNvSpPr/>
            <p:nvPr/>
          </p:nvSpPr>
          <p:spPr>
            <a:xfrm>
              <a:off x="5475326" y="1841062"/>
              <a:ext cx="328489" cy="3131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DC6AB299-AEE3-4C42-9891-CDA11BFFEF90}"/>
              </a:ext>
            </a:extLst>
          </p:cNvPr>
          <p:cNvGrpSpPr/>
          <p:nvPr/>
        </p:nvGrpSpPr>
        <p:grpSpPr>
          <a:xfrm>
            <a:off x="4197229" y="2301106"/>
            <a:ext cx="595152" cy="596785"/>
            <a:chOff x="3147922" y="1725829"/>
            <a:chExt cx="446364" cy="447589"/>
          </a:xfrm>
          <a:solidFill>
            <a:srgbClr val="80CAFF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0B0592-BD8E-4B99-847C-174FDBAE5D38}"/>
                </a:ext>
              </a:extLst>
            </p:cNvPr>
            <p:cNvSpPr/>
            <p:nvPr/>
          </p:nvSpPr>
          <p:spPr>
            <a:xfrm>
              <a:off x="3147922" y="1725829"/>
              <a:ext cx="105887" cy="4463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307B8292-EDF1-476C-8E51-97245BBF385B}"/>
                </a:ext>
              </a:extLst>
            </p:cNvPr>
            <p:cNvSpPr/>
            <p:nvPr/>
          </p:nvSpPr>
          <p:spPr>
            <a:xfrm>
              <a:off x="3464341" y="1897864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0C0AFB37-E516-4434-9122-B65AF4DBCD60}"/>
                </a:ext>
              </a:extLst>
            </p:cNvPr>
            <p:cNvSpPr/>
            <p:nvPr/>
          </p:nvSpPr>
          <p:spPr>
            <a:xfrm>
              <a:off x="3464341" y="1962823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D7EB1C8C-59DF-4092-AE86-70EB7501B7E6}"/>
                </a:ext>
              </a:extLst>
            </p:cNvPr>
            <p:cNvSpPr/>
            <p:nvPr/>
          </p:nvSpPr>
          <p:spPr>
            <a:xfrm>
              <a:off x="3464341" y="2026593"/>
              <a:ext cx="103491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24A60295-9C8A-40C9-A30B-12835F6860FA}"/>
                </a:ext>
              </a:extLst>
            </p:cNvPr>
            <p:cNvSpPr/>
            <p:nvPr/>
          </p:nvSpPr>
          <p:spPr>
            <a:xfrm>
              <a:off x="3412604" y="1725829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1951962E-C72B-40A1-B9BB-F863044460AB}"/>
                </a:ext>
              </a:extLst>
            </p:cNvPr>
            <p:cNvSpPr/>
            <p:nvPr/>
          </p:nvSpPr>
          <p:spPr>
            <a:xfrm>
              <a:off x="3514871" y="1725829"/>
              <a:ext cx="52971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1AD21713-237A-429A-9F72-7D327751EC99}"/>
                </a:ext>
              </a:extLst>
            </p:cNvPr>
            <p:cNvSpPr/>
            <p:nvPr/>
          </p:nvSpPr>
          <p:spPr>
            <a:xfrm>
              <a:off x="3251423" y="1831680"/>
              <a:ext cx="316418" cy="23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D0955046-5068-4377-979C-2838173A8B25}"/>
                </a:ext>
              </a:extLst>
            </p:cNvPr>
            <p:cNvSpPr/>
            <p:nvPr/>
          </p:nvSpPr>
          <p:spPr>
            <a:xfrm>
              <a:off x="3411425" y="1895468"/>
              <a:ext cx="78199" cy="2767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A3C6ED89-B739-41A2-ABE2-FC87D615DA59}"/>
                </a:ext>
              </a:extLst>
            </p:cNvPr>
            <p:cNvSpPr/>
            <p:nvPr/>
          </p:nvSpPr>
          <p:spPr>
            <a:xfrm>
              <a:off x="3516096" y="2089147"/>
              <a:ext cx="52971" cy="84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B3569E32-77CF-4A49-BB68-CBE4A724B34F}"/>
              </a:ext>
            </a:extLst>
          </p:cNvPr>
          <p:cNvGrpSpPr/>
          <p:nvPr/>
        </p:nvGrpSpPr>
        <p:grpSpPr>
          <a:xfrm>
            <a:off x="8143561" y="2267028"/>
            <a:ext cx="593591" cy="593531"/>
            <a:chOff x="6107670" y="1700271"/>
            <a:chExt cx="445193" cy="445148"/>
          </a:xfrm>
          <a:solidFill>
            <a:srgbClr val="80CAFF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1BBB2E07-4711-4193-B6AB-1FA07C30FF51}"/>
                </a:ext>
              </a:extLst>
            </p:cNvPr>
            <p:cNvSpPr/>
            <p:nvPr/>
          </p:nvSpPr>
          <p:spPr>
            <a:xfrm>
              <a:off x="6107670" y="1700271"/>
              <a:ext cx="445193" cy="4451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206B5C95-AF9F-4706-B3FA-8662A80512EB}"/>
                </a:ext>
              </a:extLst>
            </p:cNvPr>
            <p:cNvSpPr/>
            <p:nvPr/>
          </p:nvSpPr>
          <p:spPr>
            <a:xfrm>
              <a:off x="6211153" y="1804934"/>
              <a:ext cx="239435" cy="235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858F4EA2-A16C-45F0-8C17-0F20DC9A372D}"/>
              </a:ext>
            </a:extLst>
          </p:cNvPr>
          <p:cNvGrpSpPr/>
          <p:nvPr/>
        </p:nvGrpSpPr>
        <p:grpSpPr>
          <a:xfrm>
            <a:off x="5042099" y="2277331"/>
            <a:ext cx="625668" cy="594763"/>
            <a:chOff x="3781574" y="1707998"/>
            <a:chExt cx="469251" cy="446072"/>
          </a:xfrm>
          <a:solidFill>
            <a:srgbClr val="80CAFF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652082E0-9240-4781-869B-660C5E1F8032}"/>
                </a:ext>
              </a:extLst>
            </p:cNvPr>
            <p:cNvSpPr/>
            <p:nvPr/>
          </p:nvSpPr>
          <p:spPr>
            <a:xfrm>
              <a:off x="3924741" y="1707998"/>
              <a:ext cx="326084" cy="327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55B977F1-20E0-4225-A0A9-4A036D347EE1}"/>
                </a:ext>
              </a:extLst>
            </p:cNvPr>
            <p:cNvSpPr/>
            <p:nvPr/>
          </p:nvSpPr>
          <p:spPr>
            <a:xfrm>
              <a:off x="3781574" y="1823478"/>
              <a:ext cx="329705" cy="330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F3A7CD7F-DC1F-45B8-8FE3-E2F6A98D318B}"/>
              </a:ext>
            </a:extLst>
          </p:cNvPr>
          <p:cNvGrpSpPr/>
          <p:nvPr/>
        </p:nvGrpSpPr>
        <p:grpSpPr>
          <a:xfrm>
            <a:off x="8973641" y="2276381"/>
            <a:ext cx="595164" cy="593591"/>
            <a:chOff x="6730230" y="1707285"/>
            <a:chExt cx="446373" cy="445193"/>
          </a:xfrm>
          <a:solidFill>
            <a:srgbClr val="80CAFF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CA8402AB-9B92-4C84-BA0C-4ED4D2A35FA6}"/>
                </a:ext>
              </a:extLst>
            </p:cNvPr>
            <p:cNvSpPr/>
            <p:nvPr/>
          </p:nvSpPr>
          <p:spPr>
            <a:xfrm>
              <a:off x="6809628" y="1786682"/>
              <a:ext cx="287587" cy="285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4E5E46F3-5C27-4F92-89EF-8F92835899DE}"/>
                </a:ext>
              </a:extLst>
            </p:cNvPr>
            <p:cNvSpPr/>
            <p:nvPr/>
          </p:nvSpPr>
          <p:spPr>
            <a:xfrm>
              <a:off x="6730230" y="1707285"/>
              <a:ext cx="446373" cy="4451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79C74BD2-9333-4460-804A-020D1F6EAC4B}"/>
              </a:ext>
            </a:extLst>
          </p:cNvPr>
          <p:cNvSpPr/>
          <p:nvPr/>
        </p:nvSpPr>
        <p:spPr>
          <a:xfrm>
            <a:off x="5786385" y="3436133"/>
            <a:ext cx="601345" cy="61752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559FCE6E-D7BA-4132-B99A-617A3C33CB08}"/>
              </a:ext>
            </a:extLst>
          </p:cNvPr>
          <p:cNvSpPr/>
          <p:nvPr/>
        </p:nvSpPr>
        <p:spPr>
          <a:xfrm>
            <a:off x="6505810" y="3532656"/>
            <a:ext cx="611964" cy="521000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80CAFF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8986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862589BB-1E62-406D-B3EB-3212F578B446}"/>
              </a:ext>
            </a:extLst>
          </p:cNvPr>
          <p:cNvGrpSpPr/>
          <p:nvPr/>
        </p:nvGrpSpPr>
        <p:grpSpPr>
          <a:xfrm>
            <a:off x="7369039" y="3452311"/>
            <a:ext cx="615013" cy="615988"/>
            <a:chOff x="5526779" y="2589233"/>
            <a:chExt cx="461260" cy="461991"/>
          </a:xfrm>
          <a:solidFill>
            <a:srgbClr val="80CAFF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5220ACEF-4910-4D18-B2AE-7BC9C4EF9993}"/>
                </a:ext>
              </a:extLst>
            </p:cNvPr>
            <p:cNvSpPr/>
            <p:nvPr/>
          </p:nvSpPr>
          <p:spPr>
            <a:xfrm>
              <a:off x="5526779" y="2589233"/>
              <a:ext cx="368777" cy="370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4F1F6A5F-6FE3-41CD-96E2-9631CD4B4ADB}"/>
                </a:ext>
              </a:extLst>
            </p:cNvPr>
            <p:cNvSpPr/>
            <p:nvPr/>
          </p:nvSpPr>
          <p:spPr>
            <a:xfrm>
              <a:off x="5588419" y="2775222"/>
              <a:ext cx="399620" cy="2760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CC838E7D-552B-42A1-BB2D-878C5B5BCB1F}"/>
              </a:ext>
            </a:extLst>
          </p:cNvPr>
          <p:cNvGrpSpPr/>
          <p:nvPr/>
        </p:nvGrpSpPr>
        <p:grpSpPr>
          <a:xfrm>
            <a:off x="9804940" y="3428804"/>
            <a:ext cx="621059" cy="619048"/>
            <a:chOff x="7353705" y="2571603"/>
            <a:chExt cx="465794" cy="464286"/>
          </a:xfrm>
          <a:solidFill>
            <a:srgbClr val="80CAFF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9E303D49-2A84-41BC-8CFA-BA52CFE28694}"/>
                </a:ext>
              </a:extLst>
            </p:cNvPr>
            <p:cNvSpPr/>
            <p:nvPr/>
          </p:nvSpPr>
          <p:spPr>
            <a:xfrm>
              <a:off x="7635669" y="2856585"/>
              <a:ext cx="183830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46C1FD35-3741-438E-B7DF-4AA86CBBFD59}"/>
                </a:ext>
              </a:extLst>
            </p:cNvPr>
            <p:cNvSpPr/>
            <p:nvPr/>
          </p:nvSpPr>
          <p:spPr>
            <a:xfrm>
              <a:off x="7353705" y="2571603"/>
              <a:ext cx="359651" cy="363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058892F2-FD07-47F2-BD29-BE530EF42E38}"/>
              </a:ext>
            </a:extLst>
          </p:cNvPr>
          <p:cNvGrpSpPr/>
          <p:nvPr/>
        </p:nvGrpSpPr>
        <p:grpSpPr>
          <a:xfrm>
            <a:off x="6535108" y="4660331"/>
            <a:ext cx="541689" cy="545164"/>
            <a:chOff x="4901330" y="3495248"/>
            <a:chExt cx="406267" cy="408873"/>
          </a:xfrm>
          <a:solidFill>
            <a:srgbClr val="80CAFF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527C6E02-EDF6-48DA-B294-A396163CC3D1}"/>
                </a:ext>
              </a:extLst>
            </p:cNvPr>
            <p:cNvSpPr/>
            <p:nvPr/>
          </p:nvSpPr>
          <p:spPr>
            <a:xfrm>
              <a:off x="4901330" y="3495248"/>
              <a:ext cx="406267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A0C85B90-AF2D-43CC-96E9-1BE7E7803171}"/>
                </a:ext>
              </a:extLst>
            </p:cNvPr>
            <p:cNvSpPr/>
            <p:nvPr/>
          </p:nvSpPr>
          <p:spPr>
            <a:xfrm>
              <a:off x="4979154" y="3822740"/>
              <a:ext cx="249649" cy="813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281648B7-8902-4C59-92B1-8CE3F457E0C1}"/>
              </a:ext>
            </a:extLst>
          </p:cNvPr>
          <p:cNvGrpSpPr/>
          <p:nvPr/>
        </p:nvGrpSpPr>
        <p:grpSpPr>
          <a:xfrm>
            <a:off x="8197632" y="3444021"/>
            <a:ext cx="363869" cy="615964"/>
            <a:chOff x="6148224" y="2583015"/>
            <a:chExt cx="272902" cy="461973"/>
          </a:xfrm>
          <a:solidFill>
            <a:srgbClr val="80CAFF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F90D2558-69EE-4918-BA69-1FD28C258918}"/>
                </a:ext>
              </a:extLst>
            </p:cNvPr>
            <p:cNvSpPr/>
            <p:nvPr/>
          </p:nvSpPr>
          <p:spPr>
            <a:xfrm>
              <a:off x="6148224" y="2583015"/>
              <a:ext cx="272902" cy="321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7633B776-504E-4002-943E-75B97A33455A}"/>
                </a:ext>
              </a:extLst>
            </p:cNvPr>
            <p:cNvSpPr/>
            <p:nvPr/>
          </p:nvSpPr>
          <p:spPr>
            <a:xfrm>
              <a:off x="6209864" y="2934657"/>
              <a:ext cx="151872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C65A659C-1D1F-4AED-98AB-54729F9F9E03}"/>
              </a:ext>
            </a:extLst>
          </p:cNvPr>
          <p:cNvGrpSpPr/>
          <p:nvPr/>
        </p:nvGrpSpPr>
        <p:grpSpPr>
          <a:xfrm>
            <a:off x="5061472" y="3472659"/>
            <a:ext cx="605880" cy="616756"/>
            <a:chOff x="3796104" y="2604494"/>
            <a:chExt cx="454410" cy="462567"/>
          </a:xfrm>
          <a:solidFill>
            <a:srgbClr val="80CAFF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3C1B9E8D-ABB9-4F51-9C4E-65A0E6E0BA46}"/>
                </a:ext>
              </a:extLst>
            </p:cNvPr>
            <p:cNvSpPr/>
            <p:nvPr/>
          </p:nvSpPr>
          <p:spPr>
            <a:xfrm>
              <a:off x="3796104" y="2604494"/>
              <a:ext cx="138174" cy="224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94B222E6-CB61-4141-97C3-7BEDF722E9CC}"/>
                </a:ext>
              </a:extLst>
            </p:cNvPr>
            <p:cNvSpPr/>
            <p:nvPr/>
          </p:nvSpPr>
          <p:spPr>
            <a:xfrm>
              <a:off x="3880603" y="2662485"/>
              <a:ext cx="313959" cy="40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52AD762E-38C6-4B4F-BF54-C1553AC0617A}"/>
                </a:ext>
              </a:extLst>
            </p:cNvPr>
            <p:cNvSpPr/>
            <p:nvPr/>
          </p:nvSpPr>
          <p:spPr>
            <a:xfrm>
              <a:off x="4156871" y="2753276"/>
              <a:ext cx="93643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C8E27905-BB25-486C-BC12-5996CE2B7DE2}"/>
              </a:ext>
            </a:extLst>
          </p:cNvPr>
          <p:cNvGrpSpPr/>
          <p:nvPr/>
        </p:nvGrpSpPr>
        <p:grpSpPr>
          <a:xfrm>
            <a:off x="8940223" y="3435035"/>
            <a:ext cx="608940" cy="619024"/>
            <a:chOff x="6705167" y="2576276"/>
            <a:chExt cx="456705" cy="464268"/>
          </a:xfrm>
          <a:solidFill>
            <a:srgbClr val="80CAFF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564D1C95-22EF-4BE1-A124-A66EA22DBD71}"/>
                </a:ext>
              </a:extLst>
            </p:cNvPr>
            <p:cNvSpPr/>
            <p:nvPr/>
          </p:nvSpPr>
          <p:spPr>
            <a:xfrm>
              <a:off x="6981480" y="2578580"/>
              <a:ext cx="180392" cy="271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4283AE7E-6FBD-42CF-8F92-4A984A79D2B4}"/>
                </a:ext>
              </a:extLst>
            </p:cNvPr>
            <p:cNvSpPr/>
            <p:nvPr/>
          </p:nvSpPr>
          <p:spPr>
            <a:xfrm>
              <a:off x="6767968" y="2980770"/>
              <a:ext cx="391619" cy="597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AEDECDF2-E9C7-49C0-90DD-A0C23C23A5A9}"/>
                </a:ext>
              </a:extLst>
            </p:cNvPr>
            <p:cNvSpPr/>
            <p:nvPr/>
          </p:nvSpPr>
          <p:spPr>
            <a:xfrm>
              <a:off x="6705167" y="2576276"/>
              <a:ext cx="397334" cy="4313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DD78D18C-6CE4-484D-80E2-1A0AF20E25DB}"/>
              </a:ext>
            </a:extLst>
          </p:cNvPr>
          <p:cNvGrpSpPr/>
          <p:nvPr/>
        </p:nvGrpSpPr>
        <p:grpSpPr>
          <a:xfrm>
            <a:off x="7423708" y="4698004"/>
            <a:ext cx="656467" cy="517208"/>
            <a:chOff x="5567781" y="3523503"/>
            <a:chExt cx="492350" cy="387906"/>
          </a:xfrm>
          <a:solidFill>
            <a:srgbClr val="80CAFF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CB7F10D1-FD89-4F55-AADC-7883622D5D4D}"/>
                </a:ext>
              </a:extLst>
            </p:cNvPr>
            <p:cNvSpPr/>
            <p:nvPr/>
          </p:nvSpPr>
          <p:spPr>
            <a:xfrm>
              <a:off x="5691143" y="3523503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D30A9848-7816-40E5-8186-EFEF91BF1F6A}"/>
                </a:ext>
              </a:extLst>
            </p:cNvPr>
            <p:cNvSpPr/>
            <p:nvPr/>
          </p:nvSpPr>
          <p:spPr>
            <a:xfrm>
              <a:off x="5567781" y="3639266"/>
              <a:ext cx="137187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8C355D53-3232-41E6-B6F2-D146878622AF}"/>
                </a:ext>
              </a:extLst>
            </p:cNvPr>
            <p:cNvSpPr/>
            <p:nvPr/>
          </p:nvSpPr>
          <p:spPr>
            <a:xfrm>
              <a:off x="5828879" y="3523503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59FD5ADB-2F0C-464F-8D9E-D2572325D9E0}"/>
                </a:ext>
              </a:extLst>
            </p:cNvPr>
            <p:cNvSpPr/>
            <p:nvPr/>
          </p:nvSpPr>
          <p:spPr>
            <a:xfrm>
              <a:off x="5925065" y="3638772"/>
              <a:ext cx="135066" cy="1329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282C8532-5582-4449-B397-DFAD9D9F3685}"/>
                </a:ext>
              </a:extLst>
            </p:cNvPr>
            <p:cNvSpPr/>
            <p:nvPr/>
          </p:nvSpPr>
          <p:spPr>
            <a:xfrm>
              <a:off x="5663601" y="3690975"/>
              <a:ext cx="303087" cy="220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31DFBC08-97BA-453D-8197-B4751768ECEA}"/>
              </a:ext>
            </a:extLst>
          </p:cNvPr>
          <p:cNvGrpSpPr/>
          <p:nvPr/>
        </p:nvGrpSpPr>
        <p:grpSpPr>
          <a:xfrm>
            <a:off x="4104034" y="3461126"/>
            <a:ext cx="741908" cy="609807"/>
            <a:chOff x="3078025" y="2595844"/>
            <a:chExt cx="556431" cy="457355"/>
          </a:xfrm>
          <a:solidFill>
            <a:srgbClr val="80CAFF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CC7CF5F7-62DE-43DC-AE6F-782683A984ED}"/>
                </a:ext>
              </a:extLst>
            </p:cNvPr>
            <p:cNvSpPr/>
            <p:nvPr/>
          </p:nvSpPr>
          <p:spPr>
            <a:xfrm>
              <a:off x="3319509" y="2595844"/>
              <a:ext cx="147730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2B97F712-01CE-493D-B314-A486948CB83A}"/>
                </a:ext>
              </a:extLst>
            </p:cNvPr>
            <p:cNvSpPr/>
            <p:nvPr/>
          </p:nvSpPr>
          <p:spPr>
            <a:xfrm>
              <a:off x="3319601" y="2949653"/>
              <a:ext cx="147639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D54D3BC6-C694-46A6-824F-B472CA67557B}"/>
                </a:ext>
              </a:extLst>
            </p:cNvPr>
            <p:cNvSpPr/>
            <p:nvPr/>
          </p:nvSpPr>
          <p:spPr>
            <a:xfrm>
              <a:off x="3239691" y="2710665"/>
              <a:ext cx="281808" cy="227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651C575D-EFCD-4CAD-8489-AC8D2BD0A155}"/>
                </a:ext>
              </a:extLst>
            </p:cNvPr>
            <p:cNvSpPr/>
            <p:nvPr/>
          </p:nvSpPr>
          <p:spPr>
            <a:xfrm>
              <a:off x="3484394" y="2744580"/>
              <a:ext cx="150062" cy="16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6A9BAFFD-A8DA-45EF-AEE4-8CE0538AEA4B}"/>
                </a:ext>
              </a:extLst>
            </p:cNvPr>
            <p:cNvSpPr/>
            <p:nvPr/>
          </p:nvSpPr>
          <p:spPr>
            <a:xfrm>
              <a:off x="3078025" y="2841305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004E4592-1341-495D-BCD2-0CC0822439F0}"/>
                </a:ext>
              </a:extLst>
            </p:cNvPr>
            <p:cNvSpPr/>
            <p:nvPr/>
          </p:nvSpPr>
          <p:spPr>
            <a:xfrm>
              <a:off x="3078025" y="2646282"/>
              <a:ext cx="190039" cy="162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8986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BD4FE38A-BAD8-445A-BDAE-F9CD20C49692}"/>
              </a:ext>
            </a:extLst>
          </p:cNvPr>
          <p:cNvSpPr txBox="1"/>
          <p:nvPr/>
        </p:nvSpPr>
        <p:spPr>
          <a:xfrm>
            <a:off x="1844173" y="317200"/>
            <a:ext cx="8678387" cy="5428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257402959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562" y="354721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/>
              <a:t>Timeline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FE6214-FF6D-45AB-B5A6-A4AAAF04123D}"/>
              </a:ext>
            </a:extLst>
          </p:cNvPr>
          <p:cNvGrpSpPr/>
          <p:nvPr/>
        </p:nvGrpSpPr>
        <p:grpSpPr>
          <a:xfrm>
            <a:off x="2258993" y="1703591"/>
            <a:ext cx="1830680" cy="1485351"/>
            <a:chOff x="1331640" y="1190575"/>
            <a:chExt cx="1830680" cy="148535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134E8C-4303-4D21-9C92-A0DE4760FB14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74099A2-4E82-4F94-8863-2DC4E68DE5A4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You can simply impress your audience and add a unique zing and appeal to your Reports.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sp>
        <p:nvSpPr>
          <p:cNvPr id="60" name="Right Triangle 10">
            <a:extLst>
              <a:ext uri="{FF2B5EF4-FFF2-40B4-BE49-F238E27FC236}">
                <a16:creationId xmlns:a16="http://schemas.microsoft.com/office/drawing/2014/main" id="{4159BB5E-A78C-4113-9B5A-D5116BFF2E8F}"/>
              </a:ext>
            </a:extLst>
          </p:cNvPr>
          <p:cNvSpPr/>
          <p:nvPr/>
        </p:nvSpPr>
        <p:spPr>
          <a:xfrm rot="13436248">
            <a:off x="9615657" y="2786787"/>
            <a:ext cx="1417324" cy="1364036"/>
          </a:xfrm>
          <a:custGeom>
            <a:avLst/>
            <a:gdLst/>
            <a:ahLst/>
            <a:cxnLst/>
            <a:rect l="l" t="t" r="r" b="b"/>
            <a:pathLst>
              <a:path w="1416297" h="1353657">
                <a:moveTo>
                  <a:pt x="1416297" y="338657"/>
                </a:moveTo>
                <a:lnTo>
                  <a:pt x="342330" y="1353657"/>
                </a:lnTo>
                <a:lnTo>
                  <a:pt x="340597" y="1352019"/>
                </a:lnTo>
                <a:lnTo>
                  <a:pt x="1" y="1352019"/>
                </a:lnTo>
                <a:lnTo>
                  <a:pt x="0" y="1030124"/>
                </a:lnTo>
                <a:lnTo>
                  <a:pt x="2" y="1030125"/>
                </a:lnTo>
                <a:lnTo>
                  <a:pt x="108997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2083A12-CB6D-4A58-BC61-259FC3954B17}"/>
              </a:ext>
            </a:extLst>
          </p:cNvPr>
          <p:cNvSpPr/>
          <p:nvPr/>
        </p:nvSpPr>
        <p:spPr>
          <a:xfrm>
            <a:off x="907074" y="3227411"/>
            <a:ext cx="1728000" cy="4706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6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248A024-9C25-468A-B6D5-51E9688FF80E}"/>
              </a:ext>
            </a:extLst>
          </p:cNvPr>
          <p:cNvSpPr/>
          <p:nvPr/>
        </p:nvSpPr>
        <p:spPr>
          <a:xfrm>
            <a:off x="2647027" y="3227411"/>
            <a:ext cx="1728000" cy="4706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5F551B3-AB5C-4330-A426-EA084A481E45}"/>
              </a:ext>
            </a:extLst>
          </p:cNvPr>
          <p:cNvSpPr/>
          <p:nvPr/>
        </p:nvSpPr>
        <p:spPr>
          <a:xfrm>
            <a:off x="4378188" y="3227411"/>
            <a:ext cx="1728000" cy="4706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BB919A-0A61-45AD-90BB-9C38B83844DE}"/>
              </a:ext>
            </a:extLst>
          </p:cNvPr>
          <p:cNvSpPr/>
          <p:nvPr/>
        </p:nvSpPr>
        <p:spPr>
          <a:xfrm>
            <a:off x="6110082" y="3227411"/>
            <a:ext cx="1728000" cy="4706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1A3AA89-9F6F-499A-B5E2-56B22A978194}"/>
              </a:ext>
            </a:extLst>
          </p:cNvPr>
          <p:cNvSpPr/>
          <p:nvPr/>
        </p:nvSpPr>
        <p:spPr>
          <a:xfrm>
            <a:off x="7841976" y="3227411"/>
            <a:ext cx="1728000" cy="4706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938F2D-07A2-4C90-9211-1E2FDBEB7621}"/>
              </a:ext>
            </a:extLst>
          </p:cNvPr>
          <p:cNvSpPr txBox="1"/>
          <p:nvPr/>
        </p:nvSpPr>
        <p:spPr>
          <a:xfrm>
            <a:off x="1203450" y="32806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2014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E1BE36-1AE4-4EDA-8A43-B80699E94800}"/>
              </a:ext>
            </a:extLst>
          </p:cNvPr>
          <p:cNvSpPr txBox="1"/>
          <p:nvPr/>
        </p:nvSpPr>
        <p:spPr>
          <a:xfrm>
            <a:off x="2930581" y="32806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2015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555AEC-7171-4A7B-9A52-68A082D9842B}"/>
              </a:ext>
            </a:extLst>
          </p:cNvPr>
          <p:cNvSpPr txBox="1"/>
          <p:nvPr/>
        </p:nvSpPr>
        <p:spPr>
          <a:xfrm>
            <a:off x="4657712" y="32806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2016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B7808-FD4F-40D8-9A92-A6EA5D2EBF64}"/>
              </a:ext>
            </a:extLst>
          </p:cNvPr>
          <p:cNvSpPr txBox="1"/>
          <p:nvPr/>
        </p:nvSpPr>
        <p:spPr>
          <a:xfrm>
            <a:off x="6384844" y="32806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2017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70C5F3-ACEA-4153-BEB5-2DC037D10E03}"/>
              </a:ext>
            </a:extLst>
          </p:cNvPr>
          <p:cNvSpPr txBox="1"/>
          <p:nvPr/>
        </p:nvSpPr>
        <p:spPr>
          <a:xfrm>
            <a:off x="8111976" y="32806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2018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B322B7-CA7D-44BD-8873-95DC32A81AB4}"/>
              </a:ext>
            </a:extLst>
          </p:cNvPr>
          <p:cNvSpPr txBox="1"/>
          <p:nvPr/>
        </p:nvSpPr>
        <p:spPr>
          <a:xfrm>
            <a:off x="9720275" y="3280640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2019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13CB475A-3318-46B8-8071-BC6C45C6B38F}"/>
              </a:ext>
            </a:extLst>
          </p:cNvPr>
          <p:cNvSpPr/>
          <p:nvPr/>
        </p:nvSpPr>
        <p:spPr>
          <a:xfrm>
            <a:off x="1691559" y="3016359"/>
            <a:ext cx="180000" cy="216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6"/>
              </a:solidFill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3B98A398-D5F0-48ED-B381-5741B8FE328B}"/>
              </a:ext>
            </a:extLst>
          </p:cNvPr>
          <p:cNvSpPr/>
          <p:nvPr/>
        </p:nvSpPr>
        <p:spPr>
          <a:xfrm>
            <a:off x="5152188" y="3016359"/>
            <a:ext cx="180000" cy="216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CC1C4E75-1493-431C-AD3F-2F5E227FD8F0}"/>
              </a:ext>
            </a:extLst>
          </p:cNvPr>
          <p:cNvSpPr/>
          <p:nvPr/>
        </p:nvSpPr>
        <p:spPr>
          <a:xfrm>
            <a:off x="8615976" y="3016359"/>
            <a:ext cx="180000" cy="216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1A5B92C0-C9D4-4D69-9E80-0D6BFB2FFE8A}"/>
              </a:ext>
            </a:extLst>
          </p:cNvPr>
          <p:cNvSpPr/>
          <p:nvPr/>
        </p:nvSpPr>
        <p:spPr>
          <a:xfrm rot="10800000">
            <a:off x="3421028" y="3695259"/>
            <a:ext cx="180000" cy="216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545B327E-0AF0-4599-92D9-2826FD1A64FE}"/>
              </a:ext>
            </a:extLst>
          </p:cNvPr>
          <p:cNvSpPr/>
          <p:nvPr/>
        </p:nvSpPr>
        <p:spPr>
          <a:xfrm rot="10800000">
            <a:off x="6884083" y="3695259"/>
            <a:ext cx="180000" cy="216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FF632457-BFA9-4335-881A-1AB0F53195FB}"/>
              </a:ext>
            </a:extLst>
          </p:cNvPr>
          <p:cNvSpPr/>
          <p:nvPr/>
        </p:nvSpPr>
        <p:spPr>
          <a:xfrm rot="10800000">
            <a:off x="10268101" y="3695259"/>
            <a:ext cx="180000" cy="216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1A1A367-463E-4F0A-B68E-7D595D6D8E42}"/>
              </a:ext>
            </a:extLst>
          </p:cNvPr>
          <p:cNvGrpSpPr/>
          <p:nvPr/>
        </p:nvGrpSpPr>
        <p:grpSpPr>
          <a:xfrm>
            <a:off x="5678046" y="1703591"/>
            <a:ext cx="1830680" cy="1485351"/>
            <a:chOff x="1331640" y="1190575"/>
            <a:chExt cx="1830680" cy="148535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13696AB-3E2F-41EF-A4D9-FBF038544D83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625B750-34BE-41D3-93AF-BCA2E48BC4A7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You can simply impress your audience and add a unique zing and appeal to your Reports.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27911AE-B2E3-42CB-A2D0-7E9BCE0B48D1}"/>
              </a:ext>
            </a:extLst>
          </p:cNvPr>
          <p:cNvGrpSpPr/>
          <p:nvPr/>
        </p:nvGrpSpPr>
        <p:grpSpPr>
          <a:xfrm>
            <a:off x="9068524" y="1703591"/>
            <a:ext cx="1830680" cy="1485351"/>
            <a:chOff x="1331640" y="1190575"/>
            <a:chExt cx="1830680" cy="1485351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D3FA756-5613-41B0-AA38-DE134BC1B842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292BC80-3E3F-4CDE-88F4-6FBC38C66A7E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You can simply impress your audience and add a unique zing and appeal to your Reports.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1FEA6AA-0751-4CBF-B52C-1D61C5FB2509}"/>
              </a:ext>
            </a:extLst>
          </p:cNvPr>
          <p:cNvGrpSpPr/>
          <p:nvPr/>
        </p:nvGrpSpPr>
        <p:grpSpPr>
          <a:xfrm>
            <a:off x="1215832" y="4560669"/>
            <a:ext cx="1830680" cy="1485351"/>
            <a:chOff x="1331640" y="1190575"/>
            <a:chExt cx="1830680" cy="1485351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5871F69-04FB-4C17-A763-E5E9DF0FE4CC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94BEC30-6E54-49AD-ADAB-90466BA58952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You can simply impress your audience and add a unique zing and appeal to your Reports.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0544FE1-F19B-4E1A-B23E-59FB16549E20}"/>
              </a:ext>
            </a:extLst>
          </p:cNvPr>
          <p:cNvGrpSpPr/>
          <p:nvPr/>
        </p:nvGrpSpPr>
        <p:grpSpPr>
          <a:xfrm>
            <a:off x="4644410" y="4560669"/>
            <a:ext cx="1830680" cy="1485351"/>
            <a:chOff x="1331640" y="1190575"/>
            <a:chExt cx="1830680" cy="1485351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7F85627-00CD-4460-8083-8B28310BD69A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E22CCAE-F3B3-45C0-AECF-5D98011A31C3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You can simply impress your audience and add a unique zing and appeal to your Reports.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BC6CBD-9ABC-414D-8B29-FBE3FEF9DC57}"/>
              </a:ext>
            </a:extLst>
          </p:cNvPr>
          <p:cNvGrpSpPr/>
          <p:nvPr/>
        </p:nvGrpSpPr>
        <p:grpSpPr>
          <a:xfrm>
            <a:off x="8053938" y="4560669"/>
            <a:ext cx="1830680" cy="1485351"/>
            <a:chOff x="1331640" y="1190575"/>
            <a:chExt cx="1830680" cy="1485351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69FDB80-6030-4501-82B2-2E214F8F104C}"/>
                </a:ext>
              </a:extLst>
            </p:cNvPr>
            <p:cNvSpPr txBox="1"/>
            <p:nvPr/>
          </p:nvSpPr>
          <p:spPr>
            <a:xfrm>
              <a:off x="1331640" y="1190575"/>
              <a:ext cx="183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171554F-75AC-44AB-867A-CE65FD2E71B8}"/>
                </a:ext>
              </a:extLst>
            </p:cNvPr>
            <p:cNvSpPr txBox="1"/>
            <p:nvPr/>
          </p:nvSpPr>
          <p:spPr>
            <a:xfrm>
              <a:off x="1331640" y="1475597"/>
              <a:ext cx="1789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You can simply impress your audience and add a unique zing and appeal to your Reports.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</p:grpSp>
      <p:sp>
        <p:nvSpPr>
          <p:cNvPr id="98" name="Rectangle 16">
            <a:extLst>
              <a:ext uri="{FF2B5EF4-FFF2-40B4-BE49-F238E27FC236}">
                <a16:creationId xmlns:a16="http://schemas.microsoft.com/office/drawing/2014/main" id="{F530973C-2E9F-49AE-B46E-C5B1139E205E}"/>
              </a:ext>
            </a:extLst>
          </p:cNvPr>
          <p:cNvSpPr/>
          <p:nvPr/>
        </p:nvSpPr>
        <p:spPr>
          <a:xfrm rot="2700000">
            <a:off x="3349762" y="4455573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9" name="Rectangle 9">
            <a:extLst>
              <a:ext uri="{FF2B5EF4-FFF2-40B4-BE49-F238E27FC236}">
                <a16:creationId xmlns:a16="http://schemas.microsoft.com/office/drawing/2014/main" id="{A241B07F-6C24-4AB0-947B-86EBCB8D3E63}"/>
              </a:ext>
            </a:extLst>
          </p:cNvPr>
          <p:cNvSpPr/>
          <p:nvPr/>
        </p:nvSpPr>
        <p:spPr>
          <a:xfrm>
            <a:off x="1581228" y="1679068"/>
            <a:ext cx="400663" cy="375057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id="{75150AF0-7ED2-428B-982E-9DCAE824BDB0}"/>
              </a:ext>
            </a:extLst>
          </p:cNvPr>
          <p:cNvSpPr/>
          <p:nvPr/>
        </p:nvSpPr>
        <p:spPr>
          <a:xfrm flipH="1">
            <a:off x="4940964" y="1661183"/>
            <a:ext cx="476328" cy="392942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1" name="Freeform 18">
            <a:extLst>
              <a:ext uri="{FF2B5EF4-FFF2-40B4-BE49-F238E27FC236}">
                <a16:creationId xmlns:a16="http://schemas.microsoft.com/office/drawing/2014/main" id="{9DA84AD9-E210-4B05-9E22-C209E0598152}"/>
              </a:ext>
            </a:extLst>
          </p:cNvPr>
          <p:cNvSpPr/>
          <p:nvPr/>
        </p:nvSpPr>
        <p:spPr>
          <a:xfrm>
            <a:off x="10098118" y="4489913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2" name="Oval 7">
            <a:extLst>
              <a:ext uri="{FF2B5EF4-FFF2-40B4-BE49-F238E27FC236}">
                <a16:creationId xmlns:a16="http://schemas.microsoft.com/office/drawing/2014/main" id="{B4B6F3BD-1F18-47C2-A276-874839D1B72B}"/>
              </a:ext>
            </a:extLst>
          </p:cNvPr>
          <p:cNvSpPr/>
          <p:nvPr/>
        </p:nvSpPr>
        <p:spPr>
          <a:xfrm>
            <a:off x="6720148" y="4489912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3" name="Rounded Rectangle 7">
            <a:extLst>
              <a:ext uri="{FF2B5EF4-FFF2-40B4-BE49-F238E27FC236}">
                <a16:creationId xmlns:a16="http://schemas.microsoft.com/office/drawing/2014/main" id="{40D81115-0526-4B30-B7BB-B422C9668F55}"/>
              </a:ext>
            </a:extLst>
          </p:cNvPr>
          <p:cNvSpPr/>
          <p:nvPr/>
        </p:nvSpPr>
        <p:spPr>
          <a:xfrm>
            <a:off x="8378181" y="1619008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3073" y="278324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1FD705C2-E3AE-48F5-8165-1D2604D8B081}"/>
              </a:ext>
            </a:extLst>
          </p:cNvPr>
          <p:cNvSpPr/>
          <p:nvPr/>
        </p:nvSpPr>
        <p:spPr>
          <a:xfrm rot="2700000">
            <a:off x="6260569" y="1659646"/>
            <a:ext cx="1028541" cy="283464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37F0C162-6938-44EC-94AE-4E317E062EE2}"/>
              </a:ext>
            </a:extLst>
          </p:cNvPr>
          <p:cNvSpPr/>
          <p:nvPr/>
        </p:nvSpPr>
        <p:spPr>
          <a:xfrm rot="13500000">
            <a:off x="4931143" y="2989072"/>
            <a:ext cx="1028541" cy="283464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03DAA0F4-6637-4B23-8FFF-281D2F275D5E}"/>
              </a:ext>
            </a:extLst>
          </p:cNvPr>
          <p:cNvSpPr/>
          <p:nvPr/>
        </p:nvSpPr>
        <p:spPr>
          <a:xfrm rot="18900000">
            <a:off x="4963473" y="1646256"/>
            <a:ext cx="1028541" cy="2926080"/>
          </a:xfrm>
          <a:prstGeom prst="roundRect">
            <a:avLst>
              <a:gd name="adj" fmla="val 50000"/>
            </a:avLst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19ECA345-CDD0-4F0A-A911-B3B3D882CBDF}"/>
              </a:ext>
            </a:extLst>
          </p:cNvPr>
          <p:cNvSpPr/>
          <p:nvPr/>
        </p:nvSpPr>
        <p:spPr>
          <a:xfrm rot="8100000">
            <a:off x="6228242" y="2911024"/>
            <a:ext cx="1028541" cy="2926080"/>
          </a:xfrm>
          <a:prstGeom prst="roundRect">
            <a:avLst>
              <a:gd name="adj" fmla="val 50000"/>
            </a:avLst>
          </a:prstGeom>
          <a:solidFill>
            <a:srgbClr val="4C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D7DC66-D993-459D-BB73-F8FBD28C6276}"/>
              </a:ext>
            </a:extLst>
          </p:cNvPr>
          <p:cNvSpPr/>
          <p:nvPr/>
        </p:nvSpPr>
        <p:spPr>
          <a:xfrm>
            <a:off x="5640977" y="3278777"/>
            <a:ext cx="910045" cy="910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4049FBAB-587C-4FD3-B901-8AF40ADA8A05}"/>
              </a:ext>
            </a:extLst>
          </p:cNvPr>
          <p:cNvSpPr>
            <a:spLocks noChangeAspect="1"/>
          </p:cNvSpPr>
          <p:nvPr/>
        </p:nvSpPr>
        <p:spPr>
          <a:xfrm>
            <a:off x="5845387" y="3466849"/>
            <a:ext cx="529480" cy="5339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15" name="그룹 2">
            <a:extLst>
              <a:ext uri="{FF2B5EF4-FFF2-40B4-BE49-F238E27FC236}">
                <a16:creationId xmlns:a16="http://schemas.microsoft.com/office/drawing/2014/main" id="{EC9551ED-3A4B-4CF7-9C76-5759FF6863EC}"/>
              </a:ext>
            </a:extLst>
          </p:cNvPr>
          <p:cNvGrpSpPr/>
          <p:nvPr/>
        </p:nvGrpSpPr>
        <p:grpSpPr>
          <a:xfrm>
            <a:off x="8105776" y="1970283"/>
            <a:ext cx="3217222" cy="897285"/>
            <a:chOff x="7483202" y="1970281"/>
            <a:chExt cx="2880320" cy="8972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79D324-4105-499B-BD00-A06112E6313B}"/>
                </a:ext>
              </a:extLst>
            </p:cNvPr>
            <p:cNvSpPr txBox="1"/>
            <p:nvPr/>
          </p:nvSpPr>
          <p:spPr>
            <a:xfrm>
              <a:off x="7483202" y="197028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17C604-DB61-41C4-AF7C-0A1C90BC5C63}"/>
                </a:ext>
              </a:extLst>
            </p:cNvPr>
            <p:cNvSpPr txBox="1"/>
            <p:nvPr/>
          </p:nvSpPr>
          <p:spPr>
            <a:xfrm>
              <a:off x="7483202" y="222123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F62C8EC0-27D0-4CAC-827C-DBC7978D7B54}"/>
              </a:ext>
            </a:extLst>
          </p:cNvPr>
          <p:cNvGrpSpPr/>
          <p:nvPr/>
        </p:nvGrpSpPr>
        <p:grpSpPr>
          <a:xfrm>
            <a:off x="8105776" y="5205627"/>
            <a:ext cx="3217222" cy="897285"/>
            <a:chOff x="7959859" y="5205624"/>
            <a:chExt cx="2880320" cy="8972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396B01-98A8-4DBE-8575-C5512DDF614D}"/>
                </a:ext>
              </a:extLst>
            </p:cNvPr>
            <p:cNvSpPr txBox="1"/>
            <p:nvPr/>
          </p:nvSpPr>
          <p:spPr>
            <a:xfrm>
              <a:off x="7959859" y="520562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CDC637-8964-450D-ADD5-D655A4FB56C9}"/>
                </a:ext>
              </a:extLst>
            </p:cNvPr>
            <p:cNvSpPr txBox="1"/>
            <p:nvPr/>
          </p:nvSpPr>
          <p:spPr>
            <a:xfrm>
              <a:off x="7959859" y="545657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1" name="Elbow Connector 56">
            <a:extLst>
              <a:ext uri="{FF2B5EF4-FFF2-40B4-BE49-F238E27FC236}">
                <a16:creationId xmlns:a16="http://schemas.microsoft.com/office/drawing/2014/main" id="{54B6212A-2649-4BFF-88F3-F144E8FDCDA7}"/>
              </a:ext>
            </a:extLst>
          </p:cNvPr>
          <p:cNvCxnSpPr/>
          <p:nvPr/>
        </p:nvCxnSpPr>
        <p:spPr>
          <a:xfrm>
            <a:off x="7620000" y="4323450"/>
            <a:ext cx="1109137" cy="798596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id="{8492C2EC-9858-40E8-B64C-5E10AF2077BC}"/>
              </a:ext>
            </a:extLst>
          </p:cNvPr>
          <p:cNvGrpSpPr/>
          <p:nvPr/>
        </p:nvGrpSpPr>
        <p:grpSpPr>
          <a:xfrm>
            <a:off x="846307" y="1816055"/>
            <a:ext cx="3223973" cy="897285"/>
            <a:chOff x="1919536" y="1816053"/>
            <a:chExt cx="2880320" cy="8972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A40E36-3A85-441D-A8F9-CD80A83D452C}"/>
                </a:ext>
              </a:extLst>
            </p:cNvPr>
            <p:cNvSpPr txBox="1"/>
            <p:nvPr/>
          </p:nvSpPr>
          <p:spPr>
            <a:xfrm>
              <a:off x="1919536" y="1816053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180FB5-30E6-4AE6-A105-78E6084E4E77}"/>
                </a:ext>
              </a:extLst>
            </p:cNvPr>
            <p:cNvSpPr txBox="1"/>
            <p:nvPr/>
          </p:nvSpPr>
          <p:spPr>
            <a:xfrm>
              <a:off x="1919536" y="2067007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id="{1636640E-19CA-4866-B2A8-510EBA3DEC76}"/>
              </a:ext>
            </a:extLst>
          </p:cNvPr>
          <p:cNvCxnSpPr/>
          <p:nvPr/>
        </p:nvCxnSpPr>
        <p:spPr>
          <a:xfrm>
            <a:off x="3520969" y="2867570"/>
            <a:ext cx="1286819" cy="554909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60">
            <a:extLst>
              <a:ext uri="{FF2B5EF4-FFF2-40B4-BE49-F238E27FC236}">
                <a16:creationId xmlns:a16="http://schemas.microsoft.com/office/drawing/2014/main" id="{8E5837EA-E7CF-42D8-A9D2-5504EB89DC41}"/>
              </a:ext>
            </a:extLst>
          </p:cNvPr>
          <p:cNvCxnSpPr/>
          <p:nvPr/>
        </p:nvCxnSpPr>
        <p:spPr>
          <a:xfrm rot="10800000" flipV="1">
            <a:off x="3605048" y="4042764"/>
            <a:ext cx="1150840" cy="709141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8">
            <a:extLst>
              <a:ext uri="{FF2B5EF4-FFF2-40B4-BE49-F238E27FC236}">
                <a16:creationId xmlns:a16="http://schemas.microsoft.com/office/drawing/2014/main" id="{FC62C57A-127C-459A-9404-51C8FA367142}"/>
              </a:ext>
            </a:extLst>
          </p:cNvPr>
          <p:cNvGrpSpPr/>
          <p:nvPr/>
        </p:nvGrpSpPr>
        <p:grpSpPr>
          <a:xfrm>
            <a:off x="846307" y="4871090"/>
            <a:ext cx="3223973" cy="897285"/>
            <a:chOff x="1991543" y="4871087"/>
            <a:chExt cx="2880320" cy="8972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759474-4437-46E7-8178-ACAF6FAD1A15}"/>
                </a:ext>
              </a:extLst>
            </p:cNvPr>
            <p:cNvSpPr txBox="1"/>
            <p:nvPr/>
          </p:nvSpPr>
          <p:spPr>
            <a:xfrm>
              <a:off x="1991543" y="487108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D156DE-6FAC-43AA-B3B6-54A39A8A4E56}"/>
                </a:ext>
              </a:extLst>
            </p:cNvPr>
            <p:cNvSpPr txBox="1"/>
            <p:nvPr/>
          </p:nvSpPr>
          <p:spPr>
            <a:xfrm>
              <a:off x="1991543" y="512204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30" name="Elbow Connector 60">
            <a:extLst>
              <a:ext uri="{FF2B5EF4-FFF2-40B4-BE49-F238E27FC236}">
                <a16:creationId xmlns:a16="http://schemas.microsoft.com/office/drawing/2014/main" id="{6A24D418-91D4-4826-829F-6F29EC26AEBE}"/>
              </a:ext>
            </a:extLst>
          </p:cNvPr>
          <p:cNvCxnSpPr/>
          <p:nvPr/>
        </p:nvCxnSpPr>
        <p:spPr>
          <a:xfrm flipV="1">
            <a:off x="7496864" y="3040550"/>
            <a:ext cx="1142639" cy="327848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67163DA5-F877-4786-A370-82C0614B4B20}"/>
              </a:ext>
            </a:extLst>
          </p:cNvPr>
          <p:cNvSpPr/>
          <p:nvPr/>
        </p:nvSpPr>
        <p:spPr>
          <a:xfrm rot="9900000">
            <a:off x="4657604" y="4875098"/>
            <a:ext cx="369897" cy="31415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/>
          </a:p>
        </p:txBody>
      </p:sp>
      <p:sp>
        <p:nvSpPr>
          <p:cNvPr id="41" name="Trapezoid 3">
            <a:extLst>
              <a:ext uri="{FF2B5EF4-FFF2-40B4-BE49-F238E27FC236}">
                <a16:creationId xmlns:a16="http://schemas.microsoft.com/office/drawing/2014/main" id="{615BFA87-4272-4FC4-B608-25BEE57B727D}"/>
              </a:ext>
            </a:extLst>
          </p:cNvPr>
          <p:cNvSpPr>
            <a:spLocks noChangeAspect="1"/>
          </p:cNvSpPr>
          <p:nvPr/>
        </p:nvSpPr>
        <p:spPr>
          <a:xfrm>
            <a:off x="7225920" y="2126403"/>
            <a:ext cx="478372" cy="487547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42" name="Rounded Rectangle 1">
            <a:extLst>
              <a:ext uri="{FF2B5EF4-FFF2-40B4-BE49-F238E27FC236}">
                <a16:creationId xmlns:a16="http://schemas.microsoft.com/office/drawing/2014/main" id="{25B93791-7D1F-45A5-BE85-D72735BA928C}"/>
              </a:ext>
            </a:extLst>
          </p:cNvPr>
          <p:cNvSpPr>
            <a:spLocks noChangeAspect="1"/>
          </p:cNvSpPr>
          <p:nvPr/>
        </p:nvSpPr>
        <p:spPr>
          <a:xfrm rot="2648398">
            <a:off x="4706110" y="2181626"/>
            <a:ext cx="203355" cy="520087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id="{62428D5C-430B-4802-90BB-8D74E3D8B7BD}"/>
              </a:ext>
            </a:extLst>
          </p:cNvPr>
          <p:cNvSpPr/>
          <p:nvPr/>
        </p:nvSpPr>
        <p:spPr>
          <a:xfrm>
            <a:off x="7262428" y="4871090"/>
            <a:ext cx="423269" cy="4232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B9B5ED-AF5B-4EEE-AD74-68DADAC85B6E}"/>
              </a:ext>
            </a:extLst>
          </p:cNvPr>
          <p:cNvSpPr txBox="1"/>
          <p:nvPr/>
        </p:nvSpPr>
        <p:spPr>
          <a:xfrm rot="18900000">
            <a:off x="6294950" y="2825839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</a:rPr>
              <a:t>Add Text</a:t>
            </a:r>
            <a:endParaRPr lang="ko-KR" altLang="en-US" sz="1600" b="1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B5DA67-B904-4B7B-B89F-544B1B233DCB}"/>
              </a:ext>
            </a:extLst>
          </p:cNvPr>
          <p:cNvSpPr txBox="1"/>
          <p:nvPr/>
        </p:nvSpPr>
        <p:spPr>
          <a:xfrm rot="2700000">
            <a:off x="4753472" y="2745558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</a:rPr>
              <a:t>Add Text</a:t>
            </a:r>
            <a:endParaRPr lang="ko-KR" altLang="en-US" sz="1600" b="1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C701505-A358-48B3-9E73-A2ECEFDBDD6F}"/>
              </a:ext>
            </a:extLst>
          </p:cNvPr>
          <p:cNvSpPr txBox="1"/>
          <p:nvPr/>
        </p:nvSpPr>
        <p:spPr>
          <a:xfrm rot="18900000">
            <a:off x="4810887" y="4330610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</a:rPr>
              <a:t>Add Text</a:t>
            </a:r>
            <a:endParaRPr lang="ko-KR" altLang="en-US" sz="1600" b="1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CC7DBC-441F-4D3A-982E-17C1F6870F1E}"/>
              </a:ext>
            </a:extLst>
          </p:cNvPr>
          <p:cNvSpPr txBox="1"/>
          <p:nvPr/>
        </p:nvSpPr>
        <p:spPr>
          <a:xfrm rot="2700000">
            <a:off x="6356181" y="4314011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</a:rPr>
              <a:t>Add Text</a:t>
            </a:r>
            <a:endParaRPr lang="ko-KR" altLang="en-US" sz="1600" b="1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336" y="905990"/>
            <a:ext cx="663750" cy="86625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336" y="4110299"/>
            <a:ext cx="663750" cy="86625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521" y="884485"/>
            <a:ext cx="663750" cy="86625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81" y="3733799"/>
            <a:ext cx="663750" cy="8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09199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02F9B-DA7A-4A23-B974-C285B34A2753}"/>
              </a:ext>
            </a:extLst>
          </p:cNvPr>
          <p:cNvSpPr txBox="1"/>
          <p:nvPr/>
        </p:nvSpPr>
        <p:spPr>
          <a:xfrm>
            <a:off x="616632" y="1422062"/>
            <a:ext cx="249949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>
                <a:cs typeface="Arial" panose="020B0604020202020204" pitchFamily="34" charset="0"/>
              </a:rPr>
              <a:t> Layout</a:t>
            </a:r>
          </a:p>
          <a:p>
            <a:r>
              <a:rPr lang="en-GB" altLang="ko-KR" sz="2400">
                <a:cs typeface="Arial" panose="020B0604020202020204" pitchFamily="34" charset="0"/>
              </a:rPr>
              <a:t>Clean Text Slide for your Presentation</a:t>
            </a:r>
            <a:endParaRPr lang="ko-KR" altLang="en-US" sz="2400"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2F12CF-B2A6-4060-B895-7F1BC716641C}"/>
              </a:ext>
            </a:extLst>
          </p:cNvPr>
          <p:cNvGrpSpPr/>
          <p:nvPr/>
        </p:nvGrpSpPr>
        <p:grpSpPr>
          <a:xfrm>
            <a:off x="8326099" y="1691398"/>
            <a:ext cx="3364154" cy="912984"/>
            <a:chOff x="827584" y="4922584"/>
            <a:chExt cx="1830680" cy="9129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7C8C1F-D675-47E5-AEF5-AE61D46C88DD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rgbClr val="73503F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32D1D2-25D0-4AB1-BE13-98A1951EB78D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29A2E6-F4E9-4AA3-AFDE-4E1A83DE0183}"/>
              </a:ext>
            </a:extLst>
          </p:cNvPr>
          <p:cNvGrpSpPr/>
          <p:nvPr/>
        </p:nvGrpSpPr>
        <p:grpSpPr>
          <a:xfrm>
            <a:off x="8326099" y="2915892"/>
            <a:ext cx="3364154" cy="912984"/>
            <a:chOff x="827584" y="4922584"/>
            <a:chExt cx="1830680" cy="91298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ED4961-26A1-4C21-84A4-BD7200CF145B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rgbClr val="73503F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DB6BBB-AF1A-46F9-9921-F82B30E76F67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9E2802-7756-4D11-A89D-7A449B6E2E22}"/>
              </a:ext>
            </a:extLst>
          </p:cNvPr>
          <p:cNvGrpSpPr/>
          <p:nvPr/>
        </p:nvGrpSpPr>
        <p:grpSpPr>
          <a:xfrm>
            <a:off x="8326099" y="4140386"/>
            <a:ext cx="3364154" cy="912984"/>
            <a:chOff x="827584" y="4922584"/>
            <a:chExt cx="1830680" cy="91298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62274C-D3CC-45FA-9A40-1D300AD165EE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rgbClr val="73503F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AEE86E-18D3-4C2E-A651-0857FD3D40F4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D33D8B-1A2B-4D11-96D7-3C2E67A6895E}"/>
              </a:ext>
            </a:extLst>
          </p:cNvPr>
          <p:cNvGrpSpPr/>
          <p:nvPr/>
        </p:nvGrpSpPr>
        <p:grpSpPr>
          <a:xfrm>
            <a:off x="8326099" y="5364880"/>
            <a:ext cx="3364154" cy="912984"/>
            <a:chOff x="827584" y="4922584"/>
            <a:chExt cx="1830680" cy="9129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B34DF1-2922-46EE-AB0B-6BF176ECB977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rgbClr val="73503F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73503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5B2DDD-47EC-46F4-90E0-F54D1109C9F0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Reports.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36304D11-B01E-46FF-A457-52DD328BCEBB}"/>
              </a:ext>
            </a:extLst>
          </p:cNvPr>
          <p:cNvSpPr/>
          <p:nvPr/>
        </p:nvSpPr>
        <p:spPr>
          <a:xfrm rot="9900000">
            <a:off x="7794513" y="5632397"/>
            <a:ext cx="445011" cy="37795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id="{3EA59815-FF97-4E9A-BBBD-9593A2A5902B}"/>
              </a:ext>
            </a:extLst>
          </p:cNvPr>
          <p:cNvSpPr>
            <a:spLocks noChangeAspect="1"/>
          </p:cNvSpPr>
          <p:nvPr/>
        </p:nvSpPr>
        <p:spPr>
          <a:xfrm>
            <a:off x="7679738" y="4347625"/>
            <a:ext cx="494378" cy="4985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Trapezoid 3">
            <a:extLst>
              <a:ext uri="{FF2B5EF4-FFF2-40B4-BE49-F238E27FC236}">
                <a16:creationId xmlns:a16="http://schemas.microsoft.com/office/drawing/2014/main" id="{11768F5D-9450-4F83-9172-9D527C53329B}"/>
              </a:ext>
            </a:extLst>
          </p:cNvPr>
          <p:cNvSpPr>
            <a:spLocks noChangeAspect="1"/>
          </p:cNvSpPr>
          <p:nvPr/>
        </p:nvSpPr>
        <p:spPr>
          <a:xfrm>
            <a:off x="7657878" y="1854614"/>
            <a:ext cx="575514" cy="58655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Rounded Rectangle 1">
            <a:extLst>
              <a:ext uri="{FF2B5EF4-FFF2-40B4-BE49-F238E27FC236}">
                <a16:creationId xmlns:a16="http://schemas.microsoft.com/office/drawing/2014/main" id="{3ACC87C0-02CE-4D69-A4CC-06FE54B99767}"/>
              </a:ext>
            </a:extLst>
          </p:cNvPr>
          <p:cNvSpPr>
            <a:spLocks noChangeAspect="1"/>
          </p:cNvSpPr>
          <p:nvPr/>
        </p:nvSpPr>
        <p:spPr>
          <a:xfrm rot="2648398">
            <a:off x="7817393" y="3059534"/>
            <a:ext cx="244650" cy="6257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F6EA8EE-959E-4596-81E4-8F275834DF9F}"/>
              </a:ext>
            </a:extLst>
          </p:cNvPr>
          <p:cNvSpPr txBox="1"/>
          <p:nvPr/>
        </p:nvSpPr>
        <p:spPr>
          <a:xfrm>
            <a:off x="618872" y="3118535"/>
            <a:ext cx="1666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19F106-8532-4FE6-B3BA-B0E9A7B6B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270" y="586602"/>
            <a:ext cx="4943563" cy="627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45">
            <a:extLst>
              <a:ext uri="{FF2B5EF4-FFF2-40B4-BE49-F238E27FC236}">
                <a16:creationId xmlns:a16="http://schemas.microsoft.com/office/drawing/2014/main" id="{BB42AD77-B3F2-4086-8676-4FDC57213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261" y="2339640"/>
            <a:ext cx="3999738" cy="26664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7B234FB-9F2A-4130-9152-10CEAAC82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7"/>
          <a:stretch>
            <a:fillRect/>
          </a:stretch>
        </p:blipFill>
        <p:spPr>
          <a:xfrm>
            <a:off x="6438309" y="1708497"/>
            <a:ext cx="2830068" cy="392877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6426" y="158920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sz="2400" b="1" spc="60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Enter title</a:t>
              </a:r>
              <a:endParaRPr lang="zh-CN" altLang="en-US" sz="2400" b="1" spc="6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295"/>
            <p:cNvSpPr txBox="1"/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00" b="1" spc="600">
                  <a:solidFill>
                    <a:schemeClr val="bg1"/>
                  </a:solidFill>
                  <a:cs typeface="+mn-ea"/>
                  <a:sym typeface="+mn-lt"/>
                </a:rPr>
                <a:t>ADD YOUR TITLE HERE.</a:t>
              </a:r>
              <a:endParaRPr lang="zh-CN" altLang="en-US" sz="900" b="1" spc="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76c7401e-456e-4768-93e3-4164e573697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0085" y="3270168"/>
            <a:ext cx="10850563" cy="2686979"/>
            <a:chOff x="669925" y="3036488"/>
            <a:chExt cx="10850563" cy="2686979"/>
          </a:xfrm>
        </p:grpSpPr>
        <p:sp>
          <p:nvSpPr>
            <p:cNvPr id="9" name="í$lide">
              <a:extLst>
                <a:ext uri="{FF2B5EF4-FFF2-40B4-BE49-F238E27FC236}">
                  <a16:creationId xmlns:a16="http://schemas.microsoft.com/office/drawing/2014/main" id="{370FD3E0-6606-4B55-BA6C-9464F31DA950}"/>
                </a:ext>
              </a:extLst>
            </p:cNvPr>
            <p:cNvSpPr/>
            <p:nvPr/>
          </p:nvSpPr>
          <p:spPr>
            <a:xfrm>
              <a:off x="8352136" y="3661406"/>
              <a:ext cx="3168352" cy="101743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0" name="íṣliḓe">
              <a:extLst>
                <a:ext uri="{FF2B5EF4-FFF2-40B4-BE49-F238E27FC236}">
                  <a16:creationId xmlns:a16="http://schemas.microsoft.com/office/drawing/2014/main" id="{B16FD9E0-062B-4CFA-A9A8-DD1ABF03B479}"/>
                </a:ext>
              </a:extLst>
            </p:cNvPr>
            <p:cNvSpPr txBox="1"/>
            <p:nvPr/>
          </p:nvSpPr>
          <p:spPr>
            <a:xfrm>
              <a:off x="8357996" y="3661406"/>
              <a:ext cx="3162492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title</a:t>
              </a:r>
              <a:endPara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11" name="ísľîdé"/>
            <p:cNvGrpSpPr/>
            <p:nvPr/>
          </p:nvGrpSpPr>
          <p:grpSpPr>
            <a:xfrm>
              <a:off x="9653018" y="5350934"/>
              <a:ext cx="372533" cy="372533"/>
              <a:chOff x="4178300" y="1689100"/>
              <a:chExt cx="787400" cy="787400"/>
            </a:xfrm>
          </p:grpSpPr>
          <p:grpSp>
            <p:nvGrpSpPr>
              <p:cNvPr id="42" name="îşḷïḋê"/>
              <p:cNvGrpSpPr/>
              <p:nvPr/>
            </p:nvGrpSpPr>
            <p:grpSpPr>
              <a:xfrm>
                <a:off x="41783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44" name="išļiḓé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5" name="î$1îḑè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43" name="íśḷíḍê"/>
              <p:cNvSpPr/>
              <p:nvPr/>
            </p:nvSpPr>
            <p:spPr bwMode="auto">
              <a:xfrm>
                <a:off x="4429954" y="1979868"/>
                <a:ext cx="284092" cy="205864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2" y="44"/>
                  </a:cxn>
                  <a:cxn ang="0">
                    <a:pos x="61" y="45"/>
                  </a:cxn>
                  <a:cxn ang="0">
                    <a:pos x="60" y="44"/>
                  </a:cxn>
                  <a:cxn ang="0">
                    <a:pos x="45" y="30"/>
                  </a:cxn>
                  <a:cxn ang="0">
                    <a:pos x="45" y="36"/>
                  </a:cxn>
                  <a:cxn ang="0">
                    <a:pos x="35" y="46"/>
                  </a:cxn>
                  <a:cxn ang="0">
                    <a:pos x="10" y="46"/>
                  </a:cxn>
                  <a:cxn ang="0">
                    <a:pos x="0" y="36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5" y="0"/>
                  </a:cxn>
                  <a:cxn ang="0">
                    <a:pos x="45" y="10"/>
                  </a:cxn>
                  <a:cxn ang="0">
                    <a:pos x="45" y="16"/>
                  </a:cxn>
                  <a:cxn ang="0">
                    <a:pos x="60" y="2"/>
                  </a:cxn>
                  <a:cxn ang="0">
                    <a:pos x="61" y="1"/>
                  </a:cxn>
                  <a:cxn ang="0">
                    <a:pos x="62" y="1"/>
                  </a:cxn>
                  <a:cxn ang="0">
                    <a:pos x="64" y="4"/>
                  </a:cxn>
                  <a:cxn ang="0">
                    <a:pos x="64" y="42"/>
                  </a:cxn>
                </a:cxnLst>
                <a:rect l="0" t="0" r="r" b="b"/>
                <a:pathLst>
                  <a:path w="64" h="46">
                    <a:moveTo>
                      <a:pt x="64" y="42"/>
                    </a:moveTo>
                    <a:cubicBezTo>
                      <a:pt x="64" y="43"/>
                      <a:pt x="63" y="44"/>
                      <a:pt x="62" y="44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5"/>
                      <a:pt x="60" y="44"/>
                      <a:pt x="60" y="44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41"/>
                      <a:pt x="41" y="46"/>
                      <a:pt x="35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0"/>
                      <a:pt x="45" y="5"/>
                      <a:pt x="45" y="10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61" y="1"/>
                      <a:pt x="6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2"/>
                      <a:pt x="64" y="3"/>
                      <a:pt x="64" y="4"/>
                    </a:cubicBezTo>
                    <a:lnTo>
                      <a:pt x="64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2" name="íṣḻîḑé"/>
            <p:cNvGrpSpPr/>
            <p:nvPr/>
          </p:nvGrpSpPr>
          <p:grpSpPr>
            <a:xfrm>
              <a:off x="10770618" y="5350934"/>
              <a:ext cx="372533" cy="372533"/>
              <a:chOff x="5759450" y="1689100"/>
              <a:chExt cx="787400" cy="787400"/>
            </a:xfrm>
          </p:grpSpPr>
          <p:grpSp>
            <p:nvGrpSpPr>
              <p:cNvPr id="38" name="íṡľiḓè"/>
              <p:cNvGrpSpPr/>
              <p:nvPr/>
            </p:nvGrpSpPr>
            <p:grpSpPr>
              <a:xfrm>
                <a:off x="575945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40" name="iŝľïḍè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1" name="ïšlíḓe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39" name="iŝlídè"/>
              <p:cNvSpPr/>
              <p:nvPr/>
            </p:nvSpPr>
            <p:spPr bwMode="auto">
              <a:xfrm>
                <a:off x="6030661" y="1960311"/>
                <a:ext cx="244978" cy="244978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3" name="ïŝḻîḍê"/>
            <p:cNvGrpSpPr/>
            <p:nvPr/>
          </p:nvGrpSpPr>
          <p:grpSpPr>
            <a:xfrm>
              <a:off x="10203351" y="5350934"/>
              <a:ext cx="372533" cy="372533"/>
              <a:chOff x="7340600" y="1689100"/>
              <a:chExt cx="787400" cy="787400"/>
            </a:xfrm>
          </p:grpSpPr>
          <p:grpSp>
            <p:nvGrpSpPr>
              <p:cNvPr id="34" name="îṡľiḍê"/>
              <p:cNvGrpSpPr/>
              <p:nvPr/>
            </p:nvGrpSpPr>
            <p:grpSpPr>
              <a:xfrm>
                <a:off x="73406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36" name="ïśḻiḓê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7" name="îṧļïḓê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35" name="íş1íďe"/>
              <p:cNvSpPr/>
              <p:nvPr/>
            </p:nvSpPr>
            <p:spPr bwMode="auto">
              <a:xfrm>
                <a:off x="7606665" y="1979869"/>
                <a:ext cx="255270" cy="205862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4" name="iṩḻïḓé"/>
            <p:cNvGrpSpPr/>
            <p:nvPr/>
          </p:nvGrpSpPr>
          <p:grpSpPr>
            <a:xfrm>
              <a:off x="1105999" y="5350934"/>
              <a:ext cx="372533" cy="372533"/>
              <a:chOff x="1016000" y="1689100"/>
              <a:chExt cx="787400" cy="787400"/>
            </a:xfrm>
          </p:grpSpPr>
          <p:grpSp>
            <p:nvGrpSpPr>
              <p:cNvPr id="30" name="íśḻidé"/>
              <p:cNvGrpSpPr/>
              <p:nvPr/>
            </p:nvGrpSpPr>
            <p:grpSpPr>
              <a:xfrm>
                <a:off x="10160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32" name="îśľíḋê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3" name="í$ľïḑê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31" name="iSlíḑe"/>
              <p:cNvSpPr/>
              <p:nvPr/>
            </p:nvSpPr>
            <p:spPr bwMode="auto">
              <a:xfrm>
                <a:off x="1267654" y="1960311"/>
                <a:ext cx="284092" cy="244978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" name="îšlïdè"/>
            <p:cNvGrpSpPr/>
            <p:nvPr/>
          </p:nvGrpSpPr>
          <p:grpSpPr>
            <a:xfrm>
              <a:off x="1656333" y="5350934"/>
              <a:ext cx="372533" cy="372533"/>
              <a:chOff x="2597150" y="1689100"/>
              <a:chExt cx="787400" cy="787400"/>
            </a:xfrm>
          </p:grpSpPr>
          <p:grpSp>
            <p:nvGrpSpPr>
              <p:cNvPr id="26" name="î$liďè"/>
              <p:cNvGrpSpPr/>
              <p:nvPr/>
            </p:nvGrpSpPr>
            <p:grpSpPr>
              <a:xfrm>
                <a:off x="259715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28" name="iSḻîḋé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9" name="îS1íďé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27" name="iṧḷiḑê"/>
              <p:cNvSpPr/>
              <p:nvPr/>
            </p:nvSpPr>
            <p:spPr bwMode="auto">
              <a:xfrm>
                <a:off x="2847775" y="1970605"/>
                <a:ext cx="286150" cy="224390"/>
              </a:xfrm>
              <a:custGeom>
                <a:avLst/>
                <a:gdLst/>
                <a:ahLst/>
                <a:cxnLst>
                  <a:cxn ang="0">
                    <a:pos x="45" y="14"/>
                  </a:cxn>
                  <a:cxn ang="0">
                    <a:pos x="32" y="10"/>
                  </a:cxn>
                  <a:cxn ang="0">
                    <a:pos x="18" y="14"/>
                  </a:cxn>
                  <a:cxn ang="0">
                    <a:pos x="0" y="14"/>
                  </a:cxn>
                  <a:cxn ang="0">
                    <a:pos x="64" y="14"/>
                  </a:cxn>
                  <a:cxn ang="0">
                    <a:pos x="0" y="15"/>
                  </a:cxn>
                  <a:cxn ang="0">
                    <a:pos x="18" y="20"/>
                  </a:cxn>
                  <a:cxn ang="0">
                    <a:pos x="2" y="22"/>
                  </a:cxn>
                  <a:cxn ang="0">
                    <a:pos x="9" y="35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8" y="27"/>
                  </a:cxn>
                  <a:cxn ang="0">
                    <a:pos x="9" y="35"/>
                  </a:cxn>
                  <a:cxn ang="0">
                    <a:pos x="15" y="50"/>
                  </a:cxn>
                  <a:cxn ang="0">
                    <a:pos x="7" y="49"/>
                  </a:cxn>
                  <a:cxn ang="0">
                    <a:pos x="8" y="41"/>
                  </a:cxn>
                  <a:cxn ang="0">
                    <a:pos x="16" y="42"/>
                  </a:cxn>
                  <a:cxn ang="0">
                    <a:pos x="23" y="35"/>
                  </a:cxn>
                  <a:cxn ang="0">
                    <a:pos x="15" y="36"/>
                  </a:cxn>
                  <a:cxn ang="0">
                    <a:pos x="13" y="28"/>
                  </a:cxn>
                  <a:cxn ang="0">
                    <a:pos x="21" y="27"/>
                  </a:cxn>
                  <a:cxn ang="0">
                    <a:pos x="23" y="35"/>
                  </a:cxn>
                  <a:cxn ang="0">
                    <a:pos x="28" y="50"/>
                  </a:cxn>
                  <a:cxn ang="0">
                    <a:pos x="20" y="49"/>
                  </a:cxn>
                  <a:cxn ang="0">
                    <a:pos x="21" y="41"/>
                  </a:cxn>
                  <a:cxn ang="0">
                    <a:pos x="29" y="42"/>
                  </a:cxn>
                  <a:cxn ang="0">
                    <a:pos x="36" y="35"/>
                  </a:cxn>
                  <a:cxn ang="0">
                    <a:pos x="28" y="36"/>
                  </a:cxn>
                  <a:cxn ang="0">
                    <a:pos x="27" y="28"/>
                  </a:cxn>
                  <a:cxn ang="0">
                    <a:pos x="35" y="27"/>
                  </a:cxn>
                  <a:cxn ang="0">
                    <a:pos x="36" y="35"/>
                  </a:cxn>
                  <a:cxn ang="0">
                    <a:pos x="42" y="50"/>
                  </a:cxn>
                  <a:cxn ang="0">
                    <a:pos x="34" y="49"/>
                  </a:cxn>
                  <a:cxn ang="0">
                    <a:pos x="35" y="41"/>
                  </a:cxn>
                  <a:cxn ang="0">
                    <a:pos x="43" y="42"/>
                  </a:cxn>
                  <a:cxn ang="0">
                    <a:pos x="50" y="35"/>
                  </a:cxn>
                  <a:cxn ang="0">
                    <a:pos x="42" y="36"/>
                  </a:cxn>
                  <a:cxn ang="0">
                    <a:pos x="41" y="28"/>
                  </a:cxn>
                  <a:cxn ang="0">
                    <a:pos x="49" y="27"/>
                  </a:cxn>
                  <a:cxn ang="0">
                    <a:pos x="50" y="35"/>
                  </a:cxn>
                  <a:cxn ang="0">
                    <a:pos x="61" y="22"/>
                  </a:cxn>
                  <a:cxn ang="0">
                    <a:pos x="45" y="20"/>
                  </a:cxn>
                  <a:cxn ang="0">
                    <a:pos x="64" y="15"/>
                  </a:cxn>
                  <a:cxn ang="0">
                    <a:pos x="57" y="49"/>
                  </a:cxn>
                  <a:cxn ang="0">
                    <a:pos x="49" y="50"/>
                  </a:cxn>
                  <a:cxn ang="0">
                    <a:pos x="48" y="42"/>
                  </a:cxn>
                  <a:cxn ang="0">
                    <a:pos x="56" y="41"/>
                  </a:cxn>
                  <a:cxn ang="0">
                    <a:pos x="57" y="49"/>
                  </a:cxn>
                  <a:cxn ang="0">
                    <a:pos x="63" y="36"/>
                  </a:cxn>
                  <a:cxn ang="0">
                    <a:pos x="55" y="35"/>
                  </a:cxn>
                  <a:cxn ang="0">
                    <a:pos x="56" y="27"/>
                  </a:cxn>
                  <a:cxn ang="0">
                    <a:pos x="64" y="28"/>
                  </a:cxn>
                </a:cxnLst>
                <a:rect l="0" t="0" r="r" b="b"/>
                <a:pathLst>
                  <a:path w="64" h="50">
                    <a:moveTo>
                      <a:pt x="64" y="14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2"/>
                      <a:pt x="44" y="10"/>
                      <a:pt x="32" y="10"/>
                    </a:cubicBezTo>
                    <a:cubicBezTo>
                      <a:pt x="19" y="10"/>
                      <a:pt x="18" y="12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4" y="0"/>
                      <a:pt x="32" y="0"/>
                    </a:cubicBezTo>
                    <a:cubicBezTo>
                      <a:pt x="59" y="0"/>
                      <a:pt x="64" y="11"/>
                      <a:pt x="64" y="14"/>
                    </a:cubicBezTo>
                    <a:close/>
                    <a:moveTo>
                      <a:pt x="0" y="2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7" y="22"/>
                      <a:pt x="16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lose/>
                    <a:moveTo>
                      <a:pt x="9" y="35"/>
                    </a:moveTo>
                    <a:cubicBezTo>
                      <a:pt x="9" y="36"/>
                      <a:pt x="8" y="36"/>
                      <a:pt x="8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9" y="27"/>
                      <a:pt x="9" y="28"/>
                    </a:cubicBezTo>
                    <a:lnTo>
                      <a:pt x="9" y="35"/>
                    </a:lnTo>
                    <a:close/>
                    <a:moveTo>
                      <a:pt x="16" y="49"/>
                    </a:moveTo>
                    <a:cubicBezTo>
                      <a:pt x="16" y="49"/>
                      <a:pt x="15" y="50"/>
                      <a:pt x="15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49"/>
                      <a:pt x="7" y="4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1"/>
                      <a:pt x="7" y="41"/>
                      <a:pt x="8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6" y="41"/>
                      <a:pt x="16" y="42"/>
                    </a:cubicBezTo>
                    <a:lnTo>
                      <a:pt x="16" y="49"/>
                    </a:lnTo>
                    <a:close/>
                    <a:moveTo>
                      <a:pt x="23" y="35"/>
                    </a:moveTo>
                    <a:cubicBezTo>
                      <a:pt x="23" y="36"/>
                      <a:pt x="22" y="36"/>
                      <a:pt x="2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3" y="36"/>
                      <a:pt x="13" y="3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7"/>
                      <a:pt x="14" y="27"/>
                      <a:pt x="15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3" y="27"/>
                      <a:pt x="23" y="28"/>
                    </a:cubicBezTo>
                    <a:lnTo>
                      <a:pt x="23" y="35"/>
                    </a:lnTo>
                    <a:close/>
                    <a:moveTo>
                      <a:pt x="29" y="49"/>
                    </a:moveTo>
                    <a:cubicBezTo>
                      <a:pt x="29" y="49"/>
                      <a:pt x="29" y="50"/>
                      <a:pt x="28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0" y="49"/>
                      <a:pt x="20" y="49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2"/>
                    </a:cubicBezTo>
                    <a:lnTo>
                      <a:pt x="29" y="49"/>
                    </a:lnTo>
                    <a:close/>
                    <a:moveTo>
                      <a:pt x="36" y="35"/>
                    </a:moveTo>
                    <a:cubicBezTo>
                      <a:pt x="36" y="36"/>
                      <a:pt x="36" y="36"/>
                      <a:pt x="35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6"/>
                      <a:pt x="27" y="35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6" y="27"/>
                      <a:pt x="36" y="28"/>
                    </a:cubicBezTo>
                    <a:lnTo>
                      <a:pt x="36" y="35"/>
                    </a:lnTo>
                    <a:close/>
                    <a:moveTo>
                      <a:pt x="43" y="49"/>
                    </a:moveTo>
                    <a:cubicBezTo>
                      <a:pt x="43" y="49"/>
                      <a:pt x="43" y="50"/>
                      <a:pt x="42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4" y="49"/>
                      <a:pt x="34" y="49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1"/>
                      <a:pt x="35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3" y="41"/>
                      <a:pt x="43" y="42"/>
                    </a:cubicBezTo>
                    <a:lnTo>
                      <a:pt x="43" y="49"/>
                    </a:lnTo>
                    <a:close/>
                    <a:moveTo>
                      <a:pt x="50" y="35"/>
                    </a:moveTo>
                    <a:cubicBezTo>
                      <a:pt x="50" y="36"/>
                      <a:pt x="50" y="36"/>
                      <a:pt x="49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1" y="36"/>
                      <a:pt x="41" y="36"/>
                      <a:pt x="41" y="35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7"/>
                      <a:pt x="42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8"/>
                    </a:cubicBezTo>
                    <a:lnTo>
                      <a:pt x="50" y="35"/>
                    </a:lnTo>
                    <a:close/>
                    <a:moveTo>
                      <a:pt x="64" y="20"/>
                    </a:moveTo>
                    <a:cubicBezTo>
                      <a:pt x="64" y="21"/>
                      <a:pt x="63" y="22"/>
                      <a:pt x="61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6" y="22"/>
                      <a:pt x="45" y="21"/>
                      <a:pt x="45" y="20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64" y="15"/>
                      <a:pt x="64" y="15"/>
                      <a:pt x="64" y="15"/>
                    </a:cubicBezTo>
                    <a:lnTo>
                      <a:pt x="64" y="20"/>
                    </a:lnTo>
                    <a:close/>
                    <a:moveTo>
                      <a:pt x="57" y="49"/>
                    </a:moveTo>
                    <a:cubicBezTo>
                      <a:pt x="57" y="49"/>
                      <a:pt x="56" y="50"/>
                      <a:pt x="56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8" y="50"/>
                      <a:pt x="48" y="49"/>
                      <a:pt x="48" y="49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1"/>
                      <a:pt x="48" y="41"/>
                      <a:pt x="49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7" y="41"/>
                      <a:pt x="57" y="42"/>
                    </a:cubicBezTo>
                    <a:lnTo>
                      <a:pt x="57" y="49"/>
                    </a:lnTo>
                    <a:close/>
                    <a:moveTo>
                      <a:pt x="64" y="35"/>
                    </a:moveTo>
                    <a:cubicBezTo>
                      <a:pt x="64" y="36"/>
                      <a:pt x="63" y="36"/>
                      <a:pt x="63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5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6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4" y="27"/>
                      <a:pt x="64" y="28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6" name="îSļïḋê"/>
            <p:cNvGrpSpPr/>
            <p:nvPr/>
          </p:nvGrpSpPr>
          <p:grpSpPr>
            <a:xfrm>
              <a:off x="2223599" y="5350934"/>
              <a:ext cx="372533" cy="372533"/>
              <a:chOff x="7340600" y="1689100"/>
              <a:chExt cx="787400" cy="787400"/>
            </a:xfrm>
          </p:grpSpPr>
          <p:grpSp>
            <p:nvGrpSpPr>
              <p:cNvPr id="22" name="îsliḋe"/>
              <p:cNvGrpSpPr/>
              <p:nvPr/>
            </p:nvGrpSpPr>
            <p:grpSpPr>
              <a:xfrm>
                <a:off x="73406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24" name="ïṩ1ïďé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5" name="íŝlïḑé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>
                    <a:latin typeface="Open Sans" panose="020B0606030504020204" pitchFamily="34" charset="0"/>
                    <a:ea typeface="Microsoft YaHei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23" name="îşľïḋê"/>
              <p:cNvSpPr/>
              <p:nvPr/>
            </p:nvSpPr>
            <p:spPr bwMode="auto">
              <a:xfrm>
                <a:off x="7606665" y="1979869"/>
                <a:ext cx="255270" cy="205862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8" name="ïşlïďé">
              <a:extLst>
                <a:ext uri="{FF2B5EF4-FFF2-40B4-BE49-F238E27FC236}">
                  <a16:creationId xmlns:a16="http://schemas.microsoft.com/office/drawing/2014/main" id="{D7DC3039-034D-47DF-9E0B-F4269BF0E91B}"/>
                </a:ext>
              </a:extLst>
            </p:cNvPr>
            <p:cNvSpPr/>
            <p:nvPr/>
          </p:nvSpPr>
          <p:spPr>
            <a:xfrm>
              <a:off x="669925" y="3036488"/>
              <a:ext cx="3168352" cy="101743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19" name="işľíḑe">
              <a:extLst>
                <a:ext uri="{FF2B5EF4-FFF2-40B4-BE49-F238E27FC236}">
                  <a16:creationId xmlns:a16="http://schemas.microsoft.com/office/drawing/2014/main" id="{CD677E76-D23F-47D4-B897-B0E0E68406DF}"/>
                </a:ext>
              </a:extLst>
            </p:cNvPr>
            <p:cNvSpPr txBox="1"/>
            <p:nvPr/>
          </p:nvSpPr>
          <p:spPr>
            <a:xfrm>
              <a:off x="675785" y="3036488"/>
              <a:ext cx="3162492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Enter title</a:t>
              </a:r>
              <a:endPara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Microsoft YaHei" panose="020B0503020204020204" pitchFamily="34" charset="-122"/>
                <a:sym typeface="Open Sans" panose="020B0606030504020204" pitchFamily="34" charset="0"/>
              </a:endParaRPr>
            </a:p>
          </p:txBody>
        </p:sp>
        <p:sp>
          <p:nvSpPr>
            <p:cNvPr id="20" name="iS1íḋè">
              <a:extLst>
                <a:ext uri="{FF2B5EF4-FFF2-40B4-BE49-F238E27FC236}">
                  <a16:creationId xmlns:a16="http://schemas.microsoft.com/office/drawing/2014/main" id="{D51DC2C4-71AE-45D0-9A28-63A24F64A762}"/>
                </a:ext>
              </a:extLst>
            </p:cNvPr>
            <p:cNvSpPr txBox="1"/>
            <p:nvPr/>
          </p:nvSpPr>
          <p:spPr>
            <a:xfrm>
              <a:off x="675785" y="3429000"/>
              <a:ext cx="3162492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Copy paste fonts. Choose the only option to retain text.…</a:t>
              </a:r>
              <a:r>
                <a:rPr kumimoji="0" lang="de-DE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.</a:t>
              </a:r>
            </a:p>
          </p:txBody>
        </p:sp>
        <p:sp>
          <p:nvSpPr>
            <p:cNvPr id="21" name="íšľíḑê">
              <a:extLst>
                <a:ext uri="{FF2B5EF4-FFF2-40B4-BE49-F238E27FC236}">
                  <a16:creationId xmlns:a16="http://schemas.microsoft.com/office/drawing/2014/main" id="{700282CF-7FFB-433E-B049-854E4A9155EC}"/>
                </a:ext>
              </a:extLst>
            </p:cNvPr>
            <p:cNvSpPr txBox="1"/>
            <p:nvPr/>
          </p:nvSpPr>
          <p:spPr>
            <a:xfrm>
              <a:off x="8357996" y="4053918"/>
              <a:ext cx="3162492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Copy paste fonts. Choose the only option to retain text.…</a:t>
              </a:r>
              <a:r>
                <a:rPr kumimoji="0" lang="de-DE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 panose="020B0606030504020204" pitchFamily="34" charset="0"/>
                  <a:ea typeface="Microsoft YaHei" panose="020B0503020204020204" pitchFamily="34" charset="-122"/>
                  <a:sym typeface="Open Sans" panose="020B0606030504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D365BB6-3F6D-4E64-BFF4-DD95E9509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50" y="594360"/>
            <a:ext cx="11184500" cy="5863590"/>
          </a:xfrm>
          <a:prstGeom prst="rect">
            <a:avLst/>
          </a:prstGeom>
        </p:spPr>
      </p:pic>
      <p:sp>
        <p:nvSpPr>
          <p:cNvPr id="10" name="îs1ïḓè"/>
          <p:cNvSpPr txBox="1"/>
          <p:nvPr/>
        </p:nvSpPr>
        <p:spPr>
          <a:xfrm>
            <a:off x="1924795" y="2561457"/>
            <a:ext cx="1212191" cy="707886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cs typeface="+mn-ea"/>
                <a:sym typeface="+mn-lt"/>
              </a:rPr>
              <a:t>80%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939598" y="3269343"/>
            <a:ext cx="11825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ïṡlîḍe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1476859" y="3359632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13" name="í$ļïďê">
            <a:extLst>
              <a:ext uri="{FF2B5EF4-FFF2-40B4-BE49-F238E27FC236}">
                <a16:creationId xmlns:a16="http://schemas.microsoft.com/office/drawing/2014/main" id="{46BE7003-1E17-454F-8428-ACA471D737AD}"/>
              </a:ext>
            </a:extLst>
          </p:cNvPr>
          <p:cNvSpPr/>
          <p:nvPr/>
        </p:nvSpPr>
        <p:spPr bwMode="auto">
          <a:xfrm>
            <a:off x="6268625" y="5281010"/>
            <a:ext cx="4891487" cy="84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Supporting Enter title.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You can use the icon library in homeppt  (www.homeppt.cc) to filter and replace existing icon elements with one click.</a:t>
            </a:r>
          </a:p>
        </p:txBody>
      </p:sp>
      <p:sp>
        <p:nvSpPr>
          <p:cNvPr id="14" name="ïśḻïḋè">
            <a:extLst>
              <a:ext uri="{FF2B5EF4-FFF2-40B4-BE49-F238E27FC236}">
                <a16:creationId xmlns:a16="http://schemas.microsoft.com/office/drawing/2014/main" id="{270E8853-447E-4982-8D81-0395979D99FF}"/>
              </a:ext>
            </a:extLst>
          </p:cNvPr>
          <p:cNvSpPr txBox="1"/>
          <p:nvPr/>
        </p:nvSpPr>
        <p:spPr bwMode="auto">
          <a:xfrm>
            <a:off x="6268626" y="4629953"/>
            <a:ext cx="4891487" cy="65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spc="1400">
                <a:solidFill>
                  <a:schemeClr val="bg1"/>
                </a:solidFill>
                <a:cs typeface="+mn-ea"/>
                <a:sym typeface="+mn-lt"/>
              </a:rPr>
              <a:t>Enter title</a:t>
            </a:r>
          </a:p>
        </p:txBody>
      </p:sp>
      <p:sp>
        <p:nvSpPr>
          <p:cNvPr id="15" name="ïŝḷîḑè"/>
          <p:cNvSpPr/>
          <p:nvPr/>
        </p:nvSpPr>
        <p:spPr>
          <a:xfrm>
            <a:off x="1235490" y="1943844"/>
            <a:ext cx="2895600" cy="289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t" anchorCtr="1">
            <a:normAutofit/>
          </a:bodyPr>
          <a:lstStyle/>
          <a:p>
            <a:pPr lvl="0" algn="ctr" defTabSz="914378">
              <a:defRPr/>
            </a:pPr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íṧḷîḑe"/>
          <p:cNvSpPr/>
          <p:nvPr/>
        </p:nvSpPr>
        <p:spPr>
          <a:xfrm>
            <a:off x="3759615" y="2877292"/>
            <a:ext cx="742950" cy="742950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ïṣļïďè"/>
          <p:cNvSpPr txBox="1"/>
          <p:nvPr/>
        </p:nvSpPr>
        <p:spPr>
          <a:xfrm>
            <a:off x="2077195" y="2713857"/>
            <a:ext cx="1212191" cy="707886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cs typeface="+mn-ea"/>
                <a:sym typeface="+mn-lt"/>
              </a:rPr>
              <a:t>80%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091998" y="3421743"/>
            <a:ext cx="11825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ïṣlíḋe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1629259" y="3512032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0BC1C7CE-12B1-4653-97EB-C5F6F6D2A568}"/>
              </a:ext>
            </a:extLst>
          </p:cNvPr>
          <p:cNvSpPr/>
          <p:nvPr/>
        </p:nvSpPr>
        <p:spPr>
          <a:xfrm>
            <a:off x="5360671" y="3986458"/>
            <a:ext cx="6822026" cy="2895600"/>
          </a:xfrm>
          <a:custGeom>
            <a:avLst/>
            <a:gdLst>
              <a:gd name="connsiteX0" fmla="*/ 0 w 7021916"/>
              <a:gd name="connsiteY0" fmla="*/ 0 h 4789073"/>
              <a:gd name="connsiteX1" fmla="*/ 7021916 w 7021916"/>
              <a:gd name="connsiteY1" fmla="*/ 0 h 4789073"/>
              <a:gd name="connsiteX2" fmla="*/ 7021916 w 7021916"/>
              <a:gd name="connsiteY2" fmla="*/ 803727 h 4789073"/>
              <a:gd name="connsiteX3" fmla="*/ 864278 w 7021916"/>
              <a:gd name="connsiteY3" fmla="*/ 803727 h 4789073"/>
              <a:gd name="connsiteX4" fmla="*/ 864278 w 7021916"/>
              <a:gd name="connsiteY4" fmla="*/ 4789073 h 4789073"/>
              <a:gd name="connsiteX5" fmla="*/ 0 w 7021916"/>
              <a:gd name="connsiteY5" fmla="*/ 4789073 h 478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1916" h="4789073">
                <a:moveTo>
                  <a:pt x="0" y="0"/>
                </a:moveTo>
                <a:lnTo>
                  <a:pt x="7021916" y="0"/>
                </a:lnTo>
                <a:lnTo>
                  <a:pt x="7021916" y="803727"/>
                </a:lnTo>
                <a:lnTo>
                  <a:pt x="864278" y="803727"/>
                </a:lnTo>
                <a:lnTo>
                  <a:pt x="864278" y="4789073"/>
                </a:lnTo>
                <a:lnTo>
                  <a:pt x="0" y="4789073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6302029"/>
      </p:ext>
    </p:extLst>
  </p:cSld>
  <p:clrMapOvr>
    <a:masterClrMapping/>
  </p:clrMapOvr>
  <p:transition spd="slow" advTm="3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000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000">
                <a:solidFill>
                  <a:schemeClr val="accent1"/>
                </a:solidFill>
              </a:rPr>
              <a:t>Infographic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7CDB0C-1518-4B42-9553-71F172318E2E}"/>
              </a:ext>
            </a:extLst>
          </p:cNvPr>
          <p:cNvGrpSpPr/>
          <p:nvPr/>
        </p:nvGrpSpPr>
        <p:grpSpPr>
          <a:xfrm>
            <a:off x="0" y="1958505"/>
            <a:ext cx="8404456" cy="3883620"/>
            <a:chOff x="0" y="1992982"/>
            <a:chExt cx="3096864" cy="3380234"/>
          </a:xfrm>
          <a:solidFill>
            <a:srgbClr val="4C9BD3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72C992E-58F9-459D-A9BB-0D2DFAF9287E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7BA9409-C760-4727-B262-121C017E01B4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47" name="Oval 10">
            <a:extLst>
              <a:ext uri="{FF2B5EF4-FFF2-40B4-BE49-F238E27FC236}">
                <a16:creationId xmlns:a16="http://schemas.microsoft.com/office/drawing/2014/main" id="{0D3D093D-4946-4D7E-9351-2586B05E7647}"/>
              </a:ext>
            </a:extLst>
          </p:cNvPr>
          <p:cNvSpPr/>
          <p:nvPr/>
        </p:nvSpPr>
        <p:spPr>
          <a:xfrm>
            <a:off x="4058842" y="244411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12">
            <a:extLst>
              <a:ext uri="{FF2B5EF4-FFF2-40B4-BE49-F238E27FC236}">
                <a16:creationId xmlns:a16="http://schemas.microsoft.com/office/drawing/2014/main" id="{96C9668C-CAD4-439C-864B-E67DD002AE9E}"/>
              </a:ext>
            </a:extLst>
          </p:cNvPr>
          <p:cNvSpPr/>
          <p:nvPr/>
        </p:nvSpPr>
        <p:spPr>
          <a:xfrm>
            <a:off x="4058842" y="363025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Oval 14">
            <a:extLst>
              <a:ext uri="{FF2B5EF4-FFF2-40B4-BE49-F238E27FC236}">
                <a16:creationId xmlns:a16="http://schemas.microsoft.com/office/drawing/2014/main" id="{11CD0790-D9AD-4E02-A468-02710758F28A}"/>
              </a:ext>
            </a:extLst>
          </p:cNvPr>
          <p:cNvSpPr/>
          <p:nvPr/>
        </p:nvSpPr>
        <p:spPr>
          <a:xfrm>
            <a:off x="4058842" y="481639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1F4A433F-9932-44D3-8AE2-4FCF45376351}"/>
              </a:ext>
            </a:extLst>
          </p:cNvPr>
          <p:cNvSpPr txBox="1"/>
          <p:nvPr/>
        </p:nvSpPr>
        <p:spPr>
          <a:xfrm>
            <a:off x="4887620" y="246289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en-US" altLang="ko-KR"/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21AF954D-5837-4557-91C4-55E3E6C5BD85}"/>
              </a:ext>
            </a:extLst>
          </p:cNvPr>
          <p:cNvSpPr txBox="1"/>
          <p:nvPr/>
        </p:nvSpPr>
        <p:spPr>
          <a:xfrm>
            <a:off x="4887620" y="364903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/>
          </a:p>
        </p:txBody>
      </p:sp>
      <p:sp>
        <p:nvSpPr>
          <p:cNvPr id="52" name="Text Placeholder 29">
            <a:extLst>
              <a:ext uri="{FF2B5EF4-FFF2-40B4-BE49-F238E27FC236}">
                <a16:creationId xmlns:a16="http://schemas.microsoft.com/office/drawing/2014/main" id="{AAF3C36A-05E3-42A7-89FF-70B9F63C4E6A}"/>
              </a:ext>
            </a:extLst>
          </p:cNvPr>
          <p:cNvSpPr txBox="1"/>
          <p:nvPr/>
        </p:nvSpPr>
        <p:spPr>
          <a:xfrm>
            <a:off x="4887620" y="483517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en-US" altLang="ko-KR"/>
          </a:p>
        </p:txBody>
      </p:sp>
      <p:sp>
        <p:nvSpPr>
          <p:cNvPr id="53" name="직사각형 23">
            <a:extLst>
              <a:ext uri="{FF2B5EF4-FFF2-40B4-BE49-F238E27FC236}">
                <a16:creationId xmlns:a16="http://schemas.microsoft.com/office/drawing/2014/main" id="{3B5829BD-1CBF-4C44-8CD5-AEB023D3366A}"/>
              </a:ext>
            </a:extLst>
          </p:cNvPr>
          <p:cNvSpPr/>
          <p:nvPr/>
        </p:nvSpPr>
        <p:spPr>
          <a:xfrm>
            <a:off x="685396" y="2298038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>
                <a:solidFill>
                  <a:srgbClr val="EDC7A0"/>
                </a:solidFill>
              </a:rPr>
              <a:t>Your</a:t>
            </a:r>
          </a:p>
          <a:p>
            <a:r>
              <a:rPr lang="en-US" altLang="ko-KR" sz="4000" b="1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54" name="직사각형 24">
            <a:extLst>
              <a:ext uri="{FF2B5EF4-FFF2-40B4-BE49-F238E27FC236}">
                <a16:creationId xmlns:a16="http://schemas.microsoft.com/office/drawing/2014/main" id="{52758CA9-0EB8-42A5-9FBF-41230B6703D1}"/>
              </a:ext>
            </a:extLst>
          </p:cNvPr>
          <p:cNvSpPr/>
          <p:nvPr/>
        </p:nvSpPr>
        <p:spPr>
          <a:xfrm>
            <a:off x="685398" y="3678562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1"/>
                </a:solidFill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Easy to change colors, photos and Text. </a:t>
            </a:r>
            <a:endParaRPr lang="en-US" altLang="ko-KR" sz="1200">
              <a:solidFill>
                <a:schemeClr val="bg1"/>
              </a:solidFill>
            </a:endParaRPr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8B8CA4D9-5624-4F2D-92B3-957E92F5A752}"/>
              </a:ext>
            </a:extLst>
          </p:cNvPr>
          <p:cNvSpPr/>
          <p:nvPr/>
        </p:nvSpPr>
        <p:spPr>
          <a:xfrm rot="2700000">
            <a:off x="4288519" y="373383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1502945F-B86E-4A62-8ECB-386F41809D37}"/>
              </a:ext>
            </a:extLst>
          </p:cNvPr>
          <p:cNvSpPr/>
          <p:nvPr/>
        </p:nvSpPr>
        <p:spPr>
          <a:xfrm>
            <a:off x="4214454" y="2613978"/>
            <a:ext cx="360125" cy="337109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Freeform 19">
            <a:extLst>
              <a:ext uri="{FF2B5EF4-FFF2-40B4-BE49-F238E27FC236}">
                <a16:creationId xmlns:a16="http://schemas.microsoft.com/office/drawing/2014/main" id="{A8D099D6-1081-4ECD-94DF-37735A8B9645}"/>
              </a:ext>
            </a:extLst>
          </p:cNvPr>
          <p:cNvSpPr/>
          <p:nvPr/>
        </p:nvSpPr>
        <p:spPr>
          <a:xfrm>
            <a:off x="4214454" y="4976096"/>
            <a:ext cx="360125" cy="35435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73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866" y="1607284"/>
            <a:ext cx="2210158" cy="420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6c7401e-456e-4768-93e3-4164e573697f"/>
</p:tagLst>
</file>

<file path=ppt/theme/theme1.xml><?xml version="1.0" encoding="utf-8"?>
<a:theme xmlns:a="http://schemas.openxmlformats.org/drawingml/2006/main" name="Cover and End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3687</TotalTime>
  <Words>3019</Words>
  <Application>Microsoft Office PowerPoint</Application>
  <PresentationFormat>Panorámica</PresentationFormat>
  <Paragraphs>387</Paragraphs>
  <Slides>36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48" baseType="lpstr">
      <vt:lpstr>Arial</vt:lpstr>
      <vt:lpstr>Arial (Títulos)</vt:lpstr>
      <vt:lpstr>Arial Rounded MT Bold</vt:lpstr>
      <vt:lpstr>Calibri</vt:lpstr>
      <vt:lpstr>Montserrat Light</vt:lpstr>
      <vt:lpstr>Open Sans</vt:lpstr>
      <vt:lpstr>Roboto</vt:lpstr>
      <vt:lpstr>Source Sans Pro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Presentation Designed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powerpoint derechos penales</dc:title>
  <dc:creator>Grym</dc:creator>
  <cp:lastModifiedBy>Franklin</cp:lastModifiedBy>
  <cp:revision>222</cp:revision>
  <dcterms:created xsi:type="dcterms:W3CDTF">2019-01-14T06:35:35Z</dcterms:created>
  <dcterms:modified xsi:type="dcterms:W3CDTF">2023-09-06T12:37:33Z</dcterms:modified>
  <cp:category>slidesppt.net</cp:category>
</cp:coreProperties>
</file>