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8"/>
  </p:notesMasterIdLst>
  <p:handoutMasterIdLst>
    <p:handoutMasterId r:id="rId29"/>
  </p:handoutMasterIdLst>
  <p:sldIdLst>
    <p:sldId id="317" r:id="rId2"/>
    <p:sldId id="274" r:id="rId3"/>
    <p:sldId id="273" r:id="rId4"/>
    <p:sldId id="1081" r:id="rId5"/>
    <p:sldId id="287" r:id="rId6"/>
    <p:sldId id="282" r:id="rId7"/>
    <p:sldId id="320" r:id="rId8"/>
    <p:sldId id="285" r:id="rId9"/>
    <p:sldId id="337" r:id="rId10"/>
    <p:sldId id="293" r:id="rId11"/>
    <p:sldId id="291" r:id="rId12"/>
    <p:sldId id="303" r:id="rId13"/>
    <p:sldId id="290" r:id="rId14"/>
    <p:sldId id="298" r:id="rId15"/>
    <p:sldId id="310" r:id="rId16"/>
    <p:sldId id="307" r:id="rId17"/>
    <p:sldId id="312" r:id="rId18"/>
    <p:sldId id="311" r:id="rId19"/>
    <p:sldId id="316" r:id="rId20"/>
    <p:sldId id="1079" r:id="rId21"/>
    <p:sldId id="1071" r:id="rId22"/>
    <p:sldId id="345" r:id="rId23"/>
    <p:sldId id="323" r:id="rId24"/>
    <p:sldId id="436" r:id="rId25"/>
    <p:sldId id="437" r:id="rId26"/>
    <p:sldId id="1078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9EC"/>
    <a:srgbClr val="1ED0A6"/>
    <a:srgbClr val="4EB89C"/>
    <a:srgbClr val="FEFEFE"/>
    <a:srgbClr val="9FB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0" autoAdjust="0"/>
    <p:restoredTop sz="94069" autoAdjust="0"/>
  </p:normalViewPr>
  <p:slideViewPr>
    <p:cSldViewPr snapToGrid="0" showGuides="1">
      <p:cViewPr varScale="1">
        <p:scale>
          <a:sx n="60" d="100"/>
          <a:sy n="60" d="100"/>
        </p:scale>
        <p:origin x="1056" y="9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394709587E-2"/>
          <c:y val="9.7345061600208282E-2"/>
          <c:w val="0.95017081499099731"/>
          <c:h val="0.805309891700744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D65-4FD1-98F0-7D24623F2F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D65-4FD1-98F0-7D24623F2F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D65-4FD1-98F0-7D24623F2F8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65-4FD1-98F0-7D24623F2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306144256"/>
        <c:axId val="302842128"/>
      </c:barChart>
      <c:catAx>
        <c:axId val="3061442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02842128"/>
        <c:crosses val="autoZero"/>
        <c:auto val="0"/>
        <c:lblAlgn val="ctr"/>
        <c:lblOffset val="100"/>
        <c:noMultiLvlLbl val="0"/>
      </c:catAx>
      <c:valAx>
        <c:axId val="302842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614425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4824094772E-2"/>
          <c:y val="3.8766205310821533E-2"/>
          <c:w val="0.97594964504241943"/>
          <c:h val="0.94163489341735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71C-4C90-90A2-80F5F06968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71C-4C90-90A2-80F5F06968A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1C-4C90-90A2-80F5F0696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4824094772E-2"/>
          <c:y val="3.8766205310821533E-2"/>
          <c:w val="0.97594964504241943"/>
          <c:h val="0.94163489341735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FB9-4A22-B43C-5853B89B1F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FB9-4A22-B43C-5853B89B1F4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B9-4A22-B43C-5853B89B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4824094772E-2"/>
          <c:y val="3.8766205310821533E-2"/>
          <c:w val="0.97594964504241943"/>
          <c:h val="0.94163489341735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AFB-4F1B-BC02-41B7D6D175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AFB-4F1B-BC02-41B7D6D175F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FB-4F1B-BC02-41B7D6D17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4E972-8574-4AF9-AAC9-1FF50E1DAB41}" type="datetimeFigureOut">
              <a:rPr lang="es-PE" smtClean="0"/>
              <a:t>8/09/2023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04EB5-56F3-4E4C-91D5-689917F379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549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D45F6-6B5D-44AB-ACA2-22A01D0B457D}" type="datetimeFigureOut">
              <a:rPr lang="LID4096" smtClean="0"/>
              <a:t>09/08/2023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F2F20-0787-4796-8467-DCE3269B3550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79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F2F20-0787-4796-8467-DCE3269B3550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183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F2F20-0787-4796-8467-DCE3269B3550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8335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F2F20-0787-4796-8467-DCE3269B3550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040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F2F20-0787-4796-8467-DCE3269B3550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16402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F2F20-0787-4796-8467-DCE3269B3550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07769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891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1118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318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1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322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50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F2F20-0787-4796-8467-DCE3269B3550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8111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tx1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5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115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F2F20-0787-4796-8467-DCE3269B3550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079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F2F20-0787-4796-8467-DCE3269B3550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368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F2F20-0787-4796-8467-DCE3269B3550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456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F2F20-0787-4796-8467-DCE3269B3550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676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F2F20-0787-4796-8467-DCE3269B3550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09086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F2F20-0787-4796-8467-DCE3269B3550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52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440" y="88854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080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13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67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907BD43-3219-4943-A557-067463B1C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402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964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006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8389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71" y="109534"/>
            <a:ext cx="12192000" cy="3967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1735224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610225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83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07476F-99B8-4E97-B4F2-02120BB24B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1" y="2714626"/>
            <a:ext cx="11201399" cy="3838575"/>
          </a:xfrm>
          <a:custGeom>
            <a:avLst/>
            <a:gdLst>
              <a:gd name="connsiteX0" fmla="*/ 1152121 w 11201399"/>
              <a:gd name="connsiteY0" fmla="*/ 3371850 h 3838575"/>
              <a:gd name="connsiteX1" fmla="*/ 9610724 w 11201399"/>
              <a:gd name="connsiteY1" fmla="*/ 3371850 h 3838575"/>
              <a:gd name="connsiteX2" fmla="*/ 9058677 w 11201399"/>
              <a:gd name="connsiteY2" fmla="*/ 3838575 h 3838575"/>
              <a:gd name="connsiteX3" fmla="*/ 600074 w 11201399"/>
              <a:gd name="connsiteY3" fmla="*/ 3838575 h 3838575"/>
              <a:gd name="connsiteX4" fmla="*/ 2095097 w 11201399"/>
              <a:gd name="connsiteY4" fmla="*/ 2809875 h 3838575"/>
              <a:gd name="connsiteX5" fmla="*/ 10553699 w 11201399"/>
              <a:gd name="connsiteY5" fmla="*/ 2809875 h 3838575"/>
              <a:gd name="connsiteX6" fmla="*/ 10001652 w 11201399"/>
              <a:gd name="connsiteY6" fmla="*/ 3276600 h 3838575"/>
              <a:gd name="connsiteX7" fmla="*/ 1543049 w 11201399"/>
              <a:gd name="connsiteY7" fmla="*/ 3276600 h 3838575"/>
              <a:gd name="connsiteX8" fmla="*/ 1209271 w 11201399"/>
              <a:gd name="connsiteY8" fmla="*/ 2247900 h 3838575"/>
              <a:gd name="connsiteX9" fmla="*/ 9667874 w 11201399"/>
              <a:gd name="connsiteY9" fmla="*/ 2247900 h 3838575"/>
              <a:gd name="connsiteX10" fmla="*/ 9115827 w 11201399"/>
              <a:gd name="connsiteY10" fmla="*/ 2714625 h 3838575"/>
              <a:gd name="connsiteX11" fmla="*/ 657225 w 11201399"/>
              <a:gd name="connsiteY11" fmla="*/ 2714625 h 3838575"/>
              <a:gd name="connsiteX12" fmla="*/ 552047 w 11201399"/>
              <a:gd name="connsiteY12" fmla="*/ 1685925 h 3838575"/>
              <a:gd name="connsiteX13" fmla="*/ 9010649 w 11201399"/>
              <a:gd name="connsiteY13" fmla="*/ 1685925 h 3838575"/>
              <a:gd name="connsiteX14" fmla="*/ 8458602 w 11201399"/>
              <a:gd name="connsiteY14" fmla="*/ 2152650 h 3838575"/>
              <a:gd name="connsiteX15" fmla="*/ 0 w 11201399"/>
              <a:gd name="connsiteY15" fmla="*/ 2152650 h 3838575"/>
              <a:gd name="connsiteX16" fmla="*/ 2742797 w 11201399"/>
              <a:gd name="connsiteY16" fmla="*/ 1123950 h 3838575"/>
              <a:gd name="connsiteX17" fmla="*/ 11201399 w 11201399"/>
              <a:gd name="connsiteY17" fmla="*/ 1123950 h 3838575"/>
              <a:gd name="connsiteX18" fmla="*/ 10649352 w 11201399"/>
              <a:gd name="connsiteY18" fmla="*/ 1590675 h 3838575"/>
              <a:gd name="connsiteX19" fmla="*/ 2190750 w 11201399"/>
              <a:gd name="connsiteY19" fmla="*/ 1590675 h 3838575"/>
              <a:gd name="connsiteX20" fmla="*/ 1418822 w 11201399"/>
              <a:gd name="connsiteY20" fmla="*/ 561975 h 3838575"/>
              <a:gd name="connsiteX21" fmla="*/ 9877424 w 11201399"/>
              <a:gd name="connsiteY21" fmla="*/ 561975 h 3838575"/>
              <a:gd name="connsiteX22" fmla="*/ 9325377 w 11201399"/>
              <a:gd name="connsiteY22" fmla="*/ 1028700 h 3838575"/>
              <a:gd name="connsiteX23" fmla="*/ 866775 w 11201399"/>
              <a:gd name="connsiteY23" fmla="*/ 1028700 h 3838575"/>
              <a:gd name="connsiteX24" fmla="*/ 1161647 w 11201399"/>
              <a:gd name="connsiteY24" fmla="*/ 0 h 3838575"/>
              <a:gd name="connsiteX25" fmla="*/ 9620249 w 11201399"/>
              <a:gd name="connsiteY25" fmla="*/ 0 h 3838575"/>
              <a:gd name="connsiteX26" fmla="*/ 9068202 w 11201399"/>
              <a:gd name="connsiteY26" fmla="*/ 466725 h 3838575"/>
              <a:gd name="connsiteX27" fmla="*/ 609600 w 11201399"/>
              <a:gd name="connsiteY27" fmla="*/ 466725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01399" h="3838575">
                <a:moveTo>
                  <a:pt x="1152121" y="3371850"/>
                </a:moveTo>
                <a:lnTo>
                  <a:pt x="9610724" y="3371850"/>
                </a:lnTo>
                <a:lnTo>
                  <a:pt x="9058677" y="3838575"/>
                </a:lnTo>
                <a:lnTo>
                  <a:pt x="600074" y="3838575"/>
                </a:lnTo>
                <a:close/>
                <a:moveTo>
                  <a:pt x="2095097" y="2809875"/>
                </a:moveTo>
                <a:lnTo>
                  <a:pt x="10553699" y="2809875"/>
                </a:lnTo>
                <a:lnTo>
                  <a:pt x="10001652" y="3276600"/>
                </a:lnTo>
                <a:lnTo>
                  <a:pt x="1543049" y="3276600"/>
                </a:lnTo>
                <a:close/>
                <a:moveTo>
                  <a:pt x="1209271" y="2247900"/>
                </a:moveTo>
                <a:lnTo>
                  <a:pt x="9667874" y="2247900"/>
                </a:lnTo>
                <a:lnTo>
                  <a:pt x="9115827" y="2714625"/>
                </a:lnTo>
                <a:lnTo>
                  <a:pt x="657225" y="2714625"/>
                </a:lnTo>
                <a:close/>
                <a:moveTo>
                  <a:pt x="552047" y="1685925"/>
                </a:moveTo>
                <a:lnTo>
                  <a:pt x="9010649" y="1685925"/>
                </a:lnTo>
                <a:lnTo>
                  <a:pt x="8458602" y="2152650"/>
                </a:lnTo>
                <a:lnTo>
                  <a:pt x="0" y="2152650"/>
                </a:lnTo>
                <a:close/>
                <a:moveTo>
                  <a:pt x="2742797" y="1123950"/>
                </a:moveTo>
                <a:lnTo>
                  <a:pt x="11201399" y="1123950"/>
                </a:lnTo>
                <a:lnTo>
                  <a:pt x="10649352" y="1590675"/>
                </a:lnTo>
                <a:lnTo>
                  <a:pt x="2190750" y="1590675"/>
                </a:lnTo>
                <a:close/>
                <a:moveTo>
                  <a:pt x="1418822" y="561975"/>
                </a:moveTo>
                <a:lnTo>
                  <a:pt x="9877424" y="561975"/>
                </a:lnTo>
                <a:lnTo>
                  <a:pt x="9325377" y="1028700"/>
                </a:lnTo>
                <a:lnTo>
                  <a:pt x="866775" y="1028700"/>
                </a:lnTo>
                <a:close/>
                <a:moveTo>
                  <a:pt x="1161647" y="0"/>
                </a:moveTo>
                <a:lnTo>
                  <a:pt x="9620249" y="0"/>
                </a:lnTo>
                <a:lnTo>
                  <a:pt x="9068202" y="466725"/>
                </a:lnTo>
                <a:lnTo>
                  <a:pt x="609600" y="466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7601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20">
            <a:extLst>
              <a:ext uri="{FF2B5EF4-FFF2-40B4-BE49-F238E27FC236}">
                <a16:creationId xmlns:a16="http://schemas.microsoft.com/office/drawing/2014/main" id="{99D2CEE1-5DD0-430E-88FC-9C04BA13E582}"/>
              </a:ext>
            </a:extLst>
          </p:cNvPr>
          <p:cNvSpPr/>
          <p:nvPr userDrawn="1"/>
        </p:nvSpPr>
        <p:spPr>
          <a:xfrm flipH="1">
            <a:off x="0" y="6453320"/>
            <a:ext cx="12192000" cy="404680"/>
          </a:xfrm>
          <a:custGeom>
            <a:avLst/>
            <a:gdLst>
              <a:gd name="connsiteX0" fmla="*/ 0 w 12205703"/>
              <a:gd name="connsiteY0" fmla="*/ 0 h 4377711"/>
              <a:gd name="connsiteX1" fmla="*/ 0 w 12205703"/>
              <a:gd name="connsiteY1" fmla="*/ 4377712 h 4377711"/>
              <a:gd name="connsiteX2" fmla="*/ 12205704 w 12205703"/>
              <a:gd name="connsiteY2" fmla="*/ 4377712 h 4377711"/>
              <a:gd name="connsiteX3" fmla="*/ 12205704 w 12205703"/>
              <a:gd name="connsiteY3" fmla="*/ 1687089 h 4377711"/>
              <a:gd name="connsiteX4" fmla="*/ 8519672 w 12205703"/>
              <a:gd name="connsiteY4" fmla="*/ 3191094 h 4377711"/>
              <a:gd name="connsiteX5" fmla="*/ 6889601 w 12205703"/>
              <a:gd name="connsiteY5" fmla="*/ 3231796 h 4377711"/>
              <a:gd name="connsiteX6" fmla="*/ 0 w 12205703"/>
              <a:gd name="connsiteY6" fmla="*/ 0 h 4377711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9947419 w 12205704"/>
              <a:gd name="connsiteY4" fmla="*/ 3319431 h 4377712"/>
              <a:gd name="connsiteX5" fmla="*/ 6889601 w 12205704"/>
              <a:gd name="connsiteY5" fmla="*/ 3231796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9947419 w 12205704"/>
              <a:gd name="connsiteY4" fmla="*/ 3319431 h 4377712"/>
              <a:gd name="connsiteX5" fmla="*/ 6953769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268261 w 12205704"/>
              <a:gd name="connsiteY4" fmla="*/ 3335473 h 4377712"/>
              <a:gd name="connsiteX5" fmla="*/ 6953769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268261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16387 w 12205704"/>
              <a:gd name="connsiteY4" fmla="*/ 3271305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48472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48472 w 12205704"/>
              <a:gd name="connsiteY4" fmla="*/ 3287347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7BC6E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4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8F812E1-4348-465A-916F-E09E3BDD316A}"/>
              </a:ext>
            </a:extLst>
          </p:cNvPr>
          <p:cNvSpPr/>
          <p:nvPr userDrawn="1"/>
        </p:nvSpPr>
        <p:spPr>
          <a:xfrm>
            <a:off x="-2" y="310049"/>
            <a:ext cx="1803400" cy="214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0" y="3162301"/>
            <a:ext cx="8382000" cy="3695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CCC53D8E-D2BF-43B4-B94D-DB8E05FF178A}"/>
              </a:ext>
            </a:extLst>
          </p:cNvPr>
          <p:cNvSpPr/>
          <p:nvPr userDrawn="1"/>
        </p:nvSpPr>
        <p:spPr>
          <a:xfrm>
            <a:off x="354015" y="1131597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36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FBC24462-2174-4939-B0E5-40236C7B56C5}"/>
              </a:ext>
            </a:extLst>
          </p:cNvPr>
          <p:cNvSpPr/>
          <p:nvPr userDrawn="1"/>
        </p:nvSpPr>
        <p:spPr>
          <a:xfrm>
            <a:off x="456479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13C3685-138F-4407-AA41-515D9C9BA472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6"/>
            <a:chExt cx="2232248" cy="1316119"/>
          </a:xfrm>
        </p:grpSpPr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434F039D-1B65-4E9B-9978-44423D1F4F5B}"/>
                </a:ext>
              </a:extLst>
            </p:cNvPr>
            <p:cNvSpPr txBox="1"/>
            <p:nvPr userDrawn="1"/>
          </p:nvSpPr>
          <p:spPr>
            <a:xfrm>
              <a:off x="1476865" y="1876876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58">
              <a:extLst>
                <a:ext uri="{FF2B5EF4-FFF2-40B4-BE49-F238E27FC236}">
                  <a16:creationId xmlns:a16="http://schemas.microsoft.com/office/drawing/2014/main" id="{C5CDF8DB-D4AF-4BCB-9A13-7643474C64C8}"/>
                </a:ext>
              </a:extLst>
            </p:cNvPr>
            <p:cNvSpPr txBox="1"/>
            <p:nvPr userDrawn="1"/>
          </p:nvSpPr>
          <p:spPr>
            <a:xfrm>
              <a:off x="1476865" y="2474848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14B7C133-01CC-4F3F-8A65-43739F829DC4}"/>
              </a:ext>
            </a:extLst>
          </p:cNvPr>
          <p:cNvSpPr txBox="1"/>
          <p:nvPr userDrawn="1"/>
        </p:nvSpPr>
        <p:spPr>
          <a:xfrm>
            <a:off x="1613195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6C5E26DD-03FD-499B-8FD1-39677ECFCD50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CD8D382-72F4-4481-939F-04814D8EA8BB}"/>
              </a:ext>
            </a:extLst>
          </p:cNvPr>
          <p:cNvGrpSpPr/>
          <p:nvPr userDrawn="1"/>
        </p:nvGrpSpPr>
        <p:grpSpPr>
          <a:xfrm>
            <a:off x="567163" y="5403430"/>
            <a:ext cx="976455" cy="976455"/>
            <a:chOff x="732029" y="4897834"/>
            <a:chExt cx="1307592" cy="130759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E94FCE27-F8DD-4E6F-A949-5A199BFA51A2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1B975D8F-EFF7-42B8-9AB0-0DB8DB1DB601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21976094-67E1-4D9C-995C-0B1FCD119EBB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50E60584-5B0B-4B01-9375-AB04B3D40528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3D01E2B4-3485-4D38-A6CB-4328EB33811C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1929BBAF-A02F-4B7D-A6B3-341D6A4841A5}"/>
              </a:ext>
            </a:extLst>
          </p:cNvPr>
          <p:cNvSpPr/>
          <p:nvPr userDrawn="1"/>
        </p:nvSpPr>
        <p:spPr>
          <a:xfrm rot="5400000">
            <a:off x="2598578" y="5216749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D388477-90FF-4F05-AFBF-379251FBA649}"/>
              </a:ext>
            </a:extLst>
          </p:cNvPr>
          <p:cNvGrpSpPr/>
          <p:nvPr userDrawn="1"/>
        </p:nvGrpSpPr>
        <p:grpSpPr>
          <a:xfrm>
            <a:off x="2855938" y="1296678"/>
            <a:ext cx="905777" cy="910369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4BC6F590-2867-4CB5-8B88-87C42487AB04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A8AE31B0-6044-46F9-86CD-899408850FC1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42627FDA-0920-4473-A7A1-0D96A25F21B3}"/>
              </a:ext>
            </a:extLst>
          </p:cNvPr>
          <p:cNvGrpSpPr/>
          <p:nvPr userDrawn="1"/>
        </p:nvGrpSpPr>
        <p:grpSpPr>
          <a:xfrm>
            <a:off x="627242" y="5458039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1B97A35D-7F53-4F4D-B944-342AEA53A54A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36B9EC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99043D99-D78F-4ADC-AE80-021843961D7C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8737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6" y="131813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7426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0EEA671-85AF-488C-B03B-7FE8F02C8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ráfico 20">
            <a:extLst>
              <a:ext uri="{FF2B5EF4-FFF2-40B4-BE49-F238E27FC236}">
                <a16:creationId xmlns:a16="http://schemas.microsoft.com/office/drawing/2014/main" id="{99D2CEE1-5DD0-430E-88FC-9C04BA13E582}"/>
              </a:ext>
            </a:extLst>
          </p:cNvPr>
          <p:cNvSpPr/>
          <p:nvPr userDrawn="1"/>
        </p:nvSpPr>
        <p:spPr>
          <a:xfrm flipH="1">
            <a:off x="0" y="6453320"/>
            <a:ext cx="12192000" cy="404680"/>
          </a:xfrm>
          <a:custGeom>
            <a:avLst/>
            <a:gdLst>
              <a:gd name="connsiteX0" fmla="*/ 0 w 12205703"/>
              <a:gd name="connsiteY0" fmla="*/ 0 h 4377711"/>
              <a:gd name="connsiteX1" fmla="*/ 0 w 12205703"/>
              <a:gd name="connsiteY1" fmla="*/ 4377712 h 4377711"/>
              <a:gd name="connsiteX2" fmla="*/ 12205704 w 12205703"/>
              <a:gd name="connsiteY2" fmla="*/ 4377712 h 4377711"/>
              <a:gd name="connsiteX3" fmla="*/ 12205704 w 12205703"/>
              <a:gd name="connsiteY3" fmla="*/ 1687089 h 4377711"/>
              <a:gd name="connsiteX4" fmla="*/ 8519672 w 12205703"/>
              <a:gd name="connsiteY4" fmla="*/ 3191094 h 4377711"/>
              <a:gd name="connsiteX5" fmla="*/ 6889601 w 12205703"/>
              <a:gd name="connsiteY5" fmla="*/ 3231796 h 4377711"/>
              <a:gd name="connsiteX6" fmla="*/ 0 w 12205703"/>
              <a:gd name="connsiteY6" fmla="*/ 0 h 4377711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9947419 w 12205704"/>
              <a:gd name="connsiteY4" fmla="*/ 3319431 h 4377712"/>
              <a:gd name="connsiteX5" fmla="*/ 6889601 w 12205704"/>
              <a:gd name="connsiteY5" fmla="*/ 3231796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9947419 w 12205704"/>
              <a:gd name="connsiteY4" fmla="*/ 3319431 h 4377712"/>
              <a:gd name="connsiteX5" fmla="*/ 6953769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268261 w 12205704"/>
              <a:gd name="connsiteY4" fmla="*/ 3335473 h 4377712"/>
              <a:gd name="connsiteX5" fmla="*/ 6953769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268261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16387 w 12205704"/>
              <a:gd name="connsiteY4" fmla="*/ 3271305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48472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48472 w 12205704"/>
              <a:gd name="connsiteY4" fmla="*/ 3287347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7BC6E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25191878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áfico 20">
            <a:extLst>
              <a:ext uri="{FF2B5EF4-FFF2-40B4-BE49-F238E27FC236}">
                <a16:creationId xmlns:a16="http://schemas.microsoft.com/office/drawing/2014/main" id="{8FB9B1A3-220E-443C-B202-6F1B5470E97C}"/>
              </a:ext>
            </a:extLst>
          </p:cNvPr>
          <p:cNvSpPr/>
          <p:nvPr userDrawn="1"/>
        </p:nvSpPr>
        <p:spPr>
          <a:xfrm flipH="1">
            <a:off x="0" y="6453320"/>
            <a:ext cx="12192000" cy="404680"/>
          </a:xfrm>
          <a:custGeom>
            <a:avLst/>
            <a:gdLst>
              <a:gd name="connsiteX0" fmla="*/ 0 w 12205703"/>
              <a:gd name="connsiteY0" fmla="*/ 0 h 4377711"/>
              <a:gd name="connsiteX1" fmla="*/ 0 w 12205703"/>
              <a:gd name="connsiteY1" fmla="*/ 4377712 h 4377711"/>
              <a:gd name="connsiteX2" fmla="*/ 12205704 w 12205703"/>
              <a:gd name="connsiteY2" fmla="*/ 4377712 h 4377711"/>
              <a:gd name="connsiteX3" fmla="*/ 12205704 w 12205703"/>
              <a:gd name="connsiteY3" fmla="*/ 1687089 h 4377711"/>
              <a:gd name="connsiteX4" fmla="*/ 8519672 w 12205703"/>
              <a:gd name="connsiteY4" fmla="*/ 3191094 h 4377711"/>
              <a:gd name="connsiteX5" fmla="*/ 6889601 w 12205703"/>
              <a:gd name="connsiteY5" fmla="*/ 3231796 h 4377711"/>
              <a:gd name="connsiteX6" fmla="*/ 0 w 12205703"/>
              <a:gd name="connsiteY6" fmla="*/ 0 h 4377711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9947419 w 12205704"/>
              <a:gd name="connsiteY4" fmla="*/ 3319431 h 4377712"/>
              <a:gd name="connsiteX5" fmla="*/ 6889601 w 12205704"/>
              <a:gd name="connsiteY5" fmla="*/ 3231796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9947419 w 12205704"/>
              <a:gd name="connsiteY4" fmla="*/ 3319431 h 4377712"/>
              <a:gd name="connsiteX5" fmla="*/ 6953769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268261 w 12205704"/>
              <a:gd name="connsiteY4" fmla="*/ 3335473 h 4377712"/>
              <a:gd name="connsiteX5" fmla="*/ 6953769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268261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16387 w 12205704"/>
              <a:gd name="connsiteY4" fmla="*/ 3271305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48472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48472 w 12205704"/>
              <a:gd name="connsiteY4" fmla="*/ 3287347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7BC6E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400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0549F10-BCD6-403A-8F5D-B867F1057B97}"/>
              </a:ext>
            </a:extLst>
          </p:cNvPr>
          <p:cNvSpPr/>
          <p:nvPr userDrawn="1"/>
        </p:nvSpPr>
        <p:spPr>
          <a:xfrm>
            <a:off x="-2" y="310049"/>
            <a:ext cx="1803400" cy="214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008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8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B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5802312" y="226850"/>
            <a:ext cx="6389688" cy="500063"/>
          </a:xfrm>
          <a:custGeom>
            <a:avLst/>
            <a:gdLst>
              <a:gd name="T0" fmla="*/ 6052 w 6400"/>
              <a:gd name="T1" fmla="*/ 489 h 497"/>
              <a:gd name="T2" fmla="*/ 5601 w 6400"/>
              <a:gd name="T3" fmla="*/ 490 h 497"/>
              <a:gd name="T4" fmla="*/ 5123 w 6400"/>
              <a:gd name="T5" fmla="*/ 490 h 497"/>
              <a:gd name="T6" fmla="*/ 4673 w 6400"/>
              <a:gd name="T7" fmla="*/ 490 h 497"/>
              <a:gd name="T8" fmla="*/ 4195 w 6400"/>
              <a:gd name="T9" fmla="*/ 491 h 497"/>
              <a:gd name="T10" fmla="*/ 3745 w 6400"/>
              <a:gd name="T11" fmla="*/ 490 h 497"/>
              <a:gd name="T12" fmla="*/ 3267 w 6400"/>
              <a:gd name="T13" fmla="*/ 490 h 497"/>
              <a:gd name="T14" fmla="*/ 2817 w 6400"/>
              <a:gd name="T15" fmla="*/ 490 h 497"/>
              <a:gd name="T16" fmla="*/ 2340 w 6400"/>
              <a:gd name="T17" fmla="*/ 488 h 497"/>
              <a:gd name="T18" fmla="*/ 1889 w 6400"/>
              <a:gd name="T19" fmla="*/ 490 h 497"/>
              <a:gd name="T20" fmla="*/ 1411 w 6400"/>
              <a:gd name="T21" fmla="*/ 490 h 497"/>
              <a:gd name="T22" fmla="*/ 961 w 6400"/>
              <a:gd name="T23" fmla="*/ 490 h 497"/>
              <a:gd name="T24" fmla="*/ 484 w 6400"/>
              <a:gd name="T25" fmla="*/ 489 h 497"/>
              <a:gd name="T26" fmla="*/ 61 w 6400"/>
              <a:gd name="T27" fmla="*/ 491 h 497"/>
              <a:gd name="T28" fmla="*/ 192 w 6400"/>
              <a:gd name="T29" fmla="*/ 382 h 497"/>
              <a:gd name="T30" fmla="*/ 1332 w 6400"/>
              <a:gd name="T31" fmla="*/ 322 h 497"/>
              <a:gd name="T32" fmla="*/ 2180 w 6400"/>
              <a:gd name="T33" fmla="*/ 193 h 497"/>
              <a:gd name="T34" fmla="*/ 2553 w 6400"/>
              <a:gd name="T35" fmla="*/ 344 h 497"/>
              <a:gd name="T36" fmla="*/ 2716 w 6400"/>
              <a:gd name="T37" fmla="*/ 66 h 497"/>
              <a:gd name="T38" fmla="*/ 3600 w 6400"/>
              <a:gd name="T39" fmla="*/ 338 h 497"/>
              <a:gd name="T40" fmla="*/ 3758 w 6400"/>
              <a:gd name="T41" fmla="*/ 91 h 497"/>
              <a:gd name="T42" fmla="*/ 4276 w 6400"/>
              <a:gd name="T43" fmla="*/ 26 h 497"/>
              <a:gd name="T44" fmla="*/ 4423 w 6400"/>
              <a:gd name="T45" fmla="*/ 73 h 497"/>
              <a:gd name="T46" fmla="*/ 4889 w 6400"/>
              <a:gd name="T47" fmla="*/ 298 h 497"/>
              <a:gd name="T48" fmla="*/ 5169 w 6400"/>
              <a:gd name="T49" fmla="*/ 59 h 497"/>
              <a:gd name="T50" fmla="*/ 5701 w 6400"/>
              <a:gd name="T51" fmla="*/ 49 h 497"/>
              <a:gd name="T52" fmla="*/ 5924 w 6400"/>
              <a:gd name="T53" fmla="*/ 98 h 497"/>
              <a:gd name="T54" fmla="*/ 6029 w 6400"/>
              <a:gd name="T55" fmla="*/ 378 h 497"/>
              <a:gd name="T56" fmla="*/ 5935 w 6400"/>
              <a:gd name="T57" fmla="*/ 369 h 497"/>
              <a:gd name="T58" fmla="*/ 1056 w 6400"/>
              <a:gd name="T59" fmla="*/ 382 h 497"/>
              <a:gd name="T60" fmla="*/ 1668 w 6400"/>
              <a:gd name="T61" fmla="*/ 461 h 497"/>
              <a:gd name="T62" fmla="*/ 4342 w 6400"/>
              <a:gd name="T63" fmla="*/ 438 h 497"/>
              <a:gd name="T64" fmla="*/ 2849 w 6400"/>
              <a:gd name="T65" fmla="*/ 391 h 497"/>
              <a:gd name="T66" fmla="*/ 3687 w 6400"/>
              <a:gd name="T67" fmla="*/ 377 h 497"/>
              <a:gd name="T68" fmla="*/ 2567 w 6400"/>
              <a:gd name="T69" fmla="*/ 377 h 497"/>
              <a:gd name="T70" fmla="*/ 1503 w 6400"/>
              <a:gd name="T71" fmla="*/ 460 h 497"/>
              <a:gd name="T72" fmla="*/ 1266 w 6400"/>
              <a:gd name="T73" fmla="*/ 460 h 497"/>
              <a:gd name="T74" fmla="*/ 4847 w 6400"/>
              <a:gd name="T75" fmla="*/ 375 h 497"/>
              <a:gd name="T76" fmla="*/ 5553 w 6400"/>
              <a:gd name="T77" fmla="*/ 395 h 497"/>
              <a:gd name="T78" fmla="*/ 5291 w 6400"/>
              <a:gd name="T79" fmla="*/ 461 h 497"/>
              <a:gd name="T80" fmla="*/ 2695 w 6400"/>
              <a:gd name="T81" fmla="*/ 338 h 497"/>
              <a:gd name="T82" fmla="*/ 3589 w 6400"/>
              <a:gd name="T83" fmla="*/ 191 h 497"/>
              <a:gd name="T84" fmla="*/ 6003 w 6400"/>
              <a:gd name="T85" fmla="*/ 164 h 497"/>
              <a:gd name="T86" fmla="*/ 5421 w 6400"/>
              <a:gd name="T87" fmla="*/ 164 h 497"/>
              <a:gd name="T88" fmla="*/ 5266 w 6400"/>
              <a:gd name="T89" fmla="*/ 218 h 497"/>
              <a:gd name="T90" fmla="*/ 2703 w 6400"/>
              <a:gd name="T91" fmla="*/ 338 h 497"/>
              <a:gd name="T92" fmla="*/ 1315 w 6400"/>
              <a:gd name="T93" fmla="*/ 136 h 497"/>
              <a:gd name="T94" fmla="*/ 4389 w 6400"/>
              <a:gd name="T95" fmla="*/ 9 h 497"/>
              <a:gd name="T96" fmla="*/ 5060 w 6400"/>
              <a:gd name="T97" fmla="*/ 424 h 497"/>
              <a:gd name="T98" fmla="*/ 5149 w 6400"/>
              <a:gd name="T99" fmla="*/ 461 h 497"/>
              <a:gd name="T100" fmla="*/ 2725 w 6400"/>
              <a:gd name="T101" fmla="*/ 460 h 497"/>
              <a:gd name="T102" fmla="*/ 2345 w 6400"/>
              <a:gd name="T103" fmla="*/ 426 h 497"/>
              <a:gd name="T104" fmla="*/ 1601 w 6400"/>
              <a:gd name="T105" fmla="*/ 426 h 497"/>
              <a:gd name="T106" fmla="*/ 1144 w 6400"/>
              <a:gd name="T107" fmla="*/ 461 h 497"/>
              <a:gd name="T108" fmla="*/ 3843 w 6400"/>
              <a:gd name="T109" fmla="*/ 461 h 497"/>
              <a:gd name="T110" fmla="*/ 5089 w 6400"/>
              <a:gd name="T111" fmla="*/ 278 h 497"/>
              <a:gd name="T112" fmla="*/ 4980 w 6400"/>
              <a:gd name="T113" fmla="*/ 280 h 497"/>
              <a:gd name="T114" fmla="*/ 5033 w 6400"/>
              <a:gd name="T115" fmla="*/ 11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400" h="497">
                <a:moveTo>
                  <a:pt x="6400" y="461"/>
                </a:moveTo>
                <a:cubicBezTo>
                  <a:pt x="6400" y="468"/>
                  <a:pt x="6400" y="474"/>
                  <a:pt x="6400" y="481"/>
                </a:cubicBezTo>
                <a:cubicBezTo>
                  <a:pt x="6386" y="485"/>
                  <a:pt x="6371" y="477"/>
                  <a:pt x="6358" y="492"/>
                </a:cubicBezTo>
                <a:cubicBezTo>
                  <a:pt x="6353" y="497"/>
                  <a:pt x="6333" y="495"/>
                  <a:pt x="6323" y="490"/>
                </a:cubicBezTo>
                <a:cubicBezTo>
                  <a:pt x="6307" y="481"/>
                  <a:pt x="6274" y="481"/>
                  <a:pt x="6259" y="489"/>
                </a:cubicBezTo>
                <a:cubicBezTo>
                  <a:pt x="6248" y="494"/>
                  <a:pt x="6231" y="495"/>
                  <a:pt x="6220" y="489"/>
                </a:cubicBezTo>
                <a:cubicBezTo>
                  <a:pt x="6204" y="481"/>
                  <a:pt x="6171" y="481"/>
                  <a:pt x="6155" y="489"/>
                </a:cubicBezTo>
                <a:cubicBezTo>
                  <a:pt x="6144" y="494"/>
                  <a:pt x="6127" y="495"/>
                  <a:pt x="6117" y="489"/>
                </a:cubicBezTo>
                <a:cubicBezTo>
                  <a:pt x="6101" y="481"/>
                  <a:pt x="6069" y="481"/>
                  <a:pt x="6052" y="489"/>
                </a:cubicBezTo>
                <a:cubicBezTo>
                  <a:pt x="6041" y="495"/>
                  <a:pt x="6024" y="495"/>
                  <a:pt x="6013" y="490"/>
                </a:cubicBezTo>
                <a:cubicBezTo>
                  <a:pt x="5996" y="481"/>
                  <a:pt x="5967" y="481"/>
                  <a:pt x="5950" y="490"/>
                </a:cubicBezTo>
                <a:cubicBezTo>
                  <a:pt x="5939" y="495"/>
                  <a:pt x="5921" y="495"/>
                  <a:pt x="5910" y="490"/>
                </a:cubicBezTo>
                <a:cubicBezTo>
                  <a:pt x="5894" y="482"/>
                  <a:pt x="5862" y="481"/>
                  <a:pt x="5846" y="489"/>
                </a:cubicBezTo>
                <a:cubicBezTo>
                  <a:pt x="5836" y="494"/>
                  <a:pt x="5819" y="494"/>
                  <a:pt x="5808" y="489"/>
                </a:cubicBezTo>
                <a:cubicBezTo>
                  <a:pt x="5792" y="482"/>
                  <a:pt x="5758" y="482"/>
                  <a:pt x="5743" y="489"/>
                </a:cubicBezTo>
                <a:cubicBezTo>
                  <a:pt x="5732" y="494"/>
                  <a:pt x="5715" y="495"/>
                  <a:pt x="5705" y="490"/>
                </a:cubicBezTo>
                <a:cubicBezTo>
                  <a:pt x="5688" y="482"/>
                  <a:pt x="5656" y="481"/>
                  <a:pt x="5640" y="489"/>
                </a:cubicBezTo>
                <a:cubicBezTo>
                  <a:pt x="5629" y="494"/>
                  <a:pt x="5611" y="495"/>
                  <a:pt x="5601" y="490"/>
                </a:cubicBezTo>
                <a:cubicBezTo>
                  <a:pt x="5584" y="481"/>
                  <a:pt x="5554" y="481"/>
                  <a:pt x="5537" y="489"/>
                </a:cubicBezTo>
                <a:cubicBezTo>
                  <a:pt x="5526" y="495"/>
                  <a:pt x="5509" y="495"/>
                  <a:pt x="5498" y="490"/>
                </a:cubicBezTo>
                <a:cubicBezTo>
                  <a:pt x="5481" y="481"/>
                  <a:pt x="5450" y="481"/>
                  <a:pt x="5434" y="489"/>
                </a:cubicBezTo>
                <a:cubicBezTo>
                  <a:pt x="5423" y="495"/>
                  <a:pt x="5406" y="495"/>
                  <a:pt x="5395" y="490"/>
                </a:cubicBezTo>
                <a:cubicBezTo>
                  <a:pt x="5377" y="481"/>
                  <a:pt x="5350" y="481"/>
                  <a:pt x="5330" y="490"/>
                </a:cubicBezTo>
                <a:cubicBezTo>
                  <a:pt x="5320" y="495"/>
                  <a:pt x="5303" y="493"/>
                  <a:pt x="5292" y="488"/>
                </a:cubicBezTo>
                <a:cubicBezTo>
                  <a:pt x="5278" y="482"/>
                  <a:pt x="5241" y="482"/>
                  <a:pt x="5227" y="489"/>
                </a:cubicBezTo>
                <a:cubicBezTo>
                  <a:pt x="5216" y="494"/>
                  <a:pt x="5199" y="495"/>
                  <a:pt x="5189" y="490"/>
                </a:cubicBezTo>
                <a:cubicBezTo>
                  <a:pt x="5171" y="481"/>
                  <a:pt x="5143" y="481"/>
                  <a:pt x="5123" y="490"/>
                </a:cubicBezTo>
                <a:cubicBezTo>
                  <a:pt x="5113" y="496"/>
                  <a:pt x="5096" y="495"/>
                  <a:pt x="5086" y="490"/>
                </a:cubicBezTo>
                <a:cubicBezTo>
                  <a:pt x="5067" y="481"/>
                  <a:pt x="5041" y="481"/>
                  <a:pt x="5021" y="490"/>
                </a:cubicBezTo>
                <a:cubicBezTo>
                  <a:pt x="5010" y="495"/>
                  <a:pt x="4993" y="495"/>
                  <a:pt x="4983" y="490"/>
                </a:cubicBezTo>
                <a:cubicBezTo>
                  <a:pt x="4963" y="480"/>
                  <a:pt x="4937" y="481"/>
                  <a:pt x="4918" y="491"/>
                </a:cubicBezTo>
                <a:cubicBezTo>
                  <a:pt x="4907" y="496"/>
                  <a:pt x="4890" y="495"/>
                  <a:pt x="4880" y="490"/>
                </a:cubicBezTo>
                <a:cubicBezTo>
                  <a:pt x="4862" y="481"/>
                  <a:pt x="4833" y="481"/>
                  <a:pt x="4814" y="490"/>
                </a:cubicBezTo>
                <a:cubicBezTo>
                  <a:pt x="4804" y="495"/>
                  <a:pt x="4787" y="493"/>
                  <a:pt x="4776" y="488"/>
                </a:cubicBezTo>
                <a:cubicBezTo>
                  <a:pt x="4763" y="483"/>
                  <a:pt x="4725" y="482"/>
                  <a:pt x="4713" y="487"/>
                </a:cubicBezTo>
                <a:cubicBezTo>
                  <a:pt x="4701" y="492"/>
                  <a:pt x="4684" y="495"/>
                  <a:pt x="4673" y="490"/>
                </a:cubicBezTo>
                <a:cubicBezTo>
                  <a:pt x="4656" y="482"/>
                  <a:pt x="4626" y="482"/>
                  <a:pt x="4609" y="489"/>
                </a:cubicBezTo>
                <a:cubicBezTo>
                  <a:pt x="4598" y="494"/>
                  <a:pt x="4582" y="488"/>
                  <a:pt x="4568" y="487"/>
                </a:cubicBezTo>
                <a:cubicBezTo>
                  <a:pt x="4548" y="487"/>
                  <a:pt x="4527" y="488"/>
                  <a:pt x="4507" y="488"/>
                </a:cubicBezTo>
                <a:cubicBezTo>
                  <a:pt x="4494" y="489"/>
                  <a:pt x="4478" y="495"/>
                  <a:pt x="4467" y="490"/>
                </a:cubicBezTo>
                <a:cubicBezTo>
                  <a:pt x="4449" y="481"/>
                  <a:pt x="4422" y="481"/>
                  <a:pt x="4402" y="491"/>
                </a:cubicBezTo>
                <a:cubicBezTo>
                  <a:pt x="4392" y="496"/>
                  <a:pt x="4375" y="495"/>
                  <a:pt x="4364" y="490"/>
                </a:cubicBezTo>
                <a:cubicBezTo>
                  <a:pt x="4346" y="481"/>
                  <a:pt x="4318" y="481"/>
                  <a:pt x="4298" y="490"/>
                </a:cubicBezTo>
                <a:cubicBezTo>
                  <a:pt x="4288" y="496"/>
                  <a:pt x="4271" y="495"/>
                  <a:pt x="4261" y="490"/>
                </a:cubicBezTo>
                <a:cubicBezTo>
                  <a:pt x="4243" y="481"/>
                  <a:pt x="4215" y="481"/>
                  <a:pt x="4195" y="491"/>
                </a:cubicBezTo>
                <a:cubicBezTo>
                  <a:pt x="4185" y="496"/>
                  <a:pt x="4168" y="496"/>
                  <a:pt x="4158" y="490"/>
                </a:cubicBezTo>
                <a:cubicBezTo>
                  <a:pt x="4139" y="481"/>
                  <a:pt x="4112" y="481"/>
                  <a:pt x="4093" y="490"/>
                </a:cubicBezTo>
                <a:cubicBezTo>
                  <a:pt x="4082" y="495"/>
                  <a:pt x="4065" y="495"/>
                  <a:pt x="4055" y="490"/>
                </a:cubicBezTo>
                <a:cubicBezTo>
                  <a:pt x="4035" y="480"/>
                  <a:pt x="4009" y="481"/>
                  <a:pt x="3990" y="491"/>
                </a:cubicBezTo>
                <a:cubicBezTo>
                  <a:pt x="3979" y="496"/>
                  <a:pt x="3962" y="495"/>
                  <a:pt x="3952" y="490"/>
                </a:cubicBezTo>
                <a:cubicBezTo>
                  <a:pt x="3933" y="481"/>
                  <a:pt x="3905" y="481"/>
                  <a:pt x="3886" y="490"/>
                </a:cubicBezTo>
                <a:cubicBezTo>
                  <a:pt x="3876" y="496"/>
                  <a:pt x="3859" y="495"/>
                  <a:pt x="3849" y="490"/>
                </a:cubicBezTo>
                <a:cubicBezTo>
                  <a:pt x="3831" y="481"/>
                  <a:pt x="3800" y="481"/>
                  <a:pt x="3784" y="489"/>
                </a:cubicBezTo>
                <a:cubicBezTo>
                  <a:pt x="3773" y="494"/>
                  <a:pt x="3755" y="495"/>
                  <a:pt x="3745" y="490"/>
                </a:cubicBezTo>
                <a:cubicBezTo>
                  <a:pt x="3728" y="482"/>
                  <a:pt x="3697" y="482"/>
                  <a:pt x="3681" y="489"/>
                </a:cubicBezTo>
                <a:cubicBezTo>
                  <a:pt x="3670" y="494"/>
                  <a:pt x="3652" y="494"/>
                  <a:pt x="3641" y="488"/>
                </a:cubicBezTo>
                <a:cubicBezTo>
                  <a:pt x="3627" y="482"/>
                  <a:pt x="3593" y="482"/>
                  <a:pt x="3578" y="489"/>
                </a:cubicBezTo>
                <a:cubicBezTo>
                  <a:pt x="3567" y="494"/>
                  <a:pt x="3550" y="495"/>
                  <a:pt x="3539" y="490"/>
                </a:cubicBezTo>
                <a:cubicBezTo>
                  <a:pt x="3521" y="481"/>
                  <a:pt x="3493" y="481"/>
                  <a:pt x="3474" y="490"/>
                </a:cubicBezTo>
                <a:cubicBezTo>
                  <a:pt x="3464" y="496"/>
                  <a:pt x="3447" y="495"/>
                  <a:pt x="3436" y="490"/>
                </a:cubicBezTo>
                <a:cubicBezTo>
                  <a:pt x="3418" y="481"/>
                  <a:pt x="3388" y="481"/>
                  <a:pt x="3371" y="490"/>
                </a:cubicBezTo>
                <a:cubicBezTo>
                  <a:pt x="3360" y="495"/>
                  <a:pt x="3343" y="496"/>
                  <a:pt x="3333" y="491"/>
                </a:cubicBezTo>
                <a:cubicBezTo>
                  <a:pt x="3314" y="481"/>
                  <a:pt x="3286" y="481"/>
                  <a:pt x="3267" y="490"/>
                </a:cubicBezTo>
                <a:cubicBezTo>
                  <a:pt x="3257" y="495"/>
                  <a:pt x="3240" y="495"/>
                  <a:pt x="3230" y="490"/>
                </a:cubicBezTo>
                <a:cubicBezTo>
                  <a:pt x="3210" y="481"/>
                  <a:pt x="3184" y="481"/>
                  <a:pt x="3165" y="490"/>
                </a:cubicBezTo>
                <a:cubicBezTo>
                  <a:pt x="3154" y="495"/>
                  <a:pt x="3137" y="495"/>
                  <a:pt x="3127" y="490"/>
                </a:cubicBezTo>
                <a:cubicBezTo>
                  <a:pt x="3107" y="480"/>
                  <a:pt x="3081" y="481"/>
                  <a:pt x="3062" y="490"/>
                </a:cubicBezTo>
                <a:cubicBezTo>
                  <a:pt x="3051" y="496"/>
                  <a:pt x="3034" y="495"/>
                  <a:pt x="3024" y="490"/>
                </a:cubicBezTo>
                <a:cubicBezTo>
                  <a:pt x="3005" y="481"/>
                  <a:pt x="2977" y="481"/>
                  <a:pt x="2958" y="490"/>
                </a:cubicBezTo>
                <a:cubicBezTo>
                  <a:pt x="2948" y="495"/>
                  <a:pt x="2931" y="493"/>
                  <a:pt x="2920" y="488"/>
                </a:cubicBezTo>
                <a:cubicBezTo>
                  <a:pt x="2907" y="483"/>
                  <a:pt x="2869" y="482"/>
                  <a:pt x="2857" y="487"/>
                </a:cubicBezTo>
                <a:cubicBezTo>
                  <a:pt x="2845" y="492"/>
                  <a:pt x="2828" y="495"/>
                  <a:pt x="2817" y="490"/>
                </a:cubicBezTo>
                <a:cubicBezTo>
                  <a:pt x="2800" y="482"/>
                  <a:pt x="2769" y="481"/>
                  <a:pt x="2753" y="489"/>
                </a:cubicBezTo>
                <a:cubicBezTo>
                  <a:pt x="2742" y="494"/>
                  <a:pt x="2724" y="496"/>
                  <a:pt x="2714" y="490"/>
                </a:cubicBezTo>
                <a:cubicBezTo>
                  <a:pt x="2694" y="481"/>
                  <a:pt x="2669" y="480"/>
                  <a:pt x="2649" y="491"/>
                </a:cubicBezTo>
                <a:cubicBezTo>
                  <a:pt x="2639" y="496"/>
                  <a:pt x="2622" y="495"/>
                  <a:pt x="2611" y="490"/>
                </a:cubicBezTo>
                <a:cubicBezTo>
                  <a:pt x="2592" y="480"/>
                  <a:pt x="2565" y="481"/>
                  <a:pt x="2546" y="490"/>
                </a:cubicBezTo>
                <a:cubicBezTo>
                  <a:pt x="2536" y="496"/>
                  <a:pt x="2519" y="495"/>
                  <a:pt x="2508" y="490"/>
                </a:cubicBezTo>
                <a:cubicBezTo>
                  <a:pt x="2489" y="481"/>
                  <a:pt x="2461" y="481"/>
                  <a:pt x="2442" y="490"/>
                </a:cubicBezTo>
                <a:cubicBezTo>
                  <a:pt x="2432" y="495"/>
                  <a:pt x="2415" y="495"/>
                  <a:pt x="2405" y="490"/>
                </a:cubicBezTo>
                <a:cubicBezTo>
                  <a:pt x="2387" y="482"/>
                  <a:pt x="2356" y="481"/>
                  <a:pt x="2340" y="488"/>
                </a:cubicBezTo>
                <a:cubicBezTo>
                  <a:pt x="2329" y="493"/>
                  <a:pt x="2313" y="488"/>
                  <a:pt x="2300" y="487"/>
                </a:cubicBezTo>
                <a:cubicBezTo>
                  <a:pt x="2279" y="487"/>
                  <a:pt x="2259" y="488"/>
                  <a:pt x="2239" y="488"/>
                </a:cubicBezTo>
                <a:cubicBezTo>
                  <a:pt x="2225" y="488"/>
                  <a:pt x="2209" y="493"/>
                  <a:pt x="2197" y="488"/>
                </a:cubicBezTo>
                <a:cubicBezTo>
                  <a:pt x="2183" y="482"/>
                  <a:pt x="2149" y="482"/>
                  <a:pt x="2134" y="489"/>
                </a:cubicBezTo>
                <a:cubicBezTo>
                  <a:pt x="2123" y="494"/>
                  <a:pt x="2106" y="495"/>
                  <a:pt x="2096" y="490"/>
                </a:cubicBezTo>
                <a:cubicBezTo>
                  <a:pt x="2077" y="481"/>
                  <a:pt x="2049" y="481"/>
                  <a:pt x="2030" y="490"/>
                </a:cubicBezTo>
                <a:cubicBezTo>
                  <a:pt x="2020" y="495"/>
                  <a:pt x="2003" y="495"/>
                  <a:pt x="1993" y="490"/>
                </a:cubicBezTo>
                <a:cubicBezTo>
                  <a:pt x="1974" y="481"/>
                  <a:pt x="1946" y="481"/>
                  <a:pt x="1927" y="490"/>
                </a:cubicBezTo>
                <a:cubicBezTo>
                  <a:pt x="1916" y="495"/>
                  <a:pt x="1899" y="495"/>
                  <a:pt x="1889" y="490"/>
                </a:cubicBezTo>
                <a:cubicBezTo>
                  <a:pt x="1871" y="481"/>
                  <a:pt x="1843" y="481"/>
                  <a:pt x="1824" y="490"/>
                </a:cubicBezTo>
                <a:cubicBezTo>
                  <a:pt x="1813" y="495"/>
                  <a:pt x="1796" y="495"/>
                  <a:pt x="1786" y="490"/>
                </a:cubicBezTo>
                <a:cubicBezTo>
                  <a:pt x="1767" y="481"/>
                  <a:pt x="1741" y="481"/>
                  <a:pt x="1721" y="490"/>
                </a:cubicBezTo>
                <a:cubicBezTo>
                  <a:pt x="1711" y="496"/>
                  <a:pt x="1694" y="495"/>
                  <a:pt x="1683" y="490"/>
                </a:cubicBezTo>
                <a:cubicBezTo>
                  <a:pt x="1664" y="480"/>
                  <a:pt x="1637" y="481"/>
                  <a:pt x="1618" y="490"/>
                </a:cubicBezTo>
                <a:cubicBezTo>
                  <a:pt x="1608" y="496"/>
                  <a:pt x="1591" y="495"/>
                  <a:pt x="1580" y="490"/>
                </a:cubicBezTo>
                <a:cubicBezTo>
                  <a:pt x="1561" y="481"/>
                  <a:pt x="1533" y="481"/>
                  <a:pt x="1514" y="490"/>
                </a:cubicBezTo>
                <a:cubicBezTo>
                  <a:pt x="1504" y="495"/>
                  <a:pt x="1487" y="495"/>
                  <a:pt x="1477" y="490"/>
                </a:cubicBezTo>
                <a:cubicBezTo>
                  <a:pt x="1458" y="481"/>
                  <a:pt x="1431" y="481"/>
                  <a:pt x="1411" y="490"/>
                </a:cubicBezTo>
                <a:cubicBezTo>
                  <a:pt x="1400" y="495"/>
                  <a:pt x="1385" y="488"/>
                  <a:pt x="1371" y="488"/>
                </a:cubicBezTo>
                <a:cubicBezTo>
                  <a:pt x="1351" y="487"/>
                  <a:pt x="1331" y="488"/>
                  <a:pt x="1311" y="488"/>
                </a:cubicBezTo>
                <a:cubicBezTo>
                  <a:pt x="1297" y="488"/>
                  <a:pt x="1281" y="493"/>
                  <a:pt x="1269" y="488"/>
                </a:cubicBezTo>
                <a:cubicBezTo>
                  <a:pt x="1255" y="482"/>
                  <a:pt x="1221" y="482"/>
                  <a:pt x="1206" y="489"/>
                </a:cubicBezTo>
                <a:cubicBezTo>
                  <a:pt x="1195" y="494"/>
                  <a:pt x="1178" y="495"/>
                  <a:pt x="1167" y="490"/>
                </a:cubicBezTo>
                <a:cubicBezTo>
                  <a:pt x="1149" y="481"/>
                  <a:pt x="1122" y="481"/>
                  <a:pt x="1102" y="490"/>
                </a:cubicBezTo>
                <a:cubicBezTo>
                  <a:pt x="1092" y="495"/>
                  <a:pt x="1075" y="493"/>
                  <a:pt x="1064" y="488"/>
                </a:cubicBezTo>
                <a:cubicBezTo>
                  <a:pt x="1050" y="482"/>
                  <a:pt x="1014" y="482"/>
                  <a:pt x="999" y="489"/>
                </a:cubicBezTo>
                <a:cubicBezTo>
                  <a:pt x="988" y="494"/>
                  <a:pt x="971" y="495"/>
                  <a:pt x="961" y="490"/>
                </a:cubicBezTo>
                <a:cubicBezTo>
                  <a:pt x="944" y="482"/>
                  <a:pt x="912" y="481"/>
                  <a:pt x="897" y="489"/>
                </a:cubicBezTo>
                <a:cubicBezTo>
                  <a:pt x="886" y="494"/>
                  <a:pt x="868" y="495"/>
                  <a:pt x="858" y="490"/>
                </a:cubicBezTo>
                <a:cubicBezTo>
                  <a:pt x="839" y="481"/>
                  <a:pt x="813" y="481"/>
                  <a:pt x="793" y="491"/>
                </a:cubicBezTo>
                <a:cubicBezTo>
                  <a:pt x="782" y="496"/>
                  <a:pt x="765" y="495"/>
                  <a:pt x="755" y="490"/>
                </a:cubicBezTo>
                <a:cubicBezTo>
                  <a:pt x="736" y="480"/>
                  <a:pt x="709" y="481"/>
                  <a:pt x="690" y="490"/>
                </a:cubicBezTo>
                <a:cubicBezTo>
                  <a:pt x="679" y="495"/>
                  <a:pt x="662" y="493"/>
                  <a:pt x="651" y="488"/>
                </a:cubicBezTo>
                <a:cubicBezTo>
                  <a:pt x="637" y="482"/>
                  <a:pt x="601" y="482"/>
                  <a:pt x="587" y="489"/>
                </a:cubicBezTo>
                <a:cubicBezTo>
                  <a:pt x="576" y="494"/>
                  <a:pt x="559" y="495"/>
                  <a:pt x="549" y="490"/>
                </a:cubicBezTo>
                <a:cubicBezTo>
                  <a:pt x="532" y="482"/>
                  <a:pt x="500" y="481"/>
                  <a:pt x="484" y="489"/>
                </a:cubicBezTo>
                <a:cubicBezTo>
                  <a:pt x="473" y="494"/>
                  <a:pt x="455" y="495"/>
                  <a:pt x="445" y="490"/>
                </a:cubicBezTo>
                <a:cubicBezTo>
                  <a:pt x="428" y="482"/>
                  <a:pt x="397" y="481"/>
                  <a:pt x="381" y="489"/>
                </a:cubicBezTo>
                <a:cubicBezTo>
                  <a:pt x="370" y="494"/>
                  <a:pt x="353" y="494"/>
                  <a:pt x="341" y="488"/>
                </a:cubicBezTo>
                <a:cubicBezTo>
                  <a:pt x="327" y="482"/>
                  <a:pt x="293" y="482"/>
                  <a:pt x="278" y="489"/>
                </a:cubicBezTo>
                <a:cubicBezTo>
                  <a:pt x="267" y="494"/>
                  <a:pt x="250" y="495"/>
                  <a:pt x="239" y="490"/>
                </a:cubicBezTo>
                <a:cubicBezTo>
                  <a:pt x="221" y="481"/>
                  <a:pt x="193" y="481"/>
                  <a:pt x="174" y="490"/>
                </a:cubicBezTo>
                <a:cubicBezTo>
                  <a:pt x="164" y="496"/>
                  <a:pt x="149" y="492"/>
                  <a:pt x="136" y="491"/>
                </a:cubicBezTo>
                <a:cubicBezTo>
                  <a:pt x="129" y="490"/>
                  <a:pt x="122" y="483"/>
                  <a:pt x="114" y="483"/>
                </a:cubicBezTo>
                <a:cubicBezTo>
                  <a:pt x="96" y="482"/>
                  <a:pt x="79" y="486"/>
                  <a:pt x="61" y="491"/>
                </a:cubicBezTo>
                <a:cubicBezTo>
                  <a:pt x="43" y="497"/>
                  <a:pt x="20" y="485"/>
                  <a:pt x="0" y="481"/>
                </a:cubicBezTo>
                <a:cubicBezTo>
                  <a:pt x="0" y="474"/>
                  <a:pt x="0" y="468"/>
                  <a:pt x="0" y="461"/>
                </a:cubicBezTo>
                <a:cubicBezTo>
                  <a:pt x="55" y="461"/>
                  <a:pt x="110" y="462"/>
                  <a:pt x="165" y="462"/>
                </a:cubicBezTo>
                <a:cubicBezTo>
                  <a:pt x="217" y="462"/>
                  <a:pt x="268" y="462"/>
                  <a:pt x="320" y="462"/>
                </a:cubicBezTo>
                <a:cubicBezTo>
                  <a:pt x="299" y="433"/>
                  <a:pt x="299" y="432"/>
                  <a:pt x="310" y="396"/>
                </a:cubicBezTo>
                <a:cubicBezTo>
                  <a:pt x="298" y="377"/>
                  <a:pt x="279" y="382"/>
                  <a:pt x="261" y="381"/>
                </a:cubicBezTo>
                <a:cubicBezTo>
                  <a:pt x="254" y="381"/>
                  <a:pt x="245" y="380"/>
                  <a:pt x="240" y="376"/>
                </a:cubicBezTo>
                <a:cubicBezTo>
                  <a:pt x="229" y="366"/>
                  <a:pt x="217" y="366"/>
                  <a:pt x="207" y="376"/>
                </a:cubicBezTo>
                <a:cubicBezTo>
                  <a:pt x="204" y="379"/>
                  <a:pt x="198" y="380"/>
                  <a:pt x="192" y="382"/>
                </a:cubicBezTo>
                <a:cubicBezTo>
                  <a:pt x="192" y="366"/>
                  <a:pt x="192" y="354"/>
                  <a:pt x="192" y="340"/>
                </a:cubicBezTo>
                <a:cubicBezTo>
                  <a:pt x="206" y="344"/>
                  <a:pt x="218" y="352"/>
                  <a:pt x="230" y="351"/>
                </a:cubicBezTo>
                <a:cubicBezTo>
                  <a:pt x="241" y="350"/>
                  <a:pt x="252" y="340"/>
                  <a:pt x="267" y="332"/>
                </a:cubicBezTo>
                <a:cubicBezTo>
                  <a:pt x="267" y="249"/>
                  <a:pt x="267" y="161"/>
                  <a:pt x="267" y="73"/>
                </a:cubicBezTo>
                <a:cubicBezTo>
                  <a:pt x="617" y="73"/>
                  <a:pt x="964" y="73"/>
                  <a:pt x="1313" y="73"/>
                </a:cubicBezTo>
                <a:cubicBezTo>
                  <a:pt x="1313" y="87"/>
                  <a:pt x="1313" y="100"/>
                  <a:pt x="1313" y="112"/>
                </a:cubicBezTo>
                <a:cubicBezTo>
                  <a:pt x="1314" y="118"/>
                  <a:pt x="1315" y="126"/>
                  <a:pt x="1318" y="128"/>
                </a:cubicBezTo>
                <a:cubicBezTo>
                  <a:pt x="1332" y="135"/>
                  <a:pt x="1332" y="147"/>
                  <a:pt x="1332" y="160"/>
                </a:cubicBezTo>
                <a:cubicBezTo>
                  <a:pt x="1332" y="214"/>
                  <a:pt x="1332" y="268"/>
                  <a:pt x="1332" y="322"/>
                </a:cubicBezTo>
                <a:cubicBezTo>
                  <a:pt x="1332" y="343"/>
                  <a:pt x="1342" y="357"/>
                  <a:pt x="1356" y="351"/>
                </a:cubicBezTo>
                <a:cubicBezTo>
                  <a:pt x="1374" y="343"/>
                  <a:pt x="1388" y="349"/>
                  <a:pt x="1405" y="351"/>
                </a:cubicBezTo>
                <a:cubicBezTo>
                  <a:pt x="1417" y="353"/>
                  <a:pt x="1431" y="341"/>
                  <a:pt x="1448" y="333"/>
                </a:cubicBezTo>
                <a:cubicBezTo>
                  <a:pt x="1448" y="248"/>
                  <a:pt x="1448" y="161"/>
                  <a:pt x="1448" y="75"/>
                </a:cubicBezTo>
                <a:cubicBezTo>
                  <a:pt x="1568" y="75"/>
                  <a:pt x="1687" y="75"/>
                  <a:pt x="1808" y="75"/>
                </a:cubicBezTo>
                <a:cubicBezTo>
                  <a:pt x="1808" y="163"/>
                  <a:pt x="1808" y="251"/>
                  <a:pt x="1808" y="338"/>
                </a:cubicBezTo>
                <a:cubicBezTo>
                  <a:pt x="1811" y="338"/>
                  <a:pt x="1815" y="338"/>
                  <a:pt x="1818" y="339"/>
                </a:cubicBezTo>
                <a:cubicBezTo>
                  <a:pt x="1820" y="290"/>
                  <a:pt x="1818" y="241"/>
                  <a:pt x="1819" y="193"/>
                </a:cubicBezTo>
                <a:cubicBezTo>
                  <a:pt x="1940" y="193"/>
                  <a:pt x="2059" y="193"/>
                  <a:pt x="2180" y="193"/>
                </a:cubicBezTo>
                <a:cubicBezTo>
                  <a:pt x="2180" y="242"/>
                  <a:pt x="2180" y="290"/>
                  <a:pt x="2180" y="338"/>
                </a:cubicBezTo>
                <a:cubicBezTo>
                  <a:pt x="2182" y="338"/>
                  <a:pt x="2184" y="339"/>
                  <a:pt x="2187" y="339"/>
                </a:cubicBezTo>
                <a:cubicBezTo>
                  <a:pt x="2188" y="334"/>
                  <a:pt x="2191" y="329"/>
                  <a:pt x="2191" y="324"/>
                </a:cubicBezTo>
                <a:cubicBezTo>
                  <a:pt x="2192" y="288"/>
                  <a:pt x="2191" y="252"/>
                  <a:pt x="2191" y="216"/>
                </a:cubicBezTo>
                <a:cubicBezTo>
                  <a:pt x="2191" y="191"/>
                  <a:pt x="2191" y="167"/>
                  <a:pt x="2191" y="142"/>
                </a:cubicBezTo>
                <a:cubicBezTo>
                  <a:pt x="2293" y="142"/>
                  <a:pt x="2392" y="142"/>
                  <a:pt x="2492" y="142"/>
                </a:cubicBezTo>
                <a:cubicBezTo>
                  <a:pt x="2492" y="208"/>
                  <a:pt x="2492" y="272"/>
                  <a:pt x="2492" y="336"/>
                </a:cubicBezTo>
                <a:cubicBezTo>
                  <a:pt x="2503" y="339"/>
                  <a:pt x="2513" y="339"/>
                  <a:pt x="2519" y="344"/>
                </a:cubicBezTo>
                <a:cubicBezTo>
                  <a:pt x="2531" y="355"/>
                  <a:pt x="2541" y="356"/>
                  <a:pt x="2553" y="344"/>
                </a:cubicBezTo>
                <a:cubicBezTo>
                  <a:pt x="2555" y="342"/>
                  <a:pt x="2563" y="345"/>
                  <a:pt x="2568" y="346"/>
                </a:cubicBezTo>
                <a:cubicBezTo>
                  <a:pt x="2579" y="347"/>
                  <a:pt x="2589" y="349"/>
                  <a:pt x="2599" y="349"/>
                </a:cubicBezTo>
                <a:cubicBezTo>
                  <a:pt x="2606" y="348"/>
                  <a:pt x="2612" y="341"/>
                  <a:pt x="2619" y="339"/>
                </a:cubicBezTo>
                <a:cubicBezTo>
                  <a:pt x="2626" y="338"/>
                  <a:pt x="2634" y="339"/>
                  <a:pt x="2643" y="339"/>
                </a:cubicBezTo>
                <a:cubicBezTo>
                  <a:pt x="2643" y="287"/>
                  <a:pt x="2643" y="238"/>
                  <a:pt x="2643" y="190"/>
                </a:cubicBezTo>
                <a:cubicBezTo>
                  <a:pt x="2643" y="187"/>
                  <a:pt x="2643" y="182"/>
                  <a:pt x="2641" y="180"/>
                </a:cubicBezTo>
                <a:cubicBezTo>
                  <a:pt x="2618" y="152"/>
                  <a:pt x="2630" y="119"/>
                  <a:pt x="2628" y="88"/>
                </a:cubicBezTo>
                <a:cubicBezTo>
                  <a:pt x="2628" y="83"/>
                  <a:pt x="2636" y="74"/>
                  <a:pt x="2641" y="73"/>
                </a:cubicBezTo>
                <a:cubicBezTo>
                  <a:pt x="2666" y="70"/>
                  <a:pt x="2691" y="65"/>
                  <a:pt x="2716" y="66"/>
                </a:cubicBezTo>
                <a:cubicBezTo>
                  <a:pt x="2748" y="66"/>
                  <a:pt x="2779" y="73"/>
                  <a:pt x="2810" y="72"/>
                </a:cubicBezTo>
                <a:cubicBezTo>
                  <a:pt x="2876" y="70"/>
                  <a:pt x="2943" y="82"/>
                  <a:pt x="3008" y="61"/>
                </a:cubicBezTo>
                <a:cubicBezTo>
                  <a:pt x="3094" y="68"/>
                  <a:pt x="3179" y="57"/>
                  <a:pt x="3266" y="69"/>
                </a:cubicBezTo>
                <a:cubicBezTo>
                  <a:pt x="3337" y="80"/>
                  <a:pt x="3411" y="78"/>
                  <a:pt x="3485" y="66"/>
                </a:cubicBezTo>
                <a:cubicBezTo>
                  <a:pt x="3518" y="61"/>
                  <a:pt x="3554" y="71"/>
                  <a:pt x="3588" y="72"/>
                </a:cubicBezTo>
                <a:cubicBezTo>
                  <a:pt x="3606" y="73"/>
                  <a:pt x="3613" y="80"/>
                  <a:pt x="3612" y="97"/>
                </a:cubicBezTo>
                <a:cubicBezTo>
                  <a:pt x="3611" y="128"/>
                  <a:pt x="3605" y="157"/>
                  <a:pt x="3599" y="186"/>
                </a:cubicBezTo>
                <a:cubicBezTo>
                  <a:pt x="3589" y="235"/>
                  <a:pt x="3597" y="287"/>
                  <a:pt x="3597" y="336"/>
                </a:cubicBezTo>
                <a:cubicBezTo>
                  <a:pt x="3599" y="337"/>
                  <a:pt x="3600" y="338"/>
                  <a:pt x="3600" y="338"/>
                </a:cubicBezTo>
                <a:cubicBezTo>
                  <a:pt x="3608" y="338"/>
                  <a:pt x="3615" y="338"/>
                  <a:pt x="3622" y="339"/>
                </a:cubicBezTo>
                <a:cubicBezTo>
                  <a:pt x="3628" y="340"/>
                  <a:pt x="3635" y="340"/>
                  <a:pt x="3638" y="343"/>
                </a:cubicBezTo>
                <a:cubicBezTo>
                  <a:pt x="3651" y="356"/>
                  <a:pt x="3658" y="356"/>
                  <a:pt x="3672" y="343"/>
                </a:cubicBezTo>
                <a:cubicBezTo>
                  <a:pt x="3675" y="341"/>
                  <a:pt x="3685" y="342"/>
                  <a:pt x="3687" y="345"/>
                </a:cubicBezTo>
                <a:cubicBezTo>
                  <a:pt x="3696" y="359"/>
                  <a:pt x="3715" y="354"/>
                  <a:pt x="3717" y="350"/>
                </a:cubicBezTo>
                <a:cubicBezTo>
                  <a:pt x="3722" y="334"/>
                  <a:pt x="3734" y="340"/>
                  <a:pt x="3743" y="339"/>
                </a:cubicBezTo>
                <a:cubicBezTo>
                  <a:pt x="3751" y="338"/>
                  <a:pt x="3759" y="339"/>
                  <a:pt x="3771" y="339"/>
                </a:cubicBezTo>
                <a:cubicBezTo>
                  <a:pt x="3764" y="329"/>
                  <a:pt x="3760" y="323"/>
                  <a:pt x="3756" y="316"/>
                </a:cubicBezTo>
                <a:cubicBezTo>
                  <a:pt x="3712" y="241"/>
                  <a:pt x="3713" y="166"/>
                  <a:pt x="3758" y="91"/>
                </a:cubicBezTo>
                <a:cubicBezTo>
                  <a:pt x="3766" y="78"/>
                  <a:pt x="3777" y="72"/>
                  <a:pt x="3793" y="73"/>
                </a:cubicBezTo>
                <a:cubicBezTo>
                  <a:pt x="3897" y="73"/>
                  <a:pt x="4001" y="73"/>
                  <a:pt x="4104" y="73"/>
                </a:cubicBezTo>
                <a:cubicBezTo>
                  <a:pt x="4112" y="73"/>
                  <a:pt x="4119" y="73"/>
                  <a:pt x="4126" y="73"/>
                </a:cubicBezTo>
                <a:cubicBezTo>
                  <a:pt x="4126" y="48"/>
                  <a:pt x="4126" y="25"/>
                  <a:pt x="4126" y="1"/>
                </a:cubicBezTo>
                <a:cubicBezTo>
                  <a:pt x="4161" y="1"/>
                  <a:pt x="4198" y="1"/>
                  <a:pt x="4235" y="1"/>
                </a:cubicBezTo>
                <a:cubicBezTo>
                  <a:pt x="4255" y="2"/>
                  <a:pt x="4264" y="11"/>
                  <a:pt x="4264" y="32"/>
                </a:cubicBezTo>
                <a:cubicBezTo>
                  <a:pt x="4265" y="45"/>
                  <a:pt x="4265" y="58"/>
                  <a:pt x="4265" y="73"/>
                </a:cubicBezTo>
                <a:cubicBezTo>
                  <a:pt x="4272" y="72"/>
                  <a:pt x="4277" y="72"/>
                  <a:pt x="4280" y="72"/>
                </a:cubicBezTo>
                <a:cubicBezTo>
                  <a:pt x="4279" y="56"/>
                  <a:pt x="4277" y="41"/>
                  <a:pt x="4276" y="26"/>
                </a:cubicBezTo>
                <a:cubicBezTo>
                  <a:pt x="4294" y="26"/>
                  <a:pt x="4309" y="26"/>
                  <a:pt x="4325" y="26"/>
                </a:cubicBezTo>
                <a:cubicBezTo>
                  <a:pt x="4324" y="41"/>
                  <a:pt x="4322" y="56"/>
                  <a:pt x="4321" y="70"/>
                </a:cubicBezTo>
                <a:cubicBezTo>
                  <a:pt x="4322" y="72"/>
                  <a:pt x="4323" y="73"/>
                  <a:pt x="4325" y="74"/>
                </a:cubicBezTo>
                <a:cubicBezTo>
                  <a:pt x="4328" y="70"/>
                  <a:pt x="4334" y="66"/>
                  <a:pt x="4335" y="61"/>
                </a:cubicBezTo>
                <a:cubicBezTo>
                  <a:pt x="4336" y="50"/>
                  <a:pt x="4335" y="39"/>
                  <a:pt x="4336" y="28"/>
                </a:cubicBezTo>
                <a:cubicBezTo>
                  <a:pt x="4337" y="12"/>
                  <a:pt x="4346" y="3"/>
                  <a:pt x="4361" y="2"/>
                </a:cubicBezTo>
                <a:cubicBezTo>
                  <a:pt x="4375" y="0"/>
                  <a:pt x="4388" y="1"/>
                  <a:pt x="4401" y="1"/>
                </a:cubicBezTo>
                <a:cubicBezTo>
                  <a:pt x="4390" y="25"/>
                  <a:pt x="4397" y="48"/>
                  <a:pt x="4396" y="73"/>
                </a:cubicBezTo>
                <a:cubicBezTo>
                  <a:pt x="4406" y="73"/>
                  <a:pt x="4415" y="73"/>
                  <a:pt x="4423" y="73"/>
                </a:cubicBezTo>
                <a:cubicBezTo>
                  <a:pt x="4529" y="73"/>
                  <a:pt x="4635" y="72"/>
                  <a:pt x="4741" y="73"/>
                </a:cubicBezTo>
                <a:cubicBezTo>
                  <a:pt x="4751" y="74"/>
                  <a:pt x="4765" y="80"/>
                  <a:pt x="4771" y="88"/>
                </a:cubicBezTo>
                <a:cubicBezTo>
                  <a:pt x="4805" y="134"/>
                  <a:pt x="4817" y="188"/>
                  <a:pt x="4804" y="243"/>
                </a:cubicBezTo>
                <a:cubicBezTo>
                  <a:pt x="4797" y="276"/>
                  <a:pt x="4781" y="307"/>
                  <a:pt x="4768" y="339"/>
                </a:cubicBezTo>
                <a:cubicBezTo>
                  <a:pt x="4776" y="339"/>
                  <a:pt x="4786" y="339"/>
                  <a:pt x="4795" y="339"/>
                </a:cubicBezTo>
                <a:cubicBezTo>
                  <a:pt x="4802" y="339"/>
                  <a:pt x="4813" y="339"/>
                  <a:pt x="4814" y="342"/>
                </a:cubicBezTo>
                <a:cubicBezTo>
                  <a:pt x="4821" y="363"/>
                  <a:pt x="4838" y="353"/>
                  <a:pt x="4844" y="347"/>
                </a:cubicBezTo>
                <a:cubicBezTo>
                  <a:pt x="4861" y="332"/>
                  <a:pt x="4874" y="342"/>
                  <a:pt x="4889" y="347"/>
                </a:cubicBezTo>
                <a:cubicBezTo>
                  <a:pt x="4889" y="330"/>
                  <a:pt x="4889" y="314"/>
                  <a:pt x="4889" y="298"/>
                </a:cubicBezTo>
                <a:cubicBezTo>
                  <a:pt x="4878" y="296"/>
                  <a:pt x="4868" y="294"/>
                  <a:pt x="4857" y="292"/>
                </a:cubicBezTo>
                <a:cubicBezTo>
                  <a:pt x="4859" y="283"/>
                  <a:pt x="4861" y="273"/>
                  <a:pt x="4863" y="263"/>
                </a:cubicBezTo>
                <a:cubicBezTo>
                  <a:pt x="4863" y="262"/>
                  <a:pt x="4863" y="260"/>
                  <a:pt x="4863" y="259"/>
                </a:cubicBezTo>
                <a:cubicBezTo>
                  <a:pt x="4863" y="218"/>
                  <a:pt x="4864" y="176"/>
                  <a:pt x="4863" y="135"/>
                </a:cubicBezTo>
                <a:cubicBezTo>
                  <a:pt x="4863" y="124"/>
                  <a:pt x="4854" y="109"/>
                  <a:pt x="4858" y="104"/>
                </a:cubicBezTo>
                <a:cubicBezTo>
                  <a:pt x="4864" y="97"/>
                  <a:pt x="4879" y="98"/>
                  <a:pt x="4890" y="95"/>
                </a:cubicBezTo>
                <a:cubicBezTo>
                  <a:pt x="4894" y="51"/>
                  <a:pt x="4897" y="48"/>
                  <a:pt x="4943" y="48"/>
                </a:cubicBezTo>
                <a:cubicBezTo>
                  <a:pt x="4953" y="48"/>
                  <a:pt x="4964" y="47"/>
                  <a:pt x="4975" y="48"/>
                </a:cubicBezTo>
                <a:cubicBezTo>
                  <a:pt x="5039" y="55"/>
                  <a:pt x="5103" y="40"/>
                  <a:pt x="5169" y="59"/>
                </a:cubicBezTo>
                <a:cubicBezTo>
                  <a:pt x="5214" y="72"/>
                  <a:pt x="5266" y="61"/>
                  <a:pt x="5316" y="61"/>
                </a:cubicBezTo>
                <a:cubicBezTo>
                  <a:pt x="5314" y="60"/>
                  <a:pt x="5313" y="58"/>
                  <a:pt x="5312" y="56"/>
                </a:cubicBezTo>
                <a:cubicBezTo>
                  <a:pt x="5318" y="50"/>
                  <a:pt x="5323" y="38"/>
                  <a:pt x="5329" y="37"/>
                </a:cubicBezTo>
                <a:cubicBezTo>
                  <a:pt x="5371" y="36"/>
                  <a:pt x="5413" y="37"/>
                  <a:pt x="5455" y="37"/>
                </a:cubicBezTo>
                <a:cubicBezTo>
                  <a:pt x="5457" y="46"/>
                  <a:pt x="5458" y="53"/>
                  <a:pt x="5459" y="60"/>
                </a:cubicBezTo>
                <a:cubicBezTo>
                  <a:pt x="5484" y="60"/>
                  <a:pt x="5509" y="60"/>
                  <a:pt x="5533" y="60"/>
                </a:cubicBezTo>
                <a:cubicBezTo>
                  <a:pt x="5567" y="60"/>
                  <a:pt x="5600" y="60"/>
                  <a:pt x="5634" y="60"/>
                </a:cubicBezTo>
                <a:cubicBezTo>
                  <a:pt x="5647" y="60"/>
                  <a:pt x="5668" y="65"/>
                  <a:pt x="5674" y="58"/>
                </a:cubicBezTo>
                <a:cubicBezTo>
                  <a:pt x="5683" y="47"/>
                  <a:pt x="5692" y="51"/>
                  <a:pt x="5701" y="49"/>
                </a:cubicBezTo>
                <a:cubicBezTo>
                  <a:pt x="5707" y="48"/>
                  <a:pt x="5713" y="48"/>
                  <a:pt x="5718" y="48"/>
                </a:cubicBezTo>
                <a:cubicBezTo>
                  <a:pt x="5718" y="37"/>
                  <a:pt x="5719" y="27"/>
                  <a:pt x="5719" y="18"/>
                </a:cubicBezTo>
                <a:cubicBezTo>
                  <a:pt x="5721" y="17"/>
                  <a:pt x="5724" y="17"/>
                  <a:pt x="5726" y="16"/>
                </a:cubicBezTo>
                <a:cubicBezTo>
                  <a:pt x="5725" y="35"/>
                  <a:pt x="5727" y="55"/>
                  <a:pt x="5744" y="60"/>
                </a:cubicBezTo>
                <a:cubicBezTo>
                  <a:pt x="5761" y="65"/>
                  <a:pt x="5781" y="61"/>
                  <a:pt x="5799" y="61"/>
                </a:cubicBezTo>
                <a:cubicBezTo>
                  <a:pt x="5800" y="77"/>
                  <a:pt x="5801" y="89"/>
                  <a:pt x="5802" y="98"/>
                </a:cubicBezTo>
                <a:cubicBezTo>
                  <a:pt x="5817" y="95"/>
                  <a:pt x="5830" y="87"/>
                  <a:pt x="5840" y="91"/>
                </a:cubicBezTo>
                <a:cubicBezTo>
                  <a:pt x="5856" y="97"/>
                  <a:pt x="5869" y="98"/>
                  <a:pt x="5886" y="91"/>
                </a:cubicBezTo>
                <a:cubicBezTo>
                  <a:pt x="5896" y="87"/>
                  <a:pt x="5911" y="95"/>
                  <a:pt x="5924" y="98"/>
                </a:cubicBezTo>
                <a:cubicBezTo>
                  <a:pt x="5930" y="61"/>
                  <a:pt x="5930" y="61"/>
                  <a:pt x="5969" y="61"/>
                </a:cubicBezTo>
                <a:cubicBezTo>
                  <a:pt x="6006" y="61"/>
                  <a:pt x="6009" y="64"/>
                  <a:pt x="6012" y="101"/>
                </a:cubicBezTo>
                <a:cubicBezTo>
                  <a:pt x="6029" y="99"/>
                  <a:pt x="6034" y="108"/>
                  <a:pt x="6031" y="122"/>
                </a:cubicBezTo>
                <a:cubicBezTo>
                  <a:pt x="6027" y="139"/>
                  <a:pt x="6025" y="157"/>
                  <a:pt x="6017" y="171"/>
                </a:cubicBezTo>
                <a:cubicBezTo>
                  <a:pt x="6009" y="184"/>
                  <a:pt x="6013" y="198"/>
                  <a:pt x="6019" y="203"/>
                </a:cubicBezTo>
                <a:cubicBezTo>
                  <a:pt x="6035" y="215"/>
                  <a:pt x="6030" y="230"/>
                  <a:pt x="6031" y="244"/>
                </a:cubicBezTo>
                <a:cubicBezTo>
                  <a:pt x="6032" y="266"/>
                  <a:pt x="6025" y="289"/>
                  <a:pt x="6047" y="305"/>
                </a:cubicBezTo>
                <a:cubicBezTo>
                  <a:pt x="6025" y="313"/>
                  <a:pt x="6025" y="329"/>
                  <a:pt x="6043" y="355"/>
                </a:cubicBezTo>
                <a:cubicBezTo>
                  <a:pt x="6038" y="364"/>
                  <a:pt x="6033" y="371"/>
                  <a:pt x="6029" y="378"/>
                </a:cubicBezTo>
                <a:cubicBezTo>
                  <a:pt x="6051" y="370"/>
                  <a:pt x="6076" y="372"/>
                  <a:pt x="6088" y="387"/>
                </a:cubicBezTo>
                <a:cubicBezTo>
                  <a:pt x="6090" y="390"/>
                  <a:pt x="6088" y="401"/>
                  <a:pt x="6084" y="404"/>
                </a:cubicBezTo>
                <a:cubicBezTo>
                  <a:pt x="6069" y="416"/>
                  <a:pt x="6052" y="419"/>
                  <a:pt x="6035" y="404"/>
                </a:cubicBezTo>
                <a:cubicBezTo>
                  <a:pt x="6022" y="427"/>
                  <a:pt x="6044" y="439"/>
                  <a:pt x="6048" y="457"/>
                </a:cubicBezTo>
                <a:cubicBezTo>
                  <a:pt x="6038" y="457"/>
                  <a:pt x="6030" y="456"/>
                  <a:pt x="6021" y="457"/>
                </a:cubicBezTo>
                <a:cubicBezTo>
                  <a:pt x="6004" y="460"/>
                  <a:pt x="5991" y="454"/>
                  <a:pt x="5987" y="438"/>
                </a:cubicBezTo>
                <a:cubicBezTo>
                  <a:pt x="5982" y="420"/>
                  <a:pt x="5982" y="401"/>
                  <a:pt x="5979" y="382"/>
                </a:cubicBezTo>
                <a:cubicBezTo>
                  <a:pt x="5978" y="373"/>
                  <a:pt x="5975" y="364"/>
                  <a:pt x="5973" y="357"/>
                </a:cubicBezTo>
                <a:cubicBezTo>
                  <a:pt x="5957" y="362"/>
                  <a:pt x="5946" y="365"/>
                  <a:pt x="5935" y="369"/>
                </a:cubicBezTo>
                <a:cubicBezTo>
                  <a:pt x="5941" y="373"/>
                  <a:pt x="5947" y="374"/>
                  <a:pt x="5952" y="375"/>
                </a:cubicBezTo>
                <a:cubicBezTo>
                  <a:pt x="5973" y="379"/>
                  <a:pt x="5976" y="382"/>
                  <a:pt x="5968" y="403"/>
                </a:cubicBezTo>
                <a:cubicBezTo>
                  <a:pt x="5960" y="423"/>
                  <a:pt x="5951" y="442"/>
                  <a:pt x="5943" y="462"/>
                </a:cubicBezTo>
                <a:cubicBezTo>
                  <a:pt x="6003" y="462"/>
                  <a:pt x="6065" y="462"/>
                  <a:pt x="6128" y="462"/>
                </a:cubicBezTo>
                <a:cubicBezTo>
                  <a:pt x="6218" y="462"/>
                  <a:pt x="6309" y="461"/>
                  <a:pt x="6400" y="461"/>
                </a:cubicBezTo>
                <a:close/>
                <a:moveTo>
                  <a:pt x="484" y="461"/>
                </a:moveTo>
                <a:cubicBezTo>
                  <a:pt x="691" y="461"/>
                  <a:pt x="895" y="461"/>
                  <a:pt x="1103" y="461"/>
                </a:cubicBezTo>
                <a:cubicBezTo>
                  <a:pt x="1078" y="441"/>
                  <a:pt x="1079" y="420"/>
                  <a:pt x="1094" y="392"/>
                </a:cubicBezTo>
                <a:cubicBezTo>
                  <a:pt x="1080" y="388"/>
                  <a:pt x="1068" y="382"/>
                  <a:pt x="1056" y="382"/>
                </a:cubicBezTo>
                <a:cubicBezTo>
                  <a:pt x="878" y="381"/>
                  <a:pt x="699" y="381"/>
                  <a:pt x="521" y="382"/>
                </a:cubicBezTo>
                <a:cubicBezTo>
                  <a:pt x="511" y="382"/>
                  <a:pt x="501" y="387"/>
                  <a:pt x="488" y="391"/>
                </a:cubicBezTo>
                <a:cubicBezTo>
                  <a:pt x="509" y="418"/>
                  <a:pt x="507" y="440"/>
                  <a:pt x="484" y="461"/>
                </a:cubicBezTo>
                <a:close/>
                <a:moveTo>
                  <a:pt x="2275" y="393"/>
                </a:moveTo>
                <a:cubicBezTo>
                  <a:pt x="2261" y="389"/>
                  <a:pt x="2250" y="382"/>
                  <a:pt x="2239" y="382"/>
                </a:cubicBezTo>
                <a:cubicBezTo>
                  <a:pt x="2060" y="381"/>
                  <a:pt x="1880" y="381"/>
                  <a:pt x="1700" y="382"/>
                </a:cubicBezTo>
                <a:cubicBezTo>
                  <a:pt x="1690" y="382"/>
                  <a:pt x="1680" y="388"/>
                  <a:pt x="1673" y="390"/>
                </a:cubicBezTo>
                <a:cubicBezTo>
                  <a:pt x="1677" y="406"/>
                  <a:pt x="1683" y="418"/>
                  <a:pt x="1682" y="428"/>
                </a:cubicBezTo>
                <a:cubicBezTo>
                  <a:pt x="1681" y="440"/>
                  <a:pt x="1673" y="450"/>
                  <a:pt x="1668" y="461"/>
                </a:cubicBezTo>
                <a:cubicBezTo>
                  <a:pt x="1871" y="461"/>
                  <a:pt x="2075" y="461"/>
                  <a:pt x="2283" y="461"/>
                </a:cubicBezTo>
                <a:cubicBezTo>
                  <a:pt x="2260" y="441"/>
                  <a:pt x="2258" y="420"/>
                  <a:pt x="2275" y="393"/>
                </a:cubicBezTo>
                <a:close/>
                <a:moveTo>
                  <a:pt x="3963" y="461"/>
                </a:moveTo>
                <a:cubicBezTo>
                  <a:pt x="4169" y="461"/>
                  <a:pt x="4372" y="461"/>
                  <a:pt x="4579" y="461"/>
                </a:cubicBezTo>
                <a:cubicBezTo>
                  <a:pt x="4556" y="441"/>
                  <a:pt x="4554" y="420"/>
                  <a:pt x="4571" y="392"/>
                </a:cubicBezTo>
                <a:cubicBezTo>
                  <a:pt x="4556" y="388"/>
                  <a:pt x="4543" y="382"/>
                  <a:pt x="4531" y="382"/>
                </a:cubicBezTo>
                <a:cubicBezTo>
                  <a:pt x="4497" y="380"/>
                  <a:pt x="4463" y="381"/>
                  <a:pt x="4429" y="381"/>
                </a:cubicBezTo>
                <a:cubicBezTo>
                  <a:pt x="4400" y="381"/>
                  <a:pt x="4372" y="381"/>
                  <a:pt x="4342" y="381"/>
                </a:cubicBezTo>
                <a:cubicBezTo>
                  <a:pt x="4342" y="402"/>
                  <a:pt x="4342" y="420"/>
                  <a:pt x="4342" y="438"/>
                </a:cubicBezTo>
                <a:cubicBezTo>
                  <a:pt x="4313" y="438"/>
                  <a:pt x="4287" y="438"/>
                  <a:pt x="4258" y="438"/>
                </a:cubicBezTo>
                <a:cubicBezTo>
                  <a:pt x="4258" y="419"/>
                  <a:pt x="4258" y="401"/>
                  <a:pt x="4258" y="381"/>
                </a:cubicBezTo>
                <a:cubicBezTo>
                  <a:pt x="4168" y="381"/>
                  <a:pt x="4080" y="381"/>
                  <a:pt x="3992" y="382"/>
                </a:cubicBezTo>
                <a:cubicBezTo>
                  <a:pt x="3985" y="382"/>
                  <a:pt x="3978" y="388"/>
                  <a:pt x="3969" y="392"/>
                </a:cubicBezTo>
                <a:cubicBezTo>
                  <a:pt x="3988" y="418"/>
                  <a:pt x="3986" y="440"/>
                  <a:pt x="3963" y="461"/>
                </a:cubicBezTo>
                <a:close/>
                <a:moveTo>
                  <a:pt x="3393" y="393"/>
                </a:moveTo>
                <a:cubicBezTo>
                  <a:pt x="3380" y="389"/>
                  <a:pt x="3369" y="382"/>
                  <a:pt x="3357" y="382"/>
                </a:cubicBezTo>
                <a:cubicBezTo>
                  <a:pt x="3199" y="381"/>
                  <a:pt x="3040" y="381"/>
                  <a:pt x="2882" y="382"/>
                </a:cubicBezTo>
                <a:cubicBezTo>
                  <a:pt x="2872" y="382"/>
                  <a:pt x="2861" y="387"/>
                  <a:pt x="2849" y="391"/>
                </a:cubicBezTo>
                <a:cubicBezTo>
                  <a:pt x="2869" y="418"/>
                  <a:pt x="2868" y="440"/>
                  <a:pt x="2844" y="461"/>
                </a:cubicBezTo>
                <a:cubicBezTo>
                  <a:pt x="3031" y="461"/>
                  <a:pt x="3215" y="461"/>
                  <a:pt x="3400" y="461"/>
                </a:cubicBezTo>
                <a:cubicBezTo>
                  <a:pt x="3378" y="436"/>
                  <a:pt x="3376" y="426"/>
                  <a:pt x="3393" y="393"/>
                </a:cubicBezTo>
                <a:close/>
                <a:moveTo>
                  <a:pt x="3563" y="461"/>
                </a:moveTo>
                <a:cubicBezTo>
                  <a:pt x="3643" y="461"/>
                  <a:pt x="3721" y="461"/>
                  <a:pt x="3802" y="461"/>
                </a:cubicBezTo>
                <a:cubicBezTo>
                  <a:pt x="3778" y="441"/>
                  <a:pt x="3777" y="420"/>
                  <a:pt x="3791" y="398"/>
                </a:cubicBezTo>
                <a:cubicBezTo>
                  <a:pt x="3779" y="377"/>
                  <a:pt x="3760" y="382"/>
                  <a:pt x="3742" y="381"/>
                </a:cubicBezTo>
                <a:cubicBezTo>
                  <a:pt x="3735" y="381"/>
                  <a:pt x="3725" y="381"/>
                  <a:pt x="3720" y="377"/>
                </a:cubicBezTo>
                <a:cubicBezTo>
                  <a:pt x="3707" y="366"/>
                  <a:pt x="3699" y="365"/>
                  <a:pt x="3687" y="377"/>
                </a:cubicBezTo>
                <a:cubicBezTo>
                  <a:pt x="3684" y="379"/>
                  <a:pt x="3676" y="377"/>
                  <a:pt x="3671" y="376"/>
                </a:cubicBezTo>
                <a:cubicBezTo>
                  <a:pt x="3662" y="374"/>
                  <a:pt x="3644" y="368"/>
                  <a:pt x="3643" y="370"/>
                </a:cubicBezTo>
                <a:cubicBezTo>
                  <a:pt x="3633" y="390"/>
                  <a:pt x="3617" y="378"/>
                  <a:pt x="3603" y="381"/>
                </a:cubicBezTo>
                <a:cubicBezTo>
                  <a:pt x="3592" y="384"/>
                  <a:pt x="3581" y="386"/>
                  <a:pt x="3566" y="390"/>
                </a:cubicBezTo>
                <a:cubicBezTo>
                  <a:pt x="3588" y="418"/>
                  <a:pt x="3586" y="440"/>
                  <a:pt x="3563" y="461"/>
                </a:cubicBezTo>
                <a:close/>
                <a:moveTo>
                  <a:pt x="2672" y="398"/>
                </a:moveTo>
                <a:cubicBezTo>
                  <a:pt x="2656" y="381"/>
                  <a:pt x="2656" y="382"/>
                  <a:pt x="2625" y="381"/>
                </a:cubicBezTo>
                <a:cubicBezTo>
                  <a:pt x="2617" y="381"/>
                  <a:pt x="2607" y="381"/>
                  <a:pt x="2601" y="377"/>
                </a:cubicBezTo>
                <a:cubicBezTo>
                  <a:pt x="2588" y="366"/>
                  <a:pt x="2580" y="365"/>
                  <a:pt x="2567" y="377"/>
                </a:cubicBezTo>
                <a:cubicBezTo>
                  <a:pt x="2565" y="380"/>
                  <a:pt x="2557" y="377"/>
                  <a:pt x="2552" y="376"/>
                </a:cubicBezTo>
                <a:cubicBezTo>
                  <a:pt x="2542" y="374"/>
                  <a:pt x="2525" y="368"/>
                  <a:pt x="2524" y="370"/>
                </a:cubicBezTo>
                <a:cubicBezTo>
                  <a:pt x="2513" y="390"/>
                  <a:pt x="2496" y="378"/>
                  <a:pt x="2482" y="381"/>
                </a:cubicBezTo>
                <a:cubicBezTo>
                  <a:pt x="2472" y="384"/>
                  <a:pt x="2461" y="387"/>
                  <a:pt x="2448" y="391"/>
                </a:cubicBezTo>
                <a:cubicBezTo>
                  <a:pt x="2470" y="418"/>
                  <a:pt x="2467" y="440"/>
                  <a:pt x="2444" y="461"/>
                </a:cubicBezTo>
                <a:cubicBezTo>
                  <a:pt x="2524" y="461"/>
                  <a:pt x="2602" y="461"/>
                  <a:pt x="2683" y="461"/>
                </a:cubicBezTo>
                <a:cubicBezTo>
                  <a:pt x="2660" y="441"/>
                  <a:pt x="2658" y="421"/>
                  <a:pt x="2672" y="398"/>
                </a:cubicBezTo>
                <a:close/>
                <a:moveTo>
                  <a:pt x="1266" y="460"/>
                </a:moveTo>
                <a:cubicBezTo>
                  <a:pt x="1345" y="460"/>
                  <a:pt x="1422" y="460"/>
                  <a:pt x="1503" y="460"/>
                </a:cubicBezTo>
                <a:cubicBezTo>
                  <a:pt x="1478" y="440"/>
                  <a:pt x="1479" y="419"/>
                  <a:pt x="1495" y="392"/>
                </a:cubicBezTo>
                <a:cubicBezTo>
                  <a:pt x="1480" y="388"/>
                  <a:pt x="1467" y="384"/>
                  <a:pt x="1454" y="381"/>
                </a:cubicBezTo>
                <a:cubicBezTo>
                  <a:pt x="1442" y="378"/>
                  <a:pt x="1426" y="389"/>
                  <a:pt x="1416" y="371"/>
                </a:cubicBezTo>
                <a:cubicBezTo>
                  <a:pt x="1414" y="368"/>
                  <a:pt x="1395" y="369"/>
                  <a:pt x="1389" y="375"/>
                </a:cubicBezTo>
                <a:cubicBezTo>
                  <a:pt x="1380" y="383"/>
                  <a:pt x="1379" y="383"/>
                  <a:pt x="1371" y="375"/>
                </a:cubicBezTo>
                <a:cubicBezTo>
                  <a:pt x="1365" y="369"/>
                  <a:pt x="1347" y="367"/>
                  <a:pt x="1345" y="370"/>
                </a:cubicBezTo>
                <a:cubicBezTo>
                  <a:pt x="1333" y="390"/>
                  <a:pt x="1314" y="378"/>
                  <a:pt x="1299" y="381"/>
                </a:cubicBezTo>
                <a:cubicBezTo>
                  <a:pt x="1290" y="384"/>
                  <a:pt x="1280" y="387"/>
                  <a:pt x="1270" y="390"/>
                </a:cubicBezTo>
                <a:cubicBezTo>
                  <a:pt x="1288" y="424"/>
                  <a:pt x="1288" y="433"/>
                  <a:pt x="1266" y="460"/>
                </a:cubicBezTo>
                <a:close/>
                <a:moveTo>
                  <a:pt x="4742" y="461"/>
                </a:moveTo>
                <a:cubicBezTo>
                  <a:pt x="4817" y="461"/>
                  <a:pt x="4891" y="461"/>
                  <a:pt x="4961" y="461"/>
                </a:cubicBezTo>
                <a:cubicBezTo>
                  <a:pt x="4952" y="441"/>
                  <a:pt x="4943" y="420"/>
                  <a:pt x="4934" y="400"/>
                </a:cubicBezTo>
                <a:cubicBezTo>
                  <a:pt x="4928" y="385"/>
                  <a:pt x="4933" y="377"/>
                  <a:pt x="4950" y="375"/>
                </a:cubicBezTo>
                <a:cubicBezTo>
                  <a:pt x="4956" y="374"/>
                  <a:pt x="4963" y="373"/>
                  <a:pt x="4974" y="371"/>
                </a:cubicBezTo>
                <a:cubicBezTo>
                  <a:pt x="4961" y="364"/>
                  <a:pt x="4953" y="360"/>
                  <a:pt x="4944" y="356"/>
                </a:cubicBezTo>
                <a:cubicBezTo>
                  <a:pt x="4936" y="371"/>
                  <a:pt x="4921" y="372"/>
                  <a:pt x="4904" y="372"/>
                </a:cubicBezTo>
                <a:cubicBezTo>
                  <a:pt x="4894" y="372"/>
                  <a:pt x="4884" y="378"/>
                  <a:pt x="4873" y="379"/>
                </a:cubicBezTo>
                <a:cubicBezTo>
                  <a:pt x="4864" y="380"/>
                  <a:pt x="4856" y="376"/>
                  <a:pt x="4847" y="375"/>
                </a:cubicBezTo>
                <a:cubicBezTo>
                  <a:pt x="4838" y="373"/>
                  <a:pt x="4823" y="367"/>
                  <a:pt x="4821" y="370"/>
                </a:cubicBezTo>
                <a:cubicBezTo>
                  <a:pt x="4809" y="389"/>
                  <a:pt x="4791" y="378"/>
                  <a:pt x="4776" y="381"/>
                </a:cubicBezTo>
                <a:cubicBezTo>
                  <a:pt x="4766" y="384"/>
                  <a:pt x="4756" y="388"/>
                  <a:pt x="4746" y="391"/>
                </a:cubicBezTo>
                <a:cubicBezTo>
                  <a:pt x="4765" y="423"/>
                  <a:pt x="4764" y="432"/>
                  <a:pt x="4742" y="461"/>
                </a:cubicBezTo>
                <a:close/>
                <a:moveTo>
                  <a:pt x="5291" y="461"/>
                </a:moveTo>
                <a:cubicBezTo>
                  <a:pt x="5397" y="461"/>
                  <a:pt x="5506" y="461"/>
                  <a:pt x="5613" y="461"/>
                </a:cubicBezTo>
                <a:cubicBezTo>
                  <a:pt x="5602" y="440"/>
                  <a:pt x="5592" y="419"/>
                  <a:pt x="5583" y="400"/>
                </a:cubicBezTo>
                <a:cubicBezTo>
                  <a:pt x="5577" y="404"/>
                  <a:pt x="5570" y="411"/>
                  <a:pt x="5566" y="410"/>
                </a:cubicBezTo>
                <a:cubicBezTo>
                  <a:pt x="5561" y="408"/>
                  <a:pt x="5557" y="400"/>
                  <a:pt x="5553" y="395"/>
                </a:cubicBezTo>
                <a:cubicBezTo>
                  <a:pt x="5552" y="395"/>
                  <a:pt x="5550" y="395"/>
                  <a:pt x="5548" y="395"/>
                </a:cubicBezTo>
                <a:cubicBezTo>
                  <a:pt x="5548" y="400"/>
                  <a:pt x="5550" y="406"/>
                  <a:pt x="5548" y="410"/>
                </a:cubicBezTo>
                <a:cubicBezTo>
                  <a:pt x="5544" y="417"/>
                  <a:pt x="5537" y="429"/>
                  <a:pt x="5531" y="429"/>
                </a:cubicBezTo>
                <a:cubicBezTo>
                  <a:pt x="5479" y="431"/>
                  <a:pt x="5426" y="431"/>
                  <a:pt x="5374" y="430"/>
                </a:cubicBezTo>
                <a:cubicBezTo>
                  <a:pt x="5361" y="430"/>
                  <a:pt x="5353" y="422"/>
                  <a:pt x="5357" y="407"/>
                </a:cubicBezTo>
                <a:cubicBezTo>
                  <a:pt x="5358" y="403"/>
                  <a:pt x="5355" y="399"/>
                  <a:pt x="5354" y="395"/>
                </a:cubicBezTo>
                <a:cubicBezTo>
                  <a:pt x="5347" y="402"/>
                  <a:pt x="5342" y="410"/>
                  <a:pt x="5338" y="410"/>
                </a:cubicBezTo>
                <a:cubicBezTo>
                  <a:pt x="5333" y="409"/>
                  <a:pt x="5328" y="402"/>
                  <a:pt x="5323" y="397"/>
                </a:cubicBezTo>
                <a:cubicBezTo>
                  <a:pt x="5312" y="418"/>
                  <a:pt x="5302" y="440"/>
                  <a:pt x="5291" y="461"/>
                </a:cubicBezTo>
                <a:close/>
                <a:moveTo>
                  <a:pt x="4136" y="76"/>
                </a:moveTo>
                <a:cubicBezTo>
                  <a:pt x="4178" y="57"/>
                  <a:pt x="4218" y="54"/>
                  <a:pt x="4259" y="74"/>
                </a:cubicBezTo>
                <a:cubicBezTo>
                  <a:pt x="4259" y="56"/>
                  <a:pt x="4261" y="42"/>
                  <a:pt x="4258" y="29"/>
                </a:cubicBezTo>
                <a:cubicBezTo>
                  <a:pt x="4257" y="21"/>
                  <a:pt x="4248" y="10"/>
                  <a:pt x="4243" y="10"/>
                </a:cubicBezTo>
                <a:cubicBezTo>
                  <a:pt x="4207" y="8"/>
                  <a:pt x="4172" y="9"/>
                  <a:pt x="4136" y="9"/>
                </a:cubicBezTo>
                <a:cubicBezTo>
                  <a:pt x="4136" y="31"/>
                  <a:pt x="4136" y="51"/>
                  <a:pt x="4136" y="76"/>
                </a:cubicBezTo>
                <a:close/>
                <a:moveTo>
                  <a:pt x="2650" y="199"/>
                </a:moveTo>
                <a:cubicBezTo>
                  <a:pt x="2650" y="247"/>
                  <a:pt x="2650" y="293"/>
                  <a:pt x="2650" y="338"/>
                </a:cubicBezTo>
                <a:cubicBezTo>
                  <a:pt x="2666" y="338"/>
                  <a:pt x="2680" y="338"/>
                  <a:pt x="2695" y="338"/>
                </a:cubicBezTo>
                <a:cubicBezTo>
                  <a:pt x="2695" y="311"/>
                  <a:pt x="2695" y="286"/>
                  <a:pt x="2695" y="261"/>
                </a:cubicBezTo>
                <a:cubicBezTo>
                  <a:pt x="2695" y="238"/>
                  <a:pt x="2676" y="210"/>
                  <a:pt x="2650" y="199"/>
                </a:cubicBezTo>
                <a:close/>
                <a:moveTo>
                  <a:pt x="3544" y="337"/>
                </a:moveTo>
                <a:cubicBezTo>
                  <a:pt x="3560" y="337"/>
                  <a:pt x="3575" y="337"/>
                  <a:pt x="3591" y="337"/>
                </a:cubicBezTo>
                <a:cubicBezTo>
                  <a:pt x="3591" y="329"/>
                  <a:pt x="3590" y="323"/>
                  <a:pt x="3590" y="316"/>
                </a:cubicBezTo>
                <a:cubicBezTo>
                  <a:pt x="3579" y="316"/>
                  <a:pt x="3570" y="316"/>
                  <a:pt x="3560" y="316"/>
                </a:cubicBezTo>
                <a:cubicBezTo>
                  <a:pt x="3560" y="315"/>
                  <a:pt x="3560" y="314"/>
                  <a:pt x="3560" y="313"/>
                </a:cubicBezTo>
                <a:cubicBezTo>
                  <a:pt x="3570" y="313"/>
                  <a:pt x="3580" y="313"/>
                  <a:pt x="3589" y="313"/>
                </a:cubicBezTo>
                <a:cubicBezTo>
                  <a:pt x="3589" y="272"/>
                  <a:pt x="3589" y="232"/>
                  <a:pt x="3589" y="191"/>
                </a:cubicBezTo>
                <a:cubicBezTo>
                  <a:pt x="3579" y="202"/>
                  <a:pt x="3570" y="210"/>
                  <a:pt x="3563" y="220"/>
                </a:cubicBezTo>
                <a:cubicBezTo>
                  <a:pt x="3556" y="228"/>
                  <a:pt x="3545" y="238"/>
                  <a:pt x="3545" y="247"/>
                </a:cubicBezTo>
                <a:cubicBezTo>
                  <a:pt x="3542" y="277"/>
                  <a:pt x="3544" y="307"/>
                  <a:pt x="3544" y="337"/>
                </a:cubicBezTo>
                <a:close/>
                <a:moveTo>
                  <a:pt x="5960" y="154"/>
                </a:moveTo>
                <a:cubicBezTo>
                  <a:pt x="5955" y="154"/>
                  <a:pt x="5950" y="154"/>
                  <a:pt x="5946" y="154"/>
                </a:cubicBezTo>
                <a:cubicBezTo>
                  <a:pt x="5909" y="154"/>
                  <a:pt x="5908" y="155"/>
                  <a:pt x="5908" y="192"/>
                </a:cubicBezTo>
                <a:cubicBezTo>
                  <a:pt x="5908" y="211"/>
                  <a:pt x="5914" y="220"/>
                  <a:pt x="5933" y="218"/>
                </a:cubicBezTo>
                <a:cubicBezTo>
                  <a:pt x="5940" y="217"/>
                  <a:pt x="5947" y="218"/>
                  <a:pt x="5953" y="218"/>
                </a:cubicBezTo>
                <a:cubicBezTo>
                  <a:pt x="5975" y="218"/>
                  <a:pt x="6009" y="185"/>
                  <a:pt x="6003" y="164"/>
                </a:cubicBezTo>
                <a:cubicBezTo>
                  <a:pt x="5997" y="144"/>
                  <a:pt x="5976" y="158"/>
                  <a:pt x="5962" y="154"/>
                </a:cubicBezTo>
                <a:cubicBezTo>
                  <a:pt x="5961" y="154"/>
                  <a:pt x="5960" y="154"/>
                  <a:pt x="5960" y="154"/>
                </a:cubicBezTo>
                <a:close/>
                <a:moveTo>
                  <a:pt x="5457" y="220"/>
                </a:moveTo>
                <a:cubicBezTo>
                  <a:pt x="5457" y="219"/>
                  <a:pt x="5457" y="219"/>
                  <a:pt x="5458" y="218"/>
                </a:cubicBezTo>
                <a:cubicBezTo>
                  <a:pt x="5465" y="218"/>
                  <a:pt x="5472" y="218"/>
                  <a:pt x="5479" y="218"/>
                </a:cubicBezTo>
                <a:cubicBezTo>
                  <a:pt x="5491" y="218"/>
                  <a:pt x="5495" y="213"/>
                  <a:pt x="5496" y="201"/>
                </a:cubicBezTo>
                <a:cubicBezTo>
                  <a:pt x="5498" y="154"/>
                  <a:pt x="5499" y="154"/>
                  <a:pt x="5453" y="154"/>
                </a:cubicBezTo>
                <a:cubicBezTo>
                  <a:pt x="5446" y="154"/>
                  <a:pt x="5439" y="154"/>
                  <a:pt x="5433" y="155"/>
                </a:cubicBezTo>
                <a:cubicBezTo>
                  <a:pt x="5428" y="156"/>
                  <a:pt x="5422" y="161"/>
                  <a:pt x="5421" y="164"/>
                </a:cubicBezTo>
                <a:cubicBezTo>
                  <a:pt x="5421" y="180"/>
                  <a:pt x="5419" y="198"/>
                  <a:pt x="5425" y="213"/>
                </a:cubicBezTo>
                <a:cubicBezTo>
                  <a:pt x="5427" y="218"/>
                  <a:pt x="5446" y="218"/>
                  <a:pt x="5457" y="220"/>
                </a:cubicBezTo>
                <a:close/>
                <a:moveTo>
                  <a:pt x="5280" y="218"/>
                </a:moveTo>
                <a:cubicBezTo>
                  <a:pt x="5323" y="218"/>
                  <a:pt x="5319" y="222"/>
                  <a:pt x="5319" y="177"/>
                </a:cubicBezTo>
                <a:cubicBezTo>
                  <a:pt x="5319" y="175"/>
                  <a:pt x="5320" y="171"/>
                  <a:pt x="5319" y="170"/>
                </a:cubicBezTo>
                <a:cubicBezTo>
                  <a:pt x="5315" y="164"/>
                  <a:pt x="5310" y="158"/>
                  <a:pt x="5304" y="155"/>
                </a:cubicBezTo>
                <a:cubicBezTo>
                  <a:pt x="5299" y="152"/>
                  <a:pt x="5291" y="154"/>
                  <a:pt x="5285" y="154"/>
                </a:cubicBezTo>
                <a:cubicBezTo>
                  <a:pt x="5239" y="154"/>
                  <a:pt x="5244" y="151"/>
                  <a:pt x="5243" y="195"/>
                </a:cubicBezTo>
                <a:cubicBezTo>
                  <a:pt x="5243" y="213"/>
                  <a:pt x="5249" y="220"/>
                  <a:pt x="5266" y="218"/>
                </a:cubicBezTo>
                <a:cubicBezTo>
                  <a:pt x="5271" y="218"/>
                  <a:pt x="5276" y="218"/>
                  <a:pt x="5280" y="218"/>
                </a:cubicBezTo>
                <a:close/>
                <a:moveTo>
                  <a:pt x="5634" y="218"/>
                </a:moveTo>
                <a:cubicBezTo>
                  <a:pt x="5642" y="218"/>
                  <a:pt x="5651" y="219"/>
                  <a:pt x="5660" y="217"/>
                </a:cubicBezTo>
                <a:cubicBezTo>
                  <a:pt x="5664" y="216"/>
                  <a:pt x="5671" y="211"/>
                  <a:pt x="5671" y="207"/>
                </a:cubicBezTo>
                <a:cubicBezTo>
                  <a:pt x="5673" y="193"/>
                  <a:pt x="5674" y="179"/>
                  <a:pt x="5671" y="166"/>
                </a:cubicBezTo>
                <a:cubicBezTo>
                  <a:pt x="5669" y="160"/>
                  <a:pt x="5655" y="154"/>
                  <a:pt x="5648" y="155"/>
                </a:cubicBezTo>
                <a:cubicBezTo>
                  <a:pt x="5631" y="157"/>
                  <a:pt x="5607" y="143"/>
                  <a:pt x="5598" y="166"/>
                </a:cubicBezTo>
                <a:cubicBezTo>
                  <a:pt x="5585" y="201"/>
                  <a:pt x="5598" y="218"/>
                  <a:pt x="5634" y="218"/>
                </a:cubicBezTo>
                <a:close/>
                <a:moveTo>
                  <a:pt x="2703" y="338"/>
                </a:moveTo>
                <a:cubicBezTo>
                  <a:pt x="2728" y="338"/>
                  <a:pt x="2753" y="338"/>
                  <a:pt x="2781" y="338"/>
                </a:cubicBezTo>
                <a:cubicBezTo>
                  <a:pt x="2754" y="308"/>
                  <a:pt x="2730" y="280"/>
                  <a:pt x="2703" y="249"/>
                </a:cubicBezTo>
                <a:cubicBezTo>
                  <a:pt x="2703" y="281"/>
                  <a:pt x="2703" y="308"/>
                  <a:pt x="2703" y="338"/>
                </a:cubicBezTo>
                <a:close/>
                <a:moveTo>
                  <a:pt x="3537" y="249"/>
                </a:moveTo>
                <a:cubicBezTo>
                  <a:pt x="3509" y="280"/>
                  <a:pt x="3485" y="308"/>
                  <a:pt x="3458" y="338"/>
                </a:cubicBezTo>
                <a:cubicBezTo>
                  <a:pt x="3486" y="338"/>
                  <a:pt x="3511" y="338"/>
                  <a:pt x="3537" y="338"/>
                </a:cubicBezTo>
                <a:cubicBezTo>
                  <a:pt x="3537" y="309"/>
                  <a:pt x="3537" y="281"/>
                  <a:pt x="3537" y="249"/>
                </a:cubicBezTo>
                <a:close/>
                <a:moveTo>
                  <a:pt x="1321" y="135"/>
                </a:moveTo>
                <a:cubicBezTo>
                  <a:pt x="1319" y="135"/>
                  <a:pt x="1317" y="136"/>
                  <a:pt x="1315" y="136"/>
                </a:cubicBezTo>
                <a:cubicBezTo>
                  <a:pt x="1315" y="138"/>
                  <a:pt x="1313" y="139"/>
                  <a:pt x="1313" y="141"/>
                </a:cubicBezTo>
                <a:cubicBezTo>
                  <a:pt x="1313" y="203"/>
                  <a:pt x="1313" y="265"/>
                  <a:pt x="1314" y="327"/>
                </a:cubicBezTo>
                <a:cubicBezTo>
                  <a:pt x="1314" y="331"/>
                  <a:pt x="1318" y="335"/>
                  <a:pt x="1321" y="338"/>
                </a:cubicBezTo>
                <a:cubicBezTo>
                  <a:pt x="1323" y="334"/>
                  <a:pt x="1327" y="330"/>
                  <a:pt x="1327" y="326"/>
                </a:cubicBezTo>
                <a:cubicBezTo>
                  <a:pt x="1327" y="269"/>
                  <a:pt x="1327" y="213"/>
                  <a:pt x="1326" y="156"/>
                </a:cubicBezTo>
                <a:cubicBezTo>
                  <a:pt x="1326" y="149"/>
                  <a:pt x="1323" y="142"/>
                  <a:pt x="1321" y="135"/>
                </a:cubicBezTo>
                <a:close/>
                <a:moveTo>
                  <a:pt x="4389" y="72"/>
                </a:moveTo>
                <a:cubicBezTo>
                  <a:pt x="4389" y="60"/>
                  <a:pt x="4389" y="50"/>
                  <a:pt x="4389" y="40"/>
                </a:cubicBezTo>
                <a:cubicBezTo>
                  <a:pt x="4389" y="30"/>
                  <a:pt x="4389" y="19"/>
                  <a:pt x="4389" y="9"/>
                </a:cubicBezTo>
                <a:cubicBezTo>
                  <a:pt x="4342" y="6"/>
                  <a:pt x="4330" y="24"/>
                  <a:pt x="4345" y="72"/>
                </a:cubicBezTo>
                <a:cubicBezTo>
                  <a:pt x="4359" y="72"/>
                  <a:pt x="4372" y="72"/>
                  <a:pt x="4389" y="72"/>
                </a:cubicBezTo>
                <a:close/>
                <a:moveTo>
                  <a:pt x="4266" y="398"/>
                </a:moveTo>
                <a:cubicBezTo>
                  <a:pt x="4266" y="408"/>
                  <a:pt x="4266" y="418"/>
                  <a:pt x="4266" y="428"/>
                </a:cubicBezTo>
                <a:cubicBezTo>
                  <a:pt x="4289" y="428"/>
                  <a:pt x="4312" y="428"/>
                  <a:pt x="4334" y="428"/>
                </a:cubicBezTo>
                <a:cubicBezTo>
                  <a:pt x="4334" y="417"/>
                  <a:pt x="4334" y="408"/>
                  <a:pt x="4334" y="398"/>
                </a:cubicBezTo>
                <a:cubicBezTo>
                  <a:pt x="4311" y="398"/>
                  <a:pt x="4290" y="398"/>
                  <a:pt x="4266" y="398"/>
                </a:cubicBezTo>
                <a:close/>
                <a:moveTo>
                  <a:pt x="5100" y="461"/>
                </a:moveTo>
                <a:cubicBezTo>
                  <a:pt x="5085" y="451"/>
                  <a:pt x="5088" y="425"/>
                  <a:pt x="5060" y="424"/>
                </a:cubicBezTo>
                <a:cubicBezTo>
                  <a:pt x="5031" y="424"/>
                  <a:pt x="5033" y="451"/>
                  <a:pt x="5016" y="461"/>
                </a:cubicBezTo>
                <a:cubicBezTo>
                  <a:pt x="5044" y="461"/>
                  <a:pt x="5072" y="461"/>
                  <a:pt x="5100" y="461"/>
                </a:cubicBezTo>
                <a:close/>
                <a:moveTo>
                  <a:pt x="5887" y="461"/>
                </a:moveTo>
                <a:cubicBezTo>
                  <a:pt x="5871" y="451"/>
                  <a:pt x="5874" y="424"/>
                  <a:pt x="5845" y="424"/>
                </a:cubicBezTo>
                <a:cubicBezTo>
                  <a:pt x="5816" y="425"/>
                  <a:pt x="5820" y="452"/>
                  <a:pt x="5804" y="461"/>
                </a:cubicBezTo>
                <a:cubicBezTo>
                  <a:pt x="5832" y="461"/>
                  <a:pt x="5860" y="461"/>
                  <a:pt x="5887" y="461"/>
                </a:cubicBezTo>
                <a:close/>
                <a:moveTo>
                  <a:pt x="5236" y="461"/>
                </a:moveTo>
                <a:cubicBezTo>
                  <a:pt x="5220" y="452"/>
                  <a:pt x="5225" y="424"/>
                  <a:pt x="5196" y="424"/>
                </a:cubicBezTo>
                <a:cubicBezTo>
                  <a:pt x="5167" y="425"/>
                  <a:pt x="5168" y="450"/>
                  <a:pt x="5149" y="461"/>
                </a:cubicBezTo>
                <a:cubicBezTo>
                  <a:pt x="5181" y="461"/>
                  <a:pt x="5209" y="461"/>
                  <a:pt x="5236" y="461"/>
                </a:cubicBezTo>
                <a:close/>
                <a:moveTo>
                  <a:pt x="5668" y="461"/>
                </a:moveTo>
                <a:cubicBezTo>
                  <a:pt x="5696" y="461"/>
                  <a:pt x="5724" y="461"/>
                  <a:pt x="5751" y="461"/>
                </a:cubicBezTo>
                <a:cubicBezTo>
                  <a:pt x="5735" y="452"/>
                  <a:pt x="5739" y="425"/>
                  <a:pt x="5711" y="424"/>
                </a:cubicBezTo>
                <a:cubicBezTo>
                  <a:pt x="5682" y="424"/>
                  <a:pt x="5683" y="450"/>
                  <a:pt x="5668" y="461"/>
                </a:cubicBezTo>
                <a:close/>
                <a:moveTo>
                  <a:pt x="5822" y="151"/>
                </a:moveTo>
                <a:cubicBezTo>
                  <a:pt x="5809" y="166"/>
                  <a:pt x="5810" y="317"/>
                  <a:pt x="5822" y="331"/>
                </a:cubicBezTo>
                <a:cubicBezTo>
                  <a:pt x="5822" y="269"/>
                  <a:pt x="5822" y="210"/>
                  <a:pt x="5822" y="151"/>
                </a:cubicBezTo>
                <a:close/>
                <a:moveTo>
                  <a:pt x="2725" y="460"/>
                </a:moveTo>
                <a:cubicBezTo>
                  <a:pt x="2751" y="460"/>
                  <a:pt x="2777" y="460"/>
                  <a:pt x="2800" y="460"/>
                </a:cubicBezTo>
                <a:cubicBezTo>
                  <a:pt x="2792" y="432"/>
                  <a:pt x="2775" y="415"/>
                  <a:pt x="2744" y="427"/>
                </a:cubicBezTo>
                <a:cubicBezTo>
                  <a:pt x="2738" y="438"/>
                  <a:pt x="2731" y="449"/>
                  <a:pt x="2725" y="460"/>
                </a:cubicBezTo>
                <a:close/>
                <a:moveTo>
                  <a:pt x="4698" y="461"/>
                </a:moveTo>
                <a:cubicBezTo>
                  <a:pt x="4682" y="453"/>
                  <a:pt x="4690" y="424"/>
                  <a:pt x="4660" y="423"/>
                </a:cubicBezTo>
                <a:cubicBezTo>
                  <a:pt x="4629" y="422"/>
                  <a:pt x="4636" y="451"/>
                  <a:pt x="4620" y="461"/>
                </a:cubicBezTo>
                <a:cubicBezTo>
                  <a:pt x="4646" y="461"/>
                  <a:pt x="4672" y="461"/>
                  <a:pt x="4698" y="461"/>
                </a:cubicBezTo>
                <a:close/>
                <a:moveTo>
                  <a:pt x="2381" y="426"/>
                </a:moveTo>
                <a:cubicBezTo>
                  <a:pt x="2369" y="426"/>
                  <a:pt x="2355" y="426"/>
                  <a:pt x="2345" y="426"/>
                </a:cubicBezTo>
                <a:cubicBezTo>
                  <a:pt x="2337" y="439"/>
                  <a:pt x="2331" y="450"/>
                  <a:pt x="2324" y="461"/>
                </a:cubicBezTo>
                <a:cubicBezTo>
                  <a:pt x="2350" y="461"/>
                  <a:pt x="2377" y="461"/>
                  <a:pt x="2402" y="461"/>
                </a:cubicBezTo>
                <a:cubicBezTo>
                  <a:pt x="2395" y="449"/>
                  <a:pt x="2389" y="438"/>
                  <a:pt x="2381" y="426"/>
                </a:cubicBezTo>
                <a:close/>
                <a:moveTo>
                  <a:pt x="3443" y="461"/>
                </a:moveTo>
                <a:cubicBezTo>
                  <a:pt x="3469" y="461"/>
                  <a:pt x="3495" y="461"/>
                  <a:pt x="3520" y="461"/>
                </a:cubicBezTo>
                <a:cubicBezTo>
                  <a:pt x="3513" y="449"/>
                  <a:pt x="3507" y="437"/>
                  <a:pt x="3500" y="426"/>
                </a:cubicBezTo>
                <a:cubicBezTo>
                  <a:pt x="3487" y="426"/>
                  <a:pt x="3474" y="426"/>
                  <a:pt x="3463" y="426"/>
                </a:cubicBezTo>
                <a:cubicBezTo>
                  <a:pt x="3456" y="438"/>
                  <a:pt x="3450" y="449"/>
                  <a:pt x="3443" y="461"/>
                </a:cubicBezTo>
                <a:close/>
                <a:moveTo>
                  <a:pt x="1601" y="426"/>
                </a:moveTo>
                <a:cubicBezTo>
                  <a:pt x="1589" y="426"/>
                  <a:pt x="1576" y="426"/>
                  <a:pt x="1563" y="426"/>
                </a:cubicBezTo>
                <a:cubicBezTo>
                  <a:pt x="1560" y="433"/>
                  <a:pt x="1558" y="439"/>
                  <a:pt x="1555" y="445"/>
                </a:cubicBezTo>
                <a:cubicBezTo>
                  <a:pt x="1552" y="450"/>
                  <a:pt x="1547" y="455"/>
                  <a:pt x="1542" y="460"/>
                </a:cubicBezTo>
                <a:cubicBezTo>
                  <a:pt x="1570" y="460"/>
                  <a:pt x="1596" y="460"/>
                  <a:pt x="1622" y="460"/>
                </a:cubicBezTo>
                <a:cubicBezTo>
                  <a:pt x="1615" y="449"/>
                  <a:pt x="1608" y="438"/>
                  <a:pt x="1601" y="426"/>
                </a:cubicBezTo>
                <a:close/>
                <a:moveTo>
                  <a:pt x="5722" y="150"/>
                </a:moveTo>
                <a:cubicBezTo>
                  <a:pt x="5709" y="170"/>
                  <a:pt x="5711" y="319"/>
                  <a:pt x="5722" y="330"/>
                </a:cubicBezTo>
                <a:cubicBezTo>
                  <a:pt x="5722" y="269"/>
                  <a:pt x="5722" y="209"/>
                  <a:pt x="5722" y="150"/>
                </a:cubicBezTo>
                <a:close/>
                <a:moveTo>
                  <a:pt x="1144" y="461"/>
                </a:moveTo>
                <a:cubicBezTo>
                  <a:pt x="1170" y="461"/>
                  <a:pt x="1196" y="461"/>
                  <a:pt x="1222" y="461"/>
                </a:cubicBezTo>
                <a:cubicBezTo>
                  <a:pt x="1215" y="449"/>
                  <a:pt x="1208" y="438"/>
                  <a:pt x="1201" y="426"/>
                </a:cubicBezTo>
                <a:cubicBezTo>
                  <a:pt x="1189" y="426"/>
                  <a:pt x="1175" y="426"/>
                  <a:pt x="1164" y="426"/>
                </a:cubicBezTo>
                <a:cubicBezTo>
                  <a:pt x="1157" y="438"/>
                  <a:pt x="1151" y="449"/>
                  <a:pt x="1144" y="461"/>
                </a:cubicBezTo>
                <a:close/>
                <a:moveTo>
                  <a:pt x="3843" y="461"/>
                </a:moveTo>
                <a:cubicBezTo>
                  <a:pt x="3869" y="461"/>
                  <a:pt x="3895" y="461"/>
                  <a:pt x="3921" y="461"/>
                </a:cubicBezTo>
                <a:cubicBezTo>
                  <a:pt x="3914" y="449"/>
                  <a:pt x="3907" y="438"/>
                  <a:pt x="3900" y="425"/>
                </a:cubicBezTo>
                <a:cubicBezTo>
                  <a:pt x="3889" y="425"/>
                  <a:pt x="3876" y="425"/>
                  <a:pt x="3864" y="425"/>
                </a:cubicBezTo>
                <a:cubicBezTo>
                  <a:pt x="3857" y="437"/>
                  <a:pt x="3850" y="448"/>
                  <a:pt x="3843" y="461"/>
                </a:cubicBezTo>
                <a:close/>
                <a:moveTo>
                  <a:pt x="364" y="461"/>
                </a:moveTo>
                <a:cubicBezTo>
                  <a:pt x="390" y="461"/>
                  <a:pt x="416" y="461"/>
                  <a:pt x="441" y="461"/>
                </a:cubicBezTo>
                <a:cubicBezTo>
                  <a:pt x="434" y="449"/>
                  <a:pt x="428" y="438"/>
                  <a:pt x="421" y="426"/>
                </a:cubicBezTo>
                <a:cubicBezTo>
                  <a:pt x="409" y="426"/>
                  <a:pt x="396" y="426"/>
                  <a:pt x="384" y="426"/>
                </a:cubicBezTo>
                <a:cubicBezTo>
                  <a:pt x="377" y="438"/>
                  <a:pt x="371" y="449"/>
                  <a:pt x="364" y="461"/>
                </a:cubicBezTo>
                <a:close/>
                <a:moveTo>
                  <a:pt x="5089" y="114"/>
                </a:moveTo>
                <a:cubicBezTo>
                  <a:pt x="5088" y="114"/>
                  <a:pt x="5087" y="114"/>
                  <a:pt x="5086" y="114"/>
                </a:cubicBezTo>
                <a:cubicBezTo>
                  <a:pt x="5086" y="168"/>
                  <a:pt x="5086" y="223"/>
                  <a:pt x="5086" y="278"/>
                </a:cubicBezTo>
                <a:cubicBezTo>
                  <a:pt x="5087" y="278"/>
                  <a:pt x="5088" y="278"/>
                  <a:pt x="5089" y="278"/>
                </a:cubicBezTo>
                <a:cubicBezTo>
                  <a:pt x="5089" y="223"/>
                  <a:pt x="5089" y="168"/>
                  <a:pt x="5089" y="114"/>
                </a:cubicBezTo>
                <a:close/>
                <a:moveTo>
                  <a:pt x="5009" y="114"/>
                </a:moveTo>
                <a:cubicBezTo>
                  <a:pt x="5008" y="114"/>
                  <a:pt x="5007" y="114"/>
                  <a:pt x="5006" y="114"/>
                </a:cubicBezTo>
                <a:cubicBezTo>
                  <a:pt x="5006" y="169"/>
                  <a:pt x="5006" y="223"/>
                  <a:pt x="5006" y="278"/>
                </a:cubicBezTo>
                <a:cubicBezTo>
                  <a:pt x="5007" y="278"/>
                  <a:pt x="5008" y="278"/>
                  <a:pt x="5009" y="278"/>
                </a:cubicBezTo>
                <a:cubicBezTo>
                  <a:pt x="5009" y="223"/>
                  <a:pt x="5009" y="169"/>
                  <a:pt x="5009" y="114"/>
                </a:cubicBezTo>
                <a:close/>
                <a:moveTo>
                  <a:pt x="4982" y="114"/>
                </a:moveTo>
                <a:cubicBezTo>
                  <a:pt x="4981" y="114"/>
                  <a:pt x="4981" y="114"/>
                  <a:pt x="4980" y="114"/>
                </a:cubicBezTo>
                <a:cubicBezTo>
                  <a:pt x="4980" y="169"/>
                  <a:pt x="4980" y="225"/>
                  <a:pt x="4980" y="280"/>
                </a:cubicBezTo>
                <a:cubicBezTo>
                  <a:pt x="4981" y="280"/>
                  <a:pt x="4981" y="280"/>
                  <a:pt x="4982" y="280"/>
                </a:cubicBezTo>
                <a:cubicBezTo>
                  <a:pt x="4982" y="225"/>
                  <a:pt x="4982" y="169"/>
                  <a:pt x="4982" y="114"/>
                </a:cubicBezTo>
                <a:close/>
                <a:moveTo>
                  <a:pt x="5062" y="114"/>
                </a:moveTo>
                <a:cubicBezTo>
                  <a:pt x="5061" y="114"/>
                  <a:pt x="5061" y="114"/>
                  <a:pt x="5060" y="114"/>
                </a:cubicBezTo>
                <a:cubicBezTo>
                  <a:pt x="5060" y="169"/>
                  <a:pt x="5060" y="225"/>
                  <a:pt x="5060" y="280"/>
                </a:cubicBezTo>
                <a:cubicBezTo>
                  <a:pt x="5061" y="280"/>
                  <a:pt x="5061" y="280"/>
                  <a:pt x="5062" y="280"/>
                </a:cubicBezTo>
                <a:cubicBezTo>
                  <a:pt x="5062" y="225"/>
                  <a:pt x="5062" y="170"/>
                  <a:pt x="5062" y="114"/>
                </a:cubicBezTo>
                <a:close/>
                <a:moveTo>
                  <a:pt x="5035" y="114"/>
                </a:moveTo>
                <a:cubicBezTo>
                  <a:pt x="5034" y="114"/>
                  <a:pt x="5033" y="114"/>
                  <a:pt x="5033" y="114"/>
                </a:cubicBezTo>
                <a:cubicBezTo>
                  <a:pt x="5033" y="169"/>
                  <a:pt x="5033" y="225"/>
                  <a:pt x="5033" y="280"/>
                </a:cubicBezTo>
                <a:cubicBezTo>
                  <a:pt x="5033" y="280"/>
                  <a:pt x="5034" y="280"/>
                  <a:pt x="5035" y="280"/>
                </a:cubicBezTo>
                <a:cubicBezTo>
                  <a:pt x="5035" y="225"/>
                  <a:pt x="5035" y="170"/>
                  <a:pt x="5035" y="114"/>
                </a:cubicBezTo>
                <a:close/>
                <a:moveTo>
                  <a:pt x="4334" y="388"/>
                </a:moveTo>
                <a:cubicBezTo>
                  <a:pt x="4334" y="386"/>
                  <a:pt x="4334" y="385"/>
                  <a:pt x="4334" y="384"/>
                </a:cubicBezTo>
                <a:cubicBezTo>
                  <a:pt x="4311" y="384"/>
                  <a:pt x="4289" y="384"/>
                  <a:pt x="4266" y="384"/>
                </a:cubicBezTo>
                <a:cubicBezTo>
                  <a:pt x="4266" y="385"/>
                  <a:pt x="4266" y="386"/>
                  <a:pt x="4266" y="388"/>
                </a:cubicBezTo>
                <a:cubicBezTo>
                  <a:pt x="4289" y="388"/>
                  <a:pt x="4312" y="388"/>
                  <a:pt x="4334" y="3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92813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415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69977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0">
            <a:extLst>
              <a:ext uri="{FF2B5EF4-FFF2-40B4-BE49-F238E27FC236}">
                <a16:creationId xmlns:a16="http://schemas.microsoft.com/office/drawing/2014/main" id="{03E8E40D-5623-4198-9AE9-5640B4D052B7}"/>
              </a:ext>
            </a:extLst>
          </p:cNvPr>
          <p:cNvSpPr/>
          <p:nvPr userDrawn="1"/>
        </p:nvSpPr>
        <p:spPr>
          <a:xfrm flipH="1">
            <a:off x="0" y="6453320"/>
            <a:ext cx="12192000" cy="404680"/>
          </a:xfrm>
          <a:custGeom>
            <a:avLst/>
            <a:gdLst>
              <a:gd name="connsiteX0" fmla="*/ 0 w 12205703"/>
              <a:gd name="connsiteY0" fmla="*/ 0 h 4377711"/>
              <a:gd name="connsiteX1" fmla="*/ 0 w 12205703"/>
              <a:gd name="connsiteY1" fmla="*/ 4377712 h 4377711"/>
              <a:gd name="connsiteX2" fmla="*/ 12205704 w 12205703"/>
              <a:gd name="connsiteY2" fmla="*/ 4377712 h 4377711"/>
              <a:gd name="connsiteX3" fmla="*/ 12205704 w 12205703"/>
              <a:gd name="connsiteY3" fmla="*/ 1687089 h 4377711"/>
              <a:gd name="connsiteX4" fmla="*/ 8519672 w 12205703"/>
              <a:gd name="connsiteY4" fmla="*/ 3191094 h 4377711"/>
              <a:gd name="connsiteX5" fmla="*/ 6889601 w 12205703"/>
              <a:gd name="connsiteY5" fmla="*/ 3231796 h 4377711"/>
              <a:gd name="connsiteX6" fmla="*/ 0 w 12205703"/>
              <a:gd name="connsiteY6" fmla="*/ 0 h 4377711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9947419 w 12205704"/>
              <a:gd name="connsiteY4" fmla="*/ 3319431 h 4377712"/>
              <a:gd name="connsiteX5" fmla="*/ 6889601 w 12205704"/>
              <a:gd name="connsiteY5" fmla="*/ 3231796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9947419 w 12205704"/>
              <a:gd name="connsiteY4" fmla="*/ 3319431 h 4377712"/>
              <a:gd name="connsiteX5" fmla="*/ 6953769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268261 w 12205704"/>
              <a:gd name="connsiteY4" fmla="*/ 3335473 h 4377712"/>
              <a:gd name="connsiteX5" fmla="*/ 6953769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268261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16387 w 12205704"/>
              <a:gd name="connsiteY4" fmla="*/ 3271305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48472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48472 w 12205704"/>
              <a:gd name="connsiteY4" fmla="*/ 3287347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7BC6E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400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EFDED61-2B8A-4564-B255-97B251A70A8B}"/>
              </a:ext>
            </a:extLst>
          </p:cNvPr>
          <p:cNvSpPr/>
          <p:nvPr userDrawn="1"/>
        </p:nvSpPr>
        <p:spPr>
          <a:xfrm>
            <a:off x="-2" y="310049"/>
            <a:ext cx="1803400" cy="214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960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701" r:id="rId3"/>
    <p:sldLayoutId id="2147483691" r:id="rId4"/>
    <p:sldLayoutId id="2147483684" r:id="rId5"/>
    <p:sldLayoutId id="2147483693" r:id="rId6"/>
    <p:sldLayoutId id="2147483698" r:id="rId7"/>
    <p:sldLayoutId id="2147483686" r:id="rId8"/>
    <p:sldLayoutId id="2147483687" r:id="rId9"/>
    <p:sldLayoutId id="2147483696" r:id="rId10"/>
    <p:sldLayoutId id="2147483695" r:id="rId11"/>
    <p:sldLayoutId id="2147483694" r:id="rId12"/>
    <p:sldLayoutId id="2147483690" r:id="rId13"/>
    <p:sldLayoutId id="2147483689" r:id="rId14"/>
    <p:sldLayoutId id="2147483692" r:id="rId15"/>
    <p:sldLayoutId id="2147483676" r:id="rId16"/>
    <p:sldLayoutId id="2147483678" r:id="rId17"/>
    <p:sldLayoutId id="2147483680" r:id="rId18"/>
    <p:sldLayoutId id="2147483681" r:id="rId19"/>
    <p:sldLayoutId id="2147483665" r:id="rId20"/>
    <p:sldLayoutId id="2147483659" r:id="rId21"/>
    <p:sldLayoutId id="2147483699" r:id="rId22"/>
    <p:sldLayoutId id="2147483700" r:id="rId2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5D736A-7DC5-4A32-BBE3-4A9E1204E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60" y="3100"/>
            <a:ext cx="12209560" cy="6854900"/>
          </a:xfrm>
          <a:prstGeom prst="rect">
            <a:avLst/>
          </a:prstGeom>
        </p:spPr>
      </p:pic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D8E9FBF4-607F-4A06-8E05-06E764736224}"/>
              </a:ext>
            </a:extLst>
          </p:cNvPr>
          <p:cNvSpPr/>
          <p:nvPr/>
        </p:nvSpPr>
        <p:spPr>
          <a:xfrm>
            <a:off x="-17561" y="-12154"/>
            <a:ext cx="8006863" cy="6894459"/>
          </a:xfrm>
          <a:prstGeom prst="homePlat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2DDC6839-FDCD-4B79-81C5-FB63F008B12F}"/>
              </a:ext>
            </a:extLst>
          </p:cNvPr>
          <p:cNvSpPr/>
          <p:nvPr/>
        </p:nvSpPr>
        <p:spPr bwMode="auto">
          <a:xfrm>
            <a:off x="11384986" y="1181230"/>
            <a:ext cx="675156" cy="675156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36B9EC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1867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F4B72E26-2C16-4701-9FAC-9C14B5D23B49}"/>
              </a:ext>
            </a:extLst>
          </p:cNvPr>
          <p:cNvSpPr/>
          <p:nvPr/>
        </p:nvSpPr>
        <p:spPr bwMode="auto">
          <a:xfrm>
            <a:off x="10917935" y="1693611"/>
            <a:ext cx="643467" cy="628651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1867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BA87FE3F-6D49-4FFC-9382-404443518374}"/>
              </a:ext>
            </a:extLst>
          </p:cNvPr>
          <p:cNvSpPr/>
          <p:nvPr/>
        </p:nvSpPr>
        <p:spPr>
          <a:xfrm>
            <a:off x="9755271" y="1803083"/>
            <a:ext cx="2436730" cy="5079223"/>
          </a:xfrm>
          <a:custGeom>
            <a:avLst/>
            <a:gdLst>
              <a:gd name="connsiteX0" fmla="*/ 1076420 w 1076420"/>
              <a:gd name="connsiteY0" fmla="*/ 0 h 2243356"/>
              <a:gd name="connsiteX1" fmla="*/ 1076420 w 1076420"/>
              <a:gd name="connsiteY1" fmla="*/ 2243356 h 2243356"/>
              <a:gd name="connsiteX2" fmla="*/ 956911 w 1076420"/>
              <a:gd name="connsiteY2" fmla="*/ 2123847 h 2243356"/>
              <a:gd name="connsiteX3" fmla="*/ 33944 w 1076420"/>
              <a:gd name="connsiteY3" fmla="*/ 1200880 h 2243356"/>
              <a:gd name="connsiteX4" fmla="*/ 33944 w 1076420"/>
              <a:gd name="connsiteY4" fmla="*/ 1042476 h 2243356"/>
              <a:gd name="connsiteX5" fmla="*/ 1076420 w 1076420"/>
              <a:gd name="connsiteY5" fmla="*/ 0 h 22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420" h="2243356">
                <a:moveTo>
                  <a:pt x="1076420" y="0"/>
                </a:moveTo>
                <a:lnTo>
                  <a:pt x="1076420" y="2243356"/>
                </a:lnTo>
                <a:lnTo>
                  <a:pt x="956911" y="2123847"/>
                </a:lnTo>
                <a:cubicBezTo>
                  <a:pt x="33944" y="1200880"/>
                  <a:pt x="33944" y="1200880"/>
                  <a:pt x="33944" y="1200880"/>
                </a:cubicBezTo>
                <a:cubicBezTo>
                  <a:pt x="-11314" y="1157508"/>
                  <a:pt x="-11314" y="1085849"/>
                  <a:pt x="33944" y="1042476"/>
                </a:cubicBezTo>
                <a:lnTo>
                  <a:pt x="1076420" y="0"/>
                </a:lnTo>
                <a:close/>
              </a:path>
            </a:pathLst>
          </a:custGeom>
          <a:solidFill>
            <a:srgbClr val="36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6B88AB3D-362A-4A8D-97A5-326D6340E1CB}"/>
              </a:ext>
            </a:extLst>
          </p:cNvPr>
          <p:cNvSpPr/>
          <p:nvPr/>
        </p:nvSpPr>
        <p:spPr>
          <a:xfrm rot="10800000">
            <a:off x="516456" y="0"/>
            <a:ext cx="2346752" cy="1111773"/>
          </a:xfrm>
          <a:custGeom>
            <a:avLst/>
            <a:gdLst>
              <a:gd name="connsiteX0" fmla="*/ 879325 w 1760064"/>
              <a:gd name="connsiteY0" fmla="*/ 0 h 833830"/>
              <a:gd name="connsiteX1" fmla="*/ 960177 w 1760064"/>
              <a:gd name="connsiteY1" fmla="*/ 33943 h 833830"/>
              <a:gd name="connsiteX2" fmla="*/ 1716326 w 1760064"/>
              <a:gd name="connsiteY2" fmla="*/ 790092 h 833830"/>
              <a:gd name="connsiteX3" fmla="*/ 1760064 w 1760064"/>
              <a:gd name="connsiteY3" fmla="*/ 833830 h 833830"/>
              <a:gd name="connsiteX4" fmla="*/ 0 w 1760064"/>
              <a:gd name="connsiteY4" fmla="*/ 833830 h 833830"/>
              <a:gd name="connsiteX5" fmla="*/ 799887 w 1760064"/>
              <a:gd name="connsiteY5" fmla="*/ 33943 h 833830"/>
              <a:gd name="connsiteX6" fmla="*/ 879325 w 1760064"/>
              <a:gd name="connsiteY6" fmla="*/ 0 h 83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0063" h="833830">
                <a:moveTo>
                  <a:pt x="879325" y="0"/>
                </a:moveTo>
                <a:cubicBezTo>
                  <a:pt x="908318" y="0"/>
                  <a:pt x="937548" y="11314"/>
                  <a:pt x="960177" y="33943"/>
                </a:cubicBezTo>
                <a:cubicBezTo>
                  <a:pt x="1310221" y="383987"/>
                  <a:pt x="1550876" y="624642"/>
                  <a:pt x="1716326" y="790092"/>
                </a:cubicBezTo>
                <a:lnTo>
                  <a:pt x="1760064" y="833830"/>
                </a:lnTo>
                <a:lnTo>
                  <a:pt x="0" y="833830"/>
                </a:lnTo>
                <a:lnTo>
                  <a:pt x="799887" y="33943"/>
                </a:lnTo>
                <a:cubicBezTo>
                  <a:pt x="821574" y="11314"/>
                  <a:pt x="850331" y="0"/>
                  <a:pt x="879325" y="0"/>
                </a:cubicBezTo>
                <a:close/>
              </a:path>
            </a:pathLst>
          </a:custGeom>
          <a:solidFill>
            <a:srgbClr val="36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981881" y="4384453"/>
            <a:ext cx="53954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Free Templates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981881" y="4950790"/>
            <a:ext cx="2453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sz="1600" dirty="0">
                <a:solidFill>
                  <a:schemeClr val="tx1"/>
                </a:solidFill>
                <a:effectLst/>
                <a:latin typeface="+mn-lt"/>
              </a:rPr>
              <a:t>Insert the Sub Title of Your Presentation</a:t>
            </a:r>
            <a:endParaRPr lang="ko-KR" altLang="en-US" sz="1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897737" y="2288881"/>
            <a:ext cx="621817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ELECTRIC TRAIN</a:t>
            </a:r>
            <a:endParaRPr lang="ko-KR" altLang="en-US" sz="72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59">
            <a:extLst>
              <a:ext uri="{FF2B5EF4-FFF2-40B4-BE49-F238E27FC236}">
                <a16:creationId xmlns:a16="http://schemas.microsoft.com/office/drawing/2014/main" id="{FE1A3A31-BC79-497B-A6A5-B646426E0F35}"/>
              </a:ext>
            </a:extLst>
          </p:cNvPr>
          <p:cNvSpPr txBox="1"/>
          <p:nvPr/>
        </p:nvSpPr>
        <p:spPr>
          <a:xfrm>
            <a:off x="981881" y="2051429"/>
            <a:ext cx="223180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6B76A96C-3550-4252-81CC-5DFD2F45CC76}"/>
              </a:ext>
            </a:extLst>
          </p:cNvPr>
          <p:cNvGrpSpPr/>
          <p:nvPr/>
        </p:nvGrpSpPr>
        <p:grpSpPr>
          <a:xfrm>
            <a:off x="11207027" y="164289"/>
            <a:ext cx="808725" cy="80872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2D8D17D9-E0C0-4903-AC08-1ABDA7471BB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D454170B-8E0E-49C8-9E87-1B376F993D1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18" name="Freeform 15">
            <a:extLst>
              <a:ext uri="{FF2B5EF4-FFF2-40B4-BE49-F238E27FC236}">
                <a16:creationId xmlns:a16="http://schemas.microsoft.com/office/drawing/2014/main" id="{EBE51E9B-5AB9-42BD-A5B7-86E03B4A2914}"/>
              </a:ext>
            </a:extLst>
          </p:cNvPr>
          <p:cNvSpPr/>
          <p:nvPr/>
        </p:nvSpPr>
        <p:spPr bwMode="auto">
          <a:xfrm>
            <a:off x="9966273" y="1679618"/>
            <a:ext cx="819804" cy="819804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36B9EC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1867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A6EBABEA-C2C6-4402-864A-784AB94ACC83}"/>
              </a:ext>
            </a:extLst>
          </p:cNvPr>
          <p:cNvSpPr/>
          <p:nvPr/>
        </p:nvSpPr>
        <p:spPr bwMode="auto">
          <a:xfrm>
            <a:off x="10702750" y="1211417"/>
            <a:ext cx="430370" cy="420461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1867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54DEFBB-7444-4396-BC32-D7EFA5ADB847}"/>
              </a:ext>
            </a:extLst>
          </p:cNvPr>
          <p:cNvGrpSpPr/>
          <p:nvPr/>
        </p:nvGrpSpPr>
        <p:grpSpPr>
          <a:xfrm rot="16200000">
            <a:off x="3929914" y="4970096"/>
            <a:ext cx="2093869" cy="1318192"/>
            <a:chOff x="8399626" y="4679994"/>
            <a:chExt cx="2093869" cy="1318192"/>
          </a:xfrm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3C8D99A-D677-4B08-95A0-2B4278702945}"/>
                </a:ext>
              </a:extLst>
            </p:cNvPr>
            <p:cNvSpPr/>
            <p:nvPr/>
          </p:nvSpPr>
          <p:spPr bwMode="auto">
            <a:xfrm>
              <a:off x="9818339" y="4679994"/>
              <a:ext cx="675156" cy="675156"/>
            </a:xfrm>
            <a:custGeom>
              <a:avLst/>
              <a:gdLst>
                <a:gd name="T0" fmla="*/ 168 w 176"/>
                <a:gd name="T1" fmla="*/ 73 h 176"/>
                <a:gd name="T2" fmla="*/ 168 w 176"/>
                <a:gd name="T3" fmla="*/ 103 h 176"/>
                <a:gd name="T4" fmla="*/ 104 w 176"/>
                <a:gd name="T5" fmla="*/ 168 h 176"/>
                <a:gd name="T6" fmla="*/ 73 w 176"/>
                <a:gd name="T7" fmla="*/ 168 h 176"/>
                <a:gd name="T8" fmla="*/ 9 w 176"/>
                <a:gd name="T9" fmla="*/ 103 h 176"/>
                <a:gd name="T10" fmla="*/ 9 w 176"/>
                <a:gd name="T11" fmla="*/ 73 h 176"/>
                <a:gd name="T12" fmla="*/ 73 w 176"/>
                <a:gd name="T13" fmla="*/ 8 h 176"/>
                <a:gd name="T14" fmla="*/ 104 w 176"/>
                <a:gd name="T15" fmla="*/ 8 h 176"/>
                <a:gd name="T16" fmla="*/ 168 w 176"/>
                <a:gd name="T17" fmla="*/ 7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6">
                  <a:moveTo>
                    <a:pt x="168" y="73"/>
                  </a:moveTo>
                  <a:cubicBezTo>
                    <a:pt x="176" y="81"/>
                    <a:pt x="176" y="95"/>
                    <a:pt x="168" y="103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95" y="176"/>
                    <a:pt x="82" y="176"/>
                    <a:pt x="73" y="16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0" y="95"/>
                    <a:pt x="0" y="81"/>
                    <a:pt x="9" y="73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82" y="0"/>
                    <a:pt x="95" y="0"/>
                    <a:pt x="104" y="8"/>
                  </a:cubicBezTo>
                  <a:lnTo>
                    <a:pt x="168" y="73"/>
                  </a:ln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67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54E6A139-1481-4E78-9B91-1C5DBB62D4A3}"/>
                </a:ext>
              </a:extLst>
            </p:cNvPr>
            <p:cNvSpPr/>
            <p:nvPr/>
          </p:nvSpPr>
          <p:spPr bwMode="auto">
            <a:xfrm>
              <a:off x="9351288" y="5192375"/>
              <a:ext cx="643467" cy="628651"/>
            </a:xfrm>
            <a:custGeom>
              <a:avLst/>
              <a:gdLst>
                <a:gd name="T0" fmla="*/ 243 w 256"/>
                <a:gd name="T1" fmla="*/ 103 h 250"/>
                <a:gd name="T2" fmla="*/ 150 w 256"/>
                <a:gd name="T3" fmla="*/ 9 h 250"/>
                <a:gd name="T4" fmla="*/ 128 w 256"/>
                <a:gd name="T5" fmla="*/ 0 h 250"/>
                <a:gd name="T6" fmla="*/ 105 w 256"/>
                <a:gd name="T7" fmla="*/ 9 h 250"/>
                <a:gd name="T8" fmla="*/ 12 w 256"/>
                <a:gd name="T9" fmla="*/ 103 h 250"/>
                <a:gd name="T10" fmla="*/ 12 w 256"/>
                <a:gd name="T11" fmla="*/ 147 h 250"/>
                <a:gd name="T12" fmla="*/ 105 w 256"/>
                <a:gd name="T13" fmla="*/ 241 h 250"/>
                <a:gd name="T14" fmla="*/ 128 w 256"/>
                <a:gd name="T15" fmla="*/ 250 h 250"/>
                <a:gd name="T16" fmla="*/ 150 w 256"/>
                <a:gd name="T17" fmla="*/ 241 h 250"/>
                <a:gd name="T18" fmla="*/ 243 w 256"/>
                <a:gd name="T19" fmla="*/ 147 h 250"/>
                <a:gd name="T20" fmla="*/ 243 w 256"/>
                <a:gd name="T21" fmla="*/ 10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250">
                  <a:moveTo>
                    <a:pt x="243" y="103"/>
                  </a:moveTo>
                  <a:cubicBezTo>
                    <a:pt x="150" y="9"/>
                    <a:pt x="150" y="9"/>
                    <a:pt x="150" y="9"/>
                  </a:cubicBezTo>
                  <a:cubicBezTo>
                    <a:pt x="144" y="3"/>
                    <a:pt x="136" y="0"/>
                    <a:pt x="128" y="0"/>
                  </a:cubicBezTo>
                  <a:cubicBezTo>
                    <a:pt x="120" y="0"/>
                    <a:pt x="112" y="3"/>
                    <a:pt x="105" y="9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15"/>
                    <a:pt x="0" y="135"/>
                    <a:pt x="12" y="147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12" y="247"/>
                    <a:pt x="120" y="250"/>
                    <a:pt x="128" y="250"/>
                  </a:cubicBezTo>
                  <a:cubicBezTo>
                    <a:pt x="136" y="250"/>
                    <a:pt x="144" y="247"/>
                    <a:pt x="150" y="241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56" y="135"/>
                    <a:pt x="256" y="115"/>
                    <a:pt x="243" y="10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67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46A407C4-64DD-4FF8-A09C-EEBC9441A927}"/>
                </a:ext>
              </a:extLst>
            </p:cNvPr>
            <p:cNvSpPr/>
            <p:nvPr/>
          </p:nvSpPr>
          <p:spPr bwMode="auto">
            <a:xfrm>
              <a:off x="8399626" y="5178382"/>
              <a:ext cx="819804" cy="819804"/>
            </a:xfrm>
            <a:custGeom>
              <a:avLst/>
              <a:gdLst>
                <a:gd name="T0" fmla="*/ 168 w 176"/>
                <a:gd name="T1" fmla="*/ 73 h 176"/>
                <a:gd name="T2" fmla="*/ 168 w 176"/>
                <a:gd name="T3" fmla="*/ 103 h 176"/>
                <a:gd name="T4" fmla="*/ 104 w 176"/>
                <a:gd name="T5" fmla="*/ 168 h 176"/>
                <a:gd name="T6" fmla="*/ 73 w 176"/>
                <a:gd name="T7" fmla="*/ 168 h 176"/>
                <a:gd name="T8" fmla="*/ 9 w 176"/>
                <a:gd name="T9" fmla="*/ 103 h 176"/>
                <a:gd name="T10" fmla="*/ 9 w 176"/>
                <a:gd name="T11" fmla="*/ 73 h 176"/>
                <a:gd name="T12" fmla="*/ 73 w 176"/>
                <a:gd name="T13" fmla="*/ 8 h 176"/>
                <a:gd name="T14" fmla="*/ 104 w 176"/>
                <a:gd name="T15" fmla="*/ 8 h 176"/>
                <a:gd name="T16" fmla="*/ 168 w 176"/>
                <a:gd name="T17" fmla="*/ 7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6">
                  <a:moveTo>
                    <a:pt x="168" y="73"/>
                  </a:moveTo>
                  <a:cubicBezTo>
                    <a:pt x="176" y="81"/>
                    <a:pt x="176" y="95"/>
                    <a:pt x="168" y="103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95" y="176"/>
                    <a:pt x="82" y="176"/>
                    <a:pt x="73" y="16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0" y="95"/>
                    <a:pt x="0" y="81"/>
                    <a:pt x="9" y="73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82" y="0"/>
                    <a:pt x="95" y="0"/>
                    <a:pt x="104" y="8"/>
                  </a:cubicBezTo>
                  <a:lnTo>
                    <a:pt x="168" y="73"/>
                  </a:ln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67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68D9C77-B98D-4605-8517-04B52466863E}"/>
                </a:ext>
              </a:extLst>
            </p:cNvPr>
            <p:cNvSpPr/>
            <p:nvPr/>
          </p:nvSpPr>
          <p:spPr bwMode="auto">
            <a:xfrm>
              <a:off x="9136103" y="4710181"/>
              <a:ext cx="430370" cy="420461"/>
            </a:xfrm>
            <a:custGeom>
              <a:avLst/>
              <a:gdLst>
                <a:gd name="T0" fmla="*/ 243 w 256"/>
                <a:gd name="T1" fmla="*/ 103 h 250"/>
                <a:gd name="T2" fmla="*/ 150 w 256"/>
                <a:gd name="T3" fmla="*/ 9 h 250"/>
                <a:gd name="T4" fmla="*/ 128 w 256"/>
                <a:gd name="T5" fmla="*/ 0 h 250"/>
                <a:gd name="T6" fmla="*/ 105 w 256"/>
                <a:gd name="T7" fmla="*/ 9 h 250"/>
                <a:gd name="T8" fmla="*/ 12 w 256"/>
                <a:gd name="T9" fmla="*/ 103 h 250"/>
                <a:gd name="T10" fmla="*/ 12 w 256"/>
                <a:gd name="T11" fmla="*/ 147 h 250"/>
                <a:gd name="T12" fmla="*/ 105 w 256"/>
                <a:gd name="T13" fmla="*/ 241 h 250"/>
                <a:gd name="T14" fmla="*/ 128 w 256"/>
                <a:gd name="T15" fmla="*/ 250 h 250"/>
                <a:gd name="T16" fmla="*/ 150 w 256"/>
                <a:gd name="T17" fmla="*/ 241 h 250"/>
                <a:gd name="T18" fmla="*/ 243 w 256"/>
                <a:gd name="T19" fmla="*/ 147 h 250"/>
                <a:gd name="T20" fmla="*/ 243 w 256"/>
                <a:gd name="T21" fmla="*/ 10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250">
                  <a:moveTo>
                    <a:pt x="243" y="103"/>
                  </a:moveTo>
                  <a:cubicBezTo>
                    <a:pt x="150" y="9"/>
                    <a:pt x="150" y="9"/>
                    <a:pt x="150" y="9"/>
                  </a:cubicBezTo>
                  <a:cubicBezTo>
                    <a:pt x="144" y="3"/>
                    <a:pt x="136" y="0"/>
                    <a:pt x="128" y="0"/>
                  </a:cubicBezTo>
                  <a:cubicBezTo>
                    <a:pt x="120" y="0"/>
                    <a:pt x="112" y="3"/>
                    <a:pt x="105" y="9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15"/>
                    <a:pt x="0" y="135"/>
                    <a:pt x="12" y="147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12" y="247"/>
                    <a:pt x="120" y="250"/>
                    <a:pt x="128" y="250"/>
                  </a:cubicBezTo>
                  <a:cubicBezTo>
                    <a:pt x="136" y="250"/>
                    <a:pt x="144" y="247"/>
                    <a:pt x="150" y="241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56" y="135"/>
                    <a:pt x="256" y="115"/>
                    <a:pt x="243" y="10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67"/>
            </a:p>
          </p:txBody>
        </p:sp>
      </p:grpSp>
      <p:sp>
        <p:nvSpPr>
          <p:cNvPr id="36" name="Isosceles Triangle 7">
            <a:extLst>
              <a:ext uri="{FF2B5EF4-FFF2-40B4-BE49-F238E27FC236}">
                <a16:creationId xmlns:a16="http://schemas.microsoft.com/office/drawing/2014/main" id="{4CD80D21-25DD-4A62-918F-E8F72349687F}"/>
              </a:ext>
            </a:extLst>
          </p:cNvPr>
          <p:cNvSpPr/>
          <p:nvPr/>
        </p:nvSpPr>
        <p:spPr>
          <a:xfrm rot="5400000">
            <a:off x="-501176" y="5391864"/>
            <a:ext cx="1623674" cy="62132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7" name="Isosceles Triangle 7">
            <a:extLst>
              <a:ext uri="{FF2B5EF4-FFF2-40B4-BE49-F238E27FC236}">
                <a16:creationId xmlns:a16="http://schemas.microsoft.com/office/drawing/2014/main" id="{C42AAE57-B164-40F0-B6AF-5FE96FA166B5}"/>
              </a:ext>
            </a:extLst>
          </p:cNvPr>
          <p:cNvSpPr/>
          <p:nvPr/>
        </p:nvSpPr>
        <p:spPr>
          <a:xfrm>
            <a:off x="121556" y="5544348"/>
            <a:ext cx="1547448" cy="867508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1"/>
      <p:bldP spid="18" grpId="0" animBg="1"/>
      <p:bldP spid="19" grpId="0"/>
      <p:bldP spid="33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CD8E2-83E9-4C41-8C22-8DA12A474C84}"/>
              </a:ext>
            </a:extLst>
          </p:cNvPr>
          <p:cNvSpPr txBox="1"/>
          <p:nvPr/>
        </p:nvSpPr>
        <p:spPr>
          <a:xfrm>
            <a:off x="757967" y="4168398"/>
            <a:ext cx="628468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600" b="1" dirty="0">
                <a:latin typeface="+mj-lt"/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753AE-0EF5-465F-B4DB-12B30EE2FFF8}"/>
              </a:ext>
            </a:extLst>
          </p:cNvPr>
          <p:cNvSpPr txBox="1"/>
          <p:nvPr/>
        </p:nvSpPr>
        <p:spPr>
          <a:xfrm>
            <a:off x="1773537" y="5193070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anose="020B0604020202020204" pitchFamily="34" charset="0"/>
              </a:rPr>
              <a:t>PRESENTATION</a:t>
            </a:r>
            <a:endParaRPr lang="ko-KR" altLang="en-US" sz="3200" b="1" dirty="0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4AF2A-163F-4AB8-8207-E08357B1182F}"/>
              </a:ext>
            </a:extLst>
          </p:cNvPr>
          <p:cNvSpPr txBox="1"/>
          <p:nvPr/>
        </p:nvSpPr>
        <p:spPr>
          <a:xfrm>
            <a:off x="1773537" y="5916760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anose="020B0604020202020204" pitchFamily="34" charset="0"/>
              </a:rPr>
              <a:t>EASY TO CHANGE COLORS, PHOTOS.   </a:t>
            </a:r>
            <a:endParaRPr lang="ko-KR" altLang="en-US" sz="1400" b="0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06C38-2065-48D8-AF5D-A59F3E07E613}"/>
              </a:ext>
            </a:extLst>
          </p:cNvPr>
          <p:cNvSpPr txBox="1"/>
          <p:nvPr/>
        </p:nvSpPr>
        <p:spPr>
          <a:xfrm>
            <a:off x="9025832" y="6097256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PowerPoint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6F83B-B7BD-478B-A464-790A80E49DCF}"/>
              </a:ext>
            </a:extLst>
          </p:cNvPr>
          <p:cNvSpPr txBox="1"/>
          <p:nvPr/>
        </p:nvSpPr>
        <p:spPr>
          <a:xfrm>
            <a:off x="7574241" y="6097256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a typeface="Adobe Song Std L" panose="02020300000000000000" pitchFamily="18" charset="-128"/>
                <a:cs typeface="Arial" panose="020B0604020202020204" pitchFamily="34" charset="0"/>
              </a:rPr>
              <a:t>MODERN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0EF3E-B898-4E79-BA51-F3B106441F7A}"/>
              </a:ext>
            </a:extLst>
          </p:cNvPr>
          <p:cNvSpPr txBox="1"/>
          <p:nvPr/>
        </p:nvSpPr>
        <p:spPr>
          <a:xfrm>
            <a:off x="10582122" y="6097256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64B77C-27D0-40AA-AD89-6A3B8914B445}"/>
              </a:ext>
            </a:extLst>
          </p:cNvPr>
          <p:cNvSpPr txBox="1"/>
          <p:nvPr/>
        </p:nvSpPr>
        <p:spPr>
          <a:xfrm>
            <a:off x="6625417" y="121600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cs typeface="Arial" panose="020B0604020202020204" pitchFamily="34" charset="0"/>
              </a:rPr>
              <a:t>L</a:t>
            </a:r>
            <a:r>
              <a:rPr lang="en-US" altLang="ko-KR" sz="2000">
                <a:cs typeface="Arial" panose="020B0604020202020204" pitchFamily="34" charset="0"/>
              </a:rPr>
              <a:t>OREM IPSUM DOLOR SIT AMET </a:t>
            </a:r>
            <a:endParaRPr lang="ko-KR" altLang="en-US" sz="2000"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F909C-3212-46B6-BD00-AD341B7AAB9E}"/>
              </a:ext>
            </a:extLst>
          </p:cNvPr>
          <p:cNvSpPr txBox="1"/>
          <p:nvPr/>
        </p:nvSpPr>
        <p:spPr>
          <a:xfrm>
            <a:off x="6625417" y="81358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cs typeface="Arial" panose="020B0604020202020204" pitchFamily="34" charset="0"/>
              </a:rPr>
              <a:t>AWESOME </a:t>
            </a:r>
            <a:r>
              <a:rPr lang="en-GB" altLang="ko-KR" sz="2800" b="1" dirty="0">
                <a:cs typeface="Arial" panose="020B0604020202020204" pitchFamily="34" charset="0"/>
              </a:rPr>
              <a:t>S</a:t>
            </a:r>
            <a:r>
              <a:rPr lang="en-US" altLang="ko-KR" sz="2800" b="1" dirty="0">
                <a:cs typeface="Arial" panose="020B0604020202020204" pitchFamily="34" charset="0"/>
              </a:rPr>
              <a:t>LIDE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27D1D-9A4D-4AB4-9D4F-2D83B09068FF}"/>
              </a:ext>
            </a:extLst>
          </p:cNvPr>
          <p:cNvSpPr txBox="1"/>
          <p:nvPr/>
        </p:nvSpPr>
        <p:spPr>
          <a:xfrm>
            <a:off x="7954894" y="1624448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cs typeface="Arial" panose="020B0604020202020204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2510A-7338-43C7-AC23-5FEAB1F03D3B}"/>
              </a:ext>
            </a:extLst>
          </p:cNvPr>
          <p:cNvSpPr txBox="1"/>
          <p:nvPr/>
        </p:nvSpPr>
        <p:spPr>
          <a:xfrm>
            <a:off x="7488601" y="2331875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anose="020B0604020202020204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cs typeface="Arial" panose="020B0604020202020204" pitchFamily="34" charset="0"/>
            </a:endParaRPr>
          </a:p>
          <a:p>
            <a:pPr algn="r"/>
            <a:r>
              <a:rPr lang="en-US" altLang="ko-KR" sz="1200" dirty="0">
                <a:cs typeface="Arial" panose="020B0604020202020204" pitchFamily="34" charset="0"/>
              </a:rPr>
              <a:t>Easy to change colors, photos and Text. 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65D2C0C4-05EC-4558-827E-392B4269A8F3}"/>
              </a:ext>
            </a:extLst>
          </p:cNvPr>
          <p:cNvSpPr>
            <a:spLocks/>
          </p:cNvSpPr>
          <p:nvPr/>
        </p:nvSpPr>
        <p:spPr bwMode="auto">
          <a:xfrm>
            <a:off x="11671987" y="135381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274EE8BF-2D1F-47EB-AAFD-33C74E3BED78}"/>
              </a:ext>
            </a:extLst>
          </p:cNvPr>
          <p:cNvSpPr>
            <a:spLocks/>
          </p:cNvSpPr>
          <p:nvPr/>
        </p:nvSpPr>
        <p:spPr bwMode="auto">
          <a:xfrm>
            <a:off x="11236451" y="342092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63EDAF7F-C5C4-4862-A8C6-4DFADD76CED3}"/>
              </a:ext>
            </a:extLst>
          </p:cNvPr>
          <p:cNvSpPr/>
          <p:nvPr/>
        </p:nvSpPr>
        <p:spPr>
          <a:xfrm>
            <a:off x="11115580" y="424197"/>
            <a:ext cx="1076420" cy="2243356"/>
          </a:xfrm>
          <a:custGeom>
            <a:avLst/>
            <a:gdLst>
              <a:gd name="connsiteX0" fmla="*/ 1076420 w 1076420"/>
              <a:gd name="connsiteY0" fmla="*/ 0 h 2243356"/>
              <a:gd name="connsiteX1" fmla="*/ 1076420 w 1076420"/>
              <a:gd name="connsiteY1" fmla="*/ 2243356 h 2243356"/>
              <a:gd name="connsiteX2" fmla="*/ 956911 w 1076420"/>
              <a:gd name="connsiteY2" fmla="*/ 2123847 h 2243356"/>
              <a:gd name="connsiteX3" fmla="*/ 33944 w 1076420"/>
              <a:gd name="connsiteY3" fmla="*/ 1200880 h 2243356"/>
              <a:gd name="connsiteX4" fmla="*/ 33944 w 1076420"/>
              <a:gd name="connsiteY4" fmla="*/ 1042476 h 2243356"/>
              <a:gd name="connsiteX5" fmla="*/ 1076420 w 1076420"/>
              <a:gd name="connsiteY5" fmla="*/ 0 h 22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420" h="2243356">
                <a:moveTo>
                  <a:pt x="1076420" y="0"/>
                </a:moveTo>
                <a:lnTo>
                  <a:pt x="1076420" y="2243356"/>
                </a:lnTo>
                <a:lnTo>
                  <a:pt x="956911" y="2123847"/>
                </a:lnTo>
                <a:cubicBezTo>
                  <a:pt x="33944" y="1200880"/>
                  <a:pt x="33944" y="1200880"/>
                  <a:pt x="33944" y="1200880"/>
                </a:cubicBezTo>
                <a:cubicBezTo>
                  <a:pt x="-11314" y="1157508"/>
                  <a:pt x="-11314" y="1085849"/>
                  <a:pt x="33944" y="1042476"/>
                </a:cubicBezTo>
                <a:lnTo>
                  <a:pt x="1076420" y="0"/>
                </a:lnTo>
                <a:close/>
              </a:path>
            </a:pathLst>
          </a:custGeom>
          <a:solidFill>
            <a:srgbClr val="AB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BF669391-B8F4-45BE-807F-AA36E06064F6}"/>
              </a:ext>
            </a:extLst>
          </p:cNvPr>
          <p:cNvSpPr/>
          <p:nvPr/>
        </p:nvSpPr>
        <p:spPr>
          <a:xfrm>
            <a:off x="0" y="5907314"/>
            <a:ext cx="517832" cy="950686"/>
          </a:xfrm>
          <a:custGeom>
            <a:avLst/>
            <a:gdLst>
              <a:gd name="connsiteX0" fmla="*/ 0 w 1889318"/>
              <a:gd name="connsiteY0" fmla="*/ 0 h 3468590"/>
              <a:gd name="connsiteX1" fmla="*/ 110096 w 1889318"/>
              <a:gd name="connsiteY1" fmla="*/ 110138 h 3468590"/>
              <a:gd name="connsiteX2" fmla="*/ 1832757 w 1889318"/>
              <a:gd name="connsiteY2" fmla="*/ 1833448 h 3468590"/>
              <a:gd name="connsiteX3" fmla="*/ 1832757 w 1889318"/>
              <a:gd name="connsiteY3" fmla="*/ 2105045 h 3468590"/>
              <a:gd name="connsiteX4" fmla="*/ 473467 w 1889318"/>
              <a:gd name="connsiteY4" fmla="*/ 3464847 h 3468590"/>
              <a:gd name="connsiteX5" fmla="*/ 469725 w 1889318"/>
              <a:gd name="connsiteY5" fmla="*/ 3468590 h 3468590"/>
              <a:gd name="connsiteX6" fmla="*/ 0 w 1889318"/>
              <a:gd name="connsiteY6" fmla="*/ 3468590 h 3468590"/>
              <a:gd name="connsiteX7" fmla="*/ 0 w 1889318"/>
              <a:gd name="connsiteY7" fmla="*/ 3421353 h 3468590"/>
              <a:gd name="connsiteX8" fmla="*/ 48613 w 1889318"/>
              <a:gd name="connsiteY8" fmla="*/ 3372733 h 3468590"/>
              <a:gd name="connsiteX9" fmla="*/ 696016 w 1889318"/>
              <a:gd name="connsiteY9" fmla="*/ 2725246 h 3468590"/>
              <a:gd name="connsiteX10" fmla="*/ 696016 w 1889318"/>
              <a:gd name="connsiteY10" fmla="*/ 2702620 h 3468590"/>
              <a:gd name="connsiteX11" fmla="*/ 95364 w 1889318"/>
              <a:gd name="connsiteY11" fmla="*/ 2101889 h 3468590"/>
              <a:gd name="connsiteX12" fmla="*/ 0 w 1889318"/>
              <a:gd name="connsiteY12" fmla="*/ 2006513 h 3468590"/>
              <a:gd name="connsiteX13" fmla="*/ 0 w 1889318"/>
              <a:gd name="connsiteY13" fmla="*/ 0 h 346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9318" h="3468590">
                <a:moveTo>
                  <a:pt x="0" y="0"/>
                </a:moveTo>
                <a:lnTo>
                  <a:pt x="110096" y="110138"/>
                </a:lnTo>
                <a:cubicBezTo>
                  <a:pt x="1832757" y="1833448"/>
                  <a:pt x="1832757" y="1833448"/>
                  <a:pt x="1832757" y="1833448"/>
                </a:cubicBezTo>
                <a:cubicBezTo>
                  <a:pt x="1908172" y="1908891"/>
                  <a:pt x="1908172" y="2029601"/>
                  <a:pt x="1832757" y="2105045"/>
                </a:cubicBezTo>
                <a:cubicBezTo>
                  <a:pt x="1181418" y="2756630"/>
                  <a:pt x="753976" y="3184233"/>
                  <a:pt x="473467" y="3464847"/>
                </a:cubicBezTo>
                <a:lnTo>
                  <a:pt x="469725" y="3468590"/>
                </a:lnTo>
                <a:lnTo>
                  <a:pt x="0" y="3468590"/>
                </a:lnTo>
                <a:lnTo>
                  <a:pt x="0" y="3421353"/>
                </a:lnTo>
                <a:lnTo>
                  <a:pt x="48613" y="3372733"/>
                </a:lnTo>
                <a:cubicBezTo>
                  <a:pt x="206090" y="3215237"/>
                  <a:pt x="416058" y="3005241"/>
                  <a:pt x="696016" y="2725246"/>
                </a:cubicBezTo>
                <a:cubicBezTo>
                  <a:pt x="701672" y="2719589"/>
                  <a:pt x="701672" y="2710162"/>
                  <a:pt x="696016" y="2702620"/>
                </a:cubicBezTo>
                <a:cubicBezTo>
                  <a:pt x="696016" y="2702620"/>
                  <a:pt x="696016" y="2702620"/>
                  <a:pt x="95364" y="2101889"/>
                </a:cubicBezTo>
                <a:lnTo>
                  <a:pt x="0" y="2006513"/>
                </a:lnTo>
                <a:lnTo>
                  <a:pt x="0" y="0"/>
                </a:lnTo>
                <a:close/>
              </a:path>
            </a:pathLst>
          </a:custGeom>
          <a:solidFill>
            <a:srgbClr val="00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B9DF1F0B-F536-4F73-856D-8ED5CD6744C5}"/>
              </a:ext>
            </a:extLst>
          </p:cNvPr>
          <p:cNvSpPr/>
          <p:nvPr/>
        </p:nvSpPr>
        <p:spPr>
          <a:xfrm>
            <a:off x="258916" y="6279297"/>
            <a:ext cx="1221541" cy="578704"/>
          </a:xfrm>
          <a:custGeom>
            <a:avLst/>
            <a:gdLst>
              <a:gd name="connsiteX0" fmla="*/ 879325 w 1760064"/>
              <a:gd name="connsiteY0" fmla="*/ 0 h 833830"/>
              <a:gd name="connsiteX1" fmla="*/ 960177 w 1760064"/>
              <a:gd name="connsiteY1" fmla="*/ 33943 h 833830"/>
              <a:gd name="connsiteX2" fmla="*/ 1716326 w 1760064"/>
              <a:gd name="connsiteY2" fmla="*/ 790092 h 833830"/>
              <a:gd name="connsiteX3" fmla="*/ 1760064 w 1760064"/>
              <a:gd name="connsiteY3" fmla="*/ 833830 h 833830"/>
              <a:gd name="connsiteX4" fmla="*/ 0 w 1760064"/>
              <a:gd name="connsiteY4" fmla="*/ 833830 h 833830"/>
              <a:gd name="connsiteX5" fmla="*/ 799887 w 1760064"/>
              <a:gd name="connsiteY5" fmla="*/ 33943 h 833830"/>
              <a:gd name="connsiteX6" fmla="*/ 879325 w 1760064"/>
              <a:gd name="connsiteY6" fmla="*/ 0 h 83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0064" h="833830">
                <a:moveTo>
                  <a:pt x="879325" y="0"/>
                </a:moveTo>
                <a:cubicBezTo>
                  <a:pt x="908318" y="0"/>
                  <a:pt x="937548" y="11314"/>
                  <a:pt x="960177" y="33943"/>
                </a:cubicBezTo>
                <a:cubicBezTo>
                  <a:pt x="1310221" y="383987"/>
                  <a:pt x="1550876" y="624642"/>
                  <a:pt x="1716326" y="790092"/>
                </a:cubicBezTo>
                <a:lnTo>
                  <a:pt x="1760064" y="833830"/>
                </a:lnTo>
                <a:lnTo>
                  <a:pt x="0" y="833830"/>
                </a:lnTo>
                <a:lnTo>
                  <a:pt x="799887" y="33943"/>
                </a:lnTo>
                <a:cubicBezTo>
                  <a:pt x="821574" y="11314"/>
                  <a:pt x="850331" y="0"/>
                  <a:pt x="879325" y="0"/>
                </a:cubicBezTo>
                <a:close/>
              </a:path>
            </a:pathLst>
          </a:custGeom>
          <a:solidFill>
            <a:srgbClr val="AB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00EC3A8-8811-4000-82CB-D220AAA7E9F6}"/>
              </a:ext>
            </a:extLst>
          </p:cNvPr>
          <p:cNvSpPr txBox="1"/>
          <p:nvPr/>
        </p:nvSpPr>
        <p:spPr>
          <a:xfrm>
            <a:off x="7954894" y="4630063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cs typeface="Arial" panose="020B0604020202020204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7A2E7E6-06DE-4B0C-A754-25E1AAB8FAF7}"/>
              </a:ext>
            </a:extLst>
          </p:cNvPr>
          <p:cNvGrpSpPr/>
          <p:nvPr/>
        </p:nvGrpSpPr>
        <p:grpSpPr>
          <a:xfrm>
            <a:off x="2606827" y="1208041"/>
            <a:ext cx="2096573" cy="2579075"/>
            <a:chOff x="2208628" y="1078525"/>
            <a:chExt cx="803139" cy="987972"/>
          </a:xfrm>
          <a:solidFill>
            <a:schemeClr val="bg1">
              <a:lumMod val="50000"/>
            </a:schemeClr>
          </a:solidFill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526987D-DDE6-4792-A30D-E5E05FE6775E}"/>
                </a:ext>
              </a:extLst>
            </p:cNvPr>
            <p:cNvSpPr/>
            <p:nvPr/>
          </p:nvSpPr>
          <p:spPr>
            <a:xfrm>
              <a:off x="2208628" y="1078525"/>
              <a:ext cx="803139" cy="870772"/>
            </a:xfrm>
            <a:custGeom>
              <a:avLst/>
              <a:gdLst>
                <a:gd name="connsiteX0" fmla="*/ 482128 w 803139"/>
                <a:gd name="connsiteY0" fmla="*/ 0 h 870772"/>
                <a:gd name="connsiteX1" fmla="*/ 681557 w 803139"/>
                <a:gd name="connsiteY1" fmla="*/ 71131 h 870772"/>
                <a:gd name="connsiteX2" fmla="*/ 740964 w 803139"/>
                <a:gd name="connsiteY2" fmla="*/ 144500 h 870772"/>
                <a:gd name="connsiteX3" fmla="*/ 801557 w 803139"/>
                <a:gd name="connsiteY3" fmla="*/ 580372 h 870772"/>
                <a:gd name="connsiteX4" fmla="*/ 800767 w 803139"/>
                <a:gd name="connsiteY4" fmla="*/ 744302 h 870772"/>
                <a:gd name="connsiteX5" fmla="*/ 722260 w 803139"/>
                <a:gd name="connsiteY5" fmla="*/ 836508 h 870772"/>
                <a:gd name="connsiteX6" fmla="*/ 582304 w 803139"/>
                <a:gd name="connsiteY6" fmla="*/ 858308 h 870772"/>
                <a:gd name="connsiteX7" fmla="*/ 542853 w 803139"/>
                <a:gd name="connsiteY7" fmla="*/ 826168 h 870772"/>
                <a:gd name="connsiteX8" fmla="*/ 542853 w 803139"/>
                <a:gd name="connsiteY8" fmla="*/ 369747 h 870772"/>
                <a:gd name="connsiteX9" fmla="*/ 576640 w 803139"/>
                <a:gd name="connsiteY9" fmla="*/ 342151 h 870772"/>
                <a:gd name="connsiteX10" fmla="*/ 676947 w 803139"/>
                <a:gd name="connsiteY10" fmla="*/ 359407 h 870772"/>
                <a:gd name="connsiteX11" fmla="*/ 714159 w 803139"/>
                <a:gd name="connsiteY11" fmla="*/ 321009 h 870772"/>
                <a:gd name="connsiteX12" fmla="*/ 679845 w 803139"/>
                <a:gd name="connsiteY12" fmla="*/ 179012 h 870772"/>
                <a:gd name="connsiteX13" fmla="*/ 540943 w 803139"/>
                <a:gd name="connsiteY13" fmla="*/ 125335 h 870772"/>
                <a:gd name="connsiteX14" fmla="*/ 526190 w 803139"/>
                <a:gd name="connsiteY14" fmla="*/ 169396 h 870772"/>
                <a:gd name="connsiteX15" fmla="*/ 525926 w 803139"/>
                <a:gd name="connsiteY15" fmla="*/ 395367 h 870772"/>
                <a:gd name="connsiteX16" fmla="*/ 526519 w 803139"/>
                <a:gd name="connsiteY16" fmla="*/ 811810 h 870772"/>
                <a:gd name="connsiteX17" fmla="*/ 471129 w 803139"/>
                <a:gd name="connsiteY17" fmla="*/ 870690 h 870772"/>
                <a:gd name="connsiteX18" fmla="*/ 329395 w 803139"/>
                <a:gd name="connsiteY18" fmla="*/ 870624 h 870772"/>
                <a:gd name="connsiteX19" fmla="*/ 275191 w 803139"/>
                <a:gd name="connsiteY19" fmla="*/ 810690 h 870772"/>
                <a:gd name="connsiteX20" fmla="*/ 275850 w 803139"/>
                <a:gd name="connsiteY20" fmla="*/ 185861 h 870772"/>
                <a:gd name="connsiteX21" fmla="*/ 208408 w 803139"/>
                <a:gd name="connsiteY21" fmla="*/ 126454 h 870772"/>
                <a:gd name="connsiteX22" fmla="*/ 110537 w 803139"/>
                <a:gd name="connsiteY22" fmla="*/ 215302 h 870772"/>
                <a:gd name="connsiteX23" fmla="*/ 85444 w 803139"/>
                <a:gd name="connsiteY23" fmla="*/ 323117 h 870772"/>
                <a:gd name="connsiteX24" fmla="*/ 118836 w 803139"/>
                <a:gd name="connsiteY24" fmla="*/ 359868 h 870772"/>
                <a:gd name="connsiteX25" fmla="*/ 214796 w 803139"/>
                <a:gd name="connsiteY25" fmla="*/ 343139 h 870772"/>
                <a:gd name="connsiteX26" fmla="*/ 255301 w 803139"/>
                <a:gd name="connsiteY26" fmla="*/ 376794 h 870772"/>
                <a:gd name="connsiteX27" fmla="*/ 255301 w 803139"/>
                <a:gd name="connsiteY27" fmla="*/ 828736 h 870772"/>
                <a:gd name="connsiteX28" fmla="*/ 220658 w 803139"/>
                <a:gd name="connsiteY28" fmla="*/ 859164 h 870772"/>
                <a:gd name="connsiteX29" fmla="*/ 58902 w 803139"/>
                <a:gd name="connsiteY29" fmla="*/ 833544 h 870772"/>
                <a:gd name="connsiteX30" fmla="*/ 2458 w 803139"/>
                <a:gd name="connsiteY30" fmla="*/ 775191 h 870772"/>
                <a:gd name="connsiteX31" fmla="*/ 48430 w 803139"/>
                <a:gd name="connsiteY31" fmla="*/ 173479 h 870772"/>
                <a:gd name="connsiteX32" fmla="*/ 150120 w 803139"/>
                <a:gd name="connsiteY32" fmla="*/ 53875 h 870772"/>
                <a:gd name="connsiteX33" fmla="*/ 313654 w 803139"/>
                <a:gd name="connsiteY33" fmla="*/ 0 h 870772"/>
                <a:gd name="connsiteX34" fmla="*/ 482128 w 803139"/>
                <a:gd name="connsiteY34" fmla="*/ 0 h 870772"/>
                <a:gd name="connsiteX35" fmla="*/ 342634 w 803139"/>
                <a:gd name="connsiteY35" fmla="*/ 225708 h 870772"/>
                <a:gd name="connsiteX36" fmla="*/ 342831 w 803139"/>
                <a:gd name="connsiteY36" fmla="*/ 225708 h 870772"/>
                <a:gd name="connsiteX37" fmla="*/ 342699 w 803139"/>
                <a:gd name="connsiteY37" fmla="*/ 287683 h 870772"/>
                <a:gd name="connsiteX38" fmla="*/ 391898 w 803139"/>
                <a:gd name="connsiteY38" fmla="*/ 327727 h 870772"/>
                <a:gd name="connsiteX39" fmla="*/ 455059 w 803139"/>
                <a:gd name="connsiteY39" fmla="*/ 287618 h 870772"/>
                <a:gd name="connsiteX40" fmla="*/ 455718 w 803139"/>
                <a:gd name="connsiteY40" fmla="*/ 168079 h 870772"/>
                <a:gd name="connsiteX41" fmla="*/ 405729 w 803139"/>
                <a:gd name="connsiteY41" fmla="*/ 117958 h 870772"/>
                <a:gd name="connsiteX42" fmla="*/ 342699 w 803139"/>
                <a:gd name="connsiteY42" fmla="*/ 176970 h 870772"/>
                <a:gd name="connsiteX43" fmla="*/ 342699 w 803139"/>
                <a:gd name="connsiteY43" fmla="*/ 225642 h 8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03139" h="870772">
                  <a:moveTo>
                    <a:pt x="482128" y="0"/>
                  </a:moveTo>
                  <a:cubicBezTo>
                    <a:pt x="550295" y="18902"/>
                    <a:pt x="619581" y="34050"/>
                    <a:pt x="681557" y="71131"/>
                  </a:cubicBezTo>
                  <a:cubicBezTo>
                    <a:pt x="711129" y="88781"/>
                    <a:pt x="729439" y="111899"/>
                    <a:pt x="740964" y="144500"/>
                  </a:cubicBezTo>
                  <a:cubicBezTo>
                    <a:pt x="790822" y="285839"/>
                    <a:pt x="808934" y="431064"/>
                    <a:pt x="801557" y="580372"/>
                  </a:cubicBezTo>
                  <a:cubicBezTo>
                    <a:pt x="798857" y="634906"/>
                    <a:pt x="801886" y="689703"/>
                    <a:pt x="800767" y="744302"/>
                  </a:cubicBezTo>
                  <a:cubicBezTo>
                    <a:pt x="799515" y="806278"/>
                    <a:pt x="782325" y="826234"/>
                    <a:pt x="722260" y="836508"/>
                  </a:cubicBezTo>
                  <a:cubicBezTo>
                    <a:pt x="675695" y="844477"/>
                    <a:pt x="628868" y="850405"/>
                    <a:pt x="582304" y="858308"/>
                  </a:cubicBezTo>
                  <a:cubicBezTo>
                    <a:pt x="555762" y="862787"/>
                    <a:pt x="542787" y="853435"/>
                    <a:pt x="542853" y="826168"/>
                  </a:cubicBezTo>
                  <a:cubicBezTo>
                    <a:pt x="542918" y="674028"/>
                    <a:pt x="542984" y="521887"/>
                    <a:pt x="542853" y="369747"/>
                  </a:cubicBezTo>
                  <a:cubicBezTo>
                    <a:pt x="542853" y="346169"/>
                    <a:pt x="554379" y="338133"/>
                    <a:pt x="576640" y="342151"/>
                  </a:cubicBezTo>
                  <a:cubicBezTo>
                    <a:pt x="610031" y="348144"/>
                    <a:pt x="643423" y="354138"/>
                    <a:pt x="676947" y="359407"/>
                  </a:cubicBezTo>
                  <a:cubicBezTo>
                    <a:pt x="706848" y="364083"/>
                    <a:pt x="723248" y="355982"/>
                    <a:pt x="714159" y="321009"/>
                  </a:cubicBezTo>
                  <a:cubicBezTo>
                    <a:pt x="701908" y="273918"/>
                    <a:pt x="692820" y="225905"/>
                    <a:pt x="679845" y="179012"/>
                  </a:cubicBezTo>
                  <a:cubicBezTo>
                    <a:pt x="669439" y="141537"/>
                    <a:pt x="572886" y="105049"/>
                    <a:pt x="540943" y="125335"/>
                  </a:cubicBezTo>
                  <a:cubicBezTo>
                    <a:pt x="524872" y="135477"/>
                    <a:pt x="526256" y="153326"/>
                    <a:pt x="526190" y="169396"/>
                  </a:cubicBezTo>
                  <a:cubicBezTo>
                    <a:pt x="525860" y="244742"/>
                    <a:pt x="525926" y="320087"/>
                    <a:pt x="525926" y="395367"/>
                  </a:cubicBezTo>
                  <a:cubicBezTo>
                    <a:pt x="525926" y="534203"/>
                    <a:pt x="524807" y="673040"/>
                    <a:pt x="526519" y="811810"/>
                  </a:cubicBezTo>
                  <a:cubicBezTo>
                    <a:pt x="527046" y="852908"/>
                    <a:pt x="513808" y="872205"/>
                    <a:pt x="471129" y="870690"/>
                  </a:cubicBezTo>
                  <a:cubicBezTo>
                    <a:pt x="423907" y="869044"/>
                    <a:pt x="376618" y="869175"/>
                    <a:pt x="329395" y="870624"/>
                  </a:cubicBezTo>
                  <a:cubicBezTo>
                    <a:pt x="286190" y="871942"/>
                    <a:pt x="274862" y="851129"/>
                    <a:pt x="275191" y="810690"/>
                  </a:cubicBezTo>
                  <a:cubicBezTo>
                    <a:pt x="276706" y="602436"/>
                    <a:pt x="275916" y="394182"/>
                    <a:pt x="275850" y="185861"/>
                  </a:cubicBezTo>
                  <a:cubicBezTo>
                    <a:pt x="275850" y="119144"/>
                    <a:pt x="275060" y="118683"/>
                    <a:pt x="208408" y="126454"/>
                  </a:cubicBezTo>
                  <a:cubicBezTo>
                    <a:pt x="131942" y="135346"/>
                    <a:pt x="127134" y="139956"/>
                    <a:pt x="110537" y="215302"/>
                  </a:cubicBezTo>
                  <a:cubicBezTo>
                    <a:pt x="102634" y="251328"/>
                    <a:pt x="94665" y="287420"/>
                    <a:pt x="85444" y="323117"/>
                  </a:cubicBezTo>
                  <a:cubicBezTo>
                    <a:pt x="77541" y="353611"/>
                    <a:pt x="88408" y="365071"/>
                    <a:pt x="118836" y="359868"/>
                  </a:cubicBezTo>
                  <a:cubicBezTo>
                    <a:pt x="150844" y="354335"/>
                    <a:pt x="182919" y="349132"/>
                    <a:pt x="214796" y="343139"/>
                  </a:cubicBezTo>
                  <a:cubicBezTo>
                    <a:pt x="242392" y="337936"/>
                    <a:pt x="255499" y="345642"/>
                    <a:pt x="255301" y="376794"/>
                  </a:cubicBezTo>
                  <a:cubicBezTo>
                    <a:pt x="254313" y="527420"/>
                    <a:pt x="254642" y="678111"/>
                    <a:pt x="255301" y="828736"/>
                  </a:cubicBezTo>
                  <a:cubicBezTo>
                    <a:pt x="255433" y="854291"/>
                    <a:pt x="246080" y="863511"/>
                    <a:pt x="220658" y="859164"/>
                  </a:cubicBezTo>
                  <a:cubicBezTo>
                    <a:pt x="166849" y="850010"/>
                    <a:pt x="112776" y="842436"/>
                    <a:pt x="58902" y="833544"/>
                  </a:cubicBezTo>
                  <a:cubicBezTo>
                    <a:pt x="25971" y="828144"/>
                    <a:pt x="1997" y="809110"/>
                    <a:pt x="2458" y="775191"/>
                  </a:cubicBezTo>
                  <a:cubicBezTo>
                    <a:pt x="5290" y="573852"/>
                    <a:pt x="-20527" y="370735"/>
                    <a:pt x="48430" y="173479"/>
                  </a:cubicBezTo>
                  <a:cubicBezTo>
                    <a:pt x="68188" y="116970"/>
                    <a:pt x="97826" y="79231"/>
                    <a:pt x="150120" y="53875"/>
                  </a:cubicBezTo>
                  <a:cubicBezTo>
                    <a:pt x="202348" y="28452"/>
                    <a:pt x="259187" y="18046"/>
                    <a:pt x="313654" y="0"/>
                  </a:cubicBezTo>
                  <a:lnTo>
                    <a:pt x="482128" y="0"/>
                  </a:lnTo>
                  <a:close/>
                  <a:moveTo>
                    <a:pt x="342634" y="225708"/>
                  </a:moveTo>
                  <a:cubicBezTo>
                    <a:pt x="342634" y="225708"/>
                    <a:pt x="342765" y="225708"/>
                    <a:pt x="342831" y="225708"/>
                  </a:cubicBezTo>
                  <a:cubicBezTo>
                    <a:pt x="342831" y="246388"/>
                    <a:pt x="343556" y="267069"/>
                    <a:pt x="342699" y="287683"/>
                  </a:cubicBezTo>
                  <a:cubicBezTo>
                    <a:pt x="341185" y="323578"/>
                    <a:pt x="363973" y="328847"/>
                    <a:pt x="391898" y="327727"/>
                  </a:cubicBezTo>
                  <a:cubicBezTo>
                    <a:pt x="420548" y="326608"/>
                    <a:pt x="454993" y="333984"/>
                    <a:pt x="455059" y="287618"/>
                  </a:cubicBezTo>
                  <a:cubicBezTo>
                    <a:pt x="455191" y="247771"/>
                    <a:pt x="454335" y="207925"/>
                    <a:pt x="455718" y="168079"/>
                  </a:cubicBezTo>
                  <a:cubicBezTo>
                    <a:pt x="456969" y="132316"/>
                    <a:pt x="441821" y="117761"/>
                    <a:pt x="405729" y="117958"/>
                  </a:cubicBezTo>
                  <a:cubicBezTo>
                    <a:pt x="350866" y="118353"/>
                    <a:pt x="343292" y="123754"/>
                    <a:pt x="342699" y="176970"/>
                  </a:cubicBezTo>
                  <a:cubicBezTo>
                    <a:pt x="342502" y="193172"/>
                    <a:pt x="342699" y="209440"/>
                    <a:pt x="342699" y="225642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2A9FD3FB-015F-4681-A523-A157E3446D95}"/>
                </a:ext>
              </a:extLst>
            </p:cNvPr>
            <p:cNvSpPr/>
            <p:nvPr/>
          </p:nvSpPr>
          <p:spPr>
            <a:xfrm>
              <a:off x="2211341" y="1959879"/>
              <a:ext cx="161636" cy="106146"/>
            </a:xfrm>
            <a:custGeom>
              <a:avLst/>
              <a:gdLst>
                <a:gd name="connsiteX0" fmla="*/ 56124 w 161636"/>
                <a:gd name="connsiteY0" fmla="*/ 105845 h 106146"/>
                <a:gd name="connsiteX1" fmla="*/ 33994 w 161636"/>
                <a:gd name="connsiteY1" fmla="*/ 105713 h 106146"/>
                <a:gd name="connsiteX2" fmla="*/ 1788 w 161636"/>
                <a:gd name="connsiteY2" fmla="*/ 97809 h 106146"/>
                <a:gd name="connsiteX3" fmla="*/ 15158 w 161636"/>
                <a:gd name="connsiteY3" fmla="*/ 67579 h 106146"/>
                <a:gd name="connsiteX4" fmla="*/ 48352 w 161636"/>
                <a:gd name="connsiteY4" fmla="*/ 26152 h 106146"/>
                <a:gd name="connsiteX5" fmla="*/ 152018 w 161636"/>
                <a:gd name="connsiteY5" fmla="*/ 8765 h 106146"/>
                <a:gd name="connsiteX6" fmla="*/ 158736 w 161636"/>
                <a:gd name="connsiteY6" fmla="*/ 34516 h 106146"/>
                <a:gd name="connsiteX7" fmla="*/ 56190 w 161636"/>
                <a:gd name="connsiteY7" fmla="*/ 105845 h 1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636" h="106146">
                  <a:moveTo>
                    <a:pt x="56124" y="105845"/>
                  </a:moveTo>
                  <a:cubicBezTo>
                    <a:pt x="48747" y="105845"/>
                    <a:pt x="41305" y="106437"/>
                    <a:pt x="33994" y="105713"/>
                  </a:cubicBezTo>
                  <a:cubicBezTo>
                    <a:pt x="22798" y="104659"/>
                    <a:pt x="8176" y="110455"/>
                    <a:pt x="1788" y="97809"/>
                  </a:cubicBezTo>
                  <a:cubicBezTo>
                    <a:pt x="-4798" y="84901"/>
                    <a:pt x="8440" y="76602"/>
                    <a:pt x="15158" y="67579"/>
                  </a:cubicBezTo>
                  <a:cubicBezTo>
                    <a:pt x="25696" y="53353"/>
                    <a:pt x="37090" y="39785"/>
                    <a:pt x="48352" y="26152"/>
                  </a:cubicBezTo>
                  <a:cubicBezTo>
                    <a:pt x="69691" y="268"/>
                    <a:pt x="123434" y="-8096"/>
                    <a:pt x="152018" y="8765"/>
                  </a:cubicBezTo>
                  <a:cubicBezTo>
                    <a:pt x="164071" y="15878"/>
                    <a:pt x="162885" y="23452"/>
                    <a:pt x="158736" y="34516"/>
                  </a:cubicBezTo>
                  <a:cubicBezTo>
                    <a:pt x="140031" y="84176"/>
                    <a:pt x="109340" y="105845"/>
                    <a:pt x="56190" y="105845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988B6E6-06D4-4B51-BB10-13F64AF8C848}"/>
                </a:ext>
              </a:extLst>
            </p:cNvPr>
            <p:cNvSpPr/>
            <p:nvPr/>
          </p:nvSpPr>
          <p:spPr>
            <a:xfrm>
              <a:off x="2844465" y="1961014"/>
              <a:ext cx="163430" cy="105483"/>
            </a:xfrm>
            <a:custGeom>
              <a:avLst/>
              <a:gdLst>
                <a:gd name="connsiteX0" fmla="*/ 106906 w 163430"/>
                <a:gd name="connsiteY0" fmla="*/ 104776 h 105483"/>
                <a:gd name="connsiteX1" fmla="*/ 2054 w 163430"/>
                <a:gd name="connsiteY1" fmla="*/ 31274 h 105483"/>
                <a:gd name="connsiteX2" fmla="*/ 7455 w 163430"/>
                <a:gd name="connsiteY2" fmla="*/ 8618 h 105483"/>
                <a:gd name="connsiteX3" fmla="*/ 104996 w 163430"/>
                <a:gd name="connsiteY3" fmla="*/ 17707 h 105483"/>
                <a:gd name="connsiteX4" fmla="*/ 144381 w 163430"/>
                <a:gd name="connsiteY4" fmla="*/ 65259 h 105483"/>
                <a:gd name="connsiteX5" fmla="*/ 161439 w 163430"/>
                <a:gd name="connsiteY5" fmla="*/ 97663 h 105483"/>
                <a:gd name="connsiteX6" fmla="*/ 124557 w 163430"/>
                <a:gd name="connsiteY6" fmla="*/ 104710 h 105483"/>
                <a:gd name="connsiteX7" fmla="*/ 106906 w 163430"/>
                <a:gd name="connsiteY7" fmla="*/ 104842 h 10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430" h="105483">
                  <a:moveTo>
                    <a:pt x="106906" y="104776"/>
                  </a:moveTo>
                  <a:cubicBezTo>
                    <a:pt x="52833" y="104907"/>
                    <a:pt x="18322" y="80407"/>
                    <a:pt x="2054" y="31274"/>
                  </a:cubicBezTo>
                  <a:cubicBezTo>
                    <a:pt x="-1041" y="21922"/>
                    <a:pt x="-1634" y="15072"/>
                    <a:pt x="7455" y="8618"/>
                  </a:cubicBezTo>
                  <a:cubicBezTo>
                    <a:pt x="27938" y="-6003"/>
                    <a:pt x="87543" y="-1393"/>
                    <a:pt x="104996" y="17707"/>
                  </a:cubicBezTo>
                  <a:cubicBezTo>
                    <a:pt x="118827" y="32855"/>
                    <a:pt x="131802" y="48925"/>
                    <a:pt x="144381" y="65259"/>
                  </a:cubicBezTo>
                  <a:cubicBezTo>
                    <a:pt x="151955" y="75138"/>
                    <a:pt x="169277" y="83305"/>
                    <a:pt x="161439" y="97663"/>
                  </a:cubicBezTo>
                  <a:cubicBezTo>
                    <a:pt x="154458" y="110440"/>
                    <a:pt x="137268" y="103393"/>
                    <a:pt x="124557" y="104710"/>
                  </a:cubicBezTo>
                  <a:cubicBezTo>
                    <a:pt x="118761" y="105303"/>
                    <a:pt x="112833" y="104842"/>
                    <a:pt x="106906" y="104842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F7FBC408-05D9-46C9-8869-0EF6A6575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136" y="0"/>
            <a:ext cx="5066276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88396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400">
                <a:solidFill>
                  <a:srgbClr val="36B9EC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5EFD5A-8664-41E9-A8CB-5E80321B2045}"/>
              </a:ext>
            </a:extLst>
          </p:cNvPr>
          <p:cNvSpPr/>
          <p:nvPr/>
        </p:nvSpPr>
        <p:spPr>
          <a:xfrm>
            <a:off x="662747" y="1895253"/>
            <a:ext cx="5861145" cy="130166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40A0AB-EB6B-43A5-A522-795216BC9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841977"/>
              </p:ext>
            </p:extLst>
          </p:nvPr>
        </p:nvGraphicFramePr>
        <p:xfrm>
          <a:off x="1759142" y="1827806"/>
          <a:ext cx="4659197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C4478E-86B4-454C-AE10-DA5C51E6A44B}"/>
              </a:ext>
            </a:extLst>
          </p:cNvPr>
          <p:cNvSpPr txBox="1"/>
          <p:nvPr/>
        </p:nvSpPr>
        <p:spPr>
          <a:xfrm>
            <a:off x="5521150" y="1967847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82%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58537-88E4-44E7-802F-2D97CE741BF2}"/>
              </a:ext>
            </a:extLst>
          </p:cNvPr>
          <p:cNvSpPr txBox="1"/>
          <p:nvPr/>
        </p:nvSpPr>
        <p:spPr>
          <a:xfrm>
            <a:off x="4772006" y="2358825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65%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E86CD-C3C2-4AD6-938A-3C95E4D37366}"/>
              </a:ext>
            </a:extLst>
          </p:cNvPr>
          <p:cNvSpPr/>
          <p:nvPr/>
        </p:nvSpPr>
        <p:spPr>
          <a:xfrm>
            <a:off x="662748" y="1550808"/>
            <a:ext cx="4408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26CE2-D2EB-4067-98BE-9FD5DD052CD6}"/>
              </a:ext>
            </a:extLst>
          </p:cNvPr>
          <p:cNvSpPr txBox="1"/>
          <p:nvPr/>
        </p:nvSpPr>
        <p:spPr>
          <a:xfrm>
            <a:off x="4332599" y="2749803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55%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BF3CA-1772-4FAF-A6C1-82DA8F7B5206}"/>
              </a:ext>
            </a:extLst>
          </p:cNvPr>
          <p:cNvSpPr txBox="1"/>
          <p:nvPr/>
        </p:nvSpPr>
        <p:spPr>
          <a:xfrm>
            <a:off x="776176" y="1998625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Text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56BA0-5EA0-495E-9279-78B689B0DEF4}"/>
              </a:ext>
            </a:extLst>
          </p:cNvPr>
          <p:cNvSpPr txBox="1"/>
          <p:nvPr/>
        </p:nvSpPr>
        <p:spPr>
          <a:xfrm>
            <a:off x="776177" y="2389603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0A4CD-0A6E-46C8-8078-23C24DA48BDF}"/>
              </a:ext>
            </a:extLst>
          </p:cNvPr>
          <p:cNvSpPr txBox="1"/>
          <p:nvPr/>
        </p:nvSpPr>
        <p:spPr>
          <a:xfrm>
            <a:off x="776176" y="2780581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Text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Chart 7">
            <a:extLst>
              <a:ext uri="{FF2B5EF4-FFF2-40B4-BE49-F238E27FC236}">
                <a16:creationId xmlns:a16="http://schemas.microsoft.com/office/drawing/2014/main" id="{186F5AAB-CEC2-4A8F-AC9C-C0D6DDFD8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088188"/>
              </p:ext>
            </p:extLst>
          </p:nvPr>
        </p:nvGraphicFramePr>
        <p:xfrm>
          <a:off x="1044483" y="4034270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7">
            <a:extLst>
              <a:ext uri="{FF2B5EF4-FFF2-40B4-BE49-F238E27FC236}">
                <a16:creationId xmlns:a16="http://schemas.microsoft.com/office/drawing/2014/main" id="{2C4C76F4-8B91-414B-BC47-3C1C21459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171406"/>
              </p:ext>
            </p:extLst>
          </p:nvPr>
        </p:nvGraphicFramePr>
        <p:xfrm>
          <a:off x="2905242" y="4024097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7">
            <a:extLst>
              <a:ext uri="{FF2B5EF4-FFF2-40B4-BE49-F238E27FC236}">
                <a16:creationId xmlns:a16="http://schemas.microsoft.com/office/drawing/2014/main" id="{4ADFABD8-1143-4360-AB28-D9E891F7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655430"/>
              </p:ext>
            </p:extLst>
          </p:nvPr>
        </p:nvGraphicFramePr>
        <p:xfrm>
          <a:off x="4766001" y="4013742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2A8A6C7-2849-4344-8240-7846B7C0D1CA}"/>
              </a:ext>
            </a:extLst>
          </p:cNvPr>
          <p:cNvSpPr txBox="1"/>
          <p:nvPr/>
        </p:nvSpPr>
        <p:spPr>
          <a:xfrm>
            <a:off x="3077614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201CC-134A-4AD2-A58B-3828B0A0947A}"/>
              </a:ext>
            </a:extLst>
          </p:cNvPr>
          <p:cNvSpPr txBox="1"/>
          <p:nvPr/>
        </p:nvSpPr>
        <p:spPr>
          <a:xfrm>
            <a:off x="1241576" y="5251545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1A86D6-EDA3-42D3-AEC9-C6881497ABE9}"/>
              </a:ext>
            </a:extLst>
          </p:cNvPr>
          <p:cNvSpPr txBox="1"/>
          <p:nvPr/>
        </p:nvSpPr>
        <p:spPr>
          <a:xfrm>
            <a:off x="4913652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947FE8-9D5E-40B5-A263-B6519E44B243}"/>
              </a:ext>
            </a:extLst>
          </p:cNvPr>
          <p:cNvSpPr txBox="1"/>
          <p:nvPr/>
        </p:nvSpPr>
        <p:spPr>
          <a:xfrm>
            <a:off x="895340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A</a:t>
            </a:r>
            <a:endParaRPr lang="ko-KR" altLang="en-US" sz="16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90EFB8-6EE6-431F-853D-99FEF7E0FCFE}"/>
              </a:ext>
            </a:extLst>
          </p:cNvPr>
          <p:cNvSpPr txBox="1"/>
          <p:nvPr/>
        </p:nvSpPr>
        <p:spPr>
          <a:xfrm>
            <a:off x="2746642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B</a:t>
            </a:r>
            <a:endParaRPr lang="ko-KR" altLang="en-US" sz="16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D5912-F1A5-4776-8BFE-3FAEB81E1A43}"/>
              </a:ext>
            </a:extLst>
          </p:cNvPr>
          <p:cNvSpPr txBox="1"/>
          <p:nvPr/>
        </p:nvSpPr>
        <p:spPr>
          <a:xfrm>
            <a:off x="4597943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C</a:t>
            </a:r>
            <a:endParaRPr lang="ko-KR" altLang="en-US" sz="16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ardrop 6">
            <a:extLst>
              <a:ext uri="{FF2B5EF4-FFF2-40B4-BE49-F238E27FC236}">
                <a16:creationId xmlns:a16="http://schemas.microsoft.com/office/drawing/2014/main" id="{1AE62415-D537-4D47-92D7-745733A0D188}"/>
              </a:ext>
            </a:extLst>
          </p:cNvPr>
          <p:cNvSpPr/>
          <p:nvPr/>
        </p:nvSpPr>
        <p:spPr>
          <a:xfrm rot="8100000">
            <a:off x="5207906" y="4377161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B1D729-213F-490A-ABB3-B063AB6BC85A}"/>
              </a:ext>
            </a:extLst>
          </p:cNvPr>
          <p:cNvGrpSpPr/>
          <p:nvPr/>
        </p:nvGrpSpPr>
        <p:grpSpPr>
          <a:xfrm>
            <a:off x="895340" y="5731491"/>
            <a:ext cx="1737360" cy="715025"/>
            <a:chOff x="4473971" y="3861048"/>
            <a:chExt cx="1399112" cy="71502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2278C6-563E-4917-B0AA-AA0B06CB14F1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018A74-60AD-4F1B-8C31-5C3957D94262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F8B6BE-5DB4-44C1-A607-4518FC5F05F6}"/>
              </a:ext>
            </a:extLst>
          </p:cNvPr>
          <p:cNvGrpSpPr/>
          <p:nvPr/>
        </p:nvGrpSpPr>
        <p:grpSpPr>
          <a:xfrm>
            <a:off x="2746054" y="5731491"/>
            <a:ext cx="1737360" cy="715025"/>
            <a:chOff x="5786611" y="3871669"/>
            <a:chExt cx="1399112" cy="71502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33ABB3-DBF1-4244-B555-A800C95194D9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928DF9-EC01-4EF2-B031-EB4D2E274200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75AF28-ED2F-4BE0-9ADC-35BD74D4F931}"/>
              </a:ext>
            </a:extLst>
          </p:cNvPr>
          <p:cNvGrpSpPr/>
          <p:nvPr/>
        </p:nvGrpSpPr>
        <p:grpSpPr>
          <a:xfrm>
            <a:off x="4596769" y="5731491"/>
            <a:ext cx="1737360" cy="715025"/>
            <a:chOff x="7190264" y="3882290"/>
            <a:chExt cx="1399112" cy="71502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9BF98F-3F68-4C46-B874-B21D22893E0F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891E98-51A8-4F93-8A1D-C6A0F4AE0EE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8" name="Teardrop 6">
            <a:extLst>
              <a:ext uri="{FF2B5EF4-FFF2-40B4-BE49-F238E27FC236}">
                <a16:creationId xmlns:a16="http://schemas.microsoft.com/office/drawing/2014/main" id="{1AE62415-D537-4D47-92D7-745733A0D188}"/>
              </a:ext>
            </a:extLst>
          </p:cNvPr>
          <p:cNvSpPr/>
          <p:nvPr/>
        </p:nvSpPr>
        <p:spPr>
          <a:xfrm rot="8100000">
            <a:off x="3334495" y="4412883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Teardrop 6">
            <a:extLst>
              <a:ext uri="{FF2B5EF4-FFF2-40B4-BE49-F238E27FC236}">
                <a16:creationId xmlns:a16="http://schemas.microsoft.com/office/drawing/2014/main" id="{1AE62415-D537-4D47-92D7-745733A0D188}"/>
              </a:ext>
            </a:extLst>
          </p:cNvPr>
          <p:cNvSpPr/>
          <p:nvPr/>
        </p:nvSpPr>
        <p:spPr>
          <a:xfrm rot="8100000">
            <a:off x="1461086" y="4406472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36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BBBA903-EB0F-43C4-BBC8-6B46E6D64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6545" y="2591056"/>
            <a:ext cx="8191948" cy="378212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562" y="238352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36B9EC"/>
                </a:solidFill>
              </a:rPr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0F97EE-D060-4543-8F05-CE30B56B2DEA}"/>
              </a:ext>
            </a:extLst>
          </p:cNvPr>
          <p:cNvGrpSpPr/>
          <p:nvPr/>
        </p:nvGrpSpPr>
        <p:grpSpPr>
          <a:xfrm>
            <a:off x="1487106" y="2217407"/>
            <a:ext cx="2833242" cy="1294245"/>
            <a:chOff x="803640" y="3362835"/>
            <a:chExt cx="2059657" cy="129424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1C1760-D45C-479D-8FDF-207B264E6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600"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081771-3BBC-4761-948F-253E3A89C5E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>
                  <a:cs typeface="Arial" panose="020B0604020202020204" pitchFamily="34" charset="0"/>
                </a:rPr>
                <a:t>Your Text  Here</a:t>
              </a:r>
              <a:endParaRPr lang="ko-KR" altLang="en-US" sz="1600" b="1"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E6479F-41F1-4718-867B-9711B044103B}"/>
              </a:ext>
            </a:extLst>
          </p:cNvPr>
          <p:cNvGrpSpPr/>
          <p:nvPr/>
        </p:nvGrpSpPr>
        <p:grpSpPr>
          <a:xfrm>
            <a:off x="941552" y="4905509"/>
            <a:ext cx="2833242" cy="1294245"/>
            <a:chOff x="803640" y="3362835"/>
            <a:chExt cx="2059657" cy="129424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6909A6-5A40-4138-915B-6E8C7DCA920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600"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C27144-992F-42F6-8E7F-8B05F7CBBE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>
                  <a:cs typeface="Arial" panose="020B0604020202020204" pitchFamily="34" charset="0"/>
                </a:rPr>
                <a:t>Your Text  Here</a:t>
              </a:r>
              <a:endParaRPr lang="ko-KR" altLang="en-US" sz="1600" b="1"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A6A78A-0B49-43F2-A542-75A3D83C3374}"/>
              </a:ext>
            </a:extLst>
          </p:cNvPr>
          <p:cNvGrpSpPr/>
          <p:nvPr/>
        </p:nvGrpSpPr>
        <p:grpSpPr>
          <a:xfrm>
            <a:off x="8780958" y="2061180"/>
            <a:ext cx="2816974" cy="1294245"/>
            <a:chOff x="803640" y="3362835"/>
            <a:chExt cx="2059657" cy="129424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5CD86D-C365-4604-9FEC-77FED6F94B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600"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99DC45-1EBB-4F87-A96E-B428AD5ECC4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cs typeface="Arial" panose="020B0604020202020204" pitchFamily="34" charset="0"/>
                </a:rPr>
                <a:t>Your Text  Here</a:t>
              </a:r>
              <a:endParaRPr lang="ko-KR" altLang="en-US" sz="1600" b="1">
                <a:cs typeface="Arial" panose="020B0604020202020204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745" y="1474967"/>
            <a:ext cx="479049" cy="72073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686" y="1277109"/>
            <a:ext cx="479049" cy="72073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507" y="4293291"/>
            <a:ext cx="479049" cy="7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FBBFC1-6282-4F44-91FD-A3056FFF0BDE}"/>
              </a:ext>
            </a:extLst>
          </p:cNvPr>
          <p:cNvSpPr txBox="1"/>
          <p:nvPr/>
        </p:nvSpPr>
        <p:spPr>
          <a:xfrm>
            <a:off x="1929657" y="10335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Awesome </a:t>
            </a:r>
            <a:r>
              <a:rPr lang="en-GB" altLang="ko-KR" sz="4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85391-F95E-454F-9D02-E88AD60057DE}"/>
              </a:ext>
            </a:extLst>
          </p:cNvPr>
          <p:cNvSpPr txBox="1"/>
          <p:nvPr/>
        </p:nvSpPr>
        <p:spPr>
          <a:xfrm>
            <a:off x="1929657" y="828687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>
                <a:latin typeface="+mj-lt"/>
                <a:cs typeface="Arial" panose="020B0604020202020204" pitchFamily="34" charset="0"/>
              </a:rPr>
              <a:t>We Create Professional Presentation</a:t>
            </a:r>
            <a:endParaRPr lang="ko-KR" altLang="en-US" sz="24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514719-370F-4C63-BFA5-7A14C9A5E863}"/>
              </a:ext>
            </a:extLst>
          </p:cNvPr>
          <p:cNvSpPr/>
          <p:nvPr/>
        </p:nvSpPr>
        <p:spPr>
          <a:xfrm>
            <a:off x="-57150" y="1418921"/>
            <a:ext cx="1225296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1FA85-A159-4BE3-A296-491F64209B4A}"/>
              </a:ext>
            </a:extLst>
          </p:cNvPr>
          <p:cNvSpPr txBox="1"/>
          <p:nvPr/>
        </p:nvSpPr>
        <p:spPr>
          <a:xfrm>
            <a:off x="2008434" y="1650821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</a:t>
            </a:r>
            <a:r>
              <a:rPr lang="en-US" altLang="ko-KR" sz="1200"/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AC002D-9084-4B82-8867-64BA8C02A643}"/>
              </a:ext>
            </a:extLst>
          </p:cNvPr>
          <p:cNvSpPr/>
          <p:nvPr/>
        </p:nvSpPr>
        <p:spPr>
          <a:xfrm>
            <a:off x="4416376" y="1348475"/>
            <a:ext cx="3305908" cy="1828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08E8C7-28F4-4A2B-91B6-A4940A63426D}"/>
              </a:ext>
            </a:extLst>
          </p:cNvPr>
          <p:cNvSpPr/>
          <p:nvPr/>
        </p:nvSpPr>
        <p:spPr>
          <a:xfrm>
            <a:off x="9175190" y="4401796"/>
            <a:ext cx="3016810" cy="464234"/>
          </a:xfrm>
          <a:custGeom>
            <a:avLst/>
            <a:gdLst>
              <a:gd name="connsiteX0" fmla="*/ 538089 w 3016810"/>
              <a:gd name="connsiteY0" fmla="*/ 0 h 464234"/>
              <a:gd name="connsiteX1" fmla="*/ 3016810 w 3016810"/>
              <a:gd name="connsiteY1" fmla="*/ 0 h 464234"/>
              <a:gd name="connsiteX2" fmla="*/ 3016810 w 3016810"/>
              <a:gd name="connsiteY2" fmla="*/ 464234 h 464234"/>
              <a:gd name="connsiteX3" fmla="*/ 0 w 3016810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810" h="464234">
                <a:moveTo>
                  <a:pt x="538089" y="0"/>
                </a:moveTo>
                <a:lnTo>
                  <a:pt x="3016810" y="0"/>
                </a:lnTo>
                <a:lnTo>
                  <a:pt x="3016810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EFA5F7-1CBA-441D-AD70-6DCA0E0AFC62}"/>
              </a:ext>
            </a:extLst>
          </p:cNvPr>
          <p:cNvSpPr/>
          <p:nvPr/>
        </p:nvSpPr>
        <p:spPr>
          <a:xfrm>
            <a:off x="10020126" y="3267570"/>
            <a:ext cx="2413246" cy="464234"/>
          </a:xfrm>
          <a:custGeom>
            <a:avLst/>
            <a:gdLst>
              <a:gd name="connsiteX0" fmla="*/ 538089 w 2413246"/>
              <a:gd name="connsiteY0" fmla="*/ 0 h 464234"/>
              <a:gd name="connsiteX1" fmla="*/ 2413246 w 2413246"/>
              <a:gd name="connsiteY1" fmla="*/ 0 h 464234"/>
              <a:gd name="connsiteX2" fmla="*/ 2413246 w 2413246"/>
              <a:gd name="connsiteY2" fmla="*/ 464234 h 464234"/>
              <a:gd name="connsiteX3" fmla="*/ 0 w 2413246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246" h="464234">
                <a:moveTo>
                  <a:pt x="538089" y="0"/>
                </a:moveTo>
                <a:lnTo>
                  <a:pt x="2413246" y="0"/>
                </a:lnTo>
                <a:lnTo>
                  <a:pt x="2413246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45A4F55-D3B0-4905-AD90-B2DDA84797A9}"/>
              </a:ext>
            </a:extLst>
          </p:cNvPr>
          <p:cNvSpPr/>
          <p:nvPr/>
        </p:nvSpPr>
        <p:spPr>
          <a:xfrm>
            <a:off x="-117546" y="3822115"/>
            <a:ext cx="3156441" cy="464234"/>
          </a:xfrm>
          <a:custGeom>
            <a:avLst/>
            <a:gdLst>
              <a:gd name="connsiteX0" fmla="*/ 0 w 3156441"/>
              <a:gd name="connsiteY0" fmla="*/ 0 h 464234"/>
              <a:gd name="connsiteX1" fmla="*/ 3156441 w 3156441"/>
              <a:gd name="connsiteY1" fmla="*/ 0 h 464234"/>
              <a:gd name="connsiteX2" fmla="*/ 2618352 w 3156441"/>
              <a:gd name="connsiteY2" fmla="*/ 464234 h 464234"/>
              <a:gd name="connsiteX3" fmla="*/ 0 w 315644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441" h="464234">
                <a:moveTo>
                  <a:pt x="0" y="0"/>
                </a:moveTo>
                <a:lnTo>
                  <a:pt x="3156441" y="0"/>
                </a:lnTo>
                <a:lnTo>
                  <a:pt x="261835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5AE2EB-2487-4A95-B4D8-56477979EB1A}"/>
              </a:ext>
            </a:extLst>
          </p:cNvPr>
          <p:cNvSpPr/>
          <p:nvPr/>
        </p:nvSpPr>
        <p:spPr>
          <a:xfrm>
            <a:off x="-108021" y="5517285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F212EB-249D-4DDF-AEDE-CB5AEDAB4EE3}"/>
              </a:ext>
            </a:extLst>
          </p:cNvPr>
          <p:cNvSpPr/>
          <p:nvPr/>
        </p:nvSpPr>
        <p:spPr>
          <a:xfrm flipH="1" flipV="1">
            <a:off x="9770853" y="6088966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219EDB87-7427-4A97-ABAB-BAFD564F03A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21061B8B-B858-4376-A7E4-EA6C5F1A2B4B}"/>
              </a:ext>
            </a:extLst>
          </p:cNvPr>
          <p:cNvSpPr/>
          <p:nvPr/>
        </p:nvSpPr>
        <p:spPr>
          <a:xfrm>
            <a:off x="4212162" y="1864609"/>
            <a:ext cx="7748813" cy="8938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E09CC2E4-C658-4020-BF97-9FFB25E1F979}"/>
              </a:ext>
            </a:extLst>
          </p:cNvPr>
          <p:cNvSpPr/>
          <p:nvPr/>
        </p:nvSpPr>
        <p:spPr>
          <a:xfrm>
            <a:off x="4699223" y="2846041"/>
            <a:ext cx="7261752" cy="8938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12">
            <a:extLst>
              <a:ext uri="{FF2B5EF4-FFF2-40B4-BE49-F238E27FC236}">
                <a16:creationId xmlns:a16="http://schemas.microsoft.com/office/drawing/2014/main" id="{251EF148-7157-4578-9F92-EF59DE41FF19}"/>
              </a:ext>
            </a:extLst>
          </p:cNvPr>
          <p:cNvGrpSpPr/>
          <p:nvPr/>
        </p:nvGrpSpPr>
        <p:grpSpPr>
          <a:xfrm>
            <a:off x="6040212" y="1913279"/>
            <a:ext cx="5253224" cy="783736"/>
            <a:chOff x="4139952" y="2279699"/>
            <a:chExt cx="4032448" cy="862544"/>
          </a:xfrm>
        </p:grpSpPr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F084B4F5-9B2A-4B35-BC5E-1C337504A641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52FBCCEF-3CB7-4053-BCCF-48BB435C42AC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Contents_Here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15">
            <a:extLst>
              <a:ext uri="{FF2B5EF4-FFF2-40B4-BE49-F238E27FC236}">
                <a16:creationId xmlns:a16="http://schemas.microsoft.com/office/drawing/2014/main" id="{607CED44-460F-4A48-95FB-4F0AB5B14660}"/>
              </a:ext>
            </a:extLst>
          </p:cNvPr>
          <p:cNvGrpSpPr/>
          <p:nvPr/>
        </p:nvGrpSpPr>
        <p:grpSpPr>
          <a:xfrm>
            <a:off x="6040212" y="2900118"/>
            <a:ext cx="5253224" cy="783736"/>
            <a:chOff x="4145035" y="3376042"/>
            <a:chExt cx="4032448" cy="862544"/>
          </a:xfrm>
        </p:grpSpPr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BCBBDC97-7D15-4FC6-ABF0-878C06E66571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88E26F29-DDDC-4B13-B2B9-5640022CC5BB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Contents_Here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6907" y="308981"/>
            <a:ext cx="6433614" cy="8397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73C7C5-B3DB-4A21-A820-7ADB398FCD5C}"/>
              </a:ext>
            </a:extLst>
          </p:cNvPr>
          <p:cNvSpPr/>
          <p:nvPr/>
        </p:nvSpPr>
        <p:spPr>
          <a:xfrm>
            <a:off x="4212162" y="3795679"/>
            <a:ext cx="7748813" cy="8938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3C5CBE-A699-4A4E-967A-72D11504D3D6}"/>
              </a:ext>
            </a:extLst>
          </p:cNvPr>
          <p:cNvSpPr/>
          <p:nvPr/>
        </p:nvSpPr>
        <p:spPr>
          <a:xfrm>
            <a:off x="4699223" y="4777111"/>
            <a:ext cx="7261752" cy="8938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A45EB3-2D74-4ABE-A32D-3DBB3C3D0BF9}"/>
              </a:ext>
            </a:extLst>
          </p:cNvPr>
          <p:cNvSpPr/>
          <p:nvPr/>
        </p:nvSpPr>
        <p:spPr>
          <a:xfrm>
            <a:off x="5034650" y="5758544"/>
            <a:ext cx="6926325" cy="8938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B6C751-F668-43C8-9987-8F3C01A43B3E}"/>
              </a:ext>
            </a:extLst>
          </p:cNvPr>
          <p:cNvGrpSpPr/>
          <p:nvPr/>
        </p:nvGrpSpPr>
        <p:grpSpPr>
          <a:xfrm>
            <a:off x="6040212" y="3844349"/>
            <a:ext cx="5253224" cy="783736"/>
            <a:chOff x="4139952" y="2279699"/>
            <a:chExt cx="4032448" cy="862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5F43C6-8E35-4045-A55D-B275CDDBD465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9C927E-5201-43EA-93CB-DB7827AE7C97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Contents_Here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571749-B3A0-4672-BF54-7FD1C73DCAE5}"/>
              </a:ext>
            </a:extLst>
          </p:cNvPr>
          <p:cNvGrpSpPr/>
          <p:nvPr/>
        </p:nvGrpSpPr>
        <p:grpSpPr>
          <a:xfrm>
            <a:off x="6040212" y="4831188"/>
            <a:ext cx="5253224" cy="783736"/>
            <a:chOff x="4145035" y="3376042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0BC805-84B3-462E-860C-949464B13C26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FDA5EA-62C9-43E6-A863-60D78B311E9D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Contents_Here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9C9267-31F6-435B-981C-0B59679E52E6}"/>
              </a:ext>
            </a:extLst>
          </p:cNvPr>
          <p:cNvGrpSpPr/>
          <p:nvPr/>
        </p:nvGrpSpPr>
        <p:grpSpPr>
          <a:xfrm>
            <a:off x="6040212" y="5818025"/>
            <a:ext cx="5253224" cy="783736"/>
            <a:chOff x="4150118" y="4472385"/>
            <a:chExt cx="4032448" cy="862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982FAE-708E-48FA-87EE-FF5D659C6EBC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6D2559-6565-4A03-866B-6A276F126644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Contents_Here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31" name="Lágrima 30"/>
          <p:cNvSpPr/>
          <p:nvPr/>
        </p:nvSpPr>
        <p:spPr>
          <a:xfrm rot="10800000">
            <a:off x="231025" y="1253101"/>
            <a:ext cx="5399314" cy="5399314"/>
          </a:xfrm>
          <a:prstGeom prst="teardrop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4163474-E383-405E-A50F-AF4A16887E9E}"/>
              </a:ext>
            </a:extLst>
          </p:cNvPr>
          <p:cNvSpPr/>
          <p:nvPr/>
        </p:nvSpPr>
        <p:spPr>
          <a:xfrm>
            <a:off x="341564" y="1363641"/>
            <a:ext cx="5178234" cy="5178234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81362" y="385672"/>
            <a:ext cx="5629275" cy="636847"/>
          </a:xfrm>
          <a:prstGeom prst="rect">
            <a:avLst/>
          </a:prstGeom>
          <a:solidFill>
            <a:srgbClr val="36B9EC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막힌 원호 1">
            <a:extLst>
              <a:ext uri="{FF2B5EF4-FFF2-40B4-BE49-F238E27FC236}">
                <a16:creationId xmlns:a16="http://schemas.microsoft.com/office/drawing/2014/main" id="{79A68789-95A9-4632-B47E-13DE8ED91B22}"/>
              </a:ext>
            </a:extLst>
          </p:cNvPr>
          <p:cNvSpPr/>
          <p:nvPr/>
        </p:nvSpPr>
        <p:spPr>
          <a:xfrm>
            <a:off x="4462224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막힌 원호 48">
            <a:extLst>
              <a:ext uri="{FF2B5EF4-FFF2-40B4-BE49-F238E27FC236}">
                <a16:creationId xmlns:a16="http://schemas.microsoft.com/office/drawing/2014/main" id="{DEBEDFD8-2BCC-43B2-93EF-9A396BB7E8B6}"/>
              </a:ext>
            </a:extLst>
          </p:cNvPr>
          <p:cNvSpPr/>
          <p:nvPr/>
        </p:nvSpPr>
        <p:spPr>
          <a:xfrm rot="5400000">
            <a:off x="4689937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막힌 원호 49">
            <a:extLst>
              <a:ext uri="{FF2B5EF4-FFF2-40B4-BE49-F238E27FC236}">
                <a16:creationId xmlns:a16="http://schemas.microsoft.com/office/drawing/2014/main" id="{741C72C4-93ED-448B-865F-C9EE5F26747F}"/>
              </a:ext>
            </a:extLst>
          </p:cNvPr>
          <p:cNvSpPr/>
          <p:nvPr/>
        </p:nvSpPr>
        <p:spPr>
          <a:xfrm rot="10800000">
            <a:off x="4689938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막힌 원호 50">
            <a:extLst>
              <a:ext uri="{FF2B5EF4-FFF2-40B4-BE49-F238E27FC236}">
                <a16:creationId xmlns:a16="http://schemas.microsoft.com/office/drawing/2014/main" id="{B346BF32-896E-4388-816D-1096E03CD02B}"/>
              </a:ext>
            </a:extLst>
          </p:cNvPr>
          <p:cNvSpPr/>
          <p:nvPr/>
        </p:nvSpPr>
        <p:spPr>
          <a:xfrm rot="16200000">
            <a:off x="4462224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23E989-E41D-407A-AAFE-81B6149829EA}"/>
              </a:ext>
            </a:extLst>
          </p:cNvPr>
          <p:cNvGrpSpPr/>
          <p:nvPr/>
        </p:nvGrpSpPr>
        <p:grpSpPr>
          <a:xfrm>
            <a:off x="8305461" y="1753064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B0F921-1147-4611-B294-306630A4D66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>
                  <a:cs typeface="Calibri" pitchFamily="34" charset="0"/>
                </a:rPr>
                <a:t>Presentation</a:t>
              </a:r>
              <a:endParaRPr lang="ko-KR" altLang="en-US" sz="1200" b="1"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62D6D6-A6FF-4F77-8375-50838931D537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/>
                <a:t>Get a modern PowerPoint  Presentation that is beautifully designed. Get a modern PowerPoint  Presentation that is beautifully designed. </a:t>
              </a:r>
              <a:endParaRPr lang="ko-KR" altLang="en-US" sz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0AE3A1-A201-4BEB-B993-6E0295F688F7}"/>
              </a:ext>
            </a:extLst>
          </p:cNvPr>
          <p:cNvGrpSpPr/>
          <p:nvPr/>
        </p:nvGrpSpPr>
        <p:grpSpPr>
          <a:xfrm>
            <a:off x="8305461" y="4947831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7766A-8F85-4B37-8E4F-C58F2B4F7C5E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>
                  <a:cs typeface="Calibri" pitchFamily="34" charset="0"/>
                </a:rPr>
                <a:t>Presentation</a:t>
              </a:r>
              <a:endParaRPr lang="ko-KR" altLang="en-US" sz="1200" b="1"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4CAEB3-13F2-44E1-8730-831E08709E30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/>
                <a:t>Get a modern PowerPoint  Presentation that is beautifully designed. Get a modern PowerPoint  Presentation that is beautifully designed. </a:t>
              </a:r>
              <a:endParaRPr lang="ko-KR" altLang="en-US" sz="12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82E50C-58E1-4F95-A0C0-49B38CE20A8D}"/>
              </a:ext>
            </a:extLst>
          </p:cNvPr>
          <p:cNvGrpSpPr/>
          <p:nvPr/>
        </p:nvGrpSpPr>
        <p:grpSpPr>
          <a:xfrm>
            <a:off x="963038" y="1753064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029EF8-C8DC-4A0D-B2A3-5AF52449095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>
                  <a:cs typeface="Calibri" pitchFamily="34" charset="0"/>
                </a:rPr>
                <a:t>Presentation</a:t>
              </a:r>
              <a:endParaRPr lang="ko-KR" altLang="en-US" sz="1200" b="1"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80DC24-9E80-48AF-B935-C724117D39AD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/>
                <a:t>Get a modern PowerPoint  Presentation that is beautifully designed. Get a modern PowerPoint  Presentation that is beautifully designed. </a:t>
              </a:r>
              <a:endParaRPr lang="ko-KR" altLang="en-US" sz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E26953-5601-4FF8-9B5C-A8F8D5A79A53}"/>
              </a:ext>
            </a:extLst>
          </p:cNvPr>
          <p:cNvGrpSpPr/>
          <p:nvPr/>
        </p:nvGrpSpPr>
        <p:grpSpPr>
          <a:xfrm>
            <a:off x="963038" y="4947831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40B380-EBC3-49D9-A4EE-56F1F66D8DA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>
                  <a:cs typeface="Calibri" pitchFamily="34" charset="0"/>
                </a:rPr>
                <a:t>Presentation</a:t>
              </a:r>
              <a:endParaRPr lang="ko-KR" altLang="en-US" sz="1200" b="1"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D62C7-31F3-4844-BFF0-57AF24275413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/>
                <a:t>Get a modern PowerPoint  Presentation that is beautifully designed. Get a modern PowerPoint  Presentation that is beautifully designed. </a:t>
              </a:r>
              <a:endParaRPr lang="ko-KR" altLang="en-US" sz="1200"/>
            </a:p>
          </p:txBody>
        </p:sp>
      </p:grpSp>
      <p:cxnSp>
        <p:nvCxnSpPr>
          <p:cNvPr id="19" name="Elbow Connector 24">
            <a:extLst>
              <a:ext uri="{FF2B5EF4-FFF2-40B4-BE49-F238E27FC236}">
                <a16:creationId xmlns:a16="http://schemas.microsoft.com/office/drawing/2014/main" id="{825FC336-5DA8-4A64-9708-466D48E8508D}"/>
              </a:ext>
            </a:extLst>
          </p:cNvPr>
          <p:cNvCxnSpPr/>
          <p:nvPr/>
        </p:nvCxnSpPr>
        <p:spPr>
          <a:xfrm flipV="1">
            <a:off x="4161512" y="5147742"/>
            <a:ext cx="648072" cy="203330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7">
            <a:extLst>
              <a:ext uri="{FF2B5EF4-FFF2-40B4-BE49-F238E27FC236}">
                <a16:creationId xmlns:a16="http://schemas.microsoft.com/office/drawing/2014/main" id="{43B139F6-2A6F-44B7-8302-5D225ACFEE33}"/>
              </a:ext>
            </a:extLst>
          </p:cNvPr>
          <p:cNvCxnSpPr/>
          <p:nvPr/>
        </p:nvCxnSpPr>
        <p:spPr>
          <a:xfrm>
            <a:off x="4080626" y="2600828"/>
            <a:ext cx="648072" cy="196834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4">
            <a:extLst>
              <a:ext uri="{FF2B5EF4-FFF2-40B4-BE49-F238E27FC236}">
                <a16:creationId xmlns:a16="http://schemas.microsoft.com/office/drawing/2014/main" id="{A2C251C4-D5C1-4DEF-B08D-C48AB3AB1E45}"/>
              </a:ext>
            </a:extLst>
          </p:cNvPr>
          <p:cNvCxnSpPr/>
          <p:nvPr/>
        </p:nvCxnSpPr>
        <p:spPr>
          <a:xfrm rot="10800000">
            <a:off x="7480268" y="5123066"/>
            <a:ext cx="638511" cy="196979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5">
            <a:extLst>
              <a:ext uri="{FF2B5EF4-FFF2-40B4-BE49-F238E27FC236}">
                <a16:creationId xmlns:a16="http://schemas.microsoft.com/office/drawing/2014/main" id="{72830958-2C9D-45F4-834C-1B8F81CC81AA}"/>
              </a:ext>
            </a:extLst>
          </p:cNvPr>
          <p:cNvCxnSpPr/>
          <p:nvPr/>
        </p:nvCxnSpPr>
        <p:spPr>
          <a:xfrm rot="10800000" flipV="1">
            <a:off x="7542713" y="2518436"/>
            <a:ext cx="576064" cy="196834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2EADD4A-5642-41A9-9CEE-5AEA3236620C}"/>
              </a:ext>
            </a:extLst>
          </p:cNvPr>
          <p:cNvSpPr txBox="1"/>
          <p:nvPr/>
        </p:nvSpPr>
        <p:spPr>
          <a:xfrm>
            <a:off x="5169624" y="349156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2400" b="1">
                <a:solidFill>
                  <a:schemeClr val="bg1"/>
                </a:solidFill>
                <a:cs typeface="Calibri" pitchFamily="34" charset="0"/>
              </a:rPr>
              <a:t>TITLE</a:t>
            </a:r>
            <a:endParaRPr lang="ko-KR" altLang="en-US" sz="24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1E9E4EB4-4ABD-4E48-826E-0635A00D3066}"/>
              </a:ext>
            </a:extLst>
          </p:cNvPr>
          <p:cNvSpPr/>
          <p:nvPr/>
        </p:nvSpPr>
        <p:spPr>
          <a:xfrm flipH="1">
            <a:off x="6906744" y="279370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002B6D4D-597F-4F33-B064-D4587B4CC9BA}"/>
              </a:ext>
            </a:extLst>
          </p:cNvPr>
          <p:cNvSpPr/>
          <p:nvPr/>
        </p:nvSpPr>
        <p:spPr>
          <a:xfrm>
            <a:off x="6953103" y="463068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6EBC055E-FC5A-456D-A734-B1C4AD78B812}"/>
              </a:ext>
            </a:extLst>
          </p:cNvPr>
          <p:cNvSpPr/>
          <p:nvPr/>
        </p:nvSpPr>
        <p:spPr>
          <a:xfrm>
            <a:off x="4911437" y="282873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1CFC852E-3BB0-4762-8113-0647885E01E3}"/>
              </a:ext>
            </a:extLst>
          </p:cNvPr>
          <p:cNvSpPr/>
          <p:nvPr/>
        </p:nvSpPr>
        <p:spPr>
          <a:xfrm>
            <a:off x="4947762" y="466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82865A35-708C-48DB-8ADB-4D90EE6533D8}"/>
              </a:ext>
            </a:extLst>
          </p:cNvPr>
          <p:cNvSpPr/>
          <p:nvPr/>
        </p:nvSpPr>
        <p:spPr>
          <a:xfrm>
            <a:off x="5898798" y="3410905"/>
            <a:ext cx="395679" cy="70301"/>
          </a:xfrm>
          <a:custGeom>
            <a:avLst/>
            <a:gdLst>
              <a:gd name="connsiteX0" fmla="*/ 380680 w 395679"/>
              <a:gd name="connsiteY0" fmla="*/ 0 h 70301"/>
              <a:gd name="connsiteX1" fmla="*/ 387332 w 395679"/>
              <a:gd name="connsiteY1" fmla="*/ 20944 h 70301"/>
              <a:gd name="connsiteX2" fmla="*/ 354664 w 395679"/>
              <a:gd name="connsiteY2" fmla="*/ 69484 h 70301"/>
              <a:gd name="connsiteX3" fmla="*/ 64478 w 395679"/>
              <a:gd name="connsiteY3" fmla="*/ 70274 h 70301"/>
              <a:gd name="connsiteX4" fmla="*/ 17190 w 395679"/>
              <a:gd name="connsiteY4" fmla="*/ 0 h 70301"/>
              <a:gd name="connsiteX5" fmla="*/ 380680 w 395679"/>
              <a:gd name="connsiteY5" fmla="*/ 0 h 7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679" h="70301">
                <a:moveTo>
                  <a:pt x="380680" y="0"/>
                </a:moveTo>
                <a:cubicBezTo>
                  <a:pt x="382853" y="6981"/>
                  <a:pt x="384236" y="14358"/>
                  <a:pt x="387332" y="20944"/>
                </a:cubicBezTo>
                <a:cubicBezTo>
                  <a:pt x="403599" y="55653"/>
                  <a:pt x="397804" y="70472"/>
                  <a:pt x="354664" y="69484"/>
                </a:cubicBezTo>
                <a:cubicBezTo>
                  <a:pt x="257979" y="67311"/>
                  <a:pt x="161229" y="69945"/>
                  <a:pt x="64478" y="70274"/>
                </a:cubicBezTo>
                <a:cubicBezTo>
                  <a:pt x="-10802" y="70538"/>
                  <a:pt x="-10802" y="70274"/>
                  <a:pt x="17190" y="0"/>
                </a:cubicBezTo>
                <a:cubicBezTo>
                  <a:pt x="138375" y="0"/>
                  <a:pt x="259560" y="0"/>
                  <a:pt x="380680" y="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5B00557F-5422-49E8-9AB2-929DC231404C}"/>
              </a:ext>
            </a:extLst>
          </p:cNvPr>
          <p:cNvSpPr/>
          <p:nvPr/>
        </p:nvSpPr>
        <p:spPr>
          <a:xfrm>
            <a:off x="5725362" y="3491560"/>
            <a:ext cx="741276" cy="739189"/>
          </a:xfrm>
          <a:custGeom>
            <a:avLst/>
            <a:gdLst>
              <a:gd name="connsiteX0" fmla="*/ 395982 w 741276"/>
              <a:gd name="connsiteY0" fmla="*/ 157 h 739189"/>
              <a:gd name="connsiteX1" fmla="*/ 572755 w 741276"/>
              <a:gd name="connsiteY1" fmla="*/ 4240 h 739189"/>
              <a:gd name="connsiteX2" fmla="*/ 735565 w 741276"/>
              <a:gd name="connsiteY2" fmla="*/ 159015 h 739189"/>
              <a:gd name="connsiteX3" fmla="*/ 656004 w 741276"/>
              <a:gd name="connsiteY3" fmla="*/ 392231 h 739189"/>
              <a:gd name="connsiteX4" fmla="*/ 447288 w 741276"/>
              <a:gd name="connsiteY4" fmla="*/ 693943 h 739189"/>
              <a:gd name="connsiteX5" fmla="*/ 368254 w 741276"/>
              <a:gd name="connsiteY5" fmla="*/ 739124 h 739189"/>
              <a:gd name="connsiteX6" fmla="*/ 294753 w 741276"/>
              <a:gd name="connsiteY6" fmla="*/ 692626 h 739189"/>
              <a:gd name="connsiteX7" fmla="*/ 90450 w 741276"/>
              <a:gd name="connsiteY7" fmla="*/ 398488 h 739189"/>
              <a:gd name="connsiteX8" fmla="*/ 9770 w 741276"/>
              <a:gd name="connsiteY8" fmla="*/ 140771 h 739189"/>
              <a:gd name="connsiteX9" fmla="*/ 170077 w 741276"/>
              <a:gd name="connsiteY9" fmla="*/ 4570 h 739189"/>
              <a:gd name="connsiteX10" fmla="*/ 231855 w 741276"/>
              <a:gd name="connsiteY10" fmla="*/ 354 h 739189"/>
              <a:gd name="connsiteX11" fmla="*/ 395916 w 741276"/>
              <a:gd name="connsiteY11" fmla="*/ 157 h 739189"/>
              <a:gd name="connsiteX12" fmla="*/ 613457 w 741276"/>
              <a:gd name="connsiteY12" fmla="*/ 198598 h 739189"/>
              <a:gd name="connsiteX13" fmla="*/ 633018 w 741276"/>
              <a:gd name="connsiteY13" fmla="*/ 192868 h 739189"/>
              <a:gd name="connsiteX14" fmla="*/ 580197 w 741276"/>
              <a:gd name="connsiteY14" fmla="*/ 81957 h 739189"/>
              <a:gd name="connsiteX15" fmla="*/ 161383 w 741276"/>
              <a:gd name="connsiteY15" fmla="*/ 81364 h 739189"/>
              <a:gd name="connsiteX16" fmla="*/ 122064 w 741276"/>
              <a:gd name="connsiteY16" fmla="*/ 114229 h 739189"/>
              <a:gd name="connsiteX17" fmla="*/ 110867 w 741276"/>
              <a:gd name="connsiteY17" fmla="*/ 161452 h 739189"/>
              <a:gd name="connsiteX18" fmla="*/ 141625 w 741276"/>
              <a:gd name="connsiteY18" fmla="*/ 199915 h 739189"/>
              <a:gd name="connsiteX19" fmla="*/ 613457 w 741276"/>
              <a:gd name="connsiteY19" fmla="*/ 198598 h 7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1276" h="739189">
                <a:moveTo>
                  <a:pt x="395982" y="157"/>
                </a:moveTo>
                <a:cubicBezTo>
                  <a:pt x="442942" y="1474"/>
                  <a:pt x="507881" y="-2543"/>
                  <a:pt x="572755" y="4240"/>
                </a:cubicBezTo>
                <a:cubicBezTo>
                  <a:pt x="660351" y="13395"/>
                  <a:pt x="719494" y="73329"/>
                  <a:pt x="735565" y="159015"/>
                </a:cubicBezTo>
                <a:cubicBezTo>
                  <a:pt x="753347" y="253790"/>
                  <a:pt x="730362" y="329992"/>
                  <a:pt x="656004" y="392231"/>
                </a:cubicBezTo>
                <a:cubicBezTo>
                  <a:pt x="559056" y="473438"/>
                  <a:pt x="485817" y="572297"/>
                  <a:pt x="447288" y="693943"/>
                </a:cubicBezTo>
                <a:cubicBezTo>
                  <a:pt x="433984" y="735963"/>
                  <a:pt x="404610" y="738202"/>
                  <a:pt x="368254" y="739124"/>
                </a:cubicBezTo>
                <a:cubicBezTo>
                  <a:pt x="330911" y="740112"/>
                  <a:pt x="307991" y="730101"/>
                  <a:pt x="294753" y="692626"/>
                </a:cubicBezTo>
                <a:cubicBezTo>
                  <a:pt x="253524" y="576314"/>
                  <a:pt x="188057" y="476336"/>
                  <a:pt x="90450" y="398488"/>
                </a:cubicBezTo>
                <a:cubicBezTo>
                  <a:pt x="6082" y="331243"/>
                  <a:pt x="-15126" y="242989"/>
                  <a:pt x="9770" y="140771"/>
                </a:cubicBezTo>
                <a:cubicBezTo>
                  <a:pt x="28540" y="63845"/>
                  <a:pt x="91570" y="10168"/>
                  <a:pt x="170077" y="4570"/>
                </a:cubicBezTo>
                <a:cubicBezTo>
                  <a:pt x="190692" y="3121"/>
                  <a:pt x="211240" y="618"/>
                  <a:pt x="231855" y="354"/>
                </a:cubicBezTo>
                <a:cubicBezTo>
                  <a:pt x="280527" y="-304"/>
                  <a:pt x="329264" y="157"/>
                  <a:pt x="395916" y="157"/>
                </a:cubicBezTo>
                <a:close/>
                <a:moveTo>
                  <a:pt x="613457" y="198598"/>
                </a:moveTo>
                <a:cubicBezTo>
                  <a:pt x="611481" y="198795"/>
                  <a:pt x="624851" y="204591"/>
                  <a:pt x="633018" y="192868"/>
                </a:cubicBezTo>
                <a:cubicBezTo>
                  <a:pt x="648364" y="170738"/>
                  <a:pt x="607464" y="84657"/>
                  <a:pt x="580197" y="81957"/>
                </a:cubicBezTo>
                <a:cubicBezTo>
                  <a:pt x="440636" y="68258"/>
                  <a:pt x="301076" y="69114"/>
                  <a:pt x="161383" y="81364"/>
                </a:cubicBezTo>
                <a:cubicBezTo>
                  <a:pt x="139056" y="83340"/>
                  <a:pt x="125620" y="90980"/>
                  <a:pt x="122064" y="114229"/>
                </a:cubicBezTo>
                <a:cubicBezTo>
                  <a:pt x="119561" y="130168"/>
                  <a:pt x="115939" y="146172"/>
                  <a:pt x="110867" y="161452"/>
                </a:cubicBezTo>
                <a:cubicBezTo>
                  <a:pt x="100988" y="191090"/>
                  <a:pt x="110538" y="202813"/>
                  <a:pt x="141625" y="199915"/>
                </a:cubicBezTo>
                <a:cubicBezTo>
                  <a:pt x="294490" y="185623"/>
                  <a:pt x="447354" y="189377"/>
                  <a:pt x="613457" y="198598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8B812390-8F25-43D0-ABB6-2642A4660BE7}"/>
              </a:ext>
            </a:extLst>
          </p:cNvPr>
          <p:cNvSpPr/>
          <p:nvPr/>
        </p:nvSpPr>
        <p:spPr>
          <a:xfrm>
            <a:off x="6194620" y="3850004"/>
            <a:ext cx="282157" cy="374354"/>
          </a:xfrm>
          <a:custGeom>
            <a:avLst/>
            <a:gdLst>
              <a:gd name="connsiteX0" fmla="*/ 281916 w 282157"/>
              <a:gd name="connsiteY0" fmla="*/ 187310 h 374354"/>
              <a:gd name="connsiteX1" fmla="*/ 162113 w 282157"/>
              <a:gd name="connsiteY1" fmla="*/ 346431 h 374354"/>
              <a:gd name="connsiteX2" fmla="*/ 32168 w 282157"/>
              <a:gd name="connsiteY2" fmla="*/ 372578 h 374354"/>
              <a:gd name="connsiteX3" fmla="*/ 5165 w 282157"/>
              <a:gd name="connsiteY3" fmla="*/ 336289 h 374354"/>
              <a:gd name="connsiteX4" fmla="*/ 213156 w 282157"/>
              <a:gd name="connsiteY4" fmla="*/ 44719 h 374354"/>
              <a:gd name="connsiteX5" fmla="*/ 267031 w 282157"/>
              <a:gd name="connsiteY5" fmla="*/ 1580 h 374354"/>
              <a:gd name="connsiteX6" fmla="*/ 274276 w 282157"/>
              <a:gd name="connsiteY6" fmla="*/ 68100 h 374354"/>
              <a:gd name="connsiteX7" fmla="*/ 281916 w 282157"/>
              <a:gd name="connsiteY7" fmla="*/ 187310 h 3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57" h="374354">
                <a:moveTo>
                  <a:pt x="281916" y="187310"/>
                </a:moveTo>
                <a:cubicBezTo>
                  <a:pt x="283233" y="313040"/>
                  <a:pt x="283430" y="313896"/>
                  <a:pt x="162113" y="346431"/>
                </a:cubicBezTo>
                <a:cubicBezTo>
                  <a:pt x="119501" y="357891"/>
                  <a:pt x="75505" y="363885"/>
                  <a:pt x="32168" y="372578"/>
                </a:cubicBezTo>
                <a:cubicBezTo>
                  <a:pt x="-2936" y="379626"/>
                  <a:pt x="-4648" y="365334"/>
                  <a:pt x="5165" y="336289"/>
                </a:cubicBezTo>
                <a:cubicBezTo>
                  <a:pt x="45209" y="217936"/>
                  <a:pt x="119698" y="124346"/>
                  <a:pt x="213156" y="44719"/>
                </a:cubicBezTo>
                <a:cubicBezTo>
                  <a:pt x="231334" y="29242"/>
                  <a:pt x="242464" y="-8101"/>
                  <a:pt x="267031" y="1580"/>
                </a:cubicBezTo>
                <a:cubicBezTo>
                  <a:pt x="284287" y="8364"/>
                  <a:pt x="272432" y="44917"/>
                  <a:pt x="274276" y="68100"/>
                </a:cubicBezTo>
                <a:cubicBezTo>
                  <a:pt x="277371" y="107815"/>
                  <a:pt x="279413" y="147529"/>
                  <a:pt x="281916" y="18731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AE21A97C-8F90-4210-B360-023567A6C741}"/>
              </a:ext>
            </a:extLst>
          </p:cNvPr>
          <p:cNvSpPr/>
          <p:nvPr/>
        </p:nvSpPr>
        <p:spPr>
          <a:xfrm>
            <a:off x="5717583" y="3838939"/>
            <a:ext cx="280534" cy="384003"/>
          </a:xfrm>
          <a:custGeom>
            <a:avLst/>
            <a:gdLst>
              <a:gd name="connsiteX0" fmla="*/ 9777 w 280534"/>
              <a:gd name="connsiteY0" fmla="*/ 0 h 384003"/>
              <a:gd name="connsiteX1" fmla="*/ 274409 w 280534"/>
              <a:gd name="connsiteY1" fmla="*/ 344259 h 384003"/>
              <a:gd name="connsiteX2" fmla="*/ 247208 w 280534"/>
              <a:gd name="connsiteY2" fmla="*/ 383183 h 384003"/>
              <a:gd name="connsiteX3" fmla="*/ 45671 w 280534"/>
              <a:gd name="connsiteY3" fmla="*/ 336092 h 384003"/>
              <a:gd name="connsiteX4" fmla="*/ 3981 w 280534"/>
              <a:gd name="connsiteY4" fmla="*/ 294401 h 384003"/>
              <a:gd name="connsiteX5" fmla="*/ 9711 w 280534"/>
              <a:gd name="connsiteY5" fmla="*/ 0 h 38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534" h="384003">
                <a:moveTo>
                  <a:pt x="9777" y="0"/>
                </a:moveTo>
                <a:cubicBezTo>
                  <a:pt x="120885" y="104127"/>
                  <a:pt x="226593" y="201536"/>
                  <a:pt x="274409" y="344259"/>
                </a:cubicBezTo>
                <a:cubicBezTo>
                  <a:pt x="284420" y="374160"/>
                  <a:pt x="286330" y="387595"/>
                  <a:pt x="247208" y="383183"/>
                </a:cubicBezTo>
                <a:cubicBezTo>
                  <a:pt x="177921" y="375477"/>
                  <a:pt x="111401" y="358155"/>
                  <a:pt x="45671" y="336092"/>
                </a:cubicBezTo>
                <a:cubicBezTo>
                  <a:pt x="24727" y="329045"/>
                  <a:pt x="5693" y="315609"/>
                  <a:pt x="3981" y="294401"/>
                </a:cubicBezTo>
                <a:cubicBezTo>
                  <a:pt x="-3659" y="198309"/>
                  <a:pt x="490" y="102349"/>
                  <a:pt x="9711" y="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49E1683F-FC47-4FFC-8C69-A6FCA17B072B}"/>
              </a:ext>
            </a:extLst>
          </p:cNvPr>
          <p:cNvSpPr/>
          <p:nvPr/>
        </p:nvSpPr>
        <p:spPr>
          <a:xfrm>
            <a:off x="5788870" y="4202403"/>
            <a:ext cx="613090" cy="98477"/>
          </a:xfrm>
          <a:custGeom>
            <a:avLst/>
            <a:gdLst>
              <a:gd name="connsiteX0" fmla="*/ 306195 w 613090"/>
              <a:gd name="connsiteY0" fmla="*/ 98292 h 98477"/>
              <a:gd name="connsiteX1" fmla="*/ 133440 w 613090"/>
              <a:gd name="connsiteY1" fmla="*/ 98095 h 98477"/>
              <a:gd name="connsiteX2" fmla="*/ 12584 w 613090"/>
              <a:gd name="connsiteY2" fmla="*/ 35328 h 98477"/>
              <a:gd name="connsiteX3" fmla="*/ 3759 w 613090"/>
              <a:gd name="connsiteY3" fmla="*/ 4571 h 98477"/>
              <a:gd name="connsiteX4" fmla="*/ 32869 w 613090"/>
              <a:gd name="connsiteY4" fmla="*/ 5295 h 98477"/>
              <a:gd name="connsiteX5" fmla="*/ 379235 w 613090"/>
              <a:gd name="connsiteY5" fmla="*/ 39807 h 98477"/>
              <a:gd name="connsiteX6" fmla="*/ 575569 w 613090"/>
              <a:gd name="connsiteY6" fmla="*/ 8128 h 98477"/>
              <a:gd name="connsiteX7" fmla="*/ 611266 w 613090"/>
              <a:gd name="connsiteY7" fmla="*/ 9906 h 98477"/>
              <a:gd name="connsiteX8" fmla="*/ 595459 w 613090"/>
              <a:gd name="connsiteY8" fmla="*/ 43759 h 98477"/>
              <a:gd name="connsiteX9" fmla="*/ 478950 w 613090"/>
              <a:gd name="connsiteY9" fmla="*/ 98424 h 98477"/>
              <a:gd name="connsiteX10" fmla="*/ 306195 w 613090"/>
              <a:gd name="connsiteY10" fmla="*/ 98292 h 9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090" h="98477">
                <a:moveTo>
                  <a:pt x="306195" y="98292"/>
                </a:moveTo>
                <a:cubicBezTo>
                  <a:pt x="248632" y="98292"/>
                  <a:pt x="191003" y="98819"/>
                  <a:pt x="133440" y="98095"/>
                </a:cubicBezTo>
                <a:cubicBezTo>
                  <a:pt x="82990" y="97436"/>
                  <a:pt x="42024" y="76821"/>
                  <a:pt x="12584" y="35328"/>
                </a:cubicBezTo>
                <a:cubicBezTo>
                  <a:pt x="6195" y="26371"/>
                  <a:pt x="-6252" y="16624"/>
                  <a:pt x="3759" y="4571"/>
                </a:cubicBezTo>
                <a:cubicBezTo>
                  <a:pt x="11464" y="-4650"/>
                  <a:pt x="23517" y="2463"/>
                  <a:pt x="32869" y="5295"/>
                </a:cubicBezTo>
                <a:cubicBezTo>
                  <a:pt x="146151" y="39280"/>
                  <a:pt x="262068" y="45339"/>
                  <a:pt x="379235" y="39807"/>
                </a:cubicBezTo>
                <a:cubicBezTo>
                  <a:pt x="445887" y="36646"/>
                  <a:pt x="510827" y="23342"/>
                  <a:pt x="575569" y="8128"/>
                </a:cubicBezTo>
                <a:cubicBezTo>
                  <a:pt x="587687" y="5295"/>
                  <a:pt x="603494" y="-4913"/>
                  <a:pt x="611266" y="9906"/>
                </a:cubicBezTo>
                <a:cubicBezTo>
                  <a:pt x="618115" y="22881"/>
                  <a:pt x="604087" y="34340"/>
                  <a:pt x="595459" y="43759"/>
                </a:cubicBezTo>
                <a:cubicBezTo>
                  <a:pt x="564306" y="77941"/>
                  <a:pt x="526502" y="98621"/>
                  <a:pt x="478950" y="98424"/>
                </a:cubicBezTo>
                <a:cubicBezTo>
                  <a:pt x="421387" y="98160"/>
                  <a:pt x="363758" y="98424"/>
                  <a:pt x="306195" y="98292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A2D4CC02-B67C-4D00-A1E5-BA5542A6566A}"/>
              </a:ext>
            </a:extLst>
          </p:cNvPr>
          <p:cNvSpPr/>
          <p:nvPr/>
        </p:nvSpPr>
        <p:spPr>
          <a:xfrm>
            <a:off x="6340289" y="4288580"/>
            <a:ext cx="145785" cy="110133"/>
          </a:xfrm>
          <a:custGeom>
            <a:avLst/>
            <a:gdLst>
              <a:gd name="connsiteX0" fmla="*/ 86652 w 145785"/>
              <a:gd name="connsiteY0" fmla="*/ 109524 h 110133"/>
              <a:gd name="connsiteX1" fmla="*/ 30934 w 145785"/>
              <a:gd name="connsiteY1" fmla="*/ 99776 h 110133"/>
              <a:gd name="connsiteX2" fmla="*/ 2745 w 145785"/>
              <a:gd name="connsiteY2" fmla="*/ 44848 h 110133"/>
              <a:gd name="connsiteX3" fmla="*/ 61823 w 145785"/>
              <a:gd name="connsiteY3" fmla="*/ 1313 h 110133"/>
              <a:gd name="connsiteX4" fmla="*/ 82898 w 145785"/>
              <a:gd name="connsiteY4" fmla="*/ 13564 h 110133"/>
              <a:gd name="connsiteX5" fmla="*/ 127948 w 145785"/>
              <a:gd name="connsiteY5" fmla="*/ 67899 h 110133"/>
              <a:gd name="connsiteX6" fmla="*/ 143820 w 145785"/>
              <a:gd name="connsiteY6" fmla="*/ 101159 h 110133"/>
              <a:gd name="connsiteX7" fmla="*/ 107531 w 145785"/>
              <a:gd name="connsiteY7" fmla="*/ 109392 h 110133"/>
              <a:gd name="connsiteX8" fmla="*/ 86718 w 145785"/>
              <a:gd name="connsiteY8" fmla="*/ 109524 h 11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785" h="110133">
                <a:moveTo>
                  <a:pt x="86652" y="109524"/>
                </a:moveTo>
                <a:cubicBezTo>
                  <a:pt x="69924" y="107021"/>
                  <a:pt x="46543" y="116900"/>
                  <a:pt x="30934" y="99776"/>
                </a:cubicBezTo>
                <a:cubicBezTo>
                  <a:pt x="16707" y="84167"/>
                  <a:pt x="-8320" y="64738"/>
                  <a:pt x="2745" y="44848"/>
                </a:cubicBezTo>
                <a:cubicBezTo>
                  <a:pt x="13612" y="25287"/>
                  <a:pt x="40483" y="13893"/>
                  <a:pt x="61823" y="1313"/>
                </a:cubicBezTo>
                <a:cubicBezTo>
                  <a:pt x="70385" y="-3758"/>
                  <a:pt x="77366" y="7043"/>
                  <a:pt x="82898" y="13564"/>
                </a:cubicBezTo>
                <a:cubicBezTo>
                  <a:pt x="98178" y="31478"/>
                  <a:pt x="113458" y="49392"/>
                  <a:pt x="127948" y="67899"/>
                </a:cubicBezTo>
                <a:cubicBezTo>
                  <a:pt x="135719" y="77779"/>
                  <a:pt x="151263" y="86670"/>
                  <a:pt x="143820" y="101159"/>
                </a:cubicBezTo>
                <a:cubicBezTo>
                  <a:pt x="136707" y="115056"/>
                  <a:pt x="120110" y="108141"/>
                  <a:pt x="107531" y="109392"/>
                </a:cubicBezTo>
                <a:cubicBezTo>
                  <a:pt x="101735" y="109985"/>
                  <a:pt x="95741" y="109524"/>
                  <a:pt x="86718" y="109524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C6EF3773-7541-4E2F-99F7-703377C02498}"/>
              </a:ext>
            </a:extLst>
          </p:cNvPr>
          <p:cNvSpPr/>
          <p:nvPr/>
        </p:nvSpPr>
        <p:spPr>
          <a:xfrm>
            <a:off x="5767445" y="4325699"/>
            <a:ext cx="134378" cy="73896"/>
          </a:xfrm>
          <a:custGeom>
            <a:avLst/>
            <a:gdLst>
              <a:gd name="connsiteX0" fmla="*/ 50870 w 134378"/>
              <a:gd name="connsiteY0" fmla="*/ 72208 h 73896"/>
              <a:gd name="connsiteX1" fmla="*/ 1605 w 134378"/>
              <a:gd name="connsiteY1" fmla="*/ 63843 h 73896"/>
              <a:gd name="connsiteX2" fmla="*/ 31440 w 134378"/>
              <a:gd name="connsiteY2" fmla="*/ 14447 h 73896"/>
              <a:gd name="connsiteX3" fmla="*/ 132143 w 134378"/>
              <a:gd name="connsiteY3" fmla="*/ 19321 h 73896"/>
              <a:gd name="connsiteX4" fmla="*/ 98158 w 134378"/>
              <a:gd name="connsiteY4" fmla="*/ 71747 h 73896"/>
              <a:gd name="connsiteX5" fmla="*/ 50870 w 134378"/>
              <a:gd name="connsiteY5" fmla="*/ 72208 h 7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78" h="73896">
                <a:moveTo>
                  <a:pt x="50870" y="72208"/>
                </a:moveTo>
                <a:cubicBezTo>
                  <a:pt x="36248" y="68915"/>
                  <a:pt x="9377" y="82416"/>
                  <a:pt x="1605" y="63843"/>
                </a:cubicBezTo>
                <a:cubicBezTo>
                  <a:pt x="-6759" y="43821"/>
                  <a:pt x="19717" y="30122"/>
                  <a:pt x="31440" y="14447"/>
                </a:cubicBezTo>
                <a:cubicBezTo>
                  <a:pt x="47972" y="-7682"/>
                  <a:pt x="116731" y="-3072"/>
                  <a:pt x="132143" y="19321"/>
                </a:cubicBezTo>
                <a:cubicBezTo>
                  <a:pt x="141495" y="32954"/>
                  <a:pt x="119827" y="68256"/>
                  <a:pt x="98158" y="71747"/>
                </a:cubicBezTo>
                <a:cubicBezTo>
                  <a:pt x="83866" y="74052"/>
                  <a:pt x="68916" y="72208"/>
                  <a:pt x="50870" y="72208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65440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>
                <a:solidFill>
                  <a:srgbClr val="36B9EC"/>
                </a:solidFill>
              </a:rPr>
              <a:t>Infographic Style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336821" y="1785803"/>
            <a:ext cx="11579695" cy="4901868"/>
            <a:chOff x="820916" y="1749944"/>
            <a:chExt cx="10585116" cy="44808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5F930B-2E79-4166-B390-CDBACA2EBFB9}"/>
                </a:ext>
              </a:extLst>
            </p:cNvPr>
            <p:cNvGrpSpPr/>
            <p:nvPr/>
          </p:nvGrpSpPr>
          <p:grpSpPr>
            <a:xfrm>
              <a:off x="4119043" y="2276874"/>
              <a:ext cx="3953917" cy="3953917"/>
              <a:chOff x="3018304" y="1378094"/>
              <a:chExt cx="3096667" cy="3096667"/>
            </a:xfrm>
          </p:grpSpPr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AD6A35FF-59F5-4397-A877-A70939F33676}"/>
                  </a:ext>
                </a:extLst>
              </p:cNvPr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5919102"/>
                  <a:gd name="adj3" fmla="val 690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id="{8A584821-BA63-4C9C-8AB8-A7B581A3A2D3}"/>
                  </a:ext>
                </a:extLst>
              </p:cNvPr>
              <p:cNvSpPr/>
              <p:nvPr/>
            </p:nvSpPr>
            <p:spPr>
              <a:xfrm rot="19032052">
                <a:off x="3018304" y="1378094"/>
                <a:ext cx="3096667" cy="3096667"/>
              </a:xfrm>
              <a:prstGeom prst="blockArc">
                <a:avLst>
                  <a:gd name="adj1" fmla="val 10899473"/>
                  <a:gd name="adj2" fmla="val 13310838"/>
                  <a:gd name="adj3" fmla="val 7042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BD85F4E-CC9D-43CD-A6A1-7EEC55E32525}"/>
                  </a:ext>
                </a:extLst>
              </p:cNvPr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:a16="http://schemas.microsoft.com/office/drawing/2014/main" id="{AF149F72-501E-47AB-A87F-6B213D3E40B8}"/>
                    </a:ext>
                  </a:extLst>
                </p:cNvPr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name="adj1" fmla="val 10849205"/>
                    <a:gd name="adj2" fmla="val 13299261"/>
                    <a:gd name="adj3" fmla="val 7053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:a16="http://schemas.microsoft.com/office/drawing/2014/main" id="{13427C07-F326-4AF7-9A82-17715C918844}"/>
                    </a:ext>
                  </a:extLst>
                </p:cNvPr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name="adj1" fmla="val 13650321"/>
                    <a:gd name="adj2" fmla="val 16152490"/>
                    <a:gd name="adj3" fmla="val 717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45064181-341B-4B59-BA12-907D3B836C6C}"/>
                  </a:ext>
                </a:extLst>
              </p:cNvPr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name="adj1" fmla="val 10553048"/>
                  <a:gd name="adj2" fmla="val 13271468"/>
                  <a:gd name="adj3" fmla="val 703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E1341587-0B68-45B1-9538-DB8793043ED9}"/>
                  </a:ext>
                </a:extLst>
              </p:cNvPr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6068669"/>
                  <a:gd name="adj3" fmla="val 71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062175-0A35-4B95-820D-F42542DAD10C}"/>
                </a:ext>
              </a:extLst>
            </p:cNvPr>
            <p:cNvGrpSpPr/>
            <p:nvPr/>
          </p:nvGrpSpPr>
          <p:grpSpPr>
            <a:xfrm>
              <a:off x="7981218" y="1772819"/>
              <a:ext cx="2827389" cy="918329"/>
              <a:chOff x="6457218" y="1772816"/>
              <a:chExt cx="2291246" cy="91832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B7655F-3AA4-4BDC-A5AB-98B067B80FDD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EBA74E-D161-49A6-B197-BD39FDF3CF29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Reports. 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B1507E-ED19-4D56-A440-4566B9877C31}"/>
                </a:ext>
              </a:extLst>
            </p:cNvPr>
            <p:cNvGrpSpPr/>
            <p:nvPr/>
          </p:nvGrpSpPr>
          <p:grpSpPr>
            <a:xfrm>
              <a:off x="8578643" y="3284987"/>
              <a:ext cx="2827389" cy="918329"/>
              <a:chOff x="6889266" y="3284984"/>
              <a:chExt cx="1998238" cy="91832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D5A2E-32E0-49A4-965A-6302EC0F4091}"/>
                  </a:ext>
                </a:extLst>
              </p:cNvPr>
              <p:cNvSpPr txBox="1"/>
              <p:nvPr/>
            </p:nvSpPr>
            <p:spPr>
              <a:xfrm>
                <a:off x="6889266" y="3284984"/>
                <a:ext cx="19982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6C8FE1-7CC1-4648-862B-B084C3CC2F70}"/>
                  </a:ext>
                </a:extLst>
              </p:cNvPr>
              <p:cNvSpPr txBox="1"/>
              <p:nvPr/>
            </p:nvSpPr>
            <p:spPr>
              <a:xfrm>
                <a:off x="6889266" y="3556982"/>
                <a:ext cx="1998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Reports. 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9FBBA1-8D31-4A60-B6E6-219641F284F3}"/>
                </a:ext>
              </a:extLst>
            </p:cNvPr>
            <p:cNvGrpSpPr/>
            <p:nvPr/>
          </p:nvGrpSpPr>
          <p:grpSpPr>
            <a:xfrm>
              <a:off x="8197242" y="5127031"/>
              <a:ext cx="2827389" cy="918329"/>
              <a:chOff x="6673242" y="5020022"/>
              <a:chExt cx="2291246" cy="9183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453F4B-EE81-4F5F-AEA2-20DD9A8FB40C}"/>
                  </a:ext>
                </a:extLst>
              </p:cNvPr>
              <p:cNvSpPr txBox="1"/>
              <p:nvPr/>
            </p:nvSpPr>
            <p:spPr>
              <a:xfrm>
                <a:off x="6673242" y="5020022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23C0E9-68CE-48C5-9D53-811F1A1D6064}"/>
                  </a:ext>
                </a:extLst>
              </p:cNvPr>
              <p:cNvSpPr txBox="1"/>
              <p:nvPr/>
            </p:nvSpPr>
            <p:spPr>
              <a:xfrm>
                <a:off x="6673242" y="5292020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Reports. 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E9A559-81DA-4F2E-B62D-99A77DC77C79}"/>
                </a:ext>
              </a:extLst>
            </p:cNvPr>
            <p:cNvGrpSpPr/>
            <p:nvPr/>
          </p:nvGrpSpPr>
          <p:grpSpPr>
            <a:xfrm>
              <a:off x="1492844" y="1749944"/>
              <a:ext cx="2789947" cy="918329"/>
              <a:chOff x="467544" y="1749941"/>
              <a:chExt cx="2291246" cy="91832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6324EF-DC37-4A0D-B394-0336B13C70B1}"/>
                  </a:ext>
                </a:extLst>
              </p:cNvPr>
              <p:cNvSpPr txBox="1"/>
              <p:nvPr/>
            </p:nvSpPr>
            <p:spPr>
              <a:xfrm>
                <a:off x="467544" y="1749941"/>
                <a:ext cx="2221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178778-A1A9-46E8-AA88-3FAB5EBC6744}"/>
                  </a:ext>
                </a:extLst>
              </p:cNvPr>
              <p:cNvSpPr txBox="1"/>
              <p:nvPr/>
            </p:nvSpPr>
            <p:spPr>
              <a:xfrm>
                <a:off x="467544" y="2021939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Reports. 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1F0443-4500-494B-854D-FA9A69880D71}"/>
                </a:ext>
              </a:extLst>
            </p:cNvPr>
            <p:cNvGrpSpPr/>
            <p:nvPr/>
          </p:nvGrpSpPr>
          <p:grpSpPr>
            <a:xfrm>
              <a:off x="820916" y="3284987"/>
              <a:ext cx="2802170" cy="918329"/>
              <a:chOff x="242744" y="3314387"/>
              <a:chExt cx="2011990" cy="91832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EB1907-4571-42CA-8DB2-F7E394122480}"/>
                  </a:ext>
                </a:extLst>
              </p:cNvPr>
              <p:cNvSpPr txBox="1"/>
              <p:nvPr/>
            </p:nvSpPr>
            <p:spPr>
              <a:xfrm>
                <a:off x="242744" y="3314387"/>
                <a:ext cx="1942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1F4412-DD31-4E99-A173-179580967123}"/>
                  </a:ext>
                </a:extLst>
              </p:cNvPr>
              <p:cNvSpPr txBox="1"/>
              <p:nvPr/>
            </p:nvSpPr>
            <p:spPr>
              <a:xfrm>
                <a:off x="251520" y="3586385"/>
                <a:ext cx="20032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Reports. 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07632A5-E8C9-4273-90DE-088187AF15F2}"/>
                </a:ext>
              </a:extLst>
            </p:cNvPr>
            <p:cNvGrpSpPr/>
            <p:nvPr/>
          </p:nvGrpSpPr>
          <p:grpSpPr>
            <a:xfrm>
              <a:off x="1264596" y="5127031"/>
              <a:ext cx="2802170" cy="918329"/>
              <a:chOff x="251520" y="4998238"/>
              <a:chExt cx="2291246" cy="91832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F473B1-8CA1-4373-B300-6A95478358A9}"/>
                  </a:ext>
                </a:extLst>
              </p:cNvPr>
              <p:cNvSpPr txBox="1"/>
              <p:nvPr/>
            </p:nvSpPr>
            <p:spPr>
              <a:xfrm>
                <a:off x="251520" y="4998238"/>
                <a:ext cx="2221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F0DE06-66ED-4255-BCA1-745C7C488093}"/>
                  </a:ext>
                </a:extLst>
              </p:cNvPr>
              <p:cNvSpPr txBox="1"/>
              <p:nvPr/>
            </p:nvSpPr>
            <p:spPr>
              <a:xfrm>
                <a:off x="251520" y="5270236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Reports. 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id="{E19CB9B2-0EEA-4FC8-9843-2F67E89819A7}"/>
                </a:ext>
              </a:extLst>
            </p:cNvPr>
            <p:cNvSpPr/>
            <p:nvPr/>
          </p:nvSpPr>
          <p:spPr>
            <a:xfrm>
              <a:off x="6986776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id="{59677CE1-5B9A-4102-82D1-127B6E46DE47}"/>
                </a:ext>
              </a:extLst>
            </p:cNvPr>
            <p:cNvSpPr/>
            <p:nvPr/>
          </p:nvSpPr>
          <p:spPr>
            <a:xfrm flipH="1">
              <a:off x="4282790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2F771AE-FDEC-4C72-B78B-164F9D1E4890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7996726" y="3433015"/>
              <a:ext cx="581917" cy="58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774D6D45-5837-473F-808E-1CB3562A0D44}"/>
                </a:ext>
              </a:extLst>
            </p:cNvPr>
            <p:cNvSpPr/>
            <p:nvPr/>
          </p:nvSpPr>
          <p:spPr>
            <a:xfrm flipH="1">
              <a:off x="3366630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51EA6B-0CEA-4D5D-BDED-E991A5947EB0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3525854" y="3433015"/>
              <a:ext cx="593190" cy="58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03">
              <a:extLst>
                <a:ext uri="{FF2B5EF4-FFF2-40B4-BE49-F238E27FC236}">
                  <a16:creationId xmlns:a16="http://schemas.microsoft.com/office/drawing/2014/main" id="{76210A54-68E7-4713-B7F1-D334865F24A0}"/>
                </a:ext>
              </a:extLst>
            </p:cNvPr>
            <p:cNvSpPr/>
            <p:nvPr/>
          </p:nvSpPr>
          <p:spPr>
            <a:xfrm>
              <a:off x="8129954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Gráfico 20">
            <a:extLst>
              <a:ext uri="{FF2B5EF4-FFF2-40B4-BE49-F238E27FC236}">
                <a16:creationId xmlns:a16="http://schemas.microsoft.com/office/drawing/2014/main" id="{C8510E07-C574-46AD-BFE8-5E2AD504614C}"/>
              </a:ext>
            </a:extLst>
          </p:cNvPr>
          <p:cNvSpPr/>
          <p:nvPr/>
        </p:nvSpPr>
        <p:spPr>
          <a:xfrm flipH="1">
            <a:off x="0" y="6453320"/>
            <a:ext cx="12192000" cy="404680"/>
          </a:xfrm>
          <a:custGeom>
            <a:avLst/>
            <a:gdLst>
              <a:gd name="connsiteX0" fmla="*/ 0 w 12205703"/>
              <a:gd name="connsiteY0" fmla="*/ 0 h 4377711"/>
              <a:gd name="connsiteX1" fmla="*/ 0 w 12205703"/>
              <a:gd name="connsiteY1" fmla="*/ 4377712 h 4377711"/>
              <a:gd name="connsiteX2" fmla="*/ 12205704 w 12205703"/>
              <a:gd name="connsiteY2" fmla="*/ 4377712 h 4377711"/>
              <a:gd name="connsiteX3" fmla="*/ 12205704 w 12205703"/>
              <a:gd name="connsiteY3" fmla="*/ 1687089 h 4377711"/>
              <a:gd name="connsiteX4" fmla="*/ 8519672 w 12205703"/>
              <a:gd name="connsiteY4" fmla="*/ 3191094 h 4377711"/>
              <a:gd name="connsiteX5" fmla="*/ 6889601 w 12205703"/>
              <a:gd name="connsiteY5" fmla="*/ 3231796 h 4377711"/>
              <a:gd name="connsiteX6" fmla="*/ 0 w 12205703"/>
              <a:gd name="connsiteY6" fmla="*/ 0 h 4377711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9947419 w 12205704"/>
              <a:gd name="connsiteY4" fmla="*/ 3319431 h 4377712"/>
              <a:gd name="connsiteX5" fmla="*/ 6889601 w 12205704"/>
              <a:gd name="connsiteY5" fmla="*/ 3231796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9947419 w 12205704"/>
              <a:gd name="connsiteY4" fmla="*/ 3319431 h 4377712"/>
              <a:gd name="connsiteX5" fmla="*/ 6953769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268261 w 12205704"/>
              <a:gd name="connsiteY4" fmla="*/ 3335473 h 4377712"/>
              <a:gd name="connsiteX5" fmla="*/ 6953769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268261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16387 w 12205704"/>
              <a:gd name="connsiteY4" fmla="*/ 3271305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48472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48472 w 12205704"/>
              <a:gd name="connsiteY4" fmla="*/ 3287347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7BC6E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400" dirty="0"/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1FF4C2F9-7085-469A-9F42-332BCB05F87D}"/>
              </a:ext>
            </a:extLst>
          </p:cNvPr>
          <p:cNvSpPr/>
          <p:nvPr/>
        </p:nvSpPr>
        <p:spPr>
          <a:xfrm>
            <a:off x="-2" y="310049"/>
            <a:ext cx="1803400" cy="214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7DCB34B0-AFCD-4493-9291-F94396AADCBD}"/>
              </a:ext>
            </a:extLst>
          </p:cNvPr>
          <p:cNvSpPr/>
          <p:nvPr/>
        </p:nvSpPr>
        <p:spPr>
          <a:xfrm>
            <a:off x="5171081" y="3314184"/>
            <a:ext cx="1750825" cy="2421545"/>
          </a:xfrm>
          <a:custGeom>
            <a:avLst/>
            <a:gdLst>
              <a:gd name="connsiteX0" fmla="*/ 584552 w 585915"/>
              <a:gd name="connsiteY0" fmla="*/ 131818 h 810372"/>
              <a:gd name="connsiteX1" fmla="*/ 538556 w 585915"/>
              <a:gd name="connsiteY1" fmla="*/ 197918 h 810372"/>
              <a:gd name="connsiteX2" fmla="*/ 514264 w 585915"/>
              <a:gd name="connsiteY2" fmla="*/ 224494 h 810372"/>
              <a:gd name="connsiteX3" fmla="*/ 536881 w 585915"/>
              <a:gd name="connsiteY3" fmla="*/ 252594 h 810372"/>
              <a:gd name="connsiteX4" fmla="*/ 585161 w 585915"/>
              <a:gd name="connsiteY4" fmla="*/ 327603 h 810372"/>
              <a:gd name="connsiteX5" fmla="*/ 538099 w 585915"/>
              <a:gd name="connsiteY5" fmla="*/ 382051 h 810372"/>
              <a:gd name="connsiteX6" fmla="*/ 514036 w 585915"/>
              <a:gd name="connsiteY6" fmla="*/ 408552 h 810372"/>
              <a:gd name="connsiteX7" fmla="*/ 540536 w 585915"/>
              <a:gd name="connsiteY7" fmla="*/ 439165 h 810372"/>
              <a:gd name="connsiteX8" fmla="*/ 585237 w 585915"/>
              <a:gd name="connsiteY8" fmla="*/ 495365 h 810372"/>
              <a:gd name="connsiteX9" fmla="*/ 538785 w 585915"/>
              <a:gd name="connsiteY9" fmla="*/ 572049 h 810372"/>
              <a:gd name="connsiteX10" fmla="*/ 514493 w 585915"/>
              <a:gd name="connsiteY10" fmla="*/ 598930 h 810372"/>
              <a:gd name="connsiteX11" fmla="*/ 542669 w 585915"/>
              <a:gd name="connsiteY11" fmla="*/ 627411 h 810372"/>
              <a:gd name="connsiteX12" fmla="*/ 584932 w 585915"/>
              <a:gd name="connsiteY12" fmla="*/ 678356 h 810372"/>
              <a:gd name="connsiteX13" fmla="*/ 545181 w 585915"/>
              <a:gd name="connsiteY13" fmla="*/ 755040 h 810372"/>
              <a:gd name="connsiteX14" fmla="*/ 512284 w 585915"/>
              <a:gd name="connsiteY14" fmla="*/ 781008 h 810372"/>
              <a:gd name="connsiteX15" fmla="*/ 451287 w 585915"/>
              <a:gd name="connsiteY15" fmla="*/ 785349 h 810372"/>
              <a:gd name="connsiteX16" fmla="*/ 394782 w 585915"/>
              <a:gd name="connsiteY16" fmla="*/ 754964 h 810372"/>
              <a:gd name="connsiteX17" fmla="*/ 211410 w 585915"/>
              <a:gd name="connsiteY17" fmla="*/ 755193 h 810372"/>
              <a:gd name="connsiteX18" fmla="*/ 131299 w 585915"/>
              <a:gd name="connsiteY18" fmla="*/ 794868 h 810372"/>
              <a:gd name="connsiteX19" fmla="*/ 75709 w 585915"/>
              <a:gd name="connsiteY19" fmla="*/ 788242 h 810372"/>
              <a:gd name="connsiteX20" fmla="*/ 47228 w 585915"/>
              <a:gd name="connsiteY20" fmla="*/ 756640 h 810372"/>
              <a:gd name="connsiteX21" fmla="*/ 319 w 585915"/>
              <a:gd name="connsiteY21" fmla="*/ 689093 h 810372"/>
              <a:gd name="connsiteX22" fmla="*/ 45933 w 585915"/>
              <a:gd name="connsiteY22" fmla="*/ 626649 h 810372"/>
              <a:gd name="connsiteX23" fmla="*/ 70149 w 585915"/>
              <a:gd name="connsiteY23" fmla="*/ 594209 h 810372"/>
              <a:gd name="connsiteX24" fmla="*/ 39613 w 585915"/>
              <a:gd name="connsiteY24" fmla="*/ 566490 h 810372"/>
              <a:gd name="connsiteX25" fmla="*/ 852 w 585915"/>
              <a:gd name="connsiteY25" fmla="*/ 516382 h 810372"/>
              <a:gd name="connsiteX26" fmla="*/ 36110 w 585915"/>
              <a:gd name="connsiteY26" fmla="*/ 439546 h 810372"/>
              <a:gd name="connsiteX27" fmla="*/ 69236 w 585915"/>
              <a:gd name="connsiteY27" fmla="*/ 409770 h 810372"/>
              <a:gd name="connsiteX28" fmla="*/ 33292 w 585915"/>
              <a:gd name="connsiteY28" fmla="*/ 381061 h 810372"/>
              <a:gd name="connsiteX29" fmla="*/ 1081 w 585915"/>
              <a:gd name="connsiteY29" fmla="*/ 318084 h 810372"/>
              <a:gd name="connsiteX30" fmla="*/ 34511 w 585915"/>
              <a:gd name="connsiteY30" fmla="*/ 255259 h 810372"/>
              <a:gd name="connsiteX31" fmla="*/ 70378 w 585915"/>
              <a:gd name="connsiteY31" fmla="*/ 222210 h 810372"/>
              <a:gd name="connsiteX32" fmla="*/ 33521 w 585915"/>
              <a:gd name="connsiteY32" fmla="*/ 196242 h 810372"/>
              <a:gd name="connsiteX33" fmla="*/ 928 w 585915"/>
              <a:gd name="connsiteY33" fmla="*/ 133646 h 810372"/>
              <a:gd name="connsiteX34" fmla="*/ 33064 w 585915"/>
              <a:gd name="connsiteY34" fmla="*/ 70973 h 810372"/>
              <a:gd name="connsiteX35" fmla="*/ 74033 w 585915"/>
              <a:gd name="connsiteY35" fmla="*/ 29776 h 810372"/>
              <a:gd name="connsiteX36" fmla="*/ 108225 w 585915"/>
              <a:gd name="connsiteY36" fmla="*/ 0 h 810372"/>
              <a:gd name="connsiteX37" fmla="*/ 137848 w 585915"/>
              <a:gd name="connsiteY37" fmla="*/ 31908 h 810372"/>
              <a:gd name="connsiteX38" fmla="*/ 183920 w 585915"/>
              <a:gd name="connsiteY38" fmla="*/ 69907 h 810372"/>
              <a:gd name="connsiteX39" fmla="*/ 397829 w 585915"/>
              <a:gd name="connsiteY39" fmla="*/ 70136 h 810372"/>
              <a:gd name="connsiteX40" fmla="*/ 449231 w 585915"/>
              <a:gd name="connsiteY40" fmla="*/ 30537 h 810372"/>
              <a:gd name="connsiteX41" fmla="*/ 482128 w 585915"/>
              <a:gd name="connsiteY41" fmla="*/ 305 h 810372"/>
              <a:gd name="connsiteX42" fmla="*/ 513046 w 585915"/>
              <a:gd name="connsiteY42" fmla="*/ 32669 h 810372"/>
              <a:gd name="connsiteX43" fmla="*/ 539165 w 585915"/>
              <a:gd name="connsiteY43" fmla="*/ 68689 h 810372"/>
              <a:gd name="connsiteX44" fmla="*/ 584476 w 585915"/>
              <a:gd name="connsiteY44" fmla="*/ 131742 h 810372"/>
              <a:gd name="connsiteX45" fmla="*/ 286952 w 585915"/>
              <a:gd name="connsiteY45" fmla="*/ 440003 h 810372"/>
              <a:gd name="connsiteX46" fmla="*/ 286952 w 585915"/>
              <a:gd name="connsiteY46" fmla="*/ 438708 h 810372"/>
              <a:gd name="connsiteX47" fmla="*/ 408871 w 585915"/>
              <a:gd name="connsiteY47" fmla="*/ 438556 h 810372"/>
              <a:gd name="connsiteX48" fmla="*/ 446261 w 585915"/>
              <a:gd name="connsiteY48" fmla="*/ 407867 h 810372"/>
              <a:gd name="connsiteX49" fmla="*/ 411079 w 585915"/>
              <a:gd name="connsiteY49" fmla="*/ 381214 h 810372"/>
              <a:gd name="connsiteX50" fmla="*/ 172269 w 585915"/>
              <a:gd name="connsiteY50" fmla="*/ 381214 h 810372"/>
              <a:gd name="connsiteX51" fmla="*/ 138305 w 585915"/>
              <a:gd name="connsiteY51" fmla="*/ 409466 h 810372"/>
              <a:gd name="connsiteX52" fmla="*/ 175162 w 585915"/>
              <a:gd name="connsiteY52" fmla="*/ 440079 h 810372"/>
              <a:gd name="connsiteX53" fmla="*/ 286952 w 585915"/>
              <a:gd name="connsiteY53" fmla="*/ 439850 h 810372"/>
              <a:gd name="connsiteX54" fmla="*/ 291141 w 585915"/>
              <a:gd name="connsiteY54" fmla="*/ 253965 h 810372"/>
              <a:gd name="connsiteX55" fmla="*/ 291141 w 585915"/>
              <a:gd name="connsiteY55" fmla="*/ 253736 h 810372"/>
              <a:gd name="connsiteX56" fmla="*/ 413287 w 585915"/>
              <a:gd name="connsiteY56" fmla="*/ 253660 h 810372"/>
              <a:gd name="connsiteX57" fmla="*/ 446261 w 585915"/>
              <a:gd name="connsiteY57" fmla="*/ 224266 h 810372"/>
              <a:gd name="connsiteX58" fmla="*/ 411612 w 585915"/>
              <a:gd name="connsiteY58" fmla="*/ 197004 h 810372"/>
              <a:gd name="connsiteX59" fmla="*/ 177447 w 585915"/>
              <a:gd name="connsiteY59" fmla="*/ 197004 h 810372"/>
              <a:gd name="connsiteX60" fmla="*/ 138914 w 585915"/>
              <a:gd name="connsiteY60" fmla="*/ 225941 h 810372"/>
              <a:gd name="connsiteX61" fmla="*/ 179122 w 585915"/>
              <a:gd name="connsiteY61" fmla="*/ 253813 h 810372"/>
              <a:gd name="connsiteX62" fmla="*/ 291141 w 585915"/>
              <a:gd name="connsiteY62" fmla="*/ 253965 h 810372"/>
              <a:gd name="connsiteX63" fmla="*/ 289618 w 585915"/>
              <a:gd name="connsiteY63" fmla="*/ 628401 h 810372"/>
              <a:gd name="connsiteX64" fmla="*/ 289618 w 585915"/>
              <a:gd name="connsiteY64" fmla="*/ 628172 h 810372"/>
              <a:gd name="connsiteX65" fmla="*/ 411460 w 585915"/>
              <a:gd name="connsiteY65" fmla="*/ 628096 h 810372"/>
              <a:gd name="connsiteX66" fmla="*/ 445804 w 585915"/>
              <a:gd name="connsiteY66" fmla="*/ 599844 h 810372"/>
              <a:gd name="connsiteX67" fmla="*/ 412221 w 585915"/>
              <a:gd name="connsiteY67" fmla="*/ 571135 h 810372"/>
              <a:gd name="connsiteX68" fmla="*/ 173639 w 585915"/>
              <a:gd name="connsiteY68" fmla="*/ 571516 h 810372"/>
              <a:gd name="connsiteX69" fmla="*/ 139067 w 585915"/>
              <a:gd name="connsiteY69" fmla="*/ 600149 h 810372"/>
              <a:gd name="connsiteX70" fmla="*/ 177980 w 585915"/>
              <a:gd name="connsiteY70" fmla="*/ 628325 h 810372"/>
              <a:gd name="connsiteX71" fmla="*/ 289618 w 585915"/>
              <a:gd name="connsiteY71" fmla="*/ 628325 h 8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85915" h="810372">
                <a:moveTo>
                  <a:pt x="584552" y="131818"/>
                </a:moveTo>
                <a:cubicBezTo>
                  <a:pt x="586151" y="166239"/>
                  <a:pt x="588588" y="199974"/>
                  <a:pt x="538556" y="197918"/>
                </a:cubicBezTo>
                <a:cubicBezTo>
                  <a:pt x="522565" y="197232"/>
                  <a:pt x="514569" y="208274"/>
                  <a:pt x="514264" y="224494"/>
                </a:cubicBezTo>
                <a:cubicBezTo>
                  <a:pt x="514036" y="240334"/>
                  <a:pt x="520585" y="252594"/>
                  <a:pt x="536881" y="252594"/>
                </a:cubicBezTo>
                <a:cubicBezTo>
                  <a:pt x="593309" y="252518"/>
                  <a:pt x="583409" y="292650"/>
                  <a:pt x="585161" y="327603"/>
                </a:cubicBezTo>
                <a:cubicBezTo>
                  <a:pt x="586912" y="362024"/>
                  <a:pt x="577698" y="383651"/>
                  <a:pt x="538099" y="382051"/>
                </a:cubicBezTo>
                <a:cubicBezTo>
                  <a:pt x="521879" y="381366"/>
                  <a:pt x="514340" y="392332"/>
                  <a:pt x="514036" y="408552"/>
                </a:cubicBezTo>
                <a:cubicBezTo>
                  <a:pt x="513731" y="427057"/>
                  <a:pt x="522641" y="439089"/>
                  <a:pt x="540536" y="439165"/>
                </a:cubicBezTo>
                <a:cubicBezTo>
                  <a:pt x="580211" y="439393"/>
                  <a:pt x="587902" y="461553"/>
                  <a:pt x="585237" y="495365"/>
                </a:cubicBezTo>
                <a:cubicBezTo>
                  <a:pt x="582572" y="529328"/>
                  <a:pt x="595975" y="570983"/>
                  <a:pt x="538785" y="572049"/>
                </a:cubicBezTo>
                <a:cubicBezTo>
                  <a:pt x="523174" y="572353"/>
                  <a:pt x="514569" y="582482"/>
                  <a:pt x="514493" y="598930"/>
                </a:cubicBezTo>
                <a:cubicBezTo>
                  <a:pt x="514493" y="618044"/>
                  <a:pt x="525001" y="628629"/>
                  <a:pt x="542669" y="627411"/>
                </a:cubicBezTo>
                <a:cubicBezTo>
                  <a:pt x="581734" y="624822"/>
                  <a:pt x="588588" y="647058"/>
                  <a:pt x="584932" y="678356"/>
                </a:cubicBezTo>
                <a:cubicBezTo>
                  <a:pt x="581353" y="708740"/>
                  <a:pt x="600848" y="751461"/>
                  <a:pt x="545181" y="755040"/>
                </a:cubicBezTo>
                <a:cubicBezTo>
                  <a:pt x="528123" y="756107"/>
                  <a:pt x="519747" y="764635"/>
                  <a:pt x="512284" y="781008"/>
                </a:cubicBezTo>
                <a:cubicBezTo>
                  <a:pt x="496445" y="815657"/>
                  <a:pt x="464994" y="818398"/>
                  <a:pt x="451287" y="785349"/>
                </a:cubicBezTo>
                <a:cubicBezTo>
                  <a:pt x="438951" y="755650"/>
                  <a:pt x="418999" y="754888"/>
                  <a:pt x="394782" y="754964"/>
                </a:cubicBezTo>
                <a:cubicBezTo>
                  <a:pt x="333633" y="754964"/>
                  <a:pt x="272560" y="754355"/>
                  <a:pt x="211410" y="755193"/>
                </a:cubicBezTo>
                <a:cubicBezTo>
                  <a:pt x="179351" y="755574"/>
                  <a:pt x="145616" y="745598"/>
                  <a:pt x="131299" y="794868"/>
                </a:cubicBezTo>
                <a:cubicBezTo>
                  <a:pt x="124750" y="817484"/>
                  <a:pt x="90863" y="815428"/>
                  <a:pt x="75709" y="788242"/>
                </a:cubicBezTo>
                <a:cubicBezTo>
                  <a:pt x="68322" y="774992"/>
                  <a:pt x="66190" y="757097"/>
                  <a:pt x="47228" y="756640"/>
                </a:cubicBezTo>
                <a:cubicBezTo>
                  <a:pt x="-366" y="755574"/>
                  <a:pt x="471" y="722905"/>
                  <a:pt x="319" y="689093"/>
                </a:cubicBezTo>
                <a:cubicBezTo>
                  <a:pt x="166" y="656501"/>
                  <a:pt x="776" y="626954"/>
                  <a:pt x="45933" y="626649"/>
                </a:cubicBezTo>
                <a:cubicBezTo>
                  <a:pt x="64057" y="626573"/>
                  <a:pt x="71521" y="611952"/>
                  <a:pt x="70149" y="594209"/>
                </a:cubicBezTo>
                <a:cubicBezTo>
                  <a:pt x="68703" y="575552"/>
                  <a:pt x="56138" y="565957"/>
                  <a:pt x="39613" y="566490"/>
                </a:cubicBezTo>
                <a:cubicBezTo>
                  <a:pt x="1918" y="567708"/>
                  <a:pt x="-1813" y="543949"/>
                  <a:pt x="852" y="516382"/>
                </a:cubicBezTo>
                <a:cubicBezTo>
                  <a:pt x="3746" y="487140"/>
                  <a:pt x="-13312" y="447618"/>
                  <a:pt x="36110" y="439546"/>
                </a:cubicBezTo>
                <a:cubicBezTo>
                  <a:pt x="53777" y="436652"/>
                  <a:pt x="70987" y="433149"/>
                  <a:pt x="69236" y="409770"/>
                </a:cubicBezTo>
                <a:cubicBezTo>
                  <a:pt x="67637" y="387991"/>
                  <a:pt x="50960" y="383194"/>
                  <a:pt x="33292" y="381061"/>
                </a:cubicBezTo>
                <a:cubicBezTo>
                  <a:pt x="-8438" y="375959"/>
                  <a:pt x="1690" y="343214"/>
                  <a:pt x="1081" y="318084"/>
                </a:cubicBezTo>
                <a:cubicBezTo>
                  <a:pt x="471" y="292041"/>
                  <a:pt x="-5469" y="260514"/>
                  <a:pt x="34511" y="255259"/>
                </a:cubicBezTo>
                <a:cubicBezTo>
                  <a:pt x="54615" y="252670"/>
                  <a:pt x="72053" y="247721"/>
                  <a:pt x="70378" y="222210"/>
                </a:cubicBezTo>
                <a:cubicBezTo>
                  <a:pt x="68855" y="198755"/>
                  <a:pt x="50807" y="198146"/>
                  <a:pt x="33521" y="196242"/>
                </a:cubicBezTo>
                <a:cubicBezTo>
                  <a:pt x="-8058" y="191749"/>
                  <a:pt x="1004" y="158852"/>
                  <a:pt x="928" y="133646"/>
                </a:cubicBezTo>
                <a:cubicBezTo>
                  <a:pt x="776" y="108364"/>
                  <a:pt x="-8210" y="74172"/>
                  <a:pt x="33064" y="70973"/>
                </a:cubicBezTo>
                <a:cubicBezTo>
                  <a:pt x="60783" y="68765"/>
                  <a:pt x="71825" y="55667"/>
                  <a:pt x="74033" y="29776"/>
                </a:cubicBezTo>
                <a:cubicBezTo>
                  <a:pt x="75709" y="9900"/>
                  <a:pt x="87740" y="77"/>
                  <a:pt x="108225" y="0"/>
                </a:cubicBezTo>
                <a:cubicBezTo>
                  <a:pt x="130233" y="-76"/>
                  <a:pt x="139219" y="11423"/>
                  <a:pt x="137848" y="31908"/>
                </a:cubicBezTo>
                <a:cubicBezTo>
                  <a:pt x="135564" y="66404"/>
                  <a:pt x="157571" y="70060"/>
                  <a:pt x="183920" y="69907"/>
                </a:cubicBezTo>
                <a:cubicBezTo>
                  <a:pt x="255197" y="69679"/>
                  <a:pt x="326551" y="69374"/>
                  <a:pt x="397829" y="70136"/>
                </a:cubicBezTo>
                <a:cubicBezTo>
                  <a:pt x="426385" y="70440"/>
                  <a:pt x="448545" y="66328"/>
                  <a:pt x="449231" y="30537"/>
                </a:cubicBezTo>
                <a:cubicBezTo>
                  <a:pt x="449611" y="10585"/>
                  <a:pt x="461110" y="-304"/>
                  <a:pt x="482128" y="305"/>
                </a:cubicBezTo>
                <a:cubicBezTo>
                  <a:pt x="503298" y="914"/>
                  <a:pt x="512284" y="12641"/>
                  <a:pt x="513046" y="32669"/>
                </a:cubicBezTo>
                <a:cubicBezTo>
                  <a:pt x="513655" y="50565"/>
                  <a:pt x="516396" y="69831"/>
                  <a:pt x="539165" y="68689"/>
                </a:cubicBezTo>
                <a:cubicBezTo>
                  <a:pt x="589806" y="66100"/>
                  <a:pt x="587750" y="98540"/>
                  <a:pt x="584476" y="131742"/>
                </a:cubicBezTo>
                <a:close/>
                <a:moveTo>
                  <a:pt x="286952" y="440003"/>
                </a:moveTo>
                <a:cubicBezTo>
                  <a:pt x="286952" y="439546"/>
                  <a:pt x="286952" y="439165"/>
                  <a:pt x="286952" y="438708"/>
                </a:cubicBezTo>
                <a:cubicBezTo>
                  <a:pt x="327617" y="438708"/>
                  <a:pt x="368282" y="439013"/>
                  <a:pt x="408871" y="438556"/>
                </a:cubicBezTo>
                <a:cubicBezTo>
                  <a:pt x="429051" y="438327"/>
                  <a:pt x="446794" y="433530"/>
                  <a:pt x="446261" y="407867"/>
                </a:cubicBezTo>
                <a:cubicBezTo>
                  <a:pt x="445804" y="384564"/>
                  <a:pt x="429279" y="381290"/>
                  <a:pt x="411079" y="381214"/>
                </a:cubicBezTo>
                <a:cubicBezTo>
                  <a:pt x="331501" y="381138"/>
                  <a:pt x="251923" y="381214"/>
                  <a:pt x="172269" y="381214"/>
                </a:cubicBezTo>
                <a:cubicBezTo>
                  <a:pt x="153307" y="381214"/>
                  <a:pt x="138229" y="387001"/>
                  <a:pt x="138305" y="409466"/>
                </a:cubicBezTo>
                <a:cubicBezTo>
                  <a:pt x="138305" y="433910"/>
                  <a:pt x="153155" y="440536"/>
                  <a:pt x="175162" y="440079"/>
                </a:cubicBezTo>
                <a:cubicBezTo>
                  <a:pt x="212400" y="439241"/>
                  <a:pt x="249638" y="439850"/>
                  <a:pt x="286952" y="439850"/>
                </a:cubicBezTo>
                <a:close/>
                <a:moveTo>
                  <a:pt x="291141" y="253965"/>
                </a:moveTo>
                <a:cubicBezTo>
                  <a:pt x="291141" y="253965"/>
                  <a:pt x="291141" y="253813"/>
                  <a:pt x="291141" y="253736"/>
                </a:cubicBezTo>
                <a:cubicBezTo>
                  <a:pt x="331881" y="253736"/>
                  <a:pt x="372623" y="253965"/>
                  <a:pt x="413287" y="253660"/>
                </a:cubicBezTo>
                <a:cubicBezTo>
                  <a:pt x="432401" y="253508"/>
                  <a:pt x="446641" y="246807"/>
                  <a:pt x="446261" y="224266"/>
                </a:cubicBezTo>
                <a:cubicBezTo>
                  <a:pt x="445880" y="200964"/>
                  <a:pt x="430193" y="197004"/>
                  <a:pt x="411612" y="197004"/>
                </a:cubicBezTo>
                <a:cubicBezTo>
                  <a:pt x="333557" y="196928"/>
                  <a:pt x="255502" y="196851"/>
                  <a:pt x="177447" y="197004"/>
                </a:cubicBezTo>
                <a:cubicBezTo>
                  <a:pt x="157723" y="197004"/>
                  <a:pt x="138153" y="199517"/>
                  <a:pt x="138914" y="225941"/>
                </a:cubicBezTo>
                <a:cubicBezTo>
                  <a:pt x="139676" y="251985"/>
                  <a:pt x="159856" y="253584"/>
                  <a:pt x="179122" y="253813"/>
                </a:cubicBezTo>
                <a:cubicBezTo>
                  <a:pt x="216436" y="254270"/>
                  <a:pt x="253751" y="253965"/>
                  <a:pt x="291141" y="253965"/>
                </a:cubicBezTo>
                <a:close/>
                <a:moveTo>
                  <a:pt x="289618" y="628401"/>
                </a:moveTo>
                <a:lnTo>
                  <a:pt x="289618" y="628172"/>
                </a:lnTo>
                <a:cubicBezTo>
                  <a:pt x="330206" y="628172"/>
                  <a:pt x="370871" y="628401"/>
                  <a:pt x="411460" y="628096"/>
                </a:cubicBezTo>
                <a:cubicBezTo>
                  <a:pt x="430041" y="627944"/>
                  <a:pt x="445423" y="622309"/>
                  <a:pt x="445804" y="599844"/>
                </a:cubicBezTo>
                <a:cubicBezTo>
                  <a:pt x="446185" y="577075"/>
                  <a:pt x="430726" y="571211"/>
                  <a:pt x="412221" y="571135"/>
                </a:cubicBezTo>
                <a:cubicBezTo>
                  <a:pt x="332719" y="570907"/>
                  <a:pt x="253217" y="570983"/>
                  <a:pt x="173639" y="571516"/>
                </a:cubicBezTo>
                <a:cubicBezTo>
                  <a:pt x="155211" y="571668"/>
                  <a:pt x="139371" y="578141"/>
                  <a:pt x="139067" y="600149"/>
                </a:cubicBezTo>
                <a:cubicBezTo>
                  <a:pt x="138686" y="626802"/>
                  <a:pt x="158485" y="628249"/>
                  <a:pt x="177980" y="628325"/>
                </a:cubicBezTo>
                <a:cubicBezTo>
                  <a:pt x="215218" y="628553"/>
                  <a:pt x="252456" y="628325"/>
                  <a:pt x="289618" y="62832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843" y="2905807"/>
            <a:ext cx="3823124" cy="16228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562" y="419163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1ED0A6"/>
                </a:solidFill>
              </a:rPr>
              <a:t>Infographic Style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688023" y="1777116"/>
            <a:ext cx="9451166" cy="4158734"/>
            <a:chOff x="1219201" y="1828810"/>
            <a:chExt cx="9451166" cy="4158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3E2A650-ED7A-4122-9A66-206A8FCE9429}"/>
                </a:ext>
              </a:extLst>
            </p:cNvPr>
            <p:cNvGrpSpPr/>
            <p:nvPr/>
          </p:nvGrpSpPr>
          <p:grpSpPr>
            <a:xfrm>
              <a:off x="2095501" y="3033466"/>
              <a:ext cx="7898195" cy="1512168"/>
              <a:chOff x="955171" y="2708920"/>
              <a:chExt cx="7138954" cy="1512168"/>
            </a:xfrm>
          </p:grpSpPr>
          <p:sp>
            <p:nvSpPr>
              <p:cNvPr id="4" name="Chevron 8">
                <a:extLst>
                  <a:ext uri="{FF2B5EF4-FFF2-40B4-BE49-F238E27FC236}">
                    <a16:creationId xmlns:a16="http://schemas.microsoft.com/office/drawing/2014/main" id="{CC178EFD-F5C1-4961-8265-C501576F90F3}"/>
                  </a:ext>
                </a:extLst>
              </p:cNvPr>
              <p:cNvSpPr/>
              <p:nvPr/>
            </p:nvSpPr>
            <p:spPr>
              <a:xfrm>
                <a:off x="955171" y="2708920"/>
                <a:ext cx="1875088" cy="1512168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Chevron 9">
                <a:extLst>
                  <a:ext uri="{FF2B5EF4-FFF2-40B4-BE49-F238E27FC236}">
                    <a16:creationId xmlns:a16="http://schemas.microsoft.com/office/drawing/2014/main" id="{21EC1E47-51D4-48CC-935D-99FA8527F2B5}"/>
                  </a:ext>
                </a:extLst>
              </p:cNvPr>
              <p:cNvSpPr/>
              <p:nvPr/>
            </p:nvSpPr>
            <p:spPr>
              <a:xfrm>
                <a:off x="2271138" y="2708920"/>
                <a:ext cx="1875088" cy="1512168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Chevron 10">
                <a:extLst>
                  <a:ext uri="{FF2B5EF4-FFF2-40B4-BE49-F238E27FC236}">
                    <a16:creationId xmlns:a16="http://schemas.microsoft.com/office/drawing/2014/main" id="{7CAA0679-F97A-4FDE-AC1D-8375EE655772}"/>
                  </a:ext>
                </a:extLst>
              </p:cNvPr>
              <p:cNvSpPr/>
              <p:nvPr/>
            </p:nvSpPr>
            <p:spPr>
              <a:xfrm>
                <a:off x="3587104" y="2708920"/>
                <a:ext cx="1875088" cy="1512168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Chevron 11">
                <a:extLst>
                  <a:ext uri="{FF2B5EF4-FFF2-40B4-BE49-F238E27FC236}">
                    <a16:creationId xmlns:a16="http://schemas.microsoft.com/office/drawing/2014/main" id="{E4E7EABD-AA78-4CE0-91B0-A28034487AE1}"/>
                  </a:ext>
                </a:extLst>
              </p:cNvPr>
              <p:cNvSpPr/>
              <p:nvPr/>
            </p:nvSpPr>
            <p:spPr>
              <a:xfrm>
                <a:off x="4903071" y="2708920"/>
                <a:ext cx="1875088" cy="1512168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Chevron 12">
                <a:extLst>
                  <a:ext uri="{FF2B5EF4-FFF2-40B4-BE49-F238E27FC236}">
                    <a16:creationId xmlns:a16="http://schemas.microsoft.com/office/drawing/2014/main" id="{D66D3D89-5ECD-42C9-91A6-64E0D28E1BAC}"/>
                  </a:ext>
                </a:extLst>
              </p:cNvPr>
              <p:cNvSpPr/>
              <p:nvPr/>
            </p:nvSpPr>
            <p:spPr>
              <a:xfrm>
                <a:off x="6219037" y="2708920"/>
                <a:ext cx="1875088" cy="1512168"/>
              </a:xfrm>
              <a:prstGeom prst="chevron">
                <a:avLst/>
              </a:prstGeom>
              <a:solidFill>
                <a:srgbClr val="9FBEC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" name="Elbow Connector 14">
              <a:extLst>
                <a:ext uri="{FF2B5EF4-FFF2-40B4-BE49-F238E27FC236}">
                  <a16:creationId xmlns:a16="http://schemas.microsoft.com/office/drawing/2014/main" id="{A37B1EF6-EF8B-455E-B7C3-68F6008801F9}"/>
                </a:ext>
              </a:extLst>
            </p:cNvPr>
            <p:cNvCxnSpPr/>
            <p:nvPr/>
          </p:nvCxnSpPr>
          <p:spPr>
            <a:xfrm flipV="1">
              <a:off x="1219201" y="4709132"/>
              <a:ext cx="1529081" cy="520902"/>
            </a:xfrm>
            <a:prstGeom prst="bentConnector3">
              <a:avLst>
                <a:gd name="adj1" fmla="val -21013"/>
              </a:avLst>
            </a:prstGeom>
            <a:ln w="25400">
              <a:solidFill>
                <a:schemeClr val="accent6">
                  <a:alpha val="7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5E58CC-D3B5-4958-89FD-F5B778B6DD68}"/>
                </a:ext>
              </a:extLst>
            </p:cNvPr>
            <p:cNvGrpSpPr/>
            <p:nvPr/>
          </p:nvGrpSpPr>
          <p:grpSpPr>
            <a:xfrm>
              <a:off x="1393022" y="5076146"/>
              <a:ext cx="2045528" cy="911398"/>
              <a:chOff x="1418442" y="3789040"/>
              <a:chExt cx="2045528" cy="91139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384831-11D3-4CEC-8D3C-C96472FC5ECF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77965-48CB-4493-91A5-8C9283594B7E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AA189EC-652C-4277-8720-9A586250D67D}"/>
                </a:ext>
              </a:extLst>
            </p:cNvPr>
            <p:cNvGrpSpPr/>
            <p:nvPr/>
          </p:nvGrpSpPr>
          <p:grpSpPr>
            <a:xfrm>
              <a:off x="4858896" y="5076146"/>
              <a:ext cx="2045528" cy="911398"/>
              <a:chOff x="1418442" y="3789040"/>
              <a:chExt cx="2045528" cy="91139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5E7077-42AA-427C-BF07-E3F6F860EC17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5F8FB1-EB55-43AB-A7DE-EA016C1F9411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9131CC-8736-44B5-A151-80232A185404}"/>
                </a:ext>
              </a:extLst>
            </p:cNvPr>
            <p:cNvGrpSpPr/>
            <p:nvPr/>
          </p:nvGrpSpPr>
          <p:grpSpPr>
            <a:xfrm>
              <a:off x="8471892" y="5076146"/>
              <a:ext cx="2045528" cy="911398"/>
              <a:chOff x="1418442" y="3789040"/>
              <a:chExt cx="2045528" cy="91139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56F590-7892-4060-A998-D7F6F8C65291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1A9E0D-55BE-4067-B247-A0C7ADE547E7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9" name="Elbow Connector 30">
              <a:extLst>
                <a:ext uri="{FF2B5EF4-FFF2-40B4-BE49-F238E27FC236}">
                  <a16:creationId xmlns:a16="http://schemas.microsoft.com/office/drawing/2014/main" id="{16E0C95E-85CF-46AA-A0DE-FACBD34963B0}"/>
                </a:ext>
              </a:extLst>
            </p:cNvPr>
            <p:cNvCxnSpPr/>
            <p:nvPr/>
          </p:nvCxnSpPr>
          <p:spPr>
            <a:xfrm flipV="1">
              <a:off x="4664738" y="4709132"/>
              <a:ext cx="919468" cy="520902"/>
            </a:xfrm>
            <a:prstGeom prst="bentConnector3">
              <a:avLst>
                <a:gd name="adj1" fmla="val -30138"/>
              </a:avLst>
            </a:prstGeom>
            <a:ln w="25400">
              <a:solidFill>
                <a:schemeClr val="accent2">
                  <a:alpha val="7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33">
              <a:extLst>
                <a:ext uri="{FF2B5EF4-FFF2-40B4-BE49-F238E27FC236}">
                  <a16:creationId xmlns:a16="http://schemas.microsoft.com/office/drawing/2014/main" id="{25E375FA-92B3-4867-9CA2-77E5EC359D77}"/>
                </a:ext>
              </a:extLst>
            </p:cNvPr>
            <p:cNvCxnSpPr/>
            <p:nvPr/>
          </p:nvCxnSpPr>
          <p:spPr>
            <a:xfrm rot="10800000">
              <a:off x="8631579" y="4709134"/>
              <a:ext cx="2038788" cy="520900"/>
            </a:xfrm>
            <a:prstGeom prst="bentConnector3">
              <a:avLst>
                <a:gd name="adj1" fmla="val -25217"/>
              </a:avLst>
            </a:prstGeom>
            <a:ln w="25400">
              <a:solidFill>
                <a:schemeClr val="accent4">
                  <a:alpha val="7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C94062A-5332-43CD-AE11-84A0395556D0}"/>
                </a:ext>
              </a:extLst>
            </p:cNvPr>
            <p:cNvGrpSpPr/>
            <p:nvPr/>
          </p:nvGrpSpPr>
          <p:grpSpPr>
            <a:xfrm>
              <a:off x="1860560" y="1828810"/>
              <a:ext cx="2045528" cy="911398"/>
              <a:chOff x="1418442" y="3789040"/>
              <a:chExt cx="2045528" cy="911398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85039A-E5A5-42C6-BE6D-E15E0D2BF99B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742997-87B9-4D96-B81B-9D0A4087548B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24" name="Elbow Connector 43">
              <a:extLst>
                <a:ext uri="{FF2B5EF4-FFF2-40B4-BE49-F238E27FC236}">
                  <a16:creationId xmlns:a16="http://schemas.microsoft.com/office/drawing/2014/main" id="{031A4505-63A0-4D8A-97EE-CFC44C540A48}"/>
                </a:ext>
              </a:extLst>
            </p:cNvPr>
            <p:cNvCxnSpPr/>
            <p:nvPr/>
          </p:nvCxnSpPr>
          <p:spPr>
            <a:xfrm>
              <a:off x="1673028" y="1982699"/>
              <a:ext cx="2542346" cy="854225"/>
            </a:xfrm>
            <a:prstGeom prst="bentConnector3">
              <a:avLst>
                <a:gd name="adj1" fmla="val -6919"/>
              </a:avLst>
            </a:prstGeom>
            <a:ln w="25400">
              <a:solidFill>
                <a:schemeClr val="accent1">
                  <a:alpha val="7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12B350E-9C6B-446C-B89C-59744F1B8CF8}"/>
                </a:ext>
              </a:extLst>
            </p:cNvPr>
            <p:cNvGrpSpPr/>
            <p:nvPr/>
          </p:nvGrpSpPr>
          <p:grpSpPr>
            <a:xfrm>
              <a:off x="7875280" y="1828810"/>
              <a:ext cx="2045528" cy="911398"/>
              <a:chOff x="1418442" y="3789040"/>
              <a:chExt cx="2045528" cy="91139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188E4D-3E91-4E81-9FDF-26C1887E0F8A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65BDB1-BE46-47E4-8561-EE912A2223BD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28" name="Elbow Connector 55">
              <a:extLst>
                <a:ext uri="{FF2B5EF4-FFF2-40B4-BE49-F238E27FC236}">
                  <a16:creationId xmlns:a16="http://schemas.microsoft.com/office/drawing/2014/main" id="{C598C66C-8F40-4104-ABDA-BDF044570A1A}"/>
                </a:ext>
              </a:extLst>
            </p:cNvPr>
            <p:cNvCxnSpPr/>
            <p:nvPr/>
          </p:nvCxnSpPr>
          <p:spPr>
            <a:xfrm flipV="1">
              <a:off x="7259636" y="1982699"/>
              <a:ext cx="2755744" cy="926235"/>
            </a:xfrm>
            <a:prstGeom prst="bentConnector3">
              <a:avLst>
                <a:gd name="adj1" fmla="val 117007"/>
              </a:avLst>
            </a:prstGeom>
            <a:ln w="25400">
              <a:solidFill>
                <a:schemeClr val="accent3">
                  <a:alpha val="7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098686-3966-4747-ADFA-340FF0025D13}"/>
                </a:ext>
              </a:extLst>
            </p:cNvPr>
            <p:cNvSpPr txBox="1"/>
            <p:nvPr/>
          </p:nvSpPr>
          <p:spPr>
            <a:xfrm>
              <a:off x="2994900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>
                <a:solidFill>
                  <a:schemeClr val="bg1"/>
                </a:solidFill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FDA0BE-330A-45CA-A1F8-53510FB02F47}"/>
                </a:ext>
              </a:extLst>
            </p:cNvPr>
            <p:cNvSpPr txBox="1"/>
            <p:nvPr/>
          </p:nvSpPr>
          <p:spPr>
            <a:xfrm>
              <a:off x="4447138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9CEC29-E935-4CF9-84E9-F39D030B4A41}"/>
                </a:ext>
              </a:extLst>
            </p:cNvPr>
            <p:cNvSpPr txBox="1"/>
            <p:nvPr/>
          </p:nvSpPr>
          <p:spPr>
            <a:xfrm>
              <a:off x="5899376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793E32-C95C-4B64-B10B-2474CCE89B49}"/>
                </a:ext>
              </a:extLst>
            </p:cNvPr>
            <p:cNvSpPr txBox="1"/>
            <p:nvPr/>
          </p:nvSpPr>
          <p:spPr>
            <a:xfrm>
              <a:off x="7351614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C60C7A-3210-4AF2-8348-E70E60895D0F}"/>
                </a:ext>
              </a:extLst>
            </p:cNvPr>
            <p:cNvSpPr txBox="1"/>
            <p:nvPr/>
          </p:nvSpPr>
          <p:spPr>
            <a:xfrm>
              <a:off x="8803852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96B5C06-A83F-47DC-8E0D-E2490E1F1AC8}"/>
              </a:ext>
            </a:extLst>
          </p:cNvPr>
          <p:cNvSpPr/>
          <p:nvPr/>
        </p:nvSpPr>
        <p:spPr>
          <a:xfrm>
            <a:off x="11169524" y="2922723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02E797-21C5-4E79-BBD5-2F38CD4CC9AA}"/>
              </a:ext>
            </a:extLst>
          </p:cNvPr>
          <p:cNvSpPr/>
          <p:nvPr/>
        </p:nvSpPr>
        <p:spPr>
          <a:xfrm>
            <a:off x="0" y="0"/>
            <a:ext cx="4818888" cy="3628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55F72-F41B-4EFA-BDAE-BB4A76E1CED1}"/>
              </a:ext>
            </a:extLst>
          </p:cNvPr>
          <p:cNvSpPr txBox="1"/>
          <p:nvPr/>
        </p:nvSpPr>
        <p:spPr>
          <a:xfrm>
            <a:off x="310869" y="4045964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95D44-9742-4DCB-8D5E-43479B497D80}"/>
              </a:ext>
            </a:extLst>
          </p:cNvPr>
          <p:cNvSpPr txBox="1"/>
          <p:nvPr/>
        </p:nvSpPr>
        <p:spPr>
          <a:xfrm>
            <a:off x="1455194" y="4815405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anose="020B0604020202020204" pitchFamily="34" charset="0"/>
              </a:rPr>
              <a:t>PRESENTATION</a:t>
            </a:r>
            <a:endParaRPr lang="ko-KR" altLang="en-US" sz="3200" b="1" dirty="0"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8A6CB-8DB8-46D2-97BE-CD55BA384CE0}"/>
              </a:ext>
            </a:extLst>
          </p:cNvPr>
          <p:cNvSpPr txBox="1"/>
          <p:nvPr/>
        </p:nvSpPr>
        <p:spPr>
          <a:xfrm>
            <a:off x="310869" y="5588973"/>
            <a:ext cx="4577653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anose="020B0604020202020204" pitchFamily="34" charset="0"/>
              </a:rPr>
              <a:t>OREM IPSUM DOLOR SIT AMET, </a:t>
            </a:r>
            <a:endParaRPr lang="ko-KR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F0E02F-F9FD-4846-A54D-D9BC84A558D0}"/>
              </a:ext>
            </a:extLst>
          </p:cNvPr>
          <p:cNvSpPr txBox="1"/>
          <p:nvPr/>
        </p:nvSpPr>
        <p:spPr>
          <a:xfrm>
            <a:off x="228018" y="610292"/>
            <a:ext cx="4268239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anose="020B0604020202020204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anose="020B0604020202020204" pitchFamily="34" charset="0"/>
              </a:rPr>
              <a:t>Clean Text Slide 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anose="020B0604020202020204" pitchFamily="34" charset="0"/>
              </a:rPr>
              <a:t>for your Presentation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anose="020B0604020202020204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anose="020B0604020202020204" pitchFamily="34" charset="0"/>
              </a:rPr>
              <a:t>Clean Text Slide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anose="020B0604020202020204" pitchFamily="34" charset="0"/>
              </a:rPr>
              <a:t>for your Presentation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ADF9E-6C88-4B47-A379-83F907A3A85D}"/>
              </a:ext>
            </a:extLst>
          </p:cNvPr>
          <p:cNvSpPr txBox="1"/>
          <p:nvPr/>
        </p:nvSpPr>
        <p:spPr>
          <a:xfrm>
            <a:off x="6296060" y="1664542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anose="020B0604020202020204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/>
              <a:t>Get a modern PowerPoint  Presentation that is beautifully designed. </a:t>
            </a:r>
            <a:endParaRPr lang="ko-KR" altLang="en-US" sz="2000" dirty="0">
              <a:cs typeface="Arial" panose="020B06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4B857F6-9CAC-4A4F-AAE7-CF35CCB1C922}"/>
              </a:ext>
            </a:extLst>
          </p:cNvPr>
          <p:cNvSpPr/>
          <p:nvPr/>
        </p:nvSpPr>
        <p:spPr>
          <a:xfrm rot="10800000">
            <a:off x="5653800" y="1410427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3F7E722-94A1-43FA-A138-D6C62FE11EF2}"/>
              </a:ext>
            </a:extLst>
          </p:cNvPr>
          <p:cNvGrpSpPr/>
          <p:nvPr/>
        </p:nvGrpSpPr>
        <p:grpSpPr>
          <a:xfrm>
            <a:off x="11402214" y="161780"/>
            <a:ext cx="638341" cy="963404"/>
            <a:chOff x="11390491" y="103165"/>
            <a:chExt cx="638341" cy="963404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4C62207C-0486-4FC8-B539-E7B248AE1A1B}"/>
                </a:ext>
              </a:extLst>
            </p:cNvPr>
            <p:cNvSpPr/>
            <p:nvPr/>
          </p:nvSpPr>
          <p:spPr>
            <a:xfrm>
              <a:off x="11390491" y="183530"/>
              <a:ext cx="638341" cy="883039"/>
            </a:xfrm>
            <a:custGeom>
              <a:avLst/>
              <a:gdLst>
                <a:gd name="connsiteX0" fmla="*/ 592716 w 638341"/>
                <a:gd name="connsiteY0" fmla="*/ 337169 h 883039"/>
                <a:gd name="connsiteX1" fmla="*/ 592344 w 638341"/>
                <a:gd name="connsiteY1" fmla="*/ 555257 h 883039"/>
                <a:gd name="connsiteX2" fmla="*/ 519896 w 638341"/>
                <a:gd name="connsiteY2" fmla="*/ 665522 h 883039"/>
                <a:gd name="connsiteX3" fmla="*/ 505502 w 638341"/>
                <a:gd name="connsiteY3" fmla="*/ 670356 h 883039"/>
                <a:gd name="connsiteX4" fmla="*/ 503059 w 638341"/>
                <a:gd name="connsiteY4" fmla="*/ 676942 h 883039"/>
                <a:gd name="connsiteX5" fmla="*/ 519577 w 638341"/>
                <a:gd name="connsiteY5" fmla="*/ 701640 h 883039"/>
                <a:gd name="connsiteX6" fmla="*/ 635473 w 638341"/>
                <a:gd name="connsiteY6" fmla="*/ 875378 h 883039"/>
                <a:gd name="connsiteX7" fmla="*/ 638023 w 638341"/>
                <a:gd name="connsiteY7" fmla="*/ 881327 h 883039"/>
                <a:gd name="connsiteX8" fmla="*/ 631755 w 638341"/>
                <a:gd name="connsiteY8" fmla="*/ 882708 h 883039"/>
                <a:gd name="connsiteX9" fmla="*/ 563875 w 638341"/>
                <a:gd name="connsiteY9" fmla="*/ 882867 h 883039"/>
                <a:gd name="connsiteX10" fmla="*/ 552190 w 638341"/>
                <a:gd name="connsiteY10" fmla="*/ 876281 h 883039"/>
                <a:gd name="connsiteX11" fmla="*/ 460302 w 638341"/>
                <a:gd name="connsiteY11" fmla="*/ 741476 h 883039"/>
                <a:gd name="connsiteX12" fmla="*/ 449147 w 638341"/>
                <a:gd name="connsiteY12" fmla="*/ 735209 h 883039"/>
                <a:gd name="connsiteX13" fmla="*/ 379036 w 638341"/>
                <a:gd name="connsiteY13" fmla="*/ 735049 h 883039"/>
                <a:gd name="connsiteX14" fmla="*/ 260910 w 638341"/>
                <a:gd name="connsiteY14" fmla="*/ 735049 h 883039"/>
                <a:gd name="connsiteX15" fmla="*/ 186974 w 638341"/>
                <a:gd name="connsiteY15" fmla="*/ 735315 h 883039"/>
                <a:gd name="connsiteX16" fmla="*/ 177520 w 638341"/>
                <a:gd name="connsiteY16" fmla="*/ 741635 h 883039"/>
                <a:gd name="connsiteX17" fmla="*/ 86163 w 638341"/>
                <a:gd name="connsiteY17" fmla="*/ 875856 h 883039"/>
                <a:gd name="connsiteX18" fmla="*/ 73097 w 638341"/>
                <a:gd name="connsiteY18" fmla="*/ 882867 h 883039"/>
                <a:gd name="connsiteX19" fmla="*/ 8297 w 638341"/>
                <a:gd name="connsiteY19" fmla="*/ 882708 h 883039"/>
                <a:gd name="connsiteX20" fmla="*/ 489 w 638341"/>
                <a:gd name="connsiteY20" fmla="*/ 881380 h 883039"/>
                <a:gd name="connsiteX21" fmla="*/ 3729 w 638341"/>
                <a:gd name="connsiteY21" fmla="*/ 873412 h 883039"/>
                <a:gd name="connsiteX22" fmla="*/ 65608 w 638341"/>
                <a:gd name="connsiteY22" fmla="*/ 780887 h 883039"/>
                <a:gd name="connsiteX23" fmla="*/ 134178 w 638341"/>
                <a:gd name="connsiteY23" fmla="*/ 678164 h 883039"/>
                <a:gd name="connsiteX24" fmla="*/ 131417 w 638341"/>
                <a:gd name="connsiteY24" fmla="*/ 669931 h 883039"/>
                <a:gd name="connsiteX25" fmla="*/ 45690 w 638341"/>
                <a:gd name="connsiteY25" fmla="*/ 553238 h 883039"/>
                <a:gd name="connsiteX26" fmla="*/ 45477 w 638341"/>
                <a:gd name="connsiteY26" fmla="*/ 120833 h 883039"/>
                <a:gd name="connsiteX27" fmla="*/ 125680 w 638341"/>
                <a:gd name="connsiteY27" fmla="*/ 7593 h 883039"/>
                <a:gd name="connsiteX28" fmla="*/ 167481 w 638341"/>
                <a:gd name="connsiteY28" fmla="*/ 157 h 883039"/>
                <a:gd name="connsiteX29" fmla="*/ 471031 w 638341"/>
                <a:gd name="connsiteY29" fmla="*/ 210 h 883039"/>
                <a:gd name="connsiteX30" fmla="*/ 592716 w 638341"/>
                <a:gd name="connsiteY30" fmla="*/ 122746 h 883039"/>
                <a:gd name="connsiteX31" fmla="*/ 592716 w 638341"/>
                <a:gd name="connsiteY31" fmla="*/ 337062 h 883039"/>
                <a:gd name="connsiteX32" fmla="*/ 319389 w 638341"/>
                <a:gd name="connsiteY32" fmla="*/ 323518 h 883039"/>
                <a:gd name="connsiteX33" fmla="*/ 319389 w 638341"/>
                <a:gd name="connsiteY33" fmla="*/ 323359 h 883039"/>
                <a:gd name="connsiteX34" fmla="*/ 468056 w 638341"/>
                <a:gd name="connsiteY34" fmla="*/ 323306 h 883039"/>
                <a:gd name="connsiteX35" fmla="*/ 524570 w 638341"/>
                <a:gd name="connsiteY35" fmla="*/ 271997 h 883039"/>
                <a:gd name="connsiteX36" fmla="*/ 524623 w 638341"/>
                <a:gd name="connsiteY36" fmla="*/ 178994 h 883039"/>
                <a:gd name="connsiteX37" fmla="*/ 474111 w 638341"/>
                <a:gd name="connsiteY37" fmla="*/ 125879 h 883039"/>
                <a:gd name="connsiteX38" fmla="*/ 426946 w 638341"/>
                <a:gd name="connsiteY38" fmla="*/ 125826 h 883039"/>
                <a:gd name="connsiteX39" fmla="*/ 357737 w 638341"/>
                <a:gd name="connsiteY39" fmla="*/ 125242 h 883039"/>
                <a:gd name="connsiteX40" fmla="*/ 291557 w 638341"/>
                <a:gd name="connsiteY40" fmla="*/ 125401 h 883039"/>
                <a:gd name="connsiteX41" fmla="*/ 223836 w 638341"/>
                <a:gd name="connsiteY41" fmla="*/ 125242 h 883039"/>
                <a:gd name="connsiteX42" fmla="*/ 187346 w 638341"/>
                <a:gd name="connsiteY42" fmla="*/ 125029 h 883039"/>
                <a:gd name="connsiteX43" fmla="*/ 158505 w 638341"/>
                <a:gd name="connsiteY43" fmla="*/ 126835 h 883039"/>
                <a:gd name="connsiteX44" fmla="*/ 112614 w 638341"/>
                <a:gd name="connsiteY44" fmla="*/ 185952 h 883039"/>
                <a:gd name="connsiteX45" fmla="*/ 112826 w 638341"/>
                <a:gd name="connsiteY45" fmla="*/ 262915 h 883039"/>
                <a:gd name="connsiteX46" fmla="*/ 173058 w 638341"/>
                <a:gd name="connsiteY46" fmla="*/ 323571 h 883039"/>
                <a:gd name="connsiteX47" fmla="*/ 319442 w 638341"/>
                <a:gd name="connsiteY47" fmla="*/ 323571 h 883039"/>
                <a:gd name="connsiteX48" fmla="*/ 318539 w 638341"/>
                <a:gd name="connsiteY48" fmla="*/ 99375 h 883039"/>
                <a:gd name="connsiteX49" fmla="*/ 377974 w 638341"/>
                <a:gd name="connsiteY49" fmla="*/ 99375 h 883039"/>
                <a:gd name="connsiteX50" fmla="*/ 396670 w 638341"/>
                <a:gd name="connsiteY50" fmla="*/ 80785 h 883039"/>
                <a:gd name="connsiteX51" fmla="*/ 396830 w 638341"/>
                <a:gd name="connsiteY51" fmla="*/ 51094 h 883039"/>
                <a:gd name="connsiteX52" fmla="*/ 372663 w 638341"/>
                <a:gd name="connsiteY52" fmla="*/ 27246 h 883039"/>
                <a:gd name="connsiteX53" fmla="*/ 330012 w 638341"/>
                <a:gd name="connsiteY53" fmla="*/ 27246 h 883039"/>
                <a:gd name="connsiteX54" fmla="*/ 262184 w 638341"/>
                <a:gd name="connsiteY54" fmla="*/ 27352 h 883039"/>
                <a:gd name="connsiteX55" fmla="*/ 240673 w 638341"/>
                <a:gd name="connsiteY55" fmla="*/ 47270 h 883039"/>
                <a:gd name="connsiteX56" fmla="*/ 240779 w 638341"/>
                <a:gd name="connsiteY56" fmla="*/ 80042 h 883039"/>
                <a:gd name="connsiteX57" fmla="*/ 261388 w 638341"/>
                <a:gd name="connsiteY57" fmla="*/ 99428 h 883039"/>
                <a:gd name="connsiteX58" fmla="*/ 318539 w 638341"/>
                <a:gd name="connsiteY58" fmla="*/ 99428 h 883039"/>
                <a:gd name="connsiteX59" fmla="*/ 418554 w 638341"/>
                <a:gd name="connsiteY59" fmla="*/ 553292 h 883039"/>
                <a:gd name="connsiteX60" fmla="*/ 470075 w 638341"/>
                <a:gd name="connsiteY60" fmla="*/ 606140 h 883039"/>
                <a:gd name="connsiteX61" fmla="*/ 523242 w 638341"/>
                <a:gd name="connsiteY61" fmla="*/ 554513 h 883039"/>
                <a:gd name="connsiteX62" fmla="*/ 472040 w 638341"/>
                <a:gd name="connsiteY62" fmla="*/ 501505 h 883039"/>
                <a:gd name="connsiteX63" fmla="*/ 418554 w 638341"/>
                <a:gd name="connsiteY63" fmla="*/ 553292 h 883039"/>
                <a:gd name="connsiteX64" fmla="*/ 218259 w 638341"/>
                <a:gd name="connsiteY64" fmla="*/ 554141 h 883039"/>
                <a:gd name="connsiteX65" fmla="*/ 165516 w 638341"/>
                <a:gd name="connsiteY65" fmla="*/ 501505 h 883039"/>
                <a:gd name="connsiteX66" fmla="*/ 113836 w 638341"/>
                <a:gd name="connsiteY66" fmla="*/ 552920 h 883039"/>
                <a:gd name="connsiteX67" fmla="*/ 165782 w 638341"/>
                <a:gd name="connsiteY67" fmla="*/ 606194 h 883039"/>
                <a:gd name="connsiteX68" fmla="*/ 218259 w 638341"/>
                <a:gd name="connsiteY68" fmla="*/ 554141 h 8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38341" h="883039">
                  <a:moveTo>
                    <a:pt x="592716" y="337169"/>
                  </a:moveTo>
                  <a:cubicBezTo>
                    <a:pt x="592716" y="409882"/>
                    <a:pt x="593778" y="482596"/>
                    <a:pt x="592344" y="555257"/>
                  </a:cubicBezTo>
                  <a:cubicBezTo>
                    <a:pt x="591335" y="606194"/>
                    <a:pt x="565946" y="643214"/>
                    <a:pt x="519896" y="665522"/>
                  </a:cubicBezTo>
                  <a:cubicBezTo>
                    <a:pt x="515381" y="667700"/>
                    <a:pt x="510442" y="669347"/>
                    <a:pt x="505502" y="670356"/>
                  </a:cubicBezTo>
                  <a:cubicBezTo>
                    <a:pt x="500297" y="671418"/>
                    <a:pt x="500669" y="673436"/>
                    <a:pt x="503059" y="676942"/>
                  </a:cubicBezTo>
                  <a:cubicBezTo>
                    <a:pt x="508636" y="685122"/>
                    <a:pt x="514106" y="693407"/>
                    <a:pt x="519577" y="701640"/>
                  </a:cubicBezTo>
                  <a:cubicBezTo>
                    <a:pt x="558245" y="759535"/>
                    <a:pt x="596912" y="817430"/>
                    <a:pt x="635473" y="875378"/>
                  </a:cubicBezTo>
                  <a:cubicBezTo>
                    <a:pt x="636642" y="877184"/>
                    <a:pt x="639244" y="878883"/>
                    <a:pt x="638023" y="881327"/>
                  </a:cubicBezTo>
                  <a:cubicBezTo>
                    <a:pt x="636801" y="883823"/>
                    <a:pt x="633933" y="882708"/>
                    <a:pt x="631755" y="882708"/>
                  </a:cubicBezTo>
                  <a:cubicBezTo>
                    <a:pt x="609128" y="882761"/>
                    <a:pt x="586502" y="882601"/>
                    <a:pt x="563875" y="882867"/>
                  </a:cubicBezTo>
                  <a:cubicBezTo>
                    <a:pt x="558298" y="882920"/>
                    <a:pt x="555164" y="880689"/>
                    <a:pt x="552190" y="876281"/>
                  </a:cubicBezTo>
                  <a:cubicBezTo>
                    <a:pt x="521649" y="831293"/>
                    <a:pt x="490842" y="786464"/>
                    <a:pt x="460302" y="741476"/>
                  </a:cubicBezTo>
                  <a:cubicBezTo>
                    <a:pt x="457433" y="737280"/>
                    <a:pt x="454353" y="735155"/>
                    <a:pt x="449147" y="735209"/>
                  </a:cubicBezTo>
                  <a:cubicBezTo>
                    <a:pt x="425777" y="735315"/>
                    <a:pt x="402407" y="735102"/>
                    <a:pt x="379036" y="735049"/>
                  </a:cubicBezTo>
                  <a:cubicBezTo>
                    <a:pt x="339678" y="735049"/>
                    <a:pt x="300268" y="734996"/>
                    <a:pt x="260910" y="735049"/>
                  </a:cubicBezTo>
                  <a:cubicBezTo>
                    <a:pt x="236265" y="735049"/>
                    <a:pt x="211619" y="735421"/>
                    <a:pt x="186974" y="735315"/>
                  </a:cubicBezTo>
                  <a:cubicBezTo>
                    <a:pt x="181928" y="735315"/>
                    <a:pt x="179857" y="738236"/>
                    <a:pt x="177520" y="741635"/>
                  </a:cubicBezTo>
                  <a:cubicBezTo>
                    <a:pt x="147032" y="786358"/>
                    <a:pt x="116491" y="831027"/>
                    <a:pt x="86163" y="875856"/>
                  </a:cubicBezTo>
                  <a:cubicBezTo>
                    <a:pt x="82817" y="880795"/>
                    <a:pt x="79205" y="882973"/>
                    <a:pt x="73097" y="882867"/>
                  </a:cubicBezTo>
                  <a:cubicBezTo>
                    <a:pt x="51479" y="882548"/>
                    <a:pt x="29862" y="882761"/>
                    <a:pt x="8297" y="882708"/>
                  </a:cubicBezTo>
                  <a:cubicBezTo>
                    <a:pt x="5641" y="882708"/>
                    <a:pt x="1976" y="884035"/>
                    <a:pt x="489" y="881380"/>
                  </a:cubicBezTo>
                  <a:cubicBezTo>
                    <a:pt x="-1264" y="878246"/>
                    <a:pt x="2136" y="875803"/>
                    <a:pt x="3729" y="873412"/>
                  </a:cubicBezTo>
                  <a:cubicBezTo>
                    <a:pt x="24285" y="842500"/>
                    <a:pt x="44999" y="811747"/>
                    <a:pt x="65608" y="780887"/>
                  </a:cubicBezTo>
                  <a:cubicBezTo>
                    <a:pt x="88500" y="746681"/>
                    <a:pt x="111286" y="712369"/>
                    <a:pt x="134178" y="678164"/>
                  </a:cubicBezTo>
                  <a:cubicBezTo>
                    <a:pt x="137100" y="673808"/>
                    <a:pt x="137578" y="671790"/>
                    <a:pt x="131417" y="669931"/>
                  </a:cubicBezTo>
                  <a:cubicBezTo>
                    <a:pt x="79683" y="654103"/>
                    <a:pt x="45690" y="607628"/>
                    <a:pt x="45690" y="553238"/>
                  </a:cubicBezTo>
                  <a:cubicBezTo>
                    <a:pt x="45690" y="409086"/>
                    <a:pt x="46274" y="264986"/>
                    <a:pt x="45477" y="120833"/>
                  </a:cubicBezTo>
                  <a:cubicBezTo>
                    <a:pt x="45212" y="74252"/>
                    <a:pt x="76390" y="25227"/>
                    <a:pt x="125680" y="7593"/>
                  </a:cubicBezTo>
                  <a:cubicBezTo>
                    <a:pt x="139277" y="2707"/>
                    <a:pt x="153140" y="157"/>
                    <a:pt x="167481" y="157"/>
                  </a:cubicBezTo>
                  <a:cubicBezTo>
                    <a:pt x="268664" y="51"/>
                    <a:pt x="369847" y="-161"/>
                    <a:pt x="471031" y="210"/>
                  </a:cubicBezTo>
                  <a:cubicBezTo>
                    <a:pt x="539283" y="476"/>
                    <a:pt x="592716" y="54759"/>
                    <a:pt x="592716" y="122746"/>
                  </a:cubicBezTo>
                  <a:cubicBezTo>
                    <a:pt x="592716" y="194185"/>
                    <a:pt x="592716" y="265624"/>
                    <a:pt x="592716" y="337062"/>
                  </a:cubicBezTo>
                  <a:close/>
                  <a:moveTo>
                    <a:pt x="319389" y="323518"/>
                  </a:moveTo>
                  <a:cubicBezTo>
                    <a:pt x="319389" y="323518"/>
                    <a:pt x="319389" y="323412"/>
                    <a:pt x="319389" y="323359"/>
                  </a:cubicBezTo>
                  <a:cubicBezTo>
                    <a:pt x="368945" y="323359"/>
                    <a:pt x="418500" y="323571"/>
                    <a:pt x="468056" y="323306"/>
                  </a:cubicBezTo>
                  <a:cubicBezTo>
                    <a:pt x="497641" y="323146"/>
                    <a:pt x="523667" y="300042"/>
                    <a:pt x="524570" y="271997"/>
                  </a:cubicBezTo>
                  <a:cubicBezTo>
                    <a:pt x="525579" y="241031"/>
                    <a:pt x="525526" y="209960"/>
                    <a:pt x="524623" y="178994"/>
                  </a:cubicBezTo>
                  <a:cubicBezTo>
                    <a:pt x="523826" y="150524"/>
                    <a:pt x="502262" y="129385"/>
                    <a:pt x="474111" y="125879"/>
                  </a:cubicBezTo>
                  <a:cubicBezTo>
                    <a:pt x="458283" y="123914"/>
                    <a:pt x="442667" y="126251"/>
                    <a:pt x="426946" y="125826"/>
                  </a:cubicBezTo>
                  <a:cubicBezTo>
                    <a:pt x="403894" y="125242"/>
                    <a:pt x="380736" y="124445"/>
                    <a:pt x="357737" y="125242"/>
                  </a:cubicBezTo>
                  <a:cubicBezTo>
                    <a:pt x="335642" y="125986"/>
                    <a:pt x="313599" y="125507"/>
                    <a:pt x="291557" y="125401"/>
                  </a:cubicBezTo>
                  <a:cubicBezTo>
                    <a:pt x="268983" y="125295"/>
                    <a:pt x="246409" y="126092"/>
                    <a:pt x="223836" y="125242"/>
                  </a:cubicBezTo>
                  <a:cubicBezTo>
                    <a:pt x="211726" y="124764"/>
                    <a:pt x="199509" y="125879"/>
                    <a:pt x="187346" y="125029"/>
                  </a:cubicBezTo>
                  <a:cubicBezTo>
                    <a:pt x="177679" y="124339"/>
                    <a:pt x="167959" y="125029"/>
                    <a:pt x="158505" y="126835"/>
                  </a:cubicBezTo>
                  <a:cubicBezTo>
                    <a:pt x="130779" y="131987"/>
                    <a:pt x="112773" y="155145"/>
                    <a:pt x="112614" y="185952"/>
                  </a:cubicBezTo>
                  <a:cubicBezTo>
                    <a:pt x="112455" y="211606"/>
                    <a:pt x="112986" y="237260"/>
                    <a:pt x="112826" y="262915"/>
                  </a:cubicBezTo>
                  <a:cubicBezTo>
                    <a:pt x="112561" y="298236"/>
                    <a:pt x="137578" y="323571"/>
                    <a:pt x="173058" y="323571"/>
                  </a:cubicBezTo>
                  <a:cubicBezTo>
                    <a:pt x="221871" y="323571"/>
                    <a:pt x="270630" y="323571"/>
                    <a:pt x="319442" y="323571"/>
                  </a:cubicBezTo>
                  <a:close/>
                  <a:moveTo>
                    <a:pt x="318539" y="99375"/>
                  </a:moveTo>
                  <a:cubicBezTo>
                    <a:pt x="338351" y="99375"/>
                    <a:pt x="358162" y="99481"/>
                    <a:pt x="377974" y="99375"/>
                  </a:cubicBezTo>
                  <a:cubicBezTo>
                    <a:pt x="389341" y="99269"/>
                    <a:pt x="396511" y="92045"/>
                    <a:pt x="396670" y="80785"/>
                  </a:cubicBezTo>
                  <a:cubicBezTo>
                    <a:pt x="396830" y="70906"/>
                    <a:pt x="396830" y="60973"/>
                    <a:pt x="396830" y="51094"/>
                  </a:cubicBezTo>
                  <a:cubicBezTo>
                    <a:pt x="396830" y="34151"/>
                    <a:pt x="389925" y="27299"/>
                    <a:pt x="372663" y="27246"/>
                  </a:cubicBezTo>
                  <a:cubicBezTo>
                    <a:pt x="358428" y="27246"/>
                    <a:pt x="344246" y="27246"/>
                    <a:pt x="330012" y="27246"/>
                  </a:cubicBezTo>
                  <a:cubicBezTo>
                    <a:pt x="307385" y="27246"/>
                    <a:pt x="284811" y="27139"/>
                    <a:pt x="262184" y="27352"/>
                  </a:cubicBezTo>
                  <a:cubicBezTo>
                    <a:pt x="249384" y="27511"/>
                    <a:pt x="241045" y="35266"/>
                    <a:pt x="240673" y="47270"/>
                  </a:cubicBezTo>
                  <a:cubicBezTo>
                    <a:pt x="240301" y="58158"/>
                    <a:pt x="240354" y="69100"/>
                    <a:pt x="240779" y="80042"/>
                  </a:cubicBezTo>
                  <a:cubicBezTo>
                    <a:pt x="241310" y="92736"/>
                    <a:pt x="248640" y="99428"/>
                    <a:pt x="261388" y="99428"/>
                  </a:cubicBezTo>
                  <a:cubicBezTo>
                    <a:pt x="280456" y="99481"/>
                    <a:pt x="299471" y="99428"/>
                    <a:pt x="318539" y="99428"/>
                  </a:cubicBezTo>
                  <a:close/>
                  <a:moveTo>
                    <a:pt x="418554" y="553292"/>
                  </a:moveTo>
                  <a:cubicBezTo>
                    <a:pt x="418447" y="582929"/>
                    <a:pt x="440702" y="605769"/>
                    <a:pt x="470075" y="606140"/>
                  </a:cubicBezTo>
                  <a:cubicBezTo>
                    <a:pt x="499022" y="606512"/>
                    <a:pt x="522977" y="583248"/>
                    <a:pt x="523242" y="554513"/>
                  </a:cubicBezTo>
                  <a:cubicBezTo>
                    <a:pt x="523508" y="526256"/>
                    <a:pt x="499659" y="501611"/>
                    <a:pt x="472040" y="501505"/>
                  </a:cubicBezTo>
                  <a:cubicBezTo>
                    <a:pt x="441765" y="501399"/>
                    <a:pt x="418713" y="523707"/>
                    <a:pt x="418554" y="553292"/>
                  </a:cubicBezTo>
                  <a:close/>
                  <a:moveTo>
                    <a:pt x="218259" y="554141"/>
                  </a:moveTo>
                  <a:cubicBezTo>
                    <a:pt x="218312" y="524716"/>
                    <a:pt x="195101" y="501505"/>
                    <a:pt x="165516" y="501505"/>
                  </a:cubicBezTo>
                  <a:cubicBezTo>
                    <a:pt x="137684" y="501505"/>
                    <a:pt x="113942" y="525088"/>
                    <a:pt x="113836" y="552920"/>
                  </a:cubicBezTo>
                  <a:cubicBezTo>
                    <a:pt x="113729" y="582823"/>
                    <a:pt x="136409" y="606087"/>
                    <a:pt x="165782" y="606194"/>
                  </a:cubicBezTo>
                  <a:cubicBezTo>
                    <a:pt x="194995" y="606300"/>
                    <a:pt x="218152" y="583301"/>
                    <a:pt x="218259" y="554141"/>
                  </a:cubicBezTo>
                  <a:close/>
                </a:path>
              </a:pathLst>
            </a:custGeom>
            <a:solidFill>
              <a:srgbClr val="36B9EC"/>
            </a:solidFill>
            <a:ln w="52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6EE40EDA-7BDA-4643-B893-62A0B2CEC340}"/>
                </a:ext>
              </a:extLst>
            </p:cNvPr>
            <p:cNvSpPr/>
            <p:nvPr/>
          </p:nvSpPr>
          <p:spPr>
            <a:xfrm>
              <a:off x="11629943" y="103165"/>
              <a:ext cx="69634" cy="70006"/>
            </a:xfrm>
            <a:custGeom>
              <a:avLst/>
              <a:gdLst>
                <a:gd name="connsiteX0" fmla="*/ 0 w 69634"/>
                <a:gd name="connsiteY0" fmla="*/ 34737 h 70006"/>
                <a:gd name="connsiteX1" fmla="*/ 35056 w 69634"/>
                <a:gd name="connsiteY1" fmla="*/ 0 h 70006"/>
                <a:gd name="connsiteX2" fmla="*/ 69633 w 69634"/>
                <a:gd name="connsiteY2" fmla="*/ 35481 h 70006"/>
                <a:gd name="connsiteX3" fmla="*/ 35056 w 69634"/>
                <a:gd name="connsiteY3" fmla="*/ 70005 h 70006"/>
                <a:gd name="connsiteX4" fmla="*/ 0 w 69634"/>
                <a:gd name="connsiteY4" fmla="*/ 34737 h 7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34" h="70006">
                  <a:moveTo>
                    <a:pt x="0" y="34737"/>
                  </a:moveTo>
                  <a:cubicBezTo>
                    <a:pt x="0" y="15669"/>
                    <a:pt x="15881" y="-53"/>
                    <a:pt x="35056" y="0"/>
                  </a:cubicBezTo>
                  <a:cubicBezTo>
                    <a:pt x="53699" y="53"/>
                    <a:pt x="69792" y="16572"/>
                    <a:pt x="69633" y="35481"/>
                  </a:cubicBezTo>
                  <a:cubicBezTo>
                    <a:pt x="69474" y="54283"/>
                    <a:pt x="53858" y="69846"/>
                    <a:pt x="35056" y="70005"/>
                  </a:cubicBezTo>
                  <a:cubicBezTo>
                    <a:pt x="15350" y="70164"/>
                    <a:pt x="0" y="54708"/>
                    <a:pt x="0" y="34737"/>
                  </a:cubicBezTo>
                  <a:close/>
                </a:path>
              </a:pathLst>
            </a:custGeom>
            <a:solidFill>
              <a:srgbClr val="36B9EC"/>
            </a:solidFill>
            <a:ln w="52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0CC6EBFD-2C27-4B7C-B97E-7D01BA41397C}"/>
                </a:ext>
              </a:extLst>
            </p:cNvPr>
            <p:cNvSpPr/>
            <p:nvPr/>
          </p:nvSpPr>
          <p:spPr>
            <a:xfrm>
              <a:off x="11719968" y="103165"/>
              <a:ext cx="69487" cy="69956"/>
            </a:xfrm>
            <a:custGeom>
              <a:avLst/>
              <a:gdLst>
                <a:gd name="connsiteX0" fmla="*/ 35218 w 69487"/>
                <a:gd name="connsiteY0" fmla="*/ 69952 h 69956"/>
                <a:gd name="connsiteX1" fmla="*/ 3 w 69487"/>
                <a:gd name="connsiteY1" fmla="*/ 36596 h 69956"/>
                <a:gd name="connsiteX2" fmla="*/ 34581 w 69487"/>
                <a:gd name="connsiteY2" fmla="*/ 0 h 69956"/>
                <a:gd name="connsiteX3" fmla="*/ 69477 w 69487"/>
                <a:gd name="connsiteY3" fmla="*/ 34312 h 69956"/>
                <a:gd name="connsiteX4" fmla="*/ 35271 w 69487"/>
                <a:gd name="connsiteY4" fmla="*/ 69952 h 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87" h="69956">
                  <a:moveTo>
                    <a:pt x="35218" y="69952"/>
                  </a:moveTo>
                  <a:cubicBezTo>
                    <a:pt x="16097" y="70271"/>
                    <a:pt x="216" y="55239"/>
                    <a:pt x="3" y="36596"/>
                  </a:cubicBezTo>
                  <a:cubicBezTo>
                    <a:pt x="-262" y="16200"/>
                    <a:pt x="14982" y="106"/>
                    <a:pt x="34581" y="0"/>
                  </a:cubicBezTo>
                  <a:cubicBezTo>
                    <a:pt x="52852" y="-53"/>
                    <a:pt x="68999" y="15775"/>
                    <a:pt x="69477" y="34312"/>
                  </a:cubicBezTo>
                  <a:cubicBezTo>
                    <a:pt x="69955" y="53221"/>
                    <a:pt x="54233" y="69633"/>
                    <a:pt x="35271" y="69952"/>
                  </a:cubicBezTo>
                  <a:close/>
                </a:path>
              </a:pathLst>
            </a:custGeom>
            <a:solidFill>
              <a:srgbClr val="36B9EC"/>
            </a:solidFill>
            <a:ln w="52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33C03288-DA4C-499A-ACD5-7F94C3FD10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7512" y="3685885"/>
            <a:ext cx="7194487" cy="3172115"/>
          </a:xfrm>
        </p:spPr>
      </p:pic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DBC33A08-6A53-4680-869E-8D4B4278C92D}"/>
              </a:ext>
            </a:extLst>
          </p:cNvPr>
          <p:cNvSpPr/>
          <p:nvPr/>
        </p:nvSpPr>
        <p:spPr>
          <a:xfrm>
            <a:off x="1959429" y="3612755"/>
            <a:ext cx="8955313" cy="12622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2485013" y="5081273"/>
            <a:ext cx="788963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1ED0A6"/>
                </a:solidFill>
                <a:cs typeface="Arial" panose="020B0604020202020204" pitchFamily="34" charset="0"/>
              </a:rPr>
              <a:t>THANK YOU</a:t>
            </a:r>
            <a:endParaRPr lang="ko-KR" altLang="en-US" sz="6000" b="1" dirty="0">
              <a:solidFill>
                <a:srgbClr val="1ED0A6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5426406" y="6132105"/>
            <a:ext cx="200684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anose="020B0604020202020204" pitchFamily="34" charset="0"/>
              </a:rPr>
              <a:t>slidesppt.net</a:t>
            </a:r>
            <a:endParaRPr lang="ko-KR" altLang="en-US" sz="1867" dirty="0"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4E66C6-7477-4F2A-A7E1-04DFFE0ED3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746" y="1126123"/>
            <a:ext cx="5800318" cy="33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741867" y="693777"/>
            <a:ext cx="10553318" cy="1065096"/>
            <a:chOff x="903060" y="618952"/>
            <a:chExt cx="10553318" cy="10650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903060" y="618952"/>
              <a:ext cx="4946526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4000" b="1" u="sng" dirty="0">
                  <a:solidFill>
                    <a:srgbClr val="1ED0A6"/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4000" b="1" u="sng" dirty="0">
                <a:solidFill>
                  <a:srgbClr val="1ED0A6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5180526" y="26194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>
                <a:solidFill>
                  <a:srgbClr val="1ED0A6"/>
                </a:solidFill>
                <a:effectLst/>
              </a:rPr>
              <a:t>01</a:t>
            </a:r>
            <a:endParaRPr lang="ko-KR" altLang="en-US" b="1">
              <a:solidFill>
                <a:srgbClr val="1ED0A6"/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348659" y="2292844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cs typeface="Arial" panose="020B0604020202020204" pitchFamily="34" charset="0"/>
                </a:rPr>
                <a:t>Contents</a:t>
              </a:r>
              <a:endParaRPr lang="ko-KR" altLang="en-US" sz="2700" b="1"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5180526" y="1758873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>
                <a:solidFill>
                  <a:srgbClr val="1ED0A6"/>
                </a:solidFill>
              </a:rPr>
              <a:t>02</a:t>
            </a:r>
            <a:endParaRPr lang="ko-KR" altLang="en-US" sz="7200" b="1">
              <a:solidFill>
                <a:srgbClr val="1ED0A6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348659" y="3789775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cs typeface="Arial" panose="020B0604020202020204" pitchFamily="34" charset="0"/>
                </a:rPr>
                <a:t>Contents</a:t>
              </a:r>
              <a:endParaRPr lang="ko-KR" altLang="en-US" sz="2700" b="1"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5180526" y="325580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>
                <a:solidFill>
                  <a:srgbClr val="1ED0A6"/>
                </a:solidFill>
                <a:effectLst/>
              </a:rPr>
              <a:t>03</a:t>
            </a:r>
            <a:endParaRPr lang="ko-KR" altLang="en-US" b="1">
              <a:solidFill>
                <a:srgbClr val="1ED0A6"/>
              </a:solidFill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348659" y="5280169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cs typeface="Arial" panose="020B0604020202020204" pitchFamily="34" charset="0"/>
                </a:rPr>
                <a:t>Contents</a:t>
              </a:r>
              <a:endParaRPr lang="ko-KR" altLang="en-US" sz="2700" b="1"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5180526" y="475273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>
                <a:solidFill>
                  <a:srgbClr val="1ED0A6"/>
                </a:solidFill>
                <a:effectLst/>
              </a:rPr>
              <a:t>04</a:t>
            </a:r>
            <a:endParaRPr lang="ko-KR" altLang="en-US" b="1">
              <a:solidFill>
                <a:srgbClr val="1ED0A6"/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21323" y="1422164"/>
            <a:ext cx="367518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b="1" dirty="0">
                <a:solidFill>
                  <a:srgbClr val="36B9EC"/>
                </a:solidFill>
                <a:effectLst/>
                <a:latin typeface="+mj-lt"/>
              </a:rPr>
              <a:t>Agenda Style</a:t>
            </a:r>
            <a:endParaRPr lang="ko-KR" altLang="en-US" b="1" dirty="0">
              <a:solidFill>
                <a:srgbClr val="36B9EC"/>
              </a:solidFill>
              <a:effectLst/>
              <a:latin typeface="+mj-lt"/>
            </a:endParaRPr>
          </a:p>
        </p:txBody>
      </p:sp>
      <p:sp>
        <p:nvSpPr>
          <p:cNvPr id="23" name="Isosceles Triangle 7">
            <a:extLst>
              <a:ext uri="{FF2B5EF4-FFF2-40B4-BE49-F238E27FC236}">
                <a16:creationId xmlns:a16="http://schemas.microsoft.com/office/drawing/2014/main" id="{6296EE8C-5BFD-4DD1-AE0D-14F4ABE4FE69}"/>
              </a:ext>
            </a:extLst>
          </p:cNvPr>
          <p:cNvSpPr/>
          <p:nvPr/>
        </p:nvSpPr>
        <p:spPr>
          <a:xfrm rot="5400000">
            <a:off x="-501176" y="5391864"/>
            <a:ext cx="1623674" cy="62132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24" name="Isosceles Triangle 7">
            <a:extLst>
              <a:ext uri="{FF2B5EF4-FFF2-40B4-BE49-F238E27FC236}">
                <a16:creationId xmlns:a16="http://schemas.microsoft.com/office/drawing/2014/main" id="{5290A6D7-8C9C-40A1-A342-E48625D48A8A}"/>
              </a:ext>
            </a:extLst>
          </p:cNvPr>
          <p:cNvSpPr/>
          <p:nvPr/>
        </p:nvSpPr>
        <p:spPr>
          <a:xfrm>
            <a:off x="-2" y="5990492"/>
            <a:ext cx="1547448" cy="867508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789655B-F7F7-40EE-A285-91A3C08AFAE5}"/>
              </a:ext>
            </a:extLst>
          </p:cNvPr>
          <p:cNvGrpSpPr/>
          <p:nvPr/>
        </p:nvGrpSpPr>
        <p:grpSpPr>
          <a:xfrm rot="5400000">
            <a:off x="10438366" y="-299970"/>
            <a:ext cx="1460870" cy="2046399"/>
            <a:chOff x="-2" y="-9891"/>
            <a:chExt cx="4351316" cy="6095362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B9BC5B3-0232-4166-A12E-87134F9527E4}"/>
                </a:ext>
              </a:extLst>
            </p:cNvPr>
            <p:cNvSpPr/>
            <p:nvPr/>
          </p:nvSpPr>
          <p:spPr>
            <a:xfrm>
              <a:off x="0" y="-9891"/>
              <a:ext cx="4351314" cy="4488106"/>
            </a:xfrm>
            <a:custGeom>
              <a:avLst/>
              <a:gdLst>
                <a:gd name="connsiteX0" fmla="*/ 0 w 4351314"/>
                <a:gd name="connsiteY0" fmla="*/ 0 h 4798330"/>
                <a:gd name="connsiteX1" fmla="*/ 3882497 w 4351314"/>
                <a:gd name="connsiteY1" fmla="*/ 0 h 4798330"/>
                <a:gd name="connsiteX2" fmla="*/ 4351314 w 4351314"/>
                <a:gd name="connsiteY2" fmla="*/ 609936 h 4798330"/>
                <a:gd name="connsiteX3" fmla="*/ 1307684 w 4351314"/>
                <a:gd name="connsiteY3" fmla="*/ 4793411 h 4798330"/>
                <a:gd name="connsiteX4" fmla="*/ 1307684 w 4351314"/>
                <a:gd name="connsiteY4" fmla="*/ 4798330 h 4798330"/>
                <a:gd name="connsiteX5" fmla="*/ 0 w 4351314"/>
                <a:gd name="connsiteY5" fmla="*/ 3102004 h 47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1314" h="4798330">
                  <a:moveTo>
                    <a:pt x="0" y="0"/>
                  </a:moveTo>
                  <a:lnTo>
                    <a:pt x="3882497" y="0"/>
                  </a:lnTo>
                  <a:lnTo>
                    <a:pt x="4351314" y="609936"/>
                  </a:lnTo>
                  <a:lnTo>
                    <a:pt x="1307684" y="4793411"/>
                  </a:lnTo>
                  <a:lnTo>
                    <a:pt x="1307684" y="4798330"/>
                  </a:lnTo>
                  <a:lnTo>
                    <a:pt x="0" y="310200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/>
            </a:lstStyle>
            <a:p>
              <a:pPr algn="ctr"/>
              <a:endParaRPr lang="LID4096"/>
            </a:p>
          </p:txBody>
        </p:sp>
        <p:sp>
          <p:nvSpPr>
            <p:cNvPr id="27" name="Isosceles Triangle 7">
              <a:extLst>
                <a:ext uri="{FF2B5EF4-FFF2-40B4-BE49-F238E27FC236}">
                  <a16:creationId xmlns:a16="http://schemas.microsoft.com/office/drawing/2014/main" id="{CD73920A-76D8-43C5-B123-8A278FDEF67B}"/>
                </a:ext>
              </a:extLst>
            </p:cNvPr>
            <p:cNvSpPr/>
            <p:nvPr/>
          </p:nvSpPr>
          <p:spPr>
            <a:xfrm rot="5400000">
              <a:off x="-786592" y="4323719"/>
              <a:ext cx="2548342" cy="97516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AE988045-621A-4485-9CC8-9D297A845F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68" y="4029728"/>
            <a:ext cx="4895513" cy="2394518"/>
          </a:xfrm>
          <a:prstGeom prst="rect">
            <a:avLst/>
          </a:prstGeom>
        </p:spPr>
      </p:pic>
      <p:sp>
        <p:nvSpPr>
          <p:cNvPr id="29" name="TextBox 4">
            <a:extLst>
              <a:ext uri="{FF2B5EF4-FFF2-40B4-BE49-F238E27FC236}">
                <a16:creationId xmlns:a16="http://schemas.microsoft.com/office/drawing/2014/main" id="{D84304C0-0C0C-4561-B8A0-C34D473BADF4}"/>
              </a:ext>
            </a:extLst>
          </p:cNvPr>
          <p:cNvSpPr txBox="1"/>
          <p:nvPr/>
        </p:nvSpPr>
        <p:spPr>
          <a:xfrm>
            <a:off x="6501059" y="941777"/>
            <a:ext cx="494652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cs typeface="Arial" panose="020B0604020202020204" pitchFamily="34" charset="0"/>
              </a:rPr>
              <a:t>Contents</a:t>
            </a:r>
            <a:endParaRPr lang="ko-KR" altLang="en-US" sz="27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36B9E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912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5">
            <a:extLst>
              <a:ext uri="{FF2B5EF4-FFF2-40B4-BE49-F238E27FC236}">
                <a16:creationId xmlns:a16="http://schemas.microsoft.com/office/drawing/2014/main" id="{A9A60984-C7C0-4F79-A6A6-433420FA5279}"/>
              </a:ext>
            </a:extLst>
          </p:cNvPr>
          <p:cNvSpPr/>
          <p:nvPr/>
        </p:nvSpPr>
        <p:spPr>
          <a:xfrm>
            <a:off x="5751328" y="0"/>
            <a:ext cx="5022243" cy="685800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10" name="Google Shape;263;p42"/>
          <p:cNvSpPr txBox="1"/>
          <p:nvPr userDrawn="1"/>
        </p:nvSpPr>
        <p:spPr>
          <a:xfrm>
            <a:off x="52532" y="630550"/>
            <a:ext cx="5423929" cy="10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>
                <a:solidFill>
                  <a:srgbClr val="1ED0A6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1170329" y="1991150"/>
            <a:ext cx="5543071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s-PE" sz="2133">
                <a:solidFill>
                  <a:srgbClr val="36B9EC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</a:t>
            </a:r>
            <a:r>
              <a:rPr lang="es-PE" sz="2133">
                <a:solidFill>
                  <a:srgbClr val="36B9EC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itchFamily="34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70327" y="2996906"/>
            <a:ext cx="3985231" cy="2125887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lvl="0"/>
              <a:r>
                <a:rPr lang="es-PE" sz="2133">
                  <a:solidFill>
                    <a:srgbClr val="36B9EC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36B9EC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36B9EC"/>
                </a:solidFill>
                <a:latin typeface="Source Sans Pro" pitchFamily="34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pexels.com</a:t>
              </a:r>
            </a:p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pngwing.com</a:t>
              </a:r>
            </a:p>
            <a:p>
              <a:endParaRPr lang="es-PE" sz="2000">
                <a:latin typeface="Source Sans Pro" pitchFamily="34"/>
                <a:ea typeface="Montserrat"/>
                <a:cs typeface="Kanit Light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1170328" y="4483486"/>
            <a:ext cx="2822555" cy="41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n" sz="2133">
                <a:solidFill>
                  <a:srgbClr val="36B9EC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36B9EC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1170327" y="4894952"/>
            <a:ext cx="3526863" cy="9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Agency FB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TT Norms Bold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Calisto MT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endParaRPr lang="es-PE" sz="200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9815304" y="6344895"/>
            <a:ext cx="22318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11048438" y="5475206"/>
            <a:ext cx="844472" cy="844472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36B9EC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5" name="Elipse 4">
            <a:extLst>
              <a:ext uri="{FF2B5EF4-FFF2-40B4-BE49-F238E27FC236}">
                <a16:creationId xmlns:a16="http://schemas.microsoft.com/office/drawing/2014/main" id="{319DE2E1-7766-41BD-AD09-B6AFB52F6122}"/>
              </a:ext>
            </a:extLst>
          </p:cNvPr>
          <p:cNvSpPr/>
          <p:nvPr/>
        </p:nvSpPr>
        <p:spPr>
          <a:xfrm>
            <a:off x="4697190" y="5164514"/>
            <a:ext cx="5695039" cy="14447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244F48-BCCF-4ADB-A002-E472675B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071" y="2842314"/>
            <a:ext cx="59055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204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08635" y="290588"/>
            <a:ext cx="2635250" cy="4746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ED0A6"/>
                </a:solidFill>
              </a:rPr>
              <a:t>RESOURCES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D5C02D0-877A-4E03-9FC7-79E9D8DE6D05}"/>
              </a:ext>
            </a:extLst>
          </p:cNvPr>
          <p:cNvSpPr/>
          <p:nvPr/>
        </p:nvSpPr>
        <p:spPr>
          <a:xfrm>
            <a:off x="421167" y="2570444"/>
            <a:ext cx="1633564" cy="1054489"/>
          </a:xfrm>
          <a:custGeom>
            <a:avLst/>
            <a:gdLst>
              <a:gd name="connsiteX0" fmla="*/ 0 w 1633564"/>
              <a:gd name="connsiteY0" fmla="*/ 830887 h 1054489"/>
              <a:gd name="connsiteX1" fmla="*/ 357826 w 1633564"/>
              <a:gd name="connsiteY1" fmla="*/ 656420 h 1054489"/>
              <a:gd name="connsiteX2" fmla="*/ 357563 w 1633564"/>
              <a:gd name="connsiteY2" fmla="*/ 647002 h 1054489"/>
              <a:gd name="connsiteX3" fmla="*/ 265027 w 1633564"/>
              <a:gd name="connsiteY3" fmla="*/ 647002 h 1054489"/>
              <a:gd name="connsiteX4" fmla="*/ 78968 w 1633564"/>
              <a:gd name="connsiteY4" fmla="*/ 647068 h 1054489"/>
              <a:gd name="connsiteX5" fmla="*/ 45840 w 1633564"/>
              <a:gd name="connsiteY5" fmla="*/ 607221 h 1054489"/>
              <a:gd name="connsiteX6" fmla="*/ 45115 w 1633564"/>
              <a:gd name="connsiteY6" fmla="*/ 320394 h 1054489"/>
              <a:gd name="connsiteX7" fmla="*/ 76399 w 1633564"/>
              <a:gd name="connsiteY7" fmla="*/ 281470 h 1054489"/>
              <a:gd name="connsiteX8" fmla="*/ 293479 w 1633564"/>
              <a:gd name="connsiteY8" fmla="*/ 281799 h 1054489"/>
              <a:gd name="connsiteX9" fmla="*/ 343402 w 1633564"/>
              <a:gd name="connsiteY9" fmla="*/ 230295 h 1054489"/>
              <a:gd name="connsiteX10" fmla="*/ 339582 w 1633564"/>
              <a:gd name="connsiteY10" fmla="*/ 169044 h 1054489"/>
              <a:gd name="connsiteX11" fmla="*/ 366849 w 1633564"/>
              <a:gd name="connsiteY11" fmla="*/ 116487 h 1054489"/>
              <a:gd name="connsiteX12" fmla="*/ 717364 w 1633564"/>
              <a:gd name="connsiteY12" fmla="*/ 5839 h 1054489"/>
              <a:gd name="connsiteX13" fmla="*/ 786387 w 1633564"/>
              <a:gd name="connsiteY13" fmla="*/ 5576 h 1054489"/>
              <a:gd name="connsiteX14" fmla="*/ 1128472 w 1633564"/>
              <a:gd name="connsiteY14" fmla="*/ 113523 h 1054489"/>
              <a:gd name="connsiteX15" fmla="*/ 1165223 w 1633564"/>
              <a:gd name="connsiteY15" fmla="*/ 172403 h 1054489"/>
              <a:gd name="connsiteX16" fmla="*/ 1256178 w 1633564"/>
              <a:gd name="connsiteY16" fmla="*/ 281141 h 1054489"/>
              <a:gd name="connsiteX17" fmla="*/ 1415695 w 1633564"/>
              <a:gd name="connsiteY17" fmla="*/ 280943 h 1054489"/>
              <a:gd name="connsiteX18" fmla="*/ 1457978 w 1633564"/>
              <a:gd name="connsiteY18" fmla="*/ 328297 h 1054489"/>
              <a:gd name="connsiteX19" fmla="*/ 1458110 w 1633564"/>
              <a:gd name="connsiteY19" fmla="*/ 606695 h 1054489"/>
              <a:gd name="connsiteX20" fmla="*/ 1421622 w 1633564"/>
              <a:gd name="connsiteY20" fmla="*/ 647002 h 1054489"/>
              <a:gd name="connsiteX21" fmla="*/ 1140723 w 1633564"/>
              <a:gd name="connsiteY21" fmla="*/ 655169 h 1054489"/>
              <a:gd name="connsiteX22" fmla="*/ 1633565 w 1633564"/>
              <a:gd name="connsiteY22" fmla="*/ 893061 h 1054489"/>
              <a:gd name="connsiteX23" fmla="*/ 1567506 w 1633564"/>
              <a:gd name="connsiteY23" fmla="*/ 892665 h 1054489"/>
              <a:gd name="connsiteX24" fmla="*/ 1317759 w 1633564"/>
              <a:gd name="connsiteY24" fmla="*/ 851831 h 1054489"/>
              <a:gd name="connsiteX25" fmla="*/ 1363269 w 1633564"/>
              <a:gd name="connsiteY25" fmla="*/ 897605 h 1054489"/>
              <a:gd name="connsiteX26" fmla="*/ 1294510 w 1633564"/>
              <a:gd name="connsiteY26" fmla="*/ 885750 h 1054489"/>
              <a:gd name="connsiteX27" fmla="*/ 951634 w 1633564"/>
              <a:gd name="connsiteY27" fmla="*/ 634356 h 1054489"/>
              <a:gd name="connsiteX28" fmla="*/ 908100 w 1633564"/>
              <a:gd name="connsiteY28" fmla="*/ 636398 h 1054489"/>
              <a:gd name="connsiteX29" fmla="*/ 843819 w 1633564"/>
              <a:gd name="connsiteY29" fmla="*/ 653061 h 1054489"/>
              <a:gd name="connsiteX30" fmla="*/ 934181 w 1633564"/>
              <a:gd name="connsiteY30" fmla="*/ 802896 h 1054489"/>
              <a:gd name="connsiteX31" fmla="*/ 1064718 w 1633564"/>
              <a:gd name="connsiteY31" fmla="*/ 1008582 h 1054489"/>
              <a:gd name="connsiteX32" fmla="*/ 1040613 w 1633564"/>
              <a:gd name="connsiteY32" fmla="*/ 1052051 h 1054489"/>
              <a:gd name="connsiteX33" fmla="*/ 956113 w 1633564"/>
              <a:gd name="connsiteY33" fmla="*/ 1009175 h 1054489"/>
              <a:gd name="connsiteX34" fmla="*/ 908956 w 1633564"/>
              <a:gd name="connsiteY34" fmla="*/ 985003 h 1054489"/>
              <a:gd name="connsiteX35" fmla="*/ 585575 w 1633564"/>
              <a:gd name="connsiteY35" fmla="*/ 984740 h 1054489"/>
              <a:gd name="connsiteX36" fmla="*/ 542238 w 1633564"/>
              <a:gd name="connsiteY36" fmla="*/ 1015563 h 1054489"/>
              <a:gd name="connsiteX37" fmla="*/ 436201 w 1633564"/>
              <a:gd name="connsiteY37" fmla="*/ 1047243 h 1054489"/>
              <a:gd name="connsiteX38" fmla="*/ 436070 w 1633564"/>
              <a:gd name="connsiteY38" fmla="*/ 1014444 h 1054489"/>
              <a:gd name="connsiteX39" fmla="*/ 539472 w 1633564"/>
              <a:gd name="connsiteY39" fmla="*/ 849263 h 1054489"/>
              <a:gd name="connsiteX40" fmla="*/ 647024 w 1633564"/>
              <a:gd name="connsiteY40" fmla="*/ 681513 h 1054489"/>
              <a:gd name="connsiteX41" fmla="*/ 630691 w 1633564"/>
              <a:gd name="connsiteY41" fmla="*/ 646738 h 1054489"/>
              <a:gd name="connsiteX42" fmla="*/ 597167 w 1633564"/>
              <a:gd name="connsiteY42" fmla="*/ 641404 h 1054489"/>
              <a:gd name="connsiteX43" fmla="*/ 539999 w 1633564"/>
              <a:gd name="connsiteY43" fmla="*/ 642260 h 1054489"/>
              <a:gd name="connsiteX44" fmla="*/ 215367 w 1633564"/>
              <a:gd name="connsiteY44" fmla="*/ 881074 h 1054489"/>
              <a:gd name="connsiteX45" fmla="*/ 139100 w 1633564"/>
              <a:gd name="connsiteY45" fmla="*/ 901425 h 1054489"/>
              <a:gd name="connsiteX46" fmla="*/ 185203 w 1633564"/>
              <a:gd name="connsiteY46" fmla="*/ 850975 h 1054489"/>
              <a:gd name="connsiteX47" fmla="*/ 198 w 1633564"/>
              <a:gd name="connsiteY47" fmla="*/ 857364 h 1054489"/>
              <a:gd name="connsiteX48" fmla="*/ 198 w 1633564"/>
              <a:gd name="connsiteY48" fmla="*/ 830756 h 1054489"/>
              <a:gd name="connsiteX49" fmla="*/ 1069526 w 1633564"/>
              <a:gd name="connsiteY49" fmla="*/ 520547 h 1054489"/>
              <a:gd name="connsiteX50" fmla="*/ 1064257 w 1633564"/>
              <a:gd name="connsiteY50" fmla="*/ 433017 h 1054489"/>
              <a:gd name="connsiteX51" fmla="*/ 961447 w 1633564"/>
              <a:gd name="connsiteY51" fmla="*/ 383687 h 1054489"/>
              <a:gd name="connsiteX52" fmla="*/ 930493 w 1633564"/>
              <a:gd name="connsiteY52" fmla="*/ 480372 h 1054489"/>
              <a:gd name="connsiteX53" fmla="*/ 938857 w 1633564"/>
              <a:gd name="connsiteY53" fmla="*/ 518440 h 1054489"/>
              <a:gd name="connsiteX54" fmla="*/ 978703 w 1633564"/>
              <a:gd name="connsiteY54" fmla="*/ 579362 h 1054489"/>
              <a:gd name="connsiteX55" fmla="*/ 1069592 w 1633564"/>
              <a:gd name="connsiteY55" fmla="*/ 520547 h 1054489"/>
              <a:gd name="connsiteX56" fmla="*/ 435938 w 1633564"/>
              <a:gd name="connsiteY56" fmla="*/ 513632 h 1054489"/>
              <a:gd name="connsiteX57" fmla="*/ 435938 w 1633564"/>
              <a:gd name="connsiteY57" fmla="*/ 588780 h 1054489"/>
              <a:gd name="connsiteX58" fmla="*/ 464324 w 1633564"/>
              <a:gd name="connsiteY58" fmla="*/ 605904 h 1054489"/>
              <a:gd name="connsiteX59" fmla="*/ 568122 w 1633564"/>
              <a:gd name="connsiteY59" fmla="*/ 492820 h 1054489"/>
              <a:gd name="connsiteX60" fmla="*/ 572271 w 1633564"/>
              <a:gd name="connsiteY60" fmla="*/ 480438 h 1054489"/>
              <a:gd name="connsiteX61" fmla="*/ 565027 w 1633564"/>
              <a:gd name="connsiteY61" fmla="*/ 399823 h 1054489"/>
              <a:gd name="connsiteX62" fmla="*/ 478814 w 1633564"/>
              <a:gd name="connsiteY62" fmla="*/ 385597 h 1054489"/>
              <a:gd name="connsiteX63" fmla="*/ 435806 w 1633564"/>
              <a:gd name="connsiteY63" fmla="*/ 456135 h 1054489"/>
              <a:gd name="connsiteX64" fmla="*/ 435872 w 1633564"/>
              <a:gd name="connsiteY64" fmla="*/ 513632 h 1054489"/>
              <a:gd name="connsiteX65" fmla="*/ 675476 w 1633564"/>
              <a:gd name="connsiteY65" fmla="*/ 624214 h 1054489"/>
              <a:gd name="connsiteX66" fmla="*/ 719011 w 1633564"/>
              <a:gd name="connsiteY66" fmla="*/ 506585 h 1054489"/>
              <a:gd name="connsiteX67" fmla="*/ 751283 w 1633564"/>
              <a:gd name="connsiteY67" fmla="*/ 467200 h 1054489"/>
              <a:gd name="connsiteX68" fmla="*/ 781382 w 1633564"/>
              <a:gd name="connsiteY68" fmla="*/ 498945 h 1054489"/>
              <a:gd name="connsiteX69" fmla="*/ 782370 w 1633564"/>
              <a:gd name="connsiteY69" fmla="*/ 534247 h 1054489"/>
              <a:gd name="connsiteX70" fmla="*/ 828802 w 1633564"/>
              <a:gd name="connsiteY70" fmla="*/ 625004 h 1054489"/>
              <a:gd name="connsiteX71" fmla="*/ 825246 w 1633564"/>
              <a:gd name="connsiteY71" fmla="*/ 440855 h 1054489"/>
              <a:gd name="connsiteX72" fmla="*/ 741667 w 1633564"/>
              <a:gd name="connsiteY72" fmla="*/ 379670 h 1054489"/>
              <a:gd name="connsiteX73" fmla="*/ 675806 w 1633564"/>
              <a:gd name="connsiteY73" fmla="*/ 453962 h 1054489"/>
              <a:gd name="connsiteX74" fmla="*/ 675476 w 1633564"/>
              <a:gd name="connsiteY74" fmla="*/ 624214 h 1054489"/>
              <a:gd name="connsiteX75" fmla="*/ 746805 w 1633564"/>
              <a:gd name="connsiteY75" fmla="*/ 918615 h 1054489"/>
              <a:gd name="connsiteX76" fmla="*/ 874774 w 1633564"/>
              <a:gd name="connsiteY76" fmla="*/ 918417 h 1054489"/>
              <a:gd name="connsiteX77" fmla="*/ 905004 w 1633564"/>
              <a:gd name="connsiteY77" fmla="*/ 907023 h 1054489"/>
              <a:gd name="connsiteX78" fmla="*/ 892029 w 1633564"/>
              <a:gd name="connsiteY78" fmla="*/ 871063 h 1054489"/>
              <a:gd name="connsiteX79" fmla="*/ 850998 w 1633564"/>
              <a:gd name="connsiteY79" fmla="*/ 859603 h 1054489"/>
              <a:gd name="connsiteX80" fmla="*/ 678901 w 1633564"/>
              <a:gd name="connsiteY80" fmla="*/ 859471 h 1054489"/>
              <a:gd name="connsiteX81" fmla="*/ 630427 w 1633564"/>
              <a:gd name="connsiteY81" fmla="*/ 860723 h 1054489"/>
              <a:gd name="connsiteX82" fmla="*/ 596443 w 1633564"/>
              <a:gd name="connsiteY82" fmla="*/ 904916 h 1054489"/>
              <a:gd name="connsiteX83" fmla="*/ 632074 w 1633564"/>
              <a:gd name="connsiteY83" fmla="*/ 918286 h 1054489"/>
              <a:gd name="connsiteX84" fmla="*/ 746805 w 1633564"/>
              <a:gd name="connsiteY84" fmla="*/ 918615 h 1054489"/>
              <a:gd name="connsiteX85" fmla="*/ 749176 w 1633564"/>
              <a:gd name="connsiteY85" fmla="*/ 818703 h 1054489"/>
              <a:gd name="connsiteX86" fmla="*/ 837233 w 1633564"/>
              <a:gd name="connsiteY86" fmla="*/ 818505 h 1054489"/>
              <a:gd name="connsiteX87" fmla="*/ 861140 w 1633564"/>
              <a:gd name="connsiteY87" fmla="*/ 806058 h 1054489"/>
              <a:gd name="connsiteX88" fmla="*/ 840262 w 1633564"/>
              <a:gd name="connsiteY88" fmla="*/ 787946 h 1054489"/>
              <a:gd name="connsiteX89" fmla="*/ 659933 w 1633564"/>
              <a:gd name="connsiteY89" fmla="*/ 787880 h 1054489"/>
              <a:gd name="connsiteX90" fmla="*/ 640438 w 1633564"/>
              <a:gd name="connsiteY90" fmla="*/ 807243 h 1054489"/>
              <a:gd name="connsiteX91" fmla="*/ 661184 w 1633564"/>
              <a:gd name="connsiteY91" fmla="*/ 818505 h 1054489"/>
              <a:gd name="connsiteX92" fmla="*/ 749241 w 1633564"/>
              <a:gd name="connsiteY92" fmla="*/ 818703 h 105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633564" h="1054489">
                <a:moveTo>
                  <a:pt x="0" y="830887"/>
                </a:moveTo>
                <a:cubicBezTo>
                  <a:pt x="119275" y="772732"/>
                  <a:pt x="238551" y="714576"/>
                  <a:pt x="357826" y="656420"/>
                </a:cubicBezTo>
                <a:cubicBezTo>
                  <a:pt x="357760" y="653259"/>
                  <a:pt x="357628" y="650163"/>
                  <a:pt x="357563" y="647002"/>
                </a:cubicBezTo>
                <a:cubicBezTo>
                  <a:pt x="326739" y="647002"/>
                  <a:pt x="295850" y="647002"/>
                  <a:pt x="265027" y="647002"/>
                </a:cubicBezTo>
                <a:cubicBezTo>
                  <a:pt x="202985" y="647002"/>
                  <a:pt x="140944" y="646738"/>
                  <a:pt x="78968" y="647068"/>
                </a:cubicBezTo>
                <a:cubicBezTo>
                  <a:pt x="50713" y="647265"/>
                  <a:pt x="41493" y="644697"/>
                  <a:pt x="45840" y="607221"/>
                </a:cubicBezTo>
                <a:cubicBezTo>
                  <a:pt x="56839" y="512249"/>
                  <a:pt x="57761" y="415367"/>
                  <a:pt x="45115" y="320394"/>
                </a:cubicBezTo>
                <a:cubicBezTo>
                  <a:pt x="40439" y="285224"/>
                  <a:pt x="50977" y="281668"/>
                  <a:pt x="76399" y="281470"/>
                </a:cubicBezTo>
                <a:cubicBezTo>
                  <a:pt x="148781" y="280943"/>
                  <a:pt x="221163" y="279428"/>
                  <a:pt x="293479" y="281799"/>
                </a:cubicBezTo>
                <a:cubicBezTo>
                  <a:pt x="332864" y="283117"/>
                  <a:pt x="347617" y="268561"/>
                  <a:pt x="343402" y="230295"/>
                </a:cubicBezTo>
                <a:cubicBezTo>
                  <a:pt x="341097" y="209813"/>
                  <a:pt x="347683" y="186234"/>
                  <a:pt x="339582" y="169044"/>
                </a:cubicBezTo>
                <a:cubicBezTo>
                  <a:pt x="323710" y="135125"/>
                  <a:pt x="337145" y="125575"/>
                  <a:pt x="366849" y="116487"/>
                </a:cubicBezTo>
                <a:cubicBezTo>
                  <a:pt x="484017" y="80658"/>
                  <a:pt x="600724" y="43380"/>
                  <a:pt x="717364" y="5839"/>
                </a:cubicBezTo>
                <a:cubicBezTo>
                  <a:pt x="740877" y="-1735"/>
                  <a:pt x="762677" y="-2064"/>
                  <a:pt x="786387" y="5576"/>
                </a:cubicBezTo>
                <a:cubicBezTo>
                  <a:pt x="900196" y="42261"/>
                  <a:pt x="1014203" y="78353"/>
                  <a:pt x="1128472" y="113523"/>
                </a:cubicBezTo>
                <a:cubicBezTo>
                  <a:pt x="1159427" y="123073"/>
                  <a:pt x="1172929" y="133413"/>
                  <a:pt x="1165223" y="172403"/>
                </a:cubicBezTo>
                <a:cubicBezTo>
                  <a:pt x="1145465" y="271920"/>
                  <a:pt x="1155871" y="281141"/>
                  <a:pt x="1256178" y="281141"/>
                </a:cubicBezTo>
                <a:cubicBezTo>
                  <a:pt x="1309328" y="281141"/>
                  <a:pt x="1362545" y="281733"/>
                  <a:pt x="1415695" y="280943"/>
                </a:cubicBezTo>
                <a:cubicBezTo>
                  <a:pt x="1449153" y="280482"/>
                  <a:pt x="1462786" y="284961"/>
                  <a:pt x="1457978" y="328297"/>
                </a:cubicBezTo>
                <a:cubicBezTo>
                  <a:pt x="1447704" y="420438"/>
                  <a:pt x="1448626" y="514291"/>
                  <a:pt x="1458110" y="606695"/>
                </a:cubicBezTo>
                <a:cubicBezTo>
                  <a:pt x="1461864" y="643379"/>
                  <a:pt x="1449482" y="647068"/>
                  <a:pt x="1421622" y="647002"/>
                </a:cubicBezTo>
                <a:cubicBezTo>
                  <a:pt x="1328889" y="646738"/>
                  <a:pt x="1236090" y="646870"/>
                  <a:pt x="1140723" y="655169"/>
                </a:cubicBezTo>
                <a:cubicBezTo>
                  <a:pt x="1302940" y="733478"/>
                  <a:pt x="1465157" y="811787"/>
                  <a:pt x="1633565" y="893061"/>
                </a:cubicBezTo>
                <a:cubicBezTo>
                  <a:pt x="1605442" y="911634"/>
                  <a:pt x="1584235" y="904520"/>
                  <a:pt x="1567506" y="892665"/>
                </a:cubicBezTo>
                <a:cubicBezTo>
                  <a:pt x="1491172" y="838593"/>
                  <a:pt x="1405289" y="850251"/>
                  <a:pt x="1317759" y="851831"/>
                </a:cubicBezTo>
                <a:cubicBezTo>
                  <a:pt x="1326452" y="874817"/>
                  <a:pt x="1351809" y="877320"/>
                  <a:pt x="1363269" y="897605"/>
                </a:cubicBezTo>
                <a:cubicBezTo>
                  <a:pt x="1335673" y="912490"/>
                  <a:pt x="1314729" y="900569"/>
                  <a:pt x="1294510" y="885750"/>
                </a:cubicBezTo>
                <a:cubicBezTo>
                  <a:pt x="1180174" y="802040"/>
                  <a:pt x="1065904" y="718198"/>
                  <a:pt x="951634" y="634356"/>
                </a:cubicBezTo>
                <a:cubicBezTo>
                  <a:pt x="936552" y="623292"/>
                  <a:pt x="924631" y="606497"/>
                  <a:pt x="908100" y="636398"/>
                </a:cubicBezTo>
                <a:cubicBezTo>
                  <a:pt x="896047" y="658198"/>
                  <a:pt x="866014" y="639823"/>
                  <a:pt x="843819" y="653061"/>
                </a:cubicBezTo>
                <a:cubicBezTo>
                  <a:pt x="866673" y="707331"/>
                  <a:pt x="903621" y="753368"/>
                  <a:pt x="934181" y="802896"/>
                </a:cubicBezTo>
                <a:cubicBezTo>
                  <a:pt x="976793" y="871985"/>
                  <a:pt x="1021645" y="939756"/>
                  <a:pt x="1064718" y="1008582"/>
                </a:cubicBezTo>
                <a:cubicBezTo>
                  <a:pt x="1086519" y="1043357"/>
                  <a:pt x="1082106" y="1050338"/>
                  <a:pt x="1040613" y="1052051"/>
                </a:cubicBezTo>
                <a:cubicBezTo>
                  <a:pt x="1004587" y="1053500"/>
                  <a:pt x="968692" y="1056266"/>
                  <a:pt x="956113" y="1009175"/>
                </a:cubicBezTo>
                <a:cubicBezTo>
                  <a:pt x="950053" y="986452"/>
                  <a:pt x="928978" y="985003"/>
                  <a:pt x="908956" y="985003"/>
                </a:cubicBezTo>
                <a:cubicBezTo>
                  <a:pt x="801140" y="985069"/>
                  <a:pt x="693391" y="985464"/>
                  <a:pt x="585575" y="984740"/>
                </a:cubicBezTo>
                <a:cubicBezTo>
                  <a:pt x="562326" y="984608"/>
                  <a:pt x="551854" y="997122"/>
                  <a:pt x="542238" y="1015563"/>
                </a:cubicBezTo>
                <a:cubicBezTo>
                  <a:pt x="524917" y="1048758"/>
                  <a:pt x="467617" y="1064894"/>
                  <a:pt x="436201" y="1047243"/>
                </a:cubicBezTo>
                <a:cubicBezTo>
                  <a:pt x="416706" y="1036244"/>
                  <a:pt x="430274" y="1023994"/>
                  <a:pt x="436070" y="1014444"/>
                </a:cubicBezTo>
                <a:cubicBezTo>
                  <a:pt x="469922" y="958988"/>
                  <a:pt x="504632" y="904125"/>
                  <a:pt x="539472" y="849263"/>
                </a:cubicBezTo>
                <a:cubicBezTo>
                  <a:pt x="575038" y="793149"/>
                  <a:pt x="610800" y="737166"/>
                  <a:pt x="647024" y="681513"/>
                </a:cubicBezTo>
                <a:cubicBezTo>
                  <a:pt x="661119" y="659845"/>
                  <a:pt x="662897" y="646409"/>
                  <a:pt x="630691" y="646738"/>
                </a:cubicBezTo>
                <a:cubicBezTo>
                  <a:pt x="619165" y="646870"/>
                  <a:pt x="601185" y="647792"/>
                  <a:pt x="597167" y="641404"/>
                </a:cubicBezTo>
                <a:cubicBezTo>
                  <a:pt x="576025" y="607880"/>
                  <a:pt x="558440" y="628692"/>
                  <a:pt x="539999" y="642260"/>
                </a:cubicBezTo>
                <a:cubicBezTo>
                  <a:pt x="431723" y="721821"/>
                  <a:pt x="323512" y="801381"/>
                  <a:pt x="215367" y="881074"/>
                </a:cubicBezTo>
                <a:cubicBezTo>
                  <a:pt x="192843" y="897671"/>
                  <a:pt x="171043" y="916046"/>
                  <a:pt x="139100" y="901425"/>
                </a:cubicBezTo>
                <a:cubicBezTo>
                  <a:pt x="143776" y="876859"/>
                  <a:pt x="171372" y="876398"/>
                  <a:pt x="185203" y="850975"/>
                </a:cubicBezTo>
                <a:cubicBezTo>
                  <a:pt x="120790" y="852029"/>
                  <a:pt x="60593" y="845245"/>
                  <a:pt x="198" y="857364"/>
                </a:cubicBezTo>
                <a:cubicBezTo>
                  <a:pt x="198" y="848472"/>
                  <a:pt x="198" y="839647"/>
                  <a:pt x="198" y="830756"/>
                </a:cubicBezTo>
                <a:close/>
                <a:moveTo>
                  <a:pt x="1069526" y="520547"/>
                </a:moveTo>
                <a:cubicBezTo>
                  <a:pt x="1067682" y="494269"/>
                  <a:pt x="1073741" y="463116"/>
                  <a:pt x="1064257" y="433017"/>
                </a:cubicBezTo>
                <a:cubicBezTo>
                  <a:pt x="1050558" y="389615"/>
                  <a:pt x="1003533" y="367288"/>
                  <a:pt x="961447" y="383687"/>
                </a:cubicBezTo>
                <a:cubicBezTo>
                  <a:pt x="921865" y="399099"/>
                  <a:pt x="910602" y="436047"/>
                  <a:pt x="930493" y="480372"/>
                </a:cubicBezTo>
                <a:cubicBezTo>
                  <a:pt x="935761" y="492029"/>
                  <a:pt x="939450" y="505860"/>
                  <a:pt x="938857" y="518440"/>
                </a:cubicBezTo>
                <a:cubicBezTo>
                  <a:pt x="937474" y="549329"/>
                  <a:pt x="951634" y="566058"/>
                  <a:pt x="978703" y="579362"/>
                </a:cubicBezTo>
                <a:cubicBezTo>
                  <a:pt x="1069987" y="624148"/>
                  <a:pt x="1069526" y="624938"/>
                  <a:pt x="1069592" y="520547"/>
                </a:cubicBezTo>
                <a:close/>
                <a:moveTo>
                  <a:pt x="435938" y="513632"/>
                </a:moveTo>
                <a:cubicBezTo>
                  <a:pt x="435938" y="538659"/>
                  <a:pt x="435872" y="563753"/>
                  <a:pt x="435938" y="588780"/>
                </a:cubicBezTo>
                <a:cubicBezTo>
                  <a:pt x="436004" y="609856"/>
                  <a:pt x="447003" y="615454"/>
                  <a:pt x="464324" y="605904"/>
                </a:cubicBezTo>
                <a:cubicBezTo>
                  <a:pt x="511415" y="580021"/>
                  <a:pt x="580833" y="574027"/>
                  <a:pt x="568122" y="492820"/>
                </a:cubicBezTo>
                <a:cubicBezTo>
                  <a:pt x="567529" y="489000"/>
                  <a:pt x="570098" y="484126"/>
                  <a:pt x="572271" y="480438"/>
                </a:cubicBezTo>
                <a:cubicBezTo>
                  <a:pt x="589264" y="451722"/>
                  <a:pt x="589395" y="424521"/>
                  <a:pt x="565027" y="399823"/>
                </a:cubicBezTo>
                <a:cubicBezTo>
                  <a:pt x="539867" y="374401"/>
                  <a:pt x="509242" y="374269"/>
                  <a:pt x="478814" y="385597"/>
                </a:cubicBezTo>
                <a:cubicBezTo>
                  <a:pt x="447332" y="397320"/>
                  <a:pt x="435938" y="423929"/>
                  <a:pt x="435806" y="456135"/>
                </a:cubicBezTo>
                <a:cubicBezTo>
                  <a:pt x="435806" y="475301"/>
                  <a:pt x="435806" y="494466"/>
                  <a:pt x="435872" y="513632"/>
                </a:cubicBezTo>
                <a:close/>
                <a:moveTo>
                  <a:pt x="675476" y="624214"/>
                </a:moveTo>
                <a:cubicBezTo>
                  <a:pt x="715718" y="588780"/>
                  <a:pt x="718813" y="548605"/>
                  <a:pt x="719011" y="506585"/>
                </a:cubicBezTo>
                <a:cubicBezTo>
                  <a:pt x="719077" y="486629"/>
                  <a:pt x="725992" y="467265"/>
                  <a:pt x="751283" y="467200"/>
                </a:cubicBezTo>
                <a:cubicBezTo>
                  <a:pt x="771042" y="467200"/>
                  <a:pt x="779472" y="481096"/>
                  <a:pt x="781382" y="498945"/>
                </a:cubicBezTo>
                <a:cubicBezTo>
                  <a:pt x="782633" y="510602"/>
                  <a:pt x="783160" y="522523"/>
                  <a:pt x="782370" y="534247"/>
                </a:cubicBezTo>
                <a:cubicBezTo>
                  <a:pt x="780130" y="567968"/>
                  <a:pt x="796135" y="592600"/>
                  <a:pt x="828802" y="625004"/>
                </a:cubicBezTo>
                <a:cubicBezTo>
                  <a:pt x="829329" y="556047"/>
                  <a:pt x="835652" y="498286"/>
                  <a:pt x="825246" y="440855"/>
                </a:cubicBezTo>
                <a:cubicBezTo>
                  <a:pt x="817408" y="397913"/>
                  <a:pt x="784477" y="375915"/>
                  <a:pt x="741667" y="379670"/>
                </a:cubicBezTo>
                <a:cubicBezTo>
                  <a:pt x="701492" y="383160"/>
                  <a:pt x="676991" y="409176"/>
                  <a:pt x="675806" y="453962"/>
                </a:cubicBezTo>
                <a:cubicBezTo>
                  <a:pt x="674357" y="508363"/>
                  <a:pt x="675476" y="562831"/>
                  <a:pt x="675476" y="624214"/>
                </a:cubicBezTo>
                <a:close/>
                <a:moveTo>
                  <a:pt x="746805" y="918615"/>
                </a:moveTo>
                <a:cubicBezTo>
                  <a:pt x="789483" y="918615"/>
                  <a:pt x="832161" y="918878"/>
                  <a:pt x="874774" y="918417"/>
                </a:cubicBezTo>
                <a:cubicBezTo>
                  <a:pt x="885970" y="918286"/>
                  <a:pt x="900921" y="921513"/>
                  <a:pt x="905004" y="907023"/>
                </a:cubicBezTo>
                <a:cubicBezTo>
                  <a:pt x="908758" y="893653"/>
                  <a:pt x="900789" y="881206"/>
                  <a:pt x="892029" y="871063"/>
                </a:cubicBezTo>
                <a:cubicBezTo>
                  <a:pt x="881162" y="858549"/>
                  <a:pt x="865619" y="859669"/>
                  <a:pt x="850998" y="859603"/>
                </a:cubicBezTo>
                <a:cubicBezTo>
                  <a:pt x="793632" y="859405"/>
                  <a:pt x="736267" y="859405"/>
                  <a:pt x="678901" y="859471"/>
                </a:cubicBezTo>
                <a:cubicBezTo>
                  <a:pt x="662699" y="859471"/>
                  <a:pt x="646432" y="858944"/>
                  <a:pt x="630427" y="860723"/>
                </a:cubicBezTo>
                <a:cubicBezTo>
                  <a:pt x="604675" y="863555"/>
                  <a:pt x="595389" y="884169"/>
                  <a:pt x="596443" y="904916"/>
                </a:cubicBezTo>
                <a:cubicBezTo>
                  <a:pt x="597562" y="926716"/>
                  <a:pt x="619297" y="917825"/>
                  <a:pt x="632074" y="918286"/>
                </a:cubicBezTo>
                <a:cubicBezTo>
                  <a:pt x="670273" y="919603"/>
                  <a:pt x="708539" y="918747"/>
                  <a:pt x="746805" y="918615"/>
                </a:cubicBezTo>
                <a:close/>
                <a:moveTo>
                  <a:pt x="749176" y="818703"/>
                </a:moveTo>
                <a:cubicBezTo>
                  <a:pt x="778550" y="818703"/>
                  <a:pt x="807858" y="818966"/>
                  <a:pt x="837233" y="818505"/>
                </a:cubicBezTo>
                <a:cubicBezTo>
                  <a:pt x="846914" y="818374"/>
                  <a:pt x="860218" y="820613"/>
                  <a:pt x="861140" y="806058"/>
                </a:cubicBezTo>
                <a:cubicBezTo>
                  <a:pt x="861996" y="793280"/>
                  <a:pt x="850602" y="788077"/>
                  <a:pt x="840262" y="787946"/>
                </a:cubicBezTo>
                <a:cubicBezTo>
                  <a:pt x="780130" y="787287"/>
                  <a:pt x="719999" y="787221"/>
                  <a:pt x="659933" y="787880"/>
                </a:cubicBezTo>
                <a:cubicBezTo>
                  <a:pt x="649066" y="788012"/>
                  <a:pt x="639121" y="794795"/>
                  <a:pt x="640438" y="807243"/>
                </a:cubicBezTo>
                <a:cubicBezTo>
                  <a:pt x="641624" y="818374"/>
                  <a:pt x="652491" y="818440"/>
                  <a:pt x="661184" y="818505"/>
                </a:cubicBezTo>
                <a:cubicBezTo>
                  <a:pt x="690559" y="818769"/>
                  <a:pt x="719867" y="818637"/>
                  <a:pt x="749241" y="818703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6B61217C-1973-46F2-8C5E-F6B192F8E2BD}"/>
              </a:ext>
            </a:extLst>
          </p:cNvPr>
          <p:cNvSpPr/>
          <p:nvPr/>
        </p:nvSpPr>
        <p:spPr>
          <a:xfrm>
            <a:off x="2208628" y="1078525"/>
            <a:ext cx="803139" cy="870772"/>
          </a:xfrm>
          <a:custGeom>
            <a:avLst/>
            <a:gdLst>
              <a:gd name="connsiteX0" fmla="*/ 482128 w 803139"/>
              <a:gd name="connsiteY0" fmla="*/ 0 h 870772"/>
              <a:gd name="connsiteX1" fmla="*/ 681557 w 803139"/>
              <a:gd name="connsiteY1" fmla="*/ 71131 h 870772"/>
              <a:gd name="connsiteX2" fmla="*/ 740964 w 803139"/>
              <a:gd name="connsiteY2" fmla="*/ 144500 h 870772"/>
              <a:gd name="connsiteX3" fmla="*/ 801557 w 803139"/>
              <a:gd name="connsiteY3" fmla="*/ 580372 h 870772"/>
              <a:gd name="connsiteX4" fmla="*/ 800767 w 803139"/>
              <a:gd name="connsiteY4" fmla="*/ 744302 h 870772"/>
              <a:gd name="connsiteX5" fmla="*/ 722260 w 803139"/>
              <a:gd name="connsiteY5" fmla="*/ 836508 h 870772"/>
              <a:gd name="connsiteX6" fmla="*/ 582304 w 803139"/>
              <a:gd name="connsiteY6" fmla="*/ 858308 h 870772"/>
              <a:gd name="connsiteX7" fmla="*/ 542853 w 803139"/>
              <a:gd name="connsiteY7" fmla="*/ 826168 h 870772"/>
              <a:gd name="connsiteX8" fmla="*/ 542853 w 803139"/>
              <a:gd name="connsiteY8" fmla="*/ 369747 h 870772"/>
              <a:gd name="connsiteX9" fmla="*/ 576640 w 803139"/>
              <a:gd name="connsiteY9" fmla="*/ 342151 h 870772"/>
              <a:gd name="connsiteX10" fmla="*/ 676947 w 803139"/>
              <a:gd name="connsiteY10" fmla="*/ 359407 h 870772"/>
              <a:gd name="connsiteX11" fmla="*/ 714159 w 803139"/>
              <a:gd name="connsiteY11" fmla="*/ 321009 h 870772"/>
              <a:gd name="connsiteX12" fmla="*/ 679845 w 803139"/>
              <a:gd name="connsiteY12" fmla="*/ 179012 h 870772"/>
              <a:gd name="connsiteX13" fmla="*/ 540943 w 803139"/>
              <a:gd name="connsiteY13" fmla="*/ 125335 h 870772"/>
              <a:gd name="connsiteX14" fmla="*/ 526190 w 803139"/>
              <a:gd name="connsiteY14" fmla="*/ 169396 h 870772"/>
              <a:gd name="connsiteX15" fmla="*/ 525926 w 803139"/>
              <a:gd name="connsiteY15" fmla="*/ 395367 h 870772"/>
              <a:gd name="connsiteX16" fmla="*/ 526519 w 803139"/>
              <a:gd name="connsiteY16" fmla="*/ 811810 h 870772"/>
              <a:gd name="connsiteX17" fmla="*/ 471129 w 803139"/>
              <a:gd name="connsiteY17" fmla="*/ 870690 h 870772"/>
              <a:gd name="connsiteX18" fmla="*/ 329395 w 803139"/>
              <a:gd name="connsiteY18" fmla="*/ 870624 h 870772"/>
              <a:gd name="connsiteX19" fmla="*/ 275191 w 803139"/>
              <a:gd name="connsiteY19" fmla="*/ 810690 h 870772"/>
              <a:gd name="connsiteX20" fmla="*/ 275850 w 803139"/>
              <a:gd name="connsiteY20" fmla="*/ 185861 h 870772"/>
              <a:gd name="connsiteX21" fmla="*/ 208408 w 803139"/>
              <a:gd name="connsiteY21" fmla="*/ 126454 h 870772"/>
              <a:gd name="connsiteX22" fmla="*/ 110537 w 803139"/>
              <a:gd name="connsiteY22" fmla="*/ 215302 h 870772"/>
              <a:gd name="connsiteX23" fmla="*/ 85444 w 803139"/>
              <a:gd name="connsiteY23" fmla="*/ 323117 h 870772"/>
              <a:gd name="connsiteX24" fmla="*/ 118836 w 803139"/>
              <a:gd name="connsiteY24" fmla="*/ 359868 h 870772"/>
              <a:gd name="connsiteX25" fmla="*/ 214796 w 803139"/>
              <a:gd name="connsiteY25" fmla="*/ 343139 h 870772"/>
              <a:gd name="connsiteX26" fmla="*/ 255301 w 803139"/>
              <a:gd name="connsiteY26" fmla="*/ 376794 h 870772"/>
              <a:gd name="connsiteX27" fmla="*/ 255301 w 803139"/>
              <a:gd name="connsiteY27" fmla="*/ 828736 h 870772"/>
              <a:gd name="connsiteX28" fmla="*/ 220658 w 803139"/>
              <a:gd name="connsiteY28" fmla="*/ 859164 h 870772"/>
              <a:gd name="connsiteX29" fmla="*/ 58902 w 803139"/>
              <a:gd name="connsiteY29" fmla="*/ 833544 h 870772"/>
              <a:gd name="connsiteX30" fmla="*/ 2458 w 803139"/>
              <a:gd name="connsiteY30" fmla="*/ 775191 h 870772"/>
              <a:gd name="connsiteX31" fmla="*/ 48430 w 803139"/>
              <a:gd name="connsiteY31" fmla="*/ 173479 h 870772"/>
              <a:gd name="connsiteX32" fmla="*/ 150120 w 803139"/>
              <a:gd name="connsiteY32" fmla="*/ 53875 h 870772"/>
              <a:gd name="connsiteX33" fmla="*/ 313654 w 803139"/>
              <a:gd name="connsiteY33" fmla="*/ 0 h 870772"/>
              <a:gd name="connsiteX34" fmla="*/ 482128 w 803139"/>
              <a:gd name="connsiteY34" fmla="*/ 0 h 870772"/>
              <a:gd name="connsiteX35" fmla="*/ 342634 w 803139"/>
              <a:gd name="connsiteY35" fmla="*/ 225708 h 870772"/>
              <a:gd name="connsiteX36" fmla="*/ 342831 w 803139"/>
              <a:gd name="connsiteY36" fmla="*/ 225708 h 870772"/>
              <a:gd name="connsiteX37" fmla="*/ 342699 w 803139"/>
              <a:gd name="connsiteY37" fmla="*/ 287683 h 870772"/>
              <a:gd name="connsiteX38" fmla="*/ 391898 w 803139"/>
              <a:gd name="connsiteY38" fmla="*/ 327727 h 870772"/>
              <a:gd name="connsiteX39" fmla="*/ 455059 w 803139"/>
              <a:gd name="connsiteY39" fmla="*/ 287618 h 870772"/>
              <a:gd name="connsiteX40" fmla="*/ 455718 w 803139"/>
              <a:gd name="connsiteY40" fmla="*/ 168079 h 870772"/>
              <a:gd name="connsiteX41" fmla="*/ 405729 w 803139"/>
              <a:gd name="connsiteY41" fmla="*/ 117958 h 870772"/>
              <a:gd name="connsiteX42" fmla="*/ 342699 w 803139"/>
              <a:gd name="connsiteY42" fmla="*/ 176970 h 870772"/>
              <a:gd name="connsiteX43" fmla="*/ 342699 w 803139"/>
              <a:gd name="connsiteY43" fmla="*/ 225642 h 87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03139" h="870772">
                <a:moveTo>
                  <a:pt x="482128" y="0"/>
                </a:moveTo>
                <a:cubicBezTo>
                  <a:pt x="550295" y="18902"/>
                  <a:pt x="619581" y="34050"/>
                  <a:pt x="681557" y="71131"/>
                </a:cubicBezTo>
                <a:cubicBezTo>
                  <a:pt x="711129" y="88781"/>
                  <a:pt x="729439" y="111899"/>
                  <a:pt x="740964" y="144500"/>
                </a:cubicBezTo>
                <a:cubicBezTo>
                  <a:pt x="790822" y="285839"/>
                  <a:pt x="808934" y="431064"/>
                  <a:pt x="801557" y="580372"/>
                </a:cubicBezTo>
                <a:cubicBezTo>
                  <a:pt x="798857" y="634906"/>
                  <a:pt x="801886" y="689703"/>
                  <a:pt x="800767" y="744302"/>
                </a:cubicBezTo>
                <a:cubicBezTo>
                  <a:pt x="799515" y="806278"/>
                  <a:pt x="782325" y="826234"/>
                  <a:pt x="722260" y="836508"/>
                </a:cubicBezTo>
                <a:cubicBezTo>
                  <a:pt x="675695" y="844477"/>
                  <a:pt x="628868" y="850405"/>
                  <a:pt x="582304" y="858308"/>
                </a:cubicBezTo>
                <a:cubicBezTo>
                  <a:pt x="555762" y="862787"/>
                  <a:pt x="542787" y="853435"/>
                  <a:pt x="542853" y="826168"/>
                </a:cubicBezTo>
                <a:cubicBezTo>
                  <a:pt x="542918" y="674028"/>
                  <a:pt x="542984" y="521887"/>
                  <a:pt x="542853" y="369747"/>
                </a:cubicBezTo>
                <a:cubicBezTo>
                  <a:pt x="542853" y="346169"/>
                  <a:pt x="554379" y="338133"/>
                  <a:pt x="576640" y="342151"/>
                </a:cubicBezTo>
                <a:cubicBezTo>
                  <a:pt x="610031" y="348144"/>
                  <a:pt x="643423" y="354138"/>
                  <a:pt x="676947" y="359407"/>
                </a:cubicBezTo>
                <a:cubicBezTo>
                  <a:pt x="706848" y="364083"/>
                  <a:pt x="723248" y="355982"/>
                  <a:pt x="714159" y="321009"/>
                </a:cubicBezTo>
                <a:cubicBezTo>
                  <a:pt x="701908" y="273918"/>
                  <a:pt x="692820" y="225905"/>
                  <a:pt x="679845" y="179012"/>
                </a:cubicBezTo>
                <a:cubicBezTo>
                  <a:pt x="669439" y="141537"/>
                  <a:pt x="572886" y="105049"/>
                  <a:pt x="540943" y="125335"/>
                </a:cubicBezTo>
                <a:cubicBezTo>
                  <a:pt x="524872" y="135477"/>
                  <a:pt x="526256" y="153326"/>
                  <a:pt x="526190" y="169396"/>
                </a:cubicBezTo>
                <a:cubicBezTo>
                  <a:pt x="525860" y="244742"/>
                  <a:pt x="525926" y="320087"/>
                  <a:pt x="525926" y="395367"/>
                </a:cubicBezTo>
                <a:cubicBezTo>
                  <a:pt x="525926" y="534203"/>
                  <a:pt x="524807" y="673040"/>
                  <a:pt x="526519" y="811810"/>
                </a:cubicBezTo>
                <a:cubicBezTo>
                  <a:pt x="527046" y="852908"/>
                  <a:pt x="513808" y="872205"/>
                  <a:pt x="471129" y="870690"/>
                </a:cubicBezTo>
                <a:cubicBezTo>
                  <a:pt x="423907" y="869044"/>
                  <a:pt x="376618" y="869175"/>
                  <a:pt x="329395" y="870624"/>
                </a:cubicBezTo>
                <a:cubicBezTo>
                  <a:pt x="286190" y="871942"/>
                  <a:pt x="274862" y="851129"/>
                  <a:pt x="275191" y="810690"/>
                </a:cubicBezTo>
                <a:cubicBezTo>
                  <a:pt x="276706" y="602436"/>
                  <a:pt x="275916" y="394182"/>
                  <a:pt x="275850" y="185861"/>
                </a:cubicBezTo>
                <a:cubicBezTo>
                  <a:pt x="275850" y="119144"/>
                  <a:pt x="275060" y="118683"/>
                  <a:pt x="208408" y="126454"/>
                </a:cubicBezTo>
                <a:cubicBezTo>
                  <a:pt x="131942" y="135346"/>
                  <a:pt x="127134" y="139956"/>
                  <a:pt x="110537" y="215302"/>
                </a:cubicBezTo>
                <a:cubicBezTo>
                  <a:pt x="102634" y="251328"/>
                  <a:pt x="94665" y="287420"/>
                  <a:pt x="85444" y="323117"/>
                </a:cubicBezTo>
                <a:cubicBezTo>
                  <a:pt x="77541" y="353611"/>
                  <a:pt x="88408" y="365071"/>
                  <a:pt x="118836" y="359868"/>
                </a:cubicBezTo>
                <a:cubicBezTo>
                  <a:pt x="150844" y="354335"/>
                  <a:pt x="182919" y="349132"/>
                  <a:pt x="214796" y="343139"/>
                </a:cubicBezTo>
                <a:cubicBezTo>
                  <a:pt x="242392" y="337936"/>
                  <a:pt x="255499" y="345642"/>
                  <a:pt x="255301" y="376794"/>
                </a:cubicBezTo>
                <a:cubicBezTo>
                  <a:pt x="254313" y="527420"/>
                  <a:pt x="254642" y="678111"/>
                  <a:pt x="255301" y="828736"/>
                </a:cubicBezTo>
                <a:cubicBezTo>
                  <a:pt x="255433" y="854291"/>
                  <a:pt x="246080" y="863511"/>
                  <a:pt x="220658" y="859164"/>
                </a:cubicBezTo>
                <a:cubicBezTo>
                  <a:pt x="166849" y="850010"/>
                  <a:pt x="112776" y="842436"/>
                  <a:pt x="58902" y="833544"/>
                </a:cubicBezTo>
                <a:cubicBezTo>
                  <a:pt x="25971" y="828144"/>
                  <a:pt x="1997" y="809110"/>
                  <a:pt x="2458" y="775191"/>
                </a:cubicBezTo>
                <a:cubicBezTo>
                  <a:pt x="5290" y="573852"/>
                  <a:pt x="-20527" y="370735"/>
                  <a:pt x="48430" y="173479"/>
                </a:cubicBezTo>
                <a:cubicBezTo>
                  <a:pt x="68188" y="116970"/>
                  <a:pt x="97826" y="79231"/>
                  <a:pt x="150120" y="53875"/>
                </a:cubicBezTo>
                <a:cubicBezTo>
                  <a:pt x="202348" y="28452"/>
                  <a:pt x="259187" y="18046"/>
                  <a:pt x="313654" y="0"/>
                </a:cubicBezTo>
                <a:lnTo>
                  <a:pt x="482128" y="0"/>
                </a:lnTo>
                <a:close/>
                <a:moveTo>
                  <a:pt x="342634" y="225708"/>
                </a:moveTo>
                <a:cubicBezTo>
                  <a:pt x="342634" y="225708"/>
                  <a:pt x="342765" y="225708"/>
                  <a:pt x="342831" y="225708"/>
                </a:cubicBezTo>
                <a:cubicBezTo>
                  <a:pt x="342831" y="246388"/>
                  <a:pt x="343556" y="267069"/>
                  <a:pt x="342699" y="287683"/>
                </a:cubicBezTo>
                <a:cubicBezTo>
                  <a:pt x="341185" y="323578"/>
                  <a:pt x="363973" y="328847"/>
                  <a:pt x="391898" y="327727"/>
                </a:cubicBezTo>
                <a:cubicBezTo>
                  <a:pt x="420548" y="326608"/>
                  <a:pt x="454993" y="333984"/>
                  <a:pt x="455059" y="287618"/>
                </a:cubicBezTo>
                <a:cubicBezTo>
                  <a:pt x="455191" y="247771"/>
                  <a:pt x="454335" y="207925"/>
                  <a:pt x="455718" y="168079"/>
                </a:cubicBezTo>
                <a:cubicBezTo>
                  <a:pt x="456969" y="132316"/>
                  <a:pt x="441821" y="117761"/>
                  <a:pt x="405729" y="117958"/>
                </a:cubicBezTo>
                <a:cubicBezTo>
                  <a:pt x="350866" y="118353"/>
                  <a:pt x="343292" y="123754"/>
                  <a:pt x="342699" y="176970"/>
                </a:cubicBezTo>
                <a:cubicBezTo>
                  <a:pt x="342502" y="193172"/>
                  <a:pt x="342699" y="209440"/>
                  <a:pt x="342699" y="225642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6B9C584D-9406-4BC1-8807-37CD1425019F}"/>
              </a:ext>
            </a:extLst>
          </p:cNvPr>
          <p:cNvSpPr/>
          <p:nvPr/>
        </p:nvSpPr>
        <p:spPr>
          <a:xfrm>
            <a:off x="3592705" y="1078525"/>
            <a:ext cx="741604" cy="736426"/>
          </a:xfrm>
          <a:custGeom>
            <a:avLst/>
            <a:gdLst>
              <a:gd name="connsiteX0" fmla="*/ 410147 w 741604"/>
              <a:gd name="connsiteY0" fmla="*/ 0 h 736426"/>
              <a:gd name="connsiteX1" fmla="*/ 615898 w 741604"/>
              <a:gd name="connsiteY1" fmla="*/ 81273 h 736426"/>
              <a:gd name="connsiteX2" fmla="*/ 695788 w 741604"/>
              <a:gd name="connsiteY2" fmla="*/ 197519 h 736426"/>
              <a:gd name="connsiteX3" fmla="*/ 695130 w 741604"/>
              <a:gd name="connsiteY3" fmla="*/ 259495 h 736426"/>
              <a:gd name="connsiteX4" fmla="*/ 673856 w 741604"/>
              <a:gd name="connsiteY4" fmla="*/ 306586 h 736426"/>
              <a:gd name="connsiteX5" fmla="*/ 604834 w 741604"/>
              <a:gd name="connsiteY5" fmla="*/ 262590 h 736426"/>
              <a:gd name="connsiteX6" fmla="*/ 603977 w 741604"/>
              <a:gd name="connsiteY6" fmla="*/ 253765 h 736426"/>
              <a:gd name="connsiteX7" fmla="*/ 590673 w 741604"/>
              <a:gd name="connsiteY7" fmla="*/ 174270 h 736426"/>
              <a:gd name="connsiteX8" fmla="*/ 447556 w 741604"/>
              <a:gd name="connsiteY8" fmla="*/ 117036 h 736426"/>
              <a:gd name="connsiteX9" fmla="*/ 429312 w 741604"/>
              <a:gd name="connsiteY9" fmla="*/ 139495 h 736426"/>
              <a:gd name="connsiteX10" fmla="*/ 428720 w 741604"/>
              <a:gd name="connsiteY10" fmla="*/ 205883 h 736426"/>
              <a:gd name="connsiteX11" fmla="*/ 464482 w 741604"/>
              <a:gd name="connsiteY11" fmla="*/ 258902 h 736426"/>
              <a:gd name="connsiteX12" fmla="*/ 671354 w 741604"/>
              <a:gd name="connsiteY12" fmla="*/ 337607 h 736426"/>
              <a:gd name="connsiteX13" fmla="*/ 741233 w 741604"/>
              <a:gd name="connsiteY13" fmla="*/ 435016 h 736426"/>
              <a:gd name="connsiteX14" fmla="*/ 741562 w 741604"/>
              <a:gd name="connsiteY14" fmla="*/ 598879 h 736426"/>
              <a:gd name="connsiteX15" fmla="*/ 690519 w 741604"/>
              <a:gd name="connsiteY15" fmla="*/ 664741 h 736426"/>
              <a:gd name="connsiteX16" fmla="*/ 397501 w 741604"/>
              <a:gd name="connsiteY16" fmla="*/ 733303 h 736426"/>
              <a:gd name="connsiteX17" fmla="*/ 340794 w 741604"/>
              <a:gd name="connsiteY17" fmla="*/ 732644 h 736426"/>
              <a:gd name="connsiteX18" fmla="*/ 52057 w 741604"/>
              <a:gd name="connsiteY18" fmla="*/ 665202 h 736426"/>
              <a:gd name="connsiteX19" fmla="*/ 26 w 741604"/>
              <a:gd name="connsiteY19" fmla="*/ 600328 h 736426"/>
              <a:gd name="connsiteX20" fmla="*/ 26 w 741604"/>
              <a:gd name="connsiteY20" fmla="*/ 427639 h 736426"/>
              <a:gd name="connsiteX21" fmla="*/ 61344 w 741604"/>
              <a:gd name="connsiteY21" fmla="*/ 341295 h 736426"/>
              <a:gd name="connsiteX22" fmla="*/ 260312 w 741604"/>
              <a:gd name="connsiteY22" fmla="*/ 266805 h 736426"/>
              <a:gd name="connsiteX23" fmla="*/ 314252 w 741604"/>
              <a:gd name="connsiteY23" fmla="*/ 189286 h 736426"/>
              <a:gd name="connsiteX24" fmla="*/ 239697 w 741604"/>
              <a:gd name="connsiteY24" fmla="*/ 136268 h 736426"/>
              <a:gd name="connsiteX25" fmla="*/ 206305 w 741604"/>
              <a:gd name="connsiteY25" fmla="*/ 148057 h 736426"/>
              <a:gd name="connsiteX26" fmla="*/ 136821 w 741604"/>
              <a:gd name="connsiteY26" fmla="*/ 245137 h 736426"/>
              <a:gd name="connsiteX27" fmla="*/ 69840 w 741604"/>
              <a:gd name="connsiteY27" fmla="*/ 309418 h 736426"/>
              <a:gd name="connsiteX28" fmla="*/ 47381 w 741604"/>
              <a:gd name="connsiteY28" fmla="*/ 283534 h 736426"/>
              <a:gd name="connsiteX29" fmla="*/ 48962 w 741604"/>
              <a:gd name="connsiteY29" fmla="*/ 164127 h 736426"/>
              <a:gd name="connsiteX30" fmla="*/ 112847 w 741604"/>
              <a:gd name="connsiteY30" fmla="*/ 87135 h 736426"/>
              <a:gd name="connsiteX31" fmla="*/ 330388 w 741604"/>
              <a:gd name="connsiteY31" fmla="*/ 0 h 736426"/>
              <a:gd name="connsiteX32" fmla="*/ 410147 w 741604"/>
              <a:gd name="connsiteY32" fmla="*/ 0 h 736426"/>
              <a:gd name="connsiteX33" fmla="*/ 295086 w 741604"/>
              <a:gd name="connsiteY33" fmla="*/ 372250 h 736426"/>
              <a:gd name="connsiteX34" fmla="*/ 263671 w 741604"/>
              <a:gd name="connsiteY34" fmla="*/ 401295 h 736426"/>
              <a:gd name="connsiteX35" fmla="*/ 272825 w 741604"/>
              <a:gd name="connsiteY35" fmla="*/ 535784 h 736426"/>
              <a:gd name="connsiteX36" fmla="*/ 398160 w 741604"/>
              <a:gd name="connsiteY36" fmla="*/ 582743 h 736426"/>
              <a:gd name="connsiteX37" fmla="*/ 492013 w 741604"/>
              <a:gd name="connsiteY37" fmla="*/ 498243 h 736426"/>
              <a:gd name="connsiteX38" fmla="*/ 434186 w 741604"/>
              <a:gd name="connsiteY38" fmla="*/ 354072 h 736426"/>
              <a:gd name="connsiteX39" fmla="*/ 294691 w 741604"/>
              <a:gd name="connsiteY39" fmla="*/ 372579 h 736426"/>
              <a:gd name="connsiteX40" fmla="*/ 295021 w 741604"/>
              <a:gd name="connsiteY40" fmla="*/ 372250 h 73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41604" h="736426">
                <a:moveTo>
                  <a:pt x="410147" y="0"/>
                </a:moveTo>
                <a:cubicBezTo>
                  <a:pt x="478708" y="27135"/>
                  <a:pt x="547271" y="54402"/>
                  <a:pt x="615898" y="81273"/>
                </a:cubicBezTo>
                <a:cubicBezTo>
                  <a:pt x="679916" y="106366"/>
                  <a:pt x="695525" y="128694"/>
                  <a:pt x="695788" y="197519"/>
                </a:cubicBezTo>
                <a:cubicBezTo>
                  <a:pt x="695854" y="218199"/>
                  <a:pt x="697501" y="239078"/>
                  <a:pt x="695130" y="259495"/>
                </a:cubicBezTo>
                <a:cubicBezTo>
                  <a:pt x="693088" y="277277"/>
                  <a:pt x="706392" y="309088"/>
                  <a:pt x="673856" y="306586"/>
                </a:cubicBezTo>
                <a:cubicBezTo>
                  <a:pt x="646985" y="304544"/>
                  <a:pt x="613198" y="299736"/>
                  <a:pt x="604834" y="262590"/>
                </a:cubicBezTo>
                <a:cubicBezTo>
                  <a:pt x="604175" y="259758"/>
                  <a:pt x="604438" y="256663"/>
                  <a:pt x="603977" y="253765"/>
                </a:cubicBezTo>
                <a:cubicBezTo>
                  <a:pt x="599696" y="226893"/>
                  <a:pt x="616623" y="191921"/>
                  <a:pt x="590673" y="174270"/>
                </a:cubicBezTo>
                <a:cubicBezTo>
                  <a:pt x="547995" y="145291"/>
                  <a:pt x="496820" y="132118"/>
                  <a:pt x="447556" y="117036"/>
                </a:cubicBezTo>
                <a:cubicBezTo>
                  <a:pt x="430103" y="111701"/>
                  <a:pt x="429576" y="127771"/>
                  <a:pt x="429312" y="139495"/>
                </a:cubicBezTo>
                <a:cubicBezTo>
                  <a:pt x="428720" y="161624"/>
                  <a:pt x="430103" y="183820"/>
                  <a:pt x="428720" y="205883"/>
                </a:cubicBezTo>
                <a:cubicBezTo>
                  <a:pt x="426941" y="233479"/>
                  <a:pt x="438072" y="249286"/>
                  <a:pt x="464482" y="258902"/>
                </a:cubicBezTo>
                <a:cubicBezTo>
                  <a:pt x="533835" y="284061"/>
                  <a:pt x="602331" y="311525"/>
                  <a:pt x="671354" y="337607"/>
                </a:cubicBezTo>
                <a:cubicBezTo>
                  <a:pt x="729509" y="359604"/>
                  <a:pt x="740772" y="374423"/>
                  <a:pt x="741233" y="435016"/>
                </a:cubicBezTo>
                <a:cubicBezTo>
                  <a:pt x="741628" y="489615"/>
                  <a:pt x="740113" y="544280"/>
                  <a:pt x="741562" y="598879"/>
                </a:cubicBezTo>
                <a:cubicBezTo>
                  <a:pt x="742550" y="636223"/>
                  <a:pt x="726282" y="656574"/>
                  <a:pt x="690519" y="664741"/>
                </a:cubicBezTo>
                <a:cubicBezTo>
                  <a:pt x="592715" y="687134"/>
                  <a:pt x="495108" y="710054"/>
                  <a:pt x="397501" y="733303"/>
                </a:cubicBezTo>
                <a:cubicBezTo>
                  <a:pt x="378269" y="737913"/>
                  <a:pt x="360026" y="737189"/>
                  <a:pt x="340794" y="732644"/>
                </a:cubicBezTo>
                <a:cubicBezTo>
                  <a:pt x="244702" y="709593"/>
                  <a:pt x="148479" y="686871"/>
                  <a:pt x="52057" y="665202"/>
                </a:cubicBezTo>
                <a:cubicBezTo>
                  <a:pt x="16163" y="657167"/>
                  <a:pt x="-764" y="637738"/>
                  <a:pt x="26" y="600328"/>
                </a:cubicBezTo>
                <a:cubicBezTo>
                  <a:pt x="1212" y="542765"/>
                  <a:pt x="1146" y="485137"/>
                  <a:pt x="26" y="427639"/>
                </a:cubicBezTo>
                <a:cubicBezTo>
                  <a:pt x="-830" y="382919"/>
                  <a:pt x="20180" y="356245"/>
                  <a:pt x="61344" y="341295"/>
                </a:cubicBezTo>
                <a:cubicBezTo>
                  <a:pt x="127930" y="317058"/>
                  <a:pt x="193133" y="289067"/>
                  <a:pt x="260312" y="266805"/>
                </a:cubicBezTo>
                <a:cubicBezTo>
                  <a:pt x="300487" y="253501"/>
                  <a:pt x="315570" y="231701"/>
                  <a:pt x="314252" y="189286"/>
                </a:cubicBezTo>
                <a:cubicBezTo>
                  <a:pt x="311815" y="109133"/>
                  <a:pt x="313989" y="109067"/>
                  <a:pt x="239697" y="136268"/>
                </a:cubicBezTo>
                <a:cubicBezTo>
                  <a:pt x="228632" y="140351"/>
                  <a:pt x="217765" y="145488"/>
                  <a:pt x="206305" y="148057"/>
                </a:cubicBezTo>
                <a:cubicBezTo>
                  <a:pt x="153945" y="159780"/>
                  <a:pt x="129971" y="188562"/>
                  <a:pt x="136821" y="245137"/>
                </a:cubicBezTo>
                <a:cubicBezTo>
                  <a:pt x="141234" y="281558"/>
                  <a:pt x="107513" y="308957"/>
                  <a:pt x="69840" y="309418"/>
                </a:cubicBezTo>
                <a:cubicBezTo>
                  <a:pt x="50608" y="309681"/>
                  <a:pt x="47513" y="297102"/>
                  <a:pt x="47381" y="283534"/>
                </a:cubicBezTo>
                <a:cubicBezTo>
                  <a:pt x="47052" y="243688"/>
                  <a:pt x="46327" y="203776"/>
                  <a:pt x="48962" y="164127"/>
                </a:cubicBezTo>
                <a:cubicBezTo>
                  <a:pt x="51596" y="124413"/>
                  <a:pt x="76887" y="101559"/>
                  <a:pt x="112847" y="87135"/>
                </a:cubicBezTo>
                <a:cubicBezTo>
                  <a:pt x="185295" y="57761"/>
                  <a:pt x="260773" y="36158"/>
                  <a:pt x="330388" y="0"/>
                </a:cubicBezTo>
                <a:cubicBezTo>
                  <a:pt x="356996" y="0"/>
                  <a:pt x="383604" y="0"/>
                  <a:pt x="410147" y="0"/>
                </a:cubicBezTo>
                <a:close/>
                <a:moveTo>
                  <a:pt x="295086" y="372250"/>
                </a:moveTo>
                <a:cubicBezTo>
                  <a:pt x="279016" y="375872"/>
                  <a:pt x="269993" y="387727"/>
                  <a:pt x="263671" y="401295"/>
                </a:cubicBezTo>
                <a:cubicBezTo>
                  <a:pt x="242200" y="447595"/>
                  <a:pt x="243187" y="493567"/>
                  <a:pt x="272825" y="535784"/>
                </a:cubicBezTo>
                <a:cubicBezTo>
                  <a:pt x="303319" y="579187"/>
                  <a:pt x="347973" y="591503"/>
                  <a:pt x="398160" y="582743"/>
                </a:cubicBezTo>
                <a:cubicBezTo>
                  <a:pt x="446239" y="574379"/>
                  <a:pt x="476930" y="542897"/>
                  <a:pt x="492013" y="498243"/>
                </a:cubicBezTo>
                <a:cubicBezTo>
                  <a:pt x="510849" y="442458"/>
                  <a:pt x="485822" y="383446"/>
                  <a:pt x="434186" y="354072"/>
                </a:cubicBezTo>
                <a:cubicBezTo>
                  <a:pt x="384329" y="325686"/>
                  <a:pt x="328873" y="333062"/>
                  <a:pt x="294691" y="372579"/>
                </a:cubicBezTo>
                <a:lnTo>
                  <a:pt x="295021" y="372250"/>
                </a:ln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5A3B18-AE87-4E75-8D12-2EDD5B01D076}"/>
              </a:ext>
            </a:extLst>
          </p:cNvPr>
          <p:cNvSpPr/>
          <p:nvPr/>
        </p:nvSpPr>
        <p:spPr>
          <a:xfrm>
            <a:off x="4833695" y="5798864"/>
            <a:ext cx="986606" cy="659696"/>
          </a:xfrm>
          <a:custGeom>
            <a:avLst/>
            <a:gdLst>
              <a:gd name="connsiteX0" fmla="*/ 986607 w 986606"/>
              <a:gd name="connsiteY0" fmla="*/ 652188 h 659696"/>
              <a:gd name="connsiteX1" fmla="*/ 879121 w 986606"/>
              <a:gd name="connsiteY1" fmla="*/ 626305 h 659696"/>
              <a:gd name="connsiteX2" fmla="*/ 837364 w 986606"/>
              <a:gd name="connsiteY2" fmla="*/ 616820 h 659696"/>
              <a:gd name="connsiteX3" fmla="*/ 160834 w 986606"/>
              <a:gd name="connsiteY3" fmla="*/ 616689 h 659696"/>
              <a:gd name="connsiteX4" fmla="*/ 102612 w 986606"/>
              <a:gd name="connsiteY4" fmla="*/ 640596 h 659696"/>
              <a:gd name="connsiteX5" fmla="*/ 0 w 986606"/>
              <a:gd name="connsiteY5" fmla="*/ 659696 h 659696"/>
              <a:gd name="connsiteX6" fmla="*/ 99253 w 986606"/>
              <a:gd name="connsiteY6" fmla="*/ 525602 h 659696"/>
              <a:gd name="connsiteX7" fmla="*/ 294862 w 986606"/>
              <a:gd name="connsiteY7" fmla="*/ 268939 h 659696"/>
              <a:gd name="connsiteX8" fmla="*/ 320746 w 986606"/>
              <a:gd name="connsiteY8" fmla="*/ 228303 h 659696"/>
              <a:gd name="connsiteX9" fmla="*/ 468210 w 986606"/>
              <a:gd name="connsiteY9" fmla="*/ 20839 h 659696"/>
              <a:gd name="connsiteX10" fmla="*/ 520307 w 986606"/>
              <a:gd name="connsiteY10" fmla="*/ 17348 h 659696"/>
              <a:gd name="connsiteX11" fmla="*/ 667705 w 986606"/>
              <a:gd name="connsiteY11" fmla="*/ 218292 h 659696"/>
              <a:gd name="connsiteX12" fmla="*/ 900855 w 986606"/>
              <a:gd name="connsiteY12" fmla="*/ 531793 h 659696"/>
              <a:gd name="connsiteX13" fmla="*/ 986607 w 986606"/>
              <a:gd name="connsiteY13" fmla="*/ 643297 h 659696"/>
              <a:gd name="connsiteX14" fmla="*/ 986607 w 986606"/>
              <a:gd name="connsiteY14" fmla="*/ 652188 h 659696"/>
              <a:gd name="connsiteX15" fmla="*/ 497124 w 986606"/>
              <a:gd name="connsiteY15" fmla="*/ 552079 h 659696"/>
              <a:gd name="connsiteX16" fmla="*/ 793303 w 986606"/>
              <a:gd name="connsiteY16" fmla="*/ 551486 h 659696"/>
              <a:gd name="connsiteX17" fmla="*/ 820438 w 986606"/>
              <a:gd name="connsiteY17" fmla="*/ 534625 h 659696"/>
              <a:gd name="connsiteX18" fmla="*/ 754050 w 986606"/>
              <a:gd name="connsiteY18" fmla="*/ 481212 h 659696"/>
              <a:gd name="connsiteX19" fmla="*/ 259034 w 986606"/>
              <a:gd name="connsiteY19" fmla="*/ 483319 h 659696"/>
              <a:gd name="connsiteX20" fmla="*/ 215236 w 986606"/>
              <a:gd name="connsiteY20" fmla="*/ 486415 h 659696"/>
              <a:gd name="connsiteX21" fmla="*/ 174994 w 986606"/>
              <a:gd name="connsiteY21" fmla="*/ 539433 h 659696"/>
              <a:gd name="connsiteX22" fmla="*/ 218595 w 986606"/>
              <a:gd name="connsiteY22" fmla="*/ 551420 h 659696"/>
              <a:gd name="connsiteX23" fmla="*/ 497058 w 986606"/>
              <a:gd name="connsiteY23" fmla="*/ 552013 h 659696"/>
              <a:gd name="connsiteX24" fmla="*/ 497980 w 986606"/>
              <a:gd name="connsiteY24" fmla="*/ 427995 h 659696"/>
              <a:gd name="connsiteX25" fmla="*/ 701229 w 986606"/>
              <a:gd name="connsiteY25" fmla="*/ 427468 h 659696"/>
              <a:gd name="connsiteX26" fmla="*/ 742787 w 986606"/>
              <a:gd name="connsiteY26" fmla="*/ 417655 h 659696"/>
              <a:gd name="connsiteX27" fmla="*/ 706431 w 986606"/>
              <a:gd name="connsiteY27" fmla="*/ 372342 h 659696"/>
              <a:gd name="connsiteX28" fmla="*/ 680351 w 986606"/>
              <a:gd name="connsiteY28" fmla="*/ 369181 h 659696"/>
              <a:gd name="connsiteX29" fmla="*/ 313633 w 986606"/>
              <a:gd name="connsiteY29" fmla="*/ 368917 h 659696"/>
              <a:gd name="connsiteX30" fmla="*/ 264961 w 986606"/>
              <a:gd name="connsiteY30" fmla="*/ 392825 h 659696"/>
              <a:gd name="connsiteX31" fmla="*/ 253963 w 986606"/>
              <a:gd name="connsiteY31" fmla="*/ 420158 h 659696"/>
              <a:gd name="connsiteX32" fmla="*/ 281493 w 986606"/>
              <a:gd name="connsiteY32" fmla="*/ 427732 h 659696"/>
              <a:gd name="connsiteX33" fmla="*/ 497980 w 986606"/>
              <a:gd name="connsiteY33" fmla="*/ 427995 h 659696"/>
              <a:gd name="connsiteX34" fmla="*/ 490867 w 986606"/>
              <a:gd name="connsiteY34" fmla="*/ 322353 h 659696"/>
              <a:gd name="connsiteX35" fmla="*/ 640900 w 986606"/>
              <a:gd name="connsiteY35" fmla="*/ 322156 h 659696"/>
              <a:gd name="connsiteX36" fmla="*/ 669681 w 986606"/>
              <a:gd name="connsiteY36" fmla="*/ 309379 h 659696"/>
              <a:gd name="connsiteX37" fmla="*/ 650120 w 986606"/>
              <a:gd name="connsiteY37" fmla="*/ 277765 h 659696"/>
              <a:gd name="connsiteX38" fmla="*/ 624434 w 986606"/>
              <a:gd name="connsiteY38" fmla="*/ 273352 h 659696"/>
              <a:gd name="connsiteX39" fmla="*/ 372843 w 986606"/>
              <a:gd name="connsiteY39" fmla="*/ 273089 h 659696"/>
              <a:gd name="connsiteX40" fmla="*/ 355257 w 986606"/>
              <a:gd name="connsiteY40" fmla="*/ 274274 h 659696"/>
              <a:gd name="connsiteX41" fmla="*/ 324698 w 986606"/>
              <a:gd name="connsiteY41" fmla="*/ 307337 h 659696"/>
              <a:gd name="connsiteX42" fmla="*/ 358419 w 986606"/>
              <a:gd name="connsiteY42" fmla="*/ 321826 h 659696"/>
              <a:gd name="connsiteX43" fmla="*/ 490801 w 986606"/>
              <a:gd name="connsiteY43" fmla="*/ 322353 h 65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86606" h="659696">
                <a:moveTo>
                  <a:pt x="986607" y="652188"/>
                </a:moveTo>
                <a:cubicBezTo>
                  <a:pt x="946826" y="660157"/>
                  <a:pt x="908297" y="665821"/>
                  <a:pt x="879121" y="626305"/>
                </a:cubicBezTo>
                <a:cubicBezTo>
                  <a:pt x="869769" y="613659"/>
                  <a:pt x="851986" y="616820"/>
                  <a:pt x="837364" y="616820"/>
                </a:cubicBezTo>
                <a:cubicBezTo>
                  <a:pt x="611854" y="616755"/>
                  <a:pt x="386344" y="616886"/>
                  <a:pt x="160834" y="616689"/>
                </a:cubicBezTo>
                <a:cubicBezTo>
                  <a:pt x="137783" y="616689"/>
                  <a:pt x="118946" y="620838"/>
                  <a:pt x="102612" y="640596"/>
                </a:cubicBezTo>
                <a:cubicBezTo>
                  <a:pt x="77322" y="671222"/>
                  <a:pt x="42942" y="648764"/>
                  <a:pt x="0" y="659696"/>
                </a:cubicBezTo>
                <a:cubicBezTo>
                  <a:pt x="38793" y="607205"/>
                  <a:pt x="68562" y="566107"/>
                  <a:pt x="99253" y="525602"/>
                </a:cubicBezTo>
                <a:cubicBezTo>
                  <a:pt x="164259" y="439916"/>
                  <a:pt x="229857" y="354691"/>
                  <a:pt x="294862" y="268939"/>
                </a:cubicBezTo>
                <a:cubicBezTo>
                  <a:pt x="304544" y="256162"/>
                  <a:pt x="312184" y="241870"/>
                  <a:pt x="320746" y="228303"/>
                </a:cubicBezTo>
                <a:cubicBezTo>
                  <a:pt x="369418" y="158819"/>
                  <a:pt x="429945" y="98029"/>
                  <a:pt x="468210" y="20839"/>
                </a:cubicBezTo>
                <a:cubicBezTo>
                  <a:pt x="479999" y="-3003"/>
                  <a:pt x="504961" y="-9260"/>
                  <a:pt x="520307" y="17348"/>
                </a:cubicBezTo>
                <a:cubicBezTo>
                  <a:pt x="562129" y="89928"/>
                  <a:pt x="621207" y="149401"/>
                  <a:pt x="667705" y="218292"/>
                </a:cubicBezTo>
                <a:cubicBezTo>
                  <a:pt x="740021" y="326832"/>
                  <a:pt x="823402" y="427073"/>
                  <a:pt x="900855" y="531793"/>
                </a:cubicBezTo>
                <a:cubicBezTo>
                  <a:pt x="928714" y="569466"/>
                  <a:pt x="957957" y="606151"/>
                  <a:pt x="986607" y="643297"/>
                </a:cubicBezTo>
                <a:lnTo>
                  <a:pt x="986607" y="652188"/>
                </a:lnTo>
                <a:close/>
                <a:moveTo>
                  <a:pt x="497124" y="552079"/>
                </a:moveTo>
                <a:cubicBezTo>
                  <a:pt x="595850" y="552079"/>
                  <a:pt x="694576" y="552474"/>
                  <a:pt x="793303" y="551486"/>
                </a:cubicBezTo>
                <a:cubicBezTo>
                  <a:pt x="803775" y="551354"/>
                  <a:pt x="830252" y="560575"/>
                  <a:pt x="820438" y="534625"/>
                </a:cubicBezTo>
                <a:cubicBezTo>
                  <a:pt x="809834" y="506502"/>
                  <a:pt x="794686" y="480619"/>
                  <a:pt x="754050" y="481212"/>
                </a:cubicBezTo>
                <a:cubicBezTo>
                  <a:pt x="589066" y="483517"/>
                  <a:pt x="424017" y="482792"/>
                  <a:pt x="259034" y="483319"/>
                </a:cubicBezTo>
                <a:cubicBezTo>
                  <a:pt x="244347" y="483319"/>
                  <a:pt x="228738" y="481936"/>
                  <a:pt x="215236" y="486415"/>
                </a:cubicBezTo>
                <a:cubicBezTo>
                  <a:pt x="190801" y="494515"/>
                  <a:pt x="174007" y="517699"/>
                  <a:pt x="174994" y="539433"/>
                </a:cubicBezTo>
                <a:cubicBezTo>
                  <a:pt x="176048" y="562946"/>
                  <a:pt x="203512" y="551157"/>
                  <a:pt x="218595" y="551420"/>
                </a:cubicBezTo>
                <a:cubicBezTo>
                  <a:pt x="311394" y="552671"/>
                  <a:pt x="404258" y="552079"/>
                  <a:pt x="497058" y="552013"/>
                </a:cubicBezTo>
                <a:close/>
                <a:moveTo>
                  <a:pt x="497980" y="427995"/>
                </a:moveTo>
                <a:cubicBezTo>
                  <a:pt x="565751" y="427995"/>
                  <a:pt x="633457" y="428654"/>
                  <a:pt x="701229" y="427468"/>
                </a:cubicBezTo>
                <a:cubicBezTo>
                  <a:pt x="715652" y="427205"/>
                  <a:pt x="740416" y="437479"/>
                  <a:pt x="742787" y="417655"/>
                </a:cubicBezTo>
                <a:cubicBezTo>
                  <a:pt x="745092" y="398028"/>
                  <a:pt x="726190" y="381036"/>
                  <a:pt x="706431" y="372342"/>
                </a:cubicBezTo>
                <a:cubicBezTo>
                  <a:pt x="698726" y="368983"/>
                  <a:pt x="689110" y="369181"/>
                  <a:pt x="680351" y="369181"/>
                </a:cubicBezTo>
                <a:cubicBezTo>
                  <a:pt x="558111" y="368983"/>
                  <a:pt x="435872" y="369181"/>
                  <a:pt x="313633" y="368917"/>
                </a:cubicBezTo>
                <a:cubicBezTo>
                  <a:pt x="293084" y="368917"/>
                  <a:pt x="275763" y="373791"/>
                  <a:pt x="264961" y="392825"/>
                </a:cubicBezTo>
                <a:cubicBezTo>
                  <a:pt x="260022" y="401519"/>
                  <a:pt x="249550" y="409225"/>
                  <a:pt x="253963" y="420158"/>
                </a:cubicBezTo>
                <a:cubicBezTo>
                  <a:pt x="258968" y="432474"/>
                  <a:pt x="271943" y="427666"/>
                  <a:pt x="281493" y="427732"/>
                </a:cubicBezTo>
                <a:cubicBezTo>
                  <a:pt x="353677" y="428193"/>
                  <a:pt x="425795" y="427995"/>
                  <a:pt x="497980" y="427995"/>
                </a:cubicBezTo>
                <a:close/>
                <a:moveTo>
                  <a:pt x="490867" y="322353"/>
                </a:moveTo>
                <a:cubicBezTo>
                  <a:pt x="540856" y="322353"/>
                  <a:pt x="590910" y="322617"/>
                  <a:pt x="640900" y="322156"/>
                </a:cubicBezTo>
                <a:cubicBezTo>
                  <a:pt x="651832" y="322024"/>
                  <a:pt x="666849" y="325778"/>
                  <a:pt x="669681" y="309379"/>
                </a:cubicBezTo>
                <a:cubicBezTo>
                  <a:pt x="672249" y="294428"/>
                  <a:pt x="662041" y="284022"/>
                  <a:pt x="650120" y="277765"/>
                </a:cubicBezTo>
                <a:cubicBezTo>
                  <a:pt x="642809" y="273879"/>
                  <a:pt x="633127" y="273352"/>
                  <a:pt x="624434" y="273352"/>
                </a:cubicBezTo>
                <a:cubicBezTo>
                  <a:pt x="540592" y="273023"/>
                  <a:pt x="456750" y="273023"/>
                  <a:pt x="372843" y="273089"/>
                </a:cubicBezTo>
                <a:cubicBezTo>
                  <a:pt x="366981" y="273089"/>
                  <a:pt x="361053" y="273352"/>
                  <a:pt x="355257" y="274274"/>
                </a:cubicBezTo>
                <a:cubicBezTo>
                  <a:pt x="336553" y="277370"/>
                  <a:pt x="325027" y="291398"/>
                  <a:pt x="324698" y="307337"/>
                </a:cubicBezTo>
                <a:cubicBezTo>
                  <a:pt x="324237" y="331442"/>
                  <a:pt x="346234" y="321431"/>
                  <a:pt x="358419" y="321826"/>
                </a:cubicBezTo>
                <a:cubicBezTo>
                  <a:pt x="402546" y="323144"/>
                  <a:pt x="446673" y="322353"/>
                  <a:pt x="490801" y="322353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517184ED-720E-4F5A-8AC3-6BF56ADF6C0E}"/>
              </a:ext>
            </a:extLst>
          </p:cNvPr>
          <p:cNvSpPr/>
          <p:nvPr/>
        </p:nvSpPr>
        <p:spPr>
          <a:xfrm>
            <a:off x="962483" y="1078525"/>
            <a:ext cx="395679" cy="70301"/>
          </a:xfrm>
          <a:custGeom>
            <a:avLst/>
            <a:gdLst>
              <a:gd name="connsiteX0" fmla="*/ 380680 w 395679"/>
              <a:gd name="connsiteY0" fmla="*/ 0 h 70301"/>
              <a:gd name="connsiteX1" fmla="*/ 387332 w 395679"/>
              <a:gd name="connsiteY1" fmla="*/ 20944 h 70301"/>
              <a:gd name="connsiteX2" fmla="*/ 354664 w 395679"/>
              <a:gd name="connsiteY2" fmla="*/ 69484 h 70301"/>
              <a:gd name="connsiteX3" fmla="*/ 64478 w 395679"/>
              <a:gd name="connsiteY3" fmla="*/ 70274 h 70301"/>
              <a:gd name="connsiteX4" fmla="*/ 17190 w 395679"/>
              <a:gd name="connsiteY4" fmla="*/ 0 h 70301"/>
              <a:gd name="connsiteX5" fmla="*/ 380680 w 395679"/>
              <a:gd name="connsiteY5" fmla="*/ 0 h 7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679" h="70301">
                <a:moveTo>
                  <a:pt x="380680" y="0"/>
                </a:moveTo>
                <a:cubicBezTo>
                  <a:pt x="382853" y="6981"/>
                  <a:pt x="384236" y="14358"/>
                  <a:pt x="387332" y="20944"/>
                </a:cubicBezTo>
                <a:cubicBezTo>
                  <a:pt x="403599" y="55653"/>
                  <a:pt x="397804" y="70472"/>
                  <a:pt x="354664" y="69484"/>
                </a:cubicBezTo>
                <a:cubicBezTo>
                  <a:pt x="257979" y="67311"/>
                  <a:pt x="161229" y="69945"/>
                  <a:pt x="64478" y="70274"/>
                </a:cubicBezTo>
                <a:cubicBezTo>
                  <a:pt x="-10802" y="70538"/>
                  <a:pt x="-10802" y="70274"/>
                  <a:pt x="17190" y="0"/>
                </a:cubicBezTo>
                <a:cubicBezTo>
                  <a:pt x="138375" y="0"/>
                  <a:pt x="259560" y="0"/>
                  <a:pt x="380680" y="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7A212F1C-31AF-4446-A450-D2C296A17973}"/>
              </a:ext>
            </a:extLst>
          </p:cNvPr>
          <p:cNvSpPr/>
          <p:nvPr/>
        </p:nvSpPr>
        <p:spPr>
          <a:xfrm>
            <a:off x="4886581" y="5341404"/>
            <a:ext cx="892498" cy="706114"/>
          </a:xfrm>
          <a:custGeom>
            <a:avLst/>
            <a:gdLst>
              <a:gd name="connsiteX0" fmla="*/ 448518 w 892498"/>
              <a:gd name="connsiteY0" fmla="*/ 605 h 706114"/>
              <a:gd name="connsiteX1" fmla="*/ 838418 w 892498"/>
              <a:gd name="connsiteY1" fmla="*/ 12 h 706114"/>
              <a:gd name="connsiteX2" fmla="*/ 892491 w 892498"/>
              <a:gd name="connsiteY2" fmla="*/ 53558 h 706114"/>
              <a:gd name="connsiteX3" fmla="*/ 892293 w 892498"/>
              <a:gd name="connsiteY3" fmla="*/ 651713 h 706114"/>
              <a:gd name="connsiteX4" fmla="*/ 839736 w 892498"/>
              <a:gd name="connsiteY4" fmla="*/ 706114 h 706114"/>
              <a:gd name="connsiteX5" fmla="*/ 702480 w 892498"/>
              <a:gd name="connsiteY5" fmla="*/ 568332 h 706114"/>
              <a:gd name="connsiteX6" fmla="*/ 643534 w 892498"/>
              <a:gd name="connsiteY6" fmla="*/ 334391 h 706114"/>
              <a:gd name="connsiteX7" fmla="*/ 357695 w 892498"/>
              <a:gd name="connsiteY7" fmla="*/ 257070 h 706114"/>
              <a:gd name="connsiteX8" fmla="*/ 189550 w 892498"/>
              <a:gd name="connsiteY8" fmla="*/ 489430 h 706114"/>
              <a:gd name="connsiteX9" fmla="*/ 189089 w 892498"/>
              <a:gd name="connsiteY9" fmla="*/ 640055 h 706114"/>
              <a:gd name="connsiteX10" fmla="*/ 126060 w 892498"/>
              <a:gd name="connsiteY10" fmla="*/ 705192 h 706114"/>
              <a:gd name="connsiteX11" fmla="*/ 37476 w 892498"/>
              <a:gd name="connsiteY11" fmla="*/ 705192 h 706114"/>
              <a:gd name="connsiteX12" fmla="*/ 66 w 892498"/>
              <a:gd name="connsiteY12" fmla="*/ 668309 h 706114"/>
              <a:gd name="connsiteX13" fmla="*/ 1 w 892498"/>
              <a:gd name="connsiteY13" fmla="*/ 39134 h 706114"/>
              <a:gd name="connsiteX14" fmla="*/ 49792 w 892498"/>
              <a:gd name="connsiteY14" fmla="*/ 539 h 706114"/>
              <a:gd name="connsiteX15" fmla="*/ 448584 w 892498"/>
              <a:gd name="connsiteY15" fmla="*/ 539 h 70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2498" h="706114">
                <a:moveTo>
                  <a:pt x="448518" y="605"/>
                </a:moveTo>
                <a:cubicBezTo>
                  <a:pt x="578463" y="605"/>
                  <a:pt x="708474" y="1593"/>
                  <a:pt x="838418" y="12"/>
                </a:cubicBezTo>
                <a:cubicBezTo>
                  <a:pt x="878067" y="-449"/>
                  <a:pt x="892886" y="12262"/>
                  <a:pt x="892491" y="53558"/>
                </a:cubicBezTo>
                <a:cubicBezTo>
                  <a:pt x="890779" y="252921"/>
                  <a:pt x="890910" y="452349"/>
                  <a:pt x="892293" y="651713"/>
                </a:cubicBezTo>
                <a:cubicBezTo>
                  <a:pt x="892557" y="690900"/>
                  <a:pt x="881558" y="706180"/>
                  <a:pt x="839736" y="706114"/>
                </a:cubicBezTo>
                <a:cubicBezTo>
                  <a:pt x="702283" y="705851"/>
                  <a:pt x="701361" y="707366"/>
                  <a:pt x="702480" y="568332"/>
                </a:cubicBezTo>
                <a:cubicBezTo>
                  <a:pt x="703205" y="484819"/>
                  <a:pt x="703731" y="403217"/>
                  <a:pt x="643534" y="334391"/>
                </a:cubicBezTo>
                <a:cubicBezTo>
                  <a:pt x="573919" y="254765"/>
                  <a:pt x="459451" y="222032"/>
                  <a:pt x="357695" y="257070"/>
                </a:cubicBezTo>
                <a:cubicBezTo>
                  <a:pt x="257190" y="291713"/>
                  <a:pt x="192580" y="380165"/>
                  <a:pt x="189550" y="489430"/>
                </a:cubicBezTo>
                <a:cubicBezTo>
                  <a:pt x="188167" y="539616"/>
                  <a:pt x="189221" y="589868"/>
                  <a:pt x="189089" y="640055"/>
                </a:cubicBezTo>
                <a:cubicBezTo>
                  <a:pt x="188957" y="683392"/>
                  <a:pt x="167948" y="705107"/>
                  <a:pt x="126060" y="705192"/>
                </a:cubicBezTo>
                <a:cubicBezTo>
                  <a:pt x="96553" y="705192"/>
                  <a:pt x="66982" y="704468"/>
                  <a:pt x="37476" y="705192"/>
                </a:cubicBezTo>
                <a:cubicBezTo>
                  <a:pt x="11526" y="705851"/>
                  <a:pt x="1" y="694720"/>
                  <a:pt x="66" y="668309"/>
                </a:cubicBezTo>
                <a:cubicBezTo>
                  <a:pt x="462" y="458606"/>
                  <a:pt x="725" y="248837"/>
                  <a:pt x="1" y="39134"/>
                </a:cubicBezTo>
                <a:cubicBezTo>
                  <a:pt x="-131" y="1659"/>
                  <a:pt x="22854" y="473"/>
                  <a:pt x="49792" y="539"/>
                </a:cubicBezTo>
                <a:cubicBezTo>
                  <a:pt x="182701" y="736"/>
                  <a:pt x="315675" y="605"/>
                  <a:pt x="448584" y="539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3A8734D3-4814-4008-B513-AA9BE186B1F1}"/>
              </a:ext>
            </a:extLst>
          </p:cNvPr>
          <p:cNvSpPr/>
          <p:nvPr/>
        </p:nvSpPr>
        <p:spPr>
          <a:xfrm>
            <a:off x="789047" y="1159180"/>
            <a:ext cx="741276" cy="739189"/>
          </a:xfrm>
          <a:custGeom>
            <a:avLst/>
            <a:gdLst>
              <a:gd name="connsiteX0" fmla="*/ 395982 w 741276"/>
              <a:gd name="connsiteY0" fmla="*/ 157 h 739189"/>
              <a:gd name="connsiteX1" fmla="*/ 572755 w 741276"/>
              <a:gd name="connsiteY1" fmla="*/ 4240 h 739189"/>
              <a:gd name="connsiteX2" fmla="*/ 735565 w 741276"/>
              <a:gd name="connsiteY2" fmla="*/ 159015 h 739189"/>
              <a:gd name="connsiteX3" fmla="*/ 656004 w 741276"/>
              <a:gd name="connsiteY3" fmla="*/ 392231 h 739189"/>
              <a:gd name="connsiteX4" fmla="*/ 447288 w 741276"/>
              <a:gd name="connsiteY4" fmla="*/ 693943 h 739189"/>
              <a:gd name="connsiteX5" fmla="*/ 368254 w 741276"/>
              <a:gd name="connsiteY5" fmla="*/ 739124 h 739189"/>
              <a:gd name="connsiteX6" fmla="*/ 294753 w 741276"/>
              <a:gd name="connsiteY6" fmla="*/ 692626 h 739189"/>
              <a:gd name="connsiteX7" fmla="*/ 90450 w 741276"/>
              <a:gd name="connsiteY7" fmla="*/ 398488 h 739189"/>
              <a:gd name="connsiteX8" fmla="*/ 9770 w 741276"/>
              <a:gd name="connsiteY8" fmla="*/ 140771 h 739189"/>
              <a:gd name="connsiteX9" fmla="*/ 170077 w 741276"/>
              <a:gd name="connsiteY9" fmla="*/ 4570 h 739189"/>
              <a:gd name="connsiteX10" fmla="*/ 231855 w 741276"/>
              <a:gd name="connsiteY10" fmla="*/ 354 h 739189"/>
              <a:gd name="connsiteX11" fmla="*/ 395916 w 741276"/>
              <a:gd name="connsiteY11" fmla="*/ 157 h 739189"/>
              <a:gd name="connsiteX12" fmla="*/ 613457 w 741276"/>
              <a:gd name="connsiteY12" fmla="*/ 198598 h 739189"/>
              <a:gd name="connsiteX13" fmla="*/ 633018 w 741276"/>
              <a:gd name="connsiteY13" fmla="*/ 192868 h 739189"/>
              <a:gd name="connsiteX14" fmla="*/ 580197 w 741276"/>
              <a:gd name="connsiteY14" fmla="*/ 81957 h 739189"/>
              <a:gd name="connsiteX15" fmla="*/ 161383 w 741276"/>
              <a:gd name="connsiteY15" fmla="*/ 81364 h 739189"/>
              <a:gd name="connsiteX16" fmla="*/ 122064 w 741276"/>
              <a:gd name="connsiteY16" fmla="*/ 114229 h 739189"/>
              <a:gd name="connsiteX17" fmla="*/ 110867 w 741276"/>
              <a:gd name="connsiteY17" fmla="*/ 161452 h 739189"/>
              <a:gd name="connsiteX18" fmla="*/ 141625 w 741276"/>
              <a:gd name="connsiteY18" fmla="*/ 199915 h 739189"/>
              <a:gd name="connsiteX19" fmla="*/ 613457 w 741276"/>
              <a:gd name="connsiteY19" fmla="*/ 198598 h 7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1276" h="739189">
                <a:moveTo>
                  <a:pt x="395982" y="157"/>
                </a:moveTo>
                <a:cubicBezTo>
                  <a:pt x="442942" y="1474"/>
                  <a:pt x="507881" y="-2543"/>
                  <a:pt x="572755" y="4240"/>
                </a:cubicBezTo>
                <a:cubicBezTo>
                  <a:pt x="660351" y="13395"/>
                  <a:pt x="719494" y="73329"/>
                  <a:pt x="735565" y="159015"/>
                </a:cubicBezTo>
                <a:cubicBezTo>
                  <a:pt x="753347" y="253790"/>
                  <a:pt x="730362" y="329992"/>
                  <a:pt x="656004" y="392231"/>
                </a:cubicBezTo>
                <a:cubicBezTo>
                  <a:pt x="559056" y="473438"/>
                  <a:pt x="485817" y="572297"/>
                  <a:pt x="447288" y="693943"/>
                </a:cubicBezTo>
                <a:cubicBezTo>
                  <a:pt x="433984" y="735963"/>
                  <a:pt x="404610" y="738202"/>
                  <a:pt x="368254" y="739124"/>
                </a:cubicBezTo>
                <a:cubicBezTo>
                  <a:pt x="330911" y="740112"/>
                  <a:pt x="307991" y="730101"/>
                  <a:pt x="294753" y="692626"/>
                </a:cubicBezTo>
                <a:cubicBezTo>
                  <a:pt x="253524" y="576314"/>
                  <a:pt x="188057" y="476336"/>
                  <a:pt x="90450" y="398488"/>
                </a:cubicBezTo>
                <a:cubicBezTo>
                  <a:pt x="6082" y="331243"/>
                  <a:pt x="-15126" y="242989"/>
                  <a:pt x="9770" y="140771"/>
                </a:cubicBezTo>
                <a:cubicBezTo>
                  <a:pt x="28540" y="63845"/>
                  <a:pt x="91570" y="10168"/>
                  <a:pt x="170077" y="4570"/>
                </a:cubicBezTo>
                <a:cubicBezTo>
                  <a:pt x="190692" y="3121"/>
                  <a:pt x="211240" y="618"/>
                  <a:pt x="231855" y="354"/>
                </a:cubicBezTo>
                <a:cubicBezTo>
                  <a:pt x="280527" y="-304"/>
                  <a:pt x="329264" y="157"/>
                  <a:pt x="395916" y="157"/>
                </a:cubicBezTo>
                <a:close/>
                <a:moveTo>
                  <a:pt x="613457" y="198598"/>
                </a:moveTo>
                <a:cubicBezTo>
                  <a:pt x="611481" y="198795"/>
                  <a:pt x="624851" y="204591"/>
                  <a:pt x="633018" y="192868"/>
                </a:cubicBezTo>
                <a:cubicBezTo>
                  <a:pt x="648364" y="170738"/>
                  <a:pt x="607464" y="84657"/>
                  <a:pt x="580197" y="81957"/>
                </a:cubicBezTo>
                <a:cubicBezTo>
                  <a:pt x="440636" y="68258"/>
                  <a:pt x="301076" y="69114"/>
                  <a:pt x="161383" y="81364"/>
                </a:cubicBezTo>
                <a:cubicBezTo>
                  <a:pt x="139056" y="83340"/>
                  <a:pt x="125620" y="90980"/>
                  <a:pt x="122064" y="114229"/>
                </a:cubicBezTo>
                <a:cubicBezTo>
                  <a:pt x="119561" y="130168"/>
                  <a:pt x="115939" y="146172"/>
                  <a:pt x="110867" y="161452"/>
                </a:cubicBezTo>
                <a:cubicBezTo>
                  <a:pt x="100988" y="191090"/>
                  <a:pt x="110538" y="202813"/>
                  <a:pt x="141625" y="199915"/>
                </a:cubicBezTo>
                <a:cubicBezTo>
                  <a:pt x="294490" y="185623"/>
                  <a:pt x="447354" y="189377"/>
                  <a:pt x="613457" y="198598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C8A9DDF2-0114-4514-82DD-028BC7396131}"/>
              </a:ext>
            </a:extLst>
          </p:cNvPr>
          <p:cNvSpPr/>
          <p:nvPr/>
        </p:nvSpPr>
        <p:spPr>
          <a:xfrm>
            <a:off x="2093634" y="4102375"/>
            <a:ext cx="1029732" cy="518815"/>
          </a:xfrm>
          <a:custGeom>
            <a:avLst/>
            <a:gdLst>
              <a:gd name="connsiteX0" fmla="*/ 225532 w 1029732"/>
              <a:gd name="connsiteY0" fmla="*/ 14147 h 518815"/>
              <a:gd name="connsiteX1" fmla="*/ 393940 w 1029732"/>
              <a:gd name="connsiteY1" fmla="*/ 13818 h 518815"/>
              <a:gd name="connsiteX2" fmla="*/ 449329 w 1029732"/>
              <a:gd name="connsiteY2" fmla="*/ 69866 h 518815"/>
              <a:gd name="connsiteX3" fmla="*/ 449395 w 1029732"/>
              <a:gd name="connsiteY3" fmla="*/ 131908 h 518815"/>
              <a:gd name="connsiteX4" fmla="*/ 472117 w 1029732"/>
              <a:gd name="connsiteY4" fmla="*/ 170963 h 518815"/>
              <a:gd name="connsiteX5" fmla="*/ 519340 w 1029732"/>
              <a:gd name="connsiteY5" fmla="*/ 157989 h 518815"/>
              <a:gd name="connsiteX6" fmla="*/ 617408 w 1029732"/>
              <a:gd name="connsiteY6" fmla="*/ 157462 h 518815"/>
              <a:gd name="connsiteX7" fmla="*/ 724302 w 1029732"/>
              <a:gd name="connsiteY7" fmla="*/ 169712 h 518815"/>
              <a:gd name="connsiteX8" fmla="*/ 724894 w 1029732"/>
              <a:gd name="connsiteY8" fmla="*/ 92786 h 518815"/>
              <a:gd name="connsiteX9" fmla="*/ 717715 w 1029732"/>
              <a:gd name="connsiteY9" fmla="*/ 76716 h 518815"/>
              <a:gd name="connsiteX10" fmla="*/ 769087 w 1029732"/>
              <a:gd name="connsiteY10" fmla="*/ 316 h 518815"/>
              <a:gd name="connsiteX11" fmla="*/ 836925 w 1029732"/>
              <a:gd name="connsiteY11" fmla="*/ 96672 h 518815"/>
              <a:gd name="connsiteX12" fmla="*/ 861359 w 1029732"/>
              <a:gd name="connsiteY12" fmla="*/ 185782 h 518815"/>
              <a:gd name="connsiteX13" fmla="*/ 880393 w 1029732"/>
              <a:gd name="connsiteY13" fmla="*/ 203499 h 518815"/>
              <a:gd name="connsiteX14" fmla="*/ 960481 w 1029732"/>
              <a:gd name="connsiteY14" fmla="*/ 268900 h 518815"/>
              <a:gd name="connsiteX15" fmla="*/ 978461 w 1029732"/>
              <a:gd name="connsiteY15" fmla="*/ 351688 h 518815"/>
              <a:gd name="connsiteX16" fmla="*/ 983599 w 1029732"/>
              <a:gd name="connsiteY16" fmla="*/ 411622 h 518815"/>
              <a:gd name="connsiteX17" fmla="*/ 1026211 w 1029732"/>
              <a:gd name="connsiteY17" fmla="*/ 492631 h 518815"/>
              <a:gd name="connsiteX18" fmla="*/ 934268 w 1029732"/>
              <a:gd name="connsiteY18" fmla="*/ 515749 h 518815"/>
              <a:gd name="connsiteX19" fmla="*/ 903313 w 1029732"/>
              <a:gd name="connsiteY19" fmla="*/ 516144 h 518815"/>
              <a:gd name="connsiteX20" fmla="*/ 751832 w 1029732"/>
              <a:gd name="connsiteY20" fmla="*/ 437374 h 518815"/>
              <a:gd name="connsiteX21" fmla="*/ 692556 w 1029732"/>
              <a:gd name="connsiteY21" fmla="*/ 409778 h 518815"/>
              <a:gd name="connsiteX22" fmla="*/ 120812 w 1029732"/>
              <a:gd name="connsiteY22" fmla="*/ 410766 h 518815"/>
              <a:gd name="connsiteX23" fmla="*/ 70164 w 1029732"/>
              <a:gd name="connsiteY23" fmla="*/ 361699 h 518815"/>
              <a:gd name="connsiteX24" fmla="*/ 71152 w 1029732"/>
              <a:gd name="connsiteY24" fmla="*/ 149032 h 518815"/>
              <a:gd name="connsiteX25" fmla="*/ 33150 w 1029732"/>
              <a:gd name="connsiteY25" fmla="*/ 99833 h 518815"/>
              <a:gd name="connsiteX26" fmla="*/ 483 w 1029732"/>
              <a:gd name="connsiteY26" fmla="*/ 47473 h 518815"/>
              <a:gd name="connsiteX27" fmla="*/ 43820 w 1029732"/>
              <a:gd name="connsiteY27" fmla="*/ 14213 h 518815"/>
              <a:gd name="connsiteX28" fmla="*/ 225532 w 1029732"/>
              <a:gd name="connsiteY28" fmla="*/ 14213 h 518815"/>
              <a:gd name="connsiteX29" fmla="*/ 225532 w 1029732"/>
              <a:gd name="connsiteY29" fmla="*/ 14015 h 518815"/>
              <a:gd name="connsiteX30" fmla="*/ 165137 w 1029732"/>
              <a:gd name="connsiteY30" fmla="*/ 127890 h 518815"/>
              <a:gd name="connsiteX31" fmla="*/ 204588 w 1029732"/>
              <a:gd name="connsiteY31" fmla="*/ 168066 h 518815"/>
              <a:gd name="connsiteX32" fmla="*/ 242392 w 1029732"/>
              <a:gd name="connsiteY32" fmla="*/ 122160 h 518815"/>
              <a:gd name="connsiteX33" fmla="*/ 201426 w 1029732"/>
              <a:gd name="connsiteY33" fmla="*/ 79548 h 518815"/>
              <a:gd name="connsiteX34" fmla="*/ 165137 w 1029732"/>
              <a:gd name="connsiteY34" fmla="*/ 127890 h 518815"/>
              <a:gd name="connsiteX35" fmla="*/ 298309 w 1029732"/>
              <a:gd name="connsiteY35" fmla="*/ 124070 h 518815"/>
              <a:gd name="connsiteX36" fmla="*/ 336508 w 1029732"/>
              <a:gd name="connsiteY36" fmla="*/ 168000 h 518815"/>
              <a:gd name="connsiteX37" fmla="*/ 375828 w 1029732"/>
              <a:gd name="connsiteY37" fmla="*/ 123411 h 518815"/>
              <a:gd name="connsiteX38" fmla="*/ 335850 w 1029732"/>
              <a:gd name="connsiteY38" fmla="*/ 79679 h 518815"/>
              <a:gd name="connsiteX39" fmla="*/ 298309 w 1029732"/>
              <a:gd name="connsiteY39" fmla="*/ 124070 h 51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29732" h="518815">
                <a:moveTo>
                  <a:pt x="225532" y="14147"/>
                </a:moveTo>
                <a:cubicBezTo>
                  <a:pt x="281646" y="14147"/>
                  <a:pt x="337826" y="15135"/>
                  <a:pt x="393940" y="13818"/>
                </a:cubicBezTo>
                <a:cubicBezTo>
                  <a:pt x="433852" y="12830"/>
                  <a:pt x="450976" y="30810"/>
                  <a:pt x="449329" y="69866"/>
                </a:cubicBezTo>
                <a:cubicBezTo>
                  <a:pt x="448473" y="90481"/>
                  <a:pt x="449329" y="111227"/>
                  <a:pt x="449395" y="131908"/>
                </a:cubicBezTo>
                <a:cubicBezTo>
                  <a:pt x="449395" y="149361"/>
                  <a:pt x="453874" y="165299"/>
                  <a:pt x="472117" y="170963"/>
                </a:cubicBezTo>
                <a:cubicBezTo>
                  <a:pt x="489637" y="176430"/>
                  <a:pt x="504917" y="174718"/>
                  <a:pt x="519340" y="157989"/>
                </a:cubicBezTo>
                <a:cubicBezTo>
                  <a:pt x="544697" y="128549"/>
                  <a:pt x="593764" y="129800"/>
                  <a:pt x="617408" y="157462"/>
                </a:cubicBezTo>
                <a:cubicBezTo>
                  <a:pt x="630119" y="172347"/>
                  <a:pt x="710734" y="184597"/>
                  <a:pt x="724302" y="169712"/>
                </a:cubicBezTo>
                <a:cubicBezTo>
                  <a:pt x="745509" y="146397"/>
                  <a:pt x="740372" y="118735"/>
                  <a:pt x="724894" y="92786"/>
                </a:cubicBezTo>
                <a:cubicBezTo>
                  <a:pt x="721930" y="87780"/>
                  <a:pt x="719691" y="82248"/>
                  <a:pt x="717715" y="76716"/>
                </a:cubicBezTo>
                <a:cubicBezTo>
                  <a:pt x="696442" y="18428"/>
                  <a:pt x="707441" y="2226"/>
                  <a:pt x="769087" y="316"/>
                </a:cubicBezTo>
                <a:cubicBezTo>
                  <a:pt x="862084" y="-2450"/>
                  <a:pt x="871305" y="11579"/>
                  <a:pt x="836925" y="96672"/>
                </a:cubicBezTo>
                <a:cubicBezTo>
                  <a:pt x="823160" y="130788"/>
                  <a:pt x="815783" y="165958"/>
                  <a:pt x="861359" y="185782"/>
                </a:cubicBezTo>
                <a:cubicBezTo>
                  <a:pt x="868999" y="189075"/>
                  <a:pt x="877364" y="196123"/>
                  <a:pt x="880393" y="203499"/>
                </a:cubicBezTo>
                <a:cubicBezTo>
                  <a:pt x="895410" y="240052"/>
                  <a:pt x="912402" y="267846"/>
                  <a:pt x="960481" y="268900"/>
                </a:cubicBezTo>
                <a:cubicBezTo>
                  <a:pt x="987221" y="269493"/>
                  <a:pt x="1000723" y="323236"/>
                  <a:pt x="978461" y="351688"/>
                </a:cubicBezTo>
                <a:cubicBezTo>
                  <a:pt x="957913" y="377967"/>
                  <a:pt x="968714" y="391797"/>
                  <a:pt x="983599" y="411622"/>
                </a:cubicBezTo>
                <a:cubicBezTo>
                  <a:pt x="1002237" y="436518"/>
                  <a:pt x="1041689" y="456935"/>
                  <a:pt x="1026211" y="492631"/>
                </a:cubicBezTo>
                <a:cubicBezTo>
                  <a:pt x="1009285" y="531622"/>
                  <a:pt x="966277" y="511731"/>
                  <a:pt x="934268" y="515749"/>
                </a:cubicBezTo>
                <a:cubicBezTo>
                  <a:pt x="924060" y="517000"/>
                  <a:pt x="913456" y="514695"/>
                  <a:pt x="903313" y="516144"/>
                </a:cubicBezTo>
                <a:cubicBezTo>
                  <a:pt x="833829" y="526155"/>
                  <a:pt x="778967" y="509756"/>
                  <a:pt x="751832" y="437374"/>
                </a:cubicBezTo>
                <a:cubicBezTo>
                  <a:pt x="741755" y="410502"/>
                  <a:pt x="717518" y="409712"/>
                  <a:pt x="692556" y="409778"/>
                </a:cubicBezTo>
                <a:cubicBezTo>
                  <a:pt x="501953" y="410239"/>
                  <a:pt x="311415" y="409185"/>
                  <a:pt x="120812" y="410766"/>
                </a:cubicBezTo>
                <a:cubicBezTo>
                  <a:pt x="83337" y="411095"/>
                  <a:pt x="68254" y="402533"/>
                  <a:pt x="70164" y="361699"/>
                </a:cubicBezTo>
                <a:cubicBezTo>
                  <a:pt x="73523" y="290963"/>
                  <a:pt x="70428" y="219899"/>
                  <a:pt x="71152" y="149032"/>
                </a:cubicBezTo>
                <a:cubicBezTo>
                  <a:pt x="71416" y="121436"/>
                  <a:pt x="63249" y="103192"/>
                  <a:pt x="33150" y="99833"/>
                </a:cubicBezTo>
                <a:cubicBezTo>
                  <a:pt x="614" y="96276"/>
                  <a:pt x="-1361" y="72764"/>
                  <a:pt x="483" y="47473"/>
                </a:cubicBezTo>
                <a:cubicBezTo>
                  <a:pt x="2393" y="20272"/>
                  <a:pt x="20966" y="14213"/>
                  <a:pt x="43820" y="14213"/>
                </a:cubicBezTo>
                <a:cubicBezTo>
                  <a:pt x="104412" y="14213"/>
                  <a:pt x="164939" y="14213"/>
                  <a:pt x="225532" y="14213"/>
                </a:cubicBezTo>
                <a:lnTo>
                  <a:pt x="225532" y="14015"/>
                </a:lnTo>
                <a:close/>
                <a:moveTo>
                  <a:pt x="165137" y="127890"/>
                </a:moveTo>
                <a:cubicBezTo>
                  <a:pt x="160329" y="156013"/>
                  <a:pt x="174160" y="168000"/>
                  <a:pt x="204588" y="168066"/>
                </a:cubicBezTo>
                <a:cubicBezTo>
                  <a:pt x="237914" y="168131"/>
                  <a:pt x="241931" y="148834"/>
                  <a:pt x="242392" y="122160"/>
                </a:cubicBezTo>
                <a:cubicBezTo>
                  <a:pt x="242919" y="92786"/>
                  <a:pt x="232381" y="79482"/>
                  <a:pt x="201426" y="79548"/>
                </a:cubicBezTo>
                <a:cubicBezTo>
                  <a:pt x="167705" y="79613"/>
                  <a:pt x="162370" y="98450"/>
                  <a:pt x="165137" y="127890"/>
                </a:cubicBezTo>
                <a:close/>
                <a:moveTo>
                  <a:pt x="298309" y="124070"/>
                </a:moveTo>
                <a:cubicBezTo>
                  <a:pt x="294818" y="152654"/>
                  <a:pt x="304434" y="168131"/>
                  <a:pt x="336508" y="168000"/>
                </a:cubicBezTo>
                <a:cubicBezTo>
                  <a:pt x="368781" y="167868"/>
                  <a:pt x="375564" y="151073"/>
                  <a:pt x="375828" y="123411"/>
                </a:cubicBezTo>
                <a:cubicBezTo>
                  <a:pt x="376091" y="94893"/>
                  <a:pt x="367332" y="79877"/>
                  <a:pt x="335850" y="79679"/>
                </a:cubicBezTo>
                <a:cubicBezTo>
                  <a:pt x="303051" y="79416"/>
                  <a:pt x="295082" y="96013"/>
                  <a:pt x="298309" y="12407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C99A7ED5-F14C-43A3-880B-2A63F9DE5911}"/>
              </a:ext>
            </a:extLst>
          </p:cNvPr>
          <p:cNvSpPr/>
          <p:nvPr/>
        </p:nvSpPr>
        <p:spPr>
          <a:xfrm>
            <a:off x="3588045" y="2459893"/>
            <a:ext cx="892909" cy="1021657"/>
          </a:xfrm>
          <a:custGeom>
            <a:avLst/>
            <a:gdLst>
              <a:gd name="connsiteX0" fmla="*/ 297902 w 892909"/>
              <a:gd name="connsiteY0" fmla="*/ 1021592 h 1021657"/>
              <a:gd name="connsiteX1" fmla="*/ 250481 w 892909"/>
              <a:gd name="connsiteY1" fmla="*/ 1000582 h 1021657"/>
              <a:gd name="connsiteX2" fmla="*/ 18649 w 892909"/>
              <a:gd name="connsiteY2" fmla="*/ 769342 h 1021657"/>
              <a:gd name="connsiteX3" fmla="*/ 11009 w 892909"/>
              <a:gd name="connsiteY3" fmla="*/ 687212 h 1021657"/>
              <a:gd name="connsiteX4" fmla="*/ 375223 w 892909"/>
              <a:gd name="connsiteY4" fmla="*/ 33734 h 1021657"/>
              <a:gd name="connsiteX5" fmla="*/ 458275 w 892909"/>
              <a:gd name="connsiteY5" fmla="*/ 9365 h 1021657"/>
              <a:gd name="connsiteX6" fmla="*/ 744707 w 892909"/>
              <a:gd name="connsiteY6" fmla="*/ 168289 h 1021657"/>
              <a:gd name="connsiteX7" fmla="*/ 773027 w 892909"/>
              <a:gd name="connsiteY7" fmla="*/ 247125 h 1021657"/>
              <a:gd name="connsiteX8" fmla="*/ 785607 w 892909"/>
              <a:gd name="connsiteY8" fmla="*/ 293821 h 1021657"/>
              <a:gd name="connsiteX9" fmla="*/ 851073 w 892909"/>
              <a:gd name="connsiteY9" fmla="*/ 359814 h 1021657"/>
              <a:gd name="connsiteX10" fmla="*/ 848834 w 892909"/>
              <a:gd name="connsiteY10" fmla="*/ 494436 h 1021657"/>
              <a:gd name="connsiteX11" fmla="*/ 388462 w 892909"/>
              <a:gd name="connsiteY11" fmla="*/ 954610 h 1021657"/>
              <a:gd name="connsiteX12" fmla="*/ 341304 w 892909"/>
              <a:gd name="connsiteY12" fmla="*/ 1001372 h 1021657"/>
              <a:gd name="connsiteX13" fmla="*/ 297902 w 892909"/>
              <a:gd name="connsiteY13" fmla="*/ 1021657 h 1021657"/>
              <a:gd name="connsiteX14" fmla="*/ 175070 w 892909"/>
              <a:gd name="connsiteY14" fmla="*/ 852788 h 1021657"/>
              <a:gd name="connsiteX15" fmla="*/ 201810 w 892909"/>
              <a:gd name="connsiteY15" fmla="*/ 828617 h 1021657"/>
              <a:gd name="connsiteX16" fmla="*/ 629976 w 892909"/>
              <a:gd name="connsiteY16" fmla="*/ 399727 h 1021657"/>
              <a:gd name="connsiteX17" fmla="*/ 718494 w 892909"/>
              <a:gd name="connsiteY17" fmla="*/ 296851 h 1021657"/>
              <a:gd name="connsiteX18" fmla="*/ 624114 w 892909"/>
              <a:gd name="connsiteY18" fmla="*/ 190814 h 1021657"/>
              <a:gd name="connsiteX19" fmla="*/ 568461 w 892909"/>
              <a:gd name="connsiteY19" fmla="*/ 191209 h 1021657"/>
              <a:gd name="connsiteX20" fmla="*/ 68572 w 892909"/>
              <a:gd name="connsiteY20" fmla="*/ 692284 h 1021657"/>
              <a:gd name="connsiteX21" fmla="*/ 47562 w 892909"/>
              <a:gd name="connsiteY21" fmla="*/ 725215 h 1021657"/>
              <a:gd name="connsiteX22" fmla="*/ 175004 w 892909"/>
              <a:gd name="connsiteY22" fmla="*/ 852854 h 1021657"/>
              <a:gd name="connsiteX23" fmla="*/ 296058 w 892909"/>
              <a:gd name="connsiteY23" fmla="*/ 976872 h 1021657"/>
              <a:gd name="connsiteX24" fmla="*/ 322600 w 892909"/>
              <a:gd name="connsiteY24" fmla="*/ 959550 h 1021657"/>
              <a:gd name="connsiteX25" fmla="*/ 738450 w 892909"/>
              <a:gd name="connsiteY25" fmla="*/ 542646 h 1021657"/>
              <a:gd name="connsiteX26" fmla="*/ 832764 w 892909"/>
              <a:gd name="connsiteY26" fmla="*/ 449189 h 1021657"/>
              <a:gd name="connsiteX27" fmla="*/ 826441 w 892909"/>
              <a:gd name="connsiteY27" fmla="*/ 392745 h 1021657"/>
              <a:gd name="connsiteX28" fmla="*/ 778626 w 892909"/>
              <a:gd name="connsiteY28" fmla="*/ 397158 h 1021657"/>
              <a:gd name="connsiteX29" fmla="*/ 712962 w 892909"/>
              <a:gd name="connsiteY29" fmla="*/ 462954 h 1021657"/>
              <a:gd name="connsiteX30" fmla="*/ 275048 w 892909"/>
              <a:gd name="connsiteY30" fmla="*/ 901592 h 1021657"/>
              <a:gd name="connsiteX31" fmla="*/ 257529 w 892909"/>
              <a:gd name="connsiteY31" fmla="*/ 944995 h 1021657"/>
              <a:gd name="connsiteX32" fmla="*/ 296058 w 892909"/>
              <a:gd name="connsiteY32" fmla="*/ 976872 h 102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2909" h="1021657">
                <a:moveTo>
                  <a:pt x="297902" y="1021592"/>
                </a:moveTo>
                <a:cubicBezTo>
                  <a:pt x="279131" y="1021262"/>
                  <a:pt x="263259" y="1013227"/>
                  <a:pt x="250481" y="1000582"/>
                </a:cubicBezTo>
                <a:cubicBezTo>
                  <a:pt x="172897" y="923853"/>
                  <a:pt x="95246" y="847124"/>
                  <a:pt x="18649" y="769342"/>
                </a:cubicBezTo>
                <a:cubicBezTo>
                  <a:pt x="-4864" y="745434"/>
                  <a:pt x="-4666" y="715467"/>
                  <a:pt x="11009" y="687212"/>
                </a:cubicBezTo>
                <a:cubicBezTo>
                  <a:pt x="132062" y="469211"/>
                  <a:pt x="253445" y="251340"/>
                  <a:pt x="375223" y="33734"/>
                </a:cubicBezTo>
                <a:cubicBezTo>
                  <a:pt x="394257" y="-317"/>
                  <a:pt x="424554" y="-8879"/>
                  <a:pt x="458275" y="9365"/>
                </a:cubicBezTo>
                <a:cubicBezTo>
                  <a:pt x="554301" y="61330"/>
                  <a:pt x="649734" y="114414"/>
                  <a:pt x="744707" y="168289"/>
                </a:cubicBezTo>
                <a:cubicBezTo>
                  <a:pt x="775135" y="185545"/>
                  <a:pt x="787978" y="212614"/>
                  <a:pt x="773027" y="247125"/>
                </a:cubicBezTo>
                <a:cubicBezTo>
                  <a:pt x="764465" y="266884"/>
                  <a:pt x="771249" y="280254"/>
                  <a:pt x="785607" y="293821"/>
                </a:cubicBezTo>
                <a:cubicBezTo>
                  <a:pt x="808131" y="315094"/>
                  <a:pt x="829405" y="337685"/>
                  <a:pt x="851073" y="359814"/>
                </a:cubicBezTo>
                <a:cubicBezTo>
                  <a:pt x="907451" y="417443"/>
                  <a:pt x="906990" y="436346"/>
                  <a:pt x="848834" y="494436"/>
                </a:cubicBezTo>
                <a:cubicBezTo>
                  <a:pt x="695310" y="647761"/>
                  <a:pt x="541919" y="801219"/>
                  <a:pt x="388462" y="954610"/>
                </a:cubicBezTo>
                <a:cubicBezTo>
                  <a:pt x="372786" y="970286"/>
                  <a:pt x="357441" y="986224"/>
                  <a:pt x="341304" y="1001372"/>
                </a:cubicBezTo>
                <a:cubicBezTo>
                  <a:pt x="329252" y="1012634"/>
                  <a:pt x="314762" y="1019945"/>
                  <a:pt x="297902" y="1021657"/>
                </a:cubicBezTo>
                <a:close/>
                <a:moveTo>
                  <a:pt x="175070" y="852788"/>
                </a:moveTo>
                <a:cubicBezTo>
                  <a:pt x="182512" y="846136"/>
                  <a:pt x="192589" y="837838"/>
                  <a:pt x="201810" y="828617"/>
                </a:cubicBezTo>
                <a:cubicBezTo>
                  <a:pt x="344729" y="685829"/>
                  <a:pt x="487912" y="543371"/>
                  <a:pt x="629976" y="399727"/>
                </a:cubicBezTo>
                <a:cubicBezTo>
                  <a:pt x="662643" y="366664"/>
                  <a:pt x="721655" y="337553"/>
                  <a:pt x="718494" y="296851"/>
                </a:cubicBezTo>
                <a:cubicBezTo>
                  <a:pt x="715201" y="254699"/>
                  <a:pt x="656452" y="226906"/>
                  <a:pt x="624114" y="190814"/>
                </a:cubicBezTo>
                <a:cubicBezTo>
                  <a:pt x="604883" y="169343"/>
                  <a:pt x="588088" y="171450"/>
                  <a:pt x="568461" y="191209"/>
                </a:cubicBezTo>
                <a:cubicBezTo>
                  <a:pt x="402095" y="358497"/>
                  <a:pt x="235202" y="525259"/>
                  <a:pt x="68572" y="692284"/>
                </a:cubicBezTo>
                <a:cubicBezTo>
                  <a:pt x="59219" y="701636"/>
                  <a:pt x="48945" y="711054"/>
                  <a:pt x="47562" y="725215"/>
                </a:cubicBezTo>
                <a:cubicBezTo>
                  <a:pt x="46179" y="740363"/>
                  <a:pt x="156299" y="853579"/>
                  <a:pt x="175004" y="852854"/>
                </a:cubicBezTo>
                <a:close/>
                <a:moveTo>
                  <a:pt x="296058" y="976872"/>
                </a:moveTo>
                <a:cubicBezTo>
                  <a:pt x="309296" y="975686"/>
                  <a:pt x="315289" y="966795"/>
                  <a:pt x="322600" y="959550"/>
                </a:cubicBezTo>
                <a:cubicBezTo>
                  <a:pt x="461173" y="820516"/>
                  <a:pt x="599746" y="681548"/>
                  <a:pt x="738450" y="542646"/>
                </a:cubicBezTo>
                <a:cubicBezTo>
                  <a:pt x="769734" y="511296"/>
                  <a:pt x="801348" y="480341"/>
                  <a:pt x="832764" y="449189"/>
                </a:cubicBezTo>
                <a:cubicBezTo>
                  <a:pt x="854498" y="427652"/>
                  <a:pt x="843631" y="410857"/>
                  <a:pt x="826441" y="392745"/>
                </a:cubicBezTo>
                <a:cubicBezTo>
                  <a:pt x="807275" y="372460"/>
                  <a:pt x="793642" y="381681"/>
                  <a:pt x="778626" y="397158"/>
                </a:cubicBezTo>
                <a:cubicBezTo>
                  <a:pt x="757089" y="419419"/>
                  <a:pt x="734893" y="441022"/>
                  <a:pt x="712962" y="462954"/>
                </a:cubicBezTo>
                <a:cubicBezTo>
                  <a:pt x="566880" y="609101"/>
                  <a:pt x="420733" y="755116"/>
                  <a:pt x="275048" y="901592"/>
                </a:cubicBezTo>
                <a:cubicBezTo>
                  <a:pt x="263720" y="912986"/>
                  <a:pt x="242183" y="923524"/>
                  <a:pt x="257529" y="944995"/>
                </a:cubicBezTo>
                <a:cubicBezTo>
                  <a:pt x="267474" y="958957"/>
                  <a:pt x="278143" y="974171"/>
                  <a:pt x="296058" y="976872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4DB2E265-DC6E-490B-96A5-90F34AAD3F68}"/>
              </a:ext>
            </a:extLst>
          </p:cNvPr>
          <p:cNvSpPr/>
          <p:nvPr/>
        </p:nvSpPr>
        <p:spPr>
          <a:xfrm>
            <a:off x="4994523" y="1400627"/>
            <a:ext cx="651115" cy="531860"/>
          </a:xfrm>
          <a:custGeom>
            <a:avLst/>
            <a:gdLst>
              <a:gd name="connsiteX0" fmla="*/ 324770 w 651115"/>
              <a:gd name="connsiteY0" fmla="*/ 531661 h 531860"/>
              <a:gd name="connsiteX1" fmla="*/ 63761 w 651115"/>
              <a:gd name="connsiteY1" fmla="*/ 531530 h 531860"/>
              <a:gd name="connsiteX2" fmla="*/ 468 w 651115"/>
              <a:gd name="connsiteY2" fmla="*/ 468039 h 531860"/>
              <a:gd name="connsiteX3" fmla="*/ 7 w 651115"/>
              <a:gd name="connsiteY3" fmla="*/ 180487 h 531860"/>
              <a:gd name="connsiteX4" fmla="*/ 57240 w 651115"/>
              <a:gd name="connsiteY4" fmla="*/ 96711 h 531860"/>
              <a:gd name="connsiteX5" fmla="*/ 297042 w 651115"/>
              <a:gd name="connsiteY5" fmla="*/ 5757 h 531860"/>
              <a:gd name="connsiteX6" fmla="*/ 356845 w 651115"/>
              <a:gd name="connsiteY6" fmla="*/ 6218 h 531860"/>
              <a:gd name="connsiteX7" fmla="*/ 600599 w 651115"/>
              <a:gd name="connsiteY7" fmla="*/ 99148 h 531860"/>
              <a:gd name="connsiteX8" fmla="*/ 650785 w 651115"/>
              <a:gd name="connsiteY8" fmla="*/ 169159 h 531860"/>
              <a:gd name="connsiteX9" fmla="*/ 651114 w 651115"/>
              <a:gd name="connsiteY9" fmla="*/ 474428 h 531860"/>
              <a:gd name="connsiteX10" fmla="*/ 590192 w 651115"/>
              <a:gd name="connsiteY10" fmla="*/ 531793 h 531860"/>
              <a:gd name="connsiteX11" fmla="*/ 324770 w 651115"/>
              <a:gd name="connsiteY11" fmla="*/ 531661 h 531860"/>
              <a:gd name="connsiteX12" fmla="*/ 325560 w 651115"/>
              <a:gd name="connsiteY12" fmla="*/ 156843 h 531860"/>
              <a:gd name="connsiteX13" fmla="*/ 111905 w 651115"/>
              <a:gd name="connsiteY13" fmla="*/ 242595 h 531860"/>
              <a:gd name="connsiteX14" fmla="*/ 105714 w 651115"/>
              <a:gd name="connsiteY14" fmla="*/ 261365 h 531860"/>
              <a:gd name="connsiteX15" fmla="*/ 129424 w 651115"/>
              <a:gd name="connsiteY15" fmla="*/ 262880 h 531860"/>
              <a:gd name="connsiteX16" fmla="*/ 285582 w 651115"/>
              <a:gd name="connsiteY16" fmla="*/ 200905 h 531860"/>
              <a:gd name="connsiteX17" fmla="*/ 366395 w 651115"/>
              <a:gd name="connsiteY17" fmla="*/ 199785 h 531860"/>
              <a:gd name="connsiteX18" fmla="*/ 522421 w 651115"/>
              <a:gd name="connsiteY18" fmla="*/ 262024 h 531860"/>
              <a:gd name="connsiteX19" fmla="*/ 545011 w 651115"/>
              <a:gd name="connsiteY19" fmla="*/ 258599 h 531860"/>
              <a:gd name="connsiteX20" fmla="*/ 532366 w 651115"/>
              <a:gd name="connsiteY20" fmla="*/ 238577 h 531860"/>
              <a:gd name="connsiteX21" fmla="*/ 434166 w 651115"/>
              <a:gd name="connsiteY21" fmla="*/ 198336 h 531860"/>
              <a:gd name="connsiteX22" fmla="*/ 325495 w 651115"/>
              <a:gd name="connsiteY22" fmla="*/ 156843 h 531860"/>
              <a:gd name="connsiteX23" fmla="*/ 546592 w 651115"/>
              <a:gd name="connsiteY23" fmla="*/ 344812 h 531860"/>
              <a:gd name="connsiteX24" fmla="*/ 525121 w 651115"/>
              <a:gd name="connsiteY24" fmla="*/ 324856 h 531860"/>
              <a:gd name="connsiteX25" fmla="*/ 348678 w 651115"/>
              <a:gd name="connsiteY25" fmla="*/ 254318 h 531860"/>
              <a:gd name="connsiteX26" fmla="*/ 310083 w 651115"/>
              <a:gd name="connsiteY26" fmla="*/ 252606 h 531860"/>
              <a:gd name="connsiteX27" fmla="*/ 125144 w 651115"/>
              <a:gd name="connsiteY27" fmla="*/ 325712 h 531860"/>
              <a:gd name="connsiteX28" fmla="*/ 106373 w 651115"/>
              <a:gd name="connsiteY28" fmla="*/ 349488 h 531860"/>
              <a:gd name="connsiteX29" fmla="*/ 137526 w 651115"/>
              <a:gd name="connsiteY29" fmla="*/ 349488 h 531860"/>
              <a:gd name="connsiteX30" fmla="*/ 289337 w 651115"/>
              <a:gd name="connsiteY30" fmla="*/ 288830 h 531860"/>
              <a:gd name="connsiteX31" fmla="*/ 369490 w 651115"/>
              <a:gd name="connsiteY31" fmla="*/ 290081 h 531860"/>
              <a:gd name="connsiteX32" fmla="*/ 517218 w 651115"/>
              <a:gd name="connsiteY32" fmla="*/ 349093 h 531860"/>
              <a:gd name="connsiteX33" fmla="*/ 546658 w 651115"/>
              <a:gd name="connsiteY33" fmla="*/ 344812 h 531860"/>
              <a:gd name="connsiteX34" fmla="*/ 546658 w 651115"/>
              <a:gd name="connsiteY34" fmla="*/ 167183 h 531860"/>
              <a:gd name="connsiteX35" fmla="*/ 533156 w 651115"/>
              <a:gd name="connsiteY35" fmla="*/ 150586 h 531860"/>
              <a:gd name="connsiteX36" fmla="*/ 340247 w 651115"/>
              <a:gd name="connsiteY36" fmla="*/ 73001 h 531860"/>
              <a:gd name="connsiteX37" fmla="*/ 314364 w 651115"/>
              <a:gd name="connsiteY37" fmla="*/ 73199 h 531860"/>
              <a:gd name="connsiteX38" fmla="*/ 120731 w 651115"/>
              <a:gd name="connsiteY38" fmla="*/ 148742 h 531860"/>
              <a:gd name="connsiteX39" fmla="*/ 105451 w 651115"/>
              <a:gd name="connsiteY39" fmla="*/ 171003 h 531860"/>
              <a:gd name="connsiteX40" fmla="*/ 132652 w 651115"/>
              <a:gd name="connsiteY40" fmla="*/ 171662 h 531860"/>
              <a:gd name="connsiteX41" fmla="*/ 284989 w 651115"/>
              <a:gd name="connsiteY41" fmla="*/ 111794 h 531860"/>
              <a:gd name="connsiteX42" fmla="*/ 369885 w 651115"/>
              <a:gd name="connsiteY42" fmla="*/ 111267 h 531860"/>
              <a:gd name="connsiteX43" fmla="*/ 521828 w 651115"/>
              <a:gd name="connsiteY43" fmla="*/ 172057 h 531860"/>
              <a:gd name="connsiteX44" fmla="*/ 546658 w 651115"/>
              <a:gd name="connsiteY44" fmla="*/ 167183 h 53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51115" h="531860">
                <a:moveTo>
                  <a:pt x="324770" y="531661"/>
                </a:moveTo>
                <a:cubicBezTo>
                  <a:pt x="237767" y="531661"/>
                  <a:pt x="150764" y="532188"/>
                  <a:pt x="63761" y="531530"/>
                </a:cubicBezTo>
                <a:cubicBezTo>
                  <a:pt x="14035" y="531135"/>
                  <a:pt x="863" y="517962"/>
                  <a:pt x="468" y="468039"/>
                </a:cubicBezTo>
                <a:cubicBezTo>
                  <a:pt x="-191" y="372211"/>
                  <a:pt x="863" y="276316"/>
                  <a:pt x="7" y="180487"/>
                </a:cubicBezTo>
                <a:cubicBezTo>
                  <a:pt x="-388" y="138204"/>
                  <a:pt x="16735" y="111333"/>
                  <a:pt x="57240" y="96711"/>
                </a:cubicBezTo>
                <a:cubicBezTo>
                  <a:pt x="137592" y="67601"/>
                  <a:pt x="217416" y="36975"/>
                  <a:pt x="297042" y="5757"/>
                </a:cubicBezTo>
                <a:cubicBezTo>
                  <a:pt x="317855" y="-2410"/>
                  <a:pt x="336625" y="-1554"/>
                  <a:pt x="356845" y="6218"/>
                </a:cubicBezTo>
                <a:cubicBezTo>
                  <a:pt x="437986" y="37568"/>
                  <a:pt x="519128" y="68720"/>
                  <a:pt x="600599" y="99148"/>
                </a:cubicBezTo>
                <a:cubicBezTo>
                  <a:pt x="633661" y="111530"/>
                  <a:pt x="650653" y="134187"/>
                  <a:pt x="650785" y="169159"/>
                </a:cubicBezTo>
                <a:cubicBezTo>
                  <a:pt x="650982" y="270915"/>
                  <a:pt x="650521" y="372672"/>
                  <a:pt x="651114" y="474428"/>
                </a:cubicBezTo>
                <a:cubicBezTo>
                  <a:pt x="651312" y="516316"/>
                  <a:pt x="629511" y="531991"/>
                  <a:pt x="590192" y="531793"/>
                </a:cubicBezTo>
                <a:cubicBezTo>
                  <a:pt x="501740" y="531266"/>
                  <a:pt x="413222" y="531661"/>
                  <a:pt x="324770" y="531661"/>
                </a:cubicBezTo>
                <a:close/>
                <a:moveTo>
                  <a:pt x="325560" y="156843"/>
                </a:moveTo>
                <a:cubicBezTo>
                  <a:pt x="253837" y="185493"/>
                  <a:pt x="182707" y="213682"/>
                  <a:pt x="111905" y="242595"/>
                </a:cubicBezTo>
                <a:cubicBezTo>
                  <a:pt x="105253" y="245295"/>
                  <a:pt x="100841" y="254055"/>
                  <a:pt x="105714" y="261365"/>
                </a:cubicBezTo>
                <a:cubicBezTo>
                  <a:pt x="112103" y="270850"/>
                  <a:pt x="121324" y="266107"/>
                  <a:pt x="129424" y="262880"/>
                </a:cubicBezTo>
                <a:cubicBezTo>
                  <a:pt x="181521" y="242331"/>
                  <a:pt x="233881" y="222441"/>
                  <a:pt x="285582" y="200905"/>
                </a:cubicBezTo>
                <a:cubicBezTo>
                  <a:pt x="312915" y="189510"/>
                  <a:pt x="338272" y="187600"/>
                  <a:pt x="366395" y="199785"/>
                </a:cubicBezTo>
                <a:cubicBezTo>
                  <a:pt x="417767" y="222046"/>
                  <a:pt x="470258" y="241673"/>
                  <a:pt x="522421" y="262024"/>
                </a:cubicBezTo>
                <a:cubicBezTo>
                  <a:pt x="530127" y="265054"/>
                  <a:pt x="540401" y="270388"/>
                  <a:pt x="545011" y="258599"/>
                </a:cubicBezTo>
                <a:cubicBezTo>
                  <a:pt x="549095" y="248259"/>
                  <a:pt x="540598" y="242068"/>
                  <a:pt x="532366" y="238577"/>
                </a:cubicBezTo>
                <a:cubicBezTo>
                  <a:pt x="499764" y="224812"/>
                  <a:pt x="467097" y="211311"/>
                  <a:pt x="434166" y="198336"/>
                </a:cubicBezTo>
                <a:cubicBezTo>
                  <a:pt x="398601" y="184307"/>
                  <a:pt x="362772" y="171069"/>
                  <a:pt x="325495" y="156843"/>
                </a:cubicBezTo>
                <a:close/>
                <a:moveTo>
                  <a:pt x="546592" y="344812"/>
                </a:moveTo>
                <a:cubicBezTo>
                  <a:pt x="544352" y="332694"/>
                  <a:pt x="534737" y="328742"/>
                  <a:pt x="525121" y="324856"/>
                </a:cubicBezTo>
                <a:cubicBezTo>
                  <a:pt x="466307" y="301343"/>
                  <a:pt x="407492" y="277897"/>
                  <a:pt x="348678" y="254318"/>
                </a:cubicBezTo>
                <a:cubicBezTo>
                  <a:pt x="335967" y="249247"/>
                  <a:pt x="323387" y="247337"/>
                  <a:pt x="310083" y="252606"/>
                </a:cubicBezTo>
                <a:cubicBezTo>
                  <a:pt x="248502" y="277106"/>
                  <a:pt x="186724" y="301146"/>
                  <a:pt x="125144" y="325712"/>
                </a:cubicBezTo>
                <a:cubicBezTo>
                  <a:pt x="114540" y="329927"/>
                  <a:pt x="98931" y="334538"/>
                  <a:pt x="106373" y="349488"/>
                </a:cubicBezTo>
                <a:cubicBezTo>
                  <a:pt x="113684" y="364175"/>
                  <a:pt x="127515" y="353374"/>
                  <a:pt x="137526" y="349488"/>
                </a:cubicBezTo>
                <a:cubicBezTo>
                  <a:pt x="188371" y="329927"/>
                  <a:pt x="239611" y="310959"/>
                  <a:pt x="289337" y="288830"/>
                </a:cubicBezTo>
                <a:cubicBezTo>
                  <a:pt x="317525" y="276250"/>
                  <a:pt x="341960" y="278028"/>
                  <a:pt x="369490" y="290081"/>
                </a:cubicBezTo>
                <a:cubicBezTo>
                  <a:pt x="418030" y="311354"/>
                  <a:pt x="467755" y="330059"/>
                  <a:pt x="517218" y="349093"/>
                </a:cubicBezTo>
                <a:cubicBezTo>
                  <a:pt x="526833" y="352781"/>
                  <a:pt x="539150" y="362529"/>
                  <a:pt x="546658" y="344812"/>
                </a:cubicBezTo>
                <a:close/>
                <a:moveTo>
                  <a:pt x="546658" y="167183"/>
                </a:moveTo>
                <a:cubicBezTo>
                  <a:pt x="545406" y="158621"/>
                  <a:pt x="540203" y="153418"/>
                  <a:pt x="533156" y="150586"/>
                </a:cubicBezTo>
                <a:cubicBezTo>
                  <a:pt x="468941" y="124505"/>
                  <a:pt x="404792" y="98292"/>
                  <a:pt x="340247" y="73001"/>
                </a:cubicBezTo>
                <a:cubicBezTo>
                  <a:pt x="332674" y="70038"/>
                  <a:pt x="322004" y="70301"/>
                  <a:pt x="314364" y="73199"/>
                </a:cubicBezTo>
                <a:cubicBezTo>
                  <a:pt x="249622" y="97765"/>
                  <a:pt x="185144" y="123254"/>
                  <a:pt x="120731" y="148742"/>
                </a:cubicBezTo>
                <a:cubicBezTo>
                  <a:pt x="111049" y="152562"/>
                  <a:pt x="99326" y="158687"/>
                  <a:pt x="105451" y="171003"/>
                </a:cubicBezTo>
                <a:cubicBezTo>
                  <a:pt x="111971" y="184044"/>
                  <a:pt x="123958" y="174955"/>
                  <a:pt x="132652" y="171662"/>
                </a:cubicBezTo>
                <a:cubicBezTo>
                  <a:pt x="183629" y="152299"/>
                  <a:pt x="234935" y="133528"/>
                  <a:pt x="284989" y="111794"/>
                </a:cubicBezTo>
                <a:cubicBezTo>
                  <a:pt x="314232" y="99082"/>
                  <a:pt x="340774" y="98819"/>
                  <a:pt x="369885" y="111267"/>
                </a:cubicBezTo>
                <a:cubicBezTo>
                  <a:pt x="420006" y="132738"/>
                  <a:pt x="471048" y="152233"/>
                  <a:pt x="521828" y="172057"/>
                </a:cubicBezTo>
                <a:cubicBezTo>
                  <a:pt x="530390" y="175416"/>
                  <a:pt x="541455" y="182990"/>
                  <a:pt x="546658" y="167183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7928306-6047-4FAD-A7C6-514008197E39}"/>
              </a:ext>
            </a:extLst>
          </p:cNvPr>
          <p:cNvSpPr/>
          <p:nvPr/>
        </p:nvSpPr>
        <p:spPr>
          <a:xfrm>
            <a:off x="4016986" y="5358888"/>
            <a:ext cx="513116" cy="693652"/>
          </a:xfrm>
          <a:custGeom>
            <a:avLst/>
            <a:gdLst>
              <a:gd name="connsiteX0" fmla="*/ 256754 w 513116"/>
              <a:gd name="connsiteY0" fmla="*/ 40618 h 693652"/>
              <a:gd name="connsiteX1" fmla="*/ 304964 w 513116"/>
              <a:gd name="connsiteY1" fmla="*/ 112 h 693652"/>
              <a:gd name="connsiteX2" fmla="*/ 343032 w 513116"/>
              <a:gd name="connsiteY2" fmla="*/ 41605 h 693652"/>
              <a:gd name="connsiteX3" fmla="*/ 375436 w 513116"/>
              <a:gd name="connsiteY3" fmla="*/ 67028 h 693652"/>
              <a:gd name="connsiteX4" fmla="*/ 512296 w 513116"/>
              <a:gd name="connsiteY4" fmla="*/ 263230 h 693652"/>
              <a:gd name="connsiteX5" fmla="*/ 512494 w 513116"/>
              <a:gd name="connsiteY5" fmla="*/ 591220 h 693652"/>
              <a:gd name="connsiteX6" fmla="*/ 415809 w 513116"/>
              <a:gd name="connsiteY6" fmla="*/ 691659 h 693652"/>
              <a:gd name="connsiteX7" fmla="*/ 96710 w 513116"/>
              <a:gd name="connsiteY7" fmla="*/ 691988 h 693652"/>
              <a:gd name="connsiteX8" fmla="*/ 486 w 513116"/>
              <a:gd name="connsiteY8" fmla="*/ 591023 h 693652"/>
              <a:gd name="connsiteX9" fmla="*/ 552 w 513116"/>
              <a:gd name="connsiteY9" fmla="*/ 258553 h 693652"/>
              <a:gd name="connsiteX10" fmla="*/ 133131 w 513116"/>
              <a:gd name="connsiteY10" fmla="*/ 68148 h 693652"/>
              <a:gd name="connsiteX11" fmla="*/ 169750 w 513116"/>
              <a:gd name="connsiteY11" fmla="*/ 41605 h 693652"/>
              <a:gd name="connsiteX12" fmla="*/ 208872 w 513116"/>
              <a:gd name="connsiteY12" fmla="*/ 376 h 693652"/>
              <a:gd name="connsiteX13" fmla="*/ 256688 w 513116"/>
              <a:gd name="connsiteY13" fmla="*/ 40552 h 693652"/>
              <a:gd name="connsiteX14" fmla="*/ 251945 w 513116"/>
              <a:gd name="connsiteY14" fmla="*/ 371177 h 693652"/>
              <a:gd name="connsiteX15" fmla="*/ 251945 w 513116"/>
              <a:gd name="connsiteY15" fmla="*/ 371045 h 693652"/>
              <a:gd name="connsiteX16" fmla="*/ 398158 w 513116"/>
              <a:gd name="connsiteY16" fmla="*/ 371045 h 693652"/>
              <a:gd name="connsiteX17" fmla="*/ 456446 w 513116"/>
              <a:gd name="connsiteY17" fmla="*/ 315063 h 693652"/>
              <a:gd name="connsiteX18" fmla="*/ 457763 w 513116"/>
              <a:gd name="connsiteY18" fmla="*/ 266325 h 693652"/>
              <a:gd name="connsiteX19" fmla="*/ 412582 w 513116"/>
              <a:gd name="connsiteY19" fmla="*/ 217192 h 693652"/>
              <a:gd name="connsiteX20" fmla="*/ 102440 w 513116"/>
              <a:gd name="connsiteY20" fmla="*/ 216863 h 693652"/>
              <a:gd name="connsiteX21" fmla="*/ 56995 w 513116"/>
              <a:gd name="connsiteY21" fmla="*/ 265535 h 693652"/>
              <a:gd name="connsiteX22" fmla="*/ 56995 w 513116"/>
              <a:gd name="connsiteY22" fmla="*/ 314272 h 693652"/>
              <a:gd name="connsiteX23" fmla="*/ 114624 w 513116"/>
              <a:gd name="connsiteY23" fmla="*/ 371177 h 693652"/>
              <a:gd name="connsiteX24" fmla="*/ 252011 w 513116"/>
              <a:gd name="connsiteY24" fmla="*/ 371111 h 69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3116" h="693652">
                <a:moveTo>
                  <a:pt x="256754" y="40618"/>
                </a:moveTo>
                <a:cubicBezTo>
                  <a:pt x="266764" y="17895"/>
                  <a:pt x="277632" y="-1666"/>
                  <a:pt x="304964" y="112"/>
                </a:cubicBezTo>
                <a:cubicBezTo>
                  <a:pt x="330584" y="1825"/>
                  <a:pt x="339937" y="19344"/>
                  <a:pt x="343032" y="41605"/>
                </a:cubicBezTo>
                <a:cubicBezTo>
                  <a:pt x="345733" y="61034"/>
                  <a:pt x="362264" y="61891"/>
                  <a:pt x="375436" y="67028"/>
                </a:cubicBezTo>
                <a:cubicBezTo>
                  <a:pt x="465271" y="102001"/>
                  <a:pt x="511704" y="167664"/>
                  <a:pt x="512296" y="263230"/>
                </a:cubicBezTo>
                <a:cubicBezTo>
                  <a:pt x="513021" y="372560"/>
                  <a:pt x="513614" y="481890"/>
                  <a:pt x="512494" y="591220"/>
                </a:cubicBezTo>
                <a:cubicBezTo>
                  <a:pt x="511769" y="658860"/>
                  <a:pt x="483383" y="689947"/>
                  <a:pt x="415809" y="691659"/>
                </a:cubicBezTo>
                <a:cubicBezTo>
                  <a:pt x="309509" y="694294"/>
                  <a:pt x="203010" y="694228"/>
                  <a:pt x="96710" y="691988"/>
                </a:cubicBezTo>
                <a:cubicBezTo>
                  <a:pt x="30190" y="690606"/>
                  <a:pt x="881" y="657675"/>
                  <a:pt x="486" y="591023"/>
                </a:cubicBezTo>
                <a:cubicBezTo>
                  <a:pt x="-107" y="480178"/>
                  <a:pt x="-238" y="369398"/>
                  <a:pt x="552" y="258553"/>
                </a:cubicBezTo>
                <a:cubicBezTo>
                  <a:pt x="1211" y="167796"/>
                  <a:pt x="48697" y="101144"/>
                  <a:pt x="133131" y="68148"/>
                </a:cubicBezTo>
                <a:cubicBezTo>
                  <a:pt x="147358" y="62615"/>
                  <a:pt x="166523" y="63471"/>
                  <a:pt x="169750" y="41605"/>
                </a:cubicBezTo>
                <a:cubicBezTo>
                  <a:pt x="173043" y="19015"/>
                  <a:pt x="184503" y="2484"/>
                  <a:pt x="208872" y="376"/>
                </a:cubicBezTo>
                <a:cubicBezTo>
                  <a:pt x="236007" y="-1995"/>
                  <a:pt x="245491" y="19739"/>
                  <a:pt x="256688" y="40552"/>
                </a:cubicBezTo>
                <a:close/>
                <a:moveTo>
                  <a:pt x="251945" y="371177"/>
                </a:moveTo>
                <a:lnTo>
                  <a:pt x="251945" y="371045"/>
                </a:lnTo>
                <a:cubicBezTo>
                  <a:pt x="300683" y="371045"/>
                  <a:pt x="349421" y="370848"/>
                  <a:pt x="398158" y="371045"/>
                </a:cubicBezTo>
                <a:cubicBezTo>
                  <a:pt x="435897" y="371243"/>
                  <a:pt x="456314" y="353987"/>
                  <a:pt x="456446" y="315063"/>
                </a:cubicBezTo>
                <a:cubicBezTo>
                  <a:pt x="456446" y="298795"/>
                  <a:pt x="457434" y="282593"/>
                  <a:pt x="457763" y="266325"/>
                </a:cubicBezTo>
                <a:cubicBezTo>
                  <a:pt x="458488" y="235502"/>
                  <a:pt x="441561" y="217588"/>
                  <a:pt x="412582" y="217192"/>
                </a:cubicBezTo>
                <a:cubicBezTo>
                  <a:pt x="309179" y="215743"/>
                  <a:pt x="205777" y="216007"/>
                  <a:pt x="102440" y="216863"/>
                </a:cubicBezTo>
                <a:cubicBezTo>
                  <a:pt x="72473" y="217126"/>
                  <a:pt x="57061" y="235173"/>
                  <a:pt x="56995" y="265535"/>
                </a:cubicBezTo>
                <a:cubicBezTo>
                  <a:pt x="56995" y="281803"/>
                  <a:pt x="56798" y="298005"/>
                  <a:pt x="56995" y="314272"/>
                </a:cubicBezTo>
                <a:cubicBezTo>
                  <a:pt x="57390" y="352209"/>
                  <a:pt x="76161" y="371440"/>
                  <a:pt x="114624" y="371177"/>
                </a:cubicBezTo>
                <a:cubicBezTo>
                  <a:pt x="160398" y="370913"/>
                  <a:pt x="206238" y="371111"/>
                  <a:pt x="252011" y="371111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6C69B819-55FC-488B-9EEC-3DD0671A6F65}"/>
              </a:ext>
            </a:extLst>
          </p:cNvPr>
          <p:cNvSpPr/>
          <p:nvPr/>
        </p:nvSpPr>
        <p:spPr>
          <a:xfrm>
            <a:off x="3396515" y="5301911"/>
            <a:ext cx="597982" cy="750692"/>
          </a:xfrm>
          <a:custGeom>
            <a:avLst/>
            <a:gdLst>
              <a:gd name="connsiteX0" fmla="*/ 272879 w 597982"/>
              <a:gd name="connsiteY0" fmla="*/ 141854 h 750692"/>
              <a:gd name="connsiteX1" fmla="*/ 90640 w 597982"/>
              <a:gd name="connsiteY1" fmla="*/ 184599 h 750692"/>
              <a:gd name="connsiteX2" fmla="*/ 70288 w 597982"/>
              <a:gd name="connsiteY2" fmla="*/ 219307 h 750692"/>
              <a:gd name="connsiteX3" fmla="*/ 69366 w 597982"/>
              <a:gd name="connsiteY3" fmla="*/ 502907 h 750692"/>
              <a:gd name="connsiteX4" fmla="*/ 102034 w 597982"/>
              <a:gd name="connsiteY4" fmla="*/ 534982 h 750692"/>
              <a:gd name="connsiteX5" fmla="*/ 381221 w 597982"/>
              <a:gd name="connsiteY5" fmla="*/ 535048 h 750692"/>
              <a:gd name="connsiteX6" fmla="*/ 419026 w 597982"/>
              <a:gd name="connsiteY6" fmla="*/ 510482 h 750692"/>
              <a:gd name="connsiteX7" fmla="*/ 451693 w 597982"/>
              <a:gd name="connsiteY7" fmla="*/ 437770 h 750692"/>
              <a:gd name="connsiteX8" fmla="*/ 445304 w 597982"/>
              <a:gd name="connsiteY8" fmla="*/ 408594 h 750692"/>
              <a:gd name="connsiteX9" fmla="*/ 462955 w 597982"/>
              <a:gd name="connsiteY9" fmla="*/ 323105 h 750692"/>
              <a:gd name="connsiteX10" fmla="*/ 512088 w 597982"/>
              <a:gd name="connsiteY10" fmla="*/ 282469 h 750692"/>
              <a:gd name="connsiteX11" fmla="*/ 541660 w 597982"/>
              <a:gd name="connsiteY11" fmla="*/ 273116 h 750692"/>
              <a:gd name="connsiteX12" fmla="*/ 553120 w 597982"/>
              <a:gd name="connsiteY12" fmla="*/ 302557 h 750692"/>
              <a:gd name="connsiteX13" fmla="*/ 576962 w 597982"/>
              <a:gd name="connsiteY13" fmla="*/ 377639 h 750692"/>
              <a:gd name="connsiteX14" fmla="*/ 592241 w 597982"/>
              <a:gd name="connsiteY14" fmla="*/ 404181 h 750692"/>
              <a:gd name="connsiteX15" fmla="*/ 560562 w 597982"/>
              <a:gd name="connsiteY15" fmla="*/ 408198 h 750692"/>
              <a:gd name="connsiteX16" fmla="*/ 520979 w 597982"/>
              <a:gd name="connsiteY16" fmla="*/ 408198 h 750692"/>
              <a:gd name="connsiteX17" fmla="*/ 532110 w 597982"/>
              <a:gd name="connsiteY17" fmla="*/ 443435 h 750692"/>
              <a:gd name="connsiteX18" fmla="*/ 545809 w 597982"/>
              <a:gd name="connsiteY18" fmla="*/ 489669 h 750692"/>
              <a:gd name="connsiteX19" fmla="*/ 577818 w 597982"/>
              <a:gd name="connsiteY19" fmla="*/ 538209 h 750692"/>
              <a:gd name="connsiteX20" fmla="*/ 587961 w 597982"/>
              <a:gd name="connsiteY20" fmla="*/ 592875 h 750692"/>
              <a:gd name="connsiteX21" fmla="*/ 564250 w 597982"/>
              <a:gd name="connsiteY21" fmla="*/ 685147 h 750692"/>
              <a:gd name="connsiteX22" fmla="*/ 498916 w 597982"/>
              <a:gd name="connsiteY22" fmla="*/ 749954 h 750692"/>
              <a:gd name="connsiteX23" fmla="*/ 55799 w 597982"/>
              <a:gd name="connsiteY23" fmla="*/ 750679 h 750692"/>
              <a:gd name="connsiteX24" fmla="*/ 14 w 597982"/>
              <a:gd name="connsiteY24" fmla="*/ 694433 h 750692"/>
              <a:gd name="connsiteX25" fmla="*/ 14 w 597982"/>
              <a:gd name="connsiteY25" fmla="*/ 180449 h 750692"/>
              <a:gd name="connsiteX26" fmla="*/ 53428 w 597982"/>
              <a:gd name="connsiteY26" fmla="*/ 115839 h 750692"/>
              <a:gd name="connsiteX27" fmla="*/ 537115 w 597982"/>
              <a:gd name="connsiteY27" fmla="*/ 6377 h 750692"/>
              <a:gd name="connsiteX28" fmla="*/ 558850 w 597982"/>
              <a:gd name="connsiteY28" fmla="*/ 2359 h 750692"/>
              <a:gd name="connsiteX29" fmla="*/ 593756 w 597982"/>
              <a:gd name="connsiteY29" fmla="*/ 16388 h 750692"/>
              <a:gd name="connsiteX30" fmla="*/ 568070 w 597982"/>
              <a:gd name="connsiteY30" fmla="*/ 50702 h 750692"/>
              <a:gd name="connsiteX31" fmla="*/ 465721 w 597982"/>
              <a:gd name="connsiteY31" fmla="*/ 79220 h 750692"/>
              <a:gd name="connsiteX32" fmla="*/ 442143 w 597982"/>
              <a:gd name="connsiteY32" fmla="*/ 152721 h 750692"/>
              <a:gd name="connsiteX33" fmla="*/ 453998 w 597982"/>
              <a:gd name="connsiteY33" fmla="*/ 205081 h 750692"/>
              <a:gd name="connsiteX34" fmla="*/ 407434 w 597982"/>
              <a:gd name="connsiteY34" fmla="*/ 220822 h 750692"/>
              <a:gd name="connsiteX35" fmla="*/ 301133 w 597982"/>
              <a:gd name="connsiteY35" fmla="*/ 220691 h 750692"/>
              <a:gd name="connsiteX36" fmla="*/ 247588 w 597982"/>
              <a:gd name="connsiteY36" fmla="*/ 202645 h 750692"/>
              <a:gd name="connsiteX37" fmla="*/ 272879 w 597982"/>
              <a:gd name="connsiteY37" fmla="*/ 141920 h 75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97982" h="750692">
                <a:moveTo>
                  <a:pt x="272879" y="141854"/>
                </a:moveTo>
                <a:cubicBezTo>
                  <a:pt x="208268" y="147716"/>
                  <a:pt x="149783" y="167474"/>
                  <a:pt x="90640" y="184599"/>
                </a:cubicBezTo>
                <a:cubicBezTo>
                  <a:pt x="71737" y="190065"/>
                  <a:pt x="70354" y="204489"/>
                  <a:pt x="70288" y="219307"/>
                </a:cubicBezTo>
                <a:cubicBezTo>
                  <a:pt x="69696" y="313819"/>
                  <a:pt x="69696" y="408330"/>
                  <a:pt x="69366" y="502907"/>
                </a:cubicBezTo>
                <a:cubicBezTo>
                  <a:pt x="69300" y="524971"/>
                  <a:pt x="80102" y="535048"/>
                  <a:pt x="102034" y="534982"/>
                </a:cubicBezTo>
                <a:cubicBezTo>
                  <a:pt x="195096" y="534785"/>
                  <a:pt x="288159" y="534785"/>
                  <a:pt x="381221" y="535048"/>
                </a:cubicBezTo>
                <a:cubicBezTo>
                  <a:pt x="399728" y="535048"/>
                  <a:pt x="411715" y="527671"/>
                  <a:pt x="419026" y="510482"/>
                </a:cubicBezTo>
                <a:cubicBezTo>
                  <a:pt x="429432" y="486047"/>
                  <a:pt x="441155" y="462139"/>
                  <a:pt x="451693" y="437770"/>
                </a:cubicBezTo>
                <a:cubicBezTo>
                  <a:pt x="456238" y="427167"/>
                  <a:pt x="459465" y="419395"/>
                  <a:pt x="445304" y="408594"/>
                </a:cubicBezTo>
                <a:cubicBezTo>
                  <a:pt x="413625" y="384291"/>
                  <a:pt x="424228" y="338714"/>
                  <a:pt x="462955" y="323105"/>
                </a:cubicBezTo>
                <a:cubicBezTo>
                  <a:pt x="483702" y="314741"/>
                  <a:pt x="509453" y="315334"/>
                  <a:pt x="512088" y="282469"/>
                </a:cubicBezTo>
                <a:cubicBezTo>
                  <a:pt x="513010" y="270745"/>
                  <a:pt x="529278" y="267189"/>
                  <a:pt x="541660" y="273116"/>
                </a:cubicBezTo>
                <a:cubicBezTo>
                  <a:pt x="554174" y="279044"/>
                  <a:pt x="560430" y="292809"/>
                  <a:pt x="553120" y="302557"/>
                </a:cubicBezTo>
                <a:cubicBezTo>
                  <a:pt x="524601" y="340361"/>
                  <a:pt x="544097" y="360383"/>
                  <a:pt x="576962" y="377639"/>
                </a:cubicBezTo>
                <a:cubicBezTo>
                  <a:pt x="587368" y="383105"/>
                  <a:pt x="600342" y="389494"/>
                  <a:pt x="592241" y="404181"/>
                </a:cubicBezTo>
                <a:cubicBezTo>
                  <a:pt x="584733" y="417748"/>
                  <a:pt x="572022" y="410965"/>
                  <a:pt x="560562" y="408198"/>
                </a:cubicBezTo>
                <a:cubicBezTo>
                  <a:pt x="547456" y="405037"/>
                  <a:pt x="532900" y="390152"/>
                  <a:pt x="520979" y="408198"/>
                </a:cubicBezTo>
                <a:cubicBezTo>
                  <a:pt x="511429" y="422622"/>
                  <a:pt x="525590" y="432633"/>
                  <a:pt x="532110" y="443435"/>
                </a:cubicBezTo>
                <a:cubicBezTo>
                  <a:pt x="540672" y="457792"/>
                  <a:pt x="544821" y="473336"/>
                  <a:pt x="545809" y="489669"/>
                </a:cubicBezTo>
                <a:cubicBezTo>
                  <a:pt x="547192" y="512062"/>
                  <a:pt x="546929" y="530503"/>
                  <a:pt x="577818" y="538209"/>
                </a:cubicBezTo>
                <a:cubicBezTo>
                  <a:pt x="607521" y="545586"/>
                  <a:pt x="598498" y="585630"/>
                  <a:pt x="587961" y="592875"/>
                </a:cubicBezTo>
                <a:cubicBezTo>
                  <a:pt x="550354" y="618758"/>
                  <a:pt x="565502" y="653862"/>
                  <a:pt x="564250" y="685147"/>
                </a:cubicBezTo>
                <a:cubicBezTo>
                  <a:pt x="561748" y="747715"/>
                  <a:pt x="561616" y="749822"/>
                  <a:pt x="498916" y="749954"/>
                </a:cubicBezTo>
                <a:cubicBezTo>
                  <a:pt x="351188" y="750218"/>
                  <a:pt x="203461" y="748901"/>
                  <a:pt x="55799" y="750679"/>
                </a:cubicBezTo>
                <a:cubicBezTo>
                  <a:pt x="13582" y="751206"/>
                  <a:pt x="-513" y="737111"/>
                  <a:pt x="14" y="694433"/>
                </a:cubicBezTo>
                <a:cubicBezTo>
                  <a:pt x="2056" y="523127"/>
                  <a:pt x="2056" y="351755"/>
                  <a:pt x="14" y="180449"/>
                </a:cubicBezTo>
                <a:cubicBezTo>
                  <a:pt x="-447" y="139483"/>
                  <a:pt x="14899" y="124203"/>
                  <a:pt x="53428" y="115839"/>
                </a:cubicBezTo>
                <a:cubicBezTo>
                  <a:pt x="214986" y="80932"/>
                  <a:pt x="375952" y="43062"/>
                  <a:pt x="537115" y="6377"/>
                </a:cubicBezTo>
                <a:cubicBezTo>
                  <a:pt x="544294" y="4730"/>
                  <a:pt x="551605" y="3281"/>
                  <a:pt x="558850" y="2359"/>
                </a:cubicBezTo>
                <a:cubicBezTo>
                  <a:pt x="573010" y="449"/>
                  <a:pt x="589475" y="-6071"/>
                  <a:pt x="593756" y="16388"/>
                </a:cubicBezTo>
                <a:cubicBezTo>
                  <a:pt x="597708" y="37003"/>
                  <a:pt x="585919" y="45894"/>
                  <a:pt x="568070" y="50702"/>
                </a:cubicBezTo>
                <a:cubicBezTo>
                  <a:pt x="533888" y="59922"/>
                  <a:pt x="499574" y="68814"/>
                  <a:pt x="465721" y="79220"/>
                </a:cubicBezTo>
                <a:cubicBezTo>
                  <a:pt x="427060" y="91141"/>
                  <a:pt x="416259" y="121371"/>
                  <a:pt x="442143" y="152721"/>
                </a:cubicBezTo>
                <a:cubicBezTo>
                  <a:pt x="456303" y="169845"/>
                  <a:pt x="461506" y="186179"/>
                  <a:pt x="453998" y="205081"/>
                </a:cubicBezTo>
                <a:cubicBezTo>
                  <a:pt x="445502" y="226486"/>
                  <a:pt x="424360" y="220493"/>
                  <a:pt x="407434" y="220822"/>
                </a:cubicBezTo>
                <a:cubicBezTo>
                  <a:pt x="372000" y="221613"/>
                  <a:pt x="336501" y="222073"/>
                  <a:pt x="301133" y="220691"/>
                </a:cubicBezTo>
                <a:cubicBezTo>
                  <a:pt x="282033" y="219900"/>
                  <a:pt x="257204" y="229845"/>
                  <a:pt x="247588" y="202645"/>
                </a:cubicBezTo>
                <a:cubicBezTo>
                  <a:pt x="238433" y="176893"/>
                  <a:pt x="249432" y="157661"/>
                  <a:pt x="272879" y="14192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33C1435-DF01-4B76-A7F2-3A8FF54D1D85}"/>
              </a:ext>
            </a:extLst>
          </p:cNvPr>
          <p:cNvSpPr/>
          <p:nvPr/>
        </p:nvSpPr>
        <p:spPr>
          <a:xfrm>
            <a:off x="2251138" y="3142245"/>
            <a:ext cx="716913" cy="340837"/>
          </a:xfrm>
          <a:custGeom>
            <a:avLst/>
            <a:gdLst>
              <a:gd name="connsiteX0" fmla="*/ 359860 w 716913"/>
              <a:gd name="connsiteY0" fmla="*/ 974 h 340837"/>
              <a:gd name="connsiteX1" fmla="*/ 665458 w 716913"/>
              <a:gd name="connsiteY1" fmla="*/ 316 h 340837"/>
              <a:gd name="connsiteX2" fmla="*/ 716830 w 716913"/>
              <a:gd name="connsiteY2" fmla="*/ 52017 h 340837"/>
              <a:gd name="connsiteX3" fmla="*/ 715908 w 716913"/>
              <a:gd name="connsiteY3" fmla="*/ 238010 h 340837"/>
              <a:gd name="connsiteX4" fmla="*/ 613229 w 716913"/>
              <a:gd name="connsiteY4" fmla="*/ 340095 h 340837"/>
              <a:gd name="connsiteX5" fmla="*/ 99443 w 716913"/>
              <a:gd name="connsiteY5" fmla="*/ 340095 h 340837"/>
              <a:gd name="connsiteX6" fmla="*/ 1639 w 716913"/>
              <a:gd name="connsiteY6" fmla="*/ 241632 h 340837"/>
              <a:gd name="connsiteX7" fmla="*/ 124 w 716913"/>
              <a:gd name="connsiteY7" fmla="*/ 51226 h 340837"/>
              <a:gd name="connsiteX8" fmla="*/ 49850 w 716913"/>
              <a:gd name="connsiteY8" fmla="*/ 52 h 340837"/>
              <a:gd name="connsiteX9" fmla="*/ 359860 w 716913"/>
              <a:gd name="connsiteY9" fmla="*/ 908 h 340837"/>
              <a:gd name="connsiteX10" fmla="*/ 489805 w 716913"/>
              <a:gd name="connsiteY10" fmla="*/ 131380 h 340837"/>
              <a:gd name="connsiteX11" fmla="*/ 489805 w 716913"/>
              <a:gd name="connsiteY11" fmla="*/ 131709 h 340837"/>
              <a:gd name="connsiteX12" fmla="*/ 569102 w 716913"/>
              <a:gd name="connsiteY12" fmla="*/ 131709 h 340837"/>
              <a:gd name="connsiteX13" fmla="*/ 611781 w 716913"/>
              <a:gd name="connsiteY13" fmla="*/ 104574 h 340837"/>
              <a:gd name="connsiteX14" fmla="*/ 571144 w 716913"/>
              <a:gd name="connsiteY14" fmla="*/ 75529 h 340837"/>
              <a:gd name="connsiteX15" fmla="*/ 399311 w 716913"/>
              <a:gd name="connsiteY15" fmla="*/ 75529 h 340837"/>
              <a:gd name="connsiteX16" fmla="*/ 363548 w 716913"/>
              <a:gd name="connsiteY16" fmla="*/ 99174 h 340837"/>
              <a:gd name="connsiteX17" fmla="*/ 397335 w 716913"/>
              <a:gd name="connsiteY17" fmla="*/ 131182 h 340837"/>
              <a:gd name="connsiteX18" fmla="*/ 489805 w 716913"/>
              <a:gd name="connsiteY18" fmla="*/ 131446 h 34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6913" h="340837">
                <a:moveTo>
                  <a:pt x="359860" y="974"/>
                </a:moveTo>
                <a:cubicBezTo>
                  <a:pt x="461748" y="974"/>
                  <a:pt x="563636" y="2160"/>
                  <a:pt x="665458" y="316"/>
                </a:cubicBezTo>
                <a:cubicBezTo>
                  <a:pt x="704053" y="-409"/>
                  <a:pt x="718147" y="13685"/>
                  <a:pt x="716830" y="52017"/>
                </a:cubicBezTo>
                <a:cubicBezTo>
                  <a:pt x="714722" y="113927"/>
                  <a:pt x="717225" y="176034"/>
                  <a:pt x="715908" y="238010"/>
                </a:cubicBezTo>
                <a:cubicBezTo>
                  <a:pt x="714591" y="303015"/>
                  <a:pt x="678564" y="339700"/>
                  <a:pt x="613229" y="340095"/>
                </a:cubicBezTo>
                <a:cubicBezTo>
                  <a:pt x="441989" y="341149"/>
                  <a:pt x="270683" y="341017"/>
                  <a:pt x="99443" y="340095"/>
                </a:cubicBezTo>
                <a:cubicBezTo>
                  <a:pt x="34109" y="339766"/>
                  <a:pt x="1968" y="305781"/>
                  <a:pt x="1639" y="241632"/>
                </a:cubicBezTo>
                <a:cubicBezTo>
                  <a:pt x="1309" y="178142"/>
                  <a:pt x="2495" y="114585"/>
                  <a:pt x="124" y="51226"/>
                </a:cubicBezTo>
                <a:cubicBezTo>
                  <a:pt x="-1325" y="13883"/>
                  <a:pt x="9608" y="-1002"/>
                  <a:pt x="49850" y="52"/>
                </a:cubicBezTo>
                <a:cubicBezTo>
                  <a:pt x="153121" y="2686"/>
                  <a:pt x="256523" y="908"/>
                  <a:pt x="359860" y="908"/>
                </a:cubicBezTo>
                <a:close/>
                <a:moveTo>
                  <a:pt x="489805" y="131380"/>
                </a:moveTo>
                <a:cubicBezTo>
                  <a:pt x="489805" y="131380"/>
                  <a:pt x="489805" y="131643"/>
                  <a:pt x="489805" y="131709"/>
                </a:cubicBezTo>
                <a:cubicBezTo>
                  <a:pt x="516215" y="131709"/>
                  <a:pt x="542692" y="131907"/>
                  <a:pt x="569102" y="131709"/>
                </a:cubicBezTo>
                <a:cubicBezTo>
                  <a:pt x="588927" y="131512"/>
                  <a:pt x="610793" y="129997"/>
                  <a:pt x="611781" y="104574"/>
                </a:cubicBezTo>
                <a:cubicBezTo>
                  <a:pt x="612769" y="78691"/>
                  <a:pt x="590968" y="75661"/>
                  <a:pt x="571144" y="75529"/>
                </a:cubicBezTo>
                <a:cubicBezTo>
                  <a:pt x="513844" y="75068"/>
                  <a:pt x="456611" y="75200"/>
                  <a:pt x="399311" y="75529"/>
                </a:cubicBezTo>
                <a:cubicBezTo>
                  <a:pt x="382582" y="75595"/>
                  <a:pt x="364931" y="77505"/>
                  <a:pt x="363548" y="99174"/>
                </a:cubicBezTo>
                <a:cubicBezTo>
                  <a:pt x="362099" y="121567"/>
                  <a:pt x="377709" y="130524"/>
                  <a:pt x="397335" y="131182"/>
                </a:cubicBezTo>
                <a:cubicBezTo>
                  <a:pt x="428158" y="132236"/>
                  <a:pt x="458982" y="131446"/>
                  <a:pt x="489805" y="131446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B5A4F32B-2A24-4E9D-8351-F9CD1D01F727}"/>
              </a:ext>
            </a:extLst>
          </p:cNvPr>
          <p:cNvSpPr/>
          <p:nvPr/>
        </p:nvSpPr>
        <p:spPr>
          <a:xfrm>
            <a:off x="783265" y="5286537"/>
            <a:ext cx="774384" cy="769121"/>
          </a:xfrm>
          <a:custGeom>
            <a:avLst/>
            <a:gdLst>
              <a:gd name="connsiteX0" fmla="*/ 387077 w 774384"/>
              <a:gd name="connsiteY0" fmla="*/ 768950 h 769121"/>
              <a:gd name="connsiteX1" fmla="*/ 134761 w 774384"/>
              <a:gd name="connsiteY1" fmla="*/ 768819 h 769121"/>
              <a:gd name="connsiteX2" fmla="*/ 2313 w 774384"/>
              <a:gd name="connsiteY2" fmla="*/ 644274 h 769121"/>
              <a:gd name="connsiteX3" fmla="*/ 2182 w 774384"/>
              <a:gd name="connsiteY3" fmla="*/ 126339 h 769121"/>
              <a:gd name="connsiteX4" fmla="*/ 134827 w 774384"/>
              <a:gd name="connsiteY4" fmla="*/ 741 h 769121"/>
              <a:gd name="connsiteX5" fmla="*/ 639524 w 774384"/>
              <a:gd name="connsiteY5" fmla="*/ 741 h 769121"/>
              <a:gd name="connsiteX6" fmla="*/ 772631 w 774384"/>
              <a:gd name="connsiteY6" fmla="*/ 130686 h 769121"/>
              <a:gd name="connsiteX7" fmla="*/ 772631 w 774384"/>
              <a:gd name="connsiteY7" fmla="*/ 639796 h 769121"/>
              <a:gd name="connsiteX8" fmla="*/ 639524 w 774384"/>
              <a:gd name="connsiteY8" fmla="*/ 768489 h 769121"/>
              <a:gd name="connsiteX9" fmla="*/ 387209 w 774384"/>
              <a:gd name="connsiteY9" fmla="*/ 768687 h 769121"/>
              <a:gd name="connsiteX10" fmla="*/ 387209 w 774384"/>
              <a:gd name="connsiteY10" fmla="*/ 768884 h 769121"/>
              <a:gd name="connsiteX11" fmla="*/ 83982 w 774384"/>
              <a:gd name="connsiteY11" fmla="*/ 388732 h 769121"/>
              <a:gd name="connsiteX12" fmla="*/ 84179 w 774384"/>
              <a:gd name="connsiteY12" fmla="*/ 623331 h 769121"/>
              <a:gd name="connsiteX13" fmla="*/ 144377 w 774384"/>
              <a:gd name="connsiteY13" fmla="*/ 685899 h 769121"/>
              <a:gd name="connsiteX14" fmla="*/ 626813 w 774384"/>
              <a:gd name="connsiteY14" fmla="*/ 685899 h 769121"/>
              <a:gd name="connsiteX15" fmla="*/ 689974 w 774384"/>
              <a:gd name="connsiteY15" fmla="*/ 621091 h 769121"/>
              <a:gd name="connsiteX16" fmla="*/ 689974 w 774384"/>
              <a:gd name="connsiteY16" fmla="*/ 147480 h 769121"/>
              <a:gd name="connsiteX17" fmla="*/ 630238 w 774384"/>
              <a:gd name="connsiteY17" fmla="*/ 84451 h 769121"/>
              <a:gd name="connsiteX18" fmla="*/ 147802 w 774384"/>
              <a:gd name="connsiteY18" fmla="*/ 84451 h 769121"/>
              <a:gd name="connsiteX19" fmla="*/ 84179 w 774384"/>
              <a:gd name="connsiteY19" fmla="*/ 149654 h 769121"/>
              <a:gd name="connsiteX20" fmla="*/ 83982 w 774384"/>
              <a:gd name="connsiteY20" fmla="*/ 388666 h 76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4384" h="769121">
                <a:moveTo>
                  <a:pt x="387077" y="768950"/>
                </a:moveTo>
                <a:cubicBezTo>
                  <a:pt x="302972" y="768950"/>
                  <a:pt x="218866" y="769411"/>
                  <a:pt x="134761" y="768819"/>
                </a:cubicBezTo>
                <a:cubicBezTo>
                  <a:pt x="57637" y="768226"/>
                  <a:pt x="3697" y="721860"/>
                  <a:pt x="2313" y="644274"/>
                </a:cubicBezTo>
                <a:cubicBezTo>
                  <a:pt x="-782" y="471651"/>
                  <a:pt x="-716" y="298962"/>
                  <a:pt x="2182" y="126339"/>
                </a:cubicBezTo>
                <a:cubicBezTo>
                  <a:pt x="3433" y="49939"/>
                  <a:pt x="58164" y="1202"/>
                  <a:pt x="134827" y="741"/>
                </a:cubicBezTo>
                <a:cubicBezTo>
                  <a:pt x="303037" y="-247"/>
                  <a:pt x="471314" y="-247"/>
                  <a:pt x="639524" y="741"/>
                </a:cubicBezTo>
                <a:cubicBezTo>
                  <a:pt x="718097" y="1202"/>
                  <a:pt x="771577" y="51323"/>
                  <a:pt x="772631" y="130686"/>
                </a:cubicBezTo>
                <a:cubicBezTo>
                  <a:pt x="774936" y="300345"/>
                  <a:pt x="775002" y="470070"/>
                  <a:pt x="772631" y="639796"/>
                </a:cubicBezTo>
                <a:cubicBezTo>
                  <a:pt x="771511" y="719949"/>
                  <a:pt x="719085" y="767699"/>
                  <a:pt x="639524" y="768489"/>
                </a:cubicBezTo>
                <a:cubicBezTo>
                  <a:pt x="555419" y="769346"/>
                  <a:pt x="471314" y="768687"/>
                  <a:pt x="387209" y="768687"/>
                </a:cubicBezTo>
                <a:cubicBezTo>
                  <a:pt x="387209" y="768687"/>
                  <a:pt x="387209" y="768819"/>
                  <a:pt x="387209" y="768884"/>
                </a:cubicBezTo>
                <a:close/>
                <a:moveTo>
                  <a:pt x="83982" y="388732"/>
                </a:moveTo>
                <a:cubicBezTo>
                  <a:pt x="83982" y="466909"/>
                  <a:pt x="83455" y="545153"/>
                  <a:pt x="84179" y="623331"/>
                </a:cubicBezTo>
                <a:cubicBezTo>
                  <a:pt x="84640" y="670685"/>
                  <a:pt x="98405" y="685702"/>
                  <a:pt x="144377" y="685899"/>
                </a:cubicBezTo>
                <a:cubicBezTo>
                  <a:pt x="305211" y="686623"/>
                  <a:pt x="466045" y="686689"/>
                  <a:pt x="626813" y="685899"/>
                </a:cubicBezTo>
                <a:cubicBezTo>
                  <a:pt x="674892" y="685636"/>
                  <a:pt x="689843" y="669565"/>
                  <a:pt x="689974" y="621091"/>
                </a:cubicBezTo>
                <a:cubicBezTo>
                  <a:pt x="690435" y="463221"/>
                  <a:pt x="690435" y="305351"/>
                  <a:pt x="689974" y="147480"/>
                </a:cubicBezTo>
                <a:cubicBezTo>
                  <a:pt x="689843" y="100389"/>
                  <a:pt x="675682" y="84715"/>
                  <a:pt x="630238" y="84451"/>
                </a:cubicBezTo>
                <a:cubicBezTo>
                  <a:pt x="469404" y="83661"/>
                  <a:pt x="308570" y="83595"/>
                  <a:pt x="147802" y="84451"/>
                </a:cubicBezTo>
                <a:cubicBezTo>
                  <a:pt x="100381" y="84715"/>
                  <a:pt x="84640" y="101904"/>
                  <a:pt x="84179" y="149654"/>
                </a:cubicBezTo>
                <a:cubicBezTo>
                  <a:pt x="83455" y="229346"/>
                  <a:pt x="83982" y="308973"/>
                  <a:pt x="83982" y="388666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B27E53C9-50EE-42E7-B6EB-AD5078B11B49}"/>
              </a:ext>
            </a:extLst>
          </p:cNvPr>
          <p:cNvSpPr/>
          <p:nvPr/>
        </p:nvSpPr>
        <p:spPr>
          <a:xfrm>
            <a:off x="3707208" y="3761643"/>
            <a:ext cx="517450" cy="994517"/>
          </a:xfrm>
          <a:custGeom>
            <a:avLst/>
            <a:gdLst>
              <a:gd name="connsiteX0" fmla="*/ 358870 w 517450"/>
              <a:gd name="connsiteY0" fmla="*/ 630971 h 994517"/>
              <a:gd name="connsiteX1" fmla="*/ 182954 w 517450"/>
              <a:gd name="connsiteY1" fmla="*/ 948358 h 994517"/>
              <a:gd name="connsiteX2" fmla="*/ 135929 w 517450"/>
              <a:gd name="connsiteY2" fmla="*/ 977272 h 994517"/>
              <a:gd name="connsiteX3" fmla="*/ 26994 w 517450"/>
              <a:gd name="connsiteY3" fmla="*/ 986558 h 994517"/>
              <a:gd name="connsiteX4" fmla="*/ 320 w 517450"/>
              <a:gd name="connsiteY4" fmla="*/ 966141 h 994517"/>
              <a:gd name="connsiteX5" fmla="*/ 24293 w 517450"/>
              <a:gd name="connsiteY5" fmla="*/ 791410 h 994517"/>
              <a:gd name="connsiteX6" fmla="*/ 139683 w 517450"/>
              <a:gd name="connsiteY6" fmla="*/ 589808 h 994517"/>
              <a:gd name="connsiteX7" fmla="*/ 331340 w 517450"/>
              <a:gd name="connsiteY7" fmla="*/ 88206 h 994517"/>
              <a:gd name="connsiteX8" fmla="*/ 416104 w 517450"/>
              <a:gd name="connsiteY8" fmla="*/ 1927 h 994517"/>
              <a:gd name="connsiteX9" fmla="*/ 455950 w 517450"/>
              <a:gd name="connsiteY9" fmla="*/ 1466 h 994517"/>
              <a:gd name="connsiteX10" fmla="*/ 517399 w 517450"/>
              <a:gd name="connsiteY10" fmla="*/ 60873 h 994517"/>
              <a:gd name="connsiteX11" fmla="*/ 490067 w 517450"/>
              <a:gd name="connsiteY11" fmla="*/ 386691 h 994517"/>
              <a:gd name="connsiteX12" fmla="*/ 358804 w 517450"/>
              <a:gd name="connsiteY12" fmla="*/ 630905 h 99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450" h="994517">
                <a:moveTo>
                  <a:pt x="358870" y="630971"/>
                </a:moveTo>
                <a:cubicBezTo>
                  <a:pt x="255797" y="712113"/>
                  <a:pt x="188091" y="812749"/>
                  <a:pt x="182954" y="948358"/>
                </a:cubicBezTo>
                <a:cubicBezTo>
                  <a:pt x="181110" y="997162"/>
                  <a:pt x="182164" y="990905"/>
                  <a:pt x="135929" y="977272"/>
                </a:cubicBezTo>
                <a:cubicBezTo>
                  <a:pt x="102603" y="967458"/>
                  <a:pt x="62822" y="945921"/>
                  <a:pt x="26994" y="986558"/>
                </a:cubicBezTo>
                <a:cubicBezTo>
                  <a:pt x="8948" y="1007041"/>
                  <a:pt x="978" y="983528"/>
                  <a:pt x="320" y="966141"/>
                </a:cubicBezTo>
                <a:cubicBezTo>
                  <a:pt x="-1919" y="906536"/>
                  <a:pt x="7762" y="848446"/>
                  <a:pt x="24293" y="791410"/>
                </a:cubicBezTo>
                <a:cubicBezTo>
                  <a:pt x="46423" y="714879"/>
                  <a:pt x="80934" y="642629"/>
                  <a:pt x="139683" y="589808"/>
                </a:cubicBezTo>
                <a:cubicBezTo>
                  <a:pt x="290572" y="454264"/>
                  <a:pt x="343064" y="285198"/>
                  <a:pt x="331340" y="88206"/>
                </a:cubicBezTo>
                <a:cubicBezTo>
                  <a:pt x="326203" y="1598"/>
                  <a:pt x="330418" y="1334"/>
                  <a:pt x="416104" y="1927"/>
                </a:cubicBezTo>
                <a:cubicBezTo>
                  <a:pt x="429408" y="1993"/>
                  <a:pt x="442712" y="2322"/>
                  <a:pt x="455950" y="1466"/>
                </a:cubicBezTo>
                <a:cubicBezTo>
                  <a:pt x="517333" y="-2551"/>
                  <a:pt x="516938" y="-2683"/>
                  <a:pt x="517399" y="60873"/>
                </a:cubicBezTo>
                <a:cubicBezTo>
                  <a:pt x="518255" y="170335"/>
                  <a:pt x="508442" y="278875"/>
                  <a:pt x="490067" y="386691"/>
                </a:cubicBezTo>
                <a:cubicBezTo>
                  <a:pt x="467278" y="479358"/>
                  <a:pt x="418277" y="557931"/>
                  <a:pt x="358804" y="630905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F46FC5FF-D8DF-4E0E-9A56-D03A3013DBEB}"/>
              </a:ext>
            </a:extLst>
          </p:cNvPr>
          <p:cNvSpPr/>
          <p:nvPr/>
        </p:nvSpPr>
        <p:spPr>
          <a:xfrm>
            <a:off x="2370693" y="5329301"/>
            <a:ext cx="454530" cy="423019"/>
          </a:xfrm>
          <a:custGeom>
            <a:avLst/>
            <a:gdLst>
              <a:gd name="connsiteX0" fmla="*/ 223182 w 454530"/>
              <a:gd name="connsiteY0" fmla="*/ 422762 h 423019"/>
              <a:gd name="connsiteX1" fmla="*/ 68341 w 454530"/>
              <a:gd name="connsiteY1" fmla="*/ 422630 h 423019"/>
              <a:gd name="connsiteX2" fmla="*/ 833 w 454530"/>
              <a:gd name="connsiteY2" fmla="*/ 357164 h 423019"/>
              <a:gd name="connsiteX3" fmla="*/ 899 w 454530"/>
              <a:gd name="connsiteY3" fmla="*/ 144760 h 423019"/>
              <a:gd name="connsiteX4" fmla="*/ 65443 w 454530"/>
              <a:gd name="connsiteY4" fmla="*/ 82126 h 423019"/>
              <a:gd name="connsiteX5" fmla="*/ 154290 w 454530"/>
              <a:gd name="connsiteY5" fmla="*/ 30227 h 423019"/>
              <a:gd name="connsiteX6" fmla="*/ 252424 w 454530"/>
              <a:gd name="connsiteY6" fmla="*/ 2104 h 423019"/>
              <a:gd name="connsiteX7" fmla="*/ 309592 w 454530"/>
              <a:gd name="connsiteY7" fmla="*/ 46956 h 423019"/>
              <a:gd name="connsiteX8" fmla="*/ 359186 w 454530"/>
              <a:gd name="connsiteY8" fmla="*/ 81731 h 423019"/>
              <a:gd name="connsiteX9" fmla="*/ 403445 w 454530"/>
              <a:gd name="connsiteY9" fmla="*/ 81863 h 423019"/>
              <a:gd name="connsiteX10" fmla="*/ 453763 w 454530"/>
              <a:gd name="connsiteY10" fmla="*/ 131259 h 423019"/>
              <a:gd name="connsiteX11" fmla="*/ 453763 w 454530"/>
              <a:gd name="connsiteY11" fmla="*/ 370139 h 423019"/>
              <a:gd name="connsiteX12" fmla="*/ 395805 w 454530"/>
              <a:gd name="connsiteY12" fmla="*/ 422565 h 423019"/>
              <a:gd name="connsiteX13" fmla="*/ 223248 w 454530"/>
              <a:gd name="connsiteY13" fmla="*/ 422696 h 42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4530" h="423019">
                <a:moveTo>
                  <a:pt x="223182" y="422762"/>
                </a:moveTo>
                <a:cubicBezTo>
                  <a:pt x="171546" y="422762"/>
                  <a:pt x="119911" y="423421"/>
                  <a:pt x="68341" y="422630"/>
                </a:cubicBezTo>
                <a:cubicBezTo>
                  <a:pt x="16574" y="421840"/>
                  <a:pt x="1492" y="407680"/>
                  <a:pt x="833" y="357164"/>
                </a:cubicBezTo>
                <a:cubicBezTo>
                  <a:pt x="-155" y="286363"/>
                  <a:pt x="-418" y="215562"/>
                  <a:pt x="899" y="144760"/>
                </a:cubicBezTo>
                <a:cubicBezTo>
                  <a:pt x="1821" y="95825"/>
                  <a:pt x="16706" y="81006"/>
                  <a:pt x="65443" y="82126"/>
                </a:cubicBezTo>
                <a:cubicBezTo>
                  <a:pt x="106936" y="83114"/>
                  <a:pt x="138286" y="82653"/>
                  <a:pt x="154290" y="30227"/>
                </a:cubicBezTo>
                <a:cubicBezTo>
                  <a:pt x="167529" y="-13176"/>
                  <a:pt x="216991" y="3289"/>
                  <a:pt x="252424" y="2104"/>
                </a:cubicBezTo>
                <a:cubicBezTo>
                  <a:pt x="283182" y="1050"/>
                  <a:pt x="305377" y="17779"/>
                  <a:pt x="309592" y="46956"/>
                </a:cubicBezTo>
                <a:cubicBezTo>
                  <a:pt x="314400" y="79821"/>
                  <a:pt x="333039" y="83377"/>
                  <a:pt x="359186" y="81731"/>
                </a:cubicBezTo>
                <a:cubicBezTo>
                  <a:pt x="373873" y="80809"/>
                  <a:pt x="388692" y="81533"/>
                  <a:pt x="403445" y="81863"/>
                </a:cubicBezTo>
                <a:cubicBezTo>
                  <a:pt x="435585" y="82521"/>
                  <a:pt x="453434" y="99711"/>
                  <a:pt x="453763" y="131259"/>
                </a:cubicBezTo>
                <a:cubicBezTo>
                  <a:pt x="454685" y="210885"/>
                  <a:pt x="454883" y="290578"/>
                  <a:pt x="453763" y="370139"/>
                </a:cubicBezTo>
                <a:cubicBezTo>
                  <a:pt x="453236" y="406297"/>
                  <a:pt x="430712" y="422499"/>
                  <a:pt x="395805" y="422565"/>
                </a:cubicBezTo>
                <a:cubicBezTo>
                  <a:pt x="338308" y="422696"/>
                  <a:pt x="280745" y="422565"/>
                  <a:pt x="223248" y="422696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A3CC120B-5B35-4592-9546-F6B7766EBAF9}"/>
              </a:ext>
            </a:extLst>
          </p:cNvPr>
          <p:cNvSpPr/>
          <p:nvPr/>
        </p:nvSpPr>
        <p:spPr>
          <a:xfrm>
            <a:off x="2251616" y="2444625"/>
            <a:ext cx="716193" cy="231390"/>
          </a:xfrm>
          <a:custGeom>
            <a:avLst/>
            <a:gdLst>
              <a:gd name="connsiteX0" fmla="*/ 357999 w 716193"/>
              <a:gd name="connsiteY0" fmla="*/ 230845 h 231390"/>
              <a:gd name="connsiteX1" fmla="*/ 47923 w 716193"/>
              <a:gd name="connsiteY1" fmla="*/ 231372 h 231390"/>
              <a:gd name="connsiteX2" fmla="*/ 436 w 716193"/>
              <a:gd name="connsiteY2" fmla="*/ 182108 h 231390"/>
              <a:gd name="connsiteX3" fmla="*/ 1359 w 716193"/>
              <a:gd name="connsiteY3" fmla="*/ 93590 h 231390"/>
              <a:gd name="connsiteX4" fmla="*/ 88362 w 716193"/>
              <a:gd name="connsiteY4" fmla="*/ 1581 h 231390"/>
              <a:gd name="connsiteX5" fmla="*/ 619865 w 716193"/>
              <a:gd name="connsiteY5" fmla="*/ 1976 h 231390"/>
              <a:gd name="connsiteX6" fmla="*/ 715035 w 716193"/>
              <a:gd name="connsiteY6" fmla="*/ 101493 h 231390"/>
              <a:gd name="connsiteX7" fmla="*/ 592861 w 716193"/>
              <a:gd name="connsiteY7" fmla="*/ 230582 h 231390"/>
              <a:gd name="connsiteX8" fmla="*/ 358065 w 716193"/>
              <a:gd name="connsiteY8" fmla="*/ 230779 h 23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193" h="231390">
                <a:moveTo>
                  <a:pt x="357999" y="230845"/>
                </a:moveTo>
                <a:cubicBezTo>
                  <a:pt x="254662" y="230845"/>
                  <a:pt x="151260" y="229726"/>
                  <a:pt x="47923" y="231372"/>
                </a:cubicBezTo>
                <a:cubicBezTo>
                  <a:pt x="11106" y="231965"/>
                  <a:pt x="-2725" y="218661"/>
                  <a:pt x="436" y="182108"/>
                </a:cubicBezTo>
                <a:cubicBezTo>
                  <a:pt x="2939" y="152799"/>
                  <a:pt x="502" y="123096"/>
                  <a:pt x="1359" y="93590"/>
                </a:cubicBezTo>
                <a:cubicBezTo>
                  <a:pt x="2939" y="38463"/>
                  <a:pt x="33104" y="2240"/>
                  <a:pt x="88362" y="1581"/>
                </a:cubicBezTo>
                <a:cubicBezTo>
                  <a:pt x="265529" y="-461"/>
                  <a:pt x="442697" y="-724"/>
                  <a:pt x="619865" y="1976"/>
                </a:cubicBezTo>
                <a:cubicBezTo>
                  <a:pt x="682433" y="2964"/>
                  <a:pt x="715035" y="39122"/>
                  <a:pt x="715035" y="101493"/>
                </a:cubicBezTo>
                <a:cubicBezTo>
                  <a:pt x="714969" y="254226"/>
                  <a:pt x="736901" y="228474"/>
                  <a:pt x="592861" y="230582"/>
                </a:cubicBezTo>
                <a:cubicBezTo>
                  <a:pt x="514618" y="231701"/>
                  <a:pt x="436374" y="230779"/>
                  <a:pt x="358065" y="230779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1A48DA36-C611-4350-A741-D24CAFE4CAA4}"/>
              </a:ext>
            </a:extLst>
          </p:cNvPr>
          <p:cNvSpPr/>
          <p:nvPr/>
        </p:nvSpPr>
        <p:spPr>
          <a:xfrm>
            <a:off x="2251580" y="2690223"/>
            <a:ext cx="716133" cy="438325"/>
          </a:xfrm>
          <a:custGeom>
            <a:avLst/>
            <a:gdLst>
              <a:gd name="connsiteX0" fmla="*/ 354479 w 716133"/>
              <a:gd name="connsiteY0" fmla="*/ 437783 h 438325"/>
              <a:gd name="connsiteX1" fmla="*/ 44271 w 716133"/>
              <a:gd name="connsiteY1" fmla="*/ 438310 h 438325"/>
              <a:gd name="connsiteX2" fmla="*/ 12 w 716133"/>
              <a:gd name="connsiteY2" fmla="*/ 395697 h 438325"/>
              <a:gd name="connsiteX3" fmla="*/ 802 w 716133"/>
              <a:gd name="connsiteY3" fmla="*/ 41230 h 438325"/>
              <a:gd name="connsiteX4" fmla="*/ 43678 w 716133"/>
              <a:gd name="connsiteY4" fmla="*/ 198 h 438325"/>
              <a:gd name="connsiteX5" fmla="*/ 672920 w 716133"/>
              <a:gd name="connsiteY5" fmla="*/ 1 h 438325"/>
              <a:gd name="connsiteX6" fmla="*/ 715993 w 716133"/>
              <a:gd name="connsiteY6" fmla="*/ 45906 h 438325"/>
              <a:gd name="connsiteX7" fmla="*/ 716125 w 716133"/>
              <a:gd name="connsiteY7" fmla="*/ 391548 h 438325"/>
              <a:gd name="connsiteX8" fmla="*/ 669034 w 716133"/>
              <a:gd name="connsiteY8" fmla="*/ 438244 h 438325"/>
              <a:gd name="connsiteX9" fmla="*/ 354413 w 716133"/>
              <a:gd name="connsiteY9" fmla="*/ 437783 h 438325"/>
              <a:gd name="connsiteX10" fmla="*/ 357574 w 716133"/>
              <a:gd name="connsiteY10" fmla="*/ 373304 h 438325"/>
              <a:gd name="connsiteX11" fmla="*/ 357574 w 716133"/>
              <a:gd name="connsiteY11" fmla="*/ 373173 h 438325"/>
              <a:gd name="connsiteX12" fmla="*/ 556938 w 716133"/>
              <a:gd name="connsiteY12" fmla="*/ 373173 h 438325"/>
              <a:gd name="connsiteX13" fmla="*/ 614435 w 716133"/>
              <a:gd name="connsiteY13" fmla="*/ 316202 h 438325"/>
              <a:gd name="connsiteX14" fmla="*/ 614435 w 716133"/>
              <a:gd name="connsiteY14" fmla="*/ 121252 h 438325"/>
              <a:gd name="connsiteX15" fmla="*/ 556213 w 716133"/>
              <a:gd name="connsiteY15" fmla="*/ 65072 h 438325"/>
              <a:gd name="connsiteX16" fmla="*/ 157421 w 716133"/>
              <a:gd name="connsiteY16" fmla="*/ 65336 h 438325"/>
              <a:gd name="connsiteX17" fmla="*/ 96960 w 716133"/>
              <a:gd name="connsiteY17" fmla="*/ 128628 h 438325"/>
              <a:gd name="connsiteX18" fmla="*/ 96828 w 716133"/>
              <a:gd name="connsiteY18" fmla="*/ 305862 h 438325"/>
              <a:gd name="connsiteX19" fmla="*/ 162558 w 716133"/>
              <a:gd name="connsiteY19" fmla="*/ 373041 h 438325"/>
              <a:gd name="connsiteX20" fmla="*/ 357509 w 716133"/>
              <a:gd name="connsiteY20" fmla="*/ 373239 h 4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6133" h="438325">
                <a:moveTo>
                  <a:pt x="354479" y="437783"/>
                </a:moveTo>
                <a:cubicBezTo>
                  <a:pt x="251076" y="437783"/>
                  <a:pt x="147674" y="436795"/>
                  <a:pt x="44271" y="438310"/>
                </a:cubicBezTo>
                <a:cubicBezTo>
                  <a:pt x="12262" y="438771"/>
                  <a:pt x="-449" y="429155"/>
                  <a:pt x="12" y="395697"/>
                </a:cubicBezTo>
                <a:cubicBezTo>
                  <a:pt x="1659" y="277542"/>
                  <a:pt x="1659" y="159386"/>
                  <a:pt x="802" y="41230"/>
                </a:cubicBezTo>
                <a:cubicBezTo>
                  <a:pt x="605" y="9682"/>
                  <a:pt x="14699" y="133"/>
                  <a:pt x="43678" y="198"/>
                </a:cubicBezTo>
                <a:cubicBezTo>
                  <a:pt x="253447" y="659"/>
                  <a:pt x="463151" y="725"/>
                  <a:pt x="672920" y="1"/>
                </a:cubicBezTo>
                <a:cubicBezTo>
                  <a:pt x="706246" y="-131"/>
                  <a:pt x="716257" y="14754"/>
                  <a:pt x="715993" y="45906"/>
                </a:cubicBezTo>
                <a:cubicBezTo>
                  <a:pt x="715005" y="161098"/>
                  <a:pt x="714808" y="276356"/>
                  <a:pt x="716125" y="391548"/>
                </a:cubicBezTo>
                <a:cubicBezTo>
                  <a:pt x="716520" y="426191"/>
                  <a:pt x="703019" y="438639"/>
                  <a:pt x="669034" y="438244"/>
                </a:cubicBezTo>
                <a:cubicBezTo>
                  <a:pt x="564182" y="437058"/>
                  <a:pt x="459265" y="437783"/>
                  <a:pt x="354413" y="437783"/>
                </a:cubicBezTo>
                <a:close/>
                <a:moveTo>
                  <a:pt x="357574" y="373304"/>
                </a:moveTo>
                <a:lnTo>
                  <a:pt x="357574" y="373173"/>
                </a:lnTo>
                <a:cubicBezTo>
                  <a:pt x="424029" y="373173"/>
                  <a:pt x="490483" y="373173"/>
                  <a:pt x="556938" y="373173"/>
                </a:cubicBezTo>
                <a:cubicBezTo>
                  <a:pt x="594874" y="373173"/>
                  <a:pt x="614501" y="354731"/>
                  <a:pt x="614435" y="316202"/>
                </a:cubicBezTo>
                <a:cubicBezTo>
                  <a:pt x="614369" y="251197"/>
                  <a:pt x="614435" y="186257"/>
                  <a:pt x="614435" y="121252"/>
                </a:cubicBezTo>
                <a:cubicBezTo>
                  <a:pt x="614435" y="82460"/>
                  <a:pt x="593886" y="65072"/>
                  <a:pt x="556213" y="65072"/>
                </a:cubicBezTo>
                <a:cubicBezTo>
                  <a:pt x="423304" y="65138"/>
                  <a:pt x="290330" y="64545"/>
                  <a:pt x="157421" y="65336"/>
                </a:cubicBezTo>
                <a:cubicBezTo>
                  <a:pt x="112833" y="65599"/>
                  <a:pt x="97685" y="82064"/>
                  <a:pt x="96960" y="128628"/>
                </a:cubicBezTo>
                <a:cubicBezTo>
                  <a:pt x="96038" y="187706"/>
                  <a:pt x="96236" y="246784"/>
                  <a:pt x="96828" y="305862"/>
                </a:cubicBezTo>
                <a:cubicBezTo>
                  <a:pt x="97355" y="357234"/>
                  <a:pt x="112042" y="372448"/>
                  <a:pt x="162558" y="373041"/>
                </a:cubicBezTo>
                <a:cubicBezTo>
                  <a:pt x="227564" y="373831"/>
                  <a:pt x="292503" y="373239"/>
                  <a:pt x="357509" y="373239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FB2DD287-B692-4D40-BFD3-5F602172A2F6}"/>
              </a:ext>
            </a:extLst>
          </p:cNvPr>
          <p:cNvSpPr/>
          <p:nvPr/>
        </p:nvSpPr>
        <p:spPr>
          <a:xfrm>
            <a:off x="5092415" y="5606248"/>
            <a:ext cx="480181" cy="440082"/>
          </a:xfrm>
          <a:custGeom>
            <a:avLst/>
            <a:gdLst>
              <a:gd name="connsiteX0" fmla="*/ 408985 w 480181"/>
              <a:gd name="connsiteY0" fmla="*/ 410974 h 440082"/>
              <a:gd name="connsiteX1" fmla="*/ 261586 w 480181"/>
              <a:gd name="connsiteY1" fmla="*/ 210030 h 440082"/>
              <a:gd name="connsiteX2" fmla="*/ 209490 w 480181"/>
              <a:gd name="connsiteY2" fmla="*/ 213521 h 440082"/>
              <a:gd name="connsiteX3" fmla="*/ 62026 w 480181"/>
              <a:gd name="connsiteY3" fmla="*/ 420985 h 440082"/>
              <a:gd name="connsiteX4" fmla="*/ 14935 w 480181"/>
              <a:gd name="connsiteY4" fmla="*/ 436726 h 440082"/>
              <a:gd name="connsiteX5" fmla="*/ 841 w 480181"/>
              <a:gd name="connsiteY5" fmla="*/ 393389 h 440082"/>
              <a:gd name="connsiteX6" fmla="*/ 6175 w 480181"/>
              <a:gd name="connsiteY6" fmla="*/ 195014 h 440082"/>
              <a:gd name="connsiteX7" fmla="*/ 255198 w 480181"/>
              <a:gd name="connsiteY7" fmla="*/ 129 h 440082"/>
              <a:gd name="connsiteX8" fmla="*/ 474649 w 480181"/>
              <a:gd name="connsiteY8" fmla="*/ 207857 h 440082"/>
              <a:gd name="connsiteX9" fmla="*/ 478864 w 480181"/>
              <a:gd name="connsiteY9" fmla="*/ 379953 h 440082"/>
              <a:gd name="connsiteX10" fmla="*/ 464704 w 480181"/>
              <a:gd name="connsiteY10" fmla="*/ 436397 h 440082"/>
              <a:gd name="connsiteX11" fmla="*/ 408985 w 480181"/>
              <a:gd name="connsiteY11" fmla="*/ 411040 h 44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181" h="440082">
                <a:moveTo>
                  <a:pt x="408985" y="410974"/>
                </a:moveTo>
                <a:cubicBezTo>
                  <a:pt x="362486" y="342149"/>
                  <a:pt x="303409" y="282610"/>
                  <a:pt x="261586" y="210030"/>
                </a:cubicBezTo>
                <a:cubicBezTo>
                  <a:pt x="246307" y="183422"/>
                  <a:pt x="221345" y="189613"/>
                  <a:pt x="209490" y="213521"/>
                </a:cubicBezTo>
                <a:cubicBezTo>
                  <a:pt x="171290" y="290711"/>
                  <a:pt x="110698" y="351501"/>
                  <a:pt x="62026" y="420985"/>
                </a:cubicBezTo>
                <a:cubicBezTo>
                  <a:pt x="48195" y="432182"/>
                  <a:pt x="34101" y="446012"/>
                  <a:pt x="14935" y="436726"/>
                </a:cubicBezTo>
                <a:cubicBezTo>
                  <a:pt x="-2848" y="428098"/>
                  <a:pt x="511" y="408932"/>
                  <a:pt x="841" y="393389"/>
                </a:cubicBezTo>
                <a:cubicBezTo>
                  <a:pt x="2355" y="327264"/>
                  <a:pt x="-4626" y="260876"/>
                  <a:pt x="6175" y="195014"/>
                </a:cubicBezTo>
                <a:cubicBezTo>
                  <a:pt x="26395" y="71853"/>
                  <a:pt x="122487" y="-3559"/>
                  <a:pt x="255198" y="129"/>
                </a:cubicBezTo>
                <a:cubicBezTo>
                  <a:pt x="371312" y="3357"/>
                  <a:pt x="461213" y="89372"/>
                  <a:pt x="474649" y="207857"/>
                </a:cubicBezTo>
                <a:cubicBezTo>
                  <a:pt x="481169" y="265222"/>
                  <a:pt x="478666" y="322588"/>
                  <a:pt x="478864" y="379953"/>
                </a:cubicBezTo>
                <a:cubicBezTo>
                  <a:pt x="478864" y="399580"/>
                  <a:pt x="486570" y="424871"/>
                  <a:pt x="464704" y="436397"/>
                </a:cubicBezTo>
                <a:cubicBezTo>
                  <a:pt x="439017" y="449898"/>
                  <a:pt x="426240" y="422829"/>
                  <a:pt x="408985" y="41104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16DE9A71-42ED-46C0-B648-32C3F23C6007}"/>
              </a:ext>
            </a:extLst>
          </p:cNvPr>
          <p:cNvSpPr/>
          <p:nvPr/>
        </p:nvSpPr>
        <p:spPr>
          <a:xfrm>
            <a:off x="5022682" y="1101921"/>
            <a:ext cx="595656" cy="372329"/>
          </a:xfrm>
          <a:custGeom>
            <a:avLst/>
            <a:gdLst>
              <a:gd name="connsiteX0" fmla="*/ 298389 w 595656"/>
              <a:gd name="connsiteY0" fmla="*/ 182 h 372329"/>
              <a:gd name="connsiteX1" fmla="*/ 408971 w 595656"/>
              <a:gd name="connsiteY1" fmla="*/ 182 h 372329"/>
              <a:gd name="connsiteX2" fmla="*/ 594305 w 595656"/>
              <a:gd name="connsiteY2" fmla="*/ 174913 h 372329"/>
              <a:gd name="connsiteX3" fmla="*/ 595162 w 595656"/>
              <a:gd name="connsiteY3" fmla="*/ 338579 h 372329"/>
              <a:gd name="connsiteX4" fmla="*/ 550639 w 595656"/>
              <a:gd name="connsiteY4" fmla="*/ 366636 h 372329"/>
              <a:gd name="connsiteX5" fmla="*/ 348773 w 595656"/>
              <a:gd name="connsiteY5" fmla="*/ 288261 h 372329"/>
              <a:gd name="connsiteX6" fmla="*/ 251496 w 595656"/>
              <a:gd name="connsiteY6" fmla="*/ 287273 h 372329"/>
              <a:gd name="connsiteX7" fmla="*/ 45151 w 595656"/>
              <a:gd name="connsiteY7" fmla="*/ 366570 h 372329"/>
              <a:gd name="connsiteX8" fmla="*/ 629 w 595656"/>
              <a:gd name="connsiteY8" fmla="*/ 337920 h 372329"/>
              <a:gd name="connsiteX9" fmla="*/ 5503 w 595656"/>
              <a:gd name="connsiteY9" fmla="*/ 152388 h 372329"/>
              <a:gd name="connsiteX10" fmla="*/ 170091 w 595656"/>
              <a:gd name="connsiteY10" fmla="*/ 972 h 372329"/>
              <a:gd name="connsiteX11" fmla="*/ 298389 w 595656"/>
              <a:gd name="connsiteY11" fmla="*/ 643 h 372329"/>
              <a:gd name="connsiteX12" fmla="*/ 298389 w 595656"/>
              <a:gd name="connsiteY12" fmla="*/ 248 h 372329"/>
              <a:gd name="connsiteX13" fmla="*/ 419443 w 595656"/>
              <a:gd name="connsiteY13" fmla="*/ 222399 h 372329"/>
              <a:gd name="connsiteX14" fmla="*/ 463570 w 595656"/>
              <a:gd name="connsiteY14" fmla="*/ 222663 h 372329"/>
              <a:gd name="connsiteX15" fmla="*/ 512044 w 595656"/>
              <a:gd name="connsiteY15" fmla="*/ 170434 h 372329"/>
              <a:gd name="connsiteX16" fmla="*/ 406534 w 595656"/>
              <a:gd name="connsiteY16" fmla="*/ 69008 h 372329"/>
              <a:gd name="connsiteX17" fmla="*/ 331254 w 595656"/>
              <a:gd name="connsiteY17" fmla="*/ 133947 h 372329"/>
              <a:gd name="connsiteX18" fmla="*/ 419508 w 595656"/>
              <a:gd name="connsiteY18" fmla="*/ 222465 h 372329"/>
              <a:gd name="connsiteX19" fmla="*/ 172725 w 595656"/>
              <a:gd name="connsiteY19" fmla="*/ 222399 h 372329"/>
              <a:gd name="connsiteX20" fmla="*/ 172725 w 595656"/>
              <a:gd name="connsiteY20" fmla="*/ 222136 h 372329"/>
              <a:gd name="connsiteX21" fmla="*/ 230091 w 595656"/>
              <a:gd name="connsiteY21" fmla="*/ 222136 h 372329"/>
              <a:gd name="connsiteX22" fmla="*/ 262429 w 595656"/>
              <a:gd name="connsiteY22" fmla="*/ 185912 h 372329"/>
              <a:gd name="connsiteX23" fmla="*/ 240036 w 595656"/>
              <a:gd name="connsiteY23" fmla="*/ 71115 h 372329"/>
              <a:gd name="connsiteX24" fmla="*/ 93033 w 595656"/>
              <a:gd name="connsiteY24" fmla="*/ 138953 h 372329"/>
              <a:gd name="connsiteX25" fmla="*/ 146249 w 595656"/>
              <a:gd name="connsiteY25" fmla="*/ 222333 h 372329"/>
              <a:gd name="connsiteX26" fmla="*/ 172725 w 595656"/>
              <a:gd name="connsiteY26" fmla="*/ 222333 h 3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5656" h="372329">
                <a:moveTo>
                  <a:pt x="298389" y="182"/>
                </a:moveTo>
                <a:cubicBezTo>
                  <a:pt x="335272" y="182"/>
                  <a:pt x="372154" y="-147"/>
                  <a:pt x="408971" y="182"/>
                </a:cubicBezTo>
                <a:cubicBezTo>
                  <a:pt x="513032" y="1302"/>
                  <a:pt x="588707" y="71313"/>
                  <a:pt x="594305" y="174913"/>
                </a:cubicBezTo>
                <a:cubicBezTo>
                  <a:pt x="597269" y="229315"/>
                  <a:pt x="594305" y="284046"/>
                  <a:pt x="595162" y="338579"/>
                </a:cubicBezTo>
                <a:cubicBezTo>
                  <a:pt x="595754" y="374078"/>
                  <a:pt x="579552" y="378030"/>
                  <a:pt x="550639" y="366636"/>
                </a:cubicBezTo>
                <a:cubicBezTo>
                  <a:pt x="483460" y="340160"/>
                  <a:pt x="415623" y="315527"/>
                  <a:pt x="348773" y="288261"/>
                </a:cubicBezTo>
                <a:cubicBezTo>
                  <a:pt x="315645" y="274759"/>
                  <a:pt x="285941" y="272586"/>
                  <a:pt x="251496" y="287273"/>
                </a:cubicBezTo>
                <a:cubicBezTo>
                  <a:pt x="183790" y="316186"/>
                  <a:pt x="113647" y="339435"/>
                  <a:pt x="45151" y="366570"/>
                </a:cubicBezTo>
                <a:cubicBezTo>
                  <a:pt x="14460" y="378689"/>
                  <a:pt x="365" y="370851"/>
                  <a:pt x="629" y="337920"/>
                </a:cubicBezTo>
                <a:cubicBezTo>
                  <a:pt x="1156" y="276076"/>
                  <a:pt x="-3191" y="214035"/>
                  <a:pt x="5503" y="152388"/>
                </a:cubicBezTo>
                <a:cubicBezTo>
                  <a:pt x="17490" y="67361"/>
                  <a:pt x="84141" y="4990"/>
                  <a:pt x="170091" y="972"/>
                </a:cubicBezTo>
                <a:cubicBezTo>
                  <a:pt x="212769" y="-1003"/>
                  <a:pt x="255579" y="643"/>
                  <a:pt x="298389" y="643"/>
                </a:cubicBezTo>
                <a:lnTo>
                  <a:pt x="298389" y="248"/>
                </a:lnTo>
                <a:close/>
                <a:moveTo>
                  <a:pt x="419443" y="222399"/>
                </a:moveTo>
                <a:cubicBezTo>
                  <a:pt x="434130" y="222399"/>
                  <a:pt x="449015" y="221148"/>
                  <a:pt x="463570" y="222663"/>
                </a:cubicBezTo>
                <a:cubicBezTo>
                  <a:pt x="503548" y="226746"/>
                  <a:pt x="515930" y="207910"/>
                  <a:pt x="512044" y="170434"/>
                </a:cubicBezTo>
                <a:cubicBezTo>
                  <a:pt x="506446" y="116955"/>
                  <a:pt x="464953" y="75989"/>
                  <a:pt x="406534" y="69008"/>
                </a:cubicBezTo>
                <a:cubicBezTo>
                  <a:pt x="339816" y="61104"/>
                  <a:pt x="331452" y="68283"/>
                  <a:pt x="331254" y="133947"/>
                </a:cubicBezTo>
                <a:cubicBezTo>
                  <a:pt x="331076" y="192959"/>
                  <a:pt x="360497" y="222465"/>
                  <a:pt x="419508" y="222465"/>
                </a:cubicBezTo>
                <a:close/>
                <a:moveTo>
                  <a:pt x="172725" y="222399"/>
                </a:moveTo>
                <a:lnTo>
                  <a:pt x="172725" y="222136"/>
                </a:lnTo>
                <a:cubicBezTo>
                  <a:pt x="191825" y="222136"/>
                  <a:pt x="210991" y="221938"/>
                  <a:pt x="230091" y="222136"/>
                </a:cubicBezTo>
                <a:cubicBezTo>
                  <a:pt x="254986" y="222465"/>
                  <a:pt x="266907" y="208173"/>
                  <a:pt x="262429" y="185912"/>
                </a:cubicBezTo>
                <a:cubicBezTo>
                  <a:pt x="254657" y="147119"/>
                  <a:pt x="289234" y="93903"/>
                  <a:pt x="240036" y="71115"/>
                </a:cubicBezTo>
                <a:cubicBezTo>
                  <a:pt x="187412" y="46746"/>
                  <a:pt x="116809" y="85144"/>
                  <a:pt x="93033" y="138953"/>
                </a:cubicBezTo>
                <a:cubicBezTo>
                  <a:pt x="66227" y="199611"/>
                  <a:pt x="80519" y="222070"/>
                  <a:pt x="146249" y="222333"/>
                </a:cubicBezTo>
                <a:cubicBezTo>
                  <a:pt x="155074" y="222333"/>
                  <a:pt x="163900" y="222333"/>
                  <a:pt x="172725" y="222333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5A7D33FD-8726-4054-A37B-23439E12C5C9}"/>
              </a:ext>
            </a:extLst>
          </p:cNvPr>
          <p:cNvSpPr/>
          <p:nvPr/>
        </p:nvSpPr>
        <p:spPr>
          <a:xfrm>
            <a:off x="2210043" y="4523313"/>
            <a:ext cx="782716" cy="235548"/>
          </a:xfrm>
          <a:custGeom>
            <a:avLst/>
            <a:gdLst>
              <a:gd name="connsiteX0" fmla="*/ 2361 w 782716"/>
              <a:gd name="connsiteY0" fmla="*/ 30134 h 235548"/>
              <a:gd name="connsiteX1" fmla="*/ 65720 w 782716"/>
              <a:gd name="connsiteY1" fmla="*/ 3263 h 235548"/>
              <a:gd name="connsiteX2" fmla="*/ 187498 w 782716"/>
              <a:gd name="connsiteY2" fmla="*/ 4383 h 235548"/>
              <a:gd name="connsiteX3" fmla="*/ 204293 w 782716"/>
              <a:gd name="connsiteY3" fmla="*/ 5700 h 235548"/>
              <a:gd name="connsiteX4" fmla="*/ 264359 w 782716"/>
              <a:gd name="connsiteY4" fmla="*/ 5568 h 235548"/>
              <a:gd name="connsiteX5" fmla="*/ 341285 w 782716"/>
              <a:gd name="connsiteY5" fmla="*/ 3658 h 235548"/>
              <a:gd name="connsiteX6" fmla="*/ 549408 w 782716"/>
              <a:gd name="connsiteY6" fmla="*/ 7281 h 235548"/>
              <a:gd name="connsiteX7" fmla="*/ 660714 w 782716"/>
              <a:gd name="connsiteY7" fmla="*/ 84997 h 235548"/>
              <a:gd name="connsiteX8" fmla="*/ 685214 w 782716"/>
              <a:gd name="connsiteY8" fmla="*/ 127083 h 235548"/>
              <a:gd name="connsiteX9" fmla="*/ 725917 w 782716"/>
              <a:gd name="connsiteY9" fmla="*/ 129586 h 235548"/>
              <a:gd name="connsiteX10" fmla="*/ 773864 w 782716"/>
              <a:gd name="connsiteY10" fmla="*/ 113581 h 235548"/>
              <a:gd name="connsiteX11" fmla="*/ 767080 w 782716"/>
              <a:gd name="connsiteY11" fmla="*/ 160014 h 235548"/>
              <a:gd name="connsiteX12" fmla="*/ 620999 w 782716"/>
              <a:gd name="connsiteY12" fmla="*/ 234239 h 235548"/>
              <a:gd name="connsiteX13" fmla="*/ 485719 w 782716"/>
              <a:gd name="connsiteY13" fmla="*/ 129783 h 235548"/>
              <a:gd name="connsiteX14" fmla="*/ 433557 w 782716"/>
              <a:gd name="connsiteY14" fmla="*/ 94415 h 235548"/>
              <a:gd name="connsiteX15" fmla="*/ 411493 w 782716"/>
              <a:gd name="connsiteY15" fmla="*/ 94613 h 235548"/>
              <a:gd name="connsiteX16" fmla="*/ 291164 w 782716"/>
              <a:gd name="connsiteY16" fmla="*/ 158762 h 235548"/>
              <a:gd name="connsiteX17" fmla="*/ 126049 w 782716"/>
              <a:gd name="connsiteY17" fmla="*/ 231737 h 235548"/>
              <a:gd name="connsiteX18" fmla="*/ 254 w 782716"/>
              <a:gd name="connsiteY18" fmla="*/ 84075 h 235548"/>
              <a:gd name="connsiteX19" fmla="*/ 1768 w 782716"/>
              <a:gd name="connsiteY19" fmla="*/ 30991 h 235548"/>
              <a:gd name="connsiteX20" fmla="*/ 2361 w 782716"/>
              <a:gd name="connsiteY20" fmla="*/ 30069 h 23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716" h="235548">
                <a:moveTo>
                  <a:pt x="2361" y="30134"/>
                </a:moveTo>
                <a:cubicBezTo>
                  <a:pt x="16390" y="3856"/>
                  <a:pt x="38190" y="3592"/>
                  <a:pt x="65720" y="3263"/>
                </a:cubicBezTo>
                <a:cubicBezTo>
                  <a:pt x="106291" y="2802"/>
                  <a:pt x="146796" y="21309"/>
                  <a:pt x="187498" y="4383"/>
                </a:cubicBezTo>
                <a:cubicBezTo>
                  <a:pt x="192306" y="2407"/>
                  <a:pt x="202054" y="2604"/>
                  <a:pt x="204293" y="5700"/>
                </a:cubicBezTo>
                <a:cubicBezTo>
                  <a:pt x="225368" y="34284"/>
                  <a:pt x="241241" y="18477"/>
                  <a:pt x="264359" y="5568"/>
                </a:cubicBezTo>
                <a:cubicBezTo>
                  <a:pt x="286027" y="-6551"/>
                  <a:pt x="315138" y="5107"/>
                  <a:pt x="341285" y="3658"/>
                </a:cubicBezTo>
                <a:cubicBezTo>
                  <a:pt x="410703" y="-162"/>
                  <a:pt x="482558" y="14328"/>
                  <a:pt x="549408" y="7281"/>
                </a:cubicBezTo>
                <a:cubicBezTo>
                  <a:pt x="622514" y="-360"/>
                  <a:pt x="634435" y="44624"/>
                  <a:pt x="660714" y="84997"/>
                </a:cubicBezTo>
                <a:cubicBezTo>
                  <a:pt x="669539" y="98565"/>
                  <a:pt x="677904" y="112593"/>
                  <a:pt x="685214" y="127083"/>
                </a:cubicBezTo>
                <a:cubicBezTo>
                  <a:pt x="697794" y="152110"/>
                  <a:pt x="711164" y="153428"/>
                  <a:pt x="725917" y="129586"/>
                </a:cubicBezTo>
                <a:cubicBezTo>
                  <a:pt x="737772" y="110486"/>
                  <a:pt x="755884" y="100277"/>
                  <a:pt x="773864" y="113581"/>
                </a:cubicBezTo>
                <a:cubicBezTo>
                  <a:pt x="793425" y="128071"/>
                  <a:pt x="775708" y="146380"/>
                  <a:pt x="767080" y="160014"/>
                </a:cubicBezTo>
                <a:cubicBezTo>
                  <a:pt x="733425" y="213427"/>
                  <a:pt x="682843" y="239245"/>
                  <a:pt x="620999" y="234239"/>
                </a:cubicBezTo>
                <a:cubicBezTo>
                  <a:pt x="555335" y="228905"/>
                  <a:pt x="506466" y="193406"/>
                  <a:pt x="485719" y="129783"/>
                </a:cubicBezTo>
                <a:cubicBezTo>
                  <a:pt x="476104" y="100409"/>
                  <a:pt x="464183" y="87368"/>
                  <a:pt x="433557" y="94415"/>
                </a:cubicBezTo>
                <a:cubicBezTo>
                  <a:pt x="426510" y="95996"/>
                  <a:pt x="418804" y="95338"/>
                  <a:pt x="411493" y="94613"/>
                </a:cubicBezTo>
                <a:cubicBezTo>
                  <a:pt x="357487" y="89542"/>
                  <a:pt x="313228" y="86973"/>
                  <a:pt x="291164" y="158762"/>
                </a:cubicBezTo>
                <a:cubicBezTo>
                  <a:pt x="272789" y="218564"/>
                  <a:pt x="187564" y="246292"/>
                  <a:pt x="126049" y="231737"/>
                </a:cubicBezTo>
                <a:cubicBezTo>
                  <a:pt x="54589" y="214811"/>
                  <a:pt x="4205" y="156128"/>
                  <a:pt x="254" y="84075"/>
                </a:cubicBezTo>
                <a:cubicBezTo>
                  <a:pt x="-668" y="66490"/>
                  <a:pt x="1176" y="48707"/>
                  <a:pt x="1768" y="30991"/>
                </a:cubicBezTo>
                <a:lnTo>
                  <a:pt x="2361" y="30069"/>
                </a:ln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DDD81F1-D752-41AB-A05C-C8C2028341E3}"/>
              </a:ext>
            </a:extLst>
          </p:cNvPr>
          <p:cNvSpPr/>
          <p:nvPr/>
        </p:nvSpPr>
        <p:spPr>
          <a:xfrm>
            <a:off x="2033449" y="5333256"/>
            <a:ext cx="954881" cy="608504"/>
          </a:xfrm>
          <a:custGeom>
            <a:avLst/>
            <a:gdLst>
              <a:gd name="connsiteX0" fmla="*/ 598494 w 954881"/>
              <a:gd name="connsiteY0" fmla="*/ 509235 h 608504"/>
              <a:gd name="connsiteX1" fmla="*/ 416979 w 954881"/>
              <a:gd name="connsiteY1" fmla="*/ 509367 h 608504"/>
              <a:gd name="connsiteX2" fmla="*/ 338077 w 954881"/>
              <a:gd name="connsiteY2" fmla="*/ 533801 h 608504"/>
              <a:gd name="connsiteX3" fmla="*/ 273072 w 954881"/>
              <a:gd name="connsiteY3" fmla="*/ 507984 h 608504"/>
              <a:gd name="connsiteX4" fmla="*/ 197528 w 954881"/>
              <a:gd name="connsiteY4" fmla="*/ 121574 h 608504"/>
              <a:gd name="connsiteX5" fmla="*/ 138846 w 954881"/>
              <a:gd name="connsiteY5" fmla="*/ 73034 h 608504"/>
              <a:gd name="connsiteX6" fmla="*/ 37089 w 954881"/>
              <a:gd name="connsiteY6" fmla="*/ 72177 h 608504"/>
              <a:gd name="connsiteX7" fmla="*/ 9 w 954881"/>
              <a:gd name="connsiteY7" fmla="*/ 36678 h 608504"/>
              <a:gd name="connsiteX8" fmla="*/ 35245 w 954881"/>
              <a:gd name="connsiteY8" fmla="*/ 4077 h 608504"/>
              <a:gd name="connsiteX9" fmla="*/ 189625 w 954881"/>
              <a:gd name="connsiteY9" fmla="*/ 5855 h 608504"/>
              <a:gd name="connsiteX10" fmla="*/ 261151 w 954881"/>
              <a:gd name="connsiteY10" fmla="*/ 85745 h 608504"/>
              <a:gd name="connsiteX11" fmla="*/ 321019 w 954881"/>
              <a:gd name="connsiteY11" fmla="*/ 394109 h 608504"/>
              <a:gd name="connsiteX12" fmla="*/ 379833 w 954881"/>
              <a:gd name="connsiteY12" fmla="*/ 441858 h 608504"/>
              <a:gd name="connsiteX13" fmla="*/ 880184 w 954881"/>
              <a:gd name="connsiteY13" fmla="*/ 441266 h 608504"/>
              <a:gd name="connsiteX14" fmla="*/ 915617 w 954881"/>
              <a:gd name="connsiteY14" fmla="*/ 441595 h 608504"/>
              <a:gd name="connsiteX15" fmla="*/ 954410 w 954881"/>
              <a:gd name="connsiteY15" fmla="*/ 470311 h 608504"/>
              <a:gd name="connsiteX16" fmla="*/ 922137 w 954881"/>
              <a:gd name="connsiteY16" fmla="*/ 510487 h 608504"/>
              <a:gd name="connsiteX17" fmla="*/ 757615 w 954881"/>
              <a:gd name="connsiteY17" fmla="*/ 544800 h 608504"/>
              <a:gd name="connsiteX18" fmla="*/ 471447 w 954881"/>
              <a:gd name="connsiteY18" fmla="*/ 602956 h 608504"/>
              <a:gd name="connsiteX19" fmla="*/ 436474 w 954881"/>
              <a:gd name="connsiteY19" fmla="*/ 608357 h 608504"/>
              <a:gd name="connsiteX20" fmla="*/ 392479 w 954881"/>
              <a:gd name="connsiteY20" fmla="*/ 566271 h 608504"/>
              <a:gd name="connsiteX21" fmla="*/ 425870 w 954881"/>
              <a:gd name="connsiteY21" fmla="*/ 544142 h 608504"/>
              <a:gd name="connsiteX22" fmla="*/ 599679 w 954881"/>
              <a:gd name="connsiteY22" fmla="*/ 512396 h 608504"/>
              <a:gd name="connsiteX23" fmla="*/ 598625 w 954881"/>
              <a:gd name="connsiteY23" fmla="*/ 509235 h 60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54881" h="608504">
                <a:moveTo>
                  <a:pt x="598494" y="509235"/>
                </a:moveTo>
                <a:cubicBezTo>
                  <a:pt x="537967" y="509235"/>
                  <a:pt x="477440" y="508840"/>
                  <a:pt x="416979" y="509367"/>
                </a:cubicBezTo>
                <a:cubicBezTo>
                  <a:pt x="388725" y="509630"/>
                  <a:pt x="361721" y="504296"/>
                  <a:pt x="338077" y="533801"/>
                </a:cubicBezTo>
                <a:cubicBezTo>
                  <a:pt x="318648" y="558038"/>
                  <a:pt x="279592" y="540519"/>
                  <a:pt x="273072" y="507984"/>
                </a:cubicBezTo>
                <a:cubicBezTo>
                  <a:pt x="247254" y="379290"/>
                  <a:pt x="221173" y="250662"/>
                  <a:pt x="197528" y="121574"/>
                </a:cubicBezTo>
                <a:cubicBezTo>
                  <a:pt x="190942" y="85679"/>
                  <a:pt x="175926" y="70399"/>
                  <a:pt x="138846" y="73034"/>
                </a:cubicBezTo>
                <a:cubicBezTo>
                  <a:pt x="105125" y="75405"/>
                  <a:pt x="70942" y="73956"/>
                  <a:pt x="37089" y="72177"/>
                </a:cubicBezTo>
                <a:cubicBezTo>
                  <a:pt x="16080" y="71058"/>
                  <a:pt x="-452" y="60783"/>
                  <a:pt x="9" y="36678"/>
                </a:cubicBezTo>
                <a:cubicBezTo>
                  <a:pt x="405" y="14812"/>
                  <a:pt x="16211" y="5789"/>
                  <a:pt x="35245" y="4077"/>
                </a:cubicBezTo>
                <a:cubicBezTo>
                  <a:pt x="86749" y="-534"/>
                  <a:pt x="138451" y="-2773"/>
                  <a:pt x="189625" y="5855"/>
                </a:cubicBezTo>
                <a:cubicBezTo>
                  <a:pt x="233818" y="13297"/>
                  <a:pt x="253116" y="44977"/>
                  <a:pt x="261151" y="85745"/>
                </a:cubicBezTo>
                <a:cubicBezTo>
                  <a:pt x="281370" y="188489"/>
                  <a:pt x="303236" y="290904"/>
                  <a:pt x="321019" y="394109"/>
                </a:cubicBezTo>
                <a:cubicBezTo>
                  <a:pt x="327407" y="431321"/>
                  <a:pt x="343807" y="442188"/>
                  <a:pt x="379833" y="441858"/>
                </a:cubicBezTo>
                <a:cubicBezTo>
                  <a:pt x="546595" y="440410"/>
                  <a:pt x="713422" y="441200"/>
                  <a:pt x="880184" y="441266"/>
                </a:cubicBezTo>
                <a:cubicBezTo>
                  <a:pt x="891973" y="441266"/>
                  <a:pt x="903828" y="441134"/>
                  <a:pt x="915617" y="441595"/>
                </a:cubicBezTo>
                <a:cubicBezTo>
                  <a:pt x="934915" y="442385"/>
                  <a:pt x="951380" y="448972"/>
                  <a:pt x="954410" y="470311"/>
                </a:cubicBezTo>
                <a:cubicBezTo>
                  <a:pt x="957769" y="493889"/>
                  <a:pt x="942818" y="506008"/>
                  <a:pt x="922137" y="510487"/>
                </a:cubicBezTo>
                <a:cubicBezTo>
                  <a:pt x="867407" y="522473"/>
                  <a:pt x="812478" y="533604"/>
                  <a:pt x="757615" y="544800"/>
                </a:cubicBezTo>
                <a:cubicBezTo>
                  <a:pt x="662248" y="564295"/>
                  <a:pt x="566814" y="583659"/>
                  <a:pt x="471447" y="602956"/>
                </a:cubicBezTo>
                <a:cubicBezTo>
                  <a:pt x="459921" y="605261"/>
                  <a:pt x="448198" y="607435"/>
                  <a:pt x="436474" y="608357"/>
                </a:cubicBezTo>
                <a:cubicBezTo>
                  <a:pt x="406771" y="610728"/>
                  <a:pt x="398011" y="583988"/>
                  <a:pt x="392479" y="566271"/>
                </a:cubicBezTo>
                <a:cubicBezTo>
                  <a:pt x="384904" y="541968"/>
                  <a:pt x="412830" y="546842"/>
                  <a:pt x="425870" y="544142"/>
                </a:cubicBezTo>
                <a:cubicBezTo>
                  <a:pt x="483565" y="532287"/>
                  <a:pt x="541655" y="522737"/>
                  <a:pt x="599679" y="512396"/>
                </a:cubicBezTo>
                <a:cubicBezTo>
                  <a:pt x="599350" y="511343"/>
                  <a:pt x="598955" y="510289"/>
                  <a:pt x="598625" y="509235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FD291FB-D2B0-4CE8-A7F8-43AE379DD6EC}"/>
              </a:ext>
            </a:extLst>
          </p:cNvPr>
          <p:cNvSpPr/>
          <p:nvPr/>
        </p:nvSpPr>
        <p:spPr>
          <a:xfrm>
            <a:off x="5250973" y="2974098"/>
            <a:ext cx="235674" cy="507312"/>
          </a:xfrm>
          <a:custGeom>
            <a:avLst/>
            <a:gdLst>
              <a:gd name="connsiteX0" fmla="*/ 117189 w 235674"/>
              <a:gd name="connsiteY0" fmla="*/ 111690 h 507312"/>
              <a:gd name="connsiteX1" fmla="*/ 117123 w 235674"/>
              <a:gd name="connsiteY1" fmla="*/ 412085 h 507312"/>
              <a:gd name="connsiteX2" fmla="*/ 56991 w 235674"/>
              <a:gd name="connsiteY2" fmla="*/ 507255 h 507312"/>
              <a:gd name="connsiteX3" fmla="*/ 680 w 235674"/>
              <a:gd name="connsiteY3" fmla="*/ 413534 h 507312"/>
              <a:gd name="connsiteX4" fmla="*/ 21 w 235674"/>
              <a:gd name="connsiteY4" fmla="*/ 55115 h 507312"/>
              <a:gd name="connsiteX5" fmla="*/ 52842 w 235674"/>
              <a:gd name="connsiteY5" fmla="*/ 186 h 507312"/>
              <a:gd name="connsiteX6" fmla="*/ 198857 w 235674"/>
              <a:gd name="connsiteY6" fmla="*/ 1240 h 507312"/>
              <a:gd name="connsiteX7" fmla="*/ 235674 w 235674"/>
              <a:gd name="connsiteY7" fmla="*/ 38979 h 507312"/>
              <a:gd name="connsiteX8" fmla="*/ 235410 w 235674"/>
              <a:gd name="connsiteY8" fmla="*/ 446069 h 507312"/>
              <a:gd name="connsiteX9" fmla="*/ 178967 w 235674"/>
              <a:gd name="connsiteY9" fmla="*/ 506004 h 507312"/>
              <a:gd name="connsiteX10" fmla="*/ 124170 w 235674"/>
              <a:gd name="connsiteY10" fmla="*/ 443830 h 507312"/>
              <a:gd name="connsiteX11" fmla="*/ 123907 w 235674"/>
              <a:gd name="connsiteY11" fmla="*/ 112283 h 507312"/>
              <a:gd name="connsiteX12" fmla="*/ 117321 w 235674"/>
              <a:gd name="connsiteY12" fmla="*/ 111690 h 50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674" h="507312">
                <a:moveTo>
                  <a:pt x="117189" y="111690"/>
                </a:moveTo>
                <a:cubicBezTo>
                  <a:pt x="117189" y="211800"/>
                  <a:pt x="117452" y="311975"/>
                  <a:pt x="117123" y="412085"/>
                </a:cubicBezTo>
                <a:cubicBezTo>
                  <a:pt x="116925" y="478012"/>
                  <a:pt x="97035" y="508836"/>
                  <a:pt x="56991" y="507255"/>
                </a:cubicBezTo>
                <a:cubicBezTo>
                  <a:pt x="17672" y="505740"/>
                  <a:pt x="745" y="477881"/>
                  <a:pt x="680" y="413534"/>
                </a:cubicBezTo>
                <a:cubicBezTo>
                  <a:pt x="548" y="294061"/>
                  <a:pt x="1799" y="174588"/>
                  <a:pt x="21" y="55115"/>
                </a:cubicBezTo>
                <a:cubicBezTo>
                  <a:pt x="-572" y="15861"/>
                  <a:pt x="11218" y="-2053"/>
                  <a:pt x="52842" y="186"/>
                </a:cubicBezTo>
                <a:cubicBezTo>
                  <a:pt x="101382" y="2755"/>
                  <a:pt x="150185" y="1240"/>
                  <a:pt x="198857" y="1240"/>
                </a:cubicBezTo>
                <a:cubicBezTo>
                  <a:pt x="224280" y="1240"/>
                  <a:pt x="235805" y="12437"/>
                  <a:pt x="235674" y="38979"/>
                </a:cubicBezTo>
                <a:cubicBezTo>
                  <a:pt x="235081" y="174654"/>
                  <a:pt x="235674" y="310395"/>
                  <a:pt x="235410" y="446069"/>
                </a:cubicBezTo>
                <a:cubicBezTo>
                  <a:pt x="235344" y="483018"/>
                  <a:pt x="215520" y="506399"/>
                  <a:pt x="178967" y="506004"/>
                </a:cubicBezTo>
                <a:cubicBezTo>
                  <a:pt x="141623" y="505608"/>
                  <a:pt x="124368" y="479198"/>
                  <a:pt x="124170" y="443830"/>
                </a:cubicBezTo>
                <a:cubicBezTo>
                  <a:pt x="123446" y="333314"/>
                  <a:pt x="123907" y="222799"/>
                  <a:pt x="123907" y="112283"/>
                </a:cubicBezTo>
                <a:cubicBezTo>
                  <a:pt x="121733" y="112085"/>
                  <a:pt x="119494" y="111888"/>
                  <a:pt x="117321" y="11169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16058871-94E4-44BE-A020-A39B62F566E6}"/>
              </a:ext>
            </a:extLst>
          </p:cNvPr>
          <p:cNvSpPr/>
          <p:nvPr/>
        </p:nvSpPr>
        <p:spPr>
          <a:xfrm>
            <a:off x="3604880" y="1774188"/>
            <a:ext cx="719876" cy="218232"/>
          </a:xfrm>
          <a:custGeom>
            <a:avLst/>
            <a:gdLst>
              <a:gd name="connsiteX0" fmla="*/ 358651 w 719876"/>
              <a:gd name="connsiteY0" fmla="*/ 218232 h 218232"/>
              <a:gd name="connsiteX1" fmla="*/ 304843 w 719876"/>
              <a:gd name="connsiteY1" fmla="*/ 204599 h 218232"/>
              <a:gd name="connsiteX2" fmla="*/ 38828 w 719876"/>
              <a:gd name="connsiteY2" fmla="*/ 138737 h 218232"/>
              <a:gd name="connsiteX3" fmla="*/ 6160 w 719876"/>
              <a:gd name="connsiteY3" fmla="*/ 80779 h 218232"/>
              <a:gd name="connsiteX4" fmla="*/ 124843 w 719876"/>
              <a:gd name="connsiteY4" fmla="*/ 16235 h 218232"/>
              <a:gd name="connsiteX5" fmla="*/ 327104 w 719876"/>
              <a:gd name="connsiteY5" fmla="*/ 63721 h 218232"/>
              <a:gd name="connsiteX6" fmla="*/ 396720 w 719876"/>
              <a:gd name="connsiteY6" fmla="*/ 61811 h 218232"/>
              <a:gd name="connsiteX7" fmla="*/ 633228 w 719876"/>
              <a:gd name="connsiteY7" fmla="*/ 5763 h 218232"/>
              <a:gd name="connsiteX8" fmla="*/ 696127 w 719876"/>
              <a:gd name="connsiteY8" fmla="*/ 38364 h 218232"/>
              <a:gd name="connsiteX9" fmla="*/ 635402 w 719876"/>
              <a:gd name="connsiteY9" fmla="*/ 149407 h 218232"/>
              <a:gd name="connsiteX10" fmla="*/ 404096 w 719876"/>
              <a:gd name="connsiteY10" fmla="*/ 208155 h 218232"/>
              <a:gd name="connsiteX11" fmla="*/ 358651 w 719876"/>
              <a:gd name="connsiteY11" fmla="*/ 218232 h 21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9876" h="218232">
                <a:moveTo>
                  <a:pt x="358651" y="218232"/>
                </a:moveTo>
                <a:cubicBezTo>
                  <a:pt x="341857" y="213951"/>
                  <a:pt x="323350" y="209209"/>
                  <a:pt x="304843" y="204599"/>
                </a:cubicBezTo>
                <a:cubicBezTo>
                  <a:pt x="216193" y="182469"/>
                  <a:pt x="127741" y="159615"/>
                  <a:pt x="38828" y="138737"/>
                </a:cubicBezTo>
                <a:cubicBezTo>
                  <a:pt x="4514" y="130702"/>
                  <a:pt x="-8988" y="117266"/>
                  <a:pt x="6160" y="80779"/>
                </a:cubicBezTo>
                <a:cubicBezTo>
                  <a:pt x="46073" y="-15181"/>
                  <a:pt x="23087" y="-9583"/>
                  <a:pt x="124843" y="16235"/>
                </a:cubicBezTo>
                <a:cubicBezTo>
                  <a:pt x="191956" y="33227"/>
                  <a:pt x="259859" y="47190"/>
                  <a:pt x="327104" y="63721"/>
                </a:cubicBezTo>
                <a:cubicBezTo>
                  <a:pt x="350946" y="69583"/>
                  <a:pt x="373536" y="67343"/>
                  <a:pt x="396720" y="61811"/>
                </a:cubicBezTo>
                <a:cubicBezTo>
                  <a:pt x="475556" y="43040"/>
                  <a:pt x="554787" y="25982"/>
                  <a:pt x="633228" y="5763"/>
                </a:cubicBezTo>
                <a:cubicBezTo>
                  <a:pt x="666554" y="-2799"/>
                  <a:pt x="684666" y="3392"/>
                  <a:pt x="696127" y="38364"/>
                </a:cubicBezTo>
                <a:cubicBezTo>
                  <a:pt x="729057" y="138737"/>
                  <a:pt x="742625" y="122601"/>
                  <a:pt x="635402" y="149407"/>
                </a:cubicBezTo>
                <a:cubicBezTo>
                  <a:pt x="558212" y="168704"/>
                  <a:pt x="481220" y="188660"/>
                  <a:pt x="404096" y="208155"/>
                </a:cubicBezTo>
                <a:cubicBezTo>
                  <a:pt x="389804" y="211778"/>
                  <a:pt x="375381" y="214544"/>
                  <a:pt x="358651" y="218232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74F5B40D-D12A-464F-8DD7-5881879E965A}"/>
              </a:ext>
            </a:extLst>
          </p:cNvPr>
          <p:cNvSpPr/>
          <p:nvPr/>
        </p:nvSpPr>
        <p:spPr>
          <a:xfrm>
            <a:off x="929354" y="4425380"/>
            <a:ext cx="482285" cy="334346"/>
          </a:xfrm>
          <a:custGeom>
            <a:avLst/>
            <a:gdLst>
              <a:gd name="connsiteX0" fmla="*/ 239605 w 482285"/>
              <a:gd name="connsiteY0" fmla="*/ 334347 h 334346"/>
              <a:gd name="connsiteX1" fmla="*/ 18376 w 482285"/>
              <a:gd name="connsiteY1" fmla="*/ 263940 h 334346"/>
              <a:gd name="connsiteX2" fmla="*/ 13634 w 482285"/>
              <a:gd name="connsiteY2" fmla="*/ 214742 h 334346"/>
              <a:gd name="connsiteX3" fmla="*/ 217739 w 482285"/>
              <a:gd name="connsiteY3" fmla="*/ 12810 h 334346"/>
              <a:gd name="connsiteX4" fmla="*/ 265226 w 482285"/>
              <a:gd name="connsiteY4" fmla="*/ 13601 h 334346"/>
              <a:gd name="connsiteX5" fmla="*/ 469199 w 482285"/>
              <a:gd name="connsiteY5" fmla="*/ 215730 h 334346"/>
              <a:gd name="connsiteX6" fmla="*/ 463140 w 482285"/>
              <a:gd name="connsiteY6" fmla="*/ 264929 h 334346"/>
              <a:gd name="connsiteX7" fmla="*/ 239605 w 482285"/>
              <a:gd name="connsiteY7" fmla="*/ 334347 h 33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285" h="334346">
                <a:moveTo>
                  <a:pt x="239605" y="334347"/>
                </a:moveTo>
                <a:cubicBezTo>
                  <a:pt x="158464" y="331053"/>
                  <a:pt x="84896" y="309056"/>
                  <a:pt x="18376" y="263940"/>
                </a:cubicBezTo>
                <a:cubicBezTo>
                  <a:pt x="-4214" y="248661"/>
                  <a:pt x="-6190" y="234105"/>
                  <a:pt x="13634" y="214742"/>
                </a:cubicBezTo>
                <a:cubicBezTo>
                  <a:pt x="82064" y="147826"/>
                  <a:pt x="150363" y="80779"/>
                  <a:pt x="217739" y="12810"/>
                </a:cubicBezTo>
                <a:cubicBezTo>
                  <a:pt x="235588" y="-5236"/>
                  <a:pt x="248233" y="-3523"/>
                  <a:pt x="265226" y="13601"/>
                </a:cubicBezTo>
                <a:cubicBezTo>
                  <a:pt x="332668" y="81504"/>
                  <a:pt x="400900" y="148683"/>
                  <a:pt x="469199" y="215730"/>
                </a:cubicBezTo>
                <a:cubicBezTo>
                  <a:pt x="489484" y="235620"/>
                  <a:pt x="485203" y="249978"/>
                  <a:pt x="463140" y="264929"/>
                </a:cubicBezTo>
                <a:cubicBezTo>
                  <a:pt x="395170" y="311032"/>
                  <a:pt x="319627" y="331712"/>
                  <a:pt x="239605" y="334347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D66E3026-1B01-4B46-B939-758DA29DA331}"/>
              </a:ext>
            </a:extLst>
          </p:cNvPr>
          <p:cNvSpPr/>
          <p:nvPr/>
        </p:nvSpPr>
        <p:spPr>
          <a:xfrm>
            <a:off x="929504" y="3968729"/>
            <a:ext cx="481133" cy="334471"/>
          </a:xfrm>
          <a:custGeom>
            <a:avLst/>
            <a:gdLst>
              <a:gd name="connsiteX0" fmla="*/ 240772 w 481133"/>
              <a:gd name="connsiteY0" fmla="*/ 0 h 334471"/>
              <a:gd name="connsiteX1" fmla="*/ 458313 w 481133"/>
              <a:gd name="connsiteY1" fmla="*/ 66520 h 334471"/>
              <a:gd name="connsiteX2" fmla="*/ 465624 w 481133"/>
              <a:gd name="connsiteY2" fmla="*/ 120922 h 334471"/>
              <a:gd name="connsiteX3" fmla="*/ 265141 w 481133"/>
              <a:gd name="connsiteY3" fmla="*/ 321471 h 334471"/>
              <a:gd name="connsiteX4" fmla="*/ 216733 w 481133"/>
              <a:gd name="connsiteY4" fmla="*/ 321339 h 334471"/>
              <a:gd name="connsiteX5" fmla="*/ 13221 w 481133"/>
              <a:gd name="connsiteY5" fmla="*/ 117761 h 334471"/>
              <a:gd name="connsiteX6" fmla="*/ 19609 w 481133"/>
              <a:gd name="connsiteY6" fmla="*/ 69155 h 334471"/>
              <a:gd name="connsiteX7" fmla="*/ 240772 w 481133"/>
              <a:gd name="connsiteY7" fmla="*/ 0 h 33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133" h="334471">
                <a:moveTo>
                  <a:pt x="240772" y="0"/>
                </a:moveTo>
                <a:cubicBezTo>
                  <a:pt x="319213" y="2700"/>
                  <a:pt x="391661" y="24435"/>
                  <a:pt x="458313" y="66520"/>
                </a:cubicBezTo>
                <a:cubicBezTo>
                  <a:pt x="484460" y="83052"/>
                  <a:pt x="489795" y="97343"/>
                  <a:pt x="465624" y="120922"/>
                </a:cubicBezTo>
                <a:cubicBezTo>
                  <a:pt x="397984" y="186981"/>
                  <a:pt x="331464" y="254094"/>
                  <a:pt x="265141" y="321471"/>
                </a:cubicBezTo>
                <a:cubicBezTo>
                  <a:pt x="247754" y="339121"/>
                  <a:pt x="233725" y="338529"/>
                  <a:pt x="216733" y="321339"/>
                </a:cubicBezTo>
                <a:cubicBezTo>
                  <a:pt x="149291" y="253106"/>
                  <a:pt x="81585" y="185137"/>
                  <a:pt x="13221" y="117761"/>
                </a:cubicBezTo>
                <a:cubicBezTo>
                  <a:pt x="-7658" y="97212"/>
                  <a:pt x="-2520" y="83513"/>
                  <a:pt x="19609" y="69155"/>
                </a:cubicBezTo>
                <a:cubicBezTo>
                  <a:pt x="86920" y="25357"/>
                  <a:pt x="160685" y="2569"/>
                  <a:pt x="240772" y="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1AC48BE3-1170-4EC7-90DE-C2349E90243A}"/>
              </a:ext>
            </a:extLst>
          </p:cNvPr>
          <p:cNvSpPr/>
          <p:nvPr/>
        </p:nvSpPr>
        <p:spPr>
          <a:xfrm>
            <a:off x="4037194" y="4121001"/>
            <a:ext cx="187820" cy="634892"/>
          </a:xfrm>
          <a:custGeom>
            <a:avLst/>
            <a:gdLst>
              <a:gd name="connsiteX0" fmla="*/ 28884 w 187820"/>
              <a:gd name="connsiteY0" fmla="*/ 271613 h 634892"/>
              <a:gd name="connsiteX1" fmla="*/ 160147 w 187820"/>
              <a:gd name="connsiteY1" fmla="*/ 27398 h 634892"/>
              <a:gd name="connsiteX2" fmla="*/ 171607 w 187820"/>
              <a:gd name="connsiteY2" fmla="*/ 3622 h 634892"/>
              <a:gd name="connsiteX3" fmla="*/ 179378 w 187820"/>
              <a:gd name="connsiteY3" fmla="*/ 0 h 634892"/>
              <a:gd name="connsiteX4" fmla="*/ 187018 w 187820"/>
              <a:gd name="connsiteY4" fmla="*/ 36948 h 634892"/>
              <a:gd name="connsiteX5" fmla="*/ 187281 w 187820"/>
              <a:gd name="connsiteY5" fmla="*/ 581690 h 634892"/>
              <a:gd name="connsiteX6" fmla="*/ 184976 w 187820"/>
              <a:gd name="connsiteY6" fmla="*/ 616925 h 634892"/>
              <a:gd name="connsiteX7" fmla="*/ 153231 w 187820"/>
              <a:gd name="connsiteY7" fmla="*/ 627134 h 634892"/>
              <a:gd name="connsiteX8" fmla="*/ 34878 w 187820"/>
              <a:gd name="connsiteY8" fmla="*/ 627134 h 634892"/>
              <a:gd name="connsiteX9" fmla="*/ 15317 w 187820"/>
              <a:gd name="connsiteY9" fmla="*/ 633852 h 634892"/>
              <a:gd name="connsiteX10" fmla="*/ 827 w 187820"/>
              <a:gd name="connsiteY10" fmla="*/ 599802 h 634892"/>
              <a:gd name="connsiteX11" fmla="*/ 37 w 187820"/>
              <a:gd name="connsiteY11" fmla="*/ 351767 h 634892"/>
              <a:gd name="connsiteX12" fmla="*/ 28818 w 187820"/>
              <a:gd name="connsiteY12" fmla="*/ 271613 h 6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820" h="634892">
                <a:moveTo>
                  <a:pt x="28884" y="271613"/>
                </a:moveTo>
                <a:cubicBezTo>
                  <a:pt x="88358" y="198638"/>
                  <a:pt x="137425" y="120066"/>
                  <a:pt x="160147" y="27398"/>
                </a:cubicBezTo>
                <a:cubicBezTo>
                  <a:pt x="163901" y="19429"/>
                  <a:pt x="167326" y="11328"/>
                  <a:pt x="171607" y="3622"/>
                </a:cubicBezTo>
                <a:cubicBezTo>
                  <a:pt x="172660" y="1712"/>
                  <a:pt x="176349" y="1317"/>
                  <a:pt x="179378" y="0"/>
                </a:cubicBezTo>
                <a:cubicBezTo>
                  <a:pt x="191563" y="10274"/>
                  <a:pt x="186952" y="24501"/>
                  <a:pt x="187018" y="36948"/>
                </a:cubicBezTo>
                <a:cubicBezTo>
                  <a:pt x="187347" y="218529"/>
                  <a:pt x="187347" y="400109"/>
                  <a:pt x="187281" y="581690"/>
                </a:cubicBezTo>
                <a:cubicBezTo>
                  <a:pt x="187281" y="593479"/>
                  <a:pt x="187677" y="605663"/>
                  <a:pt x="184976" y="616925"/>
                </a:cubicBezTo>
                <a:cubicBezTo>
                  <a:pt x="180432" y="635960"/>
                  <a:pt x="170026" y="640701"/>
                  <a:pt x="153231" y="627134"/>
                </a:cubicBezTo>
                <a:cubicBezTo>
                  <a:pt x="113187" y="594862"/>
                  <a:pt x="75317" y="594928"/>
                  <a:pt x="34878" y="627134"/>
                </a:cubicBezTo>
                <a:cubicBezTo>
                  <a:pt x="28753" y="632008"/>
                  <a:pt x="22693" y="636816"/>
                  <a:pt x="15317" y="633852"/>
                </a:cubicBezTo>
                <a:cubicBezTo>
                  <a:pt x="-160" y="627595"/>
                  <a:pt x="893" y="612842"/>
                  <a:pt x="827" y="599802"/>
                </a:cubicBezTo>
                <a:cubicBezTo>
                  <a:pt x="498" y="517145"/>
                  <a:pt x="1618" y="434423"/>
                  <a:pt x="37" y="351767"/>
                </a:cubicBezTo>
                <a:cubicBezTo>
                  <a:pt x="-556" y="320351"/>
                  <a:pt x="5833" y="293545"/>
                  <a:pt x="28818" y="271613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5E3B3AF9-FF18-4CB9-8078-81456A2DA15C}"/>
              </a:ext>
            </a:extLst>
          </p:cNvPr>
          <p:cNvSpPr/>
          <p:nvPr/>
        </p:nvSpPr>
        <p:spPr>
          <a:xfrm>
            <a:off x="5353397" y="4049146"/>
            <a:ext cx="320392" cy="709068"/>
          </a:xfrm>
          <a:custGeom>
            <a:avLst/>
            <a:gdLst>
              <a:gd name="connsiteX0" fmla="*/ 137267 w 320392"/>
              <a:gd name="connsiteY0" fmla="*/ 405773 h 709068"/>
              <a:gd name="connsiteX1" fmla="*/ 125873 w 320392"/>
              <a:gd name="connsiteY1" fmla="*/ 399121 h 709068"/>
              <a:gd name="connsiteX2" fmla="*/ 84117 w 320392"/>
              <a:gd name="connsiteY2" fmla="*/ 382326 h 709068"/>
              <a:gd name="connsiteX3" fmla="*/ 119814 w 320392"/>
              <a:gd name="connsiteY3" fmla="*/ 349923 h 709068"/>
              <a:gd name="connsiteX4" fmla="*/ 136938 w 320392"/>
              <a:gd name="connsiteY4" fmla="*/ 303951 h 709068"/>
              <a:gd name="connsiteX5" fmla="*/ 138782 w 320392"/>
              <a:gd name="connsiteY5" fmla="*/ 8298 h 709068"/>
              <a:gd name="connsiteX6" fmla="*/ 147212 w 320392"/>
              <a:gd name="connsiteY6" fmla="*/ 0 h 709068"/>
              <a:gd name="connsiteX7" fmla="*/ 184226 w 320392"/>
              <a:gd name="connsiteY7" fmla="*/ 54731 h 709068"/>
              <a:gd name="connsiteX8" fmla="*/ 184161 w 320392"/>
              <a:gd name="connsiteY8" fmla="*/ 302305 h 709068"/>
              <a:gd name="connsiteX9" fmla="*/ 215774 w 320392"/>
              <a:gd name="connsiteY9" fmla="*/ 356509 h 709068"/>
              <a:gd name="connsiteX10" fmla="*/ 255159 w 320392"/>
              <a:gd name="connsiteY10" fmla="*/ 415455 h 709068"/>
              <a:gd name="connsiteX11" fmla="*/ 273008 w 320392"/>
              <a:gd name="connsiteY11" fmla="*/ 582348 h 709068"/>
              <a:gd name="connsiteX12" fmla="*/ 310878 w 320392"/>
              <a:gd name="connsiteY12" fmla="*/ 661514 h 709068"/>
              <a:gd name="connsiteX13" fmla="*/ 297377 w 320392"/>
              <a:gd name="connsiteY13" fmla="*/ 707617 h 709068"/>
              <a:gd name="connsiteX14" fmla="*/ 23392 w 320392"/>
              <a:gd name="connsiteY14" fmla="*/ 708737 h 709068"/>
              <a:gd name="connsiteX15" fmla="*/ 341 w 320392"/>
              <a:gd name="connsiteY15" fmla="*/ 686541 h 709068"/>
              <a:gd name="connsiteX16" fmla="*/ 17662 w 320392"/>
              <a:gd name="connsiteY16" fmla="*/ 655059 h 709068"/>
              <a:gd name="connsiteX17" fmla="*/ 46905 w 320392"/>
              <a:gd name="connsiteY17" fmla="*/ 611525 h 709068"/>
              <a:gd name="connsiteX18" fmla="*/ 137860 w 320392"/>
              <a:gd name="connsiteY18" fmla="*/ 505685 h 709068"/>
              <a:gd name="connsiteX19" fmla="*/ 137333 w 320392"/>
              <a:gd name="connsiteY19" fmla="*/ 405839 h 70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0392" h="709068">
                <a:moveTo>
                  <a:pt x="137267" y="405773"/>
                </a:moveTo>
                <a:cubicBezTo>
                  <a:pt x="133447" y="403600"/>
                  <a:pt x="129430" y="401690"/>
                  <a:pt x="125873" y="399121"/>
                </a:cubicBezTo>
                <a:cubicBezTo>
                  <a:pt x="112898" y="389703"/>
                  <a:pt x="87212" y="400372"/>
                  <a:pt x="84117" y="382326"/>
                </a:cubicBezTo>
                <a:cubicBezTo>
                  <a:pt x="80429" y="361251"/>
                  <a:pt x="104205" y="357036"/>
                  <a:pt x="119814" y="349923"/>
                </a:cubicBezTo>
                <a:cubicBezTo>
                  <a:pt x="140956" y="340241"/>
                  <a:pt x="136806" y="320943"/>
                  <a:pt x="136938" y="303951"/>
                </a:cubicBezTo>
                <a:cubicBezTo>
                  <a:pt x="137860" y="205422"/>
                  <a:pt x="138189" y="106893"/>
                  <a:pt x="138782" y="8298"/>
                </a:cubicBezTo>
                <a:cubicBezTo>
                  <a:pt x="141614" y="5532"/>
                  <a:pt x="144446" y="2766"/>
                  <a:pt x="147212" y="0"/>
                </a:cubicBezTo>
                <a:cubicBezTo>
                  <a:pt x="181658" y="3293"/>
                  <a:pt x="184161" y="28386"/>
                  <a:pt x="184226" y="54731"/>
                </a:cubicBezTo>
                <a:cubicBezTo>
                  <a:pt x="184358" y="137256"/>
                  <a:pt x="184687" y="219780"/>
                  <a:pt x="184161" y="302305"/>
                </a:cubicBezTo>
                <a:cubicBezTo>
                  <a:pt x="184029" y="327266"/>
                  <a:pt x="185082" y="347749"/>
                  <a:pt x="215774" y="356509"/>
                </a:cubicBezTo>
                <a:cubicBezTo>
                  <a:pt x="242777" y="364215"/>
                  <a:pt x="252195" y="389176"/>
                  <a:pt x="255159" y="415455"/>
                </a:cubicBezTo>
                <a:cubicBezTo>
                  <a:pt x="261416" y="471042"/>
                  <a:pt x="267344" y="526695"/>
                  <a:pt x="273008" y="582348"/>
                </a:cubicBezTo>
                <a:cubicBezTo>
                  <a:pt x="276103" y="613171"/>
                  <a:pt x="268068" y="646432"/>
                  <a:pt x="310878" y="661514"/>
                </a:cubicBezTo>
                <a:cubicBezTo>
                  <a:pt x="329254" y="667968"/>
                  <a:pt x="318979" y="707090"/>
                  <a:pt x="297377" y="707617"/>
                </a:cubicBezTo>
                <a:cubicBezTo>
                  <a:pt x="206092" y="709790"/>
                  <a:pt x="114742" y="708934"/>
                  <a:pt x="23392" y="708737"/>
                </a:cubicBezTo>
                <a:cubicBezTo>
                  <a:pt x="9759" y="708737"/>
                  <a:pt x="1658" y="699977"/>
                  <a:pt x="341" y="686541"/>
                </a:cubicBezTo>
                <a:cubicBezTo>
                  <a:pt x="-1108" y="672447"/>
                  <a:pt x="1592" y="658814"/>
                  <a:pt x="17662" y="655059"/>
                </a:cubicBezTo>
                <a:cubicBezTo>
                  <a:pt x="41768" y="649461"/>
                  <a:pt x="44600" y="631283"/>
                  <a:pt x="46905" y="611525"/>
                </a:cubicBezTo>
                <a:cubicBezTo>
                  <a:pt x="53623" y="553521"/>
                  <a:pt x="83939" y="518245"/>
                  <a:pt x="137860" y="505685"/>
                </a:cubicBezTo>
                <a:cubicBezTo>
                  <a:pt x="168156" y="472228"/>
                  <a:pt x="173425" y="438902"/>
                  <a:pt x="137333" y="405839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E4606623-EDA8-490C-85BE-27B773AA1288}"/>
              </a:ext>
            </a:extLst>
          </p:cNvPr>
          <p:cNvSpPr/>
          <p:nvPr/>
        </p:nvSpPr>
        <p:spPr>
          <a:xfrm>
            <a:off x="1232925" y="4120617"/>
            <a:ext cx="332916" cy="485514"/>
          </a:xfrm>
          <a:custGeom>
            <a:avLst/>
            <a:gdLst>
              <a:gd name="connsiteX0" fmla="*/ 332916 w 332916"/>
              <a:gd name="connsiteY0" fmla="*/ 241832 h 485514"/>
              <a:gd name="connsiteX1" fmla="*/ 262444 w 332916"/>
              <a:gd name="connsiteY1" fmla="*/ 466486 h 485514"/>
              <a:gd name="connsiteX2" fmla="*/ 210084 w 332916"/>
              <a:gd name="connsiteY2" fmla="*/ 469911 h 485514"/>
              <a:gd name="connsiteX3" fmla="*/ 20732 w 332916"/>
              <a:gd name="connsiteY3" fmla="*/ 277858 h 485514"/>
              <a:gd name="connsiteX4" fmla="*/ 18888 w 332916"/>
              <a:gd name="connsiteY4" fmla="*/ 209626 h 485514"/>
              <a:gd name="connsiteX5" fmla="*/ 216144 w 332916"/>
              <a:gd name="connsiteY5" fmla="*/ 12963 h 485514"/>
              <a:gd name="connsiteX6" fmla="*/ 260534 w 332916"/>
              <a:gd name="connsiteY6" fmla="*/ 17573 h 485514"/>
              <a:gd name="connsiteX7" fmla="*/ 332916 w 332916"/>
              <a:gd name="connsiteY7" fmla="*/ 241898 h 485514"/>
              <a:gd name="connsiteX8" fmla="*/ 130589 w 332916"/>
              <a:gd name="connsiteY8" fmla="*/ 237024 h 485514"/>
              <a:gd name="connsiteX9" fmla="*/ 130787 w 332916"/>
              <a:gd name="connsiteY9" fmla="*/ 237024 h 485514"/>
              <a:gd name="connsiteX10" fmla="*/ 130919 w 332916"/>
              <a:gd name="connsiteY10" fmla="*/ 294456 h 485514"/>
              <a:gd name="connsiteX11" fmla="*/ 147055 w 332916"/>
              <a:gd name="connsiteY11" fmla="*/ 320207 h 485514"/>
              <a:gd name="connsiteX12" fmla="*/ 160886 w 332916"/>
              <a:gd name="connsiteY12" fmla="*/ 296300 h 485514"/>
              <a:gd name="connsiteX13" fmla="*/ 182488 w 332916"/>
              <a:gd name="connsiteY13" fmla="*/ 255729 h 485514"/>
              <a:gd name="connsiteX14" fmla="*/ 215748 w 332916"/>
              <a:gd name="connsiteY14" fmla="*/ 291492 h 485514"/>
              <a:gd name="connsiteX15" fmla="*/ 241105 w 332916"/>
              <a:gd name="connsiteY15" fmla="*/ 318429 h 485514"/>
              <a:gd name="connsiteX16" fmla="*/ 242949 w 332916"/>
              <a:gd name="connsiteY16" fmla="*/ 279439 h 485514"/>
              <a:gd name="connsiteX17" fmla="*/ 243871 w 332916"/>
              <a:gd name="connsiteY17" fmla="*/ 215751 h 485514"/>
              <a:gd name="connsiteX18" fmla="*/ 226813 w 332916"/>
              <a:gd name="connsiteY18" fmla="*/ 159703 h 485514"/>
              <a:gd name="connsiteX19" fmla="*/ 145211 w 332916"/>
              <a:gd name="connsiteY19" fmla="*/ 155356 h 485514"/>
              <a:gd name="connsiteX20" fmla="*/ 130787 w 332916"/>
              <a:gd name="connsiteY20" fmla="*/ 210482 h 485514"/>
              <a:gd name="connsiteX21" fmla="*/ 130589 w 332916"/>
              <a:gd name="connsiteY21" fmla="*/ 236958 h 48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2916" h="485514">
                <a:moveTo>
                  <a:pt x="332916" y="241832"/>
                </a:moveTo>
                <a:cubicBezTo>
                  <a:pt x="329623" y="323105"/>
                  <a:pt x="309206" y="398714"/>
                  <a:pt x="262444" y="466486"/>
                </a:cubicBezTo>
                <a:cubicBezTo>
                  <a:pt x="245452" y="491118"/>
                  <a:pt x="230699" y="491382"/>
                  <a:pt x="210084" y="469911"/>
                </a:cubicBezTo>
                <a:cubicBezTo>
                  <a:pt x="147779" y="405037"/>
                  <a:pt x="85211" y="340427"/>
                  <a:pt x="20732" y="277858"/>
                </a:cubicBezTo>
                <a:cubicBezTo>
                  <a:pt x="-4756" y="253160"/>
                  <a:pt x="-8313" y="235641"/>
                  <a:pt x="18888" y="209626"/>
                </a:cubicBezTo>
                <a:cubicBezTo>
                  <a:pt x="85935" y="145411"/>
                  <a:pt x="151204" y="79352"/>
                  <a:pt x="216144" y="12963"/>
                </a:cubicBezTo>
                <a:cubicBezTo>
                  <a:pt x="235046" y="-6334"/>
                  <a:pt x="246703" y="-3502"/>
                  <a:pt x="260534" y="17573"/>
                </a:cubicBezTo>
                <a:cubicBezTo>
                  <a:pt x="305386" y="85806"/>
                  <a:pt x="329623" y="160361"/>
                  <a:pt x="332916" y="241898"/>
                </a:cubicBezTo>
                <a:close/>
                <a:moveTo>
                  <a:pt x="130589" y="237024"/>
                </a:moveTo>
                <a:lnTo>
                  <a:pt x="130787" y="237024"/>
                </a:lnTo>
                <a:cubicBezTo>
                  <a:pt x="130787" y="256190"/>
                  <a:pt x="130392" y="275356"/>
                  <a:pt x="130919" y="294456"/>
                </a:cubicBezTo>
                <a:cubicBezTo>
                  <a:pt x="131248" y="305850"/>
                  <a:pt x="129865" y="320932"/>
                  <a:pt x="147055" y="320207"/>
                </a:cubicBezTo>
                <a:cubicBezTo>
                  <a:pt x="160556" y="319615"/>
                  <a:pt x="159437" y="306442"/>
                  <a:pt x="160886" y="296300"/>
                </a:cubicBezTo>
                <a:cubicBezTo>
                  <a:pt x="163191" y="280164"/>
                  <a:pt x="155617" y="256651"/>
                  <a:pt x="182488" y="255729"/>
                </a:cubicBezTo>
                <a:cubicBezTo>
                  <a:pt x="204486" y="254939"/>
                  <a:pt x="209228" y="274829"/>
                  <a:pt x="215748" y="291492"/>
                </a:cubicBezTo>
                <a:cubicBezTo>
                  <a:pt x="220556" y="303808"/>
                  <a:pt x="220227" y="327189"/>
                  <a:pt x="241105" y="318429"/>
                </a:cubicBezTo>
                <a:cubicBezTo>
                  <a:pt x="258163" y="311316"/>
                  <a:pt x="249140" y="291953"/>
                  <a:pt x="242949" y="279439"/>
                </a:cubicBezTo>
                <a:cubicBezTo>
                  <a:pt x="232082" y="257507"/>
                  <a:pt x="225694" y="239725"/>
                  <a:pt x="243871" y="215751"/>
                </a:cubicBezTo>
                <a:cubicBezTo>
                  <a:pt x="258624" y="196322"/>
                  <a:pt x="249799" y="172019"/>
                  <a:pt x="226813" y="159703"/>
                </a:cubicBezTo>
                <a:cubicBezTo>
                  <a:pt x="200930" y="145806"/>
                  <a:pt x="171226" y="146069"/>
                  <a:pt x="145211" y="155356"/>
                </a:cubicBezTo>
                <a:cubicBezTo>
                  <a:pt x="120249" y="164313"/>
                  <a:pt x="133553" y="191316"/>
                  <a:pt x="130787" y="210482"/>
                </a:cubicBezTo>
                <a:cubicBezTo>
                  <a:pt x="129536" y="219110"/>
                  <a:pt x="130589" y="228133"/>
                  <a:pt x="130589" y="236958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89B2AFF6-62A0-49CE-BFAD-73C192C96416}"/>
              </a:ext>
            </a:extLst>
          </p:cNvPr>
          <p:cNvSpPr/>
          <p:nvPr/>
        </p:nvSpPr>
        <p:spPr>
          <a:xfrm>
            <a:off x="777623" y="4120179"/>
            <a:ext cx="329666" cy="483005"/>
          </a:xfrm>
          <a:custGeom>
            <a:avLst/>
            <a:gdLst>
              <a:gd name="connsiteX0" fmla="*/ 95684 w 329666"/>
              <a:gd name="connsiteY0" fmla="*/ 229 h 483005"/>
              <a:gd name="connsiteX1" fmla="*/ 111490 w 329666"/>
              <a:gd name="connsiteY1" fmla="*/ 12875 h 483005"/>
              <a:gd name="connsiteX2" fmla="*/ 312039 w 329666"/>
              <a:gd name="connsiteY2" fmla="*/ 212238 h 483005"/>
              <a:gd name="connsiteX3" fmla="*/ 310195 w 329666"/>
              <a:gd name="connsiteY3" fmla="*/ 277375 h 483005"/>
              <a:gd name="connsiteX4" fmla="*/ 122621 w 329666"/>
              <a:gd name="connsiteY4" fmla="*/ 464751 h 483005"/>
              <a:gd name="connsiteX5" fmla="*/ 64004 w 329666"/>
              <a:gd name="connsiteY5" fmla="*/ 462577 h 483005"/>
              <a:gd name="connsiteX6" fmla="*/ 73291 w 329666"/>
              <a:gd name="connsiteY6" fmla="*/ 13928 h 483005"/>
              <a:gd name="connsiteX7" fmla="*/ 95684 w 329666"/>
              <a:gd name="connsiteY7" fmla="*/ 229 h 483005"/>
              <a:gd name="connsiteX8" fmla="*/ 71776 w 329666"/>
              <a:gd name="connsiteY8" fmla="*/ 240031 h 483005"/>
              <a:gd name="connsiteX9" fmla="*/ 72171 w 329666"/>
              <a:gd name="connsiteY9" fmla="*/ 275333 h 483005"/>
              <a:gd name="connsiteX10" fmla="*/ 86726 w 329666"/>
              <a:gd name="connsiteY10" fmla="*/ 318802 h 483005"/>
              <a:gd name="connsiteX11" fmla="*/ 102336 w 329666"/>
              <a:gd name="connsiteY11" fmla="*/ 279482 h 483005"/>
              <a:gd name="connsiteX12" fmla="*/ 116759 w 329666"/>
              <a:gd name="connsiteY12" fmla="*/ 254916 h 483005"/>
              <a:gd name="connsiteX13" fmla="*/ 146924 w 329666"/>
              <a:gd name="connsiteY13" fmla="*/ 268022 h 483005"/>
              <a:gd name="connsiteX14" fmla="*/ 158911 w 329666"/>
              <a:gd name="connsiteY14" fmla="*/ 296343 h 483005"/>
              <a:gd name="connsiteX15" fmla="*/ 180250 w 329666"/>
              <a:gd name="connsiteY15" fmla="*/ 319658 h 483005"/>
              <a:gd name="connsiteX16" fmla="*/ 186770 w 329666"/>
              <a:gd name="connsiteY16" fmla="*/ 286069 h 483005"/>
              <a:gd name="connsiteX17" fmla="*/ 187429 w 329666"/>
              <a:gd name="connsiteY17" fmla="*/ 209537 h 483005"/>
              <a:gd name="connsiteX18" fmla="*/ 162072 w 329666"/>
              <a:gd name="connsiteY18" fmla="*/ 156189 h 483005"/>
              <a:gd name="connsiteX19" fmla="*/ 71973 w 329666"/>
              <a:gd name="connsiteY19" fmla="*/ 213555 h 483005"/>
              <a:gd name="connsiteX20" fmla="*/ 71842 w 329666"/>
              <a:gd name="connsiteY20" fmla="*/ 240097 h 48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9666" h="483005">
                <a:moveTo>
                  <a:pt x="95684" y="229"/>
                </a:moveTo>
                <a:cubicBezTo>
                  <a:pt x="100096" y="3720"/>
                  <a:pt x="106287" y="7737"/>
                  <a:pt x="111490" y="12875"/>
                </a:cubicBezTo>
                <a:cubicBezTo>
                  <a:pt x="178340" y="79329"/>
                  <a:pt x="244531" y="146442"/>
                  <a:pt x="312039" y="212238"/>
                </a:cubicBezTo>
                <a:cubicBezTo>
                  <a:pt x="336737" y="236277"/>
                  <a:pt x="334893" y="253796"/>
                  <a:pt x="310195" y="277375"/>
                </a:cubicBezTo>
                <a:cubicBezTo>
                  <a:pt x="246309" y="338429"/>
                  <a:pt x="184136" y="401326"/>
                  <a:pt x="122621" y="464751"/>
                </a:cubicBezTo>
                <a:cubicBezTo>
                  <a:pt x="100294" y="487737"/>
                  <a:pt x="85541" y="491162"/>
                  <a:pt x="64004" y="462577"/>
                </a:cubicBezTo>
                <a:cubicBezTo>
                  <a:pt x="-24580" y="344817"/>
                  <a:pt x="-20957" y="123851"/>
                  <a:pt x="73291" y="13928"/>
                </a:cubicBezTo>
                <a:cubicBezTo>
                  <a:pt x="78823" y="7408"/>
                  <a:pt x="82709" y="-1549"/>
                  <a:pt x="95684" y="229"/>
                </a:cubicBezTo>
                <a:close/>
                <a:moveTo>
                  <a:pt x="71776" y="240031"/>
                </a:moveTo>
                <a:cubicBezTo>
                  <a:pt x="71776" y="251820"/>
                  <a:pt x="70261" y="263873"/>
                  <a:pt x="72171" y="275333"/>
                </a:cubicBezTo>
                <a:cubicBezTo>
                  <a:pt x="74740" y="290876"/>
                  <a:pt x="62094" y="317550"/>
                  <a:pt x="86726" y="318802"/>
                </a:cubicBezTo>
                <a:cubicBezTo>
                  <a:pt x="108527" y="319856"/>
                  <a:pt x="99833" y="294038"/>
                  <a:pt x="102336" y="279482"/>
                </a:cubicBezTo>
                <a:cubicBezTo>
                  <a:pt x="104114" y="269142"/>
                  <a:pt x="104377" y="258011"/>
                  <a:pt x="116759" y="254916"/>
                </a:cubicBezTo>
                <a:cubicBezTo>
                  <a:pt x="129668" y="251623"/>
                  <a:pt x="140404" y="257089"/>
                  <a:pt x="146924" y="268022"/>
                </a:cubicBezTo>
                <a:cubicBezTo>
                  <a:pt x="152127" y="276782"/>
                  <a:pt x="155288" y="286793"/>
                  <a:pt x="158911" y="296343"/>
                </a:cubicBezTo>
                <a:cubicBezTo>
                  <a:pt x="163060" y="307210"/>
                  <a:pt x="166221" y="323412"/>
                  <a:pt x="180250" y="319658"/>
                </a:cubicBezTo>
                <a:cubicBezTo>
                  <a:pt x="198230" y="314784"/>
                  <a:pt x="191907" y="296672"/>
                  <a:pt x="186770" y="286069"/>
                </a:cubicBezTo>
                <a:cubicBezTo>
                  <a:pt x="173927" y="259790"/>
                  <a:pt x="169580" y="237858"/>
                  <a:pt x="187429" y="209537"/>
                </a:cubicBezTo>
                <a:cubicBezTo>
                  <a:pt x="200272" y="189186"/>
                  <a:pt x="185255" y="166530"/>
                  <a:pt x="162072" y="156189"/>
                </a:cubicBezTo>
                <a:cubicBezTo>
                  <a:pt x="107604" y="131952"/>
                  <a:pt x="72039" y="154872"/>
                  <a:pt x="71973" y="213555"/>
                </a:cubicBezTo>
                <a:cubicBezTo>
                  <a:pt x="71973" y="222380"/>
                  <a:pt x="71973" y="231206"/>
                  <a:pt x="71842" y="240097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C27AB22A-3818-4377-B4EB-0B6352D8FBD9}"/>
              </a:ext>
            </a:extLst>
          </p:cNvPr>
          <p:cNvSpPr/>
          <p:nvPr/>
        </p:nvSpPr>
        <p:spPr>
          <a:xfrm>
            <a:off x="5326609" y="2644000"/>
            <a:ext cx="257248" cy="440075"/>
          </a:xfrm>
          <a:custGeom>
            <a:avLst/>
            <a:gdLst>
              <a:gd name="connsiteX0" fmla="*/ 257118 w 257248"/>
              <a:gd name="connsiteY0" fmla="*/ 254873 h 440075"/>
              <a:gd name="connsiteX1" fmla="*/ 257118 w 257248"/>
              <a:gd name="connsiteY1" fmla="*/ 383237 h 440075"/>
              <a:gd name="connsiteX2" fmla="*/ 210884 w 257248"/>
              <a:gd name="connsiteY2" fmla="*/ 440076 h 440075"/>
              <a:gd name="connsiteX3" fmla="*/ 164583 w 257248"/>
              <a:gd name="connsiteY3" fmla="*/ 386859 h 440075"/>
              <a:gd name="connsiteX4" fmla="*/ 68556 w 257248"/>
              <a:gd name="connsiteY4" fmla="*/ 299000 h 440075"/>
              <a:gd name="connsiteX5" fmla="*/ 14221 w 257248"/>
              <a:gd name="connsiteY5" fmla="*/ 212260 h 440075"/>
              <a:gd name="connsiteX6" fmla="*/ 104517 w 257248"/>
              <a:gd name="connsiteY6" fmla="*/ 34829 h 440075"/>
              <a:gd name="connsiteX7" fmla="*/ 183551 w 257248"/>
              <a:gd name="connsiteY7" fmla="*/ 9933 h 440075"/>
              <a:gd name="connsiteX8" fmla="*/ 256723 w 257248"/>
              <a:gd name="connsiteY8" fmla="*/ 122162 h 440075"/>
              <a:gd name="connsiteX9" fmla="*/ 256921 w 257248"/>
              <a:gd name="connsiteY9" fmla="*/ 254939 h 440075"/>
              <a:gd name="connsiteX10" fmla="*/ 257118 w 257248"/>
              <a:gd name="connsiteY10" fmla="*/ 254939 h 44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248" h="440075">
                <a:moveTo>
                  <a:pt x="257118" y="254873"/>
                </a:moveTo>
                <a:cubicBezTo>
                  <a:pt x="257118" y="297683"/>
                  <a:pt x="257118" y="340427"/>
                  <a:pt x="257118" y="383237"/>
                </a:cubicBezTo>
                <a:cubicBezTo>
                  <a:pt x="257118" y="414850"/>
                  <a:pt x="247700" y="440076"/>
                  <a:pt x="210884" y="440076"/>
                </a:cubicBezTo>
                <a:cubicBezTo>
                  <a:pt x="177031" y="440076"/>
                  <a:pt x="166888" y="416629"/>
                  <a:pt x="164583" y="386859"/>
                </a:cubicBezTo>
                <a:cubicBezTo>
                  <a:pt x="157865" y="299000"/>
                  <a:pt x="157601" y="299000"/>
                  <a:pt x="68556" y="299000"/>
                </a:cubicBezTo>
                <a:cubicBezTo>
                  <a:pt x="2036" y="299000"/>
                  <a:pt x="-16076" y="270087"/>
                  <a:pt x="14221" y="212260"/>
                </a:cubicBezTo>
                <a:cubicBezTo>
                  <a:pt x="44912" y="153380"/>
                  <a:pt x="76789" y="95027"/>
                  <a:pt x="104517" y="34829"/>
                </a:cubicBezTo>
                <a:cubicBezTo>
                  <a:pt x="123222" y="-5808"/>
                  <a:pt x="150291" y="-6203"/>
                  <a:pt x="183551" y="9933"/>
                </a:cubicBezTo>
                <a:cubicBezTo>
                  <a:pt x="230049" y="32458"/>
                  <a:pt x="255472" y="70197"/>
                  <a:pt x="256723" y="122162"/>
                </a:cubicBezTo>
                <a:cubicBezTo>
                  <a:pt x="257777" y="166421"/>
                  <a:pt x="256921" y="210680"/>
                  <a:pt x="256921" y="254939"/>
                </a:cubicBezTo>
                <a:cubicBezTo>
                  <a:pt x="256921" y="254939"/>
                  <a:pt x="257053" y="254939"/>
                  <a:pt x="257118" y="254939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17D7200D-C55F-42E0-99FE-8B630FCDA596}"/>
              </a:ext>
            </a:extLst>
          </p:cNvPr>
          <p:cNvSpPr/>
          <p:nvPr/>
        </p:nvSpPr>
        <p:spPr>
          <a:xfrm>
            <a:off x="4931918" y="2642031"/>
            <a:ext cx="475085" cy="339317"/>
          </a:xfrm>
          <a:custGeom>
            <a:avLst/>
            <a:gdLst>
              <a:gd name="connsiteX0" fmla="*/ 316376 w 475085"/>
              <a:gd name="connsiteY0" fmla="*/ 260069 h 339317"/>
              <a:gd name="connsiteX1" fmla="*/ 95411 w 475085"/>
              <a:gd name="connsiteY1" fmla="*/ 333307 h 339317"/>
              <a:gd name="connsiteX2" fmla="*/ 39823 w 475085"/>
              <a:gd name="connsiteY2" fmla="*/ 336600 h 339317"/>
              <a:gd name="connsiteX3" fmla="*/ 3600 w 475085"/>
              <a:gd name="connsiteY3" fmla="*/ 315985 h 339317"/>
              <a:gd name="connsiteX4" fmla="*/ 17957 w 475085"/>
              <a:gd name="connsiteY4" fmla="*/ 276995 h 339317"/>
              <a:gd name="connsiteX5" fmla="*/ 186695 w 475085"/>
              <a:gd name="connsiteY5" fmla="*/ 203691 h 339317"/>
              <a:gd name="connsiteX6" fmla="*/ 232864 w 475085"/>
              <a:gd name="connsiteY6" fmla="*/ 161013 h 339317"/>
              <a:gd name="connsiteX7" fmla="*/ 256969 w 475085"/>
              <a:gd name="connsiteY7" fmla="*/ 99235 h 339317"/>
              <a:gd name="connsiteX8" fmla="*/ 398967 w 475085"/>
              <a:gd name="connsiteY8" fmla="*/ 113 h 339317"/>
              <a:gd name="connsiteX9" fmla="*/ 451919 w 475085"/>
              <a:gd name="connsiteY9" fmla="*/ 969 h 339317"/>
              <a:gd name="connsiteX10" fmla="*/ 471151 w 475085"/>
              <a:gd name="connsiteY10" fmla="*/ 28500 h 339317"/>
              <a:gd name="connsiteX11" fmla="*/ 345158 w 475085"/>
              <a:gd name="connsiteY11" fmla="*/ 271990 h 339317"/>
              <a:gd name="connsiteX12" fmla="*/ 326387 w 475085"/>
              <a:gd name="connsiteY12" fmla="*/ 286677 h 339317"/>
              <a:gd name="connsiteX13" fmla="*/ 316310 w 475085"/>
              <a:gd name="connsiteY13" fmla="*/ 260135 h 33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5085" h="339317">
                <a:moveTo>
                  <a:pt x="316376" y="260069"/>
                </a:moveTo>
                <a:cubicBezTo>
                  <a:pt x="249461" y="314405"/>
                  <a:pt x="173127" y="327972"/>
                  <a:pt x="95411" y="333307"/>
                </a:cubicBezTo>
                <a:cubicBezTo>
                  <a:pt x="77167" y="334558"/>
                  <a:pt x="58462" y="328960"/>
                  <a:pt x="39823" y="336600"/>
                </a:cubicBezTo>
                <a:cubicBezTo>
                  <a:pt x="19999" y="344701"/>
                  <a:pt x="10120" y="333768"/>
                  <a:pt x="3600" y="315985"/>
                </a:cubicBezTo>
                <a:cubicBezTo>
                  <a:pt x="-2921" y="298203"/>
                  <a:pt x="-1933" y="286348"/>
                  <a:pt x="17957" y="276995"/>
                </a:cubicBezTo>
                <a:cubicBezTo>
                  <a:pt x="73479" y="250914"/>
                  <a:pt x="124456" y="214625"/>
                  <a:pt x="186695" y="203691"/>
                </a:cubicBezTo>
                <a:cubicBezTo>
                  <a:pt x="210471" y="199542"/>
                  <a:pt x="225092" y="184065"/>
                  <a:pt x="232864" y="161013"/>
                </a:cubicBezTo>
                <a:cubicBezTo>
                  <a:pt x="239977" y="140069"/>
                  <a:pt x="249000" y="119850"/>
                  <a:pt x="256969" y="99235"/>
                </a:cubicBezTo>
                <a:cubicBezTo>
                  <a:pt x="287661" y="19674"/>
                  <a:pt x="312491" y="2155"/>
                  <a:pt x="398967" y="113"/>
                </a:cubicBezTo>
                <a:cubicBezTo>
                  <a:pt x="416618" y="-282"/>
                  <a:pt x="434269" y="443"/>
                  <a:pt x="451919" y="969"/>
                </a:cubicBezTo>
                <a:cubicBezTo>
                  <a:pt x="470558" y="1496"/>
                  <a:pt x="481359" y="8609"/>
                  <a:pt x="471151" y="28500"/>
                </a:cubicBezTo>
                <a:cubicBezTo>
                  <a:pt x="429461" y="109839"/>
                  <a:pt x="387375" y="190914"/>
                  <a:pt x="345158" y="271990"/>
                </a:cubicBezTo>
                <a:cubicBezTo>
                  <a:pt x="341338" y="279366"/>
                  <a:pt x="336925" y="290365"/>
                  <a:pt x="326387" y="286677"/>
                </a:cubicBezTo>
                <a:cubicBezTo>
                  <a:pt x="314796" y="282594"/>
                  <a:pt x="323687" y="267050"/>
                  <a:pt x="316310" y="260135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0C32ACCD-4A68-458F-9444-917B8930369B}"/>
              </a:ext>
            </a:extLst>
          </p:cNvPr>
          <p:cNvSpPr/>
          <p:nvPr/>
        </p:nvSpPr>
        <p:spPr>
          <a:xfrm>
            <a:off x="4629982" y="4453153"/>
            <a:ext cx="885873" cy="101612"/>
          </a:xfrm>
          <a:custGeom>
            <a:avLst/>
            <a:gdLst>
              <a:gd name="connsiteX0" fmla="*/ 860683 w 885873"/>
              <a:gd name="connsiteY0" fmla="*/ 1767 h 101612"/>
              <a:gd name="connsiteX1" fmla="*/ 861210 w 885873"/>
              <a:gd name="connsiteY1" fmla="*/ 101613 h 101612"/>
              <a:gd name="connsiteX2" fmla="*/ 361913 w 885873"/>
              <a:gd name="connsiteY2" fmla="*/ 72107 h 101612"/>
              <a:gd name="connsiteX3" fmla="*/ 57171 w 885873"/>
              <a:gd name="connsiteY3" fmla="*/ 50504 h 101612"/>
              <a:gd name="connsiteX4" fmla="*/ 39455 w 885873"/>
              <a:gd name="connsiteY4" fmla="*/ 49450 h 101612"/>
              <a:gd name="connsiteX5" fmla="*/ 4 w 885873"/>
              <a:gd name="connsiteY5" fmla="*/ 22776 h 101612"/>
              <a:gd name="connsiteX6" fmla="*/ 40772 w 885873"/>
              <a:gd name="connsiteY6" fmla="*/ 449 h 101612"/>
              <a:gd name="connsiteX7" fmla="*/ 475063 w 885873"/>
              <a:gd name="connsiteY7" fmla="*/ 120 h 101612"/>
              <a:gd name="connsiteX8" fmla="*/ 860551 w 885873"/>
              <a:gd name="connsiteY8" fmla="*/ 1832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73" h="101612">
                <a:moveTo>
                  <a:pt x="860683" y="1767"/>
                </a:moveTo>
                <a:cubicBezTo>
                  <a:pt x="896775" y="34829"/>
                  <a:pt x="891506" y="68155"/>
                  <a:pt x="861210" y="101613"/>
                </a:cubicBezTo>
                <a:cubicBezTo>
                  <a:pt x="694778" y="91799"/>
                  <a:pt x="528345" y="82513"/>
                  <a:pt x="361913" y="72107"/>
                </a:cubicBezTo>
                <a:cubicBezTo>
                  <a:pt x="260289" y="65718"/>
                  <a:pt x="158796" y="57749"/>
                  <a:pt x="57171" y="50504"/>
                </a:cubicBezTo>
                <a:cubicBezTo>
                  <a:pt x="51310" y="50109"/>
                  <a:pt x="45316" y="50373"/>
                  <a:pt x="39455" y="49450"/>
                </a:cubicBezTo>
                <a:cubicBezTo>
                  <a:pt x="22002" y="46750"/>
                  <a:pt x="-326" y="45696"/>
                  <a:pt x="4" y="22776"/>
                </a:cubicBezTo>
                <a:cubicBezTo>
                  <a:pt x="399" y="-1988"/>
                  <a:pt x="23648" y="449"/>
                  <a:pt x="40772" y="449"/>
                </a:cubicBezTo>
                <a:cubicBezTo>
                  <a:pt x="185536" y="54"/>
                  <a:pt x="330300" y="-144"/>
                  <a:pt x="475063" y="120"/>
                </a:cubicBezTo>
                <a:cubicBezTo>
                  <a:pt x="603559" y="383"/>
                  <a:pt x="732055" y="1240"/>
                  <a:pt x="860551" y="1832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A096A69E-9610-4D7F-8452-EAF9EDB9C4DF}"/>
              </a:ext>
            </a:extLst>
          </p:cNvPr>
          <p:cNvSpPr/>
          <p:nvPr/>
        </p:nvSpPr>
        <p:spPr>
          <a:xfrm>
            <a:off x="1258305" y="1517624"/>
            <a:ext cx="282157" cy="374354"/>
          </a:xfrm>
          <a:custGeom>
            <a:avLst/>
            <a:gdLst>
              <a:gd name="connsiteX0" fmla="*/ 281916 w 282157"/>
              <a:gd name="connsiteY0" fmla="*/ 187310 h 374354"/>
              <a:gd name="connsiteX1" fmla="*/ 162113 w 282157"/>
              <a:gd name="connsiteY1" fmla="*/ 346431 h 374354"/>
              <a:gd name="connsiteX2" fmla="*/ 32168 w 282157"/>
              <a:gd name="connsiteY2" fmla="*/ 372578 h 374354"/>
              <a:gd name="connsiteX3" fmla="*/ 5165 w 282157"/>
              <a:gd name="connsiteY3" fmla="*/ 336289 h 374354"/>
              <a:gd name="connsiteX4" fmla="*/ 213156 w 282157"/>
              <a:gd name="connsiteY4" fmla="*/ 44719 h 374354"/>
              <a:gd name="connsiteX5" fmla="*/ 267031 w 282157"/>
              <a:gd name="connsiteY5" fmla="*/ 1580 h 374354"/>
              <a:gd name="connsiteX6" fmla="*/ 274276 w 282157"/>
              <a:gd name="connsiteY6" fmla="*/ 68100 h 374354"/>
              <a:gd name="connsiteX7" fmla="*/ 281916 w 282157"/>
              <a:gd name="connsiteY7" fmla="*/ 187310 h 3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57" h="374354">
                <a:moveTo>
                  <a:pt x="281916" y="187310"/>
                </a:moveTo>
                <a:cubicBezTo>
                  <a:pt x="283233" y="313040"/>
                  <a:pt x="283430" y="313896"/>
                  <a:pt x="162113" y="346431"/>
                </a:cubicBezTo>
                <a:cubicBezTo>
                  <a:pt x="119501" y="357891"/>
                  <a:pt x="75505" y="363885"/>
                  <a:pt x="32168" y="372578"/>
                </a:cubicBezTo>
                <a:cubicBezTo>
                  <a:pt x="-2936" y="379626"/>
                  <a:pt x="-4648" y="365334"/>
                  <a:pt x="5165" y="336289"/>
                </a:cubicBezTo>
                <a:cubicBezTo>
                  <a:pt x="45209" y="217936"/>
                  <a:pt x="119698" y="124346"/>
                  <a:pt x="213156" y="44719"/>
                </a:cubicBezTo>
                <a:cubicBezTo>
                  <a:pt x="231334" y="29242"/>
                  <a:pt x="242464" y="-8101"/>
                  <a:pt x="267031" y="1580"/>
                </a:cubicBezTo>
                <a:cubicBezTo>
                  <a:pt x="284287" y="8364"/>
                  <a:pt x="272432" y="44917"/>
                  <a:pt x="274276" y="68100"/>
                </a:cubicBezTo>
                <a:cubicBezTo>
                  <a:pt x="277371" y="107815"/>
                  <a:pt x="279413" y="147529"/>
                  <a:pt x="281916" y="18731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4457C46E-38C5-496D-89AE-31EAA4BF18AB}"/>
              </a:ext>
            </a:extLst>
          </p:cNvPr>
          <p:cNvSpPr/>
          <p:nvPr/>
        </p:nvSpPr>
        <p:spPr>
          <a:xfrm>
            <a:off x="781268" y="1506559"/>
            <a:ext cx="280534" cy="384003"/>
          </a:xfrm>
          <a:custGeom>
            <a:avLst/>
            <a:gdLst>
              <a:gd name="connsiteX0" fmla="*/ 9777 w 280534"/>
              <a:gd name="connsiteY0" fmla="*/ 0 h 384003"/>
              <a:gd name="connsiteX1" fmla="*/ 274409 w 280534"/>
              <a:gd name="connsiteY1" fmla="*/ 344259 h 384003"/>
              <a:gd name="connsiteX2" fmla="*/ 247208 w 280534"/>
              <a:gd name="connsiteY2" fmla="*/ 383183 h 384003"/>
              <a:gd name="connsiteX3" fmla="*/ 45671 w 280534"/>
              <a:gd name="connsiteY3" fmla="*/ 336092 h 384003"/>
              <a:gd name="connsiteX4" fmla="*/ 3981 w 280534"/>
              <a:gd name="connsiteY4" fmla="*/ 294401 h 384003"/>
              <a:gd name="connsiteX5" fmla="*/ 9711 w 280534"/>
              <a:gd name="connsiteY5" fmla="*/ 0 h 38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534" h="384003">
                <a:moveTo>
                  <a:pt x="9777" y="0"/>
                </a:moveTo>
                <a:cubicBezTo>
                  <a:pt x="120885" y="104127"/>
                  <a:pt x="226593" y="201536"/>
                  <a:pt x="274409" y="344259"/>
                </a:cubicBezTo>
                <a:cubicBezTo>
                  <a:pt x="284420" y="374160"/>
                  <a:pt x="286330" y="387595"/>
                  <a:pt x="247208" y="383183"/>
                </a:cubicBezTo>
                <a:cubicBezTo>
                  <a:pt x="177921" y="375477"/>
                  <a:pt x="111401" y="358155"/>
                  <a:pt x="45671" y="336092"/>
                </a:cubicBezTo>
                <a:cubicBezTo>
                  <a:pt x="24727" y="329045"/>
                  <a:pt x="5693" y="315609"/>
                  <a:pt x="3981" y="294401"/>
                </a:cubicBezTo>
                <a:cubicBezTo>
                  <a:pt x="-3659" y="198309"/>
                  <a:pt x="490" y="102349"/>
                  <a:pt x="9711" y="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B69F5A6A-E938-4110-ACA9-01AC3E575CF2}"/>
              </a:ext>
            </a:extLst>
          </p:cNvPr>
          <p:cNvSpPr/>
          <p:nvPr/>
        </p:nvSpPr>
        <p:spPr>
          <a:xfrm>
            <a:off x="5381902" y="3860168"/>
            <a:ext cx="258586" cy="258108"/>
          </a:xfrm>
          <a:custGeom>
            <a:avLst/>
            <a:gdLst>
              <a:gd name="connsiteX0" fmla="*/ 118707 w 258586"/>
              <a:gd name="connsiteY0" fmla="*/ 188978 h 258108"/>
              <a:gd name="connsiteX1" fmla="*/ 110277 w 258586"/>
              <a:gd name="connsiteY1" fmla="*/ 197277 h 258108"/>
              <a:gd name="connsiteX2" fmla="*/ 54756 w 258586"/>
              <a:gd name="connsiteY2" fmla="*/ 247661 h 258108"/>
              <a:gd name="connsiteX3" fmla="*/ 12802 w 258586"/>
              <a:gd name="connsiteY3" fmla="*/ 247661 h 258108"/>
              <a:gd name="connsiteX4" fmla="*/ 11616 w 258586"/>
              <a:gd name="connsiteY4" fmla="*/ 206431 h 258108"/>
              <a:gd name="connsiteX5" fmla="*/ 35327 w 258586"/>
              <a:gd name="connsiteY5" fmla="*/ 180218 h 258108"/>
              <a:gd name="connsiteX6" fmla="*/ 31309 w 258586"/>
              <a:gd name="connsiteY6" fmla="*/ 74247 h 258108"/>
              <a:gd name="connsiteX7" fmla="*/ 12670 w 258586"/>
              <a:gd name="connsiteY7" fmla="*/ 55411 h 258108"/>
              <a:gd name="connsiteX8" fmla="*/ 12275 w 258586"/>
              <a:gd name="connsiteY8" fmla="*/ 10757 h 258108"/>
              <a:gd name="connsiteX9" fmla="*/ 56864 w 258586"/>
              <a:gd name="connsiteY9" fmla="*/ 13457 h 258108"/>
              <a:gd name="connsiteX10" fmla="*/ 127796 w 258586"/>
              <a:gd name="connsiteY10" fmla="*/ 76091 h 258108"/>
              <a:gd name="connsiteX11" fmla="*/ 198532 w 258586"/>
              <a:gd name="connsiteY11" fmla="*/ 16552 h 258108"/>
              <a:gd name="connsiteX12" fmla="*/ 248060 w 258586"/>
              <a:gd name="connsiteY12" fmla="*/ 12864 h 258108"/>
              <a:gd name="connsiteX13" fmla="*/ 242396 w 258586"/>
              <a:gd name="connsiteY13" fmla="*/ 61338 h 258108"/>
              <a:gd name="connsiteX14" fmla="*/ 183779 w 258586"/>
              <a:gd name="connsiteY14" fmla="*/ 133589 h 258108"/>
              <a:gd name="connsiteX15" fmla="*/ 243778 w 258586"/>
              <a:gd name="connsiteY15" fmla="*/ 201492 h 258108"/>
              <a:gd name="connsiteX16" fmla="*/ 248257 w 258586"/>
              <a:gd name="connsiteY16" fmla="*/ 246080 h 258108"/>
              <a:gd name="connsiteX17" fmla="*/ 199125 w 258586"/>
              <a:gd name="connsiteY17" fmla="*/ 243314 h 258108"/>
              <a:gd name="connsiteX18" fmla="*/ 150387 w 258586"/>
              <a:gd name="connsiteY18" fmla="*/ 192139 h 258108"/>
              <a:gd name="connsiteX19" fmla="*/ 118707 w 258586"/>
              <a:gd name="connsiteY19" fmla="*/ 188978 h 25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8586" h="258108">
                <a:moveTo>
                  <a:pt x="118707" y="188978"/>
                </a:moveTo>
                <a:cubicBezTo>
                  <a:pt x="115875" y="191744"/>
                  <a:pt x="113043" y="194510"/>
                  <a:pt x="110277" y="197277"/>
                </a:cubicBezTo>
                <a:cubicBezTo>
                  <a:pt x="91704" y="214005"/>
                  <a:pt x="72802" y="230405"/>
                  <a:pt x="54756" y="247661"/>
                </a:cubicBezTo>
                <a:cubicBezTo>
                  <a:pt x="40266" y="261492"/>
                  <a:pt x="27423" y="261689"/>
                  <a:pt x="12802" y="247661"/>
                </a:cubicBezTo>
                <a:cubicBezTo>
                  <a:pt x="-1819" y="233698"/>
                  <a:pt x="-3466" y="220921"/>
                  <a:pt x="11616" y="206431"/>
                </a:cubicBezTo>
                <a:cubicBezTo>
                  <a:pt x="20047" y="198265"/>
                  <a:pt x="27291" y="188846"/>
                  <a:pt x="35327" y="180218"/>
                </a:cubicBezTo>
                <a:cubicBezTo>
                  <a:pt x="68435" y="144963"/>
                  <a:pt x="67092" y="109635"/>
                  <a:pt x="31309" y="74247"/>
                </a:cubicBezTo>
                <a:cubicBezTo>
                  <a:pt x="25052" y="68056"/>
                  <a:pt x="19257" y="61272"/>
                  <a:pt x="12670" y="55411"/>
                </a:cubicBezTo>
                <a:cubicBezTo>
                  <a:pt x="-4190" y="40526"/>
                  <a:pt x="-4124" y="26497"/>
                  <a:pt x="12275" y="10757"/>
                </a:cubicBezTo>
                <a:cubicBezTo>
                  <a:pt x="28872" y="-5182"/>
                  <a:pt x="41452" y="-2679"/>
                  <a:pt x="56864" y="13457"/>
                </a:cubicBezTo>
                <a:cubicBezTo>
                  <a:pt x="79059" y="36772"/>
                  <a:pt x="101386" y="71810"/>
                  <a:pt x="127796" y="76091"/>
                </a:cubicBezTo>
                <a:cubicBezTo>
                  <a:pt x="157566" y="80965"/>
                  <a:pt x="174097" y="36904"/>
                  <a:pt x="198532" y="16552"/>
                </a:cubicBezTo>
                <a:cubicBezTo>
                  <a:pt x="215063" y="2787"/>
                  <a:pt x="229157" y="-5314"/>
                  <a:pt x="248060" y="12864"/>
                </a:cubicBezTo>
                <a:cubicBezTo>
                  <a:pt x="268543" y="32557"/>
                  <a:pt x="254975" y="45597"/>
                  <a:pt x="242396" y="61338"/>
                </a:cubicBezTo>
                <a:cubicBezTo>
                  <a:pt x="222571" y="86036"/>
                  <a:pt x="180815" y="100658"/>
                  <a:pt x="183779" y="133589"/>
                </a:cubicBezTo>
                <a:cubicBezTo>
                  <a:pt x="186347" y="162172"/>
                  <a:pt x="223230" y="178572"/>
                  <a:pt x="243778" y="201492"/>
                </a:cubicBezTo>
                <a:cubicBezTo>
                  <a:pt x="256556" y="215718"/>
                  <a:pt x="266962" y="227968"/>
                  <a:pt x="248257" y="246080"/>
                </a:cubicBezTo>
                <a:cubicBezTo>
                  <a:pt x="229750" y="263929"/>
                  <a:pt x="214536" y="259384"/>
                  <a:pt x="199125" y="243314"/>
                </a:cubicBezTo>
                <a:cubicBezTo>
                  <a:pt x="182791" y="226322"/>
                  <a:pt x="166984" y="208802"/>
                  <a:pt x="150387" y="192139"/>
                </a:cubicBezTo>
                <a:cubicBezTo>
                  <a:pt x="141166" y="182919"/>
                  <a:pt x="131155" y="170603"/>
                  <a:pt x="118707" y="188978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FC0CD9DF-CE48-4CF8-9660-590304A84F5A}"/>
              </a:ext>
            </a:extLst>
          </p:cNvPr>
          <p:cNvSpPr/>
          <p:nvPr/>
        </p:nvSpPr>
        <p:spPr>
          <a:xfrm>
            <a:off x="852555" y="1870023"/>
            <a:ext cx="613090" cy="98477"/>
          </a:xfrm>
          <a:custGeom>
            <a:avLst/>
            <a:gdLst>
              <a:gd name="connsiteX0" fmla="*/ 306195 w 613090"/>
              <a:gd name="connsiteY0" fmla="*/ 98292 h 98477"/>
              <a:gd name="connsiteX1" fmla="*/ 133440 w 613090"/>
              <a:gd name="connsiteY1" fmla="*/ 98095 h 98477"/>
              <a:gd name="connsiteX2" fmla="*/ 12584 w 613090"/>
              <a:gd name="connsiteY2" fmla="*/ 35328 h 98477"/>
              <a:gd name="connsiteX3" fmla="*/ 3759 w 613090"/>
              <a:gd name="connsiteY3" fmla="*/ 4571 h 98477"/>
              <a:gd name="connsiteX4" fmla="*/ 32869 w 613090"/>
              <a:gd name="connsiteY4" fmla="*/ 5295 h 98477"/>
              <a:gd name="connsiteX5" fmla="*/ 379235 w 613090"/>
              <a:gd name="connsiteY5" fmla="*/ 39807 h 98477"/>
              <a:gd name="connsiteX6" fmla="*/ 575569 w 613090"/>
              <a:gd name="connsiteY6" fmla="*/ 8128 h 98477"/>
              <a:gd name="connsiteX7" fmla="*/ 611266 w 613090"/>
              <a:gd name="connsiteY7" fmla="*/ 9906 h 98477"/>
              <a:gd name="connsiteX8" fmla="*/ 595459 w 613090"/>
              <a:gd name="connsiteY8" fmla="*/ 43759 h 98477"/>
              <a:gd name="connsiteX9" fmla="*/ 478950 w 613090"/>
              <a:gd name="connsiteY9" fmla="*/ 98424 h 98477"/>
              <a:gd name="connsiteX10" fmla="*/ 306195 w 613090"/>
              <a:gd name="connsiteY10" fmla="*/ 98292 h 9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090" h="98477">
                <a:moveTo>
                  <a:pt x="306195" y="98292"/>
                </a:moveTo>
                <a:cubicBezTo>
                  <a:pt x="248632" y="98292"/>
                  <a:pt x="191003" y="98819"/>
                  <a:pt x="133440" y="98095"/>
                </a:cubicBezTo>
                <a:cubicBezTo>
                  <a:pt x="82990" y="97436"/>
                  <a:pt x="42024" y="76821"/>
                  <a:pt x="12584" y="35328"/>
                </a:cubicBezTo>
                <a:cubicBezTo>
                  <a:pt x="6195" y="26371"/>
                  <a:pt x="-6252" y="16624"/>
                  <a:pt x="3759" y="4571"/>
                </a:cubicBezTo>
                <a:cubicBezTo>
                  <a:pt x="11464" y="-4650"/>
                  <a:pt x="23517" y="2463"/>
                  <a:pt x="32869" y="5295"/>
                </a:cubicBezTo>
                <a:cubicBezTo>
                  <a:pt x="146151" y="39280"/>
                  <a:pt x="262068" y="45339"/>
                  <a:pt x="379235" y="39807"/>
                </a:cubicBezTo>
                <a:cubicBezTo>
                  <a:pt x="445887" y="36646"/>
                  <a:pt x="510827" y="23342"/>
                  <a:pt x="575569" y="8128"/>
                </a:cubicBezTo>
                <a:cubicBezTo>
                  <a:pt x="587687" y="5295"/>
                  <a:pt x="603494" y="-4913"/>
                  <a:pt x="611266" y="9906"/>
                </a:cubicBezTo>
                <a:cubicBezTo>
                  <a:pt x="618115" y="22881"/>
                  <a:pt x="604087" y="34340"/>
                  <a:pt x="595459" y="43759"/>
                </a:cubicBezTo>
                <a:cubicBezTo>
                  <a:pt x="564306" y="77941"/>
                  <a:pt x="526502" y="98621"/>
                  <a:pt x="478950" y="98424"/>
                </a:cubicBezTo>
                <a:cubicBezTo>
                  <a:pt x="421387" y="98160"/>
                  <a:pt x="363758" y="98424"/>
                  <a:pt x="306195" y="98292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832B1DDB-B3DE-44A7-B55D-24B8CF2B8687}"/>
              </a:ext>
            </a:extLst>
          </p:cNvPr>
          <p:cNvSpPr/>
          <p:nvPr/>
        </p:nvSpPr>
        <p:spPr>
          <a:xfrm>
            <a:off x="5255973" y="2418051"/>
            <a:ext cx="202991" cy="206443"/>
          </a:xfrm>
          <a:custGeom>
            <a:avLst/>
            <a:gdLst>
              <a:gd name="connsiteX0" fmla="*/ 97436 w 202991"/>
              <a:gd name="connsiteY0" fmla="*/ 206443 h 206443"/>
              <a:gd name="connsiteX1" fmla="*/ 31311 w 202991"/>
              <a:gd name="connsiteY1" fmla="*/ 147958 h 206443"/>
              <a:gd name="connsiteX2" fmla="*/ 3188 w 202991"/>
              <a:gd name="connsiteY2" fmla="*/ 62799 h 206443"/>
              <a:gd name="connsiteX3" fmla="*/ 29730 w 202991"/>
              <a:gd name="connsiteY3" fmla="*/ 31251 h 206443"/>
              <a:gd name="connsiteX4" fmla="*/ 150059 w 202991"/>
              <a:gd name="connsiteY4" fmla="*/ 2009 h 206443"/>
              <a:gd name="connsiteX5" fmla="*/ 185690 w 202991"/>
              <a:gd name="connsiteY5" fmla="*/ 26048 h 206443"/>
              <a:gd name="connsiteX6" fmla="*/ 199850 w 202991"/>
              <a:gd name="connsiteY6" fmla="*/ 99023 h 206443"/>
              <a:gd name="connsiteX7" fmla="*/ 97436 w 202991"/>
              <a:gd name="connsiteY7" fmla="*/ 206377 h 20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991" h="206443">
                <a:moveTo>
                  <a:pt x="97436" y="206443"/>
                </a:moveTo>
                <a:cubicBezTo>
                  <a:pt x="73594" y="206048"/>
                  <a:pt x="41190" y="188331"/>
                  <a:pt x="31311" y="147958"/>
                </a:cubicBezTo>
                <a:cubicBezTo>
                  <a:pt x="24264" y="119111"/>
                  <a:pt x="-10577" y="102184"/>
                  <a:pt x="3188" y="62799"/>
                </a:cubicBezTo>
                <a:cubicBezTo>
                  <a:pt x="9379" y="45082"/>
                  <a:pt x="12013" y="35400"/>
                  <a:pt x="29730" y="31251"/>
                </a:cubicBezTo>
                <a:cubicBezTo>
                  <a:pt x="69906" y="21899"/>
                  <a:pt x="110081" y="12349"/>
                  <a:pt x="150059" y="2009"/>
                </a:cubicBezTo>
                <a:cubicBezTo>
                  <a:pt x="171991" y="-3655"/>
                  <a:pt x="185559" y="2140"/>
                  <a:pt x="185690" y="26048"/>
                </a:cubicBezTo>
                <a:cubicBezTo>
                  <a:pt x="185888" y="51471"/>
                  <a:pt x="193198" y="74852"/>
                  <a:pt x="199850" y="99023"/>
                </a:cubicBezTo>
                <a:cubicBezTo>
                  <a:pt x="215196" y="155071"/>
                  <a:pt x="173243" y="206311"/>
                  <a:pt x="97436" y="206377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8D029C94-6600-4281-8C4E-A30C424B8DDC}"/>
              </a:ext>
            </a:extLst>
          </p:cNvPr>
          <p:cNvSpPr/>
          <p:nvPr/>
        </p:nvSpPr>
        <p:spPr>
          <a:xfrm>
            <a:off x="2271413" y="5895773"/>
            <a:ext cx="159595" cy="159322"/>
          </a:xfrm>
          <a:custGeom>
            <a:avLst/>
            <a:gdLst>
              <a:gd name="connsiteX0" fmla="*/ 159519 w 159595"/>
              <a:gd name="connsiteY0" fmla="*/ 81669 h 159322"/>
              <a:gd name="connsiteX1" fmla="*/ 76073 w 159595"/>
              <a:gd name="connsiteY1" fmla="*/ 159253 h 159322"/>
              <a:gd name="connsiteX2" fmla="*/ 3 w 159595"/>
              <a:gd name="connsiteY2" fmla="*/ 78771 h 159322"/>
              <a:gd name="connsiteX3" fmla="*/ 78575 w 159595"/>
              <a:gd name="connsiteY3" fmla="*/ 0 h 159322"/>
              <a:gd name="connsiteX4" fmla="*/ 159585 w 159595"/>
              <a:gd name="connsiteY4" fmla="*/ 81734 h 15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95" h="159322">
                <a:moveTo>
                  <a:pt x="159519" y="81669"/>
                </a:moveTo>
                <a:cubicBezTo>
                  <a:pt x="158729" y="128364"/>
                  <a:pt x="123625" y="161032"/>
                  <a:pt x="76073" y="159253"/>
                </a:cubicBezTo>
                <a:cubicBezTo>
                  <a:pt x="31419" y="157607"/>
                  <a:pt x="-327" y="124017"/>
                  <a:pt x="3" y="78771"/>
                </a:cubicBezTo>
                <a:cubicBezTo>
                  <a:pt x="266" y="35236"/>
                  <a:pt x="35436" y="0"/>
                  <a:pt x="78575" y="0"/>
                </a:cubicBezTo>
                <a:cubicBezTo>
                  <a:pt x="123559" y="0"/>
                  <a:pt x="160310" y="37014"/>
                  <a:pt x="159585" y="81734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05F24EF2-E144-4BA8-9E3F-392D6586ADC1}"/>
              </a:ext>
            </a:extLst>
          </p:cNvPr>
          <p:cNvSpPr/>
          <p:nvPr/>
        </p:nvSpPr>
        <p:spPr>
          <a:xfrm>
            <a:off x="2793935" y="5896686"/>
            <a:ext cx="158110" cy="158403"/>
          </a:xfrm>
          <a:custGeom>
            <a:avLst/>
            <a:gdLst>
              <a:gd name="connsiteX0" fmla="*/ 158028 w 158110"/>
              <a:gd name="connsiteY0" fmla="*/ 81677 h 158403"/>
              <a:gd name="connsiteX1" fmla="*/ 74121 w 158110"/>
              <a:gd name="connsiteY1" fmla="*/ 158340 h 158403"/>
              <a:gd name="connsiteX2" fmla="*/ 26 w 158110"/>
              <a:gd name="connsiteY2" fmla="*/ 77067 h 158403"/>
              <a:gd name="connsiteX3" fmla="*/ 83473 w 158110"/>
              <a:gd name="connsiteY3" fmla="*/ 75 h 158403"/>
              <a:gd name="connsiteX4" fmla="*/ 158094 w 158110"/>
              <a:gd name="connsiteY4" fmla="*/ 81677 h 15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10" h="158403">
                <a:moveTo>
                  <a:pt x="158028" y="81677"/>
                </a:moveTo>
                <a:cubicBezTo>
                  <a:pt x="157106" y="127188"/>
                  <a:pt x="121146" y="160052"/>
                  <a:pt x="74121" y="158340"/>
                </a:cubicBezTo>
                <a:cubicBezTo>
                  <a:pt x="29730" y="156759"/>
                  <a:pt x="-1028" y="122972"/>
                  <a:pt x="26" y="77067"/>
                </a:cubicBezTo>
                <a:cubicBezTo>
                  <a:pt x="1080" y="30700"/>
                  <a:pt x="36250" y="-1770"/>
                  <a:pt x="83473" y="75"/>
                </a:cubicBezTo>
                <a:cubicBezTo>
                  <a:pt x="126678" y="1721"/>
                  <a:pt x="158950" y="37023"/>
                  <a:pt x="158094" y="81677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2B932D61-A0B0-4BE3-BE80-F3B905079A83}"/>
              </a:ext>
            </a:extLst>
          </p:cNvPr>
          <p:cNvSpPr/>
          <p:nvPr/>
        </p:nvSpPr>
        <p:spPr>
          <a:xfrm>
            <a:off x="5346744" y="4197977"/>
            <a:ext cx="126085" cy="126962"/>
          </a:xfrm>
          <a:custGeom>
            <a:avLst/>
            <a:gdLst>
              <a:gd name="connsiteX0" fmla="*/ 126006 w 126085"/>
              <a:gd name="connsiteY0" fmla="*/ 64757 h 126962"/>
              <a:gd name="connsiteX1" fmla="*/ 58629 w 126085"/>
              <a:gd name="connsiteY1" fmla="*/ 126931 h 126962"/>
              <a:gd name="connsiteX2" fmla="*/ 12 w 126085"/>
              <a:gd name="connsiteY2" fmla="*/ 62321 h 126962"/>
              <a:gd name="connsiteX3" fmla="*/ 65940 w 126085"/>
              <a:gd name="connsiteY3" fmla="*/ 81 h 126962"/>
              <a:gd name="connsiteX4" fmla="*/ 126072 w 126085"/>
              <a:gd name="connsiteY4" fmla="*/ 64757 h 12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85" h="126962">
                <a:moveTo>
                  <a:pt x="126006" y="64757"/>
                </a:moveTo>
                <a:cubicBezTo>
                  <a:pt x="125215" y="99137"/>
                  <a:pt x="93931" y="128050"/>
                  <a:pt x="58629" y="126931"/>
                </a:cubicBezTo>
                <a:cubicBezTo>
                  <a:pt x="24974" y="125877"/>
                  <a:pt x="-646" y="97622"/>
                  <a:pt x="12" y="62321"/>
                </a:cubicBezTo>
                <a:cubicBezTo>
                  <a:pt x="737" y="25899"/>
                  <a:pt x="29979" y="-1697"/>
                  <a:pt x="65940" y="81"/>
                </a:cubicBezTo>
                <a:cubicBezTo>
                  <a:pt x="98541" y="1728"/>
                  <a:pt x="126796" y="32090"/>
                  <a:pt x="126072" y="64757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2BB993D6-4EF5-4920-B350-2EA0A8F06288}"/>
              </a:ext>
            </a:extLst>
          </p:cNvPr>
          <p:cNvSpPr/>
          <p:nvPr/>
        </p:nvSpPr>
        <p:spPr>
          <a:xfrm>
            <a:off x="4943098" y="1950961"/>
            <a:ext cx="170886" cy="117170"/>
          </a:xfrm>
          <a:custGeom>
            <a:avLst/>
            <a:gdLst>
              <a:gd name="connsiteX0" fmla="*/ 62298 w 170886"/>
              <a:gd name="connsiteY0" fmla="*/ 114895 h 117170"/>
              <a:gd name="connsiteX1" fmla="*/ 47282 w 170886"/>
              <a:gd name="connsiteY1" fmla="*/ 114895 h 117170"/>
              <a:gd name="connsiteX2" fmla="*/ 2101 w 170886"/>
              <a:gd name="connsiteY2" fmla="*/ 107123 h 117170"/>
              <a:gd name="connsiteX3" fmla="*/ 24955 w 170886"/>
              <a:gd name="connsiteY3" fmla="*/ 63259 h 117170"/>
              <a:gd name="connsiteX4" fmla="*/ 144889 w 170886"/>
              <a:gd name="connsiteY4" fmla="*/ 2535 h 117170"/>
              <a:gd name="connsiteX5" fmla="*/ 163462 w 170886"/>
              <a:gd name="connsiteY5" fmla="*/ 35466 h 117170"/>
              <a:gd name="connsiteX6" fmla="*/ 62298 w 170886"/>
              <a:gd name="connsiteY6" fmla="*/ 114960 h 11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886" h="117170">
                <a:moveTo>
                  <a:pt x="62298" y="114895"/>
                </a:moveTo>
                <a:cubicBezTo>
                  <a:pt x="53144" y="114895"/>
                  <a:pt x="50180" y="115224"/>
                  <a:pt x="47282" y="114895"/>
                </a:cubicBezTo>
                <a:cubicBezTo>
                  <a:pt x="31739" y="112985"/>
                  <a:pt x="9741" y="122469"/>
                  <a:pt x="2101" y="107123"/>
                </a:cubicBezTo>
                <a:cubicBezTo>
                  <a:pt x="-6988" y="88748"/>
                  <a:pt x="15800" y="77485"/>
                  <a:pt x="24955" y="63259"/>
                </a:cubicBezTo>
                <a:cubicBezTo>
                  <a:pt x="53012" y="19725"/>
                  <a:pt x="87523" y="-8925"/>
                  <a:pt x="144889" y="2535"/>
                </a:cubicBezTo>
                <a:cubicBezTo>
                  <a:pt x="168599" y="7277"/>
                  <a:pt x="179137" y="13138"/>
                  <a:pt x="163462" y="35466"/>
                </a:cubicBezTo>
                <a:cubicBezTo>
                  <a:pt x="136656" y="73665"/>
                  <a:pt x="121771" y="128923"/>
                  <a:pt x="62298" y="11496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7832DBD0-7F78-4EF1-803A-E53EFF8105E2}"/>
              </a:ext>
            </a:extLst>
          </p:cNvPr>
          <p:cNvSpPr/>
          <p:nvPr/>
        </p:nvSpPr>
        <p:spPr>
          <a:xfrm>
            <a:off x="5550060" y="4198105"/>
            <a:ext cx="124491" cy="126803"/>
          </a:xfrm>
          <a:custGeom>
            <a:avLst/>
            <a:gdLst>
              <a:gd name="connsiteX0" fmla="*/ 124490 w 124491"/>
              <a:gd name="connsiteY0" fmla="*/ 62720 h 126803"/>
              <a:gd name="connsiteX1" fmla="*/ 60078 w 124491"/>
              <a:gd name="connsiteY1" fmla="*/ 126803 h 126803"/>
              <a:gd name="connsiteX2" fmla="*/ 12 w 124491"/>
              <a:gd name="connsiteY2" fmla="*/ 64696 h 126803"/>
              <a:gd name="connsiteX3" fmla="*/ 63371 w 124491"/>
              <a:gd name="connsiteY3" fmla="*/ 19 h 126803"/>
              <a:gd name="connsiteX4" fmla="*/ 124490 w 124491"/>
              <a:gd name="connsiteY4" fmla="*/ 62720 h 12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91" h="126803">
                <a:moveTo>
                  <a:pt x="124490" y="62720"/>
                </a:moveTo>
                <a:cubicBezTo>
                  <a:pt x="124688" y="99075"/>
                  <a:pt x="96697" y="126935"/>
                  <a:pt x="60078" y="126803"/>
                </a:cubicBezTo>
                <a:cubicBezTo>
                  <a:pt x="26027" y="126605"/>
                  <a:pt x="-647" y="99009"/>
                  <a:pt x="12" y="64696"/>
                </a:cubicBezTo>
                <a:cubicBezTo>
                  <a:pt x="736" y="26759"/>
                  <a:pt x="27806" y="-837"/>
                  <a:pt x="63371" y="19"/>
                </a:cubicBezTo>
                <a:cubicBezTo>
                  <a:pt x="97421" y="876"/>
                  <a:pt x="124227" y="28406"/>
                  <a:pt x="124490" y="6272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459D4518-39F4-4DAA-B9F3-34547961F32F}"/>
              </a:ext>
            </a:extLst>
          </p:cNvPr>
          <p:cNvSpPr/>
          <p:nvPr/>
        </p:nvSpPr>
        <p:spPr>
          <a:xfrm>
            <a:off x="5530183" y="1951696"/>
            <a:ext cx="168742" cy="114458"/>
          </a:xfrm>
          <a:custGeom>
            <a:avLst/>
            <a:gdLst>
              <a:gd name="connsiteX0" fmla="*/ 110646 w 168742"/>
              <a:gd name="connsiteY0" fmla="*/ 114160 h 114458"/>
              <a:gd name="connsiteX1" fmla="*/ 1118 w 168742"/>
              <a:gd name="connsiteY1" fmla="*/ 26366 h 114458"/>
              <a:gd name="connsiteX2" fmla="*/ 9351 w 168742"/>
              <a:gd name="connsiteY2" fmla="*/ 4961 h 114458"/>
              <a:gd name="connsiteX3" fmla="*/ 113544 w 168742"/>
              <a:gd name="connsiteY3" fmla="*/ 27354 h 114458"/>
              <a:gd name="connsiteX4" fmla="*/ 149833 w 168742"/>
              <a:gd name="connsiteY4" fmla="*/ 71416 h 114458"/>
              <a:gd name="connsiteX5" fmla="*/ 167616 w 168742"/>
              <a:gd name="connsiteY5" fmla="*/ 104083 h 114458"/>
              <a:gd name="connsiteX6" fmla="*/ 132578 w 168742"/>
              <a:gd name="connsiteY6" fmla="*/ 113962 h 114458"/>
              <a:gd name="connsiteX7" fmla="*/ 110646 w 168742"/>
              <a:gd name="connsiteY7" fmla="*/ 114160 h 11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742" h="114458">
                <a:moveTo>
                  <a:pt x="110646" y="114160"/>
                </a:moveTo>
                <a:cubicBezTo>
                  <a:pt x="63094" y="114028"/>
                  <a:pt x="12183" y="72930"/>
                  <a:pt x="1118" y="26366"/>
                </a:cubicBezTo>
                <a:cubicBezTo>
                  <a:pt x="-1187" y="16619"/>
                  <a:pt x="-594" y="10033"/>
                  <a:pt x="9351" y="4961"/>
                </a:cubicBezTo>
                <a:cubicBezTo>
                  <a:pt x="33983" y="-7553"/>
                  <a:pt x="94642" y="4961"/>
                  <a:pt x="113544" y="27354"/>
                </a:cubicBezTo>
                <a:cubicBezTo>
                  <a:pt x="125794" y="41910"/>
                  <a:pt x="137978" y="56465"/>
                  <a:pt x="149833" y="71416"/>
                </a:cubicBezTo>
                <a:cubicBezTo>
                  <a:pt x="157671" y="81361"/>
                  <a:pt x="173017" y="89527"/>
                  <a:pt x="167616" y="104083"/>
                </a:cubicBezTo>
                <a:cubicBezTo>
                  <a:pt x="161755" y="119824"/>
                  <a:pt x="144828" y="112250"/>
                  <a:pt x="132578" y="113962"/>
                </a:cubicBezTo>
                <a:cubicBezTo>
                  <a:pt x="125399" y="114950"/>
                  <a:pt x="117956" y="114160"/>
                  <a:pt x="110646" y="11416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C74ACB92-38C0-45BF-9E8C-27511514E2B9}"/>
              </a:ext>
            </a:extLst>
          </p:cNvPr>
          <p:cNvSpPr/>
          <p:nvPr/>
        </p:nvSpPr>
        <p:spPr>
          <a:xfrm>
            <a:off x="2211341" y="1959879"/>
            <a:ext cx="161636" cy="106146"/>
          </a:xfrm>
          <a:custGeom>
            <a:avLst/>
            <a:gdLst>
              <a:gd name="connsiteX0" fmla="*/ 56124 w 161636"/>
              <a:gd name="connsiteY0" fmla="*/ 105845 h 106146"/>
              <a:gd name="connsiteX1" fmla="*/ 33994 w 161636"/>
              <a:gd name="connsiteY1" fmla="*/ 105713 h 106146"/>
              <a:gd name="connsiteX2" fmla="*/ 1788 w 161636"/>
              <a:gd name="connsiteY2" fmla="*/ 97809 h 106146"/>
              <a:gd name="connsiteX3" fmla="*/ 15158 w 161636"/>
              <a:gd name="connsiteY3" fmla="*/ 67579 h 106146"/>
              <a:gd name="connsiteX4" fmla="*/ 48352 w 161636"/>
              <a:gd name="connsiteY4" fmla="*/ 26152 h 106146"/>
              <a:gd name="connsiteX5" fmla="*/ 152018 w 161636"/>
              <a:gd name="connsiteY5" fmla="*/ 8765 h 106146"/>
              <a:gd name="connsiteX6" fmla="*/ 158736 w 161636"/>
              <a:gd name="connsiteY6" fmla="*/ 34516 h 106146"/>
              <a:gd name="connsiteX7" fmla="*/ 56190 w 161636"/>
              <a:gd name="connsiteY7" fmla="*/ 105845 h 10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636" h="106146">
                <a:moveTo>
                  <a:pt x="56124" y="105845"/>
                </a:moveTo>
                <a:cubicBezTo>
                  <a:pt x="48747" y="105845"/>
                  <a:pt x="41305" y="106437"/>
                  <a:pt x="33994" y="105713"/>
                </a:cubicBezTo>
                <a:cubicBezTo>
                  <a:pt x="22798" y="104659"/>
                  <a:pt x="8176" y="110455"/>
                  <a:pt x="1788" y="97809"/>
                </a:cubicBezTo>
                <a:cubicBezTo>
                  <a:pt x="-4798" y="84901"/>
                  <a:pt x="8440" y="76602"/>
                  <a:pt x="15158" y="67579"/>
                </a:cubicBezTo>
                <a:cubicBezTo>
                  <a:pt x="25696" y="53353"/>
                  <a:pt x="37090" y="39785"/>
                  <a:pt x="48352" y="26152"/>
                </a:cubicBezTo>
                <a:cubicBezTo>
                  <a:pt x="69691" y="268"/>
                  <a:pt x="123434" y="-8096"/>
                  <a:pt x="152018" y="8765"/>
                </a:cubicBezTo>
                <a:cubicBezTo>
                  <a:pt x="164071" y="15878"/>
                  <a:pt x="162885" y="23452"/>
                  <a:pt x="158736" y="34516"/>
                </a:cubicBezTo>
                <a:cubicBezTo>
                  <a:pt x="140031" y="84176"/>
                  <a:pt x="109340" y="105845"/>
                  <a:pt x="56190" y="105845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23D45C50-BA4E-49B0-BC8F-52E60CD011B4}"/>
              </a:ext>
            </a:extLst>
          </p:cNvPr>
          <p:cNvSpPr/>
          <p:nvPr/>
        </p:nvSpPr>
        <p:spPr>
          <a:xfrm>
            <a:off x="2844465" y="1961014"/>
            <a:ext cx="163430" cy="105483"/>
          </a:xfrm>
          <a:custGeom>
            <a:avLst/>
            <a:gdLst>
              <a:gd name="connsiteX0" fmla="*/ 106906 w 163430"/>
              <a:gd name="connsiteY0" fmla="*/ 104776 h 105483"/>
              <a:gd name="connsiteX1" fmla="*/ 2054 w 163430"/>
              <a:gd name="connsiteY1" fmla="*/ 31274 h 105483"/>
              <a:gd name="connsiteX2" fmla="*/ 7455 w 163430"/>
              <a:gd name="connsiteY2" fmla="*/ 8618 h 105483"/>
              <a:gd name="connsiteX3" fmla="*/ 104996 w 163430"/>
              <a:gd name="connsiteY3" fmla="*/ 17707 h 105483"/>
              <a:gd name="connsiteX4" fmla="*/ 144381 w 163430"/>
              <a:gd name="connsiteY4" fmla="*/ 65259 h 105483"/>
              <a:gd name="connsiteX5" fmla="*/ 161439 w 163430"/>
              <a:gd name="connsiteY5" fmla="*/ 97663 h 105483"/>
              <a:gd name="connsiteX6" fmla="*/ 124557 w 163430"/>
              <a:gd name="connsiteY6" fmla="*/ 104710 h 105483"/>
              <a:gd name="connsiteX7" fmla="*/ 106906 w 163430"/>
              <a:gd name="connsiteY7" fmla="*/ 104842 h 1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430" h="105483">
                <a:moveTo>
                  <a:pt x="106906" y="104776"/>
                </a:moveTo>
                <a:cubicBezTo>
                  <a:pt x="52833" y="104907"/>
                  <a:pt x="18322" y="80407"/>
                  <a:pt x="2054" y="31274"/>
                </a:cubicBezTo>
                <a:cubicBezTo>
                  <a:pt x="-1041" y="21922"/>
                  <a:pt x="-1634" y="15072"/>
                  <a:pt x="7455" y="8618"/>
                </a:cubicBezTo>
                <a:cubicBezTo>
                  <a:pt x="27938" y="-6003"/>
                  <a:pt x="87543" y="-1393"/>
                  <a:pt x="104996" y="17707"/>
                </a:cubicBezTo>
                <a:cubicBezTo>
                  <a:pt x="118827" y="32855"/>
                  <a:pt x="131802" y="48925"/>
                  <a:pt x="144381" y="65259"/>
                </a:cubicBezTo>
                <a:cubicBezTo>
                  <a:pt x="151955" y="75138"/>
                  <a:pt x="169277" y="83305"/>
                  <a:pt x="161439" y="97663"/>
                </a:cubicBezTo>
                <a:cubicBezTo>
                  <a:pt x="154458" y="110440"/>
                  <a:pt x="137268" y="103393"/>
                  <a:pt x="124557" y="104710"/>
                </a:cubicBezTo>
                <a:cubicBezTo>
                  <a:pt x="118761" y="105303"/>
                  <a:pt x="112833" y="104842"/>
                  <a:pt x="106906" y="104842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18F8A8DC-8343-40A5-8F05-6F53FBAB4F5E}"/>
              </a:ext>
            </a:extLst>
          </p:cNvPr>
          <p:cNvSpPr/>
          <p:nvPr/>
        </p:nvSpPr>
        <p:spPr>
          <a:xfrm>
            <a:off x="4168970" y="1967010"/>
            <a:ext cx="156365" cy="100469"/>
          </a:xfrm>
          <a:custGeom>
            <a:avLst/>
            <a:gdLst>
              <a:gd name="connsiteX0" fmla="*/ 102926 w 156365"/>
              <a:gd name="connsiteY0" fmla="*/ 98911 h 100469"/>
              <a:gd name="connsiteX1" fmla="*/ 26987 w 156365"/>
              <a:gd name="connsiteY1" fmla="*/ 74477 h 100469"/>
              <a:gd name="connsiteX2" fmla="*/ 9073 w 156365"/>
              <a:gd name="connsiteY2" fmla="*/ 15596 h 100469"/>
              <a:gd name="connsiteX3" fmla="*/ 107734 w 156365"/>
              <a:gd name="connsiteY3" fmla="*/ 21524 h 100469"/>
              <a:gd name="connsiteX4" fmla="*/ 127031 w 156365"/>
              <a:gd name="connsiteY4" fmla="*/ 45629 h 100469"/>
              <a:gd name="connsiteX5" fmla="*/ 154364 w 156365"/>
              <a:gd name="connsiteY5" fmla="*/ 91469 h 100469"/>
              <a:gd name="connsiteX6" fmla="*/ 102860 w 156365"/>
              <a:gd name="connsiteY6" fmla="*/ 98845 h 10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365" h="100469">
                <a:moveTo>
                  <a:pt x="102926" y="98911"/>
                </a:moveTo>
                <a:cubicBezTo>
                  <a:pt x="73552" y="97989"/>
                  <a:pt x="41806" y="108000"/>
                  <a:pt x="26987" y="74477"/>
                </a:cubicBezTo>
                <a:cubicBezTo>
                  <a:pt x="18689" y="55640"/>
                  <a:pt x="-16284" y="41150"/>
                  <a:pt x="9073" y="15596"/>
                </a:cubicBezTo>
                <a:cubicBezTo>
                  <a:pt x="33178" y="-8707"/>
                  <a:pt x="86724" y="-2977"/>
                  <a:pt x="107734" y="21524"/>
                </a:cubicBezTo>
                <a:cubicBezTo>
                  <a:pt x="114451" y="29361"/>
                  <a:pt x="121433" y="37067"/>
                  <a:pt x="127031" y="45629"/>
                </a:cubicBezTo>
                <a:cubicBezTo>
                  <a:pt x="137108" y="60975"/>
                  <a:pt x="163848" y="73159"/>
                  <a:pt x="154364" y="91469"/>
                </a:cubicBezTo>
                <a:cubicBezTo>
                  <a:pt x="145604" y="108263"/>
                  <a:pt x="118996" y="95816"/>
                  <a:pt x="102860" y="98845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74A304DC-643F-4BCF-B840-A8BA51FCEF4F}"/>
              </a:ext>
            </a:extLst>
          </p:cNvPr>
          <p:cNvSpPr/>
          <p:nvPr/>
        </p:nvSpPr>
        <p:spPr>
          <a:xfrm>
            <a:off x="3604195" y="1965492"/>
            <a:ext cx="153345" cy="103665"/>
          </a:xfrm>
          <a:custGeom>
            <a:avLst/>
            <a:gdLst>
              <a:gd name="connsiteX0" fmla="*/ 62828 w 153345"/>
              <a:gd name="connsiteY0" fmla="*/ 100232 h 103665"/>
              <a:gd name="connsiteX1" fmla="*/ 33784 w 153345"/>
              <a:gd name="connsiteY1" fmla="*/ 100100 h 103665"/>
              <a:gd name="connsiteX2" fmla="*/ 1643 w 153345"/>
              <a:gd name="connsiteY2" fmla="*/ 92526 h 103665"/>
              <a:gd name="connsiteX3" fmla="*/ 15474 w 153345"/>
              <a:gd name="connsiteY3" fmla="*/ 62427 h 103665"/>
              <a:gd name="connsiteX4" fmla="*/ 136462 w 153345"/>
              <a:gd name="connsiteY4" fmla="*/ 12175 h 103665"/>
              <a:gd name="connsiteX5" fmla="*/ 148383 w 153345"/>
              <a:gd name="connsiteY5" fmla="*/ 45567 h 103665"/>
              <a:gd name="connsiteX6" fmla="*/ 62894 w 153345"/>
              <a:gd name="connsiteY6" fmla="*/ 100232 h 1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345" h="103665">
                <a:moveTo>
                  <a:pt x="62828" y="100232"/>
                </a:moveTo>
                <a:cubicBezTo>
                  <a:pt x="48471" y="100232"/>
                  <a:pt x="41094" y="100825"/>
                  <a:pt x="33784" y="100100"/>
                </a:cubicBezTo>
                <a:cubicBezTo>
                  <a:pt x="22587" y="99046"/>
                  <a:pt x="7834" y="105106"/>
                  <a:pt x="1643" y="92526"/>
                </a:cubicBezTo>
                <a:cubicBezTo>
                  <a:pt x="-4680" y="79815"/>
                  <a:pt x="8822" y="71384"/>
                  <a:pt x="15474" y="62427"/>
                </a:cubicBezTo>
                <a:cubicBezTo>
                  <a:pt x="65265" y="-4883"/>
                  <a:pt x="82060" y="-10877"/>
                  <a:pt x="136462" y="12175"/>
                </a:cubicBezTo>
                <a:cubicBezTo>
                  <a:pt x="155430" y="20210"/>
                  <a:pt x="156879" y="28772"/>
                  <a:pt x="148383" y="45567"/>
                </a:cubicBezTo>
                <a:cubicBezTo>
                  <a:pt x="128953" y="83832"/>
                  <a:pt x="105770" y="114129"/>
                  <a:pt x="62894" y="100232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5BFB5C8F-B5A5-445C-92AA-8C22EAF174D8}"/>
              </a:ext>
            </a:extLst>
          </p:cNvPr>
          <p:cNvSpPr/>
          <p:nvPr/>
        </p:nvSpPr>
        <p:spPr>
          <a:xfrm>
            <a:off x="1403974" y="1956200"/>
            <a:ext cx="145785" cy="110133"/>
          </a:xfrm>
          <a:custGeom>
            <a:avLst/>
            <a:gdLst>
              <a:gd name="connsiteX0" fmla="*/ 86652 w 145785"/>
              <a:gd name="connsiteY0" fmla="*/ 109524 h 110133"/>
              <a:gd name="connsiteX1" fmla="*/ 30934 w 145785"/>
              <a:gd name="connsiteY1" fmla="*/ 99776 h 110133"/>
              <a:gd name="connsiteX2" fmla="*/ 2745 w 145785"/>
              <a:gd name="connsiteY2" fmla="*/ 44848 h 110133"/>
              <a:gd name="connsiteX3" fmla="*/ 61823 w 145785"/>
              <a:gd name="connsiteY3" fmla="*/ 1313 h 110133"/>
              <a:gd name="connsiteX4" fmla="*/ 82898 w 145785"/>
              <a:gd name="connsiteY4" fmla="*/ 13564 h 110133"/>
              <a:gd name="connsiteX5" fmla="*/ 127948 w 145785"/>
              <a:gd name="connsiteY5" fmla="*/ 67899 h 110133"/>
              <a:gd name="connsiteX6" fmla="*/ 143820 w 145785"/>
              <a:gd name="connsiteY6" fmla="*/ 101159 h 110133"/>
              <a:gd name="connsiteX7" fmla="*/ 107531 w 145785"/>
              <a:gd name="connsiteY7" fmla="*/ 109392 h 110133"/>
              <a:gd name="connsiteX8" fmla="*/ 86718 w 145785"/>
              <a:gd name="connsiteY8" fmla="*/ 109524 h 11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785" h="110133">
                <a:moveTo>
                  <a:pt x="86652" y="109524"/>
                </a:moveTo>
                <a:cubicBezTo>
                  <a:pt x="69924" y="107021"/>
                  <a:pt x="46543" y="116900"/>
                  <a:pt x="30934" y="99776"/>
                </a:cubicBezTo>
                <a:cubicBezTo>
                  <a:pt x="16707" y="84167"/>
                  <a:pt x="-8320" y="64738"/>
                  <a:pt x="2745" y="44848"/>
                </a:cubicBezTo>
                <a:cubicBezTo>
                  <a:pt x="13612" y="25287"/>
                  <a:pt x="40483" y="13893"/>
                  <a:pt x="61823" y="1313"/>
                </a:cubicBezTo>
                <a:cubicBezTo>
                  <a:pt x="70385" y="-3758"/>
                  <a:pt x="77366" y="7043"/>
                  <a:pt x="82898" y="13564"/>
                </a:cubicBezTo>
                <a:cubicBezTo>
                  <a:pt x="98178" y="31478"/>
                  <a:pt x="113458" y="49392"/>
                  <a:pt x="127948" y="67899"/>
                </a:cubicBezTo>
                <a:cubicBezTo>
                  <a:pt x="135719" y="77779"/>
                  <a:pt x="151263" y="86670"/>
                  <a:pt x="143820" y="101159"/>
                </a:cubicBezTo>
                <a:cubicBezTo>
                  <a:pt x="136707" y="115056"/>
                  <a:pt x="120110" y="108141"/>
                  <a:pt x="107531" y="109392"/>
                </a:cubicBezTo>
                <a:cubicBezTo>
                  <a:pt x="101735" y="109985"/>
                  <a:pt x="95741" y="109524"/>
                  <a:pt x="86718" y="109524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74D8FEE9-D494-44B5-B30B-F22954C9C84B}"/>
              </a:ext>
            </a:extLst>
          </p:cNvPr>
          <p:cNvSpPr/>
          <p:nvPr/>
        </p:nvSpPr>
        <p:spPr>
          <a:xfrm>
            <a:off x="2093720" y="4521877"/>
            <a:ext cx="118683" cy="97736"/>
          </a:xfrm>
          <a:custGeom>
            <a:avLst/>
            <a:gdLst>
              <a:gd name="connsiteX0" fmla="*/ 118091 w 118683"/>
              <a:gd name="connsiteY0" fmla="*/ 32493 h 97736"/>
              <a:gd name="connsiteX1" fmla="*/ 39979 w 118683"/>
              <a:gd name="connsiteY1" fmla="*/ 96247 h 97736"/>
              <a:gd name="connsiteX2" fmla="*/ 1 w 118683"/>
              <a:gd name="connsiteY2" fmla="*/ 50078 h 97736"/>
              <a:gd name="connsiteX3" fmla="*/ 40045 w 118683"/>
              <a:gd name="connsiteY3" fmla="*/ 5424 h 97736"/>
              <a:gd name="connsiteX4" fmla="*/ 118684 w 118683"/>
              <a:gd name="connsiteY4" fmla="*/ 31636 h 97736"/>
              <a:gd name="connsiteX5" fmla="*/ 118091 w 118683"/>
              <a:gd name="connsiteY5" fmla="*/ 32493 h 9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683" h="97736">
                <a:moveTo>
                  <a:pt x="118091" y="32493"/>
                </a:moveTo>
                <a:cubicBezTo>
                  <a:pt x="102811" y="98552"/>
                  <a:pt x="98794" y="100857"/>
                  <a:pt x="39979" y="96247"/>
                </a:cubicBezTo>
                <a:cubicBezTo>
                  <a:pt x="9419" y="93876"/>
                  <a:pt x="133" y="78135"/>
                  <a:pt x="1" y="50078"/>
                </a:cubicBezTo>
                <a:cubicBezTo>
                  <a:pt x="-131" y="21560"/>
                  <a:pt x="10802" y="616"/>
                  <a:pt x="40045" y="5424"/>
                </a:cubicBezTo>
                <a:cubicBezTo>
                  <a:pt x="66785" y="9770"/>
                  <a:pt x="108146" y="-21975"/>
                  <a:pt x="118684" y="31636"/>
                </a:cubicBezTo>
                <a:cubicBezTo>
                  <a:pt x="118684" y="31636"/>
                  <a:pt x="118091" y="32493"/>
                  <a:pt x="118091" y="32493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2BFAA19D-D077-4437-A6FF-77B1987B33F6}"/>
              </a:ext>
            </a:extLst>
          </p:cNvPr>
          <p:cNvSpPr/>
          <p:nvPr/>
        </p:nvSpPr>
        <p:spPr>
          <a:xfrm>
            <a:off x="831130" y="1993319"/>
            <a:ext cx="134378" cy="73896"/>
          </a:xfrm>
          <a:custGeom>
            <a:avLst/>
            <a:gdLst>
              <a:gd name="connsiteX0" fmla="*/ 50870 w 134378"/>
              <a:gd name="connsiteY0" fmla="*/ 72208 h 73896"/>
              <a:gd name="connsiteX1" fmla="*/ 1605 w 134378"/>
              <a:gd name="connsiteY1" fmla="*/ 63843 h 73896"/>
              <a:gd name="connsiteX2" fmla="*/ 31440 w 134378"/>
              <a:gd name="connsiteY2" fmla="*/ 14447 h 73896"/>
              <a:gd name="connsiteX3" fmla="*/ 132143 w 134378"/>
              <a:gd name="connsiteY3" fmla="*/ 19321 h 73896"/>
              <a:gd name="connsiteX4" fmla="*/ 98158 w 134378"/>
              <a:gd name="connsiteY4" fmla="*/ 71747 h 73896"/>
              <a:gd name="connsiteX5" fmla="*/ 50870 w 134378"/>
              <a:gd name="connsiteY5" fmla="*/ 72208 h 7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78" h="73896">
                <a:moveTo>
                  <a:pt x="50870" y="72208"/>
                </a:moveTo>
                <a:cubicBezTo>
                  <a:pt x="36248" y="68915"/>
                  <a:pt x="9377" y="82416"/>
                  <a:pt x="1605" y="63843"/>
                </a:cubicBezTo>
                <a:cubicBezTo>
                  <a:pt x="-6759" y="43821"/>
                  <a:pt x="19717" y="30122"/>
                  <a:pt x="31440" y="14447"/>
                </a:cubicBezTo>
                <a:cubicBezTo>
                  <a:pt x="47972" y="-7682"/>
                  <a:pt x="116731" y="-3072"/>
                  <a:pt x="132143" y="19321"/>
                </a:cubicBezTo>
                <a:cubicBezTo>
                  <a:pt x="141495" y="32954"/>
                  <a:pt x="119827" y="68256"/>
                  <a:pt x="98158" y="71747"/>
                </a:cubicBezTo>
                <a:cubicBezTo>
                  <a:pt x="83866" y="74052"/>
                  <a:pt x="68916" y="72208"/>
                  <a:pt x="50870" y="72208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6F027E92-E192-4878-AF21-B1B3C6D95BAE}"/>
              </a:ext>
            </a:extLst>
          </p:cNvPr>
          <p:cNvSpPr/>
          <p:nvPr/>
        </p:nvSpPr>
        <p:spPr>
          <a:xfrm>
            <a:off x="3854989" y="1429591"/>
            <a:ext cx="221638" cy="220997"/>
          </a:xfrm>
          <a:custGeom>
            <a:avLst/>
            <a:gdLst>
              <a:gd name="connsiteX0" fmla="*/ 32473 w 221638"/>
              <a:gd name="connsiteY0" fmla="*/ 21447 h 220997"/>
              <a:gd name="connsiteX1" fmla="*/ 103998 w 221638"/>
              <a:gd name="connsiteY1" fmla="*/ 42 h 220997"/>
              <a:gd name="connsiteX2" fmla="*/ 215963 w 221638"/>
              <a:gd name="connsiteY2" fmla="*/ 75651 h 220997"/>
              <a:gd name="connsiteX3" fmla="*/ 171375 w 221638"/>
              <a:gd name="connsiteY3" fmla="*/ 203752 h 220997"/>
              <a:gd name="connsiteX4" fmla="*/ 35239 w 221638"/>
              <a:gd name="connsiteY4" fmla="*/ 193939 h 220997"/>
              <a:gd name="connsiteX5" fmla="*/ 10014 w 221638"/>
              <a:gd name="connsiteY5" fmla="*/ 63928 h 220997"/>
              <a:gd name="connsiteX6" fmla="*/ 32802 w 221638"/>
              <a:gd name="connsiteY6" fmla="*/ 21118 h 220997"/>
              <a:gd name="connsiteX7" fmla="*/ 32473 w 221638"/>
              <a:gd name="connsiteY7" fmla="*/ 21447 h 220997"/>
              <a:gd name="connsiteX8" fmla="*/ 172890 w 221638"/>
              <a:gd name="connsiteY8" fmla="*/ 108121 h 220997"/>
              <a:gd name="connsiteX9" fmla="*/ 109597 w 221638"/>
              <a:gd name="connsiteY9" fmla="*/ 48516 h 220997"/>
              <a:gd name="connsiteX10" fmla="*/ 45382 w 221638"/>
              <a:gd name="connsiteY10" fmla="*/ 113653 h 220997"/>
              <a:gd name="connsiteX11" fmla="*/ 110387 w 221638"/>
              <a:gd name="connsiteY11" fmla="*/ 175234 h 220997"/>
              <a:gd name="connsiteX12" fmla="*/ 172824 w 221638"/>
              <a:gd name="connsiteY12" fmla="*/ 108187 h 22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638" h="220997">
                <a:moveTo>
                  <a:pt x="32473" y="21447"/>
                </a:moveTo>
                <a:cubicBezTo>
                  <a:pt x="56578" y="15190"/>
                  <a:pt x="77720" y="635"/>
                  <a:pt x="103998" y="42"/>
                </a:cubicBezTo>
                <a:cubicBezTo>
                  <a:pt x="158137" y="-1209"/>
                  <a:pt x="199169" y="25530"/>
                  <a:pt x="215963" y="75651"/>
                </a:cubicBezTo>
                <a:cubicBezTo>
                  <a:pt x="231902" y="123269"/>
                  <a:pt x="213395" y="176419"/>
                  <a:pt x="171375" y="203752"/>
                </a:cubicBezTo>
                <a:cubicBezTo>
                  <a:pt x="130870" y="230097"/>
                  <a:pt x="71331" y="225816"/>
                  <a:pt x="35239" y="193939"/>
                </a:cubicBezTo>
                <a:cubicBezTo>
                  <a:pt x="1057" y="163774"/>
                  <a:pt x="-10139" y="107660"/>
                  <a:pt x="10014" y="63928"/>
                </a:cubicBezTo>
                <a:cubicBezTo>
                  <a:pt x="16732" y="49241"/>
                  <a:pt x="25162" y="35410"/>
                  <a:pt x="32802" y="21118"/>
                </a:cubicBezTo>
                <a:cubicBezTo>
                  <a:pt x="32802" y="21118"/>
                  <a:pt x="32473" y="21447"/>
                  <a:pt x="32473" y="21447"/>
                </a:cubicBezTo>
                <a:close/>
                <a:moveTo>
                  <a:pt x="172890" y="108121"/>
                </a:moveTo>
                <a:cubicBezTo>
                  <a:pt x="171704" y="73478"/>
                  <a:pt x="143911" y="47331"/>
                  <a:pt x="109597" y="48516"/>
                </a:cubicBezTo>
                <a:cubicBezTo>
                  <a:pt x="73636" y="49768"/>
                  <a:pt x="43274" y="80591"/>
                  <a:pt x="45382" y="113653"/>
                </a:cubicBezTo>
                <a:cubicBezTo>
                  <a:pt x="47358" y="144279"/>
                  <a:pt x="79696" y="174905"/>
                  <a:pt x="110387" y="175234"/>
                </a:cubicBezTo>
                <a:cubicBezTo>
                  <a:pt x="143252" y="175563"/>
                  <a:pt x="174009" y="142566"/>
                  <a:pt x="172824" y="108187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740E0B1F-9BE0-49F7-8E8A-30DC71CE7266}"/>
              </a:ext>
            </a:extLst>
          </p:cNvPr>
          <p:cNvSpPr/>
          <p:nvPr/>
        </p:nvSpPr>
        <p:spPr>
          <a:xfrm>
            <a:off x="3955818" y="2805498"/>
            <a:ext cx="177024" cy="179126"/>
          </a:xfrm>
          <a:custGeom>
            <a:avLst/>
            <a:gdLst>
              <a:gd name="connsiteX0" fmla="*/ 9360 w 177024"/>
              <a:gd name="connsiteY0" fmla="*/ 179126 h 179126"/>
              <a:gd name="connsiteX1" fmla="*/ 8 w 177024"/>
              <a:gd name="connsiteY1" fmla="*/ 172804 h 179126"/>
              <a:gd name="connsiteX2" fmla="*/ 7450 w 177024"/>
              <a:gd name="connsiteY2" fmla="*/ 153309 h 179126"/>
              <a:gd name="connsiteX3" fmla="*/ 87867 w 177024"/>
              <a:gd name="connsiteY3" fmla="*/ 71574 h 179126"/>
              <a:gd name="connsiteX4" fmla="*/ 153729 w 177024"/>
              <a:gd name="connsiteY4" fmla="*/ 6503 h 179126"/>
              <a:gd name="connsiteX5" fmla="*/ 173026 w 177024"/>
              <a:gd name="connsiteY5" fmla="*/ 3144 h 179126"/>
              <a:gd name="connsiteX6" fmla="*/ 171577 w 177024"/>
              <a:gd name="connsiteY6" fmla="*/ 22508 h 179126"/>
              <a:gd name="connsiteX7" fmla="*/ 21808 w 177024"/>
              <a:gd name="connsiteY7" fmla="*/ 172013 h 179126"/>
              <a:gd name="connsiteX8" fmla="*/ 9426 w 177024"/>
              <a:gd name="connsiteY8" fmla="*/ 179060 h 17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024" h="179126">
                <a:moveTo>
                  <a:pt x="9360" y="179126"/>
                </a:moveTo>
                <a:cubicBezTo>
                  <a:pt x="6199" y="177085"/>
                  <a:pt x="-255" y="174253"/>
                  <a:pt x="8" y="172804"/>
                </a:cubicBezTo>
                <a:cubicBezTo>
                  <a:pt x="1391" y="166020"/>
                  <a:pt x="2972" y="158051"/>
                  <a:pt x="7450" y="153309"/>
                </a:cubicBezTo>
                <a:cubicBezTo>
                  <a:pt x="33795" y="125581"/>
                  <a:pt x="60864" y="98644"/>
                  <a:pt x="87867" y="71574"/>
                </a:cubicBezTo>
                <a:cubicBezTo>
                  <a:pt x="109668" y="49708"/>
                  <a:pt x="131599" y="27974"/>
                  <a:pt x="153729" y="6503"/>
                </a:cubicBezTo>
                <a:cubicBezTo>
                  <a:pt x="158998" y="1366"/>
                  <a:pt x="165979" y="-3310"/>
                  <a:pt x="173026" y="3144"/>
                </a:cubicBezTo>
                <a:cubicBezTo>
                  <a:pt x="179942" y="9467"/>
                  <a:pt x="176846" y="17173"/>
                  <a:pt x="171577" y="22508"/>
                </a:cubicBezTo>
                <a:cubicBezTo>
                  <a:pt x="121852" y="72562"/>
                  <a:pt x="71929" y="122354"/>
                  <a:pt x="21808" y="172013"/>
                </a:cubicBezTo>
                <a:cubicBezTo>
                  <a:pt x="18844" y="174977"/>
                  <a:pt x="14234" y="176360"/>
                  <a:pt x="9426" y="179060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3D3D3397-2599-4D9D-A8D8-93BFAFAA43C9}"/>
              </a:ext>
            </a:extLst>
          </p:cNvPr>
          <p:cNvSpPr/>
          <p:nvPr/>
        </p:nvSpPr>
        <p:spPr>
          <a:xfrm>
            <a:off x="887990" y="5387256"/>
            <a:ext cx="565061" cy="569110"/>
          </a:xfrm>
          <a:custGeom>
            <a:avLst/>
            <a:gdLst>
              <a:gd name="connsiteX0" fmla="*/ 564569 w 565061"/>
              <a:gd name="connsiteY0" fmla="*/ 288145 h 569110"/>
              <a:gd name="connsiteX1" fmla="*/ 564898 w 565061"/>
              <a:gd name="connsiteY1" fmla="*/ 518528 h 569110"/>
              <a:gd name="connsiteX2" fmla="*/ 514778 w 565061"/>
              <a:gd name="connsiteY2" fmla="*/ 569110 h 569110"/>
              <a:gd name="connsiteX3" fmla="*/ 49663 w 565061"/>
              <a:gd name="connsiteY3" fmla="*/ 569110 h 569110"/>
              <a:gd name="connsiteX4" fmla="*/ 4 w 565061"/>
              <a:gd name="connsiteY4" fmla="*/ 518199 h 569110"/>
              <a:gd name="connsiteX5" fmla="*/ 4 w 565061"/>
              <a:gd name="connsiteY5" fmla="*/ 48606 h 569110"/>
              <a:gd name="connsiteX6" fmla="*/ 47424 w 565061"/>
              <a:gd name="connsiteY6" fmla="*/ 0 h 569110"/>
              <a:gd name="connsiteX7" fmla="*/ 512538 w 565061"/>
              <a:gd name="connsiteY7" fmla="*/ 0 h 569110"/>
              <a:gd name="connsiteX8" fmla="*/ 565030 w 565061"/>
              <a:gd name="connsiteY8" fmla="*/ 53480 h 569110"/>
              <a:gd name="connsiteX9" fmla="*/ 564503 w 565061"/>
              <a:gd name="connsiteY9" fmla="*/ 288276 h 569110"/>
              <a:gd name="connsiteX10" fmla="*/ 82923 w 565061"/>
              <a:gd name="connsiteY10" fmla="*/ 468671 h 569110"/>
              <a:gd name="connsiteX11" fmla="*/ 206414 w 565061"/>
              <a:gd name="connsiteY11" fmla="*/ 338397 h 569110"/>
              <a:gd name="connsiteX12" fmla="*/ 251858 w 565061"/>
              <a:gd name="connsiteY12" fmla="*/ 311591 h 569110"/>
              <a:gd name="connsiteX13" fmla="*/ 223274 w 565061"/>
              <a:gd name="connsiteY13" fmla="*/ 359011 h 569110"/>
              <a:gd name="connsiteX14" fmla="*/ 79103 w 565061"/>
              <a:gd name="connsiteY14" fmla="*/ 495016 h 569110"/>
              <a:gd name="connsiteX15" fmla="*/ 139433 w 565061"/>
              <a:gd name="connsiteY15" fmla="*/ 479670 h 569110"/>
              <a:gd name="connsiteX16" fmla="*/ 265623 w 565061"/>
              <a:gd name="connsiteY16" fmla="*/ 355323 h 569110"/>
              <a:gd name="connsiteX17" fmla="*/ 320420 w 565061"/>
              <a:gd name="connsiteY17" fmla="*/ 339912 h 569110"/>
              <a:gd name="connsiteX18" fmla="*/ 462813 w 565061"/>
              <a:gd name="connsiteY18" fmla="*/ 290845 h 569110"/>
              <a:gd name="connsiteX19" fmla="*/ 465447 w 565061"/>
              <a:gd name="connsiteY19" fmla="*/ 125401 h 569110"/>
              <a:gd name="connsiteX20" fmla="*/ 302440 w 565061"/>
              <a:gd name="connsiteY20" fmla="*/ 79100 h 569110"/>
              <a:gd name="connsiteX21" fmla="*/ 218071 w 565061"/>
              <a:gd name="connsiteY21" fmla="*/ 221295 h 569110"/>
              <a:gd name="connsiteX22" fmla="*/ 218071 w 565061"/>
              <a:gd name="connsiteY22" fmla="*/ 280702 h 569110"/>
              <a:gd name="connsiteX23" fmla="*/ 87204 w 565061"/>
              <a:gd name="connsiteY23" fmla="*/ 426388 h 569110"/>
              <a:gd name="connsiteX24" fmla="*/ 83055 w 565061"/>
              <a:gd name="connsiteY24" fmla="*/ 468671 h 56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5061" h="569110">
                <a:moveTo>
                  <a:pt x="564569" y="288145"/>
                </a:moveTo>
                <a:cubicBezTo>
                  <a:pt x="564569" y="364939"/>
                  <a:pt x="563845" y="441734"/>
                  <a:pt x="564898" y="518528"/>
                </a:cubicBezTo>
                <a:cubicBezTo>
                  <a:pt x="565425" y="554225"/>
                  <a:pt x="550541" y="569242"/>
                  <a:pt x="514778" y="569110"/>
                </a:cubicBezTo>
                <a:cubicBezTo>
                  <a:pt x="359740" y="568386"/>
                  <a:pt x="204701" y="568386"/>
                  <a:pt x="49663" y="569110"/>
                </a:cubicBezTo>
                <a:cubicBezTo>
                  <a:pt x="13835" y="569242"/>
                  <a:pt x="-260" y="553896"/>
                  <a:pt x="4" y="518199"/>
                </a:cubicBezTo>
                <a:cubicBezTo>
                  <a:pt x="926" y="361646"/>
                  <a:pt x="860" y="205159"/>
                  <a:pt x="4" y="48606"/>
                </a:cubicBezTo>
                <a:cubicBezTo>
                  <a:pt x="-194" y="14621"/>
                  <a:pt x="14361" y="-66"/>
                  <a:pt x="47424" y="0"/>
                </a:cubicBezTo>
                <a:cubicBezTo>
                  <a:pt x="202462" y="198"/>
                  <a:pt x="357500" y="264"/>
                  <a:pt x="512538" y="0"/>
                </a:cubicBezTo>
                <a:cubicBezTo>
                  <a:pt x="549158" y="-66"/>
                  <a:pt x="565886" y="15016"/>
                  <a:pt x="565030" y="53480"/>
                </a:cubicBezTo>
                <a:cubicBezTo>
                  <a:pt x="563318" y="131723"/>
                  <a:pt x="564503" y="209967"/>
                  <a:pt x="564503" y="288276"/>
                </a:cubicBezTo>
                <a:close/>
                <a:moveTo>
                  <a:pt x="82923" y="468671"/>
                </a:moveTo>
                <a:cubicBezTo>
                  <a:pt x="127512" y="421251"/>
                  <a:pt x="165843" y="378638"/>
                  <a:pt x="206414" y="338397"/>
                </a:cubicBezTo>
                <a:cubicBezTo>
                  <a:pt x="219191" y="325751"/>
                  <a:pt x="232363" y="292228"/>
                  <a:pt x="251858" y="311591"/>
                </a:cubicBezTo>
                <a:cubicBezTo>
                  <a:pt x="266480" y="326081"/>
                  <a:pt x="236842" y="345642"/>
                  <a:pt x="223274" y="359011"/>
                </a:cubicBezTo>
                <a:cubicBezTo>
                  <a:pt x="178489" y="403205"/>
                  <a:pt x="131859" y="445554"/>
                  <a:pt x="79103" y="495016"/>
                </a:cubicBezTo>
                <a:cubicBezTo>
                  <a:pt x="115525" y="505685"/>
                  <a:pt x="127182" y="491723"/>
                  <a:pt x="139433" y="479670"/>
                </a:cubicBezTo>
                <a:cubicBezTo>
                  <a:pt x="181584" y="438309"/>
                  <a:pt x="223735" y="396948"/>
                  <a:pt x="265623" y="355323"/>
                </a:cubicBezTo>
                <a:cubicBezTo>
                  <a:pt x="281233" y="339780"/>
                  <a:pt x="296051" y="333918"/>
                  <a:pt x="320420" y="339912"/>
                </a:cubicBezTo>
                <a:cubicBezTo>
                  <a:pt x="376666" y="353743"/>
                  <a:pt x="425865" y="336355"/>
                  <a:pt x="462813" y="290845"/>
                </a:cubicBezTo>
                <a:cubicBezTo>
                  <a:pt x="499630" y="245466"/>
                  <a:pt x="500091" y="171636"/>
                  <a:pt x="465447" y="125401"/>
                </a:cubicBezTo>
                <a:cubicBezTo>
                  <a:pt x="428104" y="75675"/>
                  <a:pt x="360662" y="56509"/>
                  <a:pt x="302440" y="79100"/>
                </a:cubicBezTo>
                <a:cubicBezTo>
                  <a:pt x="247248" y="100505"/>
                  <a:pt x="213790" y="158199"/>
                  <a:pt x="218071" y="221295"/>
                </a:cubicBezTo>
                <a:cubicBezTo>
                  <a:pt x="219454" y="241053"/>
                  <a:pt x="235459" y="262327"/>
                  <a:pt x="218071" y="280702"/>
                </a:cubicBezTo>
                <a:cubicBezTo>
                  <a:pt x="173154" y="328123"/>
                  <a:pt x="142462" y="388254"/>
                  <a:pt x="87204" y="426388"/>
                </a:cubicBezTo>
                <a:cubicBezTo>
                  <a:pt x="77523" y="433040"/>
                  <a:pt x="75481" y="442722"/>
                  <a:pt x="83055" y="468671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B9CB208A-A375-43F3-ACBE-85B65766740B}"/>
              </a:ext>
            </a:extLst>
          </p:cNvPr>
          <p:cNvSpPr/>
          <p:nvPr/>
        </p:nvSpPr>
        <p:spPr>
          <a:xfrm>
            <a:off x="2544809" y="2829262"/>
            <a:ext cx="154226" cy="154514"/>
          </a:xfrm>
          <a:custGeom>
            <a:avLst/>
            <a:gdLst>
              <a:gd name="connsiteX0" fmla="*/ 21469 w 154226"/>
              <a:gd name="connsiteY0" fmla="*/ 523 h 154514"/>
              <a:gd name="connsiteX1" fmla="*/ 114005 w 154226"/>
              <a:gd name="connsiteY1" fmla="*/ 42806 h 154514"/>
              <a:gd name="connsiteX2" fmla="*/ 120854 w 154226"/>
              <a:gd name="connsiteY2" fmla="*/ 56571 h 154514"/>
              <a:gd name="connsiteX3" fmla="*/ 138044 w 154226"/>
              <a:gd name="connsiteY3" fmla="*/ 105901 h 154514"/>
              <a:gd name="connsiteX4" fmla="*/ 147001 w 154226"/>
              <a:gd name="connsiteY4" fmla="*/ 146999 h 154514"/>
              <a:gd name="connsiteX5" fmla="*/ 106101 w 154226"/>
              <a:gd name="connsiteY5" fmla="*/ 138371 h 154514"/>
              <a:gd name="connsiteX6" fmla="*/ 56573 w 154226"/>
              <a:gd name="connsiteY6" fmla="*/ 121313 h 154514"/>
              <a:gd name="connsiteX7" fmla="*/ 42611 w 154226"/>
              <a:gd name="connsiteY7" fmla="*/ 114727 h 154514"/>
              <a:gd name="connsiteX8" fmla="*/ 1447 w 154226"/>
              <a:gd name="connsiteY8" fmla="*/ 17647 h 154514"/>
              <a:gd name="connsiteX9" fmla="*/ 21469 w 154226"/>
              <a:gd name="connsiteY9" fmla="*/ 523 h 1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226" h="154514">
                <a:moveTo>
                  <a:pt x="21469" y="523"/>
                </a:moveTo>
                <a:cubicBezTo>
                  <a:pt x="50119" y="13431"/>
                  <a:pt x="82325" y="27592"/>
                  <a:pt x="114005" y="42806"/>
                </a:cubicBezTo>
                <a:cubicBezTo>
                  <a:pt x="117824" y="44650"/>
                  <a:pt x="122303" y="54858"/>
                  <a:pt x="120854" y="56571"/>
                </a:cubicBezTo>
                <a:cubicBezTo>
                  <a:pt x="98527" y="83113"/>
                  <a:pt x="127704" y="91477"/>
                  <a:pt x="138044" y="105901"/>
                </a:cubicBezTo>
                <a:cubicBezTo>
                  <a:pt x="147133" y="118612"/>
                  <a:pt x="163862" y="129875"/>
                  <a:pt x="147001" y="146999"/>
                </a:cubicBezTo>
                <a:cubicBezTo>
                  <a:pt x="130009" y="164255"/>
                  <a:pt x="118813" y="147657"/>
                  <a:pt x="106101" y="138371"/>
                </a:cubicBezTo>
                <a:cubicBezTo>
                  <a:pt x="91612" y="127767"/>
                  <a:pt x="82984" y="99447"/>
                  <a:pt x="56573" y="121313"/>
                </a:cubicBezTo>
                <a:cubicBezTo>
                  <a:pt x="51568" y="125462"/>
                  <a:pt x="44982" y="120127"/>
                  <a:pt x="42611" y="114727"/>
                </a:cubicBezTo>
                <a:cubicBezTo>
                  <a:pt x="28450" y="82520"/>
                  <a:pt x="14092" y="50446"/>
                  <a:pt x="1447" y="17647"/>
                </a:cubicBezTo>
                <a:cubicBezTo>
                  <a:pt x="-3229" y="5462"/>
                  <a:pt x="3423" y="-2112"/>
                  <a:pt x="21469" y="523"/>
                </a:cubicBezTo>
                <a:close/>
              </a:path>
            </a:pathLst>
          </a:custGeom>
          <a:solidFill>
            <a:srgbClr val="36B9EC"/>
          </a:solidFill>
          <a:ln w="65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0" name="Forma libre: forma 69">
            <a:extLst>
              <a:ext uri="{FF2B5EF4-FFF2-40B4-BE49-F238E27FC236}">
                <a16:creationId xmlns:a16="http://schemas.microsoft.com/office/drawing/2014/main" id="{91AAB800-74BE-48D4-86DA-498FEFE9B6AD}"/>
              </a:ext>
            </a:extLst>
          </p:cNvPr>
          <p:cNvSpPr/>
          <p:nvPr/>
        </p:nvSpPr>
        <p:spPr>
          <a:xfrm>
            <a:off x="6158216" y="5348098"/>
            <a:ext cx="899774" cy="901121"/>
          </a:xfrm>
          <a:custGeom>
            <a:avLst/>
            <a:gdLst>
              <a:gd name="connsiteX0" fmla="*/ 37247 w 899774"/>
              <a:gd name="connsiteY0" fmla="*/ 520517 h 901121"/>
              <a:gd name="connsiteX1" fmla="*/ 36943 w 899774"/>
              <a:gd name="connsiteY1" fmla="*/ 199767 h 901121"/>
              <a:gd name="connsiteX2" fmla="*/ 12346 w 899774"/>
              <a:gd name="connsiteY2" fmla="*/ 146385 h 901121"/>
              <a:gd name="connsiteX3" fmla="*/ 9528 w 899774"/>
              <a:gd name="connsiteY3" fmla="*/ 114249 h 901121"/>
              <a:gd name="connsiteX4" fmla="*/ 192444 w 899774"/>
              <a:gd name="connsiteY4" fmla="*/ 1698 h 901121"/>
              <a:gd name="connsiteX5" fmla="*/ 410998 w 899774"/>
              <a:gd name="connsiteY5" fmla="*/ 6496 h 901121"/>
              <a:gd name="connsiteX6" fmla="*/ 531241 w 899774"/>
              <a:gd name="connsiteY6" fmla="*/ 128490 h 901121"/>
              <a:gd name="connsiteX7" fmla="*/ 507786 w 899774"/>
              <a:gd name="connsiteY7" fmla="*/ 217206 h 901121"/>
              <a:gd name="connsiteX8" fmla="*/ 560483 w 899774"/>
              <a:gd name="connsiteY8" fmla="*/ 267846 h 901121"/>
              <a:gd name="connsiteX9" fmla="*/ 723294 w 899774"/>
              <a:gd name="connsiteY9" fmla="*/ 266476 h 901121"/>
              <a:gd name="connsiteX10" fmla="*/ 892502 w 899774"/>
              <a:gd name="connsiteY10" fmla="*/ 377048 h 901121"/>
              <a:gd name="connsiteX11" fmla="*/ 868286 w 899774"/>
              <a:gd name="connsiteY11" fmla="*/ 401949 h 901121"/>
              <a:gd name="connsiteX12" fmla="*/ 639223 w 899774"/>
              <a:gd name="connsiteY12" fmla="*/ 402482 h 901121"/>
              <a:gd name="connsiteX13" fmla="*/ 552715 w 899774"/>
              <a:gd name="connsiteY13" fmla="*/ 402482 h 901121"/>
              <a:gd name="connsiteX14" fmla="*/ 509081 w 899774"/>
              <a:gd name="connsiteY14" fmla="*/ 444289 h 901121"/>
              <a:gd name="connsiteX15" fmla="*/ 509081 w 899774"/>
              <a:gd name="connsiteY15" fmla="*/ 744630 h 901121"/>
              <a:gd name="connsiteX16" fmla="*/ 559036 w 899774"/>
              <a:gd name="connsiteY16" fmla="*/ 785599 h 901121"/>
              <a:gd name="connsiteX17" fmla="*/ 598254 w 899774"/>
              <a:gd name="connsiteY17" fmla="*/ 741127 h 901121"/>
              <a:gd name="connsiteX18" fmla="*/ 596045 w 899774"/>
              <a:gd name="connsiteY18" fmla="*/ 716149 h 901121"/>
              <a:gd name="connsiteX19" fmla="*/ 599015 w 899774"/>
              <a:gd name="connsiteY19" fmla="*/ 534148 h 901121"/>
              <a:gd name="connsiteX20" fmla="*/ 636786 w 899774"/>
              <a:gd name="connsiteY20" fmla="*/ 499880 h 901121"/>
              <a:gd name="connsiteX21" fmla="*/ 673796 w 899774"/>
              <a:gd name="connsiteY21" fmla="*/ 533767 h 901121"/>
              <a:gd name="connsiteX22" fmla="*/ 692681 w 899774"/>
              <a:gd name="connsiteY22" fmla="*/ 590500 h 901121"/>
              <a:gd name="connsiteX23" fmla="*/ 687122 w 899774"/>
              <a:gd name="connsiteY23" fmla="*/ 697644 h 901121"/>
              <a:gd name="connsiteX24" fmla="*/ 707531 w 899774"/>
              <a:gd name="connsiteY24" fmla="*/ 789635 h 901121"/>
              <a:gd name="connsiteX25" fmla="*/ 724893 w 899774"/>
              <a:gd name="connsiteY25" fmla="*/ 872412 h 901121"/>
              <a:gd name="connsiteX26" fmla="*/ 679660 w 899774"/>
              <a:gd name="connsiteY26" fmla="*/ 900664 h 901121"/>
              <a:gd name="connsiteX27" fmla="*/ 84080 w 899774"/>
              <a:gd name="connsiteY27" fmla="*/ 901121 h 901121"/>
              <a:gd name="connsiteX28" fmla="*/ 37247 w 899774"/>
              <a:gd name="connsiteY28" fmla="*/ 851394 h 901121"/>
              <a:gd name="connsiteX29" fmla="*/ 37628 w 899774"/>
              <a:gd name="connsiteY29" fmla="*/ 520517 h 901121"/>
              <a:gd name="connsiteX30" fmla="*/ 37323 w 899774"/>
              <a:gd name="connsiteY30" fmla="*/ 520517 h 901121"/>
              <a:gd name="connsiteX31" fmla="*/ 333552 w 899774"/>
              <a:gd name="connsiteY31" fmla="*/ 641445 h 901121"/>
              <a:gd name="connsiteX32" fmla="*/ 333780 w 899774"/>
              <a:gd name="connsiteY32" fmla="*/ 641445 h 901121"/>
              <a:gd name="connsiteX33" fmla="*/ 334237 w 899774"/>
              <a:gd name="connsiteY33" fmla="*/ 540011 h 901121"/>
              <a:gd name="connsiteX34" fmla="*/ 275448 w 899774"/>
              <a:gd name="connsiteY34" fmla="*/ 494321 h 901121"/>
              <a:gd name="connsiteX35" fmla="*/ 205009 w 899774"/>
              <a:gd name="connsiteY35" fmla="*/ 538869 h 901121"/>
              <a:gd name="connsiteX36" fmla="*/ 205237 w 899774"/>
              <a:gd name="connsiteY36" fmla="*/ 701147 h 901121"/>
              <a:gd name="connsiteX37" fmla="*/ 297075 w 899774"/>
              <a:gd name="connsiteY37" fmla="*/ 785523 h 901121"/>
              <a:gd name="connsiteX38" fmla="*/ 333704 w 899774"/>
              <a:gd name="connsiteY38" fmla="*/ 747904 h 901121"/>
              <a:gd name="connsiteX39" fmla="*/ 333552 w 899774"/>
              <a:gd name="connsiteY39" fmla="*/ 641369 h 901121"/>
              <a:gd name="connsiteX40" fmla="*/ 344898 w 899774"/>
              <a:gd name="connsiteY40" fmla="*/ 295642 h 901121"/>
              <a:gd name="connsiteX41" fmla="*/ 266615 w 899774"/>
              <a:gd name="connsiteY41" fmla="*/ 219338 h 901121"/>
              <a:gd name="connsiteX42" fmla="*/ 187570 w 899774"/>
              <a:gd name="connsiteY42" fmla="*/ 297469 h 901121"/>
              <a:gd name="connsiteX43" fmla="*/ 271260 w 899774"/>
              <a:gd name="connsiteY43" fmla="*/ 376591 h 901121"/>
              <a:gd name="connsiteX44" fmla="*/ 344898 w 899774"/>
              <a:gd name="connsiteY44" fmla="*/ 295642 h 90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99774" h="901121">
                <a:moveTo>
                  <a:pt x="37247" y="520517"/>
                </a:moveTo>
                <a:cubicBezTo>
                  <a:pt x="37247" y="413600"/>
                  <a:pt x="37552" y="306684"/>
                  <a:pt x="36943" y="199767"/>
                </a:cubicBezTo>
                <a:cubicBezTo>
                  <a:pt x="36866" y="179130"/>
                  <a:pt x="44101" y="154991"/>
                  <a:pt x="12346" y="146385"/>
                </a:cubicBezTo>
                <a:cubicBezTo>
                  <a:pt x="-9890" y="140369"/>
                  <a:pt x="3512" y="125215"/>
                  <a:pt x="9528" y="114249"/>
                </a:cubicBezTo>
                <a:cubicBezTo>
                  <a:pt x="49127" y="42362"/>
                  <a:pt x="97102" y="-10258"/>
                  <a:pt x="192444" y="1698"/>
                </a:cubicBezTo>
                <a:cubicBezTo>
                  <a:pt x="264330" y="10760"/>
                  <a:pt x="338121" y="3906"/>
                  <a:pt x="410998" y="6496"/>
                </a:cubicBezTo>
                <a:cubicBezTo>
                  <a:pt x="446941" y="7790"/>
                  <a:pt x="537485" y="95745"/>
                  <a:pt x="531241" y="128490"/>
                </a:cubicBezTo>
                <a:cubicBezTo>
                  <a:pt x="525682" y="157808"/>
                  <a:pt x="505806" y="183166"/>
                  <a:pt x="507786" y="217206"/>
                </a:cubicBezTo>
                <a:cubicBezTo>
                  <a:pt x="509918" y="254368"/>
                  <a:pt x="524006" y="268761"/>
                  <a:pt x="560483" y="267846"/>
                </a:cubicBezTo>
                <a:cubicBezTo>
                  <a:pt x="614779" y="266399"/>
                  <a:pt x="669608" y="272263"/>
                  <a:pt x="723294" y="266476"/>
                </a:cubicBezTo>
                <a:cubicBezTo>
                  <a:pt x="812010" y="256957"/>
                  <a:pt x="847116" y="325874"/>
                  <a:pt x="892502" y="377048"/>
                </a:cubicBezTo>
                <a:cubicBezTo>
                  <a:pt x="913749" y="400959"/>
                  <a:pt x="883136" y="401797"/>
                  <a:pt x="868286" y="401949"/>
                </a:cubicBezTo>
                <a:cubicBezTo>
                  <a:pt x="791907" y="402787"/>
                  <a:pt x="715603" y="402406"/>
                  <a:pt x="639223" y="402482"/>
                </a:cubicBezTo>
                <a:cubicBezTo>
                  <a:pt x="610362" y="402482"/>
                  <a:pt x="581500" y="403472"/>
                  <a:pt x="552715" y="402482"/>
                </a:cubicBezTo>
                <a:cubicBezTo>
                  <a:pt x="522940" y="401416"/>
                  <a:pt x="508928" y="413905"/>
                  <a:pt x="509081" y="444289"/>
                </a:cubicBezTo>
                <a:cubicBezTo>
                  <a:pt x="509538" y="544428"/>
                  <a:pt x="509614" y="644491"/>
                  <a:pt x="509081" y="744630"/>
                </a:cubicBezTo>
                <a:cubicBezTo>
                  <a:pt x="508928" y="780192"/>
                  <a:pt x="529946" y="785218"/>
                  <a:pt x="559036" y="785599"/>
                </a:cubicBezTo>
                <a:cubicBezTo>
                  <a:pt x="591400" y="785980"/>
                  <a:pt x="600995" y="769988"/>
                  <a:pt x="598254" y="741127"/>
                </a:cubicBezTo>
                <a:cubicBezTo>
                  <a:pt x="597416" y="732674"/>
                  <a:pt x="600310" y="721861"/>
                  <a:pt x="596045" y="716149"/>
                </a:cubicBezTo>
                <a:cubicBezTo>
                  <a:pt x="550050" y="654314"/>
                  <a:pt x="580358" y="594688"/>
                  <a:pt x="599015" y="534148"/>
                </a:cubicBezTo>
                <a:cubicBezTo>
                  <a:pt x="605184" y="514044"/>
                  <a:pt x="614550" y="499803"/>
                  <a:pt x="636786" y="499880"/>
                </a:cubicBezTo>
                <a:cubicBezTo>
                  <a:pt x="658566" y="499880"/>
                  <a:pt x="672882" y="512064"/>
                  <a:pt x="673796" y="533767"/>
                </a:cubicBezTo>
                <a:cubicBezTo>
                  <a:pt x="674710" y="555166"/>
                  <a:pt x="685142" y="571766"/>
                  <a:pt x="692681" y="590500"/>
                </a:cubicBezTo>
                <a:cubicBezTo>
                  <a:pt x="706922" y="625910"/>
                  <a:pt x="706465" y="660407"/>
                  <a:pt x="687122" y="697644"/>
                </a:cubicBezTo>
                <a:cubicBezTo>
                  <a:pt x="671207" y="728181"/>
                  <a:pt x="654910" y="765876"/>
                  <a:pt x="707531" y="789635"/>
                </a:cubicBezTo>
                <a:cubicBezTo>
                  <a:pt x="742484" y="805475"/>
                  <a:pt x="725198" y="843855"/>
                  <a:pt x="724893" y="872412"/>
                </a:cubicBezTo>
                <a:cubicBezTo>
                  <a:pt x="724589" y="900664"/>
                  <a:pt x="700220" y="900664"/>
                  <a:pt x="679660" y="900664"/>
                </a:cubicBezTo>
                <a:cubicBezTo>
                  <a:pt x="481133" y="900892"/>
                  <a:pt x="282607" y="900435"/>
                  <a:pt x="84080" y="901121"/>
                </a:cubicBezTo>
                <a:cubicBezTo>
                  <a:pt x="48365" y="901273"/>
                  <a:pt x="36943" y="884977"/>
                  <a:pt x="37247" y="851394"/>
                </a:cubicBezTo>
                <a:cubicBezTo>
                  <a:pt x="38237" y="741127"/>
                  <a:pt x="37628" y="630784"/>
                  <a:pt x="37628" y="520517"/>
                </a:cubicBezTo>
                <a:lnTo>
                  <a:pt x="37323" y="520517"/>
                </a:lnTo>
                <a:close/>
                <a:moveTo>
                  <a:pt x="333552" y="641445"/>
                </a:moveTo>
                <a:lnTo>
                  <a:pt x="333780" y="641445"/>
                </a:lnTo>
                <a:cubicBezTo>
                  <a:pt x="333780" y="607634"/>
                  <a:pt x="331877" y="573670"/>
                  <a:pt x="334237" y="540011"/>
                </a:cubicBezTo>
                <a:cubicBezTo>
                  <a:pt x="337512" y="493331"/>
                  <a:pt x="308270" y="492188"/>
                  <a:pt x="275448" y="494321"/>
                </a:cubicBezTo>
                <a:cubicBezTo>
                  <a:pt x="244074" y="496300"/>
                  <a:pt x="203257" y="481908"/>
                  <a:pt x="205009" y="538869"/>
                </a:cubicBezTo>
                <a:cubicBezTo>
                  <a:pt x="206684" y="592936"/>
                  <a:pt x="205237" y="647080"/>
                  <a:pt x="205237" y="701147"/>
                </a:cubicBezTo>
                <a:cubicBezTo>
                  <a:pt x="205237" y="788036"/>
                  <a:pt x="212243" y="793747"/>
                  <a:pt x="297075" y="785523"/>
                </a:cubicBezTo>
                <a:cubicBezTo>
                  <a:pt x="322129" y="783086"/>
                  <a:pt x="334009" y="773263"/>
                  <a:pt x="333704" y="747904"/>
                </a:cubicBezTo>
                <a:cubicBezTo>
                  <a:pt x="333247" y="712418"/>
                  <a:pt x="333552" y="676931"/>
                  <a:pt x="333552" y="641369"/>
                </a:cubicBezTo>
                <a:close/>
                <a:moveTo>
                  <a:pt x="344898" y="295642"/>
                </a:moveTo>
                <a:cubicBezTo>
                  <a:pt x="343756" y="251702"/>
                  <a:pt x="309945" y="218729"/>
                  <a:pt x="266615" y="219338"/>
                </a:cubicBezTo>
                <a:cubicBezTo>
                  <a:pt x="227245" y="219947"/>
                  <a:pt x="187874" y="258784"/>
                  <a:pt x="187570" y="297469"/>
                </a:cubicBezTo>
                <a:cubicBezTo>
                  <a:pt x="187189" y="338058"/>
                  <a:pt x="229377" y="377885"/>
                  <a:pt x="271260" y="376591"/>
                </a:cubicBezTo>
                <a:cubicBezTo>
                  <a:pt x="313829" y="375220"/>
                  <a:pt x="346117" y="339809"/>
                  <a:pt x="344898" y="29564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B8292437-4DCF-4BB7-B4EA-BD135463708B}"/>
              </a:ext>
            </a:extLst>
          </p:cNvPr>
          <p:cNvSpPr/>
          <p:nvPr/>
        </p:nvSpPr>
        <p:spPr>
          <a:xfrm>
            <a:off x="6122262" y="978200"/>
            <a:ext cx="974858" cy="583072"/>
          </a:xfrm>
          <a:custGeom>
            <a:avLst/>
            <a:gdLst>
              <a:gd name="connsiteX0" fmla="*/ 489901 w 974858"/>
              <a:gd name="connsiteY0" fmla="*/ 582689 h 583072"/>
              <a:gd name="connsiteX1" fmla="*/ 67490 w 974858"/>
              <a:gd name="connsiteY1" fmla="*/ 583069 h 583072"/>
              <a:gd name="connsiteX2" fmla="*/ 4512 w 974858"/>
              <a:gd name="connsiteY2" fmla="*/ 534409 h 583072"/>
              <a:gd name="connsiteX3" fmla="*/ 29185 w 974858"/>
              <a:gd name="connsiteY3" fmla="*/ 151520 h 583072"/>
              <a:gd name="connsiteX4" fmla="*/ 229387 w 974858"/>
              <a:gd name="connsiteY4" fmla="*/ 817 h 583072"/>
              <a:gd name="connsiteX5" fmla="*/ 371866 w 974858"/>
              <a:gd name="connsiteY5" fmla="*/ 436 h 583072"/>
              <a:gd name="connsiteX6" fmla="*/ 442915 w 974858"/>
              <a:gd name="connsiteY6" fmla="*/ 24043 h 583072"/>
              <a:gd name="connsiteX7" fmla="*/ 930588 w 974858"/>
              <a:gd name="connsiteY7" fmla="*/ 365353 h 583072"/>
              <a:gd name="connsiteX8" fmla="*/ 974832 w 974858"/>
              <a:gd name="connsiteY8" fmla="*/ 471965 h 583072"/>
              <a:gd name="connsiteX9" fmla="*/ 866469 w 974858"/>
              <a:gd name="connsiteY9" fmla="*/ 582612 h 583072"/>
              <a:gd name="connsiteX10" fmla="*/ 489901 w 974858"/>
              <a:gd name="connsiteY10" fmla="*/ 582612 h 583072"/>
              <a:gd name="connsiteX11" fmla="*/ 224513 w 974858"/>
              <a:gd name="connsiteY11" fmla="*/ 223483 h 583072"/>
              <a:gd name="connsiteX12" fmla="*/ 224513 w 974858"/>
              <a:gd name="connsiteY12" fmla="*/ 222645 h 583072"/>
              <a:gd name="connsiteX13" fmla="*/ 371790 w 974858"/>
              <a:gd name="connsiteY13" fmla="*/ 222417 h 583072"/>
              <a:gd name="connsiteX14" fmla="*/ 416643 w 974858"/>
              <a:gd name="connsiteY14" fmla="*/ 164390 h 583072"/>
              <a:gd name="connsiteX15" fmla="*/ 396920 w 974858"/>
              <a:gd name="connsiteY15" fmla="*/ 136366 h 583072"/>
              <a:gd name="connsiteX16" fmla="*/ 102443 w 974858"/>
              <a:gd name="connsiteY16" fmla="*/ 137356 h 583072"/>
              <a:gd name="connsiteX17" fmla="*/ 61169 w 974858"/>
              <a:gd name="connsiteY17" fmla="*/ 204521 h 583072"/>
              <a:gd name="connsiteX18" fmla="*/ 107774 w 974858"/>
              <a:gd name="connsiteY18" fmla="*/ 222645 h 583072"/>
              <a:gd name="connsiteX19" fmla="*/ 224513 w 974858"/>
              <a:gd name="connsiteY19" fmla="*/ 223559 h 583072"/>
              <a:gd name="connsiteX20" fmla="*/ 527215 w 974858"/>
              <a:gd name="connsiteY20" fmla="*/ 214573 h 583072"/>
              <a:gd name="connsiteX21" fmla="*/ 617073 w 974858"/>
              <a:gd name="connsiteY21" fmla="*/ 317073 h 583072"/>
              <a:gd name="connsiteX22" fmla="*/ 645554 w 974858"/>
              <a:gd name="connsiteY22" fmla="*/ 293542 h 583072"/>
              <a:gd name="connsiteX23" fmla="*/ 561635 w 974858"/>
              <a:gd name="connsiteY23" fmla="*/ 161343 h 583072"/>
              <a:gd name="connsiteX24" fmla="*/ 527291 w 974858"/>
              <a:gd name="connsiteY24" fmla="*/ 179087 h 583072"/>
              <a:gd name="connsiteX25" fmla="*/ 527291 w 974858"/>
              <a:gd name="connsiteY25" fmla="*/ 214573 h 58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74858" h="583072">
                <a:moveTo>
                  <a:pt x="489901" y="582689"/>
                </a:moveTo>
                <a:cubicBezTo>
                  <a:pt x="349097" y="582689"/>
                  <a:pt x="208293" y="582079"/>
                  <a:pt x="67490" y="583069"/>
                </a:cubicBezTo>
                <a:cubicBezTo>
                  <a:pt x="31698" y="583298"/>
                  <a:pt x="3903" y="573017"/>
                  <a:pt x="4512" y="534409"/>
                </a:cubicBezTo>
                <a:cubicBezTo>
                  <a:pt x="6492" y="406551"/>
                  <a:pt x="-17724" y="277246"/>
                  <a:pt x="29185" y="151520"/>
                </a:cubicBezTo>
                <a:cubicBezTo>
                  <a:pt x="60331" y="67982"/>
                  <a:pt x="139376" y="3939"/>
                  <a:pt x="229387" y="817"/>
                </a:cubicBezTo>
                <a:cubicBezTo>
                  <a:pt x="276829" y="-859"/>
                  <a:pt x="324348" y="588"/>
                  <a:pt x="371866" y="436"/>
                </a:cubicBezTo>
                <a:cubicBezTo>
                  <a:pt x="398215" y="360"/>
                  <a:pt x="421288" y="8812"/>
                  <a:pt x="442915" y="24043"/>
                </a:cubicBezTo>
                <a:cubicBezTo>
                  <a:pt x="605194" y="138193"/>
                  <a:pt x="767320" y="252573"/>
                  <a:pt x="930588" y="365353"/>
                </a:cubicBezTo>
                <a:cubicBezTo>
                  <a:pt x="970111" y="392615"/>
                  <a:pt x="975289" y="429624"/>
                  <a:pt x="974832" y="471965"/>
                </a:cubicBezTo>
                <a:cubicBezTo>
                  <a:pt x="973461" y="593654"/>
                  <a:pt x="985646" y="582384"/>
                  <a:pt x="866469" y="582612"/>
                </a:cubicBezTo>
                <a:cubicBezTo>
                  <a:pt x="740972" y="582917"/>
                  <a:pt x="615398" y="582612"/>
                  <a:pt x="489901" y="582612"/>
                </a:cubicBezTo>
                <a:close/>
                <a:moveTo>
                  <a:pt x="224513" y="223483"/>
                </a:moveTo>
                <a:lnTo>
                  <a:pt x="224513" y="222645"/>
                </a:lnTo>
                <a:cubicBezTo>
                  <a:pt x="273631" y="222645"/>
                  <a:pt x="322673" y="223254"/>
                  <a:pt x="371790" y="222417"/>
                </a:cubicBezTo>
                <a:cubicBezTo>
                  <a:pt x="409790" y="221808"/>
                  <a:pt x="409257" y="189215"/>
                  <a:pt x="416643" y="164390"/>
                </a:cubicBezTo>
                <a:cubicBezTo>
                  <a:pt x="421288" y="148550"/>
                  <a:pt x="413978" y="136442"/>
                  <a:pt x="396920" y="136366"/>
                </a:cubicBezTo>
                <a:cubicBezTo>
                  <a:pt x="298761" y="135757"/>
                  <a:pt x="200526" y="133853"/>
                  <a:pt x="102443" y="137356"/>
                </a:cubicBezTo>
                <a:cubicBezTo>
                  <a:pt x="65357" y="138650"/>
                  <a:pt x="62997" y="179239"/>
                  <a:pt x="61169" y="204521"/>
                </a:cubicBezTo>
                <a:cubicBezTo>
                  <a:pt x="58732" y="237952"/>
                  <a:pt x="91325" y="221427"/>
                  <a:pt x="107774" y="222645"/>
                </a:cubicBezTo>
                <a:cubicBezTo>
                  <a:pt x="146535" y="225463"/>
                  <a:pt x="185600" y="223559"/>
                  <a:pt x="224513" y="223559"/>
                </a:cubicBezTo>
                <a:close/>
                <a:moveTo>
                  <a:pt x="527215" y="214573"/>
                </a:moveTo>
                <a:cubicBezTo>
                  <a:pt x="526986" y="280520"/>
                  <a:pt x="549908" y="305498"/>
                  <a:pt x="617073" y="317073"/>
                </a:cubicBezTo>
                <a:cubicBezTo>
                  <a:pt x="638853" y="320880"/>
                  <a:pt x="642965" y="311514"/>
                  <a:pt x="645554" y="293542"/>
                </a:cubicBezTo>
                <a:cubicBezTo>
                  <a:pt x="654388" y="232316"/>
                  <a:pt x="634817" y="202313"/>
                  <a:pt x="561635" y="161343"/>
                </a:cubicBezTo>
                <a:cubicBezTo>
                  <a:pt x="537724" y="147941"/>
                  <a:pt x="527519" y="151444"/>
                  <a:pt x="527291" y="179087"/>
                </a:cubicBezTo>
                <a:cubicBezTo>
                  <a:pt x="527215" y="190890"/>
                  <a:pt x="527291" y="202694"/>
                  <a:pt x="527291" y="21457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9BCFCF41-336E-4121-A36C-AACB613203C0}"/>
              </a:ext>
            </a:extLst>
          </p:cNvPr>
          <p:cNvSpPr/>
          <p:nvPr/>
        </p:nvSpPr>
        <p:spPr>
          <a:xfrm>
            <a:off x="10602321" y="4185289"/>
            <a:ext cx="1037148" cy="431986"/>
          </a:xfrm>
          <a:custGeom>
            <a:avLst/>
            <a:gdLst>
              <a:gd name="connsiteX0" fmla="*/ 684618 w 1037148"/>
              <a:gd name="connsiteY0" fmla="*/ 358978 h 431986"/>
              <a:gd name="connsiteX1" fmla="*/ 634891 w 1037148"/>
              <a:gd name="connsiteY1" fmla="*/ 406040 h 431986"/>
              <a:gd name="connsiteX2" fmla="*/ 375062 w 1037148"/>
              <a:gd name="connsiteY2" fmla="*/ 404898 h 431986"/>
              <a:gd name="connsiteX3" fmla="*/ 330590 w 1037148"/>
              <a:gd name="connsiteY3" fmla="*/ 357912 h 431986"/>
              <a:gd name="connsiteX4" fmla="*/ 278122 w 1037148"/>
              <a:gd name="connsiteY4" fmla="*/ 423403 h 431986"/>
              <a:gd name="connsiteX5" fmla="*/ 201057 w 1037148"/>
              <a:gd name="connsiteY5" fmla="*/ 413884 h 431986"/>
              <a:gd name="connsiteX6" fmla="*/ 159097 w 1037148"/>
              <a:gd name="connsiteY6" fmla="*/ 418529 h 431986"/>
              <a:gd name="connsiteX7" fmla="*/ 87744 w 1037148"/>
              <a:gd name="connsiteY7" fmla="*/ 419519 h 431986"/>
              <a:gd name="connsiteX8" fmla="*/ 2759 w 1037148"/>
              <a:gd name="connsiteY8" fmla="*/ 285492 h 431986"/>
              <a:gd name="connsiteX9" fmla="*/ 17 w 1037148"/>
              <a:gd name="connsiteY9" fmla="*/ 61455 h 431986"/>
              <a:gd name="connsiteX10" fmla="*/ 60177 w 1037148"/>
              <a:gd name="connsiteY10" fmla="*/ 154 h 431986"/>
              <a:gd name="connsiteX11" fmla="*/ 865172 w 1037148"/>
              <a:gd name="connsiteY11" fmla="*/ 1 h 431986"/>
              <a:gd name="connsiteX12" fmla="*/ 926322 w 1037148"/>
              <a:gd name="connsiteY12" fmla="*/ 46454 h 431986"/>
              <a:gd name="connsiteX13" fmla="*/ 995315 w 1037148"/>
              <a:gd name="connsiteY13" fmla="*/ 140196 h 431986"/>
              <a:gd name="connsiteX14" fmla="*/ 1020597 w 1037148"/>
              <a:gd name="connsiteY14" fmla="*/ 191446 h 431986"/>
              <a:gd name="connsiteX15" fmla="*/ 1034761 w 1037148"/>
              <a:gd name="connsiteY15" fmla="*/ 373066 h 431986"/>
              <a:gd name="connsiteX16" fmla="*/ 1000645 w 1037148"/>
              <a:gd name="connsiteY16" fmla="*/ 400252 h 431986"/>
              <a:gd name="connsiteX17" fmla="*/ 932642 w 1037148"/>
              <a:gd name="connsiteY17" fmla="*/ 413122 h 431986"/>
              <a:gd name="connsiteX18" fmla="*/ 723988 w 1037148"/>
              <a:gd name="connsiteY18" fmla="*/ 416853 h 431986"/>
              <a:gd name="connsiteX19" fmla="*/ 684618 w 1037148"/>
              <a:gd name="connsiteY19" fmla="*/ 358826 h 431986"/>
              <a:gd name="connsiteX20" fmla="*/ 828315 w 1037148"/>
              <a:gd name="connsiteY20" fmla="*/ 111715 h 431986"/>
              <a:gd name="connsiteX21" fmla="*/ 828315 w 1037148"/>
              <a:gd name="connsiteY21" fmla="*/ 110954 h 431986"/>
              <a:gd name="connsiteX22" fmla="*/ 848647 w 1037148"/>
              <a:gd name="connsiteY22" fmla="*/ 110725 h 431986"/>
              <a:gd name="connsiteX23" fmla="*/ 891673 w 1037148"/>
              <a:gd name="connsiteY23" fmla="*/ 90393 h 431986"/>
              <a:gd name="connsiteX24" fmla="*/ 848952 w 1037148"/>
              <a:gd name="connsiteY24" fmla="*/ 44778 h 431986"/>
              <a:gd name="connsiteX25" fmla="*/ 792981 w 1037148"/>
              <a:gd name="connsiteY25" fmla="*/ 44626 h 431986"/>
              <a:gd name="connsiteX26" fmla="*/ 755514 w 1037148"/>
              <a:gd name="connsiteY26" fmla="*/ 81255 h 431986"/>
              <a:gd name="connsiteX27" fmla="*/ 792676 w 1037148"/>
              <a:gd name="connsiteY27" fmla="*/ 111715 h 431986"/>
              <a:gd name="connsiteX28" fmla="*/ 828315 w 1037148"/>
              <a:gd name="connsiteY28" fmla="*/ 111715 h 431986"/>
              <a:gd name="connsiteX29" fmla="*/ 517085 w 1037148"/>
              <a:gd name="connsiteY29" fmla="*/ 111182 h 431986"/>
              <a:gd name="connsiteX30" fmla="*/ 575264 w 1037148"/>
              <a:gd name="connsiteY30" fmla="*/ 88641 h 431986"/>
              <a:gd name="connsiteX31" fmla="*/ 565898 w 1037148"/>
              <a:gd name="connsiteY31" fmla="*/ 52165 h 431986"/>
              <a:gd name="connsiteX32" fmla="*/ 462560 w 1037148"/>
              <a:gd name="connsiteY32" fmla="*/ 50718 h 431986"/>
              <a:gd name="connsiteX33" fmla="*/ 450604 w 1037148"/>
              <a:gd name="connsiteY33" fmla="*/ 86281 h 431986"/>
              <a:gd name="connsiteX34" fmla="*/ 476724 w 1037148"/>
              <a:gd name="connsiteY34" fmla="*/ 111106 h 431986"/>
              <a:gd name="connsiteX35" fmla="*/ 517085 w 1037148"/>
              <a:gd name="connsiteY35" fmla="*/ 111182 h 4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37148" h="431986">
                <a:moveTo>
                  <a:pt x="684618" y="358978"/>
                </a:moveTo>
                <a:cubicBezTo>
                  <a:pt x="686369" y="395988"/>
                  <a:pt x="669692" y="407106"/>
                  <a:pt x="634891" y="406040"/>
                </a:cubicBezTo>
                <a:cubicBezTo>
                  <a:pt x="548383" y="403451"/>
                  <a:pt x="461646" y="404212"/>
                  <a:pt x="375062" y="404898"/>
                </a:cubicBezTo>
                <a:cubicBezTo>
                  <a:pt x="344373" y="405126"/>
                  <a:pt x="322366" y="399948"/>
                  <a:pt x="330590" y="357912"/>
                </a:cubicBezTo>
                <a:cubicBezTo>
                  <a:pt x="318558" y="387307"/>
                  <a:pt x="306526" y="411904"/>
                  <a:pt x="278122" y="423403"/>
                </a:cubicBezTo>
                <a:cubicBezTo>
                  <a:pt x="250403" y="434597"/>
                  <a:pt x="224892" y="430941"/>
                  <a:pt x="201057" y="413884"/>
                </a:cubicBezTo>
                <a:cubicBezTo>
                  <a:pt x="185370" y="402613"/>
                  <a:pt x="172500" y="410304"/>
                  <a:pt x="159097" y="418529"/>
                </a:cubicBezTo>
                <a:cubicBezTo>
                  <a:pt x="135415" y="432997"/>
                  <a:pt x="105106" y="439242"/>
                  <a:pt x="87744" y="419519"/>
                </a:cubicBezTo>
                <a:cubicBezTo>
                  <a:pt x="52790" y="379920"/>
                  <a:pt x="4815" y="345423"/>
                  <a:pt x="2759" y="285492"/>
                </a:cubicBezTo>
                <a:cubicBezTo>
                  <a:pt x="170" y="210864"/>
                  <a:pt x="1084" y="136084"/>
                  <a:pt x="17" y="61455"/>
                </a:cubicBezTo>
                <a:cubicBezTo>
                  <a:pt x="-592" y="20334"/>
                  <a:pt x="14791" y="-75"/>
                  <a:pt x="60177" y="154"/>
                </a:cubicBezTo>
                <a:cubicBezTo>
                  <a:pt x="328534" y="1372"/>
                  <a:pt x="596815" y="1144"/>
                  <a:pt x="865172" y="1"/>
                </a:cubicBezTo>
                <a:cubicBezTo>
                  <a:pt x="900278" y="-151"/>
                  <a:pt x="919087" y="13099"/>
                  <a:pt x="926322" y="46454"/>
                </a:cubicBezTo>
                <a:cubicBezTo>
                  <a:pt x="935308" y="87804"/>
                  <a:pt x="951985" y="123138"/>
                  <a:pt x="995315" y="140196"/>
                </a:cubicBezTo>
                <a:cubicBezTo>
                  <a:pt x="1017398" y="148877"/>
                  <a:pt x="1019683" y="169895"/>
                  <a:pt x="1020597" y="191446"/>
                </a:cubicBezTo>
                <a:cubicBezTo>
                  <a:pt x="1023338" y="252062"/>
                  <a:pt x="1012601" y="313288"/>
                  <a:pt x="1034761" y="373066"/>
                </a:cubicBezTo>
                <a:cubicBezTo>
                  <a:pt x="1045422" y="401852"/>
                  <a:pt x="1017932" y="403451"/>
                  <a:pt x="1000645" y="400252"/>
                </a:cubicBezTo>
                <a:cubicBezTo>
                  <a:pt x="974754" y="395531"/>
                  <a:pt x="955868" y="406268"/>
                  <a:pt x="932642" y="413122"/>
                </a:cubicBezTo>
                <a:cubicBezTo>
                  <a:pt x="865401" y="432921"/>
                  <a:pt x="793514" y="422032"/>
                  <a:pt x="723988" y="416853"/>
                </a:cubicBezTo>
                <a:cubicBezTo>
                  <a:pt x="700229" y="415102"/>
                  <a:pt x="692918" y="383880"/>
                  <a:pt x="684618" y="358826"/>
                </a:cubicBezTo>
                <a:close/>
                <a:moveTo>
                  <a:pt x="828315" y="111715"/>
                </a:moveTo>
                <a:lnTo>
                  <a:pt x="828315" y="110954"/>
                </a:lnTo>
                <a:cubicBezTo>
                  <a:pt x="835092" y="110954"/>
                  <a:pt x="842098" y="112020"/>
                  <a:pt x="848647" y="110725"/>
                </a:cubicBezTo>
                <a:cubicBezTo>
                  <a:pt x="864715" y="107603"/>
                  <a:pt x="890911" y="120930"/>
                  <a:pt x="891673" y="90393"/>
                </a:cubicBezTo>
                <a:cubicBezTo>
                  <a:pt x="892358" y="63740"/>
                  <a:pt x="879489" y="44702"/>
                  <a:pt x="848952" y="44778"/>
                </a:cubicBezTo>
                <a:cubicBezTo>
                  <a:pt x="830295" y="44778"/>
                  <a:pt x="811638" y="44626"/>
                  <a:pt x="792981" y="44626"/>
                </a:cubicBezTo>
                <a:cubicBezTo>
                  <a:pt x="768536" y="44626"/>
                  <a:pt x="754905" y="54754"/>
                  <a:pt x="755514" y="81255"/>
                </a:cubicBezTo>
                <a:cubicBezTo>
                  <a:pt x="756123" y="106918"/>
                  <a:pt x="771582" y="112096"/>
                  <a:pt x="792676" y="111715"/>
                </a:cubicBezTo>
                <a:cubicBezTo>
                  <a:pt x="804556" y="111487"/>
                  <a:pt x="816435" y="111715"/>
                  <a:pt x="828315" y="111715"/>
                </a:cubicBezTo>
                <a:close/>
                <a:moveTo>
                  <a:pt x="517085" y="111182"/>
                </a:moveTo>
                <a:cubicBezTo>
                  <a:pt x="533838" y="105852"/>
                  <a:pt x="565821" y="126032"/>
                  <a:pt x="575264" y="88641"/>
                </a:cubicBezTo>
                <a:cubicBezTo>
                  <a:pt x="578538" y="75772"/>
                  <a:pt x="579757" y="58029"/>
                  <a:pt x="565898" y="52165"/>
                </a:cubicBezTo>
                <a:cubicBezTo>
                  <a:pt x="532391" y="38077"/>
                  <a:pt x="496600" y="40361"/>
                  <a:pt x="462560" y="50718"/>
                </a:cubicBezTo>
                <a:cubicBezTo>
                  <a:pt x="448015" y="55135"/>
                  <a:pt x="449767" y="72726"/>
                  <a:pt x="450604" y="86281"/>
                </a:cubicBezTo>
                <a:cubicBezTo>
                  <a:pt x="451594" y="102425"/>
                  <a:pt x="461113" y="110421"/>
                  <a:pt x="476724" y="111106"/>
                </a:cubicBezTo>
                <a:cubicBezTo>
                  <a:pt x="488452" y="111639"/>
                  <a:pt x="500255" y="111182"/>
                  <a:pt x="517085" y="11118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98AAF3A5-7464-477C-A29A-C8C4BAB1283C}"/>
              </a:ext>
            </a:extLst>
          </p:cNvPr>
          <p:cNvSpPr/>
          <p:nvPr/>
        </p:nvSpPr>
        <p:spPr>
          <a:xfrm>
            <a:off x="6260443" y="2326816"/>
            <a:ext cx="618661" cy="864589"/>
          </a:xfrm>
          <a:custGeom>
            <a:avLst/>
            <a:gdLst>
              <a:gd name="connsiteX0" fmla="*/ 129587 w 618661"/>
              <a:gd name="connsiteY0" fmla="*/ 693283 h 864589"/>
              <a:gd name="connsiteX1" fmla="*/ 17340 w 618661"/>
              <a:gd name="connsiteY1" fmla="*/ 574030 h 864589"/>
              <a:gd name="connsiteX2" fmla="*/ 16426 w 618661"/>
              <a:gd name="connsiteY2" fmla="*/ 161976 h 864589"/>
              <a:gd name="connsiteX3" fmla="*/ 91511 w 618661"/>
              <a:gd name="connsiteY3" fmla="*/ 48587 h 864589"/>
              <a:gd name="connsiteX4" fmla="*/ 532427 w 618661"/>
              <a:gd name="connsiteY4" fmla="*/ 49881 h 864589"/>
              <a:gd name="connsiteX5" fmla="*/ 604695 w 618661"/>
              <a:gd name="connsiteY5" fmla="*/ 159920 h 864589"/>
              <a:gd name="connsiteX6" fmla="*/ 604009 w 618661"/>
              <a:gd name="connsiteY6" fmla="*/ 571974 h 864589"/>
              <a:gd name="connsiteX7" fmla="*/ 509658 w 618661"/>
              <a:gd name="connsiteY7" fmla="*/ 692293 h 864589"/>
              <a:gd name="connsiteX8" fmla="*/ 546287 w 618661"/>
              <a:gd name="connsiteY8" fmla="*/ 758926 h 864589"/>
              <a:gd name="connsiteX9" fmla="*/ 575224 w 618661"/>
              <a:gd name="connsiteY9" fmla="*/ 779639 h 864589"/>
              <a:gd name="connsiteX10" fmla="*/ 616117 w 618661"/>
              <a:gd name="connsiteY10" fmla="*/ 838199 h 864589"/>
              <a:gd name="connsiteX11" fmla="*/ 549866 w 618661"/>
              <a:gd name="connsiteY11" fmla="*/ 851754 h 864589"/>
              <a:gd name="connsiteX12" fmla="*/ 490391 w 618661"/>
              <a:gd name="connsiteY12" fmla="*/ 842387 h 864589"/>
              <a:gd name="connsiteX13" fmla="*/ 113976 w 618661"/>
              <a:gd name="connsiteY13" fmla="*/ 840865 h 864589"/>
              <a:gd name="connsiteX14" fmla="*/ 66229 w 618661"/>
              <a:gd name="connsiteY14" fmla="*/ 854039 h 864589"/>
              <a:gd name="connsiteX15" fmla="*/ 6145 w 618661"/>
              <a:gd name="connsiteY15" fmla="*/ 842997 h 864589"/>
              <a:gd name="connsiteX16" fmla="*/ 31047 w 618661"/>
              <a:gd name="connsiteY16" fmla="*/ 786645 h 864589"/>
              <a:gd name="connsiteX17" fmla="*/ 70874 w 618661"/>
              <a:gd name="connsiteY17" fmla="*/ 736080 h 864589"/>
              <a:gd name="connsiteX18" fmla="*/ 129663 w 618661"/>
              <a:gd name="connsiteY18" fmla="*/ 693207 h 864589"/>
              <a:gd name="connsiteX19" fmla="*/ 305344 w 618661"/>
              <a:gd name="connsiteY19" fmla="*/ 194340 h 864589"/>
              <a:gd name="connsiteX20" fmla="*/ 157839 w 618661"/>
              <a:gd name="connsiteY20" fmla="*/ 194340 h 864589"/>
              <a:gd name="connsiteX21" fmla="*/ 59299 w 618661"/>
              <a:gd name="connsiteY21" fmla="*/ 293870 h 864589"/>
              <a:gd name="connsiteX22" fmla="*/ 119002 w 618661"/>
              <a:gd name="connsiteY22" fmla="*/ 351516 h 864589"/>
              <a:gd name="connsiteX23" fmla="*/ 459702 w 618661"/>
              <a:gd name="connsiteY23" fmla="*/ 350755 h 864589"/>
              <a:gd name="connsiteX24" fmla="*/ 560831 w 618661"/>
              <a:gd name="connsiteY24" fmla="*/ 244600 h 864589"/>
              <a:gd name="connsiteX25" fmla="*/ 508668 w 618661"/>
              <a:gd name="connsiteY25" fmla="*/ 193959 h 864589"/>
              <a:gd name="connsiteX26" fmla="*/ 305268 w 618661"/>
              <a:gd name="connsiteY26" fmla="*/ 194340 h 864589"/>
              <a:gd name="connsiteX27" fmla="*/ 130577 w 618661"/>
              <a:gd name="connsiteY27" fmla="*/ 775070 h 864589"/>
              <a:gd name="connsiteX28" fmla="*/ 490239 w 618661"/>
              <a:gd name="connsiteY28" fmla="*/ 775070 h 864589"/>
              <a:gd name="connsiteX29" fmla="*/ 130577 w 618661"/>
              <a:gd name="connsiteY29" fmla="*/ 775070 h 86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8661" h="864589">
                <a:moveTo>
                  <a:pt x="129587" y="693283"/>
                </a:moveTo>
                <a:cubicBezTo>
                  <a:pt x="36530" y="677825"/>
                  <a:pt x="17492" y="656046"/>
                  <a:pt x="17340" y="574030"/>
                </a:cubicBezTo>
                <a:cubicBezTo>
                  <a:pt x="17035" y="436653"/>
                  <a:pt x="18634" y="299277"/>
                  <a:pt x="16426" y="161976"/>
                </a:cubicBezTo>
                <a:cubicBezTo>
                  <a:pt x="15512" y="104482"/>
                  <a:pt x="40566" y="71051"/>
                  <a:pt x="91511" y="48587"/>
                </a:cubicBezTo>
                <a:cubicBezTo>
                  <a:pt x="239092" y="-16599"/>
                  <a:pt x="385303" y="-16218"/>
                  <a:pt x="532427" y="49881"/>
                </a:cubicBezTo>
                <a:cubicBezTo>
                  <a:pt x="581164" y="71813"/>
                  <a:pt x="605456" y="104482"/>
                  <a:pt x="604695" y="159920"/>
                </a:cubicBezTo>
                <a:cubicBezTo>
                  <a:pt x="602715" y="297221"/>
                  <a:pt x="604314" y="434597"/>
                  <a:pt x="604009" y="571974"/>
                </a:cubicBezTo>
                <a:cubicBezTo>
                  <a:pt x="603857" y="653228"/>
                  <a:pt x="588550" y="672342"/>
                  <a:pt x="509658" y="692293"/>
                </a:cubicBezTo>
                <a:cubicBezTo>
                  <a:pt x="524203" y="712930"/>
                  <a:pt x="569208" y="715215"/>
                  <a:pt x="546287" y="758926"/>
                </a:cubicBezTo>
                <a:cubicBezTo>
                  <a:pt x="539814" y="771262"/>
                  <a:pt x="562887" y="775374"/>
                  <a:pt x="575224" y="779639"/>
                </a:cubicBezTo>
                <a:cubicBezTo>
                  <a:pt x="602943" y="789310"/>
                  <a:pt x="626626" y="805987"/>
                  <a:pt x="616117" y="838199"/>
                </a:cubicBezTo>
                <a:cubicBezTo>
                  <a:pt x="604009" y="875133"/>
                  <a:pt x="575986" y="866832"/>
                  <a:pt x="549866" y="851754"/>
                </a:cubicBezTo>
                <a:cubicBezTo>
                  <a:pt x="531132" y="840941"/>
                  <a:pt x="510572" y="842540"/>
                  <a:pt x="490391" y="842387"/>
                </a:cubicBezTo>
                <a:cubicBezTo>
                  <a:pt x="364894" y="841855"/>
                  <a:pt x="239397" y="841778"/>
                  <a:pt x="113976" y="840865"/>
                </a:cubicBezTo>
                <a:cubicBezTo>
                  <a:pt x="96232" y="840712"/>
                  <a:pt x="81231" y="844367"/>
                  <a:pt x="66229" y="854039"/>
                </a:cubicBezTo>
                <a:cubicBezTo>
                  <a:pt x="43764" y="868508"/>
                  <a:pt x="22289" y="870944"/>
                  <a:pt x="6145" y="842997"/>
                </a:cubicBezTo>
                <a:cubicBezTo>
                  <a:pt x="-11522" y="812308"/>
                  <a:pt x="12694" y="794641"/>
                  <a:pt x="31047" y="786645"/>
                </a:cubicBezTo>
                <a:cubicBezTo>
                  <a:pt x="56177" y="775679"/>
                  <a:pt x="72702" y="770120"/>
                  <a:pt x="70874" y="736080"/>
                </a:cubicBezTo>
                <a:cubicBezTo>
                  <a:pt x="69656" y="714530"/>
                  <a:pt x="95166" y="701660"/>
                  <a:pt x="129663" y="693207"/>
                </a:cubicBezTo>
                <a:close/>
                <a:moveTo>
                  <a:pt x="305344" y="194340"/>
                </a:moveTo>
                <a:cubicBezTo>
                  <a:pt x="256150" y="194340"/>
                  <a:pt x="207032" y="194340"/>
                  <a:pt x="157839" y="194340"/>
                </a:cubicBezTo>
                <a:cubicBezTo>
                  <a:pt x="58157" y="194340"/>
                  <a:pt x="60213" y="194340"/>
                  <a:pt x="59299" y="293870"/>
                </a:cubicBezTo>
                <a:cubicBezTo>
                  <a:pt x="58918" y="339028"/>
                  <a:pt x="75367" y="352430"/>
                  <a:pt x="119002" y="351516"/>
                </a:cubicBezTo>
                <a:cubicBezTo>
                  <a:pt x="232543" y="349156"/>
                  <a:pt x="346161" y="350755"/>
                  <a:pt x="459702" y="350755"/>
                </a:cubicBezTo>
                <a:cubicBezTo>
                  <a:pt x="566543" y="350755"/>
                  <a:pt x="565324" y="350755"/>
                  <a:pt x="560831" y="244600"/>
                </a:cubicBezTo>
                <a:cubicBezTo>
                  <a:pt x="559308" y="207743"/>
                  <a:pt x="545449" y="193122"/>
                  <a:pt x="508668" y="193959"/>
                </a:cubicBezTo>
                <a:cubicBezTo>
                  <a:pt x="440893" y="195482"/>
                  <a:pt x="373042" y="194416"/>
                  <a:pt x="305268" y="194340"/>
                </a:cubicBezTo>
                <a:close/>
                <a:moveTo>
                  <a:pt x="130577" y="775070"/>
                </a:moveTo>
                <a:lnTo>
                  <a:pt x="490239" y="775070"/>
                </a:lnTo>
                <a:cubicBezTo>
                  <a:pt x="446452" y="746665"/>
                  <a:pt x="175582" y="746589"/>
                  <a:pt x="130577" y="77507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4" name="Forma libre: forma 73">
            <a:extLst>
              <a:ext uri="{FF2B5EF4-FFF2-40B4-BE49-F238E27FC236}">
                <a16:creationId xmlns:a16="http://schemas.microsoft.com/office/drawing/2014/main" id="{B881F118-53EB-43A2-BEF8-584675B7F86D}"/>
              </a:ext>
            </a:extLst>
          </p:cNvPr>
          <p:cNvSpPr/>
          <p:nvPr/>
        </p:nvSpPr>
        <p:spPr>
          <a:xfrm>
            <a:off x="7594376" y="4107289"/>
            <a:ext cx="989343" cy="508511"/>
          </a:xfrm>
          <a:custGeom>
            <a:avLst/>
            <a:gdLst>
              <a:gd name="connsiteX0" fmla="*/ 989115 w 989343"/>
              <a:gd name="connsiteY0" fmla="*/ 259012 h 508511"/>
              <a:gd name="connsiteX1" fmla="*/ 989115 w 989343"/>
              <a:gd name="connsiteY1" fmla="*/ 421900 h 508511"/>
              <a:gd name="connsiteX2" fmla="*/ 957132 w 989343"/>
              <a:gd name="connsiteY2" fmla="*/ 463174 h 508511"/>
              <a:gd name="connsiteX3" fmla="*/ 923244 w 989343"/>
              <a:gd name="connsiteY3" fmla="*/ 483658 h 508511"/>
              <a:gd name="connsiteX4" fmla="*/ 884636 w 989343"/>
              <a:gd name="connsiteY4" fmla="*/ 505285 h 508511"/>
              <a:gd name="connsiteX5" fmla="*/ 721367 w 989343"/>
              <a:gd name="connsiteY5" fmla="*/ 504067 h 508511"/>
              <a:gd name="connsiteX6" fmla="*/ 671793 w 989343"/>
              <a:gd name="connsiteY6" fmla="*/ 453503 h 508511"/>
              <a:gd name="connsiteX7" fmla="*/ 625950 w 989343"/>
              <a:gd name="connsiteY7" fmla="*/ 419996 h 508511"/>
              <a:gd name="connsiteX8" fmla="*/ 366350 w 989343"/>
              <a:gd name="connsiteY8" fmla="*/ 420301 h 508511"/>
              <a:gd name="connsiteX9" fmla="*/ 318375 w 989343"/>
              <a:gd name="connsiteY9" fmla="*/ 453731 h 508511"/>
              <a:gd name="connsiteX10" fmla="*/ 210468 w 989343"/>
              <a:gd name="connsiteY10" fmla="*/ 496223 h 508511"/>
              <a:gd name="connsiteX11" fmla="*/ 159219 w 989343"/>
              <a:gd name="connsiteY11" fmla="*/ 496909 h 508511"/>
              <a:gd name="connsiteX12" fmla="*/ 69208 w 989343"/>
              <a:gd name="connsiteY12" fmla="*/ 489141 h 508511"/>
              <a:gd name="connsiteX13" fmla="*/ 1357 w 989343"/>
              <a:gd name="connsiteY13" fmla="*/ 340189 h 508511"/>
              <a:gd name="connsiteX14" fmla="*/ 2575 w 989343"/>
              <a:gd name="connsiteY14" fmla="*/ 95896 h 508511"/>
              <a:gd name="connsiteX15" fmla="*/ 95784 w 989343"/>
              <a:gd name="connsiteY15" fmla="*/ 4972 h 508511"/>
              <a:gd name="connsiteX16" fmla="*/ 894840 w 989343"/>
              <a:gd name="connsiteY16" fmla="*/ 1925 h 508511"/>
              <a:gd name="connsiteX17" fmla="*/ 989115 w 989343"/>
              <a:gd name="connsiteY17" fmla="*/ 96201 h 508511"/>
              <a:gd name="connsiteX18" fmla="*/ 989344 w 989343"/>
              <a:gd name="connsiteY18" fmla="*/ 106405 h 508511"/>
              <a:gd name="connsiteX19" fmla="*/ 989344 w 989343"/>
              <a:gd name="connsiteY19" fmla="*/ 259164 h 508511"/>
              <a:gd name="connsiteX20" fmla="*/ 989191 w 989343"/>
              <a:gd name="connsiteY20" fmla="*/ 259164 h 508511"/>
              <a:gd name="connsiteX21" fmla="*/ 491238 w 989343"/>
              <a:gd name="connsiteY21" fmla="*/ 95058 h 508511"/>
              <a:gd name="connsiteX22" fmla="*/ 414935 w 989343"/>
              <a:gd name="connsiteY22" fmla="*/ 95058 h 508511"/>
              <a:gd name="connsiteX23" fmla="*/ 378534 w 989343"/>
              <a:gd name="connsiteY23" fmla="*/ 132677 h 508511"/>
              <a:gd name="connsiteX24" fmla="*/ 414478 w 989343"/>
              <a:gd name="connsiteY24" fmla="*/ 170829 h 508511"/>
              <a:gd name="connsiteX25" fmla="*/ 572187 w 989343"/>
              <a:gd name="connsiteY25" fmla="*/ 171134 h 508511"/>
              <a:gd name="connsiteX26" fmla="*/ 610872 w 989343"/>
              <a:gd name="connsiteY26" fmla="*/ 130545 h 508511"/>
              <a:gd name="connsiteX27" fmla="*/ 572644 w 989343"/>
              <a:gd name="connsiteY27" fmla="*/ 95058 h 508511"/>
              <a:gd name="connsiteX28" fmla="*/ 491238 w 989343"/>
              <a:gd name="connsiteY28" fmla="*/ 95135 h 508511"/>
              <a:gd name="connsiteX29" fmla="*/ 481719 w 989343"/>
              <a:gd name="connsiteY29" fmla="*/ 326558 h 508511"/>
              <a:gd name="connsiteX30" fmla="*/ 572416 w 989343"/>
              <a:gd name="connsiteY30" fmla="*/ 326558 h 508511"/>
              <a:gd name="connsiteX31" fmla="*/ 610491 w 989343"/>
              <a:gd name="connsiteY31" fmla="*/ 290310 h 508511"/>
              <a:gd name="connsiteX32" fmla="*/ 571045 w 989343"/>
              <a:gd name="connsiteY32" fmla="*/ 256042 h 508511"/>
              <a:gd name="connsiteX33" fmla="*/ 419047 w 989343"/>
              <a:gd name="connsiteY33" fmla="*/ 256042 h 508511"/>
              <a:gd name="connsiteX34" fmla="*/ 378382 w 989343"/>
              <a:gd name="connsiteY34" fmla="*/ 294956 h 508511"/>
              <a:gd name="connsiteX35" fmla="*/ 420570 w 989343"/>
              <a:gd name="connsiteY35" fmla="*/ 331127 h 508511"/>
              <a:gd name="connsiteX36" fmla="*/ 481719 w 989343"/>
              <a:gd name="connsiteY36" fmla="*/ 326711 h 508511"/>
              <a:gd name="connsiteX37" fmla="*/ 750762 w 989343"/>
              <a:gd name="connsiteY37" fmla="*/ 170905 h 508511"/>
              <a:gd name="connsiteX38" fmla="*/ 811607 w 989343"/>
              <a:gd name="connsiteY38" fmla="*/ 170905 h 508511"/>
              <a:gd name="connsiteX39" fmla="*/ 852957 w 989343"/>
              <a:gd name="connsiteY39" fmla="*/ 133363 h 508511"/>
              <a:gd name="connsiteX40" fmla="*/ 812977 w 989343"/>
              <a:gd name="connsiteY40" fmla="*/ 94602 h 508511"/>
              <a:gd name="connsiteX41" fmla="*/ 696390 w 989343"/>
              <a:gd name="connsiteY41" fmla="*/ 94678 h 508511"/>
              <a:gd name="connsiteX42" fmla="*/ 655192 w 989343"/>
              <a:gd name="connsiteY42" fmla="*/ 131992 h 508511"/>
              <a:gd name="connsiteX43" fmla="*/ 695019 w 989343"/>
              <a:gd name="connsiteY43" fmla="*/ 170905 h 508511"/>
              <a:gd name="connsiteX44" fmla="*/ 750762 w 989343"/>
              <a:gd name="connsiteY44" fmla="*/ 170753 h 508511"/>
              <a:gd name="connsiteX45" fmla="*/ 236207 w 989343"/>
              <a:gd name="connsiteY45" fmla="*/ 170448 h 508511"/>
              <a:gd name="connsiteX46" fmla="*/ 236207 w 989343"/>
              <a:gd name="connsiteY46" fmla="*/ 170144 h 508511"/>
              <a:gd name="connsiteX47" fmla="*/ 307028 w 989343"/>
              <a:gd name="connsiteY47" fmla="*/ 169915 h 508511"/>
              <a:gd name="connsiteX48" fmla="*/ 334366 w 989343"/>
              <a:gd name="connsiteY48" fmla="*/ 130164 h 508511"/>
              <a:gd name="connsiteX49" fmla="*/ 306800 w 989343"/>
              <a:gd name="connsiteY49" fmla="*/ 95668 h 508511"/>
              <a:gd name="connsiteX50" fmla="*/ 175286 w 989343"/>
              <a:gd name="connsiteY50" fmla="*/ 95820 h 508511"/>
              <a:gd name="connsiteX51" fmla="*/ 143988 w 989343"/>
              <a:gd name="connsiteY51" fmla="*/ 133743 h 508511"/>
              <a:gd name="connsiteX52" fmla="*/ 175515 w 989343"/>
              <a:gd name="connsiteY52" fmla="*/ 170296 h 508511"/>
              <a:gd name="connsiteX53" fmla="*/ 236207 w 989343"/>
              <a:gd name="connsiteY53" fmla="*/ 170296 h 508511"/>
              <a:gd name="connsiteX54" fmla="*/ 754721 w 989343"/>
              <a:gd name="connsiteY54" fmla="*/ 326178 h 508511"/>
              <a:gd name="connsiteX55" fmla="*/ 754721 w 989343"/>
              <a:gd name="connsiteY55" fmla="*/ 326330 h 508511"/>
              <a:gd name="connsiteX56" fmla="*/ 820364 w 989343"/>
              <a:gd name="connsiteY56" fmla="*/ 326330 h 508511"/>
              <a:gd name="connsiteX57" fmla="*/ 851738 w 989343"/>
              <a:gd name="connsiteY57" fmla="*/ 291148 h 508511"/>
              <a:gd name="connsiteX58" fmla="*/ 820136 w 989343"/>
              <a:gd name="connsiteY58" fmla="*/ 255890 h 508511"/>
              <a:gd name="connsiteX59" fmla="*/ 688851 w 989343"/>
              <a:gd name="connsiteY59" fmla="*/ 256271 h 508511"/>
              <a:gd name="connsiteX60" fmla="*/ 655725 w 989343"/>
              <a:gd name="connsiteY60" fmla="*/ 290920 h 508511"/>
              <a:gd name="connsiteX61" fmla="*/ 689003 w 989343"/>
              <a:gd name="connsiteY61" fmla="*/ 326101 h 508511"/>
              <a:gd name="connsiteX62" fmla="*/ 754645 w 989343"/>
              <a:gd name="connsiteY62" fmla="*/ 326178 h 508511"/>
              <a:gd name="connsiteX63" fmla="*/ 242300 w 989343"/>
              <a:gd name="connsiteY63" fmla="*/ 256423 h 508511"/>
              <a:gd name="connsiteX64" fmla="*/ 176200 w 989343"/>
              <a:gd name="connsiteY64" fmla="*/ 256499 h 508511"/>
              <a:gd name="connsiteX65" fmla="*/ 144217 w 989343"/>
              <a:gd name="connsiteY65" fmla="*/ 287874 h 508511"/>
              <a:gd name="connsiteX66" fmla="*/ 175667 w 989343"/>
              <a:gd name="connsiteY66" fmla="*/ 325416 h 508511"/>
              <a:gd name="connsiteX67" fmla="*/ 302764 w 989343"/>
              <a:gd name="connsiteY67" fmla="*/ 325645 h 508511"/>
              <a:gd name="connsiteX68" fmla="*/ 334138 w 989343"/>
              <a:gd name="connsiteY68" fmla="*/ 288559 h 508511"/>
              <a:gd name="connsiteX69" fmla="*/ 303373 w 989343"/>
              <a:gd name="connsiteY69" fmla="*/ 256423 h 508511"/>
              <a:gd name="connsiteX70" fmla="*/ 242376 w 989343"/>
              <a:gd name="connsiteY70" fmla="*/ 256423 h 5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989343" h="508511">
                <a:moveTo>
                  <a:pt x="989115" y="259012"/>
                </a:moveTo>
                <a:cubicBezTo>
                  <a:pt x="989115" y="313308"/>
                  <a:pt x="989191" y="367604"/>
                  <a:pt x="989115" y="421900"/>
                </a:cubicBezTo>
                <a:cubicBezTo>
                  <a:pt x="989115" y="443603"/>
                  <a:pt x="986526" y="463631"/>
                  <a:pt x="957132" y="463174"/>
                </a:cubicBezTo>
                <a:cubicBezTo>
                  <a:pt x="941825" y="462945"/>
                  <a:pt x="934134" y="476120"/>
                  <a:pt x="923244" y="483658"/>
                </a:cubicBezTo>
                <a:cubicBezTo>
                  <a:pt x="910832" y="492187"/>
                  <a:pt x="895297" y="507799"/>
                  <a:pt x="884636" y="505285"/>
                </a:cubicBezTo>
                <a:cubicBezTo>
                  <a:pt x="829731" y="492568"/>
                  <a:pt x="776272" y="498432"/>
                  <a:pt x="721367" y="504067"/>
                </a:cubicBezTo>
                <a:cubicBezTo>
                  <a:pt x="695552" y="506732"/>
                  <a:pt x="675600" y="480384"/>
                  <a:pt x="671793" y="453503"/>
                </a:cubicBezTo>
                <a:cubicBezTo>
                  <a:pt x="667605" y="423651"/>
                  <a:pt x="650927" y="419768"/>
                  <a:pt x="625950" y="419996"/>
                </a:cubicBezTo>
                <a:cubicBezTo>
                  <a:pt x="539442" y="420834"/>
                  <a:pt x="452858" y="420681"/>
                  <a:pt x="366350" y="420301"/>
                </a:cubicBezTo>
                <a:cubicBezTo>
                  <a:pt x="341905" y="420225"/>
                  <a:pt x="327132" y="426164"/>
                  <a:pt x="318375" y="453731"/>
                </a:cubicBezTo>
                <a:cubicBezTo>
                  <a:pt x="301393" y="507342"/>
                  <a:pt x="262860" y="521810"/>
                  <a:pt x="210468" y="496223"/>
                </a:cubicBezTo>
                <a:cubicBezTo>
                  <a:pt x="191126" y="486781"/>
                  <a:pt x="177190" y="485714"/>
                  <a:pt x="159219" y="496909"/>
                </a:cubicBezTo>
                <a:cubicBezTo>
                  <a:pt x="127616" y="516632"/>
                  <a:pt x="100658" y="498203"/>
                  <a:pt x="69208" y="489141"/>
                </a:cubicBezTo>
                <a:cubicBezTo>
                  <a:pt x="-16386" y="464468"/>
                  <a:pt x="1738" y="399207"/>
                  <a:pt x="1357" y="340189"/>
                </a:cubicBezTo>
                <a:cubicBezTo>
                  <a:pt x="748" y="258784"/>
                  <a:pt x="-471" y="177226"/>
                  <a:pt x="2575" y="95896"/>
                </a:cubicBezTo>
                <a:cubicBezTo>
                  <a:pt x="5241" y="24923"/>
                  <a:pt x="24202" y="7332"/>
                  <a:pt x="95784" y="4972"/>
                </a:cubicBezTo>
                <a:cubicBezTo>
                  <a:pt x="362086" y="-4014"/>
                  <a:pt x="628463" y="1925"/>
                  <a:pt x="894840" y="1925"/>
                </a:cubicBezTo>
                <a:cubicBezTo>
                  <a:pt x="960863" y="1925"/>
                  <a:pt x="985384" y="29873"/>
                  <a:pt x="989115" y="96201"/>
                </a:cubicBezTo>
                <a:cubicBezTo>
                  <a:pt x="989268" y="99551"/>
                  <a:pt x="989344" y="102978"/>
                  <a:pt x="989344" y="106405"/>
                </a:cubicBezTo>
                <a:cubicBezTo>
                  <a:pt x="989344" y="157350"/>
                  <a:pt x="989344" y="208219"/>
                  <a:pt x="989344" y="259164"/>
                </a:cubicBezTo>
                <a:lnTo>
                  <a:pt x="989191" y="259164"/>
                </a:lnTo>
                <a:close/>
                <a:moveTo>
                  <a:pt x="491238" y="95058"/>
                </a:moveTo>
                <a:cubicBezTo>
                  <a:pt x="465804" y="95058"/>
                  <a:pt x="440369" y="95287"/>
                  <a:pt x="414935" y="95058"/>
                </a:cubicBezTo>
                <a:cubicBezTo>
                  <a:pt x="389195" y="94754"/>
                  <a:pt x="378458" y="107471"/>
                  <a:pt x="378534" y="132677"/>
                </a:cubicBezTo>
                <a:cubicBezTo>
                  <a:pt x="378534" y="157426"/>
                  <a:pt x="388358" y="170905"/>
                  <a:pt x="414478" y="170829"/>
                </a:cubicBezTo>
                <a:cubicBezTo>
                  <a:pt x="467022" y="170601"/>
                  <a:pt x="519566" y="170524"/>
                  <a:pt x="572187" y="171134"/>
                </a:cubicBezTo>
                <a:cubicBezTo>
                  <a:pt x="600439" y="171438"/>
                  <a:pt x="611405" y="158188"/>
                  <a:pt x="610872" y="130545"/>
                </a:cubicBezTo>
                <a:cubicBezTo>
                  <a:pt x="610339" y="104044"/>
                  <a:pt x="597241" y="94525"/>
                  <a:pt x="572644" y="95058"/>
                </a:cubicBezTo>
                <a:cubicBezTo>
                  <a:pt x="545534" y="95592"/>
                  <a:pt x="518424" y="95211"/>
                  <a:pt x="491238" y="95135"/>
                </a:cubicBezTo>
                <a:close/>
                <a:moveTo>
                  <a:pt x="481719" y="326558"/>
                </a:moveTo>
                <a:cubicBezTo>
                  <a:pt x="518348" y="326558"/>
                  <a:pt x="545382" y="326711"/>
                  <a:pt x="572416" y="326558"/>
                </a:cubicBezTo>
                <a:cubicBezTo>
                  <a:pt x="596327" y="326406"/>
                  <a:pt x="610567" y="316583"/>
                  <a:pt x="610491" y="290310"/>
                </a:cubicBezTo>
                <a:cubicBezTo>
                  <a:pt x="610491" y="262972"/>
                  <a:pt x="594347" y="255966"/>
                  <a:pt x="571045" y="256042"/>
                </a:cubicBezTo>
                <a:cubicBezTo>
                  <a:pt x="520404" y="256195"/>
                  <a:pt x="469687" y="256499"/>
                  <a:pt x="419047" y="256042"/>
                </a:cubicBezTo>
                <a:cubicBezTo>
                  <a:pt x="392089" y="255738"/>
                  <a:pt x="378534" y="266627"/>
                  <a:pt x="378382" y="294956"/>
                </a:cubicBezTo>
                <a:cubicBezTo>
                  <a:pt x="378230" y="325035"/>
                  <a:pt x="394754" y="332879"/>
                  <a:pt x="420570" y="331127"/>
                </a:cubicBezTo>
                <a:cubicBezTo>
                  <a:pt x="444101" y="329528"/>
                  <a:pt x="467707" y="327777"/>
                  <a:pt x="481719" y="326711"/>
                </a:cubicBezTo>
                <a:close/>
                <a:moveTo>
                  <a:pt x="750762" y="170905"/>
                </a:moveTo>
                <a:cubicBezTo>
                  <a:pt x="771018" y="170905"/>
                  <a:pt x="791274" y="170677"/>
                  <a:pt x="811607" y="170905"/>
                </a:cubicBezTo>
                <a:cubicBezTo>
                  <a:pt x="837270" y="171286"/>
                  <a:pt x="853566" y="163518"/>
                  <a:pt x="852957" y="133363"/>
                </a:cubicBezTo>
                <a:cubicBezTo>
                  <a:pt x="852424" y="105491"/>
                  <a:pt x="841077" y="93764"/>
                  <a:pt x="812977" y="94602"/>
                </a:cubicBezTo>
                <a:cubicBezTo>
                  <a:pt x="774140" y="95820"/>
                  <a:pt x="735303" y="95439"/>
                  <a:pt x="696390" y="94678"/>
                </a:cubicBezTo>
                <a:cubicBezTo>
                  <a:pt x="670118" y="94145"/>
                  <a:pt x="655192" y="102217"/>
                  <a:pt x="655192" y="131992"/>
                </a:cubicBezTo>
                <a:cubicBezTo>
                  <a:pt x="655192" y="160549"/>
                  <a:pt x="667681" y="171895"/>
                  <a:pt x="695019" y="170905"/>
                </a:cubicBezTo>
                <a:cubicBezTo>
                  <a:pt x="713600" y="170296"/>
                  <a:pt x="732181" y="170753"/>
                  <a:pt x="750762" y="170753"/>
                </a:cubicBezTo>
                <a:close/>
                <a:moveTo>
                  <a:pt x="236207" y="170448"/>
                </a:moveTo>
                <a:lnTo>
                  <a:pt x="236207" y="170144"/>
                </a:lnTo>
                <a:cubicBezTo>
                  <a:pt x="259814" y="170144"/>
                  <a:pt x="283497" y="170905"/>
                  <a:pt x="307028" y="169915"/>
                </a:cubicBezTo>
                <a:cubicBezTo>
                  <a:pt x="332843" y="168849"/>
                  <a:pt x="334366" y="149963"/>
                  <a:pt x="334366" y="130164"/>
                </a:cubicBezTo>
                <a:cubicBezTo>
                  <a:pt x="334366" y="111050"/>
                  <a:pt x="328731" y="96048"/>
                  <a:pt x="306800" y="95668"/>
                </a:cubicBezTo>
                <a:cubicBezTo>
                  <a:pt x="262937" y="95058"/>
                  <a:pt x="219073" y="94754"/>
                  <a:pt x="175286" y="95820"/>
                </a:cubicBezTo>
                <a:cubicBezTo>
                  <a:pt x="152136" y="96429"/>
                  <a:pt x="144217" y="112345"/>
                  <a:pt x="143988" y="133743"/>
                </a:cubicBezTo>
                <a:cubicBezTo>
                  <a:pt x="143760" y="155446"/>
                  <a:pt x="151527" y="169991"/>
                  <a:pt x="175515" y="170296"/>
                </a:cubicBezTo>
                <a:cubicBezTo>
                  <a:pt x="195771" y="170601"/>
                  <a:pt x="216027" y="170296"/>
                  <a:pt x="236207" y="170296"/>
                </a:cubicBezTo>
                <a:close/>
                <a:moveTo>
                  <a:pt x="754721" y="326178"/>
                </a:moveTo>
                <a:cubicBezTo>
                  <a:pt x="754721" y="326178"/>
                  <a:pt x="754721" y="326330"/>
                  <a:pt x="754721" y="326330"/>
                </a:cubicBezTo>
                <a:cubicBezTo>
                  <a:pt x="776577" y="326330"/>
                  <a:pt x="798508" y="326482"/>
                  <a:pt x="820364" y="326330"/>
                </a:cubicBezTo>
                <a:cubicBezTo>
                  <a:pt x="843590" y="326101"/>
                  <a:pt x="852957" y="314755"/>
                  <a:pt x="851738" y="291148"/>
                </a:cubicBezTo>
                <a:cubicBezTo>
                  <a:pt x="850672" y="269521"/>
                  <a:pt x="845189" y="255585"/>
                  <a:pt x="820136" y="255890"/>
                </a:cubicBezTo>
                <a:cubicBezTo>
                  <a:pt x="776349" y="256575"/>
                  <a:pt x="732638" y="256118"/>
                  <a:pt x="688851" y="256271"/>
                </a:cubicBezTo>
                <a:cubicBezTo>
                  <a:pt x="665853" y="256271"/>
                  <a:pt x="655496" y="267922"/>
                  <a:pt x="655725" y="290920"/>
                </a:cubicBezTo>
                <a:cubicBezTo>
                  <a:pt x="655953" y="313613"/>
                  <a:pt x="666386" y="325645"/>
                  <a:pt x="689003" y="326101"/>
                </a:cubicBezTo>
                <a:cubicBezTo>
                  <a:pt x="710859" y="326482"/>
                  <a:pt x="732790" y="326178"/>
                  <a:pt x="754645" y="326178"/>
                </a:cubicBezTo>
                <a:close/>
                <a:moveTo>
                  <a:pt x="242300" y="256423"/>
                </a:moveTo>
                <a:cubicBezTo>
                  <a:pt x="220292" y="256423"/>
                  <a:pt x="198208" y="256042"/>
                  <a:pt x="176200" y="256499"/>
                </a:cubicBezTo>
                <a:cubicBezTo>
                  <a:pt x="156096" y="256880"/>
                  <a:pt x="144826" y="267160"/>
                  <a:pt x="144217" y="287874"/>
                </a:cubicBezTo>
                <a:cubicBezTo>
                  <a:pt x="143531" y="309805"/>
                  <a:pt x="152441" y="324883"/>
                  <a:pt x="175667" y="325416"/>
                </a:cubicBezTo>
                <a:cubicBezTo>
                  <a:pt x="218007" y="326406"/>
                  <a:pt x="260424" y="326178"/>
                  <a:pt x="302764" y="325645"/>
                </a:cubicBezTo>
                <a:cubicBezTo>
                  <a:pt x="326523" y="325340"/>
                  <a:pt x="334595" y="310719"/>
                  <a:pt x="334138" y="288559"/>
                </a:cubicBezTo>
                <a:cubicBezTo>
                  <a:pt x="333681" y="267846"/>
                  <a:pt x="324010" y="256880"/>
                  <a:pt x="303373" y="256423"/>
                </a:cubicBezTo>
                <a:cubicBezTo>
                  <a:pt x="283040" y="256042"/>
                  <a:pt x="262708" y="256347"/>
                  <a:pt x="242376" y="25642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5" name="Forma libre: forma 74">
            <a:extLst>
              <a:ext uri="{FF2B5EF4-FFF2-40B4-BE49-F238E27FC236}">
                <a16:creationId xmlns:a16="http://schemas.microsoft.com/office/drawing/2014/main" id="{79DCBAFE-35C6-4C1C-B0A3-5C0C66B6E353}"/>
              </a:ext>
            </a:extLst>
          </p:cNvPr>
          <p:cNvSpPr/>
          <p:nvPr/>
        </p:nvSpPr>
        <p:spPr>
          <a:xfrm>
            <a:off x="6115101" y="4186190"/>
            <a:ext cx="951952" cy="432965"/>
          </a:xfrm>
          <a:custGeom>
            <a:avLst/>
            <a:gdLst>
              <a:gd name="connsiteX0" fmla="*/ 474978 w 951952"/>
              <a:gd name="connsiteY0" fmla="*/ 623 h 432965"/>
              <a:gd name="connsiteX1" fmla="*/ 866776 w 951952"/>
              <a:gd name="connsiteY1" fmla="*/ 14 h 432965"/>
              <a:gd name="connsiteX2" fmla="*/ 923052 w 951952"/>
              <a:gd name="connsiteY2" fmla="*/ 56290 h 432965"/>
              <a:gd name="connsiteX3" fmla="*/ 922823 w 951952"/>
              <a:gd name="connsiteY3" fmla="*/ 269970 h 432965"/>
              <a:gd name="connsiteX4" fmla="*/ 943613 w 951952"/>
              <a:gd name="connsiteY4" fmla="*/ 344142 h 432965"/>
              <a:gd name="connsiteX5" fmla="*/ 925413 w 951952"/>
              <a:gd name="connsiteY5" fmla="*/ 376963 h 432965"/>
              <a:gd name="connsiteX6" fmla="*/ 850480 w 951952"/>
              <a:gd name="connsiteY6" fmla="*/ 413744 h 432965"/>
              <a:gd name="connsiteX7" fmla="*/ 775242 w 951952"/>
              <a:gd name="connsiteY7" fmla="*/ 423415 h 432965"/>
              <a:gd name="connsiteX8" fmla="*/ 709143 w 951952"/>
              <a:gd name="connsiteY8" fmla="*/ 421816 h 432965"/>
              <a:gd name="connsiteX9" fmla="*/ 608852 w 951952"/>
              <a:gd name="connsiteY9" fmla="*/ 379171 h 432965"/>
              <a:gd name="connsiteX10" fmla="*/ 553033 w 951952"/>
              <a:gd name="connsiteY10" fmla="*/ 341476 h 432965"/>
              <a:gd name="connsiteX11" fmla="*/ 395323 w 951952"/>
              <a:gd name="connsiteY11" fmla="*/ 341476 h 432965"/>
              <a:gd name="connsiteX12" fmla="*/ 342170 w 951952"/>
              <a:gd name="connsiteY12" fmla="*/ 376582 h 432965"/>
              <a:gd name="connsiteX13" fmla="*/ 233502 w 951952"/>
              <a:gd name="connsiteY13" fmla="*/ 418694 h 432965"/>
              <a:gd name="connsiteX14" fmla="*/ 182100 w 951952"/>
              <a:gd name="connsiteY14" fmla="*/ 419836 h 432965"/>
              <a:gd name="connsiteX15" fmla="*/ 83636 w 951952"/>
              <a:gd name="connsiteY15" fmla="*/ 398818 h 432965"/>
              <a:gd name="connsiteX16" fmla="*/ 35737 w 951952"/>
              <a:gd name="connsiteY16" fmla="*/ 378638 h 432965"/>
              <a:gd name="connsiteX17" fmla="*/ 11978 w 951952"/>
              <a:gd name="connsiteY17" fmla="*/ 336755 h 432965"/>
              <a:gd name="connsiteX18" fmla="*/ 24771 w 951952"/>
              <a:gd name="connsiteY18" fmla="*/ 284287 h 432965"/>
              <a:gd name="connsiteX19" fmla="*/ 23857 w 951952"/>
              <a:gd name="connsiteY19" fmla="*/ 70606 h 432965"/>
              <a:gd name="connsiteX20" fmla="*/ 93307 w 951952"/>
              <a:gd name="connsiteY20" fmla="*/ 699 h 432965"/>
              <a:gd name="connsiteX21" fmla="*/ 474978 w 951952"/>
              <a:gd name="connsiteY21" fmla="*/ 623 h 43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51952" h="432965">
                <a:moveTo>
                  <a:pt x="474978" y="623"/>
                </a:moveTo>
                <a:cubicBezTo>
                  <a:pt x="605577" y="623"/>
                  <a:pt x="736177" y="1689"/>
                  <a:pt x="866776" y="14"/>
                </a:cubicBezTo>
                <a:cubicBezTo>
                  <a:pt x="908431" y="-519"/>
                  <a:pt x="924423" y="14102"/>
                  <a:pt x="923052" y="56290"/>
                </a:cubicBezTo>
                <a:cubicBezTo>
                  <a:pt x="920691" y="127415"/>
                  <a:pt x="921833" y="198769"/>
                  <a:pt x="922823" y="269970"/>
                </a:cubicBezTo>
                <a:cubicBezTo>
                  <a:pt x="923204" y="295786"/>
                  <a:pt x="917036" y="321829"/>
                  <a:pt x="943613" y="344142"/>
                </a:cubicBezTo>
                <a:cubicBezTo>
                  <a:pt x="963793" y="361123"/>
                  <a:pt x="943232" y="376049"/>
                  <a:pt x="925413" y="376963"/>
                </a:cubicBezTo>
                <a:cubicBezTo>
                  <a:pt x="894191" y="378638"/>
                  <a:pt x="871802" y="392345"/>
                  <a:pt x="850480" y="413744"/>
                </a:cubicBezTo>
                <a:cubicBezTo>
                  <a:pt x="829157" y="435219"/>
                  <a:pt x="800372" y="438721"/>
                  <a:pt x="775242" y="423415"/>
                </a:cubicBezTo>
                <a:cubicBezTo>
                  <a:pt x="751559" y="409023"/>
                  <a:pt x="735796" y="404834"/>
                  <a:pt x="709143" y="421816"/>
                </a:cubicBezTo>
                <a:cubicBezTo>
                  <a:pt x="669392" y="447098"/>
                  <a:pt x="625833" y="427908"/>
                  <a:pt x="608852" y="379171"/>
                </a:cubicBezTo>
                <a:cubicBezTo>
                  <a:pt x="598267" y="348863"/>
                  <a:pt x="582199" y="340639"/>
                  <a:pt x="553033" y="341476"/>
                </a:cubicBezTo>
                <a:cubicBezTo>
                  <a:pt x="500488" y="342999"/>
                  <a:pt x="447868" y="342847"/>
                  <a:pt x="395323" y="341476"/>
                </a:cubicBezTo>
                <a:cubicBezTo>
                  <a:pt x="368061" y="340791"/>
                  <a:pt x="352831" y="349320"/>
                  <a:pt x="342170" y="376582"/>
                </a:cubicBezTo>
                <a:cubicBezTo>
                  <a:pt x="320695" y="431487"/>
                  <a:pt x="287189" y="444052"/>
                  <a:pt x="233502" y="418694"/>
                </a:cubicBezTo>
                <a:cubicBezTo>
                  <a:pt x="214083" y="409556"/>
                  <a:pt x="200528" y="409479"/>
                  <a:pt x="182100" y="419836"/>
                </a:cubicBezTo>
                <a:cubicBezTo>
                  <a:pt x="144329" y="441006"/>
                  <a:pt x="108842" y="434533"/>
                  <a:pt x="83636" y="398818"/>
                </a:cubicBezTo>
                <a:cubicBezTo>
                  <a:pt x="70462" y="380161"/>
                  <a:pt x="55079" y="379019"/>
                  <a:pt x="35737" y="378638"/>
                </a:cubicBezTo>
                <a:cubicBezTo>
                  <a:pt x="6419" y="378029"/>
                  <a:pt x="-14142" y="368434"/>
                  <a:pt x="11978" y="336755"/>
                </a:cubicBezTo>
                <a:cubicBezTo>
                  <a:pt x="25533" y="320383"/>
                  <a:pt x="24924" y="303020"/>
                  <a:pt x="24771" y="284287"/>
                </a:cubicBezTo>
                <a:cubicBezTo>
                  <a:pt x="24162" y="213085"/>
                  <a:pt x="23248" y="141808"/>
                  <a:pt x="23857" y="70606"/>
                </a:cubicBezTo>
                <a:cubicBezTo>
                  <a:pt x="24390" y="5649"/>
                  <a:pt x="29645" y="776"/>
                  <a:pt x="93307" y="699"/>
                </a:cubicBezTo>
                <a:cubicBezTo>
                  <a:pt x="220480" y="395"/>
                  <a:pt x="347729" y="623"/>
                  <a:pt x="474978" y="62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6" name="Forma libre: forma 75">
            <a:extLst>
              <a:ext uri="{FF2B5EF4-FFF2-40B4-BE49-F238E27FC236}">
                <a16:creationId xmlns:a16="http://schemas.microsoft.com/office/drawing/2014/main" id="{8C129D29-302C-4AC1-A17C-1EBF5E90028C}"/>
              </a:ext>
            </a:extLst>
          </p:cNvPr>
          <p:cNvSpPr/>
          <p:nvPr/>
        </p:nvSpPr>
        <p:spPr>
          <a:xfrm>
            <a:off x="10585606" y="5714156"/>
            <a:ext cx="1079311" cy="432131"/>
          </a:xfrm>
          <a:custGeom>
            <a:avLst/>
            <a:gdLst>
              <a:gd name="connsiteX0" fmla="*/ 399621 w 1079311"/>
              <a:gd name="connsiteY0" fmla="*/ 404 h 432131"/>
              <a:gd name="connsiteX1" fmla="*/ 712222 w 1079311"/>
              <a:gd name="connsiteY1" fmla="*/ 10304 h 432131"/>
              <a:gd name="connsiteX2" fmla="*/ 1036931 w 1079311"/>
              <a:gd name="connsiteY2" fmla="*/ 205328 h 432131"/>
              <a:gd name="connsiteX3" fmla="*/ 1075845 w 1079311"/>
              <a:gd name="connsiteY3" fmla="*/ 276148 h 432131"/>
              <a:gd name="connsiteX4" fmla="*/ 1017969 w 1079311"/>
              <a:gd name="connsiteY4" fmla="*/ 361209 h 432131"/>
              <a:gd name="connsiteX5" fmla="*/ 966110 w 1079311"/>
              <a:gd name="connsiteY5" fmla="*/ 393421 h 432131"/>
              <a:gd name="connsiteX6" fmla="*/ 866352 w 1079311"/>
              <a:gd name="connsiteY6" fmla="*/ 420531 h 432131"/>
              <a:gd name="connsiteX7" fmla="*/ 844801 w 1079311"/>
              <a:gd name="connsiteY7" fmla="*/ 408880 h 432131"/>
              <a:gd name="connsiteX8" fmla="*/ 699505 w 1079311"/>
              <a:gd name="connsiteY8" fmla="*/ 409489 h 432131"/>
              <a:gd name="connsiteX9" fmla="*/ 361393 w 1079311"/>
              <a:gd name="connsiteY9" fmla="*/ 404768 h 432131"/>
              <a:gd name="connsiteX10" fmla="*/ 342736 w 1079311"/>
              <a:gd name="connsiteY10" fmla="*/ 408118 h 432131"/>
              <a:gd name="connsiteX11" fmla="*/ 330552 w 1079311"/>
              <a:gd name="connsiteY11" fmla="*/ 417180 h 432131"/>
              <a:gd name="connsiteX12" fmla="*/ 151215 w 1079311"/>
              <a:gd name="connsiteY12" fmla="*/ 422816 h 432131"/>
              <a:gd name="connsiteX13" fmla="*/ 82679 w 1079311"/>
              <a:gd name="connsiteY13" fmla="*/ 279423 h 432131"/>
              <a:gd name="connsiteX14" fmla="*/ 84202 w 1079311"/>
              <a:gd name="connsiteY14" fmla="*/ 101381 h 432131"/>
              <a:gd name="connsiteX15" fmla="*/ 41177 w 1079311"/>
              <a:gd name="connsiteY15" fmla="*/ 53634 h 432131"/>
              <a:gd name="connsiteX16" fmla="*/ 131 w 1079311"/>
              <a:gd name="connsiteY16" fmla="*/ 29342 h 432131"/>
              <a:gd name="connsiteX17" fmla="*/ 41938 w 1079311"/>
              <a:gd name="connsiteY17" fmla="*/ 11066 h 432131"/>
              <a:gd name="connsiteX18" fmla="*/ 399621 w 1079311"/>
              <a:gd name="connsiteY18" fmla="*/ 252 h 432131"/>
              <a:gd name="connsiteX19" fmla="*/ 543776 w 1079311"/>
              <a:gd name="connsiteY19" fmla="*/ 125749 h 432131"/>
              <a:gd name="connsiteX20" fmla="*/ 513543 w 1079311"/>
              <a:gd name="connsiteY20" fmla="*/ 125673 h 432131"/>
              <a:gd name="connsiteX21" fmla="*/ 456125 w 1079311"/>
              <a:gd name="connsiteY21" fmla="*/ 173344 h 432131"/>
              <a:gd name="connsiteX22" fmla="*/ 514457 w 1079311"/>
              <a:gd name="connsiteY22" fmla="*/ 213856 h 432131"/>
              <a:gd name="connsiteX23" fmla="*/ 590075 w 1079311"/>
              <a:gd name="connsiteY23" fmla="*/ 214085 h 432131"/>
              <a:gd name="connsiteX24" fmla="*/ 634700 w 1079311"/>
              <a:gd name="connsiteY24" fmla="*/ 169917 h 432131"/>
              <a:gd name="connsiteX25" fmla="*/ 589161 w 1079311"/>
              <a:gd name="connsiteY25" fmla="*/ 125673 h 432131"/>
              <a:gd name="connsiteX26" fmla="*/ 543776 w 1079311"/>
              <a:gd name="connsiteY26" fmla="*/ 125673 h 432131"/>
              <a:gd name="connsiteX27" fmla="*/ 328648 w 1079311"/>
              <a:gd name="connsiteY27" fmla="*/ 213856 h 432131"/>
              <a:gd name="connsiteX28" fmla="*/ 363982 w 1079311"/>
              <a:gd name="connsiteY28" fmla="*/ 213933 h 432131"/>
              <a:gd name="connsiteX29" fmla="*/ 414166 w 1079311"/>
              <a:gd name="connsiteY29" fmla="*/ 174410 h 432131"/>
              <a:gd name="connsiteX30" fmla="*/ 366724 w 1079311"/>
              <a:gd name="connsiteY30" fmla="*/ 125673 h 432131"/>
              <a:gd name="connsiteX31" fmla="*/ 280977 w 1079311"/>
              <a:gd name="connsiteY31" fmla="*/ 125902 h 432131"/>
              <a:gd name="connsiteX32" fmla="*/ 242216 w 1079311"/>
              <a:gd name="connsiteY32" fmla="*/ 171593 h 432131"/>
              <a:gd name="connsiteX33" fmla="*/ 283262 w 1079311"/>
              <a:gd name="connsiteY33" fmla="*/ 213933 h 432131"/>
              <a:gd name="connsiteX34" fmla="*/ 328648 w 1079311"/>
              <a:gd name="connsiteY34" fmla="*/ 213780 h 43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9311" h="432131">
                <a:moveTo>
                  <a:pt x="399621" y="404"/>
                </a:moveTo>
                <a:cubicBezTo>
                  <a:pt x="498922" y="6572"/>
                  <a:pt x="606296" y="-9572"/>
                  <a:pt x="712222" y="10304"/>
                </a:cubicBezTo>
                <a:cubicBezTo>
                  <a:pt x="844192" y="35053"/>
                  <a:pt x="951337" y="102828"/>
                  <a:pt x="1036931" y="205328"/>
                </a:cubicBezTo>
                <a:cubicBezTo>
                  <a:pt x="1054370" y="226193"/>
                  <a:pt x="1069372" y="249115"/>
                  <a:pt x="1075845" y="276148"/>
                </a:cubicBezTo>
                <a:cubicBezTo>
                  <a:pt x="1087800" y="326408"/>
                  <a:pt x="1068915" y="356183"/>
                  <a:pt x="1017969" y="361209"/>
                </a:cubicBezTo>
                <a:cubicBezTo>
                  <a:pt x="993525" y="363646"/>
                  <a:pt x="978676" y="371185"/>
                  <a:pt x="966110" y="393421"/>
                </a:cubicBezTo>
                <a:cubicBezTo>
                  <a:pt x="943189" y="433781"/>
                  <a:pt x="907931" y="442158"/>
                  <a:pt x="866352" y="420531"/>
                </a:cubicBezTo>
                <a:cubicBezTo>
                  <a:pt x="858890" y="416647"/>
                  <a:pt x="848152" y="406747"/>
                  <a:pt x="844801" y="408880"/>
                </a:cubicBezTo>
                <a:cubicBezTo>
                  <a:pt x="795227" y="440559"/>
                  <a:pt x="747252" y="409184"/>
                  <a:pt x="699505" y="409489"/>
                </a:cubicBezTo>
                <a:cubicBezTo>
                  <a:pt x="586649" y="410327"/>
                  <a:pt x="474097" y="419922"/>
                  <a:pt x="361393" y="404768"/>
                </a:cubicBezTo>
                <a:cubicBezTo>
                  <a:pt x="355377" y="403930"/>
                  <a:pt x="348600" y="405910"/>
                  <a:pt x="342736" y="408118"/>
                </a:cubicBezTo>
                <a:cubicBezTo>
                  <a:pt x="338167" y="409870"/>
                  <a:pt x="334893" y="414591"/>
                  <a:pt x="330552" y="417180"/>
                </a:cubicBezTo>
                <a:cubicBezTo>
                  <a:pt x="311285" y="428679"/>
                  <a:pt x="164923" y="436599"/>
                  <a:pt x="151215" y="422816"/>
                </a:cubicBezTo>
                <a:cubicBezTo>
                  <a:pt x="112150" y="383521"/>
                  <a:pt x="76892" y="343237"/>
                  <a:pt x="82679" y="279423"/>
                </a:cubicBezTo>
                <a:cubicBezTo>
                  <a:pt x="88010" y="220558"/>
                  <a:pt x="82527" y="160703"/>
                  <a:pt x="84202" y="101381"/>
                </a:cubicBezTo>
                <a:cubicBezTo>
                  <a:pt x="85116" y="69550"/>
                  <a:pt x="81308" y="48456"/>
                  <a:pt x="41177" y="53634"/>
                </a:cubicBezTo>
                <a:cubicBezTo>
                  <a:pt x="24043" y="55843"/>
                  <a:pt x="-2077" y="55994"/>
                  <a:pt x="131" y="29342"/>
                </a:cubicBezTo>
                <a:cubicBezTo>
                  <a:pt x="1959" y="7639"/>
                  <a:pt x="25871" y="13350"/>
                  <a:pt x="41938" y="11066"/>
                </a:cubicBezTo>
                <a:cubicBezTo>
                  <a:pt x="158374" y="-5459"/>
                  <a:pt x="275494" y="3983"/>
                  <a:pt x="399621" y="252"/>
                </a:cubicBezTo>
                <a:close/>
                <a:moveTo>
                  <a:pt x="543776" y="125749"/>
                </a:moveTo>
                <a:cubicBezTo>
                  <a:pt x="533724" y="125749"/>
                  <a:pt x="523595" y="126206"/>
                  <a:pt x="513543" y="125673"/>
                </a:cubicBezTo>
                <a:cubicBezTo>
                  <a:pt x="479504" y="123693"/>
                  <a:pt x="455288" y="128491"/>
                  <a:pt x="456125" y="173344"/>
                </a:cubicBezTo>
                <a:cubicBezTo>
                  <a:pt x="456963" y="219187"/>
                  <a:pt x="485900" y="213780"/>
                  <a:pt x="514457" y="213856"/>
                </a:cubicBezTo>
                <a:cubicBezTo>
                  <a:pt x="539663" y="213933"/>
                  <a:pt x="564945" y="212638"/>
                  <a:pt x="590075" y="214085"/>
                </a:cubicBezTo>
                <a:cubicBezTo>
                  <a:pt x="622516" y="215988"/>
                  <a:pt x="634928" y="202738"/>
                  <a:pt x="634700" y="169917"/>
                </a:cubicBezTo>
                <a:cubicBezTo>
                  <a:pt x="634472" y="136868"/>
                  <a:pt x="620688" y="123998"/>
                  <a:pt x="589161" y="125673"/>
                </a:cubicBezTo>
                <a:cubicBezTo>
                  <a:pt x="574084" y="126511"/>
                  <a:pt x="558930" y="125826"/>
                  <a:pt x="543776" y="125673"/>
                </a:cubicBezTo>
                <a:close/>
                <a:moveTo>
                  <a:pt x="328648" y="213856"/>
                </a:moveTo>
                <a:cubicBezTo>
                  <a:pt x="340452" y="213856"/>
                  <a:pt x="352179" y="213400"/>
                  <a:pt x="363982" y="213933"/>
                </a:cubicBezTo>
                <a:cubicBezTo>
                  <a:pt x="392158" y="215151"/>
                  <a:pt x="413557" y="210506"/>
                  <a:pt x="414166" y="174410"/>
                </a:cubicBezTo>
                <a:cubicBezTo>
                  <a:pt x="414775" y="140142"/>
                  <a:pt x="401220" y="124455"/>
                  <a:pt x="366724" y="125673"/>
                </a:cubicBezTo>
                <a:cubicBezTo>
                  <a:pt x="338167" y="126663"/>
                  <a:pt x="309534" y="126434"/>
                  <a:pt x="280977" y="125902"/>
                </a:cubicBezTo>
                <a:cubicBezTo>
                  <a:pt x="248918" y="125369"/>
                  <a:pt x="242521" y="144102"/>
                  <a:pt x="242216" y="171593"/>
                </a:cubicBezTo>
                <a:cubicBezTo>
                  <a:pt x="241836" y="201139"/>
                  <a:pt x="252268" y="216065"/>
                  <a:pt x="283262" y="213933"/>
                </a:cubicBezTo>
                <a:cubicBezTo>
                  <a:pt x="298340" y="212866"/>
                  <a:pt x="313494" y="213780"/>
                  <a:pt x="328648" y="21378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7" name="Forma libre: forma 76">
            <a:extLst>
              <a:ext uri="{FF2B5EF4-FFF2-40B4-BE49-F238E27FC236}">
                <a16:creationId xmlns:a16="http://schemas.microsoft.com/office/drawing/2014/main" id="{EA1E9AB0-D76D-4A1F-AF36-1486E35E35B2}"/>
              </a:ext>
            </a:extLst>
          </p:cNvPr>
          <p:cNvSpPr/>
          <p:nvPr/>
        </p:nvSpPr>
        <p:spPr>
          <a:xfrm>
            <a:off x="10845170" y="835775"/>
            <a:ext cx="585915" cy="810372"/>
          </a:xfrm>
          <a:custGeom>
            <a:avLst/>
            <a:gdLst>
              <a:gd name="connsiteX0" fmla="*/ 584552 w 585915"/>
              <a:gd name="connsiteY0" fmla="*/ 131818 h 810372"/>
              <a:gd name="connsiteX1" fmla="*/ 538556 w 585915"/>
              <a:gd name="connsiteY1" fmla="*/ 197918 h 810372"/>
              <a:gd name="connsiteX2" fmla="*/ 514264 w 585915"/>
              <a:gd name="connsiteY2" fmla="*/ 224494 h 810372"/>
              <a:gd name="connsiteX3" fmla="*/ 536881 w 585915"/>
              <a:gd name="connsiteY3" fmla="*/ 252594 h 810372"/>
              <a:gd name="connsiteX4" fmla="*/ 585161 w 585915"/>
              <a:gd name="connsiteY4" fmla="*/ 327603 h 810372"/>
              <a:gd name="connsiteX5" fmla="*/ 538099 w 585915"/>
              <a:gd name="connsiteY5" fmla="*/ 382051 h 810372"/>
              <a:gd name="connsiteX6" fmla="*/ 514036 w 585915"/>
              <a:gd name="connsiteY6" fmla="*/ 408552 h 810372"/>
              <a:gd name="connsiteX7" fmla="*/ 540536 w 585915"/>
              <a:gd name="connsiteY7" fmla="*/ 439165 h 810372"/>
              <a:gd name="connsiteX8" fmla="*/ 585237 w 585915"/>
              <a:gd name="connsiteY8" fmla="*/ 495365 h 810372"/>
              <a:gd name="connsiteX9" fmla="*/ 538785 w 585915"/>
              <a:gd name="connsiteY9" fmla="*/ 572049 h 810372"/>
              <a:gd name="connsiteX10" fmla="*/ 514493 w 585915"/>
              <a:gd name="connsiteY10" fmla="*/ 598930 h 810372"/>
              <a:gd name="connsiteX11" fmla="*/ 542669 w 585915"/>
              <a:gd name="connsiteY11" fmla="*/ 627411 h 810372"/>
              <a:gd name="connsiteX12" fmla="*/ 584932 w 585915"/>
              <a:gd name="connsiteY12" fmla="*/ 678356 h 810372"/>
              <a:gd name="connsiteX13" fmla="*/ 545181 w 585915"/>
              <a:gd name="connsiteY13" fmla="*/ 755040 h 810372"/>
              <a:gd name="connsiteX14" fmla="*/ 512284 w 585915"/>
              <a:gd name="connsiteY14" fmla="*/ 781008 h 810372"/>
              <a:gd name="connsiteX15" fmla="*/ 451287 w 585915"/>
              <a:gd name="connsiteY15" fmla="*/ 785349 h 810372"/>
              <a:gd name="connsiteX16" fmla="*/ 394782 w 585915"/>
              <a:gd name="connsiteY16" fmla="*/ 754964 h 810372"/>
              <a:gd name="connsiteX17" fmla="*/ 211410 w 585915"/>
              <a:gd name="connsiteY17" fmla="*/ 755193 h 810372"/>
              <a:gd name="connsiteX18" fmla="*/ 131299 w 585915"/>
              <a:gd name="connsiteY18" fmla="*/ 794868 h 810372"/>
              <a:gd name="connsiteX19" fmla="*/ 75709 w 585915"/>
              <a:gd name="connsiteY19" fmla="*/ 788242 h 810372"/>
              <a:gd name="connsiteX20" fmla="*/ 47228 w 585915"/>
              <a:gd name="connsiteY20" fmla="*/ 756640 h 810372"/>
              <a:gd name="connsiteX21" fmla="*/ 319 w 585915"/>
              <a:gd name="connsiteY21" fmla="*/ 689093 h 810372"/>
              <a:gd name="connsiteX22" fmla="*/ 45933 w 585915"/>
              <a:gd name="connsiteY22" fmla="*/ 626649 h 810372"/>
              <a:gd name="connsiteX23" fmla="*/ 70149 w 585915"/>
              <a:gd name="connsiteY23" fmla="*/ 594209 h 810372"/>
              <a:gd name="connsiteX24" fmla="*/ 39613 w 585915"/>
              <a:gd name="connsiteY24" fmla="*/ 566490 h 810372"/>
              <a:gd name="connsiteX25" fmla="*/ 852 w 585915"/>
              <a:gd name="connsiteY25" fmla="*/ 516382 h 810372"/>
              <a:gd name="connsiteX26" fmla="*/ 36110 w 585915"/>
              <a:gd name="connsiteY26" fmla="*/ 439546 h 810372"/>
              <a:gd name="connsiteX27" fmla="*/ 69236 w 585915"/>
              <a:gd name="connsiteY27" fmla="*/ 409770 h 810372"/>
              <a:gd name="connsiteX28" fmla="*/ 33292 w 585915"/>
              <a:gd name="connsiteY28" fmla="*/ 381061 h 810372"/>
              <a:gd name="connsiteX29" fmla="*/ 1081 w 585915"/>
              <a:gd name="connsiteY29" fmla="*/ 318084 h 810372"/>
              <a:gd name="connsiteX30" fmla="*/ 34511 w 585915"/>
              <a:gd name="connsiteY30" fmla="*/ 255259 h 810372"/>
              <a:gd name="connsiteX31" fmla="*/ 70378 w 585915"/>
              <a:gd name="connsiteY31" fmla="*/ 222210 h 810372"/>
              <a:gd name="connsiteX32" fmla="*/ 33521 w 585915"/>
              <a:gd name="connsiteY32" fmla="*/ 196242 h 810372"/>
              <a:gd name="connsiteX33" fmla="*/ 928 w 585915"/>
              <a:gd name="connsiteY33" fmla="*/ 133646 h 810372"/>
              <a:gd name="connsiteX34" fmla="*/ 33064 w 585915"/>
              <a:gd name="connsiteY34" fmla="*/ 70973 h 810372"/>
              <a:gd name="connsiteX35" fmla="*/ 74033 w 585915"/>
              <a:gd name="connsiteY35" fmla="*/ 29776 h 810372"/>
              <a:gd name="connsiteX36" fmla="*/ 108225 w 585915"/>
              <a:gd name="connsiteY36" fmla="*/ 0 h 810372"/>
              <a:gd name="connsiteX37" fmla="*/ 137848 w 585915"/>
              <a:gd name="connsiteY37" fmla="*/ 31908 h 810372"/>
              <a:gd name="connsiteX38" fmla="*/ 183920 w 585915"/>
              <a:gd name="connsiteY38" fmla="*/ 69907 h 810372"/>
              <a:gd name="connsiteX39" fmla="*/ 397829 w 585915"/>
              <a:gd name="connsiteY39" fmla="*/ 70136 h 810372"/>
              <a:gd name="connsiteX40" fmla="*/ 449231 w 585915"/>
              <a:gd name="connsiteY40" fmla="*/ 30537 h 810372"/>
              <a:gd name="connsiteX41" fmla="*/ 482128 w 585915"/>
              <a:gd name="connsiteY41" fmla="*/ 305 h 810372"/>
              <a:gd name="connsiteX42" fmla="*/ 513046 w 585915"/>
              <a:gd name="connsiteY42" fmla="*/ 32669 h 810372"/>
              <a:gd name="connsiteX43" fmla="*/ 539165 w 585915"/>
              <a:gd name="connsiteY43" fmla="*/ 68689 h 810372"/>
              <a:gd name="connsiteX44" fmla="*/ 584476 w 585915"/>
              <a:gd name="connsiteY44" fmla="*/ 131742 h 810372"/>
              <a:gd name="connsiteX45" fmla="*/ 286952 w 585915"/>
              <a:gd name="connsiteY45" fmla="*/ 440003 h 810372"/>
              <a:gd name="connsiteX46" fmla="*/ 286952 w 585915"/>
              <a:gd name="connsiteY46" fmla="*/ 438708 h 810372"/>
              <a:gd name="connsiteX47" fmla="*/ 408871 w 585915"/>
              <a:gd name="connsiteY47" fmla="*/ 438556 h 810372"/>
              <a:gd name="connsiteX48" fmla="*/ 446261 w 585915"/>
              <a:gd name="connsiteY48" fmla="*/ 407867 h 810372"/>
              <a:gd name="connsiteX49" fmla="*/ 411079 w 585915"/>
              <a:gd name="connsiteY49" fmla="*/ 381214 h 810372"/>
              <a:gd name="connsiteX50" fmla="*/ 172269 w 585915"/>
              <a:gd name="connsiteY50" fmla="*/ 381214 h 810372"/>
              <a:gd name="connsiteX51" fmla="*/ 138305 w 585915"/>
              <a:gd name="connsiteY51" fmla="*/ 409466 h 810372"/>
              <a:gd name="connsiteX52" fmla="*/ 175162 w 585915"/>
              <a:gd name="connsiteY52" fmla="*/ 440079 h 810372"/>
              <a:gd name="connsiteX53" fmla="*/ 286952 w 585915"/>
              <a:gd name="connsiteY53" fmla="*/ 439850 h 810372"/>
              <a:gd name="connsiteX54" fmla="*/ 291141 w 585915"/>
              <a:gd name="connsiteY54" fmla="*/ 253965 h 810372"/>
              <a:gd name="connsiteX55" fmla="*/ 291141 w 585915"/>
              <a:gd name="connsiteY55" fmla="*/ 253736 h 810372"/>
              <a:gd name="connsiteX56" fmla="*/ 413287 w 585915"/>
              <a:gd name="connsiteY56" fmla="*/ 253660 h 810372"/>
              <a:gd name="connsiteX57" fmla="*/ 446261 w 585915"/>
              <a:gd name="connsiteY57" fmla="*/ 224266 h 810372"/>
              <a:gd name="connsiteX58" fmla="*/ 411612 w 585915"/>
              <a:gd name="connsiteY58" fmla="*/ 197004 h 810372"/>
              <a:gd name="connsiteX59" fmla="*/ 177447 w 585915"/>
              <a:gd name="connsiteY59" fmla="*/ 197004 h 810372"/>
              <a:gd name="connsiteX60" fmla="*/ 138914 w 585915"/>
              <a:gd name="connsiteY60" fmla="*/ 225941 h 810372"/>
              <a:gd name="connsiteX61" fmla="*/ 179122 w 585915"/>
              <a:gd name="connsiteY61" fmla="*/ 253813 h 810372"/>
              <a:gd name="connsiteX62" fmla="*/ 291141 w 585915"/>
              <a:gd name="connsiteY62" fmla="*/ 253965 h 810372"/>
              <a:gd name="connsiteX63" fmla="*/ 289618 w 585915"/>
              <a:gd name="connsiteY63" fmla="*/ 628401 h 810372"/>
              <a:gd name="connsiteX64" fmla="*/ 289618 w 585915"/>
              <a:gd name="connsiteY64" fmla="*/ 628172 h 810372"/>
              <a:gd name="connsiteX65" fmla="*/ 411460 w 585915"/>
              <a:gd name="connsiteY65" fmla="*/ 628096 h 810372"/>
              <a:gd name="connsiteX66" fmla="*/ 445804 w 585915"/>
              <a:gd name="connsiteY66" fmla="*/ 599844 h 810372"/>
              <a:gd name="connsiteX67" fmla="*/ 412221 w 585915"/>
              <a:gd name="connsiteY67" fmla="*/ 571135 h 810372"/>
              <a:gd name="connsiteX68" fmla="*/ 173639 w 585915"/>
              <a:gd name="connsiteY68" fmla="*/ 571516 h 810372"/>
              <a:gd name="connsiteX69" fmla="*/ 139067 w 585915"/>
              <a:gd name="connsiteY69" fmla="*/ 600149 h 810372"/>
              <a:gd name="connsiteX70" fmla="*/ 177980 w 585915"/>
              <a:gd name="connsiteY70" fmla="*/ 628325 h 810372"/>
              <a:gd name="connsiteX71" fmla="*/ 289618 w 585915"/>
              <a:gd name="connsiteY71" fmla="*/ 628325 h 8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85915" h="810372">
                <a:moveTo>
                  <a:pt x="584552" y="131818"/>
                </a:moveTo>
                <a:cubicBezTo>
                  <a:pt x="586151" y="166239"/>
                  <a:pt x="588588" y="199974"/>
                  <a:pt x="538556" y="197918"/>
                </a:cubicBezTo>
                <a:cubicBezTo>
                  <a:pt x="522565" y="197232"/>
                  <a:pt x="514569" y="208274"/>
                  <a:pt x="514264" y="224494"/>
                </a:cubicBezTo>
                <a:cubicBezTo>
                  <a:pt x="514036" y="240334"/>
                  <a:pt x="520585" y="252594"/>
                  <a:pt x="536881" y="252594"/>
                </a:cubicBezTo>
                <a:cubicBezTo>
                  <a:pt x="593309" y="252518"/>
                  <a:pt x="583409" y="292650"/>
                  <a:pt x="585161" y="327603"/>
                </a:cubicBezTo>
                <a:cubicBezTo>
                  <a:pt x="586912" y="362024"/>
                  <a:pt x="577698" y="383651"/>
                  <a:pt x="538099" y="382051"/>
                </a:cubicBezTo>
                <a:cubicBezTo>
                  <a:pt x="521879" y="381366"/>
                  <a:pt x="514340" y="392332"/>
                  <a:pt x="514036" y="408552"/>
                </a:cubicBezTo>
                <a:cubicBezTo>
                  <a:pt x="513731" y="427057"/>
                  <a:pt x="522641" y="439089"/>
                  <a:pt x="540536" y="439165"/>
                </a:cubicBezTo>
                <a:cubicBezTo>
                  <a:pt x="580211" y="439393"/>
                  <a:pt x="587902" y="461553"/>
                  <a:pt x="585237" y="495365"/>
                </a:cubicBezTo>
                <a:cubicBezTo>
                  <a:pt x="582572" y="529328"/>
                  <a:pt x="595975" y="570983"/>
                  <a:pt x="538785" y="572049"/>
                </a:cubicBezTo>
                <a:cubicBezTo>
                  <a:pt x="523174" y="572353"/>
                  <a:pt x="514569" y="582482"/>
                  <a:pt x="514493" y="598930"/>
                </a:cubicBezTo>
                <a:cubicBezTo>
                  <a:pt x="514493" y="618044"/>
                  <a:pt x="525001" y="628629"/>
                  <a:pt x="542669" y="627411"/>
                </a:cubicBezTo>
                <a:cubicBezTo>
                  <a:pt x="581734" y="624822"/>
                  <a:pt x="588588" y="647058"/>
                  <a:pt x="584932" y="678356"/>
                </a:cubicBezTo>
                <a:cubicBezTo>
                  <a:pt x="581353" y="708740"/>
                  <a:pt x="600848" y="751461"/>
                  <a:pt x="545181" y="755040"/>
                </a:cubicBezTo>
                <a:cubicBezTo>
                  <a:pt x="528123" y="756107"/>
                  <a:pt x="519747" y="764635"/>
                  <a:pt x="512284" y="781008"/>
                </a:cubicBezTo>
                <a:cubicBezTo>
                  <a:pt x="496445" y="815657"/>
                  <a:pt x="464994" y="818398"/>
                  <a:pt x="451287" y="785349"/>
                </a:cubicBezTo>
                <a:cubicBezTo>
                  <a:pt x="438951" y="755650"/>
                  <a:pt x="418999" y="754888"/>
                  <a:pt x="394782" y="754964"/>
                </a:cubicBezTo>
                <a:cubicBezTo>
                  <a:pt x="333633" y="754964"/>
                  <a:pt x="272560" y="754355"/>
                  <a:pt x="211410" y="755193"/>
                </a:cubicBezTo>
                <a:cubicBezTo>
                  <a:pt x="179351" y="755574"/>
                  <a:pt x="145616" y="745598"/>
                  <a:pt x="131299" y="794868"/>
                </a:cubicBezTo>
                <a:cubicBezTo>
                  <a:pt x="124750" y="817484"/>
                  <a:pt x="90863" y="815428"/>
                  <a:pt x="75709" y="788242"/>
                </a:cubicBezTo>
                <a:cubicBezTo>
                  <a:pt x="68322" y="774992"/>
                  <a:pt x="66190" y="757097"/>
                  <a:pt x="47228" y="756640"/>
                </a:cubicBezTo>
                <a:cubicBezTo>
                  <a:pt x="-366" y="755574"/>
                  <a:pt x="471" y="722905"/>
                  <a:pt x="319" y="689093"/>
                </a:cubicBezTo>
                <a:cubicBezTo>
                  <a:pt x="166" y="656501"/>
                  <a:pt x="776" y="626954"/>
                  <a:pt x="45933" y="626649"/>
                </a:cubicBezTo>
                <a:cubicBezTo>
                  <a:pt x="64057" y="626573"/>
                  <a:pt x="71521" y="611952"/>
                  <a:pt x="70149" y="594209"/>
                </a:cubicBezTo>
                <a:cubicBezTo>
                  <a:pt x="68703" y="575552"/>
                  <a:pt x="56138" y="565957"/>
                  <a:pt x="39613" y="566490"/>
                </a:cubicBezTo>
                <a:cubicBezTo>
                  <a:pt x="1918" y="567708"/>
                  <a:pt x="-1813" y="543949"/>
                  <a:pt x="852" y="516382"/>
                </a:cubicBezTo>
                <a:cubicBezTo>
                  <a:pt x="3746" y="487140"/>
                  <a:pt x="-13312" y="447618"/>
                  <a:pt x="36110" y="439546"/>
                </a:cubicBezTo>
                <a:cubicBezTo>
                  <a:pt x="53777" y="436652"/>
                  <a:pt x="70987" y="433149"/>
                  <a:pt x="69236" y="409770"/>
                </a:cubicBezTo>
                <a:cubicBezTo>
                  <a:pt x="67637" y="387991"/>
                  <a:pt x="50960" y="383194"/>
                  <a:pt x="33292" y="381061"/>
                </a:cubicBezTo>
                <a:cubicBezTo>
                  <a:pt x="-8438" y="375959"/>
                  <a:pt x="1690" y="343214"/>
                  <a:pt x="1081" y="318084"/>
                </a:cubicBezTo>
                <a:cubicBezTo>
                  <a:pt x="471" y="292041"/>
                  <a:pt x="-5469" y="260514"/>
                  <a:pt x="34511" y="255259"/>
                </a:cubicBezTo>
                <a:cubicBezTo>
                  <a:pt x="54615" y="252670"/>
                  <a:pt x="72053" y="247721"/>
                  <a:pt x="70378" y="222210"/>
                </a:cubicBezTo>
                <a:cubicBezTo>
                  <a:pt x="68855" y="198755"/>
                  <a:pt x="50807" y="198146"/>
                  <a:pt x="33521" y="196242"/>
                </a:cubicBezTo>
                <a:cubicBezTo>
                  <a:pt x="-8058" y="191749"/>
                  <a:pt x="1004" y="158852"/>
                  <a:pt x="928" y="133646"/>
                </a:cubicBezTo>
                <a:cubicBezTo>
                  <a:pt x="776" y="108364"/>
                  <a:pt x="-8210" y="74172"/>
                  <a:pt x="33064" y="70973"/>
                </a:cubicBezTo>
                <a:cubicBezTo>
                  <a:pt x="60783" y="68765"/>
                  <a:pt x="71825" y="55667"/>
                  <a:pt x="74033" y="29776"/>
                </a:cubicBezTo>
                <a:cubicBezTo>
                  <a:pt x="75709" y="9900"/>
                  <a:pt x="87740" y="77"/>
                  <a:pt x="108225" y="0"/>
                </a:cubicBezTo>
                <a:cubicBezTo>
                  <a:pt x="130233" y="-76"/>
                  <a:pt x="139219" y="11423"/>
                  <a:pt x="137848" y="31908"/>
                </a:cubicBezTo>
                <a:cubicBezTo>
                  <a:pt x="135564" y="66404"/>
                  <a:pt x="157571" y="70060"/>
                  <a:pt x="183920" y="69907"/>
                </a:cubicBezTo>
                <a:cubicBezTo>
                  <a:pt x="255197" y="69679"/>
                  <a:pt x="326551" y="69374"/>
                  <a:pt x="397829" y="70136"/>
                </a:cubicBezTo>
                <a:cubicBezTo>
                  <a:pt x="426385" y="70440"/>
                  <a:pt x="448545" y="66328"/>
                  <a:pt x="449231" y="30537"/>
                </a:cubicBezTo>
                <a:cubicBezTo>
                  <a:pt x="449611" y="10585"/>
                  <a:pt x="461110" y="-304"/>
                  <a:pt x="482128" y="305"/>
                </a:cubicBezTo>
                <a:cubicBezTo>
                  <a:pt x="503298" y="914"/>
                  <a:pt x="512284" y="12641"/>
                  <a:pt x="513046" y="32669"/>
                </a:cubicBezTo>
                <a:cubicBezTo>
                  <a:pt x="513655" y="50565"/>
                  <a:pt x="516396" y="69831"/>
                  <a:pt x="539165" y="68689"/>
                </a:cubicBezTo>
                <a:cubicBezTo>
                  <a:pt x="589806" y="66100"/>
                  <a:pt x="587750" y="98540"/>
                  <a:pt x="584476" y="131742"/>
                </a:cubicBezTo>
                <a:close/>
                <a:moveTo>
                  <a:pt x="286952" y="440003"/>
                </a:moveTo>
                <a:cubicBezTo>
                  <a:pt x="286952" y="439546"/>
                  <a:pt x="286952" y="439165"/>
                  <a:pt x="286952" y="438708"/>
                </a:cubicBezTo>
                <a:cubicBezTo>
                  <a:pt x="327617" y="438708"/>
                  <a:pt x="368282" y="439013"/>
                  <a:pt x="408871" y="438556"/>
                </a:cubicBezTo>
                <a:cubicBezTo>
                  <a:pt x="429051" y="438327"/>
                  <a:pt x="446794" y="433530"/>
                  <a:pt x="446261" y="407867"/>
                </a:cubicBezTo>
                <a:cubicBezTo>
                  <a:pt x="445804" y="384564"/>
                  <a:pt x="429279" y="381290"/>
                  <a:pt x="411079" y="381214"/>
                </a:cubicBezTo>
                <a:cubicBezTo>
                  <a:pt x="331501" y="381138"/>
                  <a:pt x="251923" y="381214"/>
                  <a:pt x="172269" y="381214"/>
                </a:cubicBezTo>
                <a:cubicBezTo>
                  <a:pt x="153307" y="381214"/>
                  <a:pt x="138229" y="387001"/>
                  <a:pt x="138305" y="409466"/>
                </a:cubicBezTo>
                <a:cubicBezTo>
                  <a:pt x="138305" y="433910"/>
                  <a:pt x="153155" y="440536"/>
                  <a:pt x="175162" y="440079"/>
                </a:cubicBezTo>
                <a:cubicBezTo>
                  <a:pt x="212400" y="439241"/>
                  <a:pt x="249638" y="439850"/>
                  <a:pt x="286952" y="439850"/>
                </a:cubicBezTo>
                <a:close/>
                <a:moveTo>
                  <a:pt x="291141" y="253965"/>
                </a:moveTo>
                <a:cubicBezTo>
                  <a:pt x="291141" y="253965"/>
                  <a:pt x="291141" y="253813"/>
                  <a:pt x="291141" y="253736"/>
                </a:cubicBezTo>
                <a:cubicBezTo>
                  <a:pt x="331881" y="253736"/>
                  <a:pt x="372623" y="253965"/>
                  <a:pt x="413287" y="253660"/>
                </a:cubicBezTo>
                <a:cubicBezTo>
                  <a:pt x="432401" y="253508"/>
                  <a:pt x="446641" y="246807"/>
                  <a:pt x="446261" y="224266"/>
                </a:cubicBezTo>
                <a:cubicBezTo>
                  <a:pt x="445880" y="200964"/>
                  <a:pt x="430193" y="197004"/>
                  <a:pt x="411612" y="197004"/>
                </a:cubicBezTo>
                <a:cubicBezTo>
                  <a:pt x="333557" y="196928"/>
                  <a:pt x="255502" y="196851"/>
                  <a:pt x="177447" y="197004"/>
                </a:cubicBezTo>
                <a:cubicBezTo>
                  <a:pt x="157723" y="197004"/>
                  <a:pt x="138153" y="199517"/>
                  <a:pt x="138914" y="225941"/>
                </a:cubicBezTo>
                <a:cubicBezTo>
                  <a:pt x="139676" y="251985"/>
                  <a:pt x="159856" y="253584"/>
                  <a:pt x="179122" y="253813"/>
                </a:cubicBezTo>
                <a:cubicBezTo>
                  <a:pt x="216436" y="254270"/>
                  <a:pt x="253751" y="253965"/>
                  <a:pt x="291141" y="253965"/>
                </a:cubicBezTo>
                <a:close/>
                <a:moveTo>
                  <a:pt x="289618" y="628401"/>
                </a:moveTo>
                <a:lnTo>
                  <a:pt x="289618" y="628172"/>
                </a:lnTo>
                <a:cubicBezTo>
                  <a:pt x="330206" y="628172"/>
                  <a:pt x="370871" y="628401"/>
                  <a:pt x="411460" y="628096"/>
                </a:cubicBezTo>
                <a:cubicBezTo>
                  <a:pt x="430041" y="627944"/>
                  <a:pt x="445423" y="622309"/>
                  <a:pt x="445804" y="599844"/>
                </a:cubicBezTo>
                <a:cubicBezTo>
                  <a:pt x="446185" y="577075"/>
                  <a:pt x="430726" y="571211"/>
                  <a:pt x="412221" y="571135"/>
                </a:cubicBezTo>
                <a:cubicBezTo>
                  <a:pt x="332719" y="570907"/>
                  <a:pt x="253217" y="570983"/>
                  <a:pt x="173639" y="571516"/>
                </a:cubicBezTo>
                <a:cubicBezTo>
                  <a:pt x="155211" y="571668"/>
                  <a:pt x="139371" y="578141"/>
                  <a:pt x="139067" y="600149"/>
                </a:cubicBezTo>
                <a:cubicBezTo>
                  <a:pt x="138686" y="626802"/>
                  <a:pt x="158485" y="628249"/>
                  <a:pt x="177980" y="628325"/>
                </a:cubicBezTo>
                <a:cubicBezTo>
                  <a:pt x="215218" y="628553"/>
                  <a:pt x="252456" y="628325"/>
                  <a:pt x="289618" y="62832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3F3BDCEC-F24C-443C-BD72-A2A2F5D753A2}"/>
              </a:ext>
            </a:extLst>
          </p:cNvPr>
          <p:cNvSpPr/>
          <p:nvPr/>
        </p:nvSpPr>
        <p:spPr>
          <a:xfrm>
            <a:off x="9209302" y="775346"/>
            <a:ext cx="797229" cy="773917"/>
          </a:xfrm>
          <a:custGeom>
            <a:avLst/>
            <a:gdLst>
              <a:gd name="connsiteX0" fmla="*/ 796695 w 797229"/>
              <a:gd name="connsiteY0" fmla="*/ 543305 h 773917"/>
              <a:gd name="connsiteX1" fmla="*/ 796695 w 797229"/>
              <a:gd name="connsiteY1" fmla="*/ 736729 h 773917"/>
              <a:gd name="connsiteX2" fmla="*/ 785806 w 797229"/>
              <a:gd name="connsiteY2" fmla="*/ 772901 h 773917"/>
              <a:gd name="connsiteX3" fmla="*/ 757249 w 797229"/>
              <a:gd name="connsiteY3" fmla="*/ 755539 h 773917"/>
              <a:gd name="connsiteX4" fmla="*/ 728387 w 797229"/>
              <a:gd name="connsiteY4" fmla="*/ 726830 h 773917"/>
              <a:gd name="connsiteX5" fmla="*/ 573267 w 797229"/>
              <a:gd name="connsiteY5" fmla="*/ 388261 h 773917"/>
              <a:gd name="connsiteX6" fmla="*/ 397662 w 797229"/>
              <a:gd name="connsiteY6" fmla="*/ 223394 h 773917"/>
              <a:gd name="connsiteX7" fmla="*/ 220534 w 797229"/>
              <a:gd name="connsiteY7" fmla="*/ 390165 h 773917"/>
              <a:gd name="connsiteX8" fmla="*/ 220382 w 797229"/>
              <a:gd name="connsiteY8" fmla="*/ 400293 h 773917"/>
              <a:gd name="connsiteX9" fmla="*/ 31908 w 797229"/>
              <a:gd name="connsiteY9" fmla="*/ 763154 h 773917"/>
              <a:gd name="connsiteX10" fmla="*/ 609 w 797229"/>
              <a:gd name="connsiteY10" fmla="*/ 749447 h 773917"/>
              <a:gd name="connsiteX11" fmla="*/ 2056 w 797229"/>
              <a:gd name="connsiteY11" fmla="*/ 663091 h 773917"/>
              <a:gd name="connsiteX12" fmla="*/ 4417 w 797229"/>
              <a:gd name="connsiteY12" fmla="*/ 353003 h 773917"/>
              <a:gd name="connsiteX13" fmla="*/ 409923 w 797229"/>
              <a:gd name="connsiteY13" fmla="*/ 194 h 773917"/>
              <a:gd name="connsiteX14" fmla="*/ 793954 w 797229"/>
              <a:gd name="connsiteY14" fmla="*/ 370594 h 773917"/>
              <a:gd name="connsiteX15" fmla="*/ 794487 w 797229"/>
              <a:gd name="connsiteY15" fmla="*/ 543381 h 773917"/>
              <a:gd name="connsiteX16" fmla="*/ 796695 w 797229"/>
              <a:gd name="connsiteY16" fmla="*/ 543381 h 77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7229" h="773917">
                <a:moveTo>
                  <a:pt x="796695" y="543305"/>
                </a:moveTo>
                <a:cubicBezTo>
                  <a:pt x="796695" y="607805"/>
                  <a:pt x="796695" y="672229"/>
                  <a:pt x="796695" y="736729"/>
                </a:cubicBezTo>
                <a:cubicBezTo>
                  <a:pt x="796695" y="750056"/>
                  <a:pt x="800883" y="766885"/>
                  <a:pt x="785806" y="772901"/>
                </a:cubicBezTo>
                <a:cubicBezTo>
                  <a:pt x="773317" y="777851"/>
                  <a:pt x="765625" y="763535"/>
                  <a:pt x="757249" y="755539"/>
                </a:cubicBezTo>
                <a:cubicBezTo>
                  <a:pt x="747425" y="746172"/>
                  <a:pt x="739049" y="735054"/>
                  <a:pt x="728387" y="726830"/>
                </a:cubicBezTo>
                <a:cubicBezTo>
                  <a:pt x="617207" y="641160"/>
                  <a:pt x="554839" y="538736"/>
                  <a:pt x="573267" y="388261"/>
                </a:cubicBezTo>
                <a:cubicBezTo>
                  <a:pt x="584690" y="295280"/>
                  <a:pt x="494603" y="223089"/>
                  <a:pt x="397662" y="223394"/>
                </a:cubicBezTo>
                <a:cubicBezTo>
                  <a:pt x="300417" y="223698"/>
                  <a:pt x="225637" y="294138"/>
                  <a:pt x="220534" y="390165"/>
                </a:cubicBezTo>
                <a:cubicBezTo>
                  <a:pt x="220382" y="393516"/>
                  <a:pt x="219544" y="397171"/>
                  <a:pt x="220382" y="400293"/>
                </a:cubicBezTo>
                <a:cubicBezTo>
                  <a:pt x="263560" y="576355"/>
                  <a:pt x="132047" y="661644"/>
                  <a:pt x="31908" y="763154"/>
                </a:cubicBezTo>
                <a:cubicBezTo>
                  <a:pt x="11271" y="784096"/>
                  <a:pt x="1599" y="770617"/>
                  <a:pt x="609" y="749447"/>
                </a:cubicBezTo>
                <a:cubicBezTo>
                  <a:pt x="-685" y="720738"/>
                  <a:pt x="1980" y="691876"/>
                  <a:pt x="2056" y="663091"/>
                </a:cubicBezTo>
                <a:cubicBezTo>
                  <a:pt x="2513" y="559678"/>
                  <a:pt x="-4188" y="455731"/>
                  <a:pt x="4417" y="353003"/>
                </a:cubicBezTo>
                <a:cubicBezTo>
                  <a:pt x="21399" y="149908"/>
                  <a:pt x="205304" y="-6279"/>
                  <a:pt x="409923" y="194"/>
                </a:cubicBezTo>
                <a:cubicBezTo>
                  <a:pt x="614922" y="6667"/>
                  <a:pt x="782379" y="167118"/>
                  <a:pt x="793954" y="370594"/>
                </a:cubicBezTo>
                <a:cubicBezTo>
                  <a:pt x="797228" y="428012"/>
                  <a:pt x="794487" y="485735"/>
                  <a:pt x="794487" y="543381"/>
                </a:cubicBezTo>
                <a:cubicBezTo>
                  <a:pt x="795248" y="543381"/>
                  <a:pt x="796010" y="543381"/>
                  <a:pt x="796695" y="54338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2051C46E-AD93-4B25-88FD-8CB4AED950EA}"/>
              </a:ext>
            </a:extLst>
          </p:cNvPr>
          <p:cNvSpPr/>
          <p:nvPr/>
        </p:nvSpPr>
        <p:spPr>
          <a:xfrm>
            <a:off x="9123130" y="4208443"/>
            <a:ext cx="1001160" cy="408080"/>
          </a:xfrm>
          <a:custGeom>
            <a:avLst/>
            <a:gdLst>
              <a:gd name="connsiteX0" fmla="*/ 501274 w 1001160"/>
              <a:gd name="connsiteY0" fmla="*/ 225 h 408080"/>
              <a:gd name="connsiteX1" fmla="*/ 893300 w 1001160"/>
              <a:gd name="connsiteY1" fmla="*/ 301 h 408080"/>
              <a:gd name="connsiteX2" fmla="*/ 1001130 w 1001160"/>
              <a:gd name="connsiteY2" fmla="*/ 110492 h 408080"/>
              <a:gd name="connsiteX3" fmla="*/ 1000978 w 1001160"/>
              <a:gd name="connsiteY3" fmla="*/ 314121 h 408080"/>
              <a:gd name="connsiteX4" fmla="*/ 965568 w 1001160"/>
              <a:gd name="connsiteY4" fmla="*/ 362477 h 408080"/>
              <a:gd name="connsiteX5" fmla="*/ 937011 w 1001160"/>
              <a:gd name="connsiteY5" fmla="*/ 381439 h 408080"/>
              <a:gd name="connsiteX6" fmla="*/ 844868 w 1001160"/>
              <a:gd name="connsiteY6" fmla="*/ 396060 h 408080"/>
              <a:gd name="connsiteX7" fmla="*/ 788745 w 1001160"/>
              <a:gd name="connsiteY7" fmla="*/ 396517 h 408080"/>
              <a:gd name="connsiteX8" fmla="*/ 704674 w 1001160"/>
              <a:gd name="connsiteY8" fmla="*/ 386845 h 408080"/>
              <a:gd name="connsiteX9" fmla="*/ 631035 w 1001160"/>
              <a:gd name="connsiteY9" fmla="*/ 361715 h 408080"/>
              <a:gd name="connsiteX10" fmla="*/ 358338 w 1001160"/>
              <a:gd name="connsiteY10" fmla="*/ 367655 h 408080"/>
              <a:gd name="connsiteX11" fmla="*/ 144886 w 1001160"/>
              <a:gd name="connsiteY11" fmla="*/ 403218 h 408080"/>
              <a:gd name="connsiteX12" fmla="*/ 77416 w 1001160"/>
              <a:gd name="connsiteY12" fmla="*/ 391262 h 408080"/>
              <a:gd name="connsiteX13" fmla="*/ 55179 w 1001160"/>
              <a:gd name="connsiteY13" fmla="*/ 371234 h 408080"/>
              <a:gd name="connsiteX14" fmla="*/ 1340 w 1001160"/>
              <a:gd name="connsiteY14" fmla="*/ 269268 h 408080"/>
              <a:gd name="connsiteX15" fmla="*/ 2559 w 1001160"/>
              <a:gd name="connsiteY15" fmla="*/ 96252 h 408080"/>
              <a:gd name="connsiteX16" fmla="*/ 104145 w 1001160"/>
              <a:gd name="connsiteY16" fmla="*/ 378 h 408080"/>
              <a:gd name="connsiteX17" fmla="*/ 501274 w 1001160"/>
              <a:gd name="connsiteY17" fmla="*/ 149 h 408080"/>
              <a:gd name="connsiteX18" fmla="*/ 501274 w 1001160"/>
              <a:gd name="connsiteY18" fmla="*/ 202864 h 408080"/>
              <a:gd name="connsiteX19" fmla="*/ 577577 w 1001160"/>
              <a:gd name="connsiteY19" fmla="*/ 203016 h 408080"/>
              <a:gd name="connsiteX20" fmla="*/ 624791 w 1001160"/>
              <a:gd name="connsiteY20" fmla="*/ 161057 h 408080"/>
              <a:gd name="connsiteX21" fmla="*/ 575140 w 1001160"/>
              <a:gd name="connsiteY21" fmla="*/ 101963 h 408080"/>
              <a:gd name="connsiteX22" fmla="*/ 432814 w 1001160"/>
              <a:gd name="connsiteY22" fmla="*/ 101887 h 408080"/>
              <a:gd name="connsiteX23" fmla="*/ 377604 w 1001160"/>
              <a:gd name="connsiteY23" fmla="*/ 154203 h 408080"/>
              <a:gd name="connsiteX24" fmla="*/ 435327 w 1001160"/>
              <a:gd name="connsiteY24" fmla="*/ 203092 h 408080"/>
              <a:gd name="connsiteX25" fmla="*/ 501426 w 1001160"/>
              <a:gd name="connsiteY25" fmla="*/ 202788 h 408080"/>
              <a:gd name="connsiteX26" fmla="*/ 770697 w 1001160"/>
              <a:gd name="connsiteY26" fmla="*/ 202864 h 408080"/>
              <a:gd name="connsiteX27" fmla="*/ 826668 w 1001160"/>
              <a:gd name="connsiteY27" fmla="*/ 203092 h 408080"/>
              <a:gd name="connsiteX28" fmla="*/ 875633 w 1001160"/>
              <a:gd name="connsiteY28" fmla="*/ 156640 h 408080"/>
              <a:gd name="connsiteX29" fmla="*/ 828572 w 1001160"/>
              <a:gd name="connsiteY29" fmla="*/ 102040 h 408080"/>
              <a:gd name="connsiteX30" fmla="*/ 721808 w 1001160"/>
              <a:gd name="connsiteY30" fmla="*/ 102040 h 408080"/>
              <a:gd name="connsiteX31" fmla="*/ 665075 w 1001160"/>
              <a:gd name="connsiteY31" fmla="*/ 152299 h 408080"/>
              <a:gd name="connsiteX32" fmla="*/ 719904 w 1001160"/>
              <a:gd name="connsiteY32" fmla="*/ 203245 h 408080"/>
              <a:gd name="connsiteX33" fmla="*/ 770773 w 1001160"/>
              <a:gd name="connsiteY33" fmla="*/ 202940 h 408080"/>
              <a:gd name="connsiteX34" fmla="*/ 227967 w 1001160"/>
              <a:gd name="connsiteY34" fmla="*/ 202864 h 408080"/>
              <a:gd name="connsiteX35" fmla="*/ 278836 w 1001160"/>
              <a:gd name="connsiteY35" fmla="*/ 203092 h 408080"/>
              <a:gd name="connsiteX36" fmla="*/ 335797 w 1001160"/>
              <a:gd name="connsiteY36" fmla="*/ 153975 h 408080"/>
              <a:gd name="connsiteX37" fmla="*/ 280816 w 1001160"/>
              <a:gd name="connsiteY37" fmla="*/ 101963 h 408080"/>
              <a:gd name="connsiteX38" fmla="*/ 184256 w 1001160"/>
              <a:gd name="connsiteY38" fmla="*/ 101963 h 408080"/>
              <a:gd name="connsiteX39" fmla="*/ 124934 w 1001160"/>
              <a:gd name="connsiteY39" fmla="*/ 154660 h 408080"/>
              <a:gd name="connsiteX40" fmla="*/ 182276 w 1001160"/>
              <a:gd name="connsiteY40" fmla="*/ 203092 h 408080"/>
              <a:gd name="connsiteX41" fmla="*/ 228043 w 1001160"/>
              <a:gd name="connsiteY41" fmla="*/ 202940 h 40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160" h="408080">
                <a:moveTo>
                  <a:pt x="501274" y="225"/>
                </a:moveTo>
                <a:cubicBezTo>
                  <a:pt x="631949" y="225"/>
                  <a:pt x="762625" y="-232"/>
                  <a:pt x="893300" y="301"/>
                </a:cubicBezTo>
                <a:cubicBezTo>
                  <a:pt x="978133" y="682"/>
                  <a:pt x="1000978" y="24517"/>
                  <a:pt x="1001130" y="110492"/>
                </a:cubicBezTo>
                <a:cubicBezTo>
                  <a:pt x="1001207" y="178343"/>
                  <a:pt x="1001130" y="246270"/>
                  <a:pt x="1000978" y="314121"/>
                </a:cubicBezTo>
                <a:cubicBezTo>
                  <a:pt x="1000978" y="338718"/>
                  <a:pt x="1001588" y="363772"/>
                  <a:pt x="965568" y="362477"/>
                </a:cubicBezTo>
                <a:cubicBezTo>
                  <a:pt x="952013" y="362020"/>
                  <a:pt x="944931" y="372529"/>
                  <a:pt x="937011" y="381439"/>
                </a:cubicBezTo>
                <a:cubicBezTo>
                  <a:pt x="910358" y="411214"/>
                  <a:pt x="877918" y="414260"/>
                  <a:pt x="844868" y="396060"/>
                </a:cubicBezTo>
                <a:cubicBezTo>
                  <a:pt x="824536" y="384865"/>
                  <a:pt x="808620" y="384332"/>
                  <a:pt x="788745" y="396517"/>
                </a:cubicBezTo>
                <a:cubicBezTo>
                  <a:pt x="759350" y="414564"/>
                  <a:pt x="727138" y="411595"/>
                  <a:pt x="704674" y="386845"/>
                </a:cubicBezTo>
                <a:cubicBezTo>
                  <a:pt x="683047" y="363086"/>
                  <a:pt x="657917" y="361868"/>
                  <a:pt x="631035" y="361715"/>
                </a:cubicBezTo>
                <a:cubicBezTo>
                  <a:pt x="539425" y="361106"/>
                  <a:pt x="440429" y="339784"/>
                  <a:pt x="358338" y="367655"/>
                </a:cubicBezTo>
                <a:cubicBezTo>
                  <a:pt x="285613" y="392404"/>
                  <a:pt x="214412" y="385094"/>
                  <a:pt x="144886" y="403218"/>
                </a:cubicBezTo>
                <a:cubicBezTo>
                  <a:pt x="119451" y="409843"/>
                  <a:pt x="97900" y="404893"/>
                  <a:pt x="77416" y="391262"/>
                </a:cubicBezTo>
                <a:cubicBezTo>
                  <a:pt x="69115" y="385779"/>
                  <a:pt x="63175" y="372148"/>
                  <a:pt x="55179" y="371234"/>
                </a:cubicBezTo>
                <a:cubicBezTo>
                  <a:pt x="-13966" y="363543"/>
                  <a:pt x="1569" y="312141"/>
                  <a:pt x="1340" y="269268"/>
                </a:cubicBezTo>
                <a:cubicBezTo>
                  <a:pt x="1036" y="211545"/>
                  <a:pt x="-335" y="153746"/>
                  <a:pt x="2559" y="96252"/>
                </a:cubicBezTo>
                <a:cubicBezTo>
                  <a:pt x="6290" y="21548"/>
                  <a:pt x="29136" y="758"/>
                  <a:pt x="104145" y="378"/>
                </a:cubicBezTo>
                <a:cubicBezTo>
                  <a:pt x="236496" y="-308"/>
                  <a:pt x="368847" y="149"/>
                  <a:pt x="501274" y="149"/>
                </a:cubicBezTo>
                <a:close/>
                <a:moveTo>
                  <a:pt x="501274" y="202864"/>
                </a:moveTo>
                <a:cubicBezTo>
                  <a:pt x="526708" y="202864"/>
                  <a:pt x="552143" y="202331"/>
                  <a:pt x="577577" y="203016"/>
                </a:cubicBezTo>
                <a:cubicBezTo>
                  <a:pt x="606819" y="203778"/>
                  <a:pt x="627228" y="197914"/>
                  <a:pt x="624791" y="161057"/>
                </a:cubicBezTo>
                <a:cubicBezTo>
                  <a:pt x="622583" y="127703"/>
                  <a:pt x="619460" y="100212"/>
                  <a:pt x="575140" y="101963"/>
                </a:cubicBezTo>
                <a:cubicBezTo>
                  <a:pt x="527774" y="103867"/>
                  <a:pt x="480180" y="103639"/>
                  <a:pt x="432814" y="101887"/>
                </a:cubicBezTo>
                <a:cubicBezTo>
                  <a:pt x="394738" y="100440"/>
                  <a:pt x="377832" y="113310"/>
                  <a:pt x="377604" y="154203"/>
                </a:cubicBezTo>
                <a:cubicBezTo>
                  <a:pt x="377299" y="198066"/>
                  <a:pt x="399840" y="205148"/>
                  <a:pt x="435327" y="203092"/>
                </a:cubicBezTo>
                <a:cubicBezTo>
                  <a:pt x="457258" y="201798"/>
                  <a:pt x="479418" y="202864"/>
                  <a:pt x="501426" y="202788"/>
                </a:cubicBezTo>
                <a:close/>
                <a:moveTo>
                  <a:pt x="770697" y="202864"/>
                </a:moveTo>
                <a:cubicBezTo>
                  <a:pt x="789354" y="202864"/>
                  <a:pt x="808087" y="201798"/>
                  <a:pt x="826668" y="203092"/>
                </a:cubicBezTo>
                <a:cubicBezTo>
                  <a:pt x="860631" y="205453"/>
                  <a:pt x="876166" y="192812"/>
                  <a:pt x="875633" y="156640"/>
                </a:cubicBezTo>
                <a:cubicBezTo>
                  <a:pt x="875100" y="122905"/>
                  <a:pt x="869313" y="100212"/>
                  <a:pt x="828572" y="102040"/>
                </a:cubicBezTo>
                <a:cubicBezTo>
                  <a:pt x="793009" y="103715"/>
                  <a:pt x="757370" y="103410"/>
                  <a:pt x="721808" y="102040"/>
                </a:cubicBezTo>
                <a:cubicBezTo>
                  <a:pt x="685712" y="100593"/>
                  <a:pt x="665303" y="109045"/>
                  <a:pt x="665075" y="152299"/>
                </a:cubicBezTo>
                <a:cubicBezTo>
                  <a:pt x="664847" y="194487"/>
                  <a:pt x="682209" y="206443"/>
                  <a:pt x="719904" y="203245"/>
                </a:cubicBezTo>
                <a:cubicBezTo>
                  <a:pt x="736733" y="201798"/>
                  <a:pt x="753791" y="203016"/>
                  <a:pt x="770773" y="202940"/>
                </a:cubicBezTo>
                <a:close/>
                <a:moveTo>
                  <a:pt x="227967" y="202864"/>
                </a:moveTo>
                <a:cubicBezTo>
                  <a:pt x="244948" y="202864"/>
                  <a:pt x="261930" y="201874"/>
                  <a:pt x="278836" y="203092"/>
                </a:cubicBezTo>
                <a:cubicBezTo>
                  <a:pt x="314551" y="205605"/>
                  <a:pt x="336178" y="197838"/>
                  <a:pt x="335797" y="153975"/>
                </a:cubicBezTo>
                <a:cubicBezTo>
                  <a:pt x="335416" y="112853"/>
                  <a:pt x="318891" y="99831"/>
                  <a:pt x="280816" y="101963"/>
                </a:cubicBezTo>
                <a:cubicBezTo>
                  <a:pt x="248680" y="103715"/>
                  <a:pt x="216392" y="103715"/>
                  <a:pt x="184256" y="101963"/>
                </a:cubicBezTo>
                <a:cubicBezTo>
                  <a:pt x="145876" y="99907"/>
                  <a:pt x="124629" y="108969"/>
                  <a:pt x="124934" y="154660"/>
                </a:cubicBezTo>
                <a:cubicBezTo>
                  <a:pt x="125162" y="199056"/>
                  <a:pt x="147094" y="205605"/>
                  <a:pt x="182276" y="203092"/>
                </a:cubicBezTo>
                <a:cubicBezTo>
                  <a:pt x="197430" y="202026"/>
                  <a:pt x="212736" y="202940"/>
                  <a:pt x="228043" y="20294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071D4896-BC1A-49A5-9A9A-253A007B03A2}"/>
              </a:ext>
            </a:extLst>
          </p:cNvPr>
          <p:cNvSpPr/>
          <p:nvPr/>
        </p:nvSpPr>
        <p:spPr>
          <a:xfrm>
            <a:off x="10751461" y="2298144"/>
            <a:ext cx="732184" cy="905230"/>
          </a:xfrm>
          <a:custGeom>
            <a:avLst/>
            <a:gdLst>
              <a:gd name="connsiteX0" fmla="*/ 383707 w 732184"/>
              <a:gd name="connsiteY0" fmla="*/ 904794 h 905230"/>
              <a:gd name="connsiteX1" fmla="*/ 50546 w 732184"/>
              <a:gd name="connsiteY1" fmla="*/ 860170 h 905230"/>
              <a:gd name="connsiteX2" fmla="*/ 362 w 732184"/>
              <a:gd name="connsiteY2" fmla="*/ 794451 h 905230"/>
              <a:gd name="connsiteX3" fmla="*/ 165839 w 732184"/>
              <a:gd name="connsiteY3" fmla="*/ 542695 h 905230"/>
              <a:gd name="connsiteX4" fmla="*/ 210996 w 732184"/>
              <a:gd name="connsiteY4" fmla="*/ 439510 h 905230"/>
              <a:gd name="connsiteX5" fmla="*/ 175510 w 732184"/>
              <a:gd name="connsiteY5" fmla="*/ 272510 h 905230"/>
              <a:gd name="connsiteX6" fmla="*/ 145735 w 732184"/>
              <a:gd name="connsiteY6" fmla="*/ 192628 h 905230"/>
              <a:gd name="connsiteX7" fmla="*/ 159747 w 732184"/>
              <a:gd name="connsiteY7" fmla="*/ 63703 h 905230"/>
              <a:gd name="connsiteX8" fmla="*/ 570736 w 732184"/>
              <a:gd name="connsiteY8" fmla="*/ 67282 h 905230"/>
              <a:gd name="connsiteX9" fmla="*/ 586498 w 732184"/>
              <a:gd name="connsiteY9" fmla="*/ 183109 h 905230"/>
              <a:gd name="connsiteX10" fmla="*/ 554896 w 732184"/>
              <a:gd name="connsiteY10" fmla="*/ 266418 h 905230"/>
              <a:gd name="connsiteX11" fmla="*/ 508520 w 732184"/>
              <a:gd name="connsiteY11" fmla="*/ 452075 h 905230"/>
              <a:gd name="connsiteX12" fmla="*/ 539894 w 732184"/>
              <a:gd name="connsiteY12" fmla="*/ 532491 h 905230"/>
              <a:gd name="connsiteX13" fmla="*/ 577665 w 732184"/>
              <a:gd name="connsiteY13" fmla="*/ 547569 h 905230"/>
              <a:gd name="connsiteX14" fmla="*/ 729206 w 732184"/>
              <a:gd name="connsiteY14" fmla="*/ 806407 h 905230"/>
              <a:gd name="connsiteX15" fmla="*/ 677728 w 732184"/>
              <a:gd name="connsiteY15" fmla="*/ 860170 h 905230"/>
              <a:gd name="connsiteX16" fmla="*/ 549108 w 732184"/>
              <a:gd name="connsiteY16" fmla="*/ 890021 h 905230"/>
              <a:gd name="connsiteX17" fmla="*/ 383784 w 732184"/>
              <a:gd name="connsiteY17" fmla="*/ 904794 h 905230"/>
              <a:gd name="connsiteX18" fmla="*/ 466484 w 732184"/>
              <a:gd name="connsiteY18" fmla="*/ 839533 h 905230"/>
              <a:gd name="connsiteX19" fmla="*/ 593200 w 732184"/>
              <a:gd name="connsiteY19" fmla="*/ 822551 h 905230"/>
              <a:gd name="connsiteX20" fmla="*/ 665467 w 732184"/>
              <a:gd name="connsiteY20" fmla="*/ 708857 h 905230"/>
              <a:gd name="connsiteX21" fmla="*/ 661279 w 732184"/>
              <a:gd name="connsiteY21" fmla="*/ 688906 h 905230"/>
              <a:gd name="connsiteX22" fmla="*/ 543701 w 732184"/>
              <a:gd name="connsiteY22" fmla="*/ 600494 h 905230"/>
              <a:gd name="connsiteX23" fmla="*/ 491234 w 732184"/>
              <a:gd name="connsiteY23" fmla="*/ 656161 h 905230"/>
              <a:gd name="connsiteX24" fmla="*/ 444324 w 732184"/>
              <a:gd name="connsiteY24" fmla="*/ 668878 h 905230"/>
              <a:gd name="connsiteX25" fmla="*/ 403431 w 732184"/>
              <a:gd name="connsiteY25" fmla="*/ 692332 h 905230"/>
              <a:gd name="connsiteX26" fmla="*/ 413711 w 732184"/>
              <a:gd name="connsiteY26" fmla="*/ 782724 h 905230"/>
              <a:gd name="connsiteX27" fmla="*/ 466484 w 732184"/>
              <a:gd name="connsiteY27" fmla="*/ 839533 h 905230"/>
              <a:gd name="connsiteX28" fmla="*/ 253337 w 732184"/>
              <a:gd name="connsiteY28" fmla="*/ 841665 h 905230"/>
              <a:gd name="connsiteX29" fmla="*/ 313192 w 732184"/>
              <a:gd name="connsiteY29" fmla="*/ 828567 h 905230"/>
              <a:gd name="connsiteX30" fmla="*/ 324919 w 732184"/>
              <a:gd name="connsiteY30" fmla="*/ 682890 h 905230"/>
              <a:gd name="connsiteX31" fmla="*/ 295068 w 732184"/>
              <a:gd name="connsiteY31" fmla="*/ 662405 h 905230"/>
              <a:gd name="connsiteX32" fmla="*/ 228816 w 732184"/>
              <a:gd name="connsiteY32" fmla="*/ 636133 h 905230"/>
              <a:gd name="connsiteX33" fmla="*/ 185410 w 732184"/>
              <a:gd name="connsiteY33" fmla="*/ 599199 h 905230"/>
              <a:gd name="connsiteX34" fmla="*/ 84205 w 732184"/>
              <a:gd name="connsiteY34" fmla="*/ 663928 h 905230"/>
              <a:gd name="connsiteX35" fmla="*/ 140633 w 732184"/>
              <a:gd name="connsiteY35" fmla="*/ 823008 h 905230"/>
              <a:gd name="connsiteX36" fmla="*/ 253337 w 732184"/>
              <a:gd name="connsiteY36" fmla="*/ 841589 h 905230"/>
              <a:gd name="connsiteX37" fmla="*/ 499534 w 732184"/>
              <a:gd name="connsiteY37" fmla="*/ 286217 h 905230"/>
              <a:gd name="connsiteX38" fmla="*/ 262551 w 732184"/>
              <a:gd name="connsiteY38" fmla="*/ 302209 h 905230"/>
              <a:gd name="connsiteX39" fmla="*/ 228664 w 732184"/>
              <a:gd name="connsiteY39" fmla="*/ 332670 h 905230"/>
              <a:gd name="connsiteX40" fmla="*/ 261333 w 732184"/>
              <a:gd name="connsiteY40" fmla="*/ 433342 h 905230"/>
              <a:gd name="connsiteX41" fmla="*/ 368173 w 732184"/>
              <a:gd name="connsiteY41" fmla="*/ 495633 h 905230"/>
              <a:gd name="connsiteX42" fmla="*/ 467474 w 732184"/>
              <a:gd name="connsiteY42" fmla="*/ 430372 h 905230"/>
              <a:gd name="connsiteX43" fmla="*/ 499534 w 732184"/>
              <a:gd name="connsiteY43" fmla="*/ 286294 h 90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2184" h="905230">
                <a:moveTo>
                  <a:pt x="383707" y="904794"/>
                </a:moveTo>
                <a:cubicBezTo>
                  <a:pt x="256002" y="903424"/>
                  <a:pt x="152132" y="890554"/>
                  <a:pt x="50546" y="860170"/>
                </a:cubicBezTo>
                <a:cubicBezTo>
                  <a:pt x="16354" y="849965"/>
                  <a:pt x="1505" y="830851"/>
                  <a:pt x="362" y="794451"/>
                </a:cubicBezTo>
                <a:cubicBezTo>
                  <a:pt x="-4283" y="654866"/>
                  <a:pt x="34935" y="593640"/>
                  <a:pt x="165839" y="542695"/>
                </a:cubicBezTo>
                <a:cubicBezTo>
                  <a:pt x="237269" y="514900"/>
                  <a:pt x="238639" y="508655"/>
                  <a:pt x="210996" y="439510"/>
                </a:cubicBezTo>
                <a:cubicBezTo>
                  <a:pt x="189750" y="386356"/>
                  <a:pt x="171169" y="333127"/>
                  <a:pt x="175510" y="272510"/>
                </a:cubicBezTo>
                <a:cubicBezTo>
                  <a:pt x="177261" y="247609"/>
                  <a:pt x="167286" y="214178"/>
                  <a:pt x="145735" y="192628"/>
                </a:cubicBezTo>
                <a:cubicBezTo>
                  <a:pt x="98521" y="145414"/>
                  <a:pt x="103623" y="98733"/>
                  <a:pt x="159747" y="63703"/>
                </a:cubicBezTo>
                <a:cubicBezTo>
                  <a:pt x="297733" y="-22424"/>
                  <a:pt x="434501" y="-21205"/>
                  <a:pt x="570736" y="67282"/>
                </a:cubicBezTo>
                <a:cubicBezTo>
                  <a:pt x="620615" y="99723"/>
                  <a:pt x="631961" y="147546"/>
                  <a:pt x="586498" y="183109"/>
                </a:cubicBezTo>
                <a:cubicBezTo>
                  <a:pt x="554058" y="208543"/>
                  <a:pt x="556343" y="239461"/>
                  <a:pt x="554896" y="266418"/>
                </a:cubicBezTo>
                <a:cubicBezTo>
                  <a:pt x="551393" y="332137"/>
                  <a:pt x="537076" y="393819"/>
                  <a:pt x="508520" y="452075"/>
                </a:cubicBezTo>
                <a:cubicBezTo>
                  <a:pt x="488797" y="492207"/>
                  <a:pt x="501894" y="516499"/>
                  <a:pt x="539894" y="532491"/>
                </a:cubicBezTo>
                <a:cubicBezTo>
                  <a:pt x="552383" y="537745"/>
                  <a:pt x="565176" y="542314"/>
                  <a:pt x="577665" y="547569"/>
                </a:cubicBezTo>
                <a:cubicBezTo>
                  <a:pt x="708340" y="603007"/>
                  <a:pt x="743522" y="664689"/>
                  <a:pt x="729206" y="806407"/>
                </a:cubicBezTo>
                <a:cubicBezTo>
                  <a:pt x="725779" y="840599"/>
                  <a:pt x="705371" y="853088"/>
                  <a:pt x="677728" y="860170"/>
                </a:cubicBezTo>
                <a:cubicBezTo>
                  <a:pt x="635083" y="871059"/>
                  <a:pt x="592515" y="883244"/>
                  <a:pt x="549108" y="890021"/>
                </a:cubicBezTo>
                <a:cubicBezTo>
                  <a:pt x="487197" y="899616"/>
                  <a:pt x="424753" y="907155"/>
                  <a:pt x="383784" y="904794"/>
                </a:cubicBezTo>
                <a:close/>
                <a:moveTo>
                  <a:pt x="466484" y="839533"/>
                </a:moveTo>
                <a:cubicBezTo>
                  <a:pt x="513546" y="839685"/>
                  <a:pt x="553373" y="831080"/>
                  <a:pt x="593200" y="822551"/>
                </a:cubicBezTo>
                <a:cubicBezTo>
                  <a:pt x="678489" y="804198"/>
                  <a:pt x="683287" y="796431"/>
                  <a:pt x="665467" y="708857"/>
                </a:cubicBezTo>
                <a:cubicBezTo>
                  <a:pt x="664097" y="702232"/>
                  <a:pt x="663563" y="695226"/>
                  <a:pt x="661279" y="688906"/>
                </a:cubicBezTo>
                <a:cubicBezTo>
                  <a:pt x="641480" y="634076"/>
                  <a:pt x="590611" y="615952"/>
                  <a:pt x="543701" y="600494"/>
                </a:cubicBezTo>
                <a:cubicBezTo>
                  <a:pt x="503874" y="587396"/>
                  <a:pt x="508596" y="636742"/>
                  <a:pt x="491234" y="656161"/>
                </a:cubicBezTo>
                <a:cubicBezTo>
                  <a:pt x="477298" y="671619"/>
                  <a:pt x="469530" y="691799"/>
                  <a:pt x="444324" y="668878"/>
                </a:cubicBezTo>
                <a:cubicBezTo>
                  <a:pt x="410970" y="638569"/>
                  <a:pt x="402822" y="665603"/>
                  <a:pt x="403431" y="692332"/>
                </a:cubicBezTo>
                <a:cubicBezTo>
                  <a:pt x="404116" y="722640"/>
                  <a:pt x="418509" y="754015"/>
                  <a:pt x="413711" y="782724"/>
                </a:cubicBezTo>
                <a:cubicBezTo>
                  <a:pt x="404802" y="836411"/>
                  <a:pt x="423763" y="850727"/>
                  <a:pt x="466484" y="839533"/>
                </a:cubicBezTo>
                <a:close/>
                <a:moveTo>
                  <a:pt x="253337" y="841665"/>
                </a:moveTo>
                <a:cubicBezTo>
                  <a:pt x="275877" y="834735"/>
                  <a:pt x="314791" y="851565"/>
                  <a:pt x="313192" y="828567"/>
                </a:cubicBezTo>
                <a:cubicBezTo>
                  <a:pt x="309612" y="778307"/>
                  <a:pt x="328193" y="731550"/>
                  <a:pt x="324919" y="682890"/>
                </a:cubicBezTo>
                <a:cubicBezTo>
                  <a:pt x="323853" y="667126"/>
                  <a:pt x="310450" y="647708"/>
                  <a:pt x="295068" y="662405"/>
                </a:cubicBezTo>
                <a:cubicBezTo>
                  <a:pt x="249453" y="706040"/>
                  <a:pt x="245264" y="659130"/>
                  <a:pt x="228816" y="636133"/>
                </a:cubicBezTo>
                <a:cubicBezTo>
                  <a:pt x="217470" y="620293"/>
                  <a:pt x="218688" y="587320"/>
                  <a:pt x="185410" y="599199"/>
                </a:cubicBezTo>
                <a:cubicBezTo>
                  <a:pt x="147030" y="612906"/>
                  <a:pt x="109944" y="630193"/>
                  <a:pt x="84205" y="663928"/>
                </a:cubicBezTo>
                <a:cubicBezTo>
                  <a:pt x="31127" y="733606"/>
                  <a:pt x="56257" y="805341"/>
                  <a:pt x="140633" y="823008"/>
                </a:cubicBezTo>
                <a:cubicBezTo>
                  <a:pt x="178632" y="831004"/>
                  <a:pt x="217241" y="835725"/>
                  <a:pt x="253337" y="841589"/>
                </a:cubicBezTo>
                <a:close/>
                <a:moveTo>
                  <a:pt x="499534" y="286217"/>
                </a:moveTo>
                <a:cubicBezTo>
                  <a:pt x="419118" y="322085"/>
                  <a:pt x="341520" y="328558"/>
                  <a:pt x="262551" y="302209"/>
                </a:cubicBezTo>
                <a:cubicBezTo>
                  <a:pt x="232395" y="292157"/>
                  <a:pt x="226227" y="307388"/>
                  <a:pt x="228664" y="332670"/>
                </a:cubicBezTo>
                <a:cubicBezTo>
                  <a:pt x="232090" y="368613"/>
                  <a:pt x="244274" y="401663"/>
                  <a:pt x="261333" y="433342"/>
                </a:cubicBezTo>
                <a:cubicBezTo>
                  <a:pt x="284406" y="476063"/>
                  <a:pt x="317684" y="496243"/>
                  <a:pt x="368173" y="495633"/>
                </a:cubicBezTo>
                <a:cubicBezTo>
                  <a:pt x="417747" y="494948"/>
                  <a:pt x="446990" y="471113"/>
                  <a:pt x="467474" y="430372"/>
                </a:cubicBezTo>
                <a:cubicBezTo>
                  <a:pt x="489025" y="387499"/>
                  <a:pt x="502656" y="342798"/>
                  <a:pt x="499534" y="28629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B96539F3-7011-434A-A2CC-8D8ADFBB3CF6}"/>
              </a:ext>
            </a:extLst>
          </p:cNvPr>
          <p:cNvSpPr/>
          <p:nvPr/>
        </p:nvSpPr>
        <p:spPr>
          <a:xfrm>
            <a:off x="9100442" y="2474431"/>
            <a:ext cx="1031936" cy="642857"/>
          </a:xfrm>
          <a:custGeom>
            <a:avLst/>
            <a:gdLst>
              <a:gd name="connsiteX0" fmla="*/ 515280 w 1031936"/>
              <a:gd name="connsiteY0" fmla="*/ 1034 h 642857"/>
              <a:gd name="connsiteX1" fmla="*/ 785312 w 1031936"/>
              <a:gd name="connsiteY1" fmla="*/ 577 h 642857"/>
              <a:gd name="connsiteX2" fmla="*/ 862225 w 1031936"/>
              <a:gd name="connsiteY2" fmla="*/ 45811 h 642857"/>
              <a:gd name="connsiteX3" fmla="*/ 965334 w 1031936"/>
              <a:gd name="connsiteY3" fmla="*/ 233143 h 642857"/>
              <a:gd name="connsiteX4" fmla="*/ 1006836 w 1031936"/>
              <a:gd name="connsiteY4" fmla="*/ 275026 h 642857"/>
              <a:gd name="connsiteX5" fmla="*/ 1030444 w 1031936"/>
              <a:gd name="connsiteY5" fmla="*/ 328941 h 642857"/>
              <a:gd name="connsiteX6" fmla="*/ 985285 w 1031936"/>
              <a:gd name="connsiteY6" fmla="*/ 359554 h 642857"/>
              <a:gd name="connsiteX7" fmla="*/ 899463 w 1031936"/>
              <a:gd name="connsiteY7" fmla="*/ 377678 h 642857"/>
              <a:gd name="connsiteX8" fmla="*/ 861311 w 1031936"/>
              <a:gd name="connsiteY8" fmla="*/ 470506 h 642857"/>
              <a:gd name="connsiteX9" fmla="*/ 862073 w 1031936"/>
              <a:gd name="connsiteY9" fmla="*/ 597831 h 642857"/>
              <a:gd name="connsiteX10" fmla="*/ 827272 w 1031936"/>
              <a:gd name="connsiteY10" fmla="*/ 642075 h 642857"/>
              <a:gd name="connsiteX11" fmla="*/ 793994 w 1031936"/>
              <a:gd name="connsiteY11" fmla="*/ 596156 h 642857"/>
              <a:gd name="connsiteX12" fmla="*/ 793613 w 1031936"/>
              <a:gd name="connsiteY12" fmla="*/ 463729 h 642857"/>
              <a:gd name="connsiteX13" fmla="*/ 689286 w 1031936"/>
              <a:gd name="connsiteY13" fmla="*/ 359478 h 642857"/>
              <a:gd name="connsiteX14" fmla="*/ 337771 w 1031936"/>
              <a:gd name="connsiteY14" fmla="*/ 359478 h 642857"/>
              <a:gd name="connsiteX15" fmla="*/ 238165 w 1031936"/>
              <a:gd name="connsiteY15" fmla="*/ 458703 h 642857"/>
              <a:gd name="connsiteX16" fmla="*/ 238089 w 1031936"/>
              <a:gd name="connsiteY16" fmla="*/ 596232 h 642857"/>
              <a:gd name="connsiteX17" fmla="*/ 199252 w 1031936"/>
              <a:gd name="connsiteY17" fmla="*/ 642837 h 642857"/>
              <a:gd name="connsiteX18" fmla="*/ 164299 w 1031936"/>
              <a:gd name="connsiteY18" fmla="*/ 597755 h 642857"/>
              <a:gd name="connsiteX19" fmla="*/ 164146 w 1031936"/>
              <a:gd name="connsiteY19" fmla="*/ 465328 h 642857"/>
              <a:gd name="connsiteX20" fmla="*/ 60200 w 1031936"/>
              <a:gd name="connsiteY20" fmla="*/ 359478 h 642857"/>
              <a:gd name="connsiteX21" fmla="*/ 2706 w 1031936"/>
              <a:gd name="connsiteY21" fmla="*/ 301755 h 642857"/>
              <a:gd name="connsiteX22" fmla="*/ 7503 w 1031936"/>
              <a:gd name="connsiteY22" fmla="*/ 287667 h 642857"/>
              <a:gd name="connsiteX23" fmla="*/ 158054 w 1031936"/>
              <a:gd name="connsiteY23" fmla="*/ 57233 h 642857"/>
              <a:gd name="connsiteX24" fmla="*/ 260554 w 1031936"/>
              <a:gd name="connsiteY24" fmla="*/ 120 h 642857"/>
              <a:gd name="connsiteX25" fmla="*/ 515280 w 1031936"/>
              <a:gd name="connsiteY25" fmla="*/ 958 h 642857"/>
              <a:gd name="connsiteX26" fmla="*/ 740155 w 1031936"/>
              <a:gd name="connsiteY26" fmla="*/ 102163 h 642857"/>
              <a:gd name="connsiteX27" fmla="*/ 720508 w 1031936"/>
              <a:gd name="connsiteY27" fmla="*/ 75357 h 642857"/>
              <a:gd name="connsiteX28" fmla="*/ 608946 w 1031936"/>
              <a:gd name="connsiteY28" fmla="*/ 75281 h 642857"/>
              <a:gd name="connsiteX29" fmla="*/ 593030 w 1031936"/>
              <a:gd name="connsiteY29" fmla="*/ 104371 h 642857"/>
              <a:gd name="connsiteX30" fmla="*/ 647174 w 1031936"/>
              <a:gd name="connsiteY30" fmla="*/ 201845 h 642857"/>
              <a:gd name="connsiteX31" fmla="*/ 677710 w 1031936"/>
              <a:gd name="connsiteY31" fmla="*/ 208698 h 642857"/>
              <a:gd name="connsiteX32" fmla="*/ 740231 w 1031936"/>
              <a:gd name="connsiteY32" fmla="*/ 102163 h 642857"/>
              <a:gd name="connsiteX33" fmla="*/ 365719 w 1031936"/>
              <a:gd name="connsiteY33" fmla="*/ 74977 h 642857"/>
              <a:gd name="connsiteX34" fmla="*/ 319190 w 1031936"/>
              <a:gd name="connsiteY34" fmla="*/ 152651 h 642857"/>
              <a:gd name="connsiteX35" fmla="*/ 364348 w 1031936"/>
              <a:gd name="connsiteY35" fmla="*/ 219055 h 642857"/>
              <a:gd name="connsiteX36" fmla="*/ 410267 w 1031936"/>
              <a:gd name="connsiteY36" fmla="*/ 151052 h 642857"/>
              <a:gd name="connsiteX37" fmla="*/ 365795 w 1031936"/>
              <a:gd name="connsiteY37" fmla="*/ 75053 h 642857"/>
              <a:gd name="connsiteX38" fmla="*/ 518707 w 1031936"/>
              <a:gd name="connsiteY38" fmla="*/ 124627 h 642857"/>
              <a:gd name="connsiteX39" fmla="*/ 484058 w 1031936"/>
              <a:gd name="connsiteY39" fmla="*/ 172526 h 642857"/>
              <a:gd name="connsiteX40" fmla="*/ 446211 w 1031936"/>
              <a:gd name="connsiteY40" fmla="*/ 264441 h 642857"/>
              <a:gd name="connsiteX41" fmla="*/ 556021 w 1031936"/>
              <a:gd name="connsiteY41" fmla="*/ 274645 h 642857"/>
              <a:gd name="connsiteX42" fmla="*/ 566073 w 1031936"/>
              <a:gd name="connsiteY42" fmla="*/ 274036 h 642857"/>
              <a:gd name="connsiteX43" fmla="*/ 582826 w 1031936"/>
              <a:gd name="connsiteY43" fmla="*/ 243042 h 642857"/>
              <a:gd name="connsiteX44" fmla="*/ 518631 w 1031936"/>
              <a:gd name="connsiteY44" fmla="*/ 124703 h 642857"/>
              <a:gd name="connsiteX45" fmla="*/ 815316 w 1031936"/>
              <a:gd name="connsiteY45" fmla="*/ 116251 h 642857"/>
              <a:gd name="connsiteX46" fmla="*/ 743658 w 1031936"/>
              <a:gd name="connsiteY46" fmla="*/ 252790 h 642857"/>
              <a:gd name="connsiteX47" fmla="*/ 758736 w 1031936"/>
              <a:gd name="connsiteY47" fmla="*/ 274645 h 642857"/>
              <a:gd name="connsiteX48" fmla="*/ 869764 w 1031936"/>
              <a:gd name="connsiteY48" fmla="*/ 274265 h 642857"/>
              <a:gd name="connsiteX49" fmla="*/ 886898 w 1031936"/>
              <a:gd name="connsiteY49" fmla="*/ 248525 h 642857"/>
              <a:gd name="connsiteX50" fmla="*/ 815316 w 1031936"/>
              <a:gd name="connsiteY50" fmla="*/ 116251 h 642857"/>
              <a:gd name="connsiteX51" fmla="*/ 213264 w 1031936"/>
              <a:gd name="connsiteY51" fmla="*/ 118840 h 642857"/>
              <a:gd name="connsiteX52" fmla="*/ 185088 w 1031936"/>
              <a:gd name="connsiteY52" fmla="*/ 168034 h 642857"/>
              <a:gd name="connsiteX53" fmla="*/ 143585 w 1031936"/>
              <a:gd name="connsiteY53" fmla="*/ 264517 h 642857"/>
              <a:gd name="connsiteX54" fmla="*/ 253167 w 1031936"/>
              <a:gd name="connsiteY54" fmla="*/ 274798 h 642857"/>
              <a:gd name="connsiteX55" fmla="*/ 263295 w 1031936"/>
              <a:gd name="connsiteY55" fmla="*/ 274798 h 642857"/>
              <a:gd name="connsiteX56" fmla="*/ 281876 w 1031936"/>
              <a:gd name="connsiteY56" fmla="*/ 246545 h 642857"/>
              <a:gd name="connsiteX57" fmla="*/ 213340 w 1031936"/>
              <a:gd name="connsiteY57" fmla="*/ 118840 h 6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31936" h="642857">
                <a:moveTo>
                  <a:pt x="515280" y="1034"/>
                </a:moveTo>
                <a:cubicBezTo>
                  <a:pt x="605291" y="1034"/>
                  <a:pt x="695301" y="2024"/>
                  <a:pt x="785312" y="577"/>
                </a:cubicBezTo>
                <a:cubicBezTo>
                  <a:pt x="821713" y="-32"/>
                  <a:pt x="845167" y="12076"/>
                  <a:pt x="862225" y="45811"/>
                </a:cubicBezTo>
                <a:cubicBezTo>
                  <a:pt x="894437" y="109397"/>
                  <a:pt x="930685" y="170851"/>
                  <a:pt x="965334" y="233143"/>
                </a:cubicBezTo>
                <a:cubicBezTo>
                  <a:pt x="975234" y="250962"/>
                  <a:pt x="984220" y="269086"/>
                  <a:pt x="1006836" y="275026"/>
                </a:cubicBezTo>
                <a:cubicBezTo>
                  <a:pt x="1036383" y="282794"/>
                  <a:pt x="1032728" y="307086"/>
                  <a:pt x="1030444" y="328941"/>
                </a:cubicBezTo>
                <a:cubicBezTo>
                  <a:pt x="1027626" y="356127"/>
                  <a:pt x="1006303" y="356889"/>
                  <a:pt x="985285" y="359554"/>
                </a:cubicBezTo>
                <a:cubicBezTo>
                  <a:pt x="956577" y="363209"/>
                  <a:pt x="926801" y="350873"/>
                  <a:pt x="899463" y="377678"/>
                </a:cubicBezTo>
                <a:cubicBezTo>
                  <a:pt x="871668" y="404940"/>
                  <a:pt x="858341" y="431593"/>
                  <a:pt x="861311" y="470506"/>
                </a:cubicBezTo>
                <a:cubicBezTo>
                  <a:pt x="864510" y="512694"/>
                  <a:pt x="861692" y="555339"/>
                  <a:pt x="862073" y="597831"/>
                </a:cubicBezTo>
                <a:cubicBezTo>
                  <a:pt x="862301" y="622276"/>
                  <a:pt x="858494" y="642608"/>
                  <a:pt x="827272" y="642075"/>
                </a:cubicBezTo>
                <a:cubicBezTo>
                  <a:pt x="795517" y="641618"/>
                  <a:pt x="793994" y="619611"/>
                  <a:pt x="793994" y="596156"/>
                </a:cubicBezTo>
                <a:cubicBezTo>
                  <a:pt x="793994" y="551988"/>
                  <a:pt x="794146" y="507821"/>
                  <a:pt x="793613" y="463729"/>
                </a:cubicBezTo>
                <a:cubicBezTo>
                  <a:pt x="792775" y="392070"/>
                  <a:pt x="760639" y="359706"/>
                  <a:pt x="689286" y="359478"/>
                </a:cubicBezTo>
                <a:cubicBezTo>
                  <a:pt x="572089" y="359097"/>
                  <a:pt x="454968" y="359021"/>
                  <a:pt x="337771" y="359478"/>
                </a:cubicBezTo>
                <a:cubicBezTo>
                  <a:pt x="271672" y="359706"/>
                  <a:pt x="238775" y="392908"/>
                  <a:pt x="238165" y="458703"/>
                </a:cubicBezTo>
                <a:cubicBezTo>
                  <a:pt x="237785" y="504546"/>
                  <a:pt x="237708" y="550389"/>
                  <a:pt x="238089" y="596232"/>
                </a:cubicBezTo>
                <a:cubicBezTo>
                  <a:pt x="238318" y="623190"/>
                  <a:pt x="232302" y="643598"/>
                  <a:pt x="199252" y="642837"/>
                </a:cubicBezTo>
                <a:cubicBezTo>
                  <a:pt x="168563" y="642075"/>
                  <a:pt x="164222" y="622047"/>
                  <a:pt x="164299" y="597755"/>
                </a:cubicBezTo>
                <a:cubicBezTo>
                  <a:pt x="164451" y="553588"/>
                  <a:pt x="164299" y="509420"/>
                  <a:pt x="164146" y="465328"/>
                </a:cubicBezTo>
                <a:cubicBezTo>
                  <a:pt x="163842" y="393594"/>
                  <a:pt x="133000" y="362143"/>
                  <a:pt x="60200" y="359478"/>
                </a:cubicBezTo>
                <a:cubicBezTo>
                  <a:pt x="7960" y="357498"/>
                  <a:pt x="-6813" y="342725"/>
                  <a:pt x="2706" y="301755"/>
                </a:cubicBezTo>
                <a:cubicBezTo>
                  <a:pt x="3848" y="296881"/>
                  <a:pt x="4228" y="289876"/>
                  <a:pt x="7503" y="287667"/>
                </a:cubicBezTo>
                <a:cubicBezTo>
                  <a:pt x="90051" y="232077"/>
                  <a:pt x="110079" y="135288"/>
                  <a:pt x="158054" y="57233"/>
                </a:cubicBezTo>
                <a:cubicBezTo>
                  <a:pt x="183565" y="15731"/>
                  <a:pt x="212274" y="-1632"/>
                  <a:pt x="260554" y="120"/>
                </a:cubicBezTo>
                <a:cubicBezTo>
                  <a:pt x="345386" y="3242"/>
                  <a:pt x="430371" y="958"/>
                  <a:pt x="515280" y="958"/>
                </a:cubicBezTo>
                <a:close/>
                <a:moveTo>
                  <a:pt x="740155" y="102163"/>
                </a:moveTo>
                <a:cubicBezTo>
                  <a:pt x="746171" y="74520"/>
                  <a:pt x="731930" y="75510"/>
                  <a:pt x="720508" y="75357"/>
                </a:cubicBezTo>
                <a:cubicBezTo>
                  <a:pt x="683346" y="74901"/>
                  <a:pt x="646108" y="75205"/>
                  <a:pt x="608946" y="75281"/>
                </a:cubicBezTo>
                <a:cubicBezTo>
                  <a:pt x="586025" y="75281"/>
                  <a:pt x="583054" y="86323"/>
                  <a:pt x="593030" y="104371"/>
                </a:cubicBezTo>
                <a:cubicBezTo>
                  <a:pt x="611002" y="136888"/>
                  <a:pt x="628669" y="169557"/>
                  <a:pt x="647174" y="201845"/>
                </a:cubicBezTo>
                <a:cubicBezTo>
                  <a:pt x="654408" y="214486"/>
                  <a:pt x="666059" y="226746"/>
                  <a:pt x="677710" y="208698"/>
                </a:cubicBezTo>
                <a:cubicBezTo>
                  <a:pt x="701470" y="171841"/>
                  <a:pt x="722259" y="133080"/>
                  <a:pt x="740231" y="102163"/>
                </a:cubicBezTo>
                <a:close/>
                <a:moveTo>
                  <a:pt x="365719" y="74977"/>
                </a:moveTo>
                <a:cubicBezTo>
                  <a:pt x="273804" y="74977"/>
                  <a:pt x="272738" y="75586"/>
                  <a:pt x="319190" y="152651"/>
                </a:cubicBezTo>
                <a:cubicBezTo>
                  <a:pt x="333507" y="176334"/>
                  <a:pt x="337543" y="220197"/>
                  <a:pt x="364348" y="219055"/>
                </a:cubicBezTo>
                <a:cubicBezTo>
                  <a:pt x="387574" y="218065"/>
                  <a:pt x="395875" y="175420"/>
                  <a:pt x="410267" y="151052"/>
                </a:cubicBezTo>
                <a:cubicBezTo>
                  <a:pt x="454587" y="75434"/>
                  <a:pt x="453978" y="75053"/>
                  <a:pt x="365795" y="75053"/>
                </a:cubicBezTo>
                <a:close/>
                <a:moveTo>
                  <a:pt x="518707" y="124627"/>
                </a:moveTo>
                <a:cubicBezTo>
                  <a:pt x="496547" y="137573"/>
                  <a:pt x="491825" y="156535"/>
                  <a:pt x="484058" y="172526"/>
                </a:cubicBezTo>
                <a:cubicBezTo>
                  <a:pt x="469056" y="203520"/>
                  <a:pt x="428011" y="239692"/>
                  <a:pt x="446211" y="264441"/>
                </a:cubicBezTo>
                <a:cubicBezTo>
                  <a:pt x="467305" y="292998"/>
                  <a:pt x="518250" y="271066"/>
                  <a:pt x="556021" y="274645"/>
                </a:cubicBezTo>
                <a:cubicBezTo>
                  <a:pt x="559295" y="274950"/>
                  <a:pt x="562722" y="274341"/>
                  <a:pt x="566073" y="274036"/>
                </a:cubicBezTo>
                <a:cubicBezTo>
                  <a:pt x="587395" y="272208"/>
                  <a:pt x="592040" y="260481"/>
                  <a:pt x="582826" y="243042"/>
                </a:cubicBezTo>
                <a:cubicBezTo>
                  <a:pt x="561961" y="203596"/>
                  <a:pt x="540334" y="164530"/>
                  <a:pt x="518631" y="124703"/>
                </a:cubicBezTo>
                <a:close/>
                <a:moveTo>
                  <a:pt x="815316" y="116251"/>
                </a:moveTo>
                <a:cubicBezTo>
                  <a:pt x="788282" y="167653"/>
                  <a:pt x="765741" y="210069"/>
                  <a:pt x="743658" y="252790"/>
                </a:cubicBezTo>
                <a:cubicBezTo>
                  <a:pt x="735738" y="268172"/>
                  <a:pt x="743353" y="274645"/>
                  <a:pt x="758736" y="274645"/>
                </a:cubicBezTo>
                <a:cubicBezTo>
                  <a:pt x="795745" y="274645"/>
                  <a:pt x="832755" y="274798"/>
                  <a:pt x="869764" y="274265"/>
                </a:cubicBezTo>
                <a:cubicBezTo>
                  <a:pt x="886974" y="274036"/>
                  <a:pt x="896036" y="265888"/>
                  <a:pt x="886898" y="248525"/>
                </a:cubicBezTo>
                <a:cubicBezTo>
                  <a:pt x="865271" y="207404"/>
                  <a:pt x="842730" y="166739"/>
                  <a:pt x="815316" y="116251"/>
                </a:cubicBezTo>
                <a:close/>
                <a:moveTo>
                  <a:pt x="213264" y="118840"/>
                </a:moveTo>
                <a:cubicBezTo>
                  <a:pt x="199785" y="142066"/>
                  <a:pt x="190952" y="154402"/>
                  <a:pt x="185088" y="168034"/>
                </a:cubicBezTo>
                <a:cubicBezTo>
                  <a:pt x="170619" y="201464"/>
                  <a:pt x="126908" y="239006"/>
                  <a:pt x="143585" y="264517"/>
                </a:cubicBezTo>
                <a:cubicBezTo>
                  <a:pt x="162319" y="293150"/>
                  <a:pt x="215320" y="270914"/>
                  <a:pt x="253167" y="274798"/>
                </a:cubicBezTo>
                <a:cubicBezTo>
                  <a:pt x="256518" y="275178"/>
                  <a:pt x="259945" y="274722"/>
                  <a:pt x="263295" y="274798"/>
                </a:cubicBezTo>
                <a:cubicBezTo>
                  <a:pt x="284313" y="275102"/>
                  <a:pt x="291852" y="265736"/>
                  <a:pt x="281876" y="246545"/>
                </a:cubicBezTo>
                <a:cubicBezTo>
                  <a:pt x="261011" y="206566"/>
                  <a:pt x="239308" y="167044"/>
                  <a:pt x="213340" y="11884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2" name="Forma libre: forma 81">
            <a:extLst>
              <a:ext uri="{FF2B5EF4-FFF2-40B4-BE49-F238E27FC236}">
                <a16:creationId xmlns:a16="http://schemas.microsoft.com/office/drawing/2014/main" id="{578F58AA-AAF4-4DC8-BDF2-BAFD85CF3CCA}"/>
              </a:ext>
            </a:extLst>
          </p:cNvPr>
          <p:cNvSpPr/>
          <p:nvPr/>
        </p:nvSpPr>
        <p:spPr>
          <a:xfrm>
            <a:off x="7727153" y="5371636"/>
            <a:ext cx="636908" cy="903174"/>
          </a:xfrm>
          <a:custGeom>
            <a:avLst/>
            <a:gdLst>
              <a:gd name="connsiteX0" fmla="*/ 269136 w 636908"/>
              <a:gd name="connsiteY0" fmla="*/ 114165 h 903174"/>
              <a:gd name="connsiteX1" fmla="*/ 300434 w 636908"/>
              <a:gd name="connsiteY1" fmla="*/ 53625 h 903174"/>
              <a:gd name="connsiteX2" fmla="*/ 376509 w 636908"/>
              <a:gd name="connsiteY2" fmla="*/ 40832 h 903174"/>
              <a:gd name="connsiteX3" fmla="*/ 399202 w 636908"/>
              <a:gd name="connsiteY3" fmla="*/ 49056 h 903174"/>
              <a:gd name="connsiteX4" fmla="*/ 569781 w 636908"/>
              <a:gd name="connsiteY4" fmla="*/ 6868 h 903174"/>
              <a:gd name="connsiteX5" fmla="*/ 597653 w 636908"/>
              <a:gd name="connsiteY5" fmla="*/ 5269 h 903174"/>
              <a:gd name="connsiteX6" fmla="*/ 625219 w 636908"/>
              <a:gd name="connsiteY6" fmla="*/ 122694 h 903174"/>
              <a:gd name="connsiteX7" fmla="*/ 623696 w 636908"/>
              <a:gd name="connsiteY7" fmla="*/ 223062 h 903174"/>
              <a:gd name="connsiteX8" fmla="*/ 623316 w 636908"/>
              <a:gd name="connsiteY8" fmla="*/ 298299 h 903174"/>
              <a:gd name="connsiteX9" fmla="*/ 620727 w 636908"/>
              <a:gd name="connsiteY9" fmla="*/ 389909 h 903174"/>
              <a:gd name="connsiteX10" fmla="*/ 620346 w 636908"/>
              <a:gd name="connsiteY10" fmla="*/ 474818 h 903174"/>
              <a:gd name="connsiteX11" fmla="*/ 623239 w 636908"/>
              <a:gd name="connsiteY11" fmla="*/ 567037 h 903174"/>
              <a:gd name="connsiteX12" fmla="*/ 623849 w 636908"/>
              <a:gd name="connsiteY12" fmla="*/ 642427 h 903174"/>
              <a:gd name="connsiteX13" fmla="*/ 626666 w 636908"/>
              <a:gd name="connsiteY13" fmla="*/ 741652 h 903174"/>
              <a:gd name="connsiteX14" fmla="*/ 631921 w 636908"/>
              <a:gd name="connsiteY14" fmla="*/ 789780 h 903174"/>
              <a:gd name="connsiteX15" fmla="*/ 608999 w 636908"/>
              <a:gd name="connsiteY15" fmla="*/ 876363 h 903174"/>
              <a:gd name="connsiteX16" fmla="*/ 584326 w 636908"/>
              <a:gd name="connsiteY16" fmla="*/ 903169 h 903174"/>
              <a:gd name="connsiteX17" fmla="*/ 559881 w 636908"/>
              <a:gd name="connsiteY17" fmla="*/ 871566 h 903174"/>
              <a:gd name="connsiteX18" fmla="*/ 487309 w 636908"/>
              <a:gd name="connsiteY18" fmla="*/ 807827 h 903174"/>
              <a:gd name="connsiteX19" fmla="*/ 431338 w 636908"/>
              <a:gd name="connsiteY19" fmla="*/ 807827 h 903174"/>
              <a:gd name="connsiteX20" fmla="*/ 365924 w 636908"/>
              <a:gd name="connsiteY20" fmla="*/ 864408 h 903174"/>
              <a:gd name="connsiteX21" fmla="*/ 342013 w 636908"/>
              <a:gd name="connsiteY21" fmla="*/ 902712 h 903174"/>
              <a:gd name="connsiteX22" fmla="*/ 315512 w 636908"/>
              <a:gd name="connsiteY22" fmla="*/ 862809 h 903174"/>
              <a:gd name="connsiteX23" fmla="*/ 293733 w 636908"/>
              <a:gd name="connsiteY23" fmla="*/ 798080 h 903174"/>
              <a:gd name="connsiteX24" fmla="*/ 291144 w 636908"/>
              <a:gd name="connsiteY24" fmla="*/ 755055 h 903174"/>
              <a:gd name="connsiteX25" fmla="*/ 299444 w 636908"/>
              <a:gd name="connsiteY25" fmla="*/ 664435 h 903174"/>
              <a:gd name="connsiteX26" fmla="*/ 167322 w 636908"/>
              <a:gd name="connsiteY26" fmla="*/ 425624 h 903174"/>
              <a:gd name="connsiteX27" fmla="*/ 147522 w 636908"/>
              <a:gd name="connsiteY27" fmla="*/ 397220 h 903174"/>
              <a:gd name="connsiteX28" fmla="*/ 78072 w 636908"/>
              <a:gd name="connsiteY28" fmla="*/ 331654 h 903174"/>
              <a:gd name="connsiteX29" fmla="*/ 5348 w 636908"/>
              <a:gd name="connsiteY29" fmla="*/ 265554 h 903174"/>
              <a:gd name="connsiteX30" fmla="*/ 27432 w 636908"/>
              <a:gd name="connsiteY30" fmla="*/ 230524 h 903174"/>
              <a:gd name="connsiteX31" fmla="*/ 85002 w 636908"/>
              <a:gd name="connsiteY31" fmla="*/ 197399 h 903174"/>
              <a:gd name="connsiteX32" fmla="*/ 131150 w 636908"/>
              <a:gd name="connsiteY32" fmla="*/ 124218 h 903174"/>
              <a:gd name="connsiteX33" fmla="*/ 125058 w 636908"/>
              <a:gd name="connsiteY33" fmla="*/ 55376 h 903174"/>
              <a:gd name="connsiteX34" fmla="*/ 121402 w 636908"/>
              <a:gd name="connsiteY34" fmla="*/ 24078 h 903174"/>
              <a:gd name="connsiteX35" fmla="*/ 152929 w 636908"/>
              <a:gd name="connsiteY35" fmla="*/ 17758 h 903174"/>
              <a:gd name="connsiteX36" fmla="*/ 269060 w 636908"/>
              <a:gd name="connsiteY36" fmla="*/ 114318 h 903174"/>
              <a:gd name="connsiteX37" fmla="*/ 312161 w 636908"/>
              <a:gd name="connsiteY37" fmla="*/ 530713 h 903174"/>
              <a:gd name="connsiteX38" fmla="*/ 306755 w 636908"/>
              <a:gd name="connsiteY38" fmla="*/ 473447 h 903174"/>
              <a:gd name="connsiteX39" fmla="*/ 305536 w 636908"/>
              <a:gd name="connsiteY39" fmla="*/ 388081 h 903174"/>
              <a:gd name="connsiteX40" fmla="*/ 301576 w 636908"/>
              <a:gd name="connsiteY40" fmla="*/ 297919 h 903174"/>
              <a:gd name="connsiteX41" fmla="*/ 288707 w 636908"/>
              <a:gd name="connsiteY41" fmla="*/ 251923 h 903174"/>
              <a:gd name="connsiteX42" fmla="*/ 253296 w 636908"/>
              <a:gd name="connsiteY42" fmla="*/ 147063 h 903174"/>
              <a:gd name="connsiteX43" fmla="*/ 197706 w 636908"/>
              <a:gd name="connsiteY43" fmla="*/ 153002 h 903174"/>
              <a:gd name="connsiteX44" fmla="*/ 132444 w 636908"/>
              <a:gd name="connsiteY44" fmla="*/ 256112 h 903174"/>
              <a:gd name="connsiteX45" fmla="*/ 161001 w 636908"/>
              <a:gd name="connsiteY45" fmla="*/ 324724 h 903174"/>
              <a:gd name="connsiteX46" fmla="*/ 211946 w 636908"/>
              <a:gd name="connsiteY46" fmla="*/ 322515 h 903174"/>
              <a:gd name="connsiteX47" fmla="*/ 265176 w 636908"/>
              <a:gd name="connsiteY47" fmla="*/ 307818 h 903174"/>
              <a:gd name="connsiteX48" fmla="*/ 259845 w 636908"/>
              <a:gd name="connsiteY48" fmla="*/ 377192 h 903174"/>
              <a:gd name="connsiteX49" fmla="*/ 246900 w 636908"/>
              <a:gd name="connsiteY49" fmla="*/ 425548 h 903174"/>
              <a:gd name="connsiteX50" fmla="*/ 312161 w 636908"/>
              <a:gd name="connsiteY50" fmla="*/ 530713 h 903174"/>
              <a:gd name="connsiteX51" fmla="*/ 476267 w 636908"/>
              <a:gd name="connsiteY51" fmla="*/ 223899 h 903174"/>
              <a:gd name="connsiteX52" fmla="*/ 476267 w 636908"/>
              <a:gd name="connsiteY52" fmla="*/ 222757 h 903174"/>
              <a:gd name="connsiteX53" fmla="*/ 496600 w 636908"/>
              <a:gd name="connsiteY53" fmla="*/ 222757 h 903174"/>
              <a:gd name="connsiteX54" fmla="*/ 560186 w 636908"/>
              <a:gd name="connsiteY54" fmla="*/ 174782 h 903174"/>
              <a:gd name="connsiteX55" fmla="*/ 494848 w 636908"/>
              <a:gd name="connsiteY55" fmla="*/ 123913 h 903174"/>
              <a:gd name="connsiteX56" fmla="*/ 418621 w 636908"/>
              <a:gd name="connsiteY56" fmla="*/ 124294 h 903174"/>
              <a:gd name="connsiteX57" fmla="*/ 368513 w 636908"/>
              <a:gd name="connsiteY57" fmla="*/ 152469 h 903174"/>
              <a:gd name="connsiteX58" fmla="*/ 410625 w 636908"/>
              <a:gd name="connsiteY58" fmla="*/ 219026 h 903174"/>
              <a:gd name="connsiteX59" fmla="*/ 476191 w 636908"/>
              <a:gd name="connsiteY59" fmla="*/ 223899 h 903174"/>
              <a:gd name="connsiteX60" fmla="*/ 464083 w 636908"/>
              <a:gd name="connsiteY60" fmla="*/ 739824 h 903174"/>
              <a:gd name="connsiteX61" fmla="*/ 464083 w 636908"/>
              <a:gd name="connsiteY61" fmla="*/ 739444 h 903174"/>
              <a:gd name="connsiteX62" fmla="*/ 529726 w 636908"/>
              <a:gd name="connsiteY62" fmla="*/ 739444 h 903174"/>
              <a:gd name="connsiteX63" fmla="*/ 555008 w 636908"/>
              <a:gd name="connsiteY63" fmla="*/ 715151 h 903174"/>
              <a:gd name="connsiteX64" fmla="*/ 487919 w 636908"/>
              <a:gd name="connsiteY64" fmla="*/ 640904 h 903174"/>
              <a:gd name="connsiteX65" fmla="*/ 417250 w 636908"/>
              <a:gd name="connsiteY65" fmla="*/ 640676 h 903174"/>
              <a:gd name="connsiteX66" fmla="*/ 366457 w 636908"/>
              <a:gd name="connsiteY66" fmla="*/ 691849 h 903174"/>
              <a:gd name="connsiteX67" fmla="*/ 418697 w 636908"/>
              <a:gd name="connsiteY67" fmla="*/ 740129 h 903174"/>
              <a:gd name="connsiteX68" fmla="*/ 464159 w 636908"/>
              <a:gd name="connsiteY68" fmla="*/ 739901 h 903174"/>
              <a:gd name="connsiteX69" fmla="*/ 450757 w 636908"/>
              <a:gd name="connsiteY69" fmla="*/ 568560 h 903174"/>
              <a:gd name="connsiteX70" fmla="*/ 516780 w 636908"/>
              <a:gd name="connsiteY70" fmla="*/ 544573 h 903174"/>
              <a:gd name="connsiteX71" fmla="*/ 433013 w 636908"/>
              <a:gd name="connsiteY71" fmla="*/ 468497 h 903174"/>
              <a:gd name="connsiteX72" fmla="*/ 366381 w 636908"/>
              <a:gd name="connsiteY72" fmla="*/ 518605 h 903174"/>
              <a:gd name="connsiteX73" fmla="*/ 450757 w 636908"/>
              <a:gd name="connsiteY73" fmla="*/ 568560 h 90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36908" h="903174">
                <a:moveTo>
                  <a:pt x="269136" y="114165"/>
                </a:moveTo>
                <a:cubicBezTo>
                  <a:pt x="285356" y="82563"/>
                  <a:pt x="291981" y="67561"/>
                  <a:pt x="300434" y="53625"/>
                </a:cubicBezTo>
                <a:cubicBezTo>
                  <a:pt x="320462" y="20576"/>
                  <a:pt x="336225" y="-41412"/>
                  <a:pt x="376509" y="40832"/>
                </a:cubicBezTo>
                <a:cubicBezTo>
                  <a:pt x="379175" y="46239"/>
                  <a:pt x="392425" y="50655"/>
                  <a:pt x="399202" y="49056"/>
                </a:cubicBezTo>
                <a:cubicBezTo>
                  <a:pt x="455935" y="35273"/>
                  <a:pt x="529649" y="89873"/>
                  <a:pt x="569781" y="6868"/>
                </a:cubicBezTo>
                <a:cubicBezTo>
                  <a:pt x="574122" y="-2118"/>
                  <a:pt x="588286" y="-518"/>
                  <a:pt x="597653" y="5269"/>
                </a:cubicBezTo>
                <a:cubicBezTo>
                  <a:pt x="626514" y="23088"/>
                  <a:pt x="643953" y="93071"/>
                  <a:pt x="625219" y="122694"/>
                </a:cubicBezTo>
                <a:cubicBezTo>
                  <a:pt x="603821" y="156506"/>
                  <a:pt x="606182" y="190164"/>
                  <a:pt x="623696" y="223062"/>
                </a:cubicBezTo>
                <a:cubicBezTo>
                  <a:pt x="637632" y="249182"/>
                  <a:pt x="641668" y="272027"/>
                  <a:pt x="623316" y="298299"/>
                </a:cubicBezTo>
                <a:cubicBezTo>
                  <a:pt x="603136" y="327160"/>
                  <a:pt x="604506" y="361353"/>
                  <a:pt x="620727" y="389909"/>
                </a:cubicBezTo>
                <a:cubicBezTo>
                  <a:pt x="638089" y="420522"/>
                  <a:pt x="636566" y="444510"/>
                  <a:pt x="620346" y="474818"/>
                </a:cubicBezTo>
                <a:cubicBezTo>
                  <a:pt x="604963" y="503679"/>
                  <a:pt x="604811" y="537033"/>
                  <a:pt x="623239" y="567037"/>
                </a:cubicBezTo>
                <a:cubicBezTo>
                  <a:pt x="638774" y="592319"/>
                  <a:pt x="639917" y="615241"/>
                  <a:pt x="623849" y="642427"/>
                </a:cubicBezTo>
                <a:cubicBezTo>
                  <a:pt x="604963" y="674334"/>
                  <a:pt x="601917" y="709440"/>
                  <a:pt x="626666" y="741652"/>
                </a:cubicBezTo>
                <a:cubicBezTo>
                  <a:pt x="638393" y="756882"/>
                  <a:pt x="639917" y="776758"/>
                  <a:pt x="631921" y="789780"/>
                </a:cubicBezTo>
                <a:cubicBezTo>
                  <a:pt x="615244" y="817118"/>
                  <a:pt x="610370" y="845675"/>
                  <a:pt x="608999" y="876363"/>
                </a:cubicBezTo>
                <a:cubicBezTo>
                  <a:pt x="608390" y="890832"/>
                  <a:pt x="601384" y="903473"/>
                  <a:pt x="584326" y="903169"/>
                </a:cubicBezTo>
                <a:cubicBezTo>
                  <a:pt x="564298" y="902788"/>
                  <a:pt x="557445" y="887786"/>
                  <a:pt x="559881" y="871566"/>
                </a:cubicBezTo>
                <a:cubicBezTo>
                  <a:pt x="568791" y="811559"/>
                  <a:pt x="534599" y="803411"/>
                  <a:pt x="487309" y="807827"/>
                </a:cubicBezTo>
                <a:cubicBezTo>
                  <a:pt x="468805" y="809579"/>
                  <a:pt x="449919" y="809503"/>
                  <a:pt x="431338" y="807827"/>
                </a:cubicBezTo>
                <a:cubicBezTo>
                  <a:pt x="389379" y="804096"/>
                  <a:pt x="360898" y="813006"/>
                  <a:pt x="365924" y="864408"/>
                </a:cubicBezTo>
                <a:cubicBezTo>
                  <a:pt x="367523" y="880780"/>
                  <a:pt x="364782" y="901646"/>
                  <a:pt x="342013" y="902712"/>
                </a:cubicBezTo>
                <a:cubicBezTo>
                  <a:pt x="314674" y="903931"/>
                  <a:pt x="315360" y="881237"/>
                  <a:pt x="315512" y="862809"/>
                </a:cubicBezTo>
                <a:cubicBezTo>
                  <a:pt x="315664" y="838364"/>
                  <a:pt x="312390" y="816966"/>
                  <a:pt x="293733" y="798080"/>
                </a:cubicBezTo>
                <a:cubicBezTo>
                  <a:pt x="282919" y="787114"/>
                  <a:pt x="281015" y="765944"/>
                  <a:pt x="291144" y="755055"/>
                </a:cubicBezTo>
                <a:cubicBezTo>
                  <a:pt x="318330" y="725813"/>
                  <a:pt x="307897" y="693829"/>
                  <a:pt x="299444" y="664435"/>
                </a:cubicBezTo>
                <a:cubicBezTo>
                  <a:pt x="273781" y="575109"/>
                  <a:pt x="249717" y="484184"/>
                  <a:pt x="167322" y="425624"/>
                </a:cubicBezTo>
                <a:cubicBezTo>
                  <a:pt x="158336" y="419228"/>
                  <a:pt x="149731" y="407729"/>
                  <a:pt x="147522" y="397220"/>
                </a:cubicBezTo>
                <a:cubicBezTo>
                  <a:pt x="139222" y="358611"/>
                  <a:pt x="111731" y="339802"/>
                  <a:pt x="78072" y="331654"/>
                </a:cubicBezTo>
                <a:cubicBezTo>
                  <a:pt x="40454" y="322515"/>
                  <a:pt x="24005" y="292207"/>
                  <a:pt x="5348" y="265554"/>
                </a:cubicBezTo>
                <a:cubicBezTo>
                  <a:pt x="-7750" y="246821"/>
                  <a:pt x="4586" y="223290"/>
                  <a:pt x="27432" y="230524"/>
                </a:cubicBezTo>
                <a:cubicBezTo>
                  <a:pt x="63756" y="242023"/>
                  <a:pt x="71828" y="218569"/>
                  <a:pt x="85002" y="197399"/>
                </a:cubicBezTo>
                <a:cubicBezTo>
                  <a:pt x="100232" y="172954"/>
                  <a:pt x="115006" y="148053"/>
                  <a:pt x="131150" y="124218"/>
                </a:cubicBezTo>
                <a:cubicBezTo>
                  <a:pt x="148131" y="99163"/>
                  <a:pt x="165875" y="75861"/>
                  <a:pt x="125058" y="55376"/>
                </a:cubicBezTo>
                <a:cubicBezTo>
                  <a:pt x="112417" y="49056"/>
                  <a:pt x="114016" y="35273"/>
                  <a:pt x="121402" y="24078"/>
                </a:cubicBezTo>
                <a:cubicBezTo>
                  <a:pt x="129551" y="11666"/>
                  <a:pt x="140592" y="14331"/>
                  <a:pt x="152929" y="17758"/>
                </a:cubicBezTo>
                <a:cubicBezTo>
                  <a:pt x="202580" y="31541"/>
                  <a:pt x="255733" y="39232"/>
                  <a:pt x="269060" y="114318"/>
                </a:cubicBezTo>
                <a:close/>
                <a:moveTo>
                  <a:pt x="312161" y="530713"/>
                </a:moveTo>
                <a:cubicBezTo>
                  <a:pt x="314751" y="504745"/>
                  <a:pt x="318787" y="487078"/>
                  <a:pt x="306755" y="473447"/>
                </a:cubicBezTo>
                <a:cubicBezTo>
                  <a:pt x="281244" y="444510"/>
                  <a:pt x="282462" y="420598"/>
                  <a:pt x="305536" y="388081"/>
                </a:cubicBezTo>
                <a:cubicBezTo>
                  <a:pt x="323813" y="362342"/>
                  <a:pt x="323965" y="326170"/>
                  <a:pt x="301576" y="297919"/>
                </a:cubicBezTo>
                <a:cubicBezTo>
                  <a:pt x="290001" y="283298"/>
                  <a:pt x="279416" y="264869"/>
                  <a:pt x="288707" y="251923"/>
                </a:cubicBezTo>
                <a:cubicBezTo>
                  <a:pt x="327468" y="198084"/>
                  <a:pt x="282995" y="176077"/>
                  <a:pt x="253296" y="147063"/>
                </a:cubicBezTo>
                <a:cubicBezTo>
                  <a:pt x="231517" y="125741"/>
                  <a:pt x="214612" y="123837"/>
                  <a:pt x="197706" y="153002"/>
                </a:cubicBezTo>
                <a:cubicBezTo>
                  <a:pt x="177297" y="188184"/>
                  <a:pt x="155518" y="222681"/>
                  <a:pt x="132444" y="256112"/>
                </a:cubicBezTo>
                <a:cubicBezTo>
                  <a:pt x="105487" y="295177"/>
                  <a:pt x="145314" y="304772"/>
                  <a:pt x="161001" y="324724"/>
                </a:cubicBezTo>
                <a:cubicBezTo>
                  <a:pt x="178287" y="346731"/>
                  <a:pt x="194508" y="339040"/>
                  <a:pt x="211946" y="322515"/>
                </a:cubicBezTo>
                <a:cubicBezTo>
                  <a:pt x="226263" y="308884"/>
                  <a:pt x="239589" y="281470"/>
                  <a:pt x="265176" y="307818"/>
                </a:cubicBezTo>
                <a:cubicBezTo>
                  <a:pt x="288935" y="332339"/>
                  <a:pt x="285280" y="355336"/>
                  <a:pt x="259845" y="377192"/>
                </a:cubicBezTo>
                <a:cubicBezTo>
                  <a:pt x="245148" y="389757"/>
                  <a:pt x="233573" y="404454"/>
                  <a:pt x="246900" y="425548"/>
                </a:cubicBezTo>
                <a:cubicBezTo>
                  <a:pt x="267308" y="457913"/>
                  <a:pt x="287260" y="490581"/>
                  <a:pt x="312161" y="530713"/>
                </a:cubicBezTo>
                <a:close/>
                <a:moveTo>
                  <a:pt x="476267" y="223899"/>
                </a:moveTo>
                <a:cubicBezTo>
                  <a:pt x="476267" y="223519"/>
                  <a:pt x="476267" y="223138"/>
                  <a:pt x="476267" y="222757"/>
                </a:cubicBezTo>
                <a:cubicBezTo>
                  <a:pt x="483045" y="222757"/>
                  <a:pt x="489822" y="222529"/>
                  <a:pt x="496600" y="222757"/>
                </a:cubicBezTo>
                <a:cubicBezTo>
                  <a:pt x="530716" y="223976"/>
                  <a:pt x="559349" y="224509"/>
                  <a:pt x="560186" y="174782"/>
                </a:cubicBezTo>
                <a:cubicBezTo>
                  <a:pt x="561100" y="122238"/>
                  <a:pt x="531249" y="122542"/>
                  <a:pt x="494848" y="123913"/>
                </a:cubicBezTo>
                <a:cubicBezTo>
                  <a:pt x="469490" y="124903"/>
                  <a:pt x="443979" y="123684"/>
                  <a:pt x="418621" y="124294"/>
                </a:cubicBezTo>
                <a:cubicBezTo>
                  <a:pt x="397222" y="124826"/>
                  <a:pt x="371712" y="119801"/>
                  <a:pt x="368513" y="152469"/>
                </a:cubicBezTo>
                <a:cubicBezTo>
                  <a:pt x="365239" y="185367"/>
                  <a:pt x="378870" y="210192"/>
                  <a:pt x="410625" y="219026"/>
                </a:cubicBezTo>
                <a:cubicBezTo>
                  <a:pt x="431338" y="224737"/>
                  <a:pt x="454260" y="222529"/>
                  <a:pt x="476191" y="223899"/>
                </a:cubicBezTo>
                <a:close/>
                <a:moveTo>
                  <a:pt x="464083" y="739824"/>
                </a:moveTo>
                <a:cubicBezTo>
                  <a:pt x="464083" y="739824"/>
                  <a:pt x="464083" y="739520"/>
                  <a:pt x="464083" y="739444"/>
                </a:cubicBezTo>
                <a:cubicBezTo>
                  <a:pt x="485939" y="739444"/>
                  <a:pt x="507870" y="739596"/>
                  <a:pt x="529726" y="739444"/>
                </a:cubicBezTo>
                <a:cubicBezTo>
                  <a:pt x="545489" y="739291"/>
                  <a:pt x="553713" y="732514"/>
                  <a:pt x="555008" y="715151"/>
                </a:cubicBezTo>
                <a:cubicBezTo>
                  <a:pt x="559120" y="661236"/>
                  <a:pt x="541910" y="641437"/>
                  <a:pt x="487919" y="640904"/>
                </a:cubicBezTo>
                <a:cubicBezTo>
                  <a:pt x="464388" y="640676"/>
                  <a:pt x="440705" y="641894"/>
                  <a:pt x="417250" y="640676"/>
                </a:cubicBezTo>
                <a:cubicBezTo>
                  <a:pt x="380317" y="638696"/>
                  <a:pt x="366838" y="655449"/>
                  <a:pt x="366457" y="691849"/>
                </a:cubicBezTo>
                <a:cubicBezTo>
                  <a:pt x="366000" y="730382"/>
                  <a:pt x="383134" y="743099"/>
                  <a:pt x="418697" y="740129"/>
                </a:cubicBezTo>
                <a:cubicBezTo>
                  <a:pt x="433775" y="738834"/>
                  <a:pt x="449005" y="739901"/>
                  <a:pt x="464159" y="739901"/>
                </a:cubicBezTo>
                <a:close/>
                <a:moveTo>
                  <a:pt x="450757" y="568560"/>
                </a:moveTo>
                <a:cubicBezTo>
                  <a:pt x="470099" y="555157"/>
                  <a:pt x="511906" y="589654"/>
                  <a:pt x="516780" y="544573"/>
                </a:cubicBezTo>
                <a:cubicBezTo>
                  <a:pt x="521958" y="495988"/>
                  <a:pt x="487538" y="469335"/>
                  <a:pt x="433013" y="468497"/>
                </a:cubicBezTo>
                <a:cubicBezTo>
                  <a:pt x="397451" y="467965"/>
                  <a:pt x="366381" y="466289"/>
                  <a:pt x="366381" y="518605"/>
                </a:cubicBezTo>
                <a:cubicBezTo>
                  <a:pt x="366381" y="586837"/>
                  <a:pt x="414966" y="561859"/>
                  <a:pt x="450757" y="56856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F72C24CE-F90E-4ACB-96D1-7725BBDDF813}"/>
              </a:ext>
            </a:extLst>
          </p:cNvPr>
          <p:cNvSpPr/>
          <p:nvPr/>
        </p:nvSpPr>
        <p:spPr>
          <a:xfrm>
            <a:off x="9142821" y="5335878"/>
            <a:ext cx="944994" cy="850697"/>
          </a:xfrm>
          <a:custGeom>
            <a:avLst/>
            <a:gdLst>
              <a:gd name="connsiteX0" fmla="*/ 763723 w 944994"/>
              <a:gd name="connsiteY0" fmla="*/ 259049 h 850697"/>
              <a:gd name="connsiteX1" fmla="*/ 652237 w 944994"/>
              <a:gd name="connsiteY1" fmla="*/ 293697 h 850697"/>
              <a:gd name="connsiteX2" fmla="*/ 681632 w 944994"/>
              <a:gd name="connsiteY2" fmla="*/ 185486 h 850697"/>
              <a:gd name="connsiteX3" fmla="*/ 680946 w 944994"/>
              <a:gd name="connsiteY3" fmla="*/ 121900 h 850697"/>
              <a:gd name="connsiteX4" fmla="*/ 677367 w 944994"/>
              <a:gd name="connsiteY4" fmla="*/ 118244 h 850697"/>
              <a:gd name="connsiteX5" fmla="*/ 651247 w 944994"/>
              <a:gd name="connsiteY5" fmla="*/ 11785 h 850697"/>
              <a:gd name="connsiteX6" fmla="*/ 755042 w 944994"/>
              <a:gd name="connsiteY6" fmla="*/ 40951 h 850697"/>
              <a:gd name="connsiteX7" fmla="*/ 816648 w 944994"/>
              <a:gd name="connsiteY7" fmla="*/ 23817 h 850697"/>
              <a:gd name="connsiteX8" fmla="*/ 845129 w 944994"/>
              <a:gd name="connsiteY8" fmla="*/ 21913 h 850697"/>
              <a:gd name="connsiteX9" fmla="*/ 931408 w 944994"/>
              <a:gd name="connsiteY9" fmla="*/ 16963 h 850697"/>
              <a:gd name="connsiteX10" fmla="*/ 911152 w 944994"/>
              <a:gd name="connsiteY10" fmla="*/ 110172 h 850697"/>
              <a:gd name="connsiteX11" fmla="*/ 912903 w 944994"/>
              <a:gd name="connsiteY11" fmla="*/ 201402 h 850697"/>
              <a:gd name="connsiteX12" fmla="*/ 930418 w 944994"/>
              <a:gd name="connsiteY12" fmla="*/ 294839 h 850697"/>
              <a:gd name="connsiteX13" fmla="*/ 840103 w 944994"/>
              <a:gd name="connsiteY13" fmla="*/ 284483 h 850697"/>
              <a:gd name="connsiteX14" fmla="*/ 818171 w 944994"/>
              <a:gd name="connsiteY14" fmla="*/ 277858 h 850697"/>
              <a:gd name="connsiteX15" fmla="*/ 818171 w 944994"/>
              <a:gd name="connsiteY15" fmla="*/ 467093 h 850697"/>
              <a:gd name="connsiteX16" fmla="*/ 845586 w 944994"/>
              <a:gd name="connsiteY16" fmla="*/ 507758 h 850697"/>
              <a:gd name="connsiteX17" fmla="*/ 878864 w 944994"/>
              <a:gd name="connsiteY17" fmla="*/ 599064 h 850697"/>
              <a:gd name="connsiteX18" fmla="*/ 892266 w 944994"/>
              <a:gd name="connsiteY18" fmla="*/ 819826 h 850697"/>
              <a:gd name="connsiteX19" fmla="*/ 876884 w 944994"/>
              <a:gd name="connsiteY19" fmla="*/ 846099 h 850697"/>
              <a:gd name="connsiteX20" fmla="*/ 826471 w 944994"/>
              <a:gd name="connsiteY20" fmla="*/ 850363 h 850697"/>
              <a:gd name="connsiteX21" fmla="*/ 88185 w 944994"/>
              <a:gd name="connsiteY21" fmla="*/ 850516 h 850697"/>
              <a:gd name="connsiteX22" fmla="*/ 77980 w 944994"/>
              <a:gd name="connsiteY22" fmla="*/ 850439 h 850697"/>
              <a:gd name="connsiteX23" fmla="*/ 24827 w 944994"/>
              <a:gd name="connsiteY23" fmla="*/ 828355 h 850697"/>
              <a:gd name="connsiteX24" fmla="*/ 77980 w 944994"/>
              <a:gd name="connsiteY24" fmla="*/ 807795 h 850697"/>
              <a:gd name="connsiteX25" fmla="*/ 653303 w 944994"/>
              <a:gd name="connsiteY25" fmla="*/ 808023 h 850697"/>
              <a:gd name="connsiteX26" fmla="*/ 715367 w 944994"/>
              <a:gd name="connsiteY26" fmla="*/ 747483 h 850697"/>
              <a:gd name="connsiteX27" fmla="*/ 652085 w 944994"/>
              <a:gd name="connsiteY27" fmla="*/ 660061 h 850697"/>
              <a:gd name="connsiteX28" fmla="*/ 67319 w 944994"/>
              <a:gd name="connsiteY28" fmla="*/ 639348 h 850697"/>
              <a:gd name="connsiteX29" fmla="*/ 1 w 944994"/>
              <a:gd name="connsiteY29" fmla="*/ 583757 h 850697"/>
              <a:gd name="connsiteX30" fmla="*/ 68005 w 944994"/>
              <a:gd name="connsiteY30" fmla="*/ 522303 h 850697"/>
              <a:gd name="connsiteX31" fmla="*/ 693588 w 944994"/>
              <a:gd name="connsiteY31" fmla="*/ 501286 h 850697"/>
              <a:gd name="connsiteX32" fmla="*/ 763647 w 944994"/>
              <a:gd name="connsiteY32" fmla="*/ 428257 h 850697"/>
              <a:gd name="connsiteX33" fmla="*/ 763647 w 944994"/>
              <a:gd name="connsiteY33" fmla="*/ 259353 h 850697"/>
              <a:gd name="connsiteX34" fmla="*/ 899272 w 944994"/>
              <a:gd name="connsiteY34" fmla="*/ 261104 h 850697"/>
              <a:gd name="connsiteX35" fmla="*/ 851525 w 944994"/>
              <a:gd name="connsiteY35" fmla="*/ 199803 h 850697"/>
              <a:gd name="connsiteX36" fmla="*/ 853962 w 944994"/>
              <a:gd name="connsiteY36" fmla="*/ 106137 h 850697"/>
              <a:gd name="connsiteX37" fmla="*/ 890743 w 944994"/>
              <a:gd name="connsiteY37" fmla="*/ 54354 h 850697"/>
              <a:gd name="connsiteX38" fmla="*/ 844900 w 944994"/>
              <a:gd name="connsiteY38" fmla="*/ 84281 h 850697"/>
              <a:gd name="connsiteX39" fmla="*/ 732044 w 944994"/>
              <a:gd name="connsiteY39" fmla="*/ 81921 h 850697"/>
              <a:gd name="connsiteX40" fmla="*/ 679347 w 944994"/>
              <a:gd name="connsiteY40" fmla="*/ 57628 h 850697"/>
              <a:gd name="connsiteX41" fmla="*/ 728160 w 944994"/>
              <a:gd name="connsiteY41" fmla="*/ 110020 h 850697"/>
              <a:gd name="connsiteX42" fmla="*/ 725799 w 944994"/>
              <a:gd name="connsiteY42" fmla="*/ 203534 h 850697"/>
              <a:gd name="connsiteX43" fmla="*/ 682012 w 944994"/>
              <a:gd name="connsiteY43" fmla="*/ 261714 h 850697"/>
              <a:gd name="connsiteX44" fmla="*/ 747198 w 944994"/>
              <a:gd name="connsiteY44" fmla="*/ 211530 h 850697"/>
              <a:gd name="connsiteX45" fmla="*/ 830355 w 944994"/>
              <a:gd name="connsiteY45" fmla="*/ 211302 h 850697"/>
              <a:gd name="connsiteX46" fmla="*/ 899348 w 944994"/>
              <a:gd name="connsiteY46" fmla="*/ 261104 h 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44994" h="850697">
                <a:moveTo>
                  <a:pt x="763723" y="259049"/>
                </a:moveTo>
                <a:cubicBezTo>
                  <a:pt x="724733" y="303978"/>
                  <a:pt x="681403" y="324919"/>
                  <a:pt x="652237" y="293697"/>
                </a:cubicBezTo>
                <a:cubicBezTo>
                  <a:pt x="617055" y="256002"/>
                  <a:pt x="646831" y="215414"/>
                  <a:pt x="681632" y="185486"/>
                </a:cubicBezTo>
                <a:cubicBezTo>
                  <a:pt x="706457" y="164088"/>
                  <a:pt x="706000" y="142842"/>
                  <a:pt x="680946" y="121900"/>
                </a:cubicBezTo>
                <a:cubicBezTo>
                  <a:pt x="679652" y="120834"/>
                  <a:pt x="678586" y="119463"/>
                  <a:pt x="677367" y="118244"/>
                </a:cubicBezTo>
                <a:cubicBezTo>
                  <a:pt x="640282" y="78113"/>
                  <a:pt x="629011" y="31889"/>
                  <a:pt x="651247" y="11785"/>
                </a:cubicBezTo>
                <a:cubicBezTo>
                  <a:pt x="672341" y="-7253"/>
                  <a:pt x="713615" y="4094"/>
                  <a:pt x="755042" y="40951"/>
                </a:cubicBezTo>
                <a:cubicBezTo>
                  <a:pt x="771110" y="19857"/>
                  <a:pt x="782837" y="-23777"/>
                  <a:pt x="816648" y="23817"/>
                </a:cubicBezTo>
                <a:cubicBezTo>
                  <a:pt x="828604" y="40646"/>
                  <a:pt x="836523" y="29072"/>
                  <a:pt x="845129" y="21913"/>
                </a:cubicBezTo>
                <a:cubicBezTo>
                  <a:pt x="873076" y="-1389"/>
                  <a:pt x="909248" y="-10603"/>
                  <a:pt x="931408" y="16963"/>
                </a:cubicBezTo>
                <a:cubicBezTo>
                  <a:pt x="956081" y="47576"/>
                  <a:pt x="944506" y="85423"/>
                  <a:pt x="911152" y="110172"/>
                </a:cubicBezTo>
                <a:cubicBezTo>
                  <a:pt x="868050" y="142156"/>
                  <a:pt x="872010" y="170637"/>
                  <a:pt x="912903" y="201402"/>
                </a:cubicBezTo>
                <a:cubicBezTo>
                  <a:pt x="946257" y="226532"/>
                  <a:pt x="956157" y="266739"/>
                  <a:pt x="930418" y="294839"/>
                </a:cubicBezTo>
                <a:cubicBezTo>
                  <a:pt x="906659" y="320731"/>
                  <a:pt x="867822" y="311669"/>
                  <a:pt x="840103" y="284483"/>
                </a:cubicBezTo>
                <a:cubicBezTo>
                  <a:pt x="835533" y="279990"/>
                  <a:pt x="832031" y="273213"/>
                  <a:pt x="818171" y="277858"/>
                </a:cubicBezTo>
                <a:cubicBezTo>
                  <a:pt x="818171" y="339464"/>
                  <a:pt x="818019" y="403279"/>
                  <a:pt x="818171" y="467093"/>
                </a:cubicBezTo>
                <a:cubicBezTo>
                  <a:pt x="818171" y="486436"/>
                  <a:pt x="832640" y="496640"/>
                  <a:pt x="845586" y="507758"/>
                </a:cubicBezTo>
                <a:cubicBezTo>
                  <a:pt x="873685" y="531898"/>
                  <a:pt x="882442" y="562435"/>
                  <a:pt x="878864" y="599064"/>
                </a:cubicBezTo>
                <a:cubicBezTo>
                  <a:pt x="871629" y="673159"/>
                  <a:pt x="847642" y="748321"/>
                  <a:pt x="892266" y="819826"/>
                </a:cubicBezTo>
                <a:cubicBezTo>
                  <a:pt x="899805" y="831935"/>
                  <a:pt x="890363" y="843662"/>
                  <a:pt x="876884" y="846099"/>
                </a:cubicBezTo>
                <a:cubicBezTo>
                  <a:pt x="860359" y="849145"/>
                  <a:pt x="843301" y="850363"/>
                  <a:pt x="826471" y="850363"/>
                </a:cubicBezTo>
                <a:cubicBezTo>
                  <a:pt x="580350" y="850592"/>
                  <a:pt x="334306" y="850516"/>
                  <a:pt x="88185" y="850516"/>
                </a:cubicBezTo>
                <a:cubicBezTo>
                  <a:pt x="84758" y="850516"/>
                  <a:pt x="81331" y="850972"/>
                  <a:pt x="77980" y="850439"/>
                </a:cubicBezTo>
                <a:cubicBezTo>
                  <a:pt x="57953" y="847165"/>
                  <a:pt x="24827" y="858435"/>
                  <a:pt x="24827" y="828355"/>
                </a:cubicBezTo>
                <a:cubicBezTo>
                  <a:pt x="24827" y="796600"/>
                  <a:pt x="58486" y="807871"/>
                  <a:pt x="77980" y="807795"/>
                </a:cubicBezTo>
                <a:cubicBezTo>
                  <a:pt x="269729" y="806805"/>
                  <a:pt x="461555" y="805967"/>
                  <a:pt x="653303" y="808023"/>
                </a:cubicBezTo>
                <a:cubicBezTo>
                  <a:pt x="699451" y="808556"/>
                  <a:pt x="716737" y="794773"/>
                  <a:pt x="715367" y="747483"/>
                </a:cubicBezTo>
                <a:cubicBezTo>
                  <a:pt x="713082" y="667296"/>
                  <a:pt x="711864" y="662194"/>
                  <a:pt x="652085" y="660061"/>
                </a:cubicBezTo>
                <a:cubicBezTo>
                  <a:pt x="457138" y="653055"/>
                  <a:pt x="262267" y="645668"/>
                  <a:pt x="67319" y="639348"/>
                </a:cubicBezTo>
                <a:cubicBezTo>
                  <a:pt x="29168" y="638129"/>
                  <a:pt x="230" y="630971"/>
                  <a:pt x="1" y="583757"/>
                </a:cubicBezTo>
                <a:cubicBezTo>
                  <a:pt x="-227" y="536315"/>
                  <a:pt x="25817" y="523522"/>
                  <a:pt x="68005" y="522303"/>
                </a:cubicBezTo>
                <a:cubicBezTo>
                  <a:pt x="276583" y="515983"/>
                  <a:pt x="485085" y="508063"/>
                  <a:pt x="693588" y="501286"/>
                </a:cubicBezTo>
                <a:cubicBezTo>
                  <a:pt x="763114" y="499001"/>
                  <a:pt x="763342" y="499534"/>
                  <a:pt x="763647" y="428257"/>
                </a:cubicBezTo>
                <a:cubicBezTo>
                  <a:pt x="763875" y="377616"/>
                  <a:pt x="763647" y="326899"/>
                  <a:pt x="763647" y="259353"/>
                </a:cubicBezTo>
                <a:close/>
                <a:moveTo>
                  <a:pt x="899272" y="261104"/>
                </a:moveTo>
                <a:cubicBezTo>
                  <a:pt x="886707" y="230263"/>
                  <a:pt x="868202" y="215185"/>
                  <a:pt x="851525" y="199803"/>
                </a:cubicBezTo>
                <a:cubicBezTo>
                  <a:pt x="815887" y="166905"/>
                  <a:pt x="818247" y="137587"/>
                  <a:pt x="853962" y="106137"/>
                </a:cubicBezTo>
                <a:cubicBezTo>
                  <a:pt x="869116" y="92810"/>
                  <a:pt x="889829" y="80931"/>
                  <a:pt x="890743" y="54354"/>
                </a:cubicBezTo>
                <a:cubicBezTo>
                  <a:pt x="865766" y="53135"/>
                  <a:pt x="857389" y="72554"/>
                  <a:pt x="844900" y="84281"/>
                </a:cubicBezTo>
                <a:cubicBezTo>
                  <a:pt x="795326" y="130657"/>
                  <a:pt x="780324" y="130657"/>
                  <a:pt x="732044" y="81921"/>
                </a:cubicBezTo>
                <a:cubicBezTo>
                  <a:pt x="720469" y="70193"/>
                  <a:pt x="712092" y="51384"/>
                  <a:pt x="679347" y="57628"/>
                </a:cubicBezTo>
                <a:cubicBezTo>
                  <a:pt x="699070" y="78951"/>
                  <a:pt x="712397" y="95780"/>
                  <a:pt x="728160" y="110020"/>
                </a:cubicBezTo>
                <a:cubicBezTo>
                  <a:pt x="764332" y="142765"/>
                  <a:pt x="760905" y="172007"/>
                  <a:pt x="725799" y="203534"/>
                </a:cubicBezTo>
                <a:cubicBezTo>
                  <a:pt x="709427" y="218231"/>
                  <a:pt x="688638" y="231634"/>
                  <a:pt x="682012" y="261714"/>
                </a:cubicBezTo>
                <a:cubicBezTo>
                  <a:pt x="717347" y="256231"/>
                  <a:pt x="729455" y="229273"/>
                  <a:pt x="747198" y="211530"/>
                </a:cubicBezTo>
                <a:cubicBezTo>
                  <a:pt x="776440" y="182212"/>
                  <a:pt x="801951" y="184115"/>
                  <a:pt x="830355" y="211302"/>
                </a:cubicBezTo>
                <a:cubicBezTo>
                  <a:pt x="848098" y="228283"/>
                  <a:pt x="859826" y="253185"/>
                  <a:pt x="899348" y="26110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4" name="Forma libre: forma 83">
            <a:extLst>
              <a:ext uri="{FF2B5EF4-FFF2-40B4-BE49-F238E27FC236}">
                <a16:creationId xmlns:a16="http://schemas.microsoft.com/office/drawing/2014/main" id="{61B573DF-7C6B-478B-B984-CD99E983FD85}"/>
              </a:ext>
            </a:extLst>
          </p:cNvPr>
          <p:cNvSpPr/>
          <p:nvPr/>
        </p:nvSpPr>
        <p:spPr>
          <a:xfrm>
            <a:off x="7673576" y="2359763"/>
            <a:ext cx="808415" cy="806967"/>
          </a:xfrm>
          <a:custGeom>
            <a:avLst/>
            <a:gdLst>
              <a:gd name="connsiteX0" fmla="*/ 808329 w 808415"/>
              <a:gd name="connsiteY0" fmla="*/ 407286 h 806967"/>
              <a:gd name="connsiteX1" fmla="*/ 807872 w 808415"/>
              <a:gd name="connsiteY1" fmla="*/ 748596 h 806967"/>
              <a:gd name="connsiteX2" fmla="*/ 776727 w 808415"/>
              <a:gd name="connsiteY2" fmla="*/ 806928 h 806967"/>
              <a:gd name="connsiteX3" fmla="*/ 745048 w 808415"/>
              <a:gd name="connsiteY3" fmla="*/ 750804 h 806967"/>
              <a:gd name="connsiteX4" fmla="*/ 744362 w 808415"/>
              <a:gd name="connsiteY4" fmla="*/ 384060 h 806967"/>
              <a:gd name="connsiteX5" fmla="*/ 593659 w 808415"/>
              <a:gd name="connsiteY5" fmla="*/ 135045 h 806967"/>
              <a:gd name="connsiteX6" fmla="*/ 546902 w 808415"/>
              <a:gd name="connsiteY6" fmla="*/ 126744 h 806967"/>
              <a:gd name="connsiteX7" fmla="*/ 540048 w 808415"/>
              <a:gd name="connsiteY7" fmla="*/ 169846 h 806967"/>
              <a:gd name="connsiteX8" fmla="*/ 584064 w 808415"/>
              <a:gd name="connsiteY8" fmla="*/ 353828 h 806967"/>
              <a:gd name="connsiteX9" fmla="*/ 493977 w 808415"/>
              <a:gd name="connsiteY9" fmla="*/ 722781 h 806967"/>
              <a:gd name="connsiteX10" fmla="*/ 116038 w 808415"/>
              <a:gd name="connsiteY10" fmla="*/ 714556 h 806967"/>
              <a:gd name="connsiteX11" fmla="*/ 44304 w 808415"/>
              <a:gd name="connsiteY11" fmla="*/ 341339 h 806967"/>
              <a:gd name="connsiteX12" fmla="*/ 81922 w 808415"/>
              <a:gd name="connsiteY12" fmla="*/ 140985 h 806967"/>
              <a:gd name="connsiteX13" fmla="*/ 42552 w 808415"/>
              <a:gd name="connsiteY13" fmla="*/ 100015 h 806967"/>
              <a:gd name="connsiteX14" fmla="*/ 136 w 808415"/>
              <a:gd name="connsiteY14" fmla="*/ 68717 h 806967"/>
              <a:gd name="connsiteX15" fmla="*/ 47350 w 808415"/>
              <a:gd name="connsiteY15" fmla="*/ 42673 h 806967"/>
              <a:gd name="connsiteX16" fmla="*/ 638284 w 808415"/>
              <a:gd name="connsiteY16" fmla="*/ 41455 h 806967"/>
              <a:gd name="connsiteX17" fmla="*/ 761953 w 808415"/>
              <a:gd name="connsiteY17" fmla="*/ 7644 h 806967"/>
              <a:gd name="connsiteX18" fmla="*/ 803836 w 808415"/>
              <a:gd name="connsiteY18" fmla="*/ 25692 h 806967"/>
              <a:gd name="connsiteX19" fmla="*/ 808177 w 808415"/>
              <a:gd name="connsiteY19" fmla="*/ 76104 h 806967"/>
              <a:gd name="connsiteX20" fmla="*/ 808329 w 808415"/>
              <a:gd name="connsiteY20" fmla="*/ 407210 h 806967"/>
              <a:gd name="connsiteX21" fmla="*/ 311442 w 808415"/>
              <a:gd name="connsiteY21" fmla="*/ 708007 h 806967"/>
              <a:gd name="connsiteX22" fmla="*/ 540505 w 808415"/>
              <a:gd name="connsiteY22" fmla="*/ 483589 h 806967"/>
              <a:gd name="connsiteX23" fmla="*/ 307254 w 808415"/>
              <a:gd name="connsiteY23" fmla="*/ 251633 h 806967"/>
              <a:gd name="connsiteX24" fmla="*/ 84207 w 808415"/>
              <a:gd name="connsiteY24" fmla="*/ 484960 h 806967"/>
              <a:gd name="connsiteX25" fmla="*/ 311518 w 808415"/>
              <a:gd name="connsiteY25" fmla="*/ 708007 h 806967"/>
              <a:gd name="connsiteX26" fmla="*/ 135761 w 808415"/>
              <a:gd name="connsiteY26" fmla="*/ 228787 h 806967"/>
              <a:gd name="connsiteX27" fmla="*/ 460013 w 808415"/>
              <a:gd name="connsiteY27" fmla="*/ 215918 h 806967"/>
              <a:gd name="connsiteX28" fmla="*/ 483239 w 808415"/>
              <a:gd name="connsiteY28" fmla="*/ 216679 h 806967"/>
              <a:gd name="connsiteX29" fmla="*/ 488265 w 808415"/>
              <a:gd name="connsiteY29" fmla="*/ 126668 h 806967"/>
              <a:gd name="connsiteX30" fmla="*/ 446230 w 808415"/>
              <a:gd name="connsiteY30" fmla="*/ 100548 h 806967"/>
              <a:gd name="connsiteX31" fmla="*/ 237347 w 808415"/>
              <a:gd name="connsiteY31" fmla="*/ 100320 h 806967"/>
              <a:gd name="connsiteX32" fmla="*/ 135837 w 808415"/>
              <a:gd name="connsiteY32" fmla="*/ 228787 h 80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8415" h="806967">
                <a:moveTo>
                  <a:pt x="808329" y="407286"/>
                </a:moveTo>
                <a:cubicBezTo>
                  <a:pt x="808329" y="521056"/>
                  <a:pt x="808710" y="634826"/>
                  <a:pt x="807872" y="748596"/>
                </a:cubicBezTo>
                <a:cubicBezTo>
                  <a:pt x="807720" y="772507"/>
                  <a:pt x="814878" y="805633"/>
                  <a:pt x="776727" y="806928"/>
                </a:cubicBezTo>
                <a:cubicBezTo>
                  <a:pt x="736443" y="808298"/>
                  <a:pt x="745200" y="774335"/>
                  <a:pt x="745048" y="750804"/>
                </a:cubicBezTo>
                <a:cubicBezTo>
                  <a:pt x="744210" y="628581"/>
                  <a:pt x="745276" y="506282"/>
                  <a:pt x="744362" y="384060"/>
                </a:cubicBezTo>
                <a:cubicBezTo>
                  <a:pt x="743525" y="271584"/>
                  <a:pt x="687401" y="191473"/>
                  <a:pt x="593659" y="135045"/>
                </a:cubicBezTo>
                <a:cubicBezTo>
                  <a:pt x="579799" y="126744"/>
                  <a:pt x="563731" y="113723"/>
                  <a:pt x="546902" y="126744"/>
                </a:cubicBezTo>
                <a:cubicBezTo>
                  <a:pt x="532814" y="137634"/>
                  <a:pt x="540582" y="154920"/>
                  <a:pt x="540048" y="169846"/>
                </a:cubicBezTo>
                <a:cubicBezTo>
                  <a:pt x="537840" y="235336"/>
                  <a:pt x="553832" y="293820"/>
                  <a:pt x="584064" y="353828"/>
                </a:cubicBezTo>
                <a:cubicBezTo>
                  <a:pt x="649935" y="484808"/>
                  <a:pt x="609042" y="634674"/>
                  <a:pt x="493977" y="722781"/>
                </a:cubicBezTo>
                <a:cubicBezTo>
                  <a:pt x="384243" y="806776"/>
                  <a:pt x="221203" y="803272"/>
                  <a:pt x="116038" y="714556"/>
                </a:cubicBezTo>
                <a:cubicBezTo>
                  <a:pt x="6380" y="622109"/>
                  <a:pt x="-28497" y="467445"/>
                  <a:pt x="44304" y="341339"/>
                </a:cubicBezTo>
                <a:cubicBezTo>
                  <a:pt x="82303" y="275468"/>
                  <a:pt x="82227" y="210130"/>
                  <a:pt x="81922" y="140985"/>
                </a:cubicBezTo>
                <a:cubicBezTo>
                  <a:pt x="81846" y="113723"/>
                  <a:pt x="70576" y="100092"/>
                  <a:pt x="42552" y="100015"/>
                </a:cubicBezTo>
                <a:cubicBezTo>
                  <a:pt x="21382" y="99939"/>
                  <a:pt x="-1996" y="97122"/>
                  <a:pt x="136" y="68717"/>
                </a:cubicBezTo>
                <a:cubicBezTo>
                  <a:pt x="2268" y="40313"/>
                  <a:pt x="27474" y="42749"/>
                  <a:pt x="47350" y="42673"/>
                </a:cubicBezTo>
                <a:cubicBezTo>
                  <a:pt x="244353" y="42293"/>
                  <a:pt x="441280" y="43435"/>
                  <a:pt x="638284" y="41455"/>
                </a:cubicBezTo>
                <a:cubicBezTo>
                  <a:pt x="680700" y="40998"/>
                  <a:pt x="728447" y="56457"/>
                  <a:pt x="761953" y="7644"/>
                </a:cubicBezTo>
                <a:cubicBezTo>
                  <a:pt x="773528" y="-9186"/>
                  <a:pt x="797897" y="3989"/>
                  <a:pt x="803836" y="25692"/>
                </a:cubicBezTo>
                <a:cubicBezTo>
                  <a:pt x="808177" y="41683"/>
                  <a:pt x="808101" y="59274"/>
                  <a:pt x="808177" y="76104"/>
                </a:cubicBezTo>
                <a:cubicBezTo>
                  <a:pt x="808482" y="186447"/>
                  <a:pt x="808329" y="296866"/>
                  <a:pt x="808329" y="407210"/>
                </a:cubicBezTo>
                <a:close/>
                <a:moveTo>
                  <a:pt x="311442" y="708007"/>
                </a:moveTo>
                <a:cubicBezTo>
                  <a:pt x="435797" y="707626"/>
                  <a:pt x="540048" y="605431"/>
                  <a:pt x="540505" y="483589"/>
                </a:cubicBezTo>
                <a:cubicBezTo>
                  <a:pt x="540886" y="355807"/>
                  <a:pt x="435188" y="250719"/>
                  <a:pt x="307254" y="251633"/>
                </a:cubicBezTo>
                <a:cubicBezTo>
                  <a:pt x="180691" y="252546"/>
                  <a:pt x="83217" y="354513"/>
                  <a:pt x="84207" y="484960"/>
                </a:cubicBezTo>
                <a:cubicBezTo>
                  <a:pt x="85197" y="611676"/>
                  <a:pt x="183737" y="708388"/>
                  <a:pt x="311518" y="708007"/>
                </a:cubicBezTo>
                <a:close/>
                <a:moveTo>
                  <a:pt x="135761" y="228787"/>
                </a:moveTo>
                <a:cubicBezTo>
                  <a:pt x="241764" y="164363"/>
                  <a:pt x="349899" y="158423"/>
                  <a:pt x="460013" y="215918"/>
                </a:cubicBezTo>
                <a:cubicBezTo>
                  <a:pt x="467552" y="219801"/>
                  <a:pt x="479508" y="224523"/>
                  <a:pt x="483239" y="216679"/>
                </a:cubicBezTo>
                <a:cubicBezTo>
                  <a:pt x="496718" y="187894"/>
                  <a:pt x="490322" y="156748"/>
                  <a:pt x="488265" y="126668"/>
                </a:cubicBezTo>
                <a:cubicBezTo>
                  <a:pt x="486514" y="101386"/>
                  <a:pt x="465496" y="100625"/>
                  <a:pt x="446230" y="100548"/>
                </a:cubicBezTo>
                <a:cubicBezTo>
                  <a:pt x="376628" y="100320"/>
                  <a:pt x="306949" y="100320"/>
                  <a:pt x="237347" y="100320"/>
                </a:cubicBezTo>
                <a:cubicBezTo>
                  <a:pt x="119922" y="100320"/>
                  <a:pt x="116038" y="105117"/>
                  <a:pt x="135837" y="2287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72CECE56-A2EC-4F4C-9B8A-97849DC812E2}"/>
              </a:ext>
            </a:extLst>
          </p:cNvPr>
          <p:cNvSpPr/>
          <p:nvPr/>
        </p:nvSpPr>
        <p:spPr>
          <a:xfrm>
            <a:off x="7602785" y="1270662"/>
            <a:ext cx="1010864" cy="166785"/>
          </a:xfrm>
          <a:custGeom>
            <a:avLst/>
            <a:gdLst>
              <a:gd name="connsiteX0" fmla="*/ 507274 w 1010864"/>
              <a:gd name="connsiteY0" fmla="*/ 775 h 166785"/>
              <a:gd name="connsiteX1" fmla="*/ 954739 w 1010864"/>
              <a:gd name="connsiteY1" fmla="*/ 90 h 166785"/>
              <a:gd name="connsiteX2" fmla="*/ 1010329 w 1010864"/>
              <a:gd name="connsiteY2" fmla="*/ 56290 h 166785"/>
              <a:gd name="connsiteX3" fmla="*/ 899529 w 1010864"/>
              <a:gd name="connsiteY3" fmla="*/ 165871 h 166785"/>
              <a:gd name="connsiteX4" fmla="*/ 75724 w 1010864"/>
              <a:gd name="connsiteY4" fmla="*/ 166785 h 166785"/>
              <a:gd name="connsiteX5" fmla="*/ 791 w 1010864"/>
              <a:gd name="connsiteY5" fmla="*/ 94137 h 166785"/>
              <a:gd name="connsiteX6" fmla="*/ 639 w 1010864"/>
              <a:gd name="connsiteY6" fmla="*/ 58574 h 166785"/>
              <a:gd name="connsiteX7" fmla="*/ 59733 w 1010864"/>
              <a:gd name="connsiteY7" fmla="*/ 14 h 166785"/>
              <a:gd name="connsiteX8" fmla="*/ 507197 w 1010864"/>
              <a:gd name="connsiteY8" fmla="*/ 775 h 16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864" h="166785">
                <a:moveTo>
                  <a:pt x="507274" y="775"/>
                </a:moveTo>
                <a:cubicBezTo>
                  <a:pt x="656454" y="775"/>
                  <a:pt x="805634" y="1918"/>
                  <a:pt x="954739" y="90"/>
                </a:cubicBezTo>
                <a:cubicBezTo>
                  <a:pt x="997079" y="-443"/>
                  <a:pt x="1014213" y="15016"/>
                  <a:pt x="1010329" y="56290"/>
                </a:cubicBezTo>
                <a:cubicBezTo>
                  <a:pt x="998678" y="180493"/>
                  <a:pt x="1026168" y="165415"/>
                  <a:pt x="899529" y="165871"/>
                </a:cubicBezTo>
                <a:cubicBezTo>
                  <a:pt x="624928" y="166861"/>
                  <a:pt x="350326" y="166633"/>
                  <a:pt x="75724" y="166785"/>
                </a:cubicBezTo>
                <a:cubicBezTo>
                  <a:pt x="1705" y="166785"/>
                  <a:pt x="1020" y="165871"/>
                  <a:pt x="791" y="94137"/>
                </a:cubicBezTo>
                <a:cubicBezTo>
                  <a:pt x="791" y="82257"/>
                  <a:pt x="1858" y="70302"/>
                  <a:pt x="639" y="58574"/>
                </a:cubicBezTo>
                <a:cubicBezTo>
                  <a:pt x="-3930" y="14102"/>
                  <a:pt x="16022" y="-519"/>
                  <a:pt x="59733" y="14"/>
                </a:cubicBezTo>
                <a:cubicBezTo>
                  <a:pt x="208837" y="1918"/>
                  <a:pt x="358017" y="699"/>
                  <a:pt x="507197" y="7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24DFE1AB-9CBE-4222-9482-DE0132188092}"/>
              </a:ext>
            </a:extLst>
          </p:cNvPr>
          <p:cNvSpPr/>
          <p:nvPr/>
        </p:nvSpPr>
        <p:spPr>
          <a:xfrm>
            <a:off x="9223789" y="1283926"/>
            <a:ext cx="764920" cy="400685"/>
          </a:xfrm>
          <a:custGeom>
            <a:avLst/>
            <a:gdLst>
              <a:gd name="connsiteX0" fmla="*/ 338551 w 764920"/>
              <a:gd name="connsiteY0" fmla="*/ 0 h 400685"/>
              <a:gd name="connsiteX1" fmla="*/ 433511 w 764920"/>
              <a:gd name="connsiteY1" fmla="*/ 2665 h 400685"/>
              <a:gd name="connsiteX2" fmla="*/ 561217 w 764920"/>
              <a:gd name="connsiteY2" fmla="*/ 111485 h 400685"/>
              <a:gd name="connsiteX3" fmla="*/ 581626 w 764920"/>
              <a:gd name="connsiteY3" fmla="*/ 124812 h 400685"/>
              <a:gd name="connsiteX4" fmla="*/ 607669 w 764920"/>
              <a:gd name="connsiteY4" fmla="*/ 178346 h 400685"/>
              <a:gd name="connsiteX5" fmla="*/ 624194 w 764920"/>
              <a:gd name="connsiteY5" fmla="*/ 201039 h 400685"/>
              <a:gd name="connsiteX6" fmla="*/ 670037 w 764920"/>
              <a:gd name="connsiteY6" fmla="*/ 264778 h 400685"/>
              <a:gd name="connsiteX7" fmla="*/ 719460 w 764920"/>
              <a:gd name="connsiteY7" fmla="*/ 304757 h 400685"/>
              <a:gd name="connsiteX8" fmla="*/ 754642 w 764920"/>
              <a:gd name="connsiteY8" fmla="*/ 381290 h 400685"/>
              <a:gd name="connsiteX9" fmla="*/ 699203 w 764920"/>
              <a:gd name="connsiteY9" fmla="*/ 389209 h 400685"/>
              <a:gd name="connsiteX10" fmla="*/ 628230 w 764920"/>
              <a:gd name="connsiteY10" fmla="*/ 368953 h 400685"/>
              <a:gd name="connsiteX11" fmla="*/ 139948 w 764920"/>
              <a:gd name="connsiteY11" fmla="*/ 369181 h 400685"/>
              <a:gd name="connsiteX12" fmla="*/ 77199 w 764920"/>
              <a:gd name="connsiteY12" fmla="*/ 383346 h 400685"/>
              <a:gd name="connsiteX13" fmla="*/ 8206 w 764920"/>
              <a:gd name="connsiteY13" fmla="*/ 372761 h 400685"/>
              <a:gd name="connsiteX14" fmla="*/ 35393 w 764920"/>
              <a:gd name="connsiteY14" fmla="*/ 310697 h 400685"/>
              <a:gd name="connsiteX15" fmla="*/ 88851 w 764920"/>
              <a:gd name="connsiteY15" fmla="*/ 238354 h 400685"/>
              <a:gd name="connsiteX16" fmla="*/ 93420 w 764920"/>
              <a:gd name="connsiteY16" fmla="*/ 229672 h 400685"/>
              <a:gd name="connsiteX17" fmla="*/ 174597 w 764920"/>
              <a:gd name="connsiteY17" fmla="*/ 140651 h 400685"/>
              <a:gd name="connsiteX18" fmla="*/ 238260 w 764920"/>
              <a:gd name="connsiteY18" fmla="*/ 50184 h 400685"/>
              <a:gd name="connsiteX19" fmla="*/ 338551 w 764920"/>
              <a:gd name="connsiteY19" fmla="*/ 152 h 400685"/>
              <a:gd name="connsiteX20" fmla="*/ 622595 w 764920"/>
              <a:gd name="connsiteY20" fmla="*/ 303006 h 400685"/>
              <a:gd name="connsiteX21" fmla="*/ 557790 w 764920"/>
              <a:gd name="connsiteY21" fmla="*/ 258610 h 400685"/>
              <a:gd name="connsiteX22" fmla="*/ 207951 w 764920"/>
              <a:gd name="connsiteY22" fmla="*/ 258914 h 400685"/>
              <a:gd name="connsiteX23" fmla="*/ 169495 w 764920"/>
              <a:gd name="connsiteY23" fmla="*/ 268433 h 400685"/>
              <a:gd name="connsiteX24" fmla="*/ 155483 w 764920"/>
              <a:gd name="connsiteY24" fmla="*/ 293259 h 400685"/>
              <a:gd name="connsiteX25" fmla="*/ 176653 w 764920"/>
              <a:gd name="connsiteY25" fmla="*/ 303006 h 400685"/>
              <a:gd name="connsiteX26" fmla="*/ 622747 w 764920"/>
              <a:gd name="connsiteY26" fmla="*/ 303082 h 400685"/>
              <a:gd name="connsiteX27" fmla="*/ 546292 w 764920"/>
              <a:gd name="connsiteY27" fmla="*/ 197384 h 400685"/>
              <a:gd name="connsiteX28" fmla="*/ 232777 w 764920"/>
              <a:gd name="connsiteY28" fmla="*/ 197384 h 400685"/>
              <a:gd name="connsiteX29" fmla="*/ 546292 w 764920"/>
              <a:gd name="connsiteY29" fmla="*/ 197384 h 4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4920" h="400685">
                <a:moveTo>
                  <a:pt x="338551" y="0"/>
                </a:moveTo>
                <a:cubicBezTo>
                  <a:pt x="370154" y="13403"/>
                  <a:pt x="401756" y="3351"/>
                  <a:pt x="433511" y="2665"/>
                </a:cubicBezTo>
                <a:cubicBezTo>
                  <a:pt x="493899" y="1371"/>
                  <a:pt x="546977" y="47290"/>
                  <a:pt x="561217" y="111485"/>
                </a:cubicBezTo>
                <a:cubicBezTo>
                  <a:pt x="564872" y="128086"/>
                  <a:pt x="575229" y="120091"/>
                  <a:pt x="581626" y="124812"/>
                </a:cubicBezTo>
                <a:cubicBezTo>
                  <a:pt x="599750" y="138215"/>
                  <a:pt x="625565" y="146744"/>
                  <a:pt x="607669" y="178346"/>
                </a:cubicBezTo>
                <a:cubicBezTo>
                  <a:pt x="598227" y="195023"/>
                  <a:pt x="612467" y="198298"/>
                  <a:pt x="624194" y="201039"/>
                </a:cubicBezTo>
                <a:cubicBezTo>
                  <a:pt x="657777" y="208883"/>
                  <a:pt x="689685" y="212234"/>
                  <a:pt x="670037" y="264778"/>
                </a:cubicBezTo>
                <a:cubicBezTo>
                  <a:pt x="662194" y="285720"/>
                  <a:pt x="695243" y="297828"/>
                  <a:pt x="719460" y="304757"/>
                </a:cubicBezTo>
                <a:cubicBezTo>
                  <a:pt x="764694" y="317627"/>
                  <a:pt x="775659" y="347859"/>
                  <a:pt x="754642" y="381290"/>
                </a:cubicBezTo>
                <a:cubicBezTo>
                  <a:pt x="737508" y="408476"/>
                  <a:pt x="716033" y="403145"/>
                  <a:pt x="699203" y="389209"/>
                </a:cubicBezTo>
                <a:cubicBezTo>
                  <a:pt x="677196" y="371009"/>
                  <a:pt x="653893" y="368953"/>
                  <a:pt x="628230" y="368953"/>
                </a:cubicBezTo>
                <a:cubicBezTo>
                  <a:pt x="465495" y="369105"/>
                  <a:pt x="302684" y="368953"/>
                  <a:pt x="139948" y="369181"/>
                </a:cubicBezTo>
                <a:cubicBezTo>
                  <a:pt x="118169" y="369181"/>
                  <a:pt x="96390" y="367278"/>
                  <a:pt x="77199" y="383346"/>
                </a:cubicBezTo>
                <a:cubicBezTo>
                  <a:pt x="51384" y="404973"/>
                  <a:pt x="30138" y="408856"/>
                  <a:pt x="8206" y="372761"/>
                </a:cubicBezTo>
                <a:cubicBezTo>
                  <a:pt x="-15172" y="334152"/>
                  <a:pt x="16964" y="320445"/>
                  <a:pt x="35393" y="310697"/>
                </a:cubicBezTo>
                <a:cubicBezTo>
                  <a:pt x="66995" y="294020"/>
                  <a:pt x="113981" y="295391"/>
                  <a:pt x="88851" y="238354"/>
                </a:cubicBezTo>
                <a:cubicBezTo>
                  <a:pt x="88013" y="236450"/>
                  <a:pt x="90983" y="231652"/>
                  <a:pt x="93420" y="229672"/>
                </a:cubicBezTo>
                <a:cubicBezTo>
                  <a:pt x="124185" y="203705"/>
                  <a:pt x="154265" y="182839"/>
                  <a:pt x="174597" y="140651"/>
                </a:cubicBezTo>
                <a:cubicBezTo>
                  <a:pt x="187162" y="114608"/>
                  <a:pt x="216709" y="79197"/>
                  <a:pt x="238260" y="50184"/>
                </a:cubicBezTo>
                <a:cubicBezTo>
                  <a:pt x="266892" y="11575"/>
                  <a:pt x="302912" y="12565"/>
                  <a:pt x="338551" y="152"/>
                </a:cubicBezTo>
                <a:close/>
                <a:moveTo>
                  <a:pt x="622595" y="303006"/>
                </a:moveTo>
                <a:cubicBezTo>
                  <a:pt x="607213" y="266910"/>
                  <a:pt x="585738" y="258457"/>
                  <a:pt x="557790" y="258610"/>
                </a:cubicBezTo>
                <a:cubicBezTo>
                  <a:pt x="441203" y="259143"/>
                  <a:pt x="324539" y="258762"/>
                  <a:pt x="207951" y="258914"/>
                </a:cubicBezTo>
                <a:cubicBezTo>
                  <a:pt x="194396" y="258914"/>
                  <a:pt x="180613" y="258914"/>
                  <a:pt x="169495" y="268433"/>
                </a:cubicBezTo>
                <a:cubicBezTo>
                  <a:pt x="161804" y="274982"/>
                  <a:pt x="152665" y="281988"/>
                  <a:pt x="155483" y="293259"/>
                </a:cubicBezTo>
                <a:cubicBezTo>
                  <a:pt x="157920" y="303082"/>
                  <a:pt x="168277" y="302930"/>
                  <a:pt x="176653" y="303006"/>
                </a:cubicBezTo>
                <a:cubicBezTo>
                  <a:pt x="323321" y="303158"/>
                  <a:pt x="469988" y="303082"/>
                  <a:pt x="622747" y="303082"/>
                </a:cubicBezTo>
                <a:close/>
                <a:moveTo>
                  <a:pt x="546292" y="197384"/>
                </a:moveTo>
                <a:cubicBezTo>
                  <a:pt x="493823" y="166543"/>
                  <a:pt x="258059" y="170198"/>
                  <a:pt x="232777" y="197384"/>
                </a:cubicBezTo>
                <a:lnTo>
                  <a:pt x="546292" y="19738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7" name="Forma libre: forma 86">
            <a:extLst>
              <a:ext uri="{FF2B5EF4-FFF2-40B4-BE49-F238E27FC236}">
                <a16:creationId xmlns:a16="http://schemas.microsoft.com/office/drawing/2014/main" id="{903255FC-1707-4D09-98F9-639CDE6263D3}"/>
              </a:ext>
            </a:extLst>
          </p:cNvPr>
          <p:cNvSpPr/>
          <p:nvPr/>
        </p:nvSpPr>
        <p:spPr>
          <a:xfrm>
            <a:off x="7615728" y="1449530"/>
            <a:ext cx="987766" cy="167800"/>
          </a:xfrm>
          <a:custGeom>
            <a:avLst/>
            <a:gdLst>
              <a:gd name="connsiteX0" fmla="*/ 338678 w 987766"/>
              <a:gd name="connsiteY0" fmla="*/ 153622 h 167800"/>
              <a:gd name="connsiteX1" fmla="*/ 78621 w 987766"/>
              <a:gd name="connsiteY1" fmla="*/ 164969 h 167800"/>
              <a:gd name="connsiteX2" fmla="*/ 30341 w 987766"/>
              <a:gd name="connsiteY2" fmla="*/ 153013 h 167800"/>
              <a:gd name="connsiteX3" fmla="*/ 28818 w 987766"/>
              <a:gd name="connsiteY3" fmla="*/ 116536 h 167800"/>
              <a:gd name="connsiteX4" fmla="*/ 22193 w 987766"/>
              <a:gd name="connsiteY4" fmla="*/ 61555 h 167800"/>
              <a:gd name="connsiteX5" fmla="*/ 109 w 987766"/>
              <a:gd name="connsiteY5" fmla="*/ 38634 h 167800"/>
              <a:gd name="connsiteX6" fmla="*/ 25696 w 987766"/>
              <a:gd name="connsiteY6" fmla="*/ 17997 h 167800"/>
              <a:gd name="connsiteX7" fmla="*/ 105807 w 987766"/>
              <a:gd name="connsiteY7" fmla="*/ 13580 h 167800"/>
              <a:gd name="connsiteX8" fmla="*/ 149670 w 987766"/>
              <a:gd name="connsiteY8" fmla="*/ 11752 h 167800"/>
              <a:gd name="connsiteX9" fmla="*/ 205946 w 987766"/>
              <a:gd name="connsiteY9" fmla="*/ 11524 h 167800"/>
              <a:gd name="connsiteX10" fmla="*/ 254683 w 987766"/>
              <a:gd name="connsiteY10" fmla="*/ 12057 h 167800"/>
              <a:gd name="connsiteX11" fmla="*/ 306313 w 987766"/>
              <a:gd name="connsiteY11" fmla="*/ 10610 h 167800"/>
              <a:gd name="connsiteX12" fmla="*/ 330072 w 987766"/>
              <a:gd name="connsiteY12" fmla="*/ 16474 h 167800"/>
              <a:gd name="connsiteX13" fmla="*/ 479329 w 987766"/>
              <a:gd name="connsiteY13" fmla="*/ 3452 h 167800"/>
              <a:gd name="connsiteX14" fmla="*/ 546342 w 987766"/>
              <a:gd name="connsiteY14" fmla="*/ 17159 h 167800"/>
              <a:gd name="connsiteX15" fmla="*/ 740985 w 987766"/>
              <a:gd name="connsiteY15" fmla="*/ 12133 h 167800"/>
              <a:gd name="connsiteX16" fmla="*/ 896105 w 987766"/>
              <a:gd name="connsiteY16" fmla="*/ 5660 h 167800"/>
              <a:gd name="connsiteX17" fmla="*/ 979567 w 987766"/>
              <a:gd name="connsiteY17" fmla="*/ 28658 h 167800"/>
              <a:gd name="connsiteX18" fmla="*/ 966545 w 987766"/>
              <a:gd name="connsiteY18" fmla="*/ 60565 h 167800"/>
              <a:gd name="connsiteX19" fmla="*/ 953904 w 987766"/>
              <a:gd name="connsiteY19" fmla="*/ 118973 h 167800"/>
              <a:gd name="connsiteX20" fmla="*/ 946822 w 987766"/>
              <a:gd name="connsiteY20" fmla="*/ 153851 h 167800"/>
              <a:gd name="connsiteX21" fmla="*/ 878286 w 987766"/>
              <a:gd name="connsiteY21" fmla="*/ 162989 h 167800"/>
              <a:gd name="connsiteX22" fmla="*/ 711590 w 987766"/>
              <a:gd name="connsiteY22" fmla="*/ 164131 h 167800"/>
              <a:gd name="connsiteX23" fmla="*/ 599876 w 987766"/>
              <a:gd name="connsiteY23" fmla="*/ 161694 h 167800"/>
              <a:gd name="connsiteX24" fmla="*/ 446508 w 987766"/>
              <a:gd name="connsiteY24" fmla="*/ 158115 h 167800"/>
              <a:gd name="connsiteX25" fmla="*/ 338525 w 987766"/>
              <a:gd name="connsiteY25" fmla="*/ 153851 h 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87766" h="167800">
                <a:moveTo>
                  <a:pt x="338678" y="153622"/>
                </a:moveTo>
                <a:cubicBezTo>
                  <a:pt x="249657" y="175934"/>
                  <a:pt x="163453" y="147606"/>
                  <a:pt x="78621" y="164969"/>
                </a:cubicBezTo>
                <a:cubicBezTo>
                  <a:pt x="63848" y="168015"/>
                  <a:pt x="45419" y="159714"/>
                  <a:pt x="30341" y="153013"/>
                </a:cubicBezTo>
                <a:cubicBezTo>
                  <a:pt x="8714" y="143342"/>
                  <a:pt x="7648" y="130320"/>
                  <a:pt x="28818" y="116536"/>
                </a:cubicBezTo>
                <a:cubicBezTo>
                  <a:pt x="63086" y="94224"/>
                  <a:pt x="57679" y="75339"/>
                  <a:pt x="22193" y="61555"/>
                </a:cubicBezTo>
                <a:cubicBezTo>
                  <a:pt x="10542" y="57062"/>
                  <a:pt x="-1262" y="54169"/>
                  <a:pt x="109" y="38634"/>
                </a:cubicBezTo>
                <a:cubicBezTo>
                  <a:pt x="1480" y="23556"/>
                  <a:pt x="14502" y="21880"/>
                  <a:pt x="25696" y="17997"/>
                </a:cubicBezTo>
                <a:cubicBezTo>
                  <a:pt x="51892" y="8935"/>
                  <a:pt x="76260" y="-9875"/>
                  <a:pt x="105807" y="13580"/>
                </a:cubicBezTo>
                <a:cubicBezTo>
                  <a:pt x="117382" y="22718"/>
                  <a:pt x="136648" y="20281"/>
                  <a:pt x="149670" y="11752"/>
                </a:cubicBezTo>
                <a:cubicBezTo>
                  <a:pt x="169317" y="-1117"/>
                  <a:pt x="186146" y="-737"/>
                  <a:pt x="205946" y="11524"/>
                </a:cubicBezTo>
                <a:cubicBezTo>
                  <a:pt x="220795" y="20662"/>
                  <a:pt x="239681" y="21804"/>
                  <a:pt x="254683" y="12057"/>
                </a:cubicBezTo>
                <a:cubicBezTo>
                  <a:pt x="272654" y="406"/>
                  <a:pt x="288189" y="-965"/>
                  <a:pt x="306313" y="10610"/>
                </a:cubicBezTo>
                <a:cubicBezTo>
                  <a:pt x="313015" y="14951"/>
                  <a:pt x="325503" y="19596"/>
                  <a:pt x="330072" y="16474"/>
                </a:cubicBezTo>
                <a:cubicBezTo>
                  <a:pt x="377362" y="-15967"/>
                  <a:pt x="430744" y="35816"/>
                  <a:pt x="479329" y="3452"/>
                </a:cubicBezTo>
                <a:cubicBezTo>
                  <a:pt x="500271" y="-10484"/>
                  <a:pt x="521212" y="22642"/>
                  <a:pt x="546342" y="17159"/>
                </a:cubicBezTo>
                <a:cubicBezTo>
                  <a:pt x="611452" y="2919"/>
                  <a:pt x="679455" y="22566"/>
                  <a:pt x="740985" y="12133"/>
                </a:cubicBezTo>
                <a:cubicBezTo>
                  <a:pt x="793377" y="3299"/>
                  <a:pt x="843713" y="32846"/>
                  <a:pt x="896105" y="5660"/>
                </a:cubicBezTo>
                <a:cubicBezTo>
                  <a:pt x="915371" y="-4316"/>
                  <a:pt x="954589" y="14189"/>
                  <a:pt x="979567" y="28658"/>
                </a:cubicBezTo>
                <a:cubicBezTo>
                  <a:pt x="997158" y="38862"/>
                  <a:pt x="983451" y="53483"/>
                  <a:pt x="966545" y="60565"/>
                </a:cubicBezTo>
                <a:cubicBezTo>
                  <a:pt x="917884" y="80898"/>
                  <a:pt x="916437" y="86761"/>
                  <a:pt x="953904" y="118973"/>
                </a:cubicBezTo>
                <a:cubicBezTo>
                  <a:pt x="974541" y="136640"/>
                  <a:pt x="968753" y="147225"/>
                  <a:pt x="946822" y="153851"/>
                </a:cubicBezTo>
                <a:cubicBezTo>
                  <a:pt x="924662" y="160552"/>
                  <a:pt x="903416" y="164512"/>
                  <a:pt x="878286" y="162989"/>
                </a:cubicBezTo>
                <a:cubicBezTo>
                  <a:pt x="823152" y="159638"/>
                  <a:pt x="767409" y="153013"/>
                  <a:pt x="711590" y="164131"/>
                </a:cubicBezTo>
                <a:cubicBezTo>
                  <a:pt x="674809" y="171442"/>
                  <a:pt x="632622" y="166339"/>
                  <a:pt x="599876" y="161694"/>
                </a:cubicBezTo>
                <a:cubicBezTo>
                  <a:pt x="548017" y="154308"/>
                  <a:pt x="497986" y="174945"/>
                  <a:pt x="446508" y="158115"/>
                </a:cubicBezTo>
                <a:cubicBezTo>
                  <a:pt x="411783" y="146692"/>
                  <a:pt x="371423" y="178600"/>
                  <a:pt x="338525" y="15385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8" name="Forma libre: forma 87">
            <a:extLst>
              <a:ext uri="{FF2B5EF4-FFF2-40B4-BE49-F238E27FC236}">
                <a16:creationId xmlns:a16="http://schemas.microsoft.com/office/drawing/2014/main" id="{E54DA6E7-B0CF-4952-9046-B50F37BB3F92}"/>
              </a:ext>
            </a:extLst>
          </p:cNvPr>
          <p:cNvSpPr/>
          <p:nvPr/>
        </p:nvSpPr>
        <p:spPr>
          <a:xfrm>
            <a:off x="7621091" y="944927"/>
            <a:ext cx="975560" cy="312614"/>
          </a:xfrm>
          <a:custGeom>
            <a:avLst/>
            <a:gdLst>
              <a:gd name="connsiteX0" fmla="*/ 489730 w 975560"/>
              <a:gd name="connsiteY0" fmla="*/ 310670 h 312614"/>
              <a:gd name="connsiteX1" fmla="*/ 62445 w 975560"/>
              <a:gd name="connsiteY1" fmla="*/ 310137 h 312614"/>
              <a:gd name="connsiteX2" fmla="*/ 610 w 975560"/>
              <a:gd name="connsiteY2" fmla="*/ 293841 h 312614"/>
              <a:gd name="connsiteX3" fmla="*/ 46529 w 975560"/>
              <a:gd name="connsiteY3" fmla="*/ 209846 h 312614"/>
              <a:gd name="connsiteX4" fmla="*/ 64044 w 975560"/>
              <a:gd name="connsiteY4" fmla="*/ 126003 h 312614"/>
              <a:gd name="connsiteX5" fmla="*/ 107755 w 975560"/>
              <a:gd name="connsiteY5" fmla="*/ 10101 h 312614"/>
              <a:gd name="connsiteX6" fmla="*/ 431931 w 975560"/>
              <a:gd name="connsiteY6" fmla="*/ 11548 h 312614"/>
              <a:gd name="connsiteX7" fmla="*/ 463991 w 975560"/>
              <a:gd name="connsiteY7" fmla="*/ 128212 h 312614"/>
              <a:gd name="connsiteX8" fmla="*/ 450055 w 975560"/>
              <a:gd name="connsiteY8" fmla="*/ 187990 h 312614"/>
              <a:gd name="connsiteX9" fmla="*/ 496888 w 975560"/>
              <a:gd name="connsiteY9" fmla="*/ 206267 h 312614"/>
              <a:gd name="connsiteX10" fmla="*/ 888534 w 975560"/>
              <a:gd name="connsiteY10" fmla="*/ 206115 h 312614"/>
              <a:gd name="connsiteX11" fmla="*/ 975423 w 975560"/>
              <a:gd name="connsiteY11" fmla="*/ 284855 h 312614"/>
              <a:gd name="connsiteX12" fmla="*/ 932245 w 975560"/>
              <a:gd name="connsiteY12" fmla="*/ 310061 h 312614"/>
              <a:gd name="connsiteX13" fmla="*/ 489730 w 975560"/>
              <a:gd name="connsiteY13" fmla="*/ 310670 h 312614"/>
              <a:gd name="connsiteX14" fmla="*/ 265769 w 975560"/>
              <a:gd name="connsiteY14" fmla="*/ 206343 h 312614"/>
              <a:gd name="connsiteX15" fmla="*/ 372228 w 975560"/>
              <a:gd name="connsiteY15" fmla="*/ 206343 h 312614"/>
              <a:gd name="connsiteX16" fmla="*/ 408553 w 975560"/>
              <a:gd name="connsiteY16" fmla="*/ 169029 h 312614"/>
              <a:gd name="connsiteX17" fmla="*/ 374132 w 975560"/>
              <a:gd name="connsiteY17" fmla="*/ 129582 h 312614"/>
              <a:gd name="connsiteX18" fmla="*/ 166315 w 975560"/>
              <a:gd name="connsiteY18" fmla="*/ 129582 h 312614"/>
              <a:gd name="connsiteX19" fmla="*/ 129915 w 975560"/>
              <a:gd name="connsiteY19" fmla="*/ 167277 h 312614"/>
              <a:gd name="connsiteX20" fmla="*/ 169514 w 975560"/>
              <a:gd name="connsiteY20" fmla="*/ 206495 h 312614"/>
              <a:gd name="connsiteX21" fmla="*/ 265845 w 975560"/>
              <a:gd name="connsiteY21" fmla="*/ 206267 h 312614"/>
              <a:gd name="connsiteX22" fmla="*/ 265464 w 975560"/>
              <a:gd name="connsiteY22" fmla="*/ 90365 h 312614"/>
              <a:gd name="connsiteX23" fmla="*/ 417538 w 975560"/>
              <a:gd name="connsiteY23" fmla="*/ 90212 h 312614"/>
              <a:gd name="connsiteX24" fmla="*/ 441374 w 975560"/>
              <a:gd name="connsiteY24" fmla="*/ 77952 h 312614"/>
              <a:gd name="connsiteX25" fmla="*/ 424620 w 975560"/>
              <a:gd name="connsiteY25" fmla="*/ 54802 h 312614"/>
              <a:gd name="connsiteX26" fmla="*/ 385479 w 975560"/>
              <a:gd name="connsiteY26" fmla="*/ 47263 h 312614"/>
              <a:gd name="connsiteX27" fmla="*/ 152227 w 975560"/>
              <a:gd name="connsiteY27" fmla="*/ 47111 h 312614"/>
              <a:gd name="connsiteX28" fmla="*/ 117274 w 975560"/>
              <a:gd name="connsiteY28" fmla="*/ 51527 h 312614"/>
              <a:gd name="connsiteX29" fmla="*/ 96256 w 975560"/>
              <a:gd name="connsiteY29" fmla="*/ 77267 h 312614"/>
              <a:gd name="connsiteX30" fmla="*/ 123290 w 975560"/>
              <a:gd name="connsiteY30" fmla="*/ 89908 h 312614"/>
              <a:gd name="connsiteX31" fmla="*/ 265236 w 975560"/>
              <a:gd name="connsiteY31" fmla="*/ 90288 h 31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75560" h="312614">
                <a:moveTo>
                  <a:pt x="489730" y="310670"/>
                </a:moveTo>
                <a:cubicBezTo>
                  <a:pt x="347327" y="310670"/>
                  <a:pt x="204848" y="311203"/>
                  <a:pt x="62445" y="310137"/>
                </a:cubicBezTo>
                <a:cubicBezTo>
                  <a:pt x="40589" y="309985"/>
                  <a:pt x="4265" y="322169"/>
                  <a:pt x="610" y="293841"/>
                </a:cubicBezTo>
                <a:cubicBezTo>
                  <a:pt x="-3502" y="262010"/>
                  <a:pt x="13327" y="227132"/>
                  <a:pt x="46529" y="209846"/>
                </a:cubicBezTo>
                <a:cubicBezTo>
                  <a:pt x="95114" y="184564"/>
                  <a:pt x="99074" y="169029"/>
                  <a:pt x="64044" y="126003"/>
                </a:cubicBezTo>
                <a:cubicBezTo>
                  <a:pt x="32746" y="87547"/>
                  <a:pt x="55744" y="16193"/>
                  <a:pt x="107755" y="10101"/>
                </a:cubicBezTo>
                <a:cubicBezTo>
                  <a:pt x="215433" y="-2540"/>
                  <a:pt x="324558" y="-4672"/>
                  <a:pt x="431931" y="11548"/>
                </a:cubicBezTo>
                <a:cubicBezTo>
                  <a:pt x="487750" y="20001"/>
                  <a:pt x="505722" y="91964"/>
                  <a:pt x="463991" y="128212"/>
                </a:cubicBezTo>
                <a:cubicBezTo>
                  <a:pt x="442287" y="147173"/>
                  <a:pt x="446247" y="168191"/>
                  <a:pt x="450055" y="187990"/>
                </a:cubicBezTo>
                <a:cubicBezTo>
                  <a:pt x="454852" y="212892"/>
                  <a:pt x="479449" y="206191"/>
                  <a:pt x="496888" y="206267"/>
                </a:cubicBezTo>
                <a:cubicBezTo>
                  <a:pt x="627411" y="206648"/>
                  <a:pt x="758011" y="206038"/>
                  <a:pt x="888534" y="206115"/>
                </a:cubicBezTo>
                <a:cubicBezTo>
                  <a:pt x="936662" y="206115"/>
                  <a:pt x="972224" y="238250"/>
                  <a:pt x="975423" y="284855"/>
                </a:cubicBezTo>
                <a:cubicBezTo>
                  <a:pt x="977783" y="320037"/>
                  <a:pt x="949227" y="309985"/>
                  <a:pt x="932245" y="310061"/>
                </a:cubicBezTo>
                <a:cubicBezTo>
                  <a:pt x="784740" y="311051"/>
                  <a:pt x="637235" y="310594"/>
                  <a:pt x="489730" y="310670"/>
                </a:cubicBezTo>
                <a:close/>
                <a:moveTo>
                  <a:pt x="265769" y="206343"/>
                </a:moveTo>
                <a:cubicBezTo>
                  <a:pt x="301255" y="206343"/>
                  <a:pt x="336742" y="206191"/>
                  <a:pt x="372228" y="206343"/>
                </a:cubicBezTo>
                <a:cubicBezTo>
                  <a:pt x="397511" y="206495"/>
                  <a:pt x="408857" y="194692"/>
                  <a:pt x="408553" y="169029"/>
                </a:cubicBezTo>
                <a:cubicBezTo>
                  <a:pt x="408248" y="145117"/>
                  <a:pt x="400785" y="129582"/>
                  <a:pt x="374132" y="129582"/>
                </a:cubicBezTo>
                <a:cubicBezTo>
                  <a:pt x="304834" y="129582"/>
                  <a:pt x="235613" y="129582"/>
                  <a:pt x="166315" y="129582"/>
                </a:cubicBezTo>
                <a:cubicBezTo>
                  <a:pt x="140957" y="129582"/>
                  <a:pt x="130600" y="142071"/>
                  <a:pt x="129915" y="167277"/>
                </a:cubicBezTo>
                <a:cubicBezTo>
                  <a:pt x="129153" y="196063"/>
                  <a:pt x="142480" y="206952"/>
                  <a:pt x="169514" y="206495"/>
                </a:cubicBezTo>
                <a:cubicBezTo>
                  <a:pt x="201573" y="205962"/>
                  <a:pt x="233709" y="206343"/>
                  <a:pt x="265845" y="206267"/>
                </a:cubicBezTo>
                <a:close/>
                <a:moveTo>
                  <a:pt x="265464" y="90365"/>
                </a:moveTo>
                <a:cubicBezTo>
                  <a:pt x="316181" y="90365"/>
                  <a:pt x="366898" y="90517"/>
                  <a:pt x="417538" y="90212"/>
                </a:cubicBezTo>
                <a:cubicBezTo>
                  <a:pt x="427210" y="90212"/>
                  <a:pt x="440003" y="91964"/>
                  <a:pt x="441374" y="77952"/>
                </a:cubicBezTo>
                <a:cubicBezTo>
                  <a:pt x="442440" y="66986"/>
                  <a:pt x="434215" y="58153"/>
                  <a:pt x="424620" y="54802"/>
                </a:cubicBezTo>
                <a:cubicBezTo>
                  <a:pt x="412208" y="50461"/>
                  <a:pt x="398653" y="47415"/>
                  <a:pt x="385479" y="47263"/>
                </a:cubicBezTo>
                <a:cubicBezTo>
                  <a:pt x="307728" y="46578"/>
                  <a:pt x="229978" y="46730"/>
                  <a:pt x="152227" y="47111"/>
                </a:cubicBezTo>
                <a:cubicBezTo>
                  <a:pt x="140576" y="47111"/>
                  <a:pt x="128544" y="48405"/>
                  <a:pt x="117274" y="51527"/>
                </a:cubicBezTo>
                <a:cubicBezTo>
                  <a:pt x="105166" y="54878"/>
                  <a:pt x="96028" y="64321"/>
                  <a:pt x="96256" y="77267"/>
                </a:cubicBezTo>
                <a:cubicBezTo>
                  <a:pt x="96637" y="97066"/>
                  <a:pt x="113390" y="89679"/>
                  <a:pt x="123290" y="89908"/>
                </a:cubicBezTo>
                <a:cubicBezTo>
                  <a:pt x="170580" y="90745"/>
                  <a:pt x="217946" y="90288"/>
                  <a:pt x="265236" y="9028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9" name="Forma libre: forma 88">
            <a:extLst>
              <a:ext uri="{FF2B5EF4-FFF2-40B4-BE49-F238E27FC236}">
                <a16:creationId xmlns:a16="http://schemas.microsoft.com/office/drawing/2014/main" id="{078CFEFB-199D-4912-9F9F-C45F39CF2FA3}"/>
              </a:ext>
            </a:extLst>
          </p:cNvPr>
          <p:cNvSpPr/>
          <p:nvPr/>
        </p:nvSpPr>
        <p:spPr>
          <a:xfrm>
            <a:off x="7860249" y="2707234"/>
            <a:ext cx="155017" cy="162602"/>
          </a:xfrm>
          <a:custGeom>
            <a:avLst/>
            <a:gdLst>
              <a:gd name="connsiteX0" fmla="*/ 154697 w 155017"/>
              <a:gd name="connsiteY0" fmla="*/ 121421 h 162602"/>
              <a:gd name="connsiteX1" fmla="*/ 140914 w 155017"/>
              <a:gd name="connsiteY1" fmla="*/ 159801 h 162602"/>
              <a:gd name="connsiteX2" fmla="*/ 7801 w 155017"/>
              <a:gd name="connsiteY2" fmla="*/ 149521 h 162602"/>
              <a:gd name="connsiteX3" fmla="*/ 1176 w 155017"/>
              <a:gd name="connsiteY3" fmla="*/ 126904 h 162602"/>
              <a:gd name="connsiteX4" fmla="*/ 28819 w 155017"/>
              <a:gd name="connsiteY4" fmla="*/ 108627 h 162602"/>
              <a:gd name="connsiteX5" fmla="*/ 100553 w 155017"/>
              <a:gd name="connsiteY5" fmla="*/ 31182 h 162602"/>
              <a:gd name="connsiteX6" fmla="*/ 125150 w 155017"/>
              <a:gd name="connsiteY6" fmla="*/ 36 h 162602"/>
              <a:gd name="connsiteX7" fmla="*/ 146701 w 155017"/>
              <a:gd name="connsiteY7" fmla="*/ 33542 h 162602"/>
              <a:gd name="connsiteX8" fmla="*/ 154849 w 155017"/>
              <a:gd name="connsiteY8" fmla="*/ 121345 h 16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017" h="162602">
                <a:moveTo>
                  <a:pt x="154697" y="121421"/>
                </a:moveTo>
                <a:cubicBezTo>
                  <a:pt x="156068" y="138250"/>
                  <a:pt x="153326" y="150968"/>
                  <a:pt x="140914" y="159801"/>
                </a:cubicBezTo>
                <a:cubicBezTo>
                  <a:pt x="130481" y="167264"/>
                  <a:pt x="17320" y="158430"/>
                  <a:pt x="7801" y="149521"/>
                </a:cubicBezTo>
                <a:cubicBezTo>
                  <a:pt x="1024" y="143276"/>
                  <a:pt x="-1794" y="135814"/>
                  <a:pt x="1176" y="126904"/>
                </a:cubicBezTo>
                <a:cubicBezTo>
                  <a:pt x="5517" y="113653"/>
                  <a:pt x="17548" y="107561"/>
                  <a:pt x="28819" y="108627"/>
                </a:cubicBezTo>
                <a:cubicBezTo>
                  <a:pt x="87684" y="114263"/>
                  <a:pt x="107331" y="86544"/>
                  <a:pt x="100553" y="31182"/>
                </a:cubicBezTo>
                <a:cubicBezTo>
                  <a:pt x="98650" y="15875"/>
                  <a:pt x="104589" y="-878"/>
                  <a:pt x="125150" y="36"/>
                </a:cubicBezTo>
                <a:cubicBezTo>
                  <a:pt x="145940" y="1026"/>
                  <a:pt x="146701" y="17627"/>
                  <a:pt x="146701" y="33542"/>
                </a:cubicBezTo>
                <a:cubicBezTo>
                  <a:pt x="146701" y="63927"/>
                  <a:pt x="145863" y="94387"/>
                  <a:pt x="154849" y="12134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310287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4" y="1492325"/>
            <a:ext cx="523103" cy="524649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91" y="1562848"/>
            <a:ext cx="523101" cy="38359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112"/>
            <a:ext cx="313107" cy="707837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432" y="3654541"/>
            <a:ext cx="225645" cy="50268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102" y="4641804"/>
            <a:ext cx="464453" cy="46445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268" y="3642491"/>
            <a:ext cx="460739" cy="45334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271" y="3600557"/>
            <a:ext cx="464453" cy="46309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754" y="1518886"/>
            <a:ext cx="471527" cy="4715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543" y="1518882"/>
            <a:ext cx="472155" cy="47152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869" y="4618884"/>
            <a:ext cx="513139" cy="51029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150" y="1470786"/>
            <a:ext cx="567351" cy="567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266" y="1424476"/>
            <a:ext cx="473260" cy="660339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611" y="4600860"/>
            <a:ext cx="385757" cy="546345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3" y="3634191"/>
            <a:ext cx="548633" cy="46994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326" y="3545242"/>
            <a:ext cx="527289" cy="493591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388" y="4613319"/>
            <a:ext cx="508109" cy="5081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345" y="1539517"/>
            <a:ext cx="551795" cy="54603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405" y="1539584"/>
            <a:ext cx="544531" cy="54700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192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224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156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124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349" y="1478945"/>
            <a:ext cx="604193" cy="61642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529" y="5419732"/>
            <a:ext cx="404112" cy="560193"/>
            <a:chOff x="-38860326" y="3221750"/>
            <a:chExt cx="228425" cy="316650"/>
          </a:xfrm>
          <a:solidFill>
            <a:schemeClr val="accent1">
              <a:lumMod val="75000"/>
            </a:schemeClr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957" y="2400989"/>
            <a:ext cx="644147" cy="640959"/>
            <a:chOff x="-38538975" y="3954250"/>
            <a:chExt cx="318225" cy="316650"/>
          </a:xfrm>
          <a:solidFill>
            <a:schemeClr val="accent1">
              <a:lumMod val="75000"/>
            </a:schemeClr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400033" y="5618736"/>
            <a:ext cx="495352" cy="442029"/>
            <a:chOff x="-42996151" y="3612600"/>
            <a:chExt cx="323750" cy="288900"/>
          </a:xfrm>
          <a:solidFill>
            <a:schemeClr val="accent1">
              <a:lumMod val="75000"/>
            </a:schemeClr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501" y="5501784"/>
            <a:ext cx="496499" cy="485789"/>
            <a:chOff x="-41117651" y="3605525"/>
            <a:chExt cx="324500" cy="317500"/>
          </a:xfrm>
          <a:solidFill>
            <a:schemeClr val="accent1">
              <a:lumMod val="75000"/>
            </a:schemeClr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625" y="5542540"/>
            <a:ext cx="469647" cy="475651"/>
            <a:chOff x="-42617299" y="3587775"/>
            <a:chExt cx="306950" cy="310875"/>
          </a:xfrm>
          <a:solidFill>
            <a:schemeClr val="accent1">
              <a:lumMod val="75000"/>
            </a:schemeClr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0881" y="5564500"/>
            <a:ext cx="486897" cy="443521"/>
            <a:chOff x="-40745125" y="3632900"/>
            <a:chExt cx="318225" cy="289875"/>
          </a:xfrm>
          <a:solidFill>
            <a:schemeClr val="accent1">
              <a:lumMod val="75000"/>
            </a:schemeClr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72" y="5543420"/>
            <a:ext cx="412193" cy="486897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4827" y="5520905"/>
            <a:ext cx="476075" cy="484489"/>
            <a:chOff x="-40372574" y="3604550"/>
            <a:chExt cx="311150" cy="316650"/>
          </a:xfrm>
          <a:solidFill>
            <a:schemeClr val="accent1">
              <a:lumMod val="75000"/>
            </a:schemeClr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4940" y="5544624"/>
            <a:ext cx="486897" cy="484489"/>
            <a:chOff x="-41893474" y="3584850"/>
            <a:chExt cx="318225" cy="316650"/>
          </a:xfrm>
          <a:solidFill>
            <a:schemeClr val="accent1">
              <a:lumMod val="75000"/>
            </a:schemeClr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3920" y="5591139"/>
            <a:ext cx="483301" cy="378456"/>
            <a:chOff x="-41526451" y="3653375"/>
            <a:chExt cx="315875" cy="247350"/>
          </a:xfrm>
          <a:solidFill>
            <a:schemeClr val="accent1">
              <a:lumMod val="75000"/>
            </a:schemeClr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565" y="2522409"/>
            <a:ext cx="480631" cy="552897"/>
            <a:chOff x="-42971724" y="3217825"/>
            <a:chExt cx="275675" cy="317125"/>
          </a:xfrm>
          <a:solidFill>
            <a:schemeClr val="accent1">
              <a:lumMod val="75000"/>
            </a:schemeClr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361" y="2518321"/>
            <a:ext cx="554771" cy="553419"/>
            <a:chOff x="-41111351" y="3239100"/>
            <a:chExt cx="318200" cy="317425"/>
          </a:xfrm>
          <a:solidFill>
            <a:schemeClr val="accent1">
              <a:lumMod val="75000"/>
            </a:schemeClr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8" y="2522405"/>
            <a:ext cx="640899" cy="553419"/>
            <a:chOff x="-42651700" y="3217825"/>
            <a:chExt cx="367600" cy="317425"/>
          </a:xfrm>
          <a:solidFill>
            <a:schemeClr val="accent1">
              <a:lumMod val="75000"/>
            </a:schemeClr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189" y="2490105"/>
            <a:ext cx="562443" cy="552591"/>
            <a:chOff x="-40748276" y="3238700"/>
            <a:chExt cx="322600" cy="316950"/>
          </a:xfrm>
          <a:solidFill>
            <a:schemeClr val="accent1">
              <a:lumMod val="75000"/>
            </a:schemeClr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17" y="2523495"/>
            <a:ext cx="543831" cy="551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467" y="2490397"/>
            <a:ext cx="553419" cy="503992"/>
            <a:chOff x="-40378075" y="3267450"/>
            <a:chExt cx="317425" cy="289075"/>
          </a:xfrm>
          <a:solidFill>
            <a:schemeClr val="accent1">
              <a:lumMod val="75000"/>
            </a:schemeClr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853" y="2496548"/>
            <a:ext cx="553464" cy="553115"/>
            <a:chOff x="-41895049" y="3217225"/>
            <a:chExt cx="317450" cy="317250"/>
          </a:xfrm>
          <a:solidFill>
            <a:schemeClr val="accent1">
              <a:lumMod val="75000"/>
            </a:schemeClr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138" y="2475236"/>
            <a:ext cx="557559" cy="550717"/>
            <a:chOff x="-41530374" y="3218800"/>
            <a:chExt cx="319800" cy="315875"/>
          </a:xfrm>
          <a:solidFill>
            <a:schemeClr val="accent1">
              <a:lumMod val="75000"/>
            </a:schemeClr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809" y="3466333"/>
            <a:ext cx="669035" cy="669035"/>
            <a:chOff x="5049725" y="249400"/>
            <a:chExt cx="481825" cy="481825"/>
          </a:xfrm>
          <a:solidFill>
            <a:schemeClr val="accent1">
              <a:lumMod val="75000"/>
            </a:schemeClr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10" y="3560857"/>
            <a:ext cx="526655" cy="526655"/>
            <a:chOff x="5660400" y="238125"/>
            <a:chExt cx="481825" cy="481825"/>
          </a:xfrm>
          <a:solidFill>
            <a:schemeClr val="accent1">
              <a:lumMod val="75000"/>
            </a:schemeClr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024" y="3635877"/>
            <a:ext cx="588344" cy="379235"/>
            <a:chOff x="1492675" y="1520750"/>
            <a:chExt cx="481825" cy="310575"/>
          </a:xfrm>
          <a:solidFill>
            <a:schemeClr val="accent1">
              <a:lumMod val="75000"/>
            </a:schemeClr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331" y="3664393"/>
            <a:ext cx="451872" cy="423619"/>
            <a:chOff x="4456875" y="2635825"/>
            <a:chExt cx="481825" cy="451700"/>
          </a:xfrm>
          <a:solidFill>
            <a:schemeClr val="accent1">
              <a:lumMod val="75000"/>
            </a:schemeClr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6211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85" y="1656751"/>
            <a:ext cx="553825" cy="652237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135" y="1671267"/>
            <a:ext cx="581741" cy="623207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325" y="1656751"/>
            <a:ext cx="553825" cy="652237"/>
            <a:chOff x="4835382" y="73243"/>
            <a:chExt cx="2920830" cy="3227535"/>
          </a:xfrm>
          <a:solidFill>
            <a:schemeClr val="accent1">
              <a:lumMod val="75000"/>
            </a:schemeClr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386" y="1692143"/>
            <a:ext cx="496324" cy="58145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1551" y="1671297"/>
            <a:ext cx="584676" cy="6231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716" y="5441627"/>
            <a:ext cx="573035" cy="6107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997" y="5441627"/>
            <a:ext cx="573099" cy="6107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485" y="5441627"/>
            <a:ext cx="573035" cy="6107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9" y="5441627"/>
            <a:ext cx="573035" cy="6107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478" y="5429217"/>
            <a:ext cx="575079" cy="6231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349" y="5472139"/>
            <a:ext cx="539103" cy="58021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325" y="5417440"/>
            <a:ext cx="547745" cy="583779"/>
            <a:chOff x="-65145698" y="3727425"/>
            <a:chExt cx="317425" cy="317425"/>
          </a:xfrm>
          <a:solidFill>
            <a:schemeClr val="accent1">
              <a:lumMod val="75000"/>
            </a:schemeClr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527" y="3702801"/>
            <a:ext cx="523629" cy="508065"/>
            <a:chOff x="-61354872" y="3751050"/>
            <a:chExt cx="316650" cy="288275"/>
          </a:xfrm>
          <a:solidFill>
            <a:schemeClr val="accent1">
              <a:lumMod val="75000"/>
            </a:schemeClr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4" y="3669047"/>
            <a:ext cx="523629" cy="546973"/>
            <a:chOff x="-60988625" y="3740800"/>
            <a:chExt cx="316650" cy="310350"/>
          </a:xfrm>
          <a:solidFill>
            <a:schemeClr val="accent1">
              <a:lumMod val="75000"/>
            </a:schemeClr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543" y="3681070"/>
            <a:ext cx="479509" cy="494673"/>
            <a:chOff x="-59447249" y="3706150"/>
            <a:chExt cx="319000" cy="308775"/>
          </a:xfrm>
          <a:solidFill>
            <a:schemeClr val="accent1">
              <a:lumMod val="75000"/>
            </a:schemeClr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7814" y="1572992"/>
            <a:ext cx="687285" cy="724613"/>
            <a:chOff x="-64406128" y="3362225"/>
            <a:chExt cx="318225" cy="314800"/>
          </a:xfrm>
          <a:solidFill>
            <a:schemeClr val="accent1">
              <a:lumMod val="75000"/>
            </a:schemeClr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572" y="3640870"/>
            <a:ext cx="527515" cy="556004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8642" y="2764242"/>
            <a:ext cx="467487" cy="505847"/>
            <a:chOff x="-59400777" y="4084200"/>
            <a:chExt cx="311125" cy="315875"/>
          </a:xfrm>
          <a:solidFill>
            <a:schemeClr val="accent1">
              <a:lumMod val="75000"/>
            </a:schemeClr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562" y="1613953"/>
            <a:ext cx="570207" cy="714003"/>
            <a:chOff x="-64022548" y="3727425"/>
            <a:chExt cx="270175" cy="317425"/>
          </a:xfrm>
          <a:solidFill>
            <a:schemeClr val="accent1">
              <a:lumMod val="75000"/>
            </a:schemeClr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480" y="3640436"/>
            <a:ext cx="523629" cy="557899"/>
            <a:chOff x="-60255348" y="3733825"/>
            <a:chExt cx="316650" cy="316550"/>
          </a:xfrm>
          <a:solidFill>
            <a:schemeClr val="accent1">
              <a:lumMod val="75000"/>
            </a:schemeClr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684" y="1631954"/>
            <a:ext cx="683931" cy="722215"/>
            <a:chOff x="-63679952" y="4093450"/>
            <a:chExt cx="320600" cy="317650"/>
          </a:xfrm>
          <a:solidFill>
            <a:schemeClr val="accent1">
              <a:lumMod val="75000"/>
            </a:schemeClr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6000" y="3638731"/>
            <a:ext cx="523629" cy="559485"/>
            <a:chOff x="-61783348" y="3743950"/>
            <a:chExt cx="316650" cy="317450"/>
          </a:xfrm>
          <a:solidFill>
            <a:schemeClr val="accent1">
              <a:lumMod val="75000"/>
            </a:schemeClr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724" y="3717589"/>
            <a:ext cx="526233" cy="437305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491" y="3656966"/>
            <a:ext cx="479547" cy="504925"/>
            <a:chOff x="-59869425" y="4102225"/>
            <a:chExt cx="319025" cy="315175"/>
          </a:xfrm>
          <a:solidFill>
            <a:schemeClr val="accent1">
              <a:lumMod val="75000"/>
            </a:schemeClr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4049" y="4622498"/>
            <a:ext cx="422587" cy="511165"/>
            <a:chOff x="2423775" y="3226875"/>
            <a:chExt cx="259925" cy="295000"/>
          </a:xfrm>
          <a:solidFill>
            <a:schemeClr val="accent1">
              <a:lumMod val="75000"/>
            </a:schemeClr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454" y="4627377"/>
            <a:ext cx="486647" cy="480451"/>
            <a:chOff x="4266025" y="3609275"/>
            <a:chExt cx="299325" cy="277275"/>
          </a:xfrm>
          <a:solidFill>
            <a:schemeClr val="accent1">
              <a:lumMod val="75000"/>
            </a:schemeClr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298" y="4585530"/>
            <a:ext cx="480265" cy="511815"/>
            <a:chOff x="4628325" y="3599825"/>
            <a:chExt cx="295400" cy="295375"/>
          </a:xfrm>
          <a:solidFill>
            <a:schemeClr val="accent1">
              <a:lumMod val="75000"/>
            </a:schemeClr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69809" y="3665340"/>
            <a:ext cx="345979" cy="483429"/>
            <a:chOff x="3167275" y="3227275"/>
            <a:chExt cx="225300" cy="295375"/>
          </a:xfrm>
          <a:solidFill>
            <a:schemeClr val="accent1">
              <a:lumMod val="75000"/>
            </a:schemeClr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436" y="4641657"/>
            <a:ext cx="481525" cy="451775"/>
            <a:chOff x="4991425" y="3617150"/>
            <a:chExt cx="296175" cy="260725"/>
          </a:xfrm>
          <a:solidFill>
            <a:schemeClr val="accent1">
              <a:lumMod val="75000"/>
            </a:schemeClr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566" y="4547250"/>
            <a:ext cx="480223" cy="509087"/>
            <a:chOff x="3497300" y="3591950"/>
            <a:chExt cx="295375" cy="293800"/>
          </a:xfrm>
          <a:solidFill>
            <a:schemeClr val="accent1">
              <a:lumMod val="75000"/>
            </a:schemeClr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066" y="4558959"/>
            <a:ext cx="482823" cy="515928"/>
            <a:chOff x="5355300" y="3598250"/>
            <a:chExt cx="296975" cy="297750"/>
          </a:xfrm>
          <a:solidFill>
            <a:schemeClr val="accent1">
              <a:lumMod val="75000"/>
            </a:schemeClr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685" y="5286143"/>
            <a:ext cx="709579" cy="701192"/>
            <a:chOff x="6543825" y="3202075"/>
            <a:chExt cx="296975" cy="275350"/>
          </a:xfrm>
          <a:solidFill>
            <a:schemeClr val="accent1">
              <a:lumMod val="75000"/>
            </a:schemeClr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3941" y="4449482"/>
            <a:ext cx="551089" cy="587343"/>
            <a:chOff x="2037825" y="3254050"/>
            <a:chExt cx="296175" cy="296175"/>
          </a:xfrm>
          <a:solidFill>
            <a:schemeClr val="accent1">
              <a:lumMod val="75000"/>
            </a:schemeClr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97" y="4673721"/>
            <a:ext cx="482825" cy="513201"/>
            <a:chOff x="3859600" y="3591950"/>
            <a:chExt cx="296975" cy="296175"/>
          </a:xfrm>
          <a:solidFill>
            <a:schemeClr val="accent1">
              <a:lumMod val="75000"/>
            </a:schemeClr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1628" y="4540277"/>
            <a:ext cx="453357" cy="480451"/>
            <a:chOff x="5727850" y="3609275"/>
            <a:chExt cx="278850" cy="277275"/>
          </a:xfrm>
          <a:solidFill>
            <a:schemeClr val="accent1">
              <a:lumMod val="75000"/>
            </a:schemeClr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3747" y="2606178"/>
            <a:ext cx="630348" cy="670007"/>
            <a:chOff x="6553275" y="3604550"/>
            <a:chExt cx="296975" cy="296175"/>
          </a:xfrm>
          <a:solidFill>
            <a:schemeClr val="accent1">
              <a:lumMod val="75000"/>
            </a:schemeClr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352" y="2654389"/>
            <a:ext cx="627005" cy="670007"/>
            <a:chOff x="4263650" y="3235150"/>
            <a:chExt cx="295400" cy="296175"/>
          </a:xfrm>
          <a:solidFill>
            <a:schemeClr val="accent1">
              <a:lumMod val="75000"/>
            </a:schemeClr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217" y="2659945"/>
            <a:ext cx="406312" cy="670007"/>
            <a:chOff x="6164975" y="3211525"/>
            <a:chExt cx="191425" cy="296175"/>
          </a:xfrm>
          <a:solidFill>
            <a:schemeClr val="accent1">
              <a:lumMod val="75000"/>
            </a:schemeClr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208" y="2642160"/>
            <a:ext cx="626953" cy="666443"/>
            <a:chOff x="4629125" y="3235150"/>
            <a:chExt cx="295375" cy="294600"/>
          </a:xfrm>
          <a:solidFill>
            <a:schemeClr val="accent1">
              <a:lumMod val="75000"/>
            </a:schemeClr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0984" y="2653466"/>
            <a:ext cx="628651" cy="672381"/>
            <a:chOff x="4991425" y="3234750"/>
            <a:chExt cx="296175" cy="297225"/>
          </a:xfrm>
          <a:solidFill>
            <a:schemeClr val="accent1">
              <a:lumMod val="75000"/>
            </a:schemeClr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997" y="2668995"/>
            <a:ext cx="628651" cy="670007"/>
            <a:chOff x="3497300" y="3227275"/>
            <a:chExt cx="296175" cy="296175"/>
          </a:xfrm>
          <a:solidFill>
            <a:schemeClr val="accent1">
              <a:lumMod val="75000"/>
            </a:schemeClr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578" y="2653945"/>
            <a:ext cx="588535" cy="667235"/>
            <a:chOff x="5364750" y="3235150"/>
            <a:chExt cx="277275" cy="294950"/>
          </a:xfrm>
          <a:solidFill>
            <a:schemeClr val="accent1">
              <a:lumMod val="75000"/>
            </a:schemeClr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250" y="2653725"/>
            <a:ext cx="638679" cy="668195"/>
            <a:chOff x="5716825" y="3235950"/>
            <a:chExt cx="300900" cy="295375"/>
          </a:xfrm>
          <a:solidFill>
            <a:schemeClr val="accent1">
              <a:lumMod val="75000"/>
            </a:schemeClr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133" y="5555164"/>
            <a:ext cx="437203" cy="432171"/>
            <a:chOff x="-62511899" y="4129100"/>
            <a:chExt cx="304050" cy="282000"/>
          </a:xfrm>
          <a:solidFill>
            <a:schemeClr val="accent1">
              <a:lumMod val="75000"/>
            </a:schemeClr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013" y="1752330"/>
            <a:ext cx="593961" cy="634639"/>
            <a:chOff x="-64044599" y="3360375"/>
            <a:chExt cx="315850" cy="316650"/>
          </a:xfrm>
          <a:solidFill>
            <a:schemeClr val="accent1">
              <a:lumMod val="75000"/>
            </a:schemeClr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5966011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689" y="166557"/>
            <a:ext cx="11572193" cy="724184"/>
          </a:xfrm>
        </p:spPr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3815" y="4492604"/>
            <a:ext cx="249687" cy="77757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441" y="4582373"/>
            <a:ext cx="598999" cy="59802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076" y="4647957"/>
            <a:ext cx="578477" cy="46687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8632" y="5849273"/>
            <a:ext cx="664065" cy="4866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473" y="4555829"/>
            <a:ext cx="651119" cy="6511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157" y="5636281"/>
            <a:ext cx="548611" cy="70548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524" y="5806633"/>
            <a:ext cx="574669" cy="56864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96" y="5700720"/>
            <a:ext cx="395369" cy="57118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466" y="5742986"/>
            <a:ext cx="515839" cy="57118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185" y="5778080"/>
            <a:ext cx="565283" cy="57958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672" y="4686338"/>
            <a:ext cx="695227" cy="47091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321" y="5548089"/>
            <a:ext cx="357683" cy="87644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644" y="5778078"/>
            <a:ext cx="655384" cy="51815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35" y="5752167"/>
            <a:ext cx="539564" cy="544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370" y="4572353"/>
            <a:ext cx="513767" cy="618071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7649" y="1235504"/>
            <a:ext cx="566807" cy="566419"/>
            <a:chOff x="-34004625" y="3585850"/>
            <a:chExt cx="292225" cy="292025"/>
          </a:xfrm>
          <a:solidFill>
            <a:schemeClr val="accent1">
              <a:lumMod val="75000"/>
            </a:schemeClr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219" y="2304827"/>
            <a:ext cx="552039" cy="550573"/>
            <a:chOff x="-30345326" y="3184750"/>
            <a:chExt cx="292225" cy="291450"/>
          </a:xfrm>
          <a:solidFill>
            <a:schemeClr val="accent1">
              <a:lumMod val="75000"/>
            </a:schemeClr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97" y="4643928"/>
            <a:ext cx="508811" cy="563019"/>
            <a:chOff x="-30354001" y="3569100"/>
            <a:chExt cx="292250" cy="292225"/>
          </a:xfrm>
          <a:solidFill>
            <a:schemeClr val="accent1">
              <a:lumMod val="75000"/>
            </a:schemeClr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694" y="1314925"/>
            <a:ext cx="498045" cy="497064"/>
            <a:chOff x="-31094350" y="3194000"/>
            <a:chExt cx="292225" cy="291650"/>
          </a:xfrm>
          <a:solidFill>
            <a:schemeClr val="accent1">
              <a:lumMod val="75000"/>
            </a:schemeClr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100" y="3411177"/>
            <a:ext cx="604829" cy="605763"/>
            <a:chOff x="-31093575" y="3552550"/>
            <a:chExt cx="291450" cy="291900"/>
          </a:xfrm>
          <a:solidFill>
            <a:schemeClr val="accent1">
              <a:lumMod val="75000"/>
            </a:schemeClr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3050" y="1247201"/>
            <a:ext cx="499909" cy="600511"/>
            <a:chOff x="-35814602" y="3202075"/>
            <a:chExt cx="242625" cy="291450"/>
          </a:xfrm>
          <a:solidFill>
            <a:schemeClr val="accent1">
              <a:lumMod val="75000"/>
            </a:schemeClr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123" y="1211479"/>
            <a:ext cx="600509" cy="600511"/>
            <a:chOff x="-34003850" y="3227275"/>
            <a:chExt cx="291450" cy="291450"/>
          </a:xfrm>
          <a:solidFill>
            <a:schemeClr val="accent1">
              <a:lumMod val="75000"/>
            </a:schemeClr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343" y="1222002"/>
            <a:ext cx="607000" cy="598863"/>
            <a:chOff x="-33645475" y="3228075"/>
            <a:chExt cx="294600" cy="290650"/>
          </a:xfrm>
          <a:solidFill>
            <a:schemeClr val="accent1">
              <a:lumMod val="75000"/>
            </a:schemeClr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81" y="1222714"/>
            <a:ext cx="580987" cy="600511"/>
            <a:chOff x="-35118325" y="3202075"/>
            <a:chExt cx="281975" cy="291450"/>
          </a:xfrm>
          <a:solidFill>
            <a:schemeClr val="accent1">
              <a:lumMod val="75000"/>
            </a:schemeClr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214" y="1222002"/>
            <a:ext cx="571303" cy="601335"/>
            <a:chOff x="-33277649" y="3226875"/>
            <a:chExt cx="277275" cy="291850"/>
          </a:xfrm>
          <a:solidFill>
            <a:schemeClr val="accent1">
              <a:lumMod val="75000"/>
            </a:schemeClr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32" y="1222714"/>
            <a:ext cx="564763" cy="600511"/>
            <a:chOff x="-34755224" y="3202075"/>
            <a:chExt cx="274100" cy="291450"/>
          </a:xfrm>
          <a:solidFill>
            <a:schemeClr val="accent1">
              <a:lumMod val="75000"/>
            </a:schemeClr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610" y="1222281"/>
            <a:ext cx="608599" cy="601387"/>
            <a:chOff x="-34408675" y="3202075"/>
            <a:chExt cx="295375" cy="291875"/>
          </a:xfrm>
          <a:solidFill>
            <a:schemeClr val="accent1">
              <a:lumMod val="75000"/>
            </a:schemeClr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3986" y="2239565"/>
            <a:ext cx="664753" cy="661795"/>
            <a:chOff x="-30735200" y="3552550"/>
            <a:chExt cx="292225" cy="290925"/>
          </a:xfrm>
          <a:solidFill>
            <a:schemeClr val="accent1">
              <a:lumMod val="75000"/>
            </a:schemeClr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98" y="2277306"/>
            <a:ext cx="593567" cy="595145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42" y="2275289"/>
            <a:ext cx="614391" cy="598915"/>
            <a:chOff x="-31817401" y="3910025"/>
            <a:chExt cx="301675" cy="294075"/>
          </a:xfrm>
          <a:solidFill>
            <a:schemeClr val="accent1">
              <a:lumMod val="75000"/>
            </a:schemeClr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390" y="2275566"/>
            <a:ext cx="599983" cy="598353"/>
            <a:chOff x="-31455100" y="3909350"/>
            <a:chExt cx="294600" cy="293800"/>
          </a:xfrm>
          <a:solidFill>
            <a:schemeClr val="accent1">
              <a:lumMod val="75000"/>
            </a:schemeClr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304" y="2301146"/>
            <a:ext cx="595145" cy="596775"/>
            <a:chOff x="-32927950" y="3944800"/>
            <a:chExt cx="292225" cy="293025"/>
          </a:xfrm>
          <a:solidFill>
            <a:schemeClr val="accent1">
              <a:lumMod val="75000"/>
            </a:schemeClr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490" y="2267060"/>
            <a:ext cx="593567" cy="593517"/>
            <a:chOff x="-31093575" y="3911725"/>
            <a:chExt cx="291450" cy="291425"/>
          </a:xfrm>
          <a:solidFill>
            <a:schemeClr val="accent1">
              <a:lumMod val="75000"/>
            </a:schemeClr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137" y="2277375"/>
            <a:ext cx="625643" cy="594739"/>
            <a:chOff x="-32576675" y="3944600"/>
            <a:chExt cx="307200" cy="292025"/>
          </a:xfrm>
          <a:solidFill>
            <a:schemeClr val="accent1">
              <a:lumMod val="75000"/>
            </a:schemeClr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549" y="2276419"/>
            <a:ext cx="595145" cy="593567"/>
            <a:chOff x="-30735200" y="3910925"/>
            <a:chExt cx="292225" cy="291450"/>
          </a:xfrm>
          <a:solidFill>
            <a:schemeClr val="accent1">
              <a:lumMod val="75000"/>
            </a:schemeClr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95" y="3436131"/>
            <a:ext cx="601325" cy="617511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799" y="3532653"/>
            <a:ext cx="611955" cy="520979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004" y="3452314"/>
            <a:ext cx="614997" cy="615953"/>
            <a:chOff x="-38538975" y="3954250"/>
            <a:chExt cx="318225" cy="316650"/>
          </a:xfrm>
          <a:solidFill>
            <a:schemeClr val="accent1">
              <a:lumMod val="75000"/>
            </a:schemeClr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4816" y="3428812"/>
            <a:ext cx="621037" cy="619017"/>
            <a:chOff x="-37385101" y="3949908"/>
            <a:chExt cx="321350" cy="318225"/>
          </a:xfrm>
          <a:solidFill>
            <a:schemeClr val="accent1">
              <a:lumMod val="75000"/>
            </a:schemeClr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095" y="4660281"/>
            <a:ext cx="541672" cy="545169"/>
            <a:chOff x="-40011049" y="3972375"/>
            <a:chExt cx="316650" cy="316625"/>
          </a:xfrm>
          <a:solidFill>
            <a:schemeClr val="accent1">
              <a:lumMod val="75000"/>
            </a:schemeClr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569" y="3444016"/>
            <a:ext cx="363859" cy="615953"/>
            <a:chOff x="-38109727" y="3955025"/>
            <a:chExt cx="188275" cy="316650"/>
          </a:xfrm>
          <a:solidFill>
            <a:schemeClr val="accent1">
              <a:lumMod val="75000"/>
            </a:schemeClr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500" y="3472661"/>
            <a:ext cx="605867" cy="616731"/>
            <a:chOff x="-39647174" y="3972000"/>
            <a:chExt cx="313500" cy="317050"/>
          </a:xfrm>
          <a:solidFill>
            <a:schemeClr val="accent1">
              <a:lumMod val="75000"/>
            </a:schemeClr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131" y="3435038"/>
            <a:ext cx="608911" cy="619017"/>
            <a:chOff x="-37804927" y="3953450"/>
            <a:chExt cx="315075" cy="318225"/>
          </a:xfrm>
          <a:solidFill>
            <a:schemeClr val="accent1">
              <a:lumMod val="75000"/>
            </a:schemeClr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674" y="4697954"/>
            <a:ext cx="656428" cy="517207"/>
            <a:chOff x="5629975" y="3255775"/>
            <a:chExt cx="504500" cy="397500"/>
          </a:xfrm>
          <a:solidFill>
            <a:schemeClr val="accent1">
              <a:lumMod val="75000"/>
            </a:schemeClr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4105" y="3461124"/>
            <a:ext cx="741879" cy="609779"/>
            <a:chOff x="6234950" y="3255925"/>
            <a:chExt cx="483250" cy="397200"/>
          </a:xfrm>
          <a:solidFill>
            <a:schemeClr val="accent1">
              <a:lumMod val="75000"/>
            </a:schemeClr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12310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/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5">
            <a:extLst>
              <a:ext uri="{FF2B5EF4-FFF2-40B4-BE49-F238E27FC236}">
                <a16:creationId xmlns:a16="http://schemas.microsoft.com/office/drawing/2014/main" id="{35D64F15-DE38-41BD-97F3-400463CDD21C}"/>
              </a:ext>
            </a:extLst>
          </p:cNvPr>
          <p:cNvSpPr>
            <a:spLocks/>
          </p:cNvSpPr>
          <p:nvPr/>
        </p:nvSpPr>
        <p:spPr bwMode="auto">
          <a:xfrm>
            <a:off x="11671987" y="135381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16">
            <a:extLst>
              <a:ext uri="{FF2B5EF4-FFF2-40B4-BE49-F238E27FC236}">
                <a16:creationId xmlns:a16="http://schemas.microsoft.com/office/drawing/2014/main" id="{E43941EA-3A3C-42ED-B8FB-CB662D7A9D33}"/>
              </a:ext>
            </a:extLst>
          </p:cNvPr>
          <p:cNvSpPr>
            <a:spLocks/>
          </p:cNvSpPr>
          <p:nvPr/>
        </p:nvSpPr>
        <p:spPr bwMode="auto">
          <a:xfrm>
            <a:off x="11236451" y="342092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11900EEC-86A7-4269-8C16-DC09784EC79B}"/>
              </a:ext>
            </a:extLst>
          </p:cNvPr>
          <p:cNvSpPr/>
          <p:nvPr/>
        </p:nvSpPr>
        <p:spPr>
          <a:xfrm>
            <a:off x="11115580" y="424197"/>
            <a:ext cx="1076420" cy="2243356"/>
          </a:xfrm>
          <a:custGeom>
            <a:avLst/>
            <a:gdLst>
              <a:gd name="connsiteX0" fmla="*/ 1076420 w 1076420"/>
              <a:gd name="connsiteY0" fmla="*/ 0 h 2243356"/>
              <a:gd name="connsiteX1" fmla="*/ 1076420 w 1076420"/>
              <a:gd name="connsiteY1" fmla="*/ 2243356 h 2243356"/>
              <a:gd name="connsiteX2" fmla="*/ 956911 w 1076420"/>
              <a:gd name="connsiteY2" fmla="*/ 2123847 h 2243356"/>
              <a:gd name="connsiteX3" fmla="*/ 33944 w 1076420"/>
              <a:gd name="connsiteY3" fmla="*/ 1200880 h 2243356"/>
              <a:gd name="connsiteX4" fmla="*/ 33944 w 1076420"/>
              <a:gd name="connsiteY4" fmla="*/ 1042476 h 2243356"/>
              <a:gd name="connsiteX5" fmla="*/ 1076420 w 1076420"/>
              <a:gd name="connsiteY5" fmla="*/ 0 h 22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420" h="2243356">
                <a:moveTo>
                  <a:pt x="1076420" y="0"/>
                </a:moveTo>
                <a:lnTo>
                  <a:pt x="1076420" y="2243356"/>
                </a:lnTo>
                <a:lnTo>
                  <a:pt x="956911" y="2123847"/>
                </a:lnTo>
                <a:cubicBezTo>
                  <a:pt x="33944" y="1200880"/>
                  <a:pt x="33944" y="1200880"/>
                  <a:pt x="33944" y="1200880"/>
                </a:cubicBezTo>
                <a:cubicBezTo>
                  <a:pt x="-11314" y="1157508"/>
                  <a:pt x="-11314" y="1085849"/>
                  <a:pt x="33944" y="1042476"/>
                </a:cubicBezTo>
                <a:lnTo>
                  <a:pt x="1076420" y="0"/>
                </a:lnTo>
                <a:close/>
              </a:path>
            </a:pathLst>
          </a:custGeom>
          <a:solidFill>
            <a:srgbClr val="AB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50CBC8D0-6777-4478-86BA-98B98926045B}"/>
              </a:ext>
            </a:extLst>
          </p:cNvPr>
          <p:cNvSpPr/>
          <p:nvPr/>
        </p:nvSpPr>
        <p:spPr>
          <a:xfrm>
            <a:off x="0" y="3389410"/>
            <a:ext cx="1889318" cy="3468590"/>
          </a:xfrm>
          <a:custGeom>
            <a:avLst/>
            <a:gdLst>
              <a:gd name="connsiteX0" fmla="*/ 0 w 1889318"/>
              <a:gd name="connsiteY0" fmla="*/ 0 h 3468590"/>
              <a:gd name="connsiteX1" fmla="*/ 110096 w 1889318"/>
              <a:gd name="connsiteY1" fmla="*/ 110138 h 3468590"/>
              <a:gd name="connsiteX2" fmla="*/ 1832757 w 1889318"/>
              <a:gd name="connsiteY2" fmla="*/ 1833448 h 3468590"/>
              <a:gd name="connsiteX3" fmla="*/ 1832757 w 1889318"/>
              <a:gd name="connsiteY3" fmla="*/ 2105045 h 3468590"/>
              <a:gd name="connsiteX4" fmla="*/ 473467 w 1889318"/>
              <a:gd name="connsiteY4" fmla="*/ 3464847 h 3468590"/>
              <a:gd name="connsiteX5" fmla="*/ 469725 w 1889318"/>
              <a:gd name="connsiteY5" fmla="*/ 3468590 h 3468590"/>
              <a:gd name="connsiteX6" fmla="*/ 0 w 1889318"/>
              <a:gd name="connsiteY6" fmla="*/ 3468590 h 3468590"/>
              <a:gd name="connsiteX7" fmla="*/ 0 w 1889318"/>
              <a:gd name="connsiteY7" fmla="*/ 3421353 h 3468590"/>
              <a:gd name="connsiteX8" fmla="*/ 48613 w 1889318"/>
              <a:gd name="connsiteY8" fmla="*/ 3372733 h 3468590"/>
              <a:gd name="connsiteX9" fmla="*/ 696016 w 1889318"/>
              <a:gd name="connsiteY9" fmla="*/ 2725246 h 3468590"/>
              <a:gd name="connsiteX10" fmla="*/ 696016 w 1889318"/>
              <a:gd name="connsiteY10" fmla="*/ 2702620 h 3468590"/>
              <a:gd name="connsiteX11" fmla="*/ 95364 w 1889318"/>
              <a:gd name="connsiteY11" fmla="*/ 2101889 h 3468590"/>
              <a:gd name="connsiteX12" fmla="*/ 0 w 1889318"/>
              <a:gd name="connsiteY12" fmla="*/ 2006513 h 3468590"/>
              <a:gd name="connsiteX13" fmla="*/ 0 w 1889318"/>
              <a:gd name="connsiteY13" fmla="*/ 0 h 346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9318" h="3468590">
                <a:moveTo>
                  <a:pt x="0" y="0"/>
                </a:moveTo>
                <a:lnTo>
                  <a:pt x="110096" y="110138"/>
                </a:lnTo>
                <a:cubicBezTo>
                  <a:pt x="1832757" y="1833448"/>
                  <a:pt x="1832757" y="1833448"/>
                  <a:pt x="1832757" y="1833448"/>
                </a:cubicBezTo>
                <a:cubicBezTo>
                  <a:pt x="1908172" y="1908891"/>
                  <a:pt x="1908172" y="2029601"/>
                  <a:pt x="1832757" y="2105045"/>
                </a:cubicBezTo>
                <a:cubicBezTo>
                  <a:pt x="1181418" y="2756630"/>
                  <a:pt x="753976" y="3184233"/>
                  <a:pt x="473467" y="3464847"/>
                </a:cubicBezTo>
                <a:lnTo>
                  <a:pt x="469725" y="3468590"/>
                </a:lnTo>
                <a:lnTo>
                  <a:pt x="0" y="3468590"/>
                </a:lnTo>
                <a:lnTo>
                  <a:pt x="0" y="3421353"/>
                </a:lnTo>
                <a:lnTo>
                  <a:pt x="48613" y="3372733"/>
                </a:lnTo>
                <a:cubicBezTo>
                  <a:pt x="206090" y="3215237"/>
                  <a:pt x="416058" y="3005241"/>
                  <a:pt x="696016" y="2725246"/>
                </a:cubicBezTo>
                <a:cubicBezTo>
                  <a:pt x="701672" y="2719589"/>
                  <a:pt x="701672" y="2710162"/>
                  <a:pt x="696016" y="2702620"/>
                </a:cubicBezTo>
                <a:cubicBezTo>
                  <a:pt x="696016" y="2702620"/>
                  <a:pt x="696016" y="2702620"/>
                  <a:pt x="95364" y="2101889"/>
                </a:cubicBezTo>
                <a:lnTo>
                  <a:pt x="0" y="2006513"/>
                </a:lnTo>
                <a:lnTo>
                  <a:pt x="0" y="0"/>
                </a:lnTo>
                <a:close/>
              </a:path>
            </a:pathLst>
          </a:custGeom>
          <a:solidFill>
            <a:srgbClr val="00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A0CA2B42-FBD4-426F-8252-97A2C399D0D6}"/>
              </a:ext>
            </a:extLst>
          </p:cNvPr>
          <p:cNvSpPr/>
          <p:nvPr/>
        </p:nvSpPr>
        <p:spPr>
          <a:xfrm>
            <a:off x="711582" y="6024170"/>
            <a:ext cx="1760064" cy="833830"/>
          </a:xfrm>
          <a:custGeom>
            <a:avLst/>
            <a:gdLst>
              <a:gd name="connsiteX0" fmla="*/ 879325 w 1760064"/>
              <a:gd name="connsiteY0" fmla="*/ 0 h 833830"/>
              <a:gd name="connsiteX1" fmla="*/ 960177 w 1760064"/>
              <a:gd name="connsiteY1" fmla="*/ 33943 h 833830"/>
              <a:gd name="connsiteX2" fmla="*/ 1716326 w 1760064"/>
              <a:gd name="connsiteY2" fmla="*/ 790092 h 833830"/>
              <a:gd name="connsiteX3" fmla="*/ 1760064 w 1760064"/>
              <a:gd name="connsiteY3" fmla="*/ 833830 h 833830"/>
              <a:gd name="connsiteX4" fmla="*/ 0 w 1760064"/>
              <a:gd name="connsiteY4" fmla="*/ 833830 h 833830"/>
              <a:gd name="connsiteX5" fmla="*/ 799887 w 1760064"/>
              <a:gd name="connsiteY5" fmla="*/ 33943 h 833830"/>
              <a:gd name="connsiteX6" fmla="*/ 879325 w 1760064"/>
              <a:gd name="connsiteY6" fmla="*/ 0 h 83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0064" h="833830">
                <a:moveTo>
                  <a:pt x="879325" y="0"/>
                </a:moveTo>
                <a:cubicBezTo>
                  <a:pt x="908318" y="0"/>
                  <a:pt x="937548" y="11314"/>
                  <a:pt x="960177" y="33943"/>
                </a:cubicBezTo>
                <a:cubicBezTo>
                  <a:pt x="1310221" y="383987"/>
                  <a:pt x="1550876" y="624642"/>
                  <a:pt x="1716326" y="790092"/>
                </a:cubicBezTo>
                <a:lnTo>
                  <a:pt x="1760064" y="833830"/>
                </a:lnTo>
                <a:lnTo>
                  <a:pt x="0" y="833830"/>
                </a:lnTo>
                <a:lnTo>
                  <a:pt x="799887" y="33943"/>
                </a:lnTo>
                <a:cubicBezTo>
                  <a:pt x="821574" y="11314"/>
                  <a:pt x="850331" y="0"/>
                  <a:pt x="879325" y="0"/>
                </a:cubicBezTo>
                <a:close/>
              </a:path>
            </a:pathLst>
          </a:custGeom>
          <a:solidFill>
            <a:srgbClr val="AB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DEF8775-ACC0-436C-98A7-DBE1B8EBEB37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1A8F3A88-D572-49B8-A20E-3BBD18C17220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8EF106A9-E8B4-4886-A5D0-4BD99931FF15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4" name="Rectangle 3"/>
          <p:cNvSpPr/>
          <p:nvPr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20" y="571903"/>
            <a:ext cx="513657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/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/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/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Easy to change colors, photos and Text..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I hope and I believe that this Template will your Time, Money and Reputation.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Easy to change colors, photos and Text..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I hope and I believe that this Template will your Time, Money and Reputation.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Easy to change colors, photos and Text..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I hope and I believe that this Template will your Time, Money and Reputation.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45779" y="3044281"/>
            <a:ext cx="2778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Team</a:t>
            </a:r>
            <a:endParaRPr lang="ko-KR" alt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381E3E-0E14-4518-9A2C-D8D86BD0F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20825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D7D0DB-DAE0-4AEC-89BF-CC6BCB62B3FA}"/>
              </a:ext>
            </a:extLst>
          </p:cNvPr>
          <p:cNvSpPr/>
          <p:nvPr/>
        </p:nvSpPr>
        <p:spPr>
          <a:xfrm>
            <a:off x="2" y="0"/>
            <a:ext cx="8334375" cy="6858000"/>
          </a:xfrm>
          <a:custGeom>
            <a:avLst/>
            <a:gdLst>
              <a:gd name="connsiteX0" fmla="*/ 0 w 10856253"/>
              <a:gd name="connsiteY0" fmla="*/ 0 h 6858000"/>
              <a:gd name="connsiteX1" fmla="*/ 5486400 w 10856253"/>
              <a:gd name="connsiteY1" fmla="*/ 0 h 6858000"/>
              <a:gd name="connsiteX2" fmla="*/ 10856253 w 10856253"/>
              <a:gd name="connsiteY2" fmla="*/ 6848475 h 6858000"/>
              <a:gd name="connsiteX3" fmla="*/ 0 w 10856253"/>
              <a:gd name="connsiteY3" fmla="*/ 6858000 h 6858000"/>
              <a:gd name="connsiteX4" fmla="*/ 0 w 1085625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253" h="6858000">
                <a:moveTo>
                  <a:pt x="0" y="0"/>
                </a:moveTo>
                <a:lnTo>
                  <a:pt x="5486400" y="0"/>
                </a:lnTo>
                <a:lnTo>
                  <a:pt x="10856253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riángulo isósceles 13"/>
          <p:cNvSpPr/>
          <p:nvPr/>
        </p:nvSpPr>
        <p:spPr>
          <a:xfrm rot="5400000">
            <a:off x="-1915814" y="2799734"/>
            <a:ext cx="5182843" cy="1351217"/>
          </a:xfrm>
          <a:prstGeom prst="triangle">
            <a:avLst/>
          </a:prstGeom>
          <a:solidFill>
            <a:srgbClr val="A1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15" name="Triángulo isósceles 14"/>
          <p:cNvSpPr/>
          <p:nvPr/>
        </p:nvSpPr>
        <p:spPr>
          <a:xfrm rot="16200000">
            <a:off x="8941220" y="2799734"/>
            <a:ext cx="5182843" cy="1351217"/>
          </a:xfrm>
          <a:prstGeom prst="triangle">
            <a:avLst/>
          </a:prstGeom>
          <a:solidFill>
            <a:srgbClr val="F2A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DEA2C-5FBB-4FCA-9AF0-4C60C2F5D625}"/>
              </a:ext>
            </a:extLst>
          </p:cNvPr>
          <p:cNvSpPr txBox="1"/>
          <p:nvPr/>
        </p:nvSpPr>
        <p:spPr>
          <a:xfrm>
            <a:off x="1514569" y="4600617"/>
            <a:ext cx="425354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DEB82-E3CD-442A-8246-2D1643C01B9E}"/>
              </a:ext>
            </a:extLst>
          </p:cNvPr>
          <p:cNvSpPr txBox="1"/>
          <p:nvPr/>
        </p:nvSpPr>
        <p:spPr>
          <a:xfrm>
            <a:off x="1514569" y="5385447"/>
            <a:ext cx="42535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PRESENTATION</a:t>
            </a:r>
            <a:endParaRPr lang="ko-KR" altLang="en-US" sz="4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B6D25-A766-4044-923E-3A40F770CE2A}"/>
              </a:ext>
            </a:extLst>
          </p:cNvPr>
          <p:cNvSpPr txBox="1"/>
          <p:nvPr/>
        </p:nvSpPr>
        <p:spPr>
          <a:xfrm>
            <a:off x="1514572" y="6082533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EASY TO CHANGE COLORS, PHOTOS.   </a:t>
            </a:r>
            <a:endParaRPr lang="ko-KR" altLang="en-US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BBCD3-D14E-427C-87AE-543CCE61CD46}"/>
              </a:ext>
            </a:extLst>
          </p:cNvPr>
          <p:cNvSpPr txBox="1"/>
          <p:nvPr/>
        </p:nvSpPr>
        <p:spPr>
          <a:xfrm>
            <a:off x="1514571" y="3264814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9A5ABE-B904-49C2-8A31-6478981AE36A}"/>
              </a:ext>
            </a:extLst>
          </p:cNvPr>
          <p:cNvSpPr txBox="1"/>
          <p:nvPr/>
        </p:nvSpPr>
        <p:spPr>
          <a:xfrm>
            <a:off x="1514571" y="1092162"/>
            <a:ext cx="284077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>
                <a:solidFill>
                  <a:schemeClr val="bg1"/>
                </a:solidFill>
                <a:cs typeface="Arial" panose="020B0604020202020204" pitchFamily="34" charset="0"/>
              </a:rPr>
              <a:t>Layout</a:t>
            </a:r>
          </a:p>
          <a:p>
            <a:r>
              <a:rPr lang="en-GB" altLang="ko-KR" sz="3200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 sz="320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479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D7D0DB-DAE0-4AEC-89BF-CC6BCB62B3FA}"/>
              </a:ext>
            </a:extLst>
          </p:cNvPr>
          <p:cNvSpPr/>
          <p:nvPr/>
        </p:nvSpPr>
        <p:spPr>
          <a:xfrm>
            <a:off x="1" y="0"/>
            <a:ext cx="8334374" cy="6858000"/>
          </a:xfrm>
          <a:custGeom>
            <a:avLst/>
            <a:gdLst>
              <a:gd name="connsiteX0" fmla="*/ 0 w 10856253"/>
              <a:gd name="connsiteY0" fmla="*/ 0 h 6858000"/>
              <a:gd name="connsiteX1" fmla="*/ 5486400 w 10856253"/>
              <a:gd name="connsiteY1" fmla="*/ 0 h 6858000"/>
              <a:gd name="connsiteX2" fmla="*/ 10856253 w 10856253"/>
              <a:gd name="connsiteY2" fmla="*/ 6848475 h 6858000"/>
              <a:gd name="connsiteX3" fmla="*/ 0 w 10856253"/>
              <a:gd name="connsiteY3" fmla="*/ 6858000 h 6858000"/>
              <a:gd name="connsiteX4" fmla="*/ 0 w 1085625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253" h="6858000">
                <a:moveTo>
                  <a:pt x="0" y="0"/>
                </a:moveTo>
                <a:lnTo>
                  <a:pt x="5486400" y="0"/>
                </a:lnTo>
                <a:lnTo>
                  <a:pt x="10856253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DEA2C-5FBB-4FCA-9AF0-4C60C2F5D625}"/>
              </a:ext>
            </a:extLst>
          </p:cNvPr>
          <p:cNvSpPr txBox="1"/>
          <p:nvPr/>
        </p:nvSpPr>
        <p:spPr>
          <a:xfrm>
            <a:off x="773722" y="4490640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DEB82-E3CD-442A-8246-2D1643C01B9E}"/>
              </a:ext>
            </a:extLst>
          </p:cNvPr>
          <p:cNvSpPr txBox="1"/>
          <p:nvPr/>
        </p:nvSpPr>
        <p:spPr>
          <a:xfrm>
            <a:off x="773722" y="5137802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B6D25-A766-4044-923E-3A40F770CE2A}"/>
              </a:ext>
            </a:extLst>
          </p:cNvPr>
          <p:cNvSpPr txBox="1"/>
          <p:nvPr/>
        </p:nvSpPr>
        <p:spPr>
          <a:xfrm>
            <a:off x="773722" y="5702270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EASY TO CHANGE COLORS, PHOTOS.   </a:t>
            </a:r>
            <a:endParaRPr lang="ko-KR" altLang="en-US" sz="1400" b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BBCD3-D14E-427C-87AE-543CCE61CD46}"/>
              </a:ext>
            </a:extLst>
          </p:cNvPr>
          <p:cNvSpPr txBox="1"/>
          <p:nvPr/>
        </p:nvSpPr>
        <p:spPr>
          <a:xfrm>
            <a:off x="714470" y="2975320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9A5ABE-B904-49C2-8A31-6478981AE36A}"/>
              </a:ext>
            </a:extLst>
          </p:cNvPr>
          <p:cNvSpPr txBox="1"/>
          <p:nvPr/>
        </p:nvSpPr>
        <p:spPr>
          <a:xfrm>
            <a:off x="773722" y="834684"/>
            <a:ext cx="347066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Slidesppt Layout</a:t>
            </a:r>
          </a:p>
          <a:p>
            <a:r>
              <a:rPr lang="en-GB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Isosceles Triangle 7">
            <a:extLst>
              <a:ext uri="{FF2B5EF4-FFF2-40B4-BE49-F238E27FC236}">
                <a16:creationId xmlns:a16="http://schemas.microsoft.com/office/drawing/2014/main" id="{02C51827-FFD9-4905-BAEF-DCF2A5FF0D9F}"/>
              </a:ext>
            </a:extLst>
          </p:cNvPr>
          <p:cNvSpPr/>
          <p:nvPr/>
        </p:nvSpPr>
        <p:spPr>
          <a:xfrm rot="5400000">
            <a:off x="-501176" y="5391864"/>
            <a:ext cx="1623674" cy="62132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C9F9CBD3-8923-4C08-A3B0-63CF82818D28}"/>
              </a:ext>
            </a:extLst>
          </p:cNvPr>
          <p:cNvSpPr/>
          <p:nvPr/>
        </p:nvSpPr>
        <p:spPr>
          <a:xfrm>
            <a:off x="-2" y="5990492"/>
            <a:ext cx="1547448" cy="867508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31F5DCB-1187-464E-8B6F-F37DB473F969}"/>
              </a:ext>
            </a:extLst>
          </p:cNvPr>
          <p:cNvGrpSpPr/>
          <p:nvPr/>
        </p:nvGrpSpPr>
        <p:grpSpPr>
          <a:xfrm rot="5400000">
            <a:off x="10438366" y="-299970"/>
            <a:ext cx="1460870" cy="2046399"/>
            <a:chOff x="-2" y="-9891"/>
            <a:chExt cx="4351316" cy="6095362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D1903679-DF7F-49F6-A5D7-B841ABFE8478}"/>
                </a:ext>
              </a:extLst>
            </p:cNvPr>
            <p:cNvSpPr/>
            <p:nvPr/>
          </p:nvSpPr>
          <p:spPr>
            <a:xfrm>
              <a:off x="0" y="-9891"/>
              <a:ext cx="4351314" cy="4488106"/>
            </a:xfrm>
            <a:custGeom>
              <a:avLst/>
              <a:gdLst>
                <a:gd name="connsiteX0" fmla="*/ 0 w 4351314"/>
                <a:gd name="connsiteY0" fmla="*/ 0 h 4798330"/>
                <a:gd name="connsiteX1" fmla="*/ 3882497 w 4351314"/>
                <a:gd name="connsiteY1" fmla="*/ 0 h 4798330"/>
                <a:gd name="connsiteX2" fmla="*/ 4351314 w 4351314"/>
                <a:gd name="connsiteY2" fmla="*/ 609936 h 4798330"/>
                <a:gd name="connsiteX3" fmla="*/ 1307684 w 4351314"/>
                <a:gd name="connsiteY3" fmla="*/ 4793411 h 4798330"/>
                <a:gd name="connsiteX4" fmla="*/ 1307684 w 4351314"/>
                <a:gd name="connsiteY4" fmla="*/ 4798330 h 4798330"/>
                <a:gd name="connsiteX5" fmla="*/ 0 w 4351314"/>
                <a:gd name="connsiteY5" fmla="*/ 3102004 h 47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1314" h="4798330">
                  <a:moveTo>
                    <a:pt x="0" y="0"/>
                  </a:moveTo>
                  <a:lnTo>
                    <a:pt x="3882497" y="0"/>
                  </a:lnTo>
                  <a:lnTo>
                    <a:pt x="4351314" y="609936"/>
                  </a:lnTo>
                  <a:lnTo>
                    <a:pt x="1307684" y="4793411"/>
                  </a:lnTo>
                  <a:lnTo>
                    <a:pt x="1307684" y="4798330"/>
                  </a:lnTo>
                  <a:lnTo>
                    <a:pt x="0" y="310200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/>
            </a:lstStyle>
            <a:p>
              <a:pPr algn="ctr"/>
              <a:endParaRPr lang="LID4096"/>
            </a:p>
          </p:txBody>
        </p:sp>
        <p:sp>
          <p:nvSpPr>
            <p:cNvPr id="18" name="Isosceles Triangle 7">
              <a:extLst>
                <a:ext uri="{FF2B5EF4-FFF2-40B4-BE49-F238E27FC236}">
                  <a16:creationId xmlns:a16="http://schemas.microsoft.com/office/drawing/2014/main" id="{71F7CFC3-DE58-46CF-AD57-6A3ACBA51D01}"/>
                </a:ext>
              </a:extLst>
            </p:cNvPr>
            <p:cNvSpPr/>
            <p:nvPr/>
          </p:nvSpPr>
          <p:spPr>
            <a:xfrm rot="5400000">
              <a:off x="-786592" y="4323719"/>
              <a:ext cx="2548342" cy="97516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  <p:sp>
        <p:nvSpPr>
          <p:cNvPr id="19" name="Gráfico 20">
            <a:extLst>
              <a:ext uri="{FF2B5EF4-FFF2-40B4-BE49-F238E27FC236}">
                <a16:creationId xmlns:a16="http://schemas.microsoft.com/office/drawing/2014/main" id="{BA2AC509-83EB-4E57-9D8A-7F78137260D1}"/>
              </a:ext>
            </a:extLst>
          </p:cNvPr>
          <p:cNvSpPr/>
          <p:nvPr/>
        </p:nvSpPr>
        <p:spPr>
          <a:xfrm flipH="1">
            <a:off x="0" y="6453320"/>
            <a:ext cx="12192000" cy="404680"/>
          </a:xfrm>
          <a:custGeom>
            <a:avLst/>
            <a:gdLst>
              <a:gd name="connsiteX0" fmla="*/ 0 w 12205703"/>
              <a:gd name="connsiteY0" fmla="*/ 0 h 4377711"/>
              <a:gd name="connsiteX1" fmla="*/ 0 w 12205703"/>
              <a:gd name="connsiteY1" fmla="*/ 4377712 h 4377711"/>
              <a:gd name="connsiteX2" fmla="*/ 12205704 w 12205703"/>
              <a:gd name="connsiteY2" fmla="*/ 4377712 h 4377711"/>
              <a:gd name="connsiteX3" fmla="*/ 12205704 w 12205703"/>
              <a:gd name="connsiteY3" fmla="*/ 1687089 h 4377711"/>
              <a:gd name="connsiteX4" fmla="*/ 8519672 w 12205703"/>
              <a:gd name="connsiteY4" fmla="*/ 3191094 h 4377711"/>
              <a:gd name="connsiteX5" fmla="*/ 6889601 w 12205703"/>
              <a:gd name="connsiteY5" fmla="*/ 3231796 h 4377711"/>
              <a:gd name="connsiteX6" fmla="*/ 0 w 12205703"/>
              <a:gd name="connsiteY6" fmla="*/ 0 h 4377711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9947419 w 12205704"/>
              <a:gd name="connsiteY4" fmla="*/ 3319431 h 4377712"/>
              <a:gd name="connsiteX5" fmla="*/ 6889601 w 12205704"/>
              <a:gd name="connsiteY5" fmla="*/ 3231796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9947419 w 12205704"/>
              <a:gd name="connsiteY4" fmla="*/ 3319431 h 4377712"/>
              <a:gd name="connsiteX5" fmla="*/ 6953769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268261 w 12205704"/>
              <a:gd name="connsiteY4" fmla="*/ 3335473 h 4377712"/>
              <a:gd name="connsiteX5" fmla="*/ 6953769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268261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16387 w 12205704"/>
              <a:gd name="connsiteY4" fmla="*/ 3271305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48472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48472 w 12205704"/>
              <a:gd name="connsiteY4" fmla="*/ 3287347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5473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7BC6E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400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FD7E9B8D-95EC-423B-A97F-D46E1E8CBCA5}"/>
              </a:ext>
            </a:extLst>
          </p:cNvPr>
          <p:cNvSpPr/>
          <p:nvPr/>
        </p:nvSpPr>
        <p:spPr>
          <a:xfrm>
            <a:off x="-2" y="310049"/>
            <a:ext cx="1803400" cy="214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701901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1ED0A6"/>
                </a:solidFill>
              </a:rPr>
              <a:t>Infographic Style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9643CF-44E3-4D84-AC99-AE0706F509B8}"/>
              </a:ext>
            </a:extLst>
          </p:cNvPr>
          <p:cNvSpPr txBox="1"/>
          <p:nvPr/>
        </p:nvSpPr>
        <p:spPr>
          <a:xfrm>
            <a:off x="765862" y="180046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>
                <a:solidFill>
                  <a:schemeClr val="accent1"/>
                </a:solidFill>
                <a:cs typeface="Arial" panose="020B0604020202020204" pitchFamily="34" charset="0"/>
              </a:rPr>
              <a:t>1</a:t>
            </a:r>
            <a:endParaRPr lang="ko-KR" altLang="en-US" sz="5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B259230-9D30-4DD1-85EE-404F565C9A34}"/>
              </a:ext>
            </a:extLst>
          </p:cNvPr>
          <p:cNvGrpSpPr/>
          <p:nvPr/>
        </p:nvGrpSpPr>
        <p:grpSpPr>
          <a:xfrm>
            <a:off x="1460328" y="1869016"/>
            <a:ext cx="3434878" cy="693904"/>
            <a:chOff x="4355975" y="1331342"/>
            <a:chExt cx="3012728" cy="69390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E5042C5-83D2-4D08-901A-11CB61390FB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8BBD4B7-3192-429E-8AA9-E411374ACACA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B137019-BD15-4D2D-92B2-290DD5A8F4D8}"/>
              </a:ext>
            </a:extLst>
          </p:cNvPr>
          <p:cNvSpPr/>
          <p:nvPr/>
        </p:nvSpPr>
        <p:spPr>
          <a:xfrm>
            <a:off x="1298198" y="194595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E7C841-D37B-4AE6-9592-B4E64F853703}"/>
              </a:ext>
            </a:extLst>
          </p:cNvPr>
          <p:cNvSpPr txBox="1"/>
          <p:nvPr/>
        </p:nvSpPr>
        <p:spPr>
          <a:xfrm>
            <a:off x="765862" y="2958793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>
                <a:solidFill>
                  <a:schemeClr val="accent4"/>
                </a:solidFill>
                <a:cs typeface="Arial" panose="020B0604020202020204" pitchFamily="34" charset="0"/>
              </a:rPr>
              <a:t>2</a:t>
            </a:r>
            <a:endParaRPr lang="ko-KR" altLang="en-US" sz="5400" b="1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8F561D3-B120-48B2-944F-1387DF500F16}"/>
              </a:ext>
            </a:extLst>
          </p:cNvPr>
          <p:cNvGrpSpPr/>
          <p:nvPr/>
        </p:nvGrpSpPr>
        <p:grpSpPr>
          <a:xfrm>
            <a:off x="1460328" y="3027340"/>
            <a:ext cx="3434878" cy="693904"/>
            <a:chOff x="4355975" y="1331342"/>
            <a:chExt cx="3012728" cy="69390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EC3CB39-68C3-4A04-A156-D8DA3CCA34A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7E1446-869F-48A2-BD9E-15D4090A523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E53E6DC-7CEE-4048-8F10-A6EFC7032096}"/>
              </a:ext>
            </a:extLst>
          </p:cNvPr>
          <p:cNvSpPr/>
          <p:nvPr/>
        </p:nvSpPr>
        <p:spPr>
          <a:xfrm>
            <a:off x="1298198" y="3104283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01079C-4BCD-4F52-8E6F-541E516C824D}"/>
              </a:ext>
            </a:extLst>
          </p:cNvPr>
          <p:cNvSpPr txBox="1"/>
          <p:nvPr/>
        </p:nvSpPr>
        <p:spPr>
          <a:xfrm>
            <a:off x="765862" y="411711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>
                <a:solidFill>
                  <a:schemeClr val="accent3"/>
                </a:solidFill>
                <a:cs typeface="Arial" panose="020B0604020202020204" pitchFamily="34" charset="0"/>
              </a:rPr>
              <a:t>3</a:t>
            </a:r>
            <a:endParaRPr lang="ko-KR" altLang="en-US" sz="5400" b="1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EAB1F10-2FB2-4A86-9539-EA1185F4321D}"/>
              </a:ext>
            </a:extLst>
          </p:cNvPr>
          <p:cNvGrpSpPr/>
          <p:nvPr/>
        </p:nvGrpSpPr>
        <p:grpSpPr>
          <a:xfrm>
            <a:off x="1460328" y="4201053"/>
            <a:ext cx="3434878" cy="678515"/>
            <a:chOff x="4355975" y="1346731"/>
            <a:chExt cx="3012728" cy="67851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520185F-9735-4F4F-98E0-C52B119054FD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CB96F63-66A1-4392-B880-EF881E6C5069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ADFE58C7-5676-46D4-8FF6-35B5923877C6}"/>
              </a:ext>
            </a:extLst>
          </p:cNvPr>
          <p:cNvSpPr/>
          <p:nvPr/>
        </p:nvSpPr>
        <p:spPr>
          <a:xfrm>
            <a:off x="1298198" y="426260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6F873D-2F88-486A-BEE4-9ABC5D1BD4DC}"/>
              </a:ext>
            </a:extLst>
          </p:cNvPr>
          <p:cNvSpPr txBox="1"/>
          <p:nvPr/>
        </p:nvSpPr>
        <p:spPr>
          <a:xfrm>
            <a:off x="765862" y="527543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>
                <a:solidFill>
                  <a:schemeClr val="accent2"/>
                </a:solidFill>
                <a:cs typeface="Arial" panose="020B0604020202020204" pitchFamily="34" charset="0"/>
              </a:rPr>
              <a:t>4</a:t>
            </a:r>
            <a:endParaRPr lang="ko-KR" altLang="en-US" sz="54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95F2169-FB54-4D74-92BF-3DA63C75626E}"/>
              </a:ext>
            </a:extLst>
          </p:cNvPr>
          <p:cNvGrpSpPr/>
          <p:nvPr/>
        </p:nvGrpSpPr>
        <p:grpSpPr>
          <a:xfrm>
            <a:off x="1460328" y="5343986"/>
            <a:ext cx="3434878" cy="693904"/>
            <a:chOff x="4355975" y="1331342"/>
            <a:chExt cx="3012728" cy="69390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4E7AED5-3CF4-4130-8C04-B4DD9D391CF5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66E3376-E74A-409B-8C21-93CC29572CBF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C37488C8-627D-4185-9420-5C4542F14D19}"/>
              </a:ext>
            </a:extLst>
          </p:cNvPr>
          <p:cNvSpPr/>
          <p:nvPr/>
        </p:nvSpPr>
        <p:spPr>
          <a:xfrm>
            <a:off x="1298198" y="542092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46CB1366-A647-43F8-ABC1-A62B80FB0918}"/>
              </a:ext>
            </a:extLst>
          </p:cNvPr>
          <p:cNvSpPr/>
          <p:nvPr/>
        </p:nvSpPr>
        <p:spPr>
          <a:xfrm>
            <a:off x="5689600" y="0"/>
            <a:ext cx="6502400" cy="6502400"/>
          </a:xfrm>
          <a:prstGeom prst="teardrop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5">
            <a:extLst>
              <a:ext uri="{FF2B5EF4-FFF2-40B4-BE49-F238E27FC236}">
                <a16:creationId xmlns:a16="http://schemas.microsoft.com/office/drawing/2014/main" id="{0FA29A2E-B19F-42E2-A9B9-3E109BC58761}"/>
              </a:ext>
            </a:extLst>
          </p:cNvPr>
          <p:cNvSpPr>
            <a:spLocks/>
          </p:cNvSpPr>
          <p:nvPr/>
        </p:nvSpPr>
        <p:spPr bwMode="auto">
          <a:xfrm>
            <a:off x="11671987" y="135381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7D8FBA2A-9B6A-43B9-A9FD-CF1A3D261B45}"/>
              </a:ext>
            </a:extLst>
          </p:cNvPr>
          <p:cNvSpPr>
            <a:spLocks/>
          </p:cNvSpPr>
          <p:nvPr/>
        </p:nvSpPr>
        <p:spPr bwMode="auto">
          <a:xfrm>
            <a:off x="11236451" y="342092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63091F51-7A14-419B-8F17-6D2A65ACB18A}"/>
              </a:ext>
            </a:extLst>
          </p:cNvPr>
          <p:cNvSpPr/>
          <p:nvPr/>
        </p:nvSpPr>
        <p:spPr>
          <a:xfrm>
            <a:off x="11115580" y="424197"/>
            <a:ext cx="1076420" cy="2243356"/>
          </a:xfrm>
          <a:custGeom>
            <a:avLst/>
            <a:gdLst>
              <a:gd name="connsiteX0" fmla="*/ 1076420 w 1076420"/>
              <a:gd name="connsiteY0" fmla="*/ 0 h 2243356"/>
              <a:gd name="connsiteX1" fmla="*/ 1076420 w 1076420"/>
              <a:gd name="connsiteY1" fmla="*/ 2243356 h 2243356"/>
              <a:gd name="connsiteX2" fmla="*/ 956911 w 1076420"/>
              <a:gd name="connsiteY2" fmla="*/ 2123847 h 2243356"/>
              <a:gd name="connsiteX3" fmla="*/ 33944 w 1076420"/>
              <a:gd name="connsiteY3" fmla="*/ 1200880 h 2243356"/>
              <a:gd name="connsiteX4" fmla="*/ 33944 w 1076420"/>
              <a:gd name="connsiteY4" fmla="*/ 1042476 h 2243356"/>
              <a:gd name="connsiteX5" fmla="*/ 1076420 w 1076420"/>
              <a:gd name="connsiteY5" fmla="*/ 0 h 22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420" h="2243356">
                <a:moveTo>
                  <a:pt x="1076420" y="0"/>
                </a:moveTo>
                <a:lnTo>
                  <a:pt x="1076420" y="2243356"/>
                </a:lnTo>
                <a:lnTo>
                  <a:pt x="956911" y="2123847"/>
                </a:lnTo>
                <a:cubicBezTo>
                  <a:pt x="33944" y="1200880"/>
                  <a:pt x="33944" y="1200880"/>
                  <a:pt x="33944" y="1200880"/>
                </a:cubicBezTo>
                <a:cubicBezTo>
                  <a:pt x="-11314" y="1157508"/>
                  <a:pt x="-11314" y="1085849"/>
                  <a:pt x="33944" y="1042476"/>
                </a:cubicBezTo>
                <a:lnTo>
                  <a:pt x="1076420" y="0"/>
                </a:lnTo>
                <a:close/>
              </a:path>
            </a:pathLst>
          </a:custGeom>
          <a:solidFill>
            <a:srgbClr val="AB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8BE94B68-3207-4141-9476-F08E8FE56E92}"/>
              </a:ext>
            </a:extLst>
          </p:cNvPr>
          <p:cNvSpPr/>
          <p:nvPr/>
        </p:nvSpPr>
        <p:spPr>
          <a:xfrm>
            <a:off x="0" y="3389410"/>
            <a:ext cx="1889318" cy="3468590"/>
          </a:xfrm>
          <a:custGeom>
            <a:avLst/>
            <a:gdLst>
              <a:gd name="connsiteX0" fmla="*/ 0 w 1889318"/>
              <a:gd name="connsiteY0" fmla="*/ 0 h 3468590"/>
              <a:gd name="connsiteX1" fmla="*/ 110096 w 1889318"/>
              <a:gd name="connsiteY1" fmla="*/ 110138 h 3468590"/>
              <a:gd name="connsiteX2" fmla="*/ 1832757 w 1889318"/>
              <a:gd name="connsiteY2" fmla="*/ 1833448 h 3468590"/>
              <a:gd name="connsiteX3" fmla="*/ 1832757 w 1889318"/>
              <a:gd name="connsiteY3" fmla="*/ 2105045 h 3468590"/>
              <a:gd name="connsiteX4" fmla="*/ 473467 w 1889318"/>
              <a:gd name="connsiteY4" fmla="*/ 3464847 h 3468590"/>
              <a:gd name="connsiteX5" fmla="*/ 469725 w 1889318"/>
              <a:gd name="connsiteY5" fmla="*/ 3468590 h 3468590"/>
              <a:gd name="connsiteX6" fmla="*/ 0 w 1889318"/>
              <a:gd name="connsiteY6" fmla="*/ 3468590 h 3468590"/>
              <a:gd name="connsiteX7" fmla="*/ 0 w 1889318"/>
              <a:gd name="connsiteY7" fmla="*/ 3421353 h 3468590"/>
              <a:gd name="connsiteX8" fmla="*/ 48613 w 1889318"/>
              <a:gd name="connsiteY8" fmla="*/ 3372733 h 3468590"/>
              <a:gd name="connsiteX9" fmla="*/ 696016 w 1889318"/>
              <a:gd name="connsiteY9" fmla="*/ 2725246 h 3468590"/>
              <a:gd name="connsiteX10" fmla="*/ 696016 w 1889318"/>
              <a:gd name="connsiteY10" fmla="*/ 2702620 h 3468590"/>
              <a:gd name="connsiteX11" fmla="*/ 95364 w 1889318"/>
              <a:gd name="connsiteY11" fmla="*/ 2101889 h 3468590"/>
              <a:gd name="connsiteX12" fmla="*/ 0 w 1889318"/>
              <a:gd name="connsiteY12" fmla="*/ 2006513 h 3468590"/>
              <a:gd name="connsiteX13" fmla="*/ 0 w 1889318"/>
              <a:gd name="connsiteY13" fmla="*/ 0 h 346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9318" h="3468590">
                <a:moveTo>
                  <a:pt x="0" y="0"/>
                </a:moveTo>
                <a:lnTo>
                  <a:pt x="110096" y="110138"/>
                </a:lnTo>
                <a:cubicBezTo>
                  <a:pt x="1832757" y="1833448"/>
                  <a:pt x="1832757" y="1833448"/>
                  <a:pt x="1832757" y="1833448"/>
                </a:cubicBezTo>
                <a:cubicBezTo>
                  <a:pt x="1908172" y="1908891"/>
                  <a:pt x="1908172" y="2029601"/>
                  <a:pt x="1832757" y="2105045"/>
                </a:cubicBezTo>
                <a:cubicBezTo>
                  <a:pt x="1181418" y="2756630"/>
                  <a:pt x="753976" y="3184233"/>
                  <a:pt x="473467" y="3464847"/>
                </a:cubicBezTo>
                <a:lnTo>
                  <a:pt x="469725" y="3468590"/>
                </a:lnTo>
                <a:lnTo>
                  <a:pt x="0" y="3468590"/>
                </a:lnTo>
                <a:lnTo>
                  <a:pt x="0" y="3421353"/>
                </a:lnTo>
                <a:lnTo>
                  <a:pt x="48613" y="3372733"/>
                </a:lnTo>
                <a:cubicBezTo>
                  <a:pt x="206090" y="3215237"/>
                  <a:pt x="416058" y="3005241"/>
                  <a:pt x="696016" y="2725246"/>
                </a:cubicBezTo>
                <a:cubicBezTo>
                  <a:pt x="701672" y="2719589"/>
                  <a:pt x="701672" y="2710162"/>
                  <a:pt x="696016" y="2702620"/>
                </a:cubicBezTo>
                <a:cubicBezTo>
                  <a:pt x="696016" y="2702620"/>
                  <a:pt x="696016" y="2702620"/>
                  <a:pt x="95364" y="2101889"/>
                </a:cubicBezTo>
                <a:lnTo>
                  <a:pt x="0" y="2006513"/>
                </a:lnTo>
                <a:lnTo>
                  <a:pt x="0" y="0"/>
                </a:lnTo>
                <a:close/>
              </a:path>
            </a:pathLst>
          </a:custGeom>
          <a:solidFill>
            <a:srgbClr val="00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04282B10-4FAF-4742-8846-F23EF0C052CD}"/>
              </a:ext>
            </a:extLst>
          </p:cNvPr>
          <p:cNvSpPr/>
          <p:nvPr/>
        </p:nvSpPr>
        <p:spPr>
          <a:xfrm>
            <a:off x="711582" y="6024170"/>
            <a:ext cx="1760064" cy="833830"/>
          </a:xfrm>
          <a:custGeom>
            <a:avLst/>
            <a:gdLst>
              <a:gd name="connsiteX0" fmla="*/ 879325 w 1760064"/>
              <a:gd name="connsiteY0" fmla="*/ 0 h 833830"/>
              <a:gd name="connsiteX1" fmla="*/ 960177 w 1760064"/>
              <a:gd name="connsiteY1" fmla="*/ 33943 h 833830"/>
              <a:gd name="connsiteX2" fmla="*/ 1716326 w 1760064"/>
              <a:gd name="connsiteY2" fmla="*/ 790092 h 833830"/>
              <a:gd name="connsiteX3" fmla="*/ 1760064 w 1760064"/>
              <a:gd name="connsiteY3" fmla="*/ 833830 h 833830"/>
              <a:gd name="connsiteX4" fmla="*/ 0 w 1760064"/>
              <a:gd name="connsiteY4" fmla="*/ 833830 h 833830"/>
              <a:gd name="connsiteX5" fmla="*/ 799887 w 1760064"/>
              <a:gd name="connsiteY5" fmla="*/ 33943 h 833830"/>
              <a:gd name="connsiteX6" fmla="*/ 879325 w 1760064"/>
              <a:gd name="connsiteY6" fmla="*/ 0 h 83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0064" h="833830">
                <a:moveTo>
                  <a:pt x="879325" y="0"/>
                </a:moveTo>
                <a:cubicBezTo>
                  <a:pt x="908318" y="0"/>
                  <a:pt x="937548" y="11314"/>
                  <a:pt x="960177" y="33943"/>
                </a:cubicBezTo>
                <a:cubicBezTo>
                  <a:pt x="1310221" y="383987"/>
                  <a:pt x="1550876" y="624642"/>
                  <a:pt x="1716326" y="790092"/>
                </a:cubicBezTo>
                <a:lnTo>
                  <a:pt x="1760064" y="833830"/>
                </a:lnTo>
                <a:lnTo>
                  <a:pt x="0" y="833830"/>
                </a:lnTo>
                <a:lnTo>
                  <a:pt x="799887" y="33943"/>
                </a:lnTo>
                <a:cubicBezTo>
                  <a:pt x="821574" y="11314"/>
                  <a:pt x="850331" y="0"/>
                  <a:pt x="879325" y="0"/>
                </a:cubicBezTo>
                <a:close/>
              </a:path>
            </a:pathLst>
          </a:custGeom>
          <a:solidFill>
            <a:srgbClr val="AB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DDB77-EDA2-4AB5-94A0-9007E46D023C}"/>
              </a:ext>
            </a:extLst>
          </p:cNvPr>
          <p:cNvSpPr txBox="1"/>
          <p:nvPr/>
        </p:nvSpPr>
        <p:spPr>
          <a:xfrm>
            <a:off x="833172" y="601704"/>
            <a:ext cx="5112503" cy="166199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rgbClr val="1ED0A6"/>
                </a:solidFill>
                <a:latin typeface="+mj-lt"/>
                <a:cs typeface="Arial" panose="020B0604020202020204" pitchFamily="34" charset="0"/>
              </a:rPr>
              <a:t>We Create Professional Presentation Designed</a:t>
            </a:r>
            <a:endParaRPr lang="ko-KR" altLang="en-US" sz="3600" b="1" dirty="0">
              <a:solidFill>
                <a:srgbClr val="1ED0A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id="{CCAEB733-A5EF-4188-9CA1-24A0C4CEFF71}"/>
              </a:ext>
            </a:extLst>
          </p:cNvPr>
          <p:cNvSpPr/>
          <p:nvPr/>
        </p:nvSpPr>
        <p:spPr>
          <a:xfrm flipH="1">
            <a:off x="758578" y="508833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/>
              <a:t>Content Here </a:t>
            </a:r>
            <a:r>
              <a:rPr lang="en-US" altLang="ko-KR" sz="1200"/>
              <a:t>: </a:t>
            </a:r>
            <a:r>
              <a:rPr lang="en-US" altLang="ko-KR" sz="1200">
                <a:cs typeface="Arial" panose="020B0604020202020204" pitchFamily="34" charset="0"/>
              </a:rPr>
              <a:t>I hope and I believe that this Template will your Time. </a:t>
            </a:r>
            <a:endParaRPr lang="en-US" altLang="ko-KR" sz="1200"/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id="{9BDEE5BC-8034-48F8-8E93-3DCD3142C605}"/>
              </a:ext>
            </a:extLst>
          </p:cNvPr>
          <p:cNvSpPr/>
          <p:nvPr/>
        </p:nvSpPr>
        <p:spPr>
          <a:xfrm flipH="1">
            <a:off x="758578" y="546440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/>
              <a:t>Content Here </a:t>
            </a:r>
            <a:r>
              <a:rPr lang="en-US" altLang="ko-KR" sz="1200"/>
              <a:t>: </a:t>
            </a:r>
            <a:r>
              <a:rPr lang="en-US" altLang="ko-KR" sz="1200">
                <a:cs typeface="Arial" panose="020B0604020202020204" pitchFamily="34" charset="0"/>
              </a:rPr>
              <a:t>I hope and I believe that this Template will your Time. </a:t>
            </a:r>
            <a:endParaRPr lang="en-US" altLang="ko-KR" sz="1200"/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id="{3CEAAFC2-DD37-455F-AAB2-BB682A5E0831}"/>
              </a:ext>
            </a:extLst>
          </p:cNvPr>
          <p:cNvSpPr/>
          <p:nvPr/>
        </p:nvSpPr>
        <p:spPr>
          <a:xfrm flipH="1">
            <a:off x="758578" y="58404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/>
              <a:t>Content Here </a:t>
            </a:r>
            <a:r>
              <a:rPr lang="en-US" altLang="ko-KR" sz="1200"/>
              <a:t>: </a:t>
            </a:r>
            <a:r>
              <a:rPr lang="en-US" altLang="ko-KR" sz="1200">
                <a:cs typeface="Arial" panose="020B0604020202020204" pitchFamily="34" charset="0"/>
              </a:rPr>
              <a:t>I hope and I believe that this Template will your Time. </a:t>
            </a:r>
            <a:endParaRPr lang="en-US" altLang="ko-KR" sz="120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B5DCDFE6-822B-46A6-8A70-D4145758E3C0}"/>
              </a:ext>
            </a:extLst>
          </p:cNvPr>
          <p:cNvSpPr/>
          <p:nvPr/>
        </p:nvSpPr>
        <p:spPr>
          <a:xfrm>
            <a:off x="6496050" y="0"/>
            <a:ext cx="4191000" cy="6858000"/>
          </a:xfrm>
          <a:prstGeom prst="parallelogram">
            <a:avLst>
              <a:gd name="adj" fmla="val 947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1D14580-A169-4F5E-8BCB-62B9573AB4A2}"/>
              </a:ext>
            </a:extLst>
          </p:cNvPr>
          <p:cNvSpPr/>
          <p:nvPr/>
        </p:nvSpPr>
        <p:spPr>
          <a:xfrm>
            <a:off x="7596799" y="0"/>
            <a:ext cx="4191000" cy="6858000"/>
          </a:xfrm>
          <a:prstGeom prst="parallelogram">
            <a:avLst>
              <a:gd name="adj" fmla="val 9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227135-02AC-4A46-8145-60E33ADCA169}"/>
              </a:ext>
            </a:extLst>
          </p:cNvPr>
          <p:cNvSpPr txBox="1"/>
          <p:nvPr/>
        </p:nvSpPr>
        <p:spPr>
          <a:xfrm>
            <a:off x="758578" y="2655054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479D833A-D0A1-499B-9D1F-633744535019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7608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52312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36B9EC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338C3-FA48-4259-B41F-A92E19744C88}"/>
              </a:ext>
            </a:extLst>
          </p:cNvPr>
          <p:cNvSpPr txBox="1"/>
          <p:nvPr/>
        </p:nvSpPr>
        <p:spPr>
          <a:xfrm>
            <a:off x="3589897" y="2716538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>
                <a:solidFill>
                  <a:schemeClr val="accent2"/>
                </a:solidFill>
                <a:cs typeface="Arial" panose="020B0604020202020204" pitchFamily="34" charset="0"/>
              </a:rPr>
              <a:t>40%</a:t>
            </a:r>
            <a:endParaRPr lang="ko-KR" altLang="en-US" sz="24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00F46-9C6D-4992-84AB-141249C78AB7}"/>
              </a:ext>
            </a:extLst>
          </p:cNvPr>
          <p:cNvSpPr txBox="1"/>
          <p:nvPr/>
        </p:nvSpPr>
        <p:spPr>
          <a:xfrm>
            <a:off x="3589897" y="316355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A1CF4-BFCC-4840-A382-A1C6AE1B7391}"/>
              </a:ext>
            </a:extLst>
          </p:cNvPr>
          <p:cNvSpPr txBox="1"/>
          <p:nvPr/>
        </p:nvSpPr>
        <p:spPr>
          <a:xfrm>
            <a:off x="974050" y="27172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>
                <a:solidFill>
                  <a:schemeClr val="accent1"/>
                </a:solidFill>
                <a:cs typeface="Arial" panose="020B0604020202020204" pitchFamily="34" charset="0"/>
              </a:rPr>
              <a:t>20%</a:t>
            </a:r>
            <a:endParaRPr lang="ko-KR" altLang="en-US" sz="2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F6D81-423F-440D-989E-5045476CD532}"/>
              </a:ext>
            </a:extLst>
          </p:cNvPr>
          <p:cNvSpPr txBox="1"/>
          <p:nvPr/>
        </p:nvSpPr>
        <p:spPr>
          <a:xfrm>
            <a:off x="974050" y="31642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FFFC4-E668-4842-9F3D-A41F0E98572C}"/>
              </a:ext>
            </a:extLst>
          </p:cNvPr>
          <p:cNvSpPr txBox="1"/>
          <p:nvPr/>
        </p:nvSpPr>
        <p:spPr>
          <a:xfrm>
            <a:off x="3589897" y="497595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>
                <a:solidFill>
                  <a:schemeClr val="accent3"/>
                </a:solidFill>
                <a:cs typeface="Arial" panose="020B0604020202020204" pitchFamily="34" charset="0"/>
              </a:rPr>
              <a:t>80%</a:t>
            </a:r>
            <a:endParaRPr lang="ko-KR" altLang="en-US" sz="2400" b="1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F631BD-338D-455C-8FB3-03D45E5A03FB}"/>
              </a:ext>
            </a:extLst>
          </p:cNvPr>
          <p:cNvSpPr txBox="1"/>
          <p:nvPr/>
        </p:nvSpPr>
        <p:spPr>
          <a:xfrm>
            <a:off x="3589897" y="542297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99CABA-4F59-4D9A-B3C0-94F0536A11FA}"/>
              </a:ext>
            </a:extLst>
          </p:cNvPr>
          <p:cNvSpPr txBox="1"/>
          <p:nvPr/>
        </p:nvSpPr>
        <p:spPr>
          <a:xfrm>
            <a:off x="974050" y="497665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>
                <a:solidFill>
                  <a:schemeClr val="accent4"/>
                </a:solidFill>
                <a:cs typeface="Arial" panose="020B0604020202020204" pitchFamily="34" charset="0"/>
              </a:rPr>
              <a:t>60%</a:t>
            </a:r>
            <a:endParaRPr lang="ko-KR" altLang="en-US" sz="2400" b="1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4D83FB-ADA6-4B3E-BC0D-C1DB91A9F111}"/>
              </a:ext>
            </a:extLst>
          </p:cNvPr>
          <p:cNvSpPr txBox="1"/>
          <p:nvPr/>
        </p:nvSpPr>
        <p:spPr>
          <a:xfrm>
            <a:off x="974050" y="5423665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B2F687-830D-4455-A008-C5E28D3DC6E2}"/>
              </a:ext>
            </a:extLst>
          </p:cNvPr>
          <p:cNvGrpSpPr/>
          <p:nvPr/>
        </p:nvGrpSpPr>
        <p:grpSpPr>
          <a:xfrm>
            <a:off x="6904790" y="1787795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70D5E5-430C-4027-8596-E5973E2DFE46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36FC640-A9FD-4E26-82F3-36465D47542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C0372E-E03E-4072-B61A-45515AD472FF}"/>
              </a:ext>
            </a:extLst>
          </p:cNvPr>
          <p:cNvGrpSpPr/>
          <p:nvPr/>
        </p:nvGrpSpPr>
        <p:grpSpPr>
          <a:xfrm>
            <a:off x="9374946" y="1799158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797580-A209-4CC5-9781-721A266F2FA5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8799CE-96B5-41A7-86ED-3C57A061A2C3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B1E2CC-1363-418F-9E5B-363E2FDD9DE0}"/>
              </a:ext>
            </a:extLst>
          </p:cNvPr>
          <p:cNvGrpSpPr/>
          <p:nvPr/>
        </p:nvGrpSpPr>
        <p:grpSpPr>
          <a:xfrm>
            <a:off x="6915676" y="4230290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ED2F7B8-9FA3-486E-B3D9-6F7C8FCF8A51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02E453-9BC4-4327-9131-A0FBD2F5B01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5D0B8E-2D48-4E14-8023-88D6A1F7FB1F}"/>
              </a:ext>
            </a:extLst>
          </p:cNvPr>
          <p:cNvGrpSpPr/>
          <p:nvPr/>
        </p:nvGrpSpPr>
        <p:grpSpPr>
          <a:xfrm>
            <a:off x="9385832" y="4241653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87DA3B-93E7-4682-AF33-F75B0A4FF50A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23A1C60-19F5-4E63-8B95-EEF0BBFA9C28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8" name="Teardrop 6">
            <a:extLst>
              <a:ext uri="{FF2B5EF4-FFF2-40B4-BE49-F238E27FC236}">
                <a16:creationId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6221685" y="1819473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Teardrop 6">
            <a:extLst>
              <a:ext uri="{FF2B5EF4-FFF2-40B4-BE49-F238E27FC236}">
                <a16:creationId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6295211" y="4291219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Teardrop 6">
            <a:extLst>
              <a:ext uri="{FF2B5EF4-FFF2-40B4-BE49-F238E27FC236}">
                <a16:creationId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8776948" y="1754657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Teardrop 6">
            <a:extLst>
              <a:ext uri="{FF2B5EF4-FFF2-40B4-BE49-F238E27FC236}">
                <a16:creationId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8784798" y="4259503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38" y="1781031"/>
            <a:ext cx="2475000" cy="74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153" y="4078755"/>
            <a:ext cx="2272500" cy="84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310" y="1353970"/>
            <a:ext cx="1620000" cy="1631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66" y="3994493"/>
            <a:ext cx="1957500" cy="10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3322" y="676540"/>
            <a:ext cx="6856340" cy="711200"/>
          </a:xfrm>
          <a:prstGeom prst="rect">
            <a:avLst/>
          </a:prstGeom>
        </p:spPr>
        <p:txBody>
          <a:bodyPr/>
          <a:lstStyle/>
          <a:p>
            <a:r>
              <a:rPr lang="en-US" altLang="ko-KR" sz="6600" dirty="0">
                <a:solidFill>
                  <a:schemeClr val="bg1"/>
                </a:solidFill>
              </a:rPr>
              <a:t>Infographic Style</a:t>
            </a:r>
            <a:endParaRPr lang="ko-KR" altLang="en-US" sz="6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22" y="2817145"/>
            <a:ext cx="4191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322" y="1779782"/>
            <a:ext cx="4412000" cy="9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Power</a:t>
            </a:r>
          </a:p>
          <a:p>
            <a:pPr>
              <a:lnSpc>
                <a:spcPts val="3300"/>
              </a:lnSpc>
            </a:pPr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chemeClr val="accent1"/>
                </a:solidFill>
                <a:cs typeface="Arial" panose="020B0604020202020204" pitchFamily="34" charset="0"/>
              </a:rPr>
              <a:t>01</a:t>
            </a:r>
            <a:endParaRPr lang="ko-KR" altLang="en-US" sz="36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chemeClr val="accent2"/>
                </a:solidFill>
                <a:cs typeface="Arial" panose="020B0604020202020204" pitchFamily="34" charset="0"/>
              </a:rPr>
              <a:t>02</a:t>
            </a:r>
            <a:endParaRPr lang="ko-KR" altLang="en-US" sz="36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chemeClr val="accent3"/>
                </a:solidFill>
                <a:cs typeface="Arial" panose="020B0604020202020204" pitchFamily="34" charset="0"/>
              </a:rPr>
              <a:t>03</a:t>
            </a:r>
            <a:endParaRPr lang="ko-KR" altLang="en-US" sz="3600" b="1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endParaRPr lang="ko-KR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47F7D-06A9-4F38-BC9F-2D1C15451C81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>
                <a:solidFill>
                  <a:schemeClr val="accent1"/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51F5F6-1C73-4E89-AC7A-D3DEC205D2E8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>
                <a:solidFill>
                  <a:schemeClr val="accent2"/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5BB4E3-DB4E-4D9B-912D-94C7F13C68DE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>
                <a:solidFill>
                  <a:schemeClr val="accent3"/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447F96-417E-4ACA-AEAB-B2BB2BD8A3EB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5D4FA0-D11A-4525-BD94-7720E0D9C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39077" y="526442"/>
            <a:ext cx="7046910" cy="5008726"/>
          </a:xfrm>
          <a:prstGeom prst="rect">
            <a:avLst/>
          </a:prstGeom>
        </p:spPr>
      </p:pic>
      <p:sp>
        <p:nvSpPr>
          <p:cNvPr id="23" name="Freeform 15">
            <a:extLst>
              <a:ext uri="{FF2B5EF4-FFF2-40B4-BE49-F238E27FC236}">
                <a16:creationId xmlns:a16="http://schemas.microsoft.com/office/drawing/2014/main" id="{81486190-0FFD-46F9-A452-3BC08254D025}"/>
              </a:ext>
            </a:extLst>
          </p:cNvPr>
          <p:cNvSpPr>
            <a:spLocks/>
          </p:cNvSpPr>
          <p:nvPr/>
        </p:nvSpPr>
        <p:spPr bwMode="auto">
          <a:xfrm>
            <a:off x="11671987" y="135381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AD80C917-0CE7-4B5D-BB9A-B6F491473C40}"/>
              </a:ext>
            </a:extLst>
          </p:cNvPr>
          <p:cNvSpPr>
            <a:spLocks/>
          </p:cNvSpPr>
          <p:nvPr/>
        </p:nvSpPr>
        <p:spPr bwMode="auto">
          <a:xfrm>
            <a:off x="11236451" y="342092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8ABD4983-CE21-4290-9B67-944D54806C0D}"/>
              </a:ext>
            </a:extLst>
          </p:cNvPr>
          <p:cNvSpPr/>
          <p:nvPr/>
        </p:nvSpPr>
        <p:spPr>
          <a:xfrm>
            <a:off x="11115580" y="424197"/>
            <a:ext cx="1076420" cy="2243356"/>
          </a:xfrm>
          <a:custGeom>
            <a:avLst/>
            <a:gdLst>
              <a:gd name="connsiteX0" fmla="*/ 1076420 w 1076420"/>
              <a:gd name="connsiteY0" fmla="*/ 0 h 2243356"/>
              <a:gd name="connsiteX1" fmla="*/ 1076420 w 1076420"/>
              <a:gd name="connsiteY1" fmla="*/ 2243356 h 2243356"/>
              <a:gd name="connsiteX2" fmla="*/ 956911 w 1076420"/>
              <a:gd name="connsiteY2" fmla="*/ 2123847 h 2243356"/>
              <a:gd name="connsiteX3" fmla="*/ 33944 w 1076420"/>
              <a:gd name="connsiteY3" fmla="*/ 1200880 h 2243356"/>
              <a:gd name="connsiteX4" fmla="*/ 33944 w 1076420"/>
              <a:gd name="connsiteY4" fmla="*/ 1042476 h 2243356"/>
              <a:gd name="connsiteX5" fmla="*/ 1076420 w 1076420"/>
              <a:gd name="connsiteY5" fmla="*/ 0 h 22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420" h="2243356">
                <a:moveTo>
                  <a:pt x="1076420" y="0"/>
                </a:moveTo>
                <a:lnTo>
                  <a:pt x="1076420" y="2243356"/>
                </a:lnTo>
                <a:lnTo>
                  <a:pt x="956911" y="2123847"/>
                </a:lnTo>
                <a:cubicBezTo>
                  <a:pt x="33944" y="1200880"/>
                  <a:pt x="33944" y="1200880"/>
                  <a:pt x="33944" y="1200880"/>
                </a:cubicBezTo>
                <a:cubicBezTo>
                  <a:pt x="-11314" y="1157508"/>
                  <a:pt x="-11314" y="1085849"/>
                  <a:pt x="33944" y="1042476"/>
                </a:cubicBezTo>
                <a:lnTo>
                  <a:pt x="1076420" y="0"/>
                </a:lnTo>
                <a:close/>
              </a:path>
            </a:pathLst>
          </a:custGeom>
          <a:solidFill>
            <a:srgbClr val="AB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29CF5F82-8AB9-4B1D-8B65-1CC10A4CD8ED}"/>
              </a:ext>
            </a:extLst>
          </p:cNvPr>
          <p:cNvSpPr/>
          <p:nvPr/>
        </p:nvSpPr>
        <p:spPr>
          <a:xfrm>
            <a:off x="0" y="5907314"/>
            <a:ext cx="517832" cy="950686"/>
          </a:xfrm>
          <a:custGeom>
            <a:avLst/>
            <a:gdLst>
              <a:gd name="connsiteX0" fmla="*/ 0 w 1889318"/>
              <a:gd name="connsiteY0" fmla="*/ 0 h 3468590"/>
              <a:gd name="connsiteX1" fmla="*/ 110096 w 1889318"/>
              <a:gd name="connsiteY1" fmla="*/ 110138 h 3468590"/>
              <a:gd name="connsiteX2" fmla="*/ 1832757 w 1889318"/>
              <a:gd name="connsiteY2" fmla="*/ 1833448 h 3468590"/>
              <a:gd name="connsiteX3" fmla="*/ 1832757 w 1889318"/>
              <a:gd name="connsiteY3" fmla="*/ 2105045 h 3468590"/>
              <a:gd name="connsiteX4" fmla="*/ 473467 w 1889318"/>
              <a:gd name="connsiteY4" fmla="*/ 3464847 h 3468590"/>
              <a:gd name="connsiteX5" fmla="*/ 469725 w 1889318"/>
              <a:gd name="connsiteY5" fmla="*/ 3468590 h 3468590"/>
              <a:gd name="connsiteX6" fmla="*/ 0 w 1889318"/>
              <a:gd name="connsiteY6" fmla="*/ 3468590 h 3468590"/>
              <a:gd name="connsiteX7" fmla="*/ 0 w 1889318"/>
              <a:gd name="connsiteY7" fmla="*/ 3421353 h 3468590"/>
              <a:gd name="connsiteX8" fmla="*/ 48613 w 1889318"/>
              <a:gd name="connsiteY8" fmla="*/ 3372733 h 3468590"/>
              <a:gd name="connsiteX9" fmla="*/ 696016 w 1889318"/>
              <a:gd name="connsiteY9" fmla="*/ 2725246 h 3468590"/>
              <a:gd name="connsiteX10" fmla="*/ 696016 w 1889318"/>
              <a:gd name="connsiteY10" fmla="*/ 2702620 h 3468590"/>
              <a:gd name="connsiteX11" fmla="*/ 95364 w 1889318"/>
              <a:gd name="connsiteY11" fmla="*/ 2101889 h 3468590"/>
              <a:gd name="connsiteX12" fmla="*/ 0 w 1889318"/>
              <a:gd name="connsiteY12" fmla="*/ 2006513 h 3468590"/>
              <a:gd name="connsiteX13" fmla="*/ 0 w 1889318"/>
              <a:gd name="connsiteY13" fmla="*/ 0 h 346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9318" h="3468590">
                <a:moveTo>
                  <a:pt x="0" y="0"/>
                </a:moveTo>
                <a:lnTo>
                  <a:pt x="110096" y="110138"/>
                </a:lnTo>
                <a:cubicBezTo>
                  <a:pt x="1832757" y="1833448"/>
                  <a:pt x="1832757" y="1833448"/>
                  <a:pt x="1832757" y="1833448"/>
                </a:cubicBezTo>
                <a:cubicBezTo>
                  <a:pt x="1908172" y="1908891"/>
                  <a:pt x="1908172" y="2029601"/>
                  <a:pt x="1832757" y="2105045"/>
                </a:cubicBezTo>
                <a:cubicBezTo>
                  <a:pt x="1181418" y="2756630"/>
                  <a:pt x="753976" y="3184233"/>
                  <a:pt x="473467" y="3464847"/>
                </a:cubicBezTo>
                <a:lnTo>
                  <a:pt x="469725" y="3468590"/>
                </a:lnTo>
                <a:lnTo>
                  <a:pt x="0" y="3468590"/>
                </a:lnTo>
                <a:lnTo>
                  <a:pt x="0" y="3421353"/>
                </a:lnTo>
                <a:lnTo>
                  <a:pt x="48613" y="3372733"/>
                </a:lnTo>
                <a:cubicBezTo>
                  <a:pt x="206090" y="3215237"/>
                  <a:pt x="416058" y="3005241"/>
                  <a:pt x="696016" y="2725246"/>
                </a:cubicBezTo>
                <a:cubicBezTo>
                  <a:pt x="701672" y="2719589"/>
                  <a:pt x="701672" y="2710162"/>
                  <a:pt x="696016" y="2702620"/>
                </a:cubicBezTo>
                <a:cubicBezTo>
                  <a:pt x="696016" y="2702620"/>
                  <a:pt x="696016" y="2702620"/>
                  <a:pt x="95364" y="2101889"/>
                </a:cubicBezTo>
                <a:lnTo>
                  <a:pt x="0" y="2006513"/>
                </a:lnTo>
                <a:lnTo>
                  <a:pt x="0" y="0"/>
                </a:lnTo>
                <a:close/>
              </a:path>
            </a:pathLst>
          </a:custGeom>
          <a:solidFill>
            <a:srgbClr val="00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AFF7D1FA-F239-40A0-B9E2-B105F2E800A1}"/>
              </a:ext>
            </a:extLst>
          </p:cNvPr>
          <p:cNvSpPr/>
          <p:nvPr/>
        </p:nvSpPr>
        <p:spPr>
          <a:xfrm>
            <a:off x="258916" y="6279297"/>
            <a:ext cx="1221541" cy="578704"/>
          </a:xfrm>
          <a:custGeom>
            <a:avLst/>
            <a:gdLst>
              <a:gd name="connsiteX0" fmla="*/ 879325 w 1760064"/>
              <a:gd name="connsiteY0" fmla="*/ 0 h 833830"/>
              <a:gd name="connsiteX1" fmla="*/ 960177 w 1760064"/>
              <a:gd name="connsiteY1" fmla="*/ 33943 h 833830"/>
              <a:gd name="connsiteX2" fmla="*/ 1716326 w 1760064"/>
              <a:gd name="connsiteY2" fmla="*/ 790092 h 833830"/>
              <a:gd name="connsiteX3" fmla="*/ 1760064 w 1760064"/>
              <a:gd name="connsiteY3" fmla="*/ 833830 h 833830"/>
              <a:gd name="connsiteX4" fmla="*/ 0 w 1760064"/>
              <a:gd name="connsiteY4" fmla="*/ 833830 h 833830"/>
              <a:gd name="connsiteX5" fmla="*/ 799887 w 1760064"/>
              <a:gd name="connsiteY5" fmla="*/ 33943 h 833830"/>
              <a:gd name="connsiteX6" fmla="*/ 879325 w 1760064"/>
              <a:gd name="connsiteY6" fmla="*/ 0 h 83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0064" h="833830">
                <a:moveTo>
                  <a:pt x="879325" y="0"/>
                </a:moveTo>
                <a:cubicBezTo>
                  <a:pt x="908318" y="0"/>
                  <a:pt x="937548" y="11314"/>
                  <a:pt x="960177" y="33943"/>
                </a:cubicBezTo>
                <a:cubicBezTo>
                  <a:pt x="1310221" y="383987"/>
                  <a:pt x="1550876" y="624642"/>
                  <a:pt x="1716326" y="790092"/>
                </a:cubicBezTo>
                <a:lnTo>
                  <a:pt x="1760064" y="833830"/>
                </a:lnTo>
                <a:lnTo>
                  <a:pt x="0" y="833830"/>
                </a:lnTo>
                <a:lnTo>
                  <a:pt x="799887" y="33943"/>
                </a:lnTo>
                <a:cubicBezTo>
                  <a:pt x="821574" y="11314"/>
                  <a:pt x="850331" y="0"/>
                  <a:pt x="879325" y="0"/>
                </a:cubicBezTo>
                <a:close/>
              </a:path>
            </a:pathLst>
          </a:custGeom>
          <a:solidFill>
            <a:srgbClr val="AB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5336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ntents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2175</Words>
  <Application>Microsoft Office PowerPoint</Application>
  <PresentationFormat>Panorámica</PresentationFormat>
  <Paragraphs>285</Paragraphs>
  <Slides>26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Arial (Títulos)</vt:lpstr>
      <vt:lpstr>Arial Black</vt:lpstr>
      <vt:lpstr>Bahnschrift</vt:lpstr>
      <vt:lpstr>Barlow</vt:lpstr>
      <vt:lpstr>Calibri</vt:lpstr>
      <vt:lpstr>DM Sans</vt:lpstr>
      <vt:lpstr>Roboto</vt:lpstr>
      <vt:lpstr>Source Sans Pro</vt:lpstr>
      <vt:lpstr>Wingdings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tren electrico</dc:title>
  <dc:creator>Grym</dc:creator>
  <cp:lastModifiedBy>Franklin</cp:lastModifiedBy>
  <cp:revision>240</cp:revision>
  <dcterms:created xsi:type="dcterms:W3CDTF">2019-01-14T06:35:35Z</dcterms:created>
  <dcterms:modified xsi:type="dcterms:W3CDTF">2023-09-08T18:46:31Z</dcterms:modified>
  <cp:category>slidesppt.net</cp:category>
</cp:coreProperties>
</file>