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Lst>
  <p:notesMasterIdLst>
    <p:notesMasterId r:id="rId36"/>
  </p:notesMasterIdLst>
  <p:handoutMasterIdLst>
    <p:handoutMasterId r:id="rId37"/>
  </p:handoutMasterIdLst>
  <p:sldIdLst>
    <p:sldId id="298" r:id="rId2"/>
    <p:sldId id="346" r:id="rId3"/>
    <p:sldId id="308" r:id="rId4"/>
    <p:sldId id="366" r:id="rId5"/>
    <p:sldId id="309" r:id="rId6"/>
    <p:sldId id="310" r:id="rId7"/>
    <p:sldId id="311" r:id="rId8"/>
    <p:sldId id="312" r:id="rId9"/>
    <p:sldId id="339" r:id="rId10"/>
    <p:sldId id="313" r:id="rId11"/>
    <p:sldId id="314" r:id="rId12"/>
    <p:sldId id="334" r:id="rId13"/>
    <p:sldId id="335" r:id="rId14"/>
    <p:sldId id="1083" r:id="rId15"/>
    <p:sldId id="336" r:id="rId16"/>
    <p:sldId id="256" r:id="rId17"/>
    <p:sldId id="338" r:id="rId18"/>
    <p:sldId id="327" r:id="rId19"/>
    <p:sldId id="285" r:id="rId20"/>
    <p:sldId id="287" r:id="rId21"/>
    <p:sldId id="280" r:id="rId22"/>
    <p:sldId id="1082" r:id="rId23"/>
    <p:sldId id="279" r:id="rId24"/>
    <p:sldId id="292" r:id="rId25"/>
    <p:sldId id="297" r:id="rId26"/>
    <p:sldId id="284" r:id="rId27"/>
    <p:sldId id="361" r:id="rId28"/>
    <p:sldId id="1079" r:id="rId29"/>
    <p:sldId id="1071" r:id="rId30"/>
    <p:sldId id="363" r:id="rId31"/>
    <p:sldId id="1081" r:id="rId32"/>
    <p:sldId id="436" r:id="rId33"/>
    <p:sldId id="437" r:id="rId34"/>
    <p:sldId id="1078" r:id="rId35"/>
  </p:sldIdLst>
  <p:sldSz cx="12192000" cy="6858000"/>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B6C0"/>
    <a:srgbClr val="3494BA"/>
    <a:srgbClr val="75BDA7"/>
    <a:srgbClr val="8CC066"/>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94899" autoAdjust="0"/>
  </p:normalViewPr>
  <p:slideViewPr>
    <p:cSldViewPr snapToGrid="0">
      <p:cViewPr varScale="1">
        <p:scale>
          <a:sx n="65" d="100"/>
          <a:sy n="65" d="100"/>
        </p:scale>
        <p:origin x="624" y="60"/>
      </p:cViewPr>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8E373BA-85BC-4523-9443-C0B6070F6F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a:extLst>
              <a:ext uri="{FF2B5EF4-FFF2-40B4-BE49-F238E27FC236}">
                <a16:creationId xmlns:a16="http://schemas.microsoft.com/office/drawing/2014/main" id="{75011DCB-FDF0-4AE6-8EDF-98D55BB3BD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3F9BAD-4A98-4ABD-98D9-29F3CB1CFFC5}" type="datetimeFigureOut">
              <a:rPr lang="es-PE" smtClean="0"/>
              <a:t>7/09/2023</a:t>
            </a:fld>
            <a:endParaRPr lang="es-PE"/>
          </a:p>
        </p:txBody>
      </p:sp>
      <p:sp>
        <p:nvSpPr>
          <p:cNvPr id="4" name="Marcador de pie de página 3">
            <a:extLst>
              <a:ext uri="{FF2B5EF4-FFF2-40B4-BE49-F238E27FC236}">
                <a16:creationId xmlns:a16="http://schemas.microsoft.com/office/drawing/2014/main" id="{F0D9A2B3-BC7D-4179-B139-7C1D386E28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a:extLst>
              <a:ext uri="{FF2B5EF4-FFF2-40B4-BE49-F238E27FC236}">
                <a16:creationId xmlns:a16="http://schemas.microsoft.com/office/drawing/2014/main" id="{CA75F451-8FDC-4921-910D-6331E857B2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57CA06-7EC5-4CE8-80DC-44637603D6B6}" type="slidenum">
              <a:rPr lang="es-PE" smtClean="0"/>
              <a:t>‹Nº›</a:t>
            </a:fld>
            <a:endParaRPr lang="es-PE"/>
          </a:p>
        </p:txBody>
      </p:sp>
    </p:spTree>
    <p:extLst>
      <p:ext uri="{BB962C8B-B14F-4D97-AF65-F5344CB8AC3E}">
        <p14:creationId xmlns:p14="http://schemas.microsoft.com/office/powerpoint/2010/main" val="4230766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2023/9/7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‹Nº›</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995110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F1CB8912-F0BA-4AD8-8415-DA1F26BCB09F}" type="slidenum">
              <a:rPr lang="zh-CN" altLang="en-US" smtClean="0"/>
              <a:t>13</a:t>
            </a:fld>
            <a:endParaRPr lang="zh-CN" altLang="en-US"/>
          </a:p>
        </p:txBody>
      </p:sp>
    </p:spTree>
    <p:extLst>
      <p:ext uri="{BB962C8B-B14F-4D97-AF65-F5344CB8AC3E}">
        <p14:creationId xmlns:p14="http://schemas.microsoft.com/office/powerpoint/2010/main" val="3055760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F1CB8912-F0BA-4AD8-8415-DA1F26BCB09F}" type="slidenum">
              <a:rPr lang="zh-CN" altLang="en-US" smtClean="0"/>
              <a:t>14</a:t>
            </a:fld>
            <a:endParaRPr lang="zh-CN" altLang="en-US"/>
          </a:p>
        </p:txBody>
      </p:sp>
    </p:spTree>
    <p:extLst>
      <p:ext uri="{BB962C8B-B14F-4D97-AF65-F5344CB8AC3E}">
        <p14:creationId xmlns:p14="http://schemas.microsoft.com/office/powerpoint/2010/main" val="200292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4052351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38;g35f391192_00:notes">
            <a:extLst>
              <a:ext uri="{FF2B5EF4-FFF2-40B4-BE49-F238E27FC236}">
                <a16:creationId xmlns:a16="http://schemas.microsoft.com/office/drawing/2014/main" id="{885EC4DC-1CDE-4D8C-918C-C435DDF17A9C}"/>
              </a:ext>
            </a:extLst>
          </p:cNvPr>
          <p:cNvSpPr>
            <a:spLocks noGrp="1" noRot="1" noChangeAspect="1"/>
          </p:cNvSpPr>
          <p:nvPr>
            <p:ph type="sldImg"/>
          </p:nvPr>
        </p:nvSpPr>
        <p:spPr>
          <a:xfrm>
            <a:off x="381000" y="685800"/>
            <a:ext cx="6096000" cy="3429000"/>
          </a:xfrm>
        </p:spPr>
      </p:sp>
      <p:sp>
        <p:nvSpPr>
          <p:cNvPr id="3" name="Google Shape;139;g35f391192_00:notes">
            <a:extLst>
              <a:ext uri="{FF2B5EF4-FFF2-40B4-BE49-F238E27FC236}">
                <a16:creationId xmlns:a16="http://schemas.microsoft.com/office/drawing/2014/main" id="{C3EE06A7-819B-48B5-B78C-48E66C61E457}"/>
              </a:ext>
            </a:extLst>
          </p:cNvPr>
          <p:cNvSpPr txBox="1">
            <a:spLocks noGrp="1"/>
          </p:cNvSpPr>
          <p:nvPr>
            <p:ph type="body" sz="quarter" idx="1"/>
          </p:nvPr>
        </p:nvSpPr>
        <p:spPr/>
        <p:txBody>
          <a:bodyPr/>
          <a:lstStyle/>
          <a:p>
            <a:pPr marL="0" lvl="0" indent="0">
              <a:buNone/>
            </a:pPr>
            <a:r>
              <a:rPr lang="en-US">
                <a:solidFill>
                  <a:srgbClr val="143A78"/>
                </a:solidFill>
                <a:latin typeface="Arial" panose="020B0604020202020204" pitchFamily="34" charset="0"/>
                <a:cs typeface="Arial" panose="020B0604020202020204" pitchFamily="34" charset="0"/>
              </a:rPr>
              <a:t>slidesppt.net</a:t>
            </a:r>
          </a:p>
          <a:p>
            <a:pPr marL="0" lvl="0" indent="0">
              <a:buNone/>
            </a:pPr>
            <a:endParaRPr lang="en-US"/>
          </a:p>
        </p:txBody>
      </p:sp>
    </p:spTree>
    <p:extLst>
      <p:ext uri="{BB962C8B-B14F-4D97-AF65-F5344CB8AC3E}">
        <p14:creationId xmlns:p14="http://schemas.microsoft.com/office/powerpoint/2010/main" val="1820432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142342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extLst>
      <p:ext uri="{BB962C8B-B14F-4D97-AF65-F5344CB8AC3E}">
        <p14:creationId xmlns:p14="http://schemas.microsoft.com/office/powerpoint/2010/main" val="546984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extLst>
      <p:ext uri="{BB962C8B-B14F-4D97-AF65-F5344CB8AC3E}">
        <p14:creationId xmlns:p14="http://schemas.microsoft.com/office/powerpoint/2010/main" val="303818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extLst>
      <p:ext uri="{BB962C8B-B14F-4D97-AF65-F5344CB8AC3E}">
        <p14:creationId xmlns:p14="http://schemas.microsoft.com/office/powerpoint/2010/main" val="3562015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47641705-DA2D-4887-9B26-1ED243E94DC7}" type="slidenum">
              <a:rPr lang="LID4096" smtClean="0"/>
              <a:t>21</a:t>
            </a:fld>
            <a:endParaRPr lang="LID4096"/>
          </a:p>
        </p:txBody>
      </p:sp>
    </p:spTree>
    <p:extLst>
      <p:ext uri="{BB962C8B-B14F-4D97-AF65-F5344CB8AC3E}">
        <p14:creationId xmlns:p14="http://schemas.microsoft.com/office/powerpoint/2010/main" val="1656611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23</a:t>
            </a:fld>
            <a:endParaRPr lang="zh-CN" altLang="en-US"/>
          </a:p>
        </p:txBody>
      </p:sp>
    </p:spTree>
    <p:extLst>
      <p:ext uri="{BB962C8B-B14F-4D97-AF65-F5344CB8AC3E}">
        <p14:creationId xmlns:p14="http://schemas.microsoft.com/office/powerpoint/2010/main" val="3190993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2679592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extLst>
      <p:ext uri="{BB962C8B-B14F-4D97-AF65-F5344CB8AC3E}">
        <p14:creationId xmlns:p14="http://schemas.microsoft.com/office/powerpoint/2010/main" val="1320684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25</a:t>
            </a:fld>
            <a:endParaRPr lang="zh-CN" altLang="en-US"/>
          </a:p>
        </p:txBody>
      </p:sp>
    </p:spTree>
    <p:extLst>
      <p:ext uri="{BB962C8B-B14F-4D97-AF65-F5344CB8AC3E}">
        <p14:creationId xmlns:p14="http://schemas.microsoft.com/office/powerpoint/2010/main" val="893029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26</a:t>
            </a:fld>
            <a:endParaRPr lang="zh-CN" altLang="en-US"/>
          </a:p>
        </p:txBody>
      </p:sp>
    </p:spTree>
    <p:extLst>
      <p:ext uri="{BB962C8B-B14F-4D97-AF65-F5344CB8AC3E}">
        <p14:creationId xmlns:p14="http://schemas.microsoft.com/office/powerpoint/2010/main" val="3727605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a:t>slidesppt.net</a:t>
            </a:r>
            <a:endParaRPr lang="ko-KR" altLang="en-US"/>
          </a:p>
          <a:p>
            <a:endParaRPr lang="LID4096"/>
          </a:p>
        </p:txBody>
      </p:sp>
      <p:sp>
        <p:nvSpPr>
          <p:cNvPr id="4" name="Marcador de número de diapositiva 3"/>
          <p:cNvSpPr>
            <a:spLocks noGrp="1"/>
          </p:cNvSpPr>
          <p:nvPr>
            <p:ph type="sldNum" sz="quarter" idx="5"/>
          </p:nvPr>
        </p:nvSpPr>
        <p:spPr/>
        <p:txBody>
          <a:bodyPr/>
          <a:lstStyle/>
          <a:p>
            <a:fld id="{47641705-DA2D-4887-9B26-1ED243E94DC7}" type="slidenum">
              <a:rPr lang="LID4096" smtClean="0"/>
              <a:t>27</a:t>
            </a:fld>
            <a:endParaRPr lang="LID4096"/>
          </a:p>
        </p:txBody>
      </p:sp>
    </p:spTree>
    <p:extLst>
      <p:ext uri="{BB962C8B-B14F-4D97-AF65-F5344CB8AC3E}">
        <p14:creationId xmlns:p14="http://schemas.microsoft.com/office/powerpoint/2010/main" val="719742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28</a:t>
            </a:fld>
            <a:endParaRPr lang="zh-CN" altLang="en-US"/>
          </a:p>
        </p:txBody>
      </p:sp>
    </p:spTree>
    <p:extLst>
      <p:ext uri="{BB962C8B-B14F-4D97-AF65-F5344CB8AC3E}">
        <p14:creationId xmlns:p14="http://schemas.microsoft.com/office/powerpoint/2010/main" val="1803493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a:solidFill>
                  <a:srgbClr val="143A78"/>
                </a:solidFill>
                <a:latin typeface="Arial" panose="020B0604020202020204" pitchFamily="34" charset="0"/>
                <a:cs typeface="Arial" panose="020B0604020202020204" pitchFamily="34" charset="0"/>
              </a:rPr>
              <a:t>slidesppt.net</a:t>
            </a:r>
            <a:endParaRPr lang="ko-KR" altLang="en-US" sz="1100">
              <a:solidFill>
                <a:srgbClr val="143A78"/>
              </a:solidFill>
              <a:latin typeface="Arial" panose="020B0604020202020204" pitchFamily="34" charset="0"/>
              <a:cs typeface="Arial" panose="020B0604020202020204" pitchFamily="34" charset="0"/>
            </a:endParaRPr>
          </a:p>
          <a:p>
            <a:pPr marL="158750" indent="0">
              <a:buNone/>
            </a:pPr>
            <a:endParaRPr lang="es-PE"/>
          </a:p>
        </p:txBody>
      </p:sp>
    </p:spTree>
    <p:extLst>
      <p:ext uri="{BB962C8B-B14F-4D97-AF65-F5344CB8AC3E}">
        <p14:creationId xmlns:p14="http://schemas.microsoft.com/office/powerpoint/2010/main" val="2326073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F1CB8912-F0BA-4AD8-8415-DA1F26BCB09F}" type="slidenum">
              <a:rPr lang="zh-CN" altLang="en-US" smtClean="0"/>
              <a:t>30</a:t>
            </a:fld>
            <a:endParaRPr lang="zh-CN" altLang="en-US"/>
          </a:p>
        </p:txBody>
      </p:sp>
    </p:spTree>
    <p:extLst>
      <p:ext uri="{BB962C8B-B14F-4D97-AF65-F5344CB8AC3E}">
        <p14:creationId xmlns:p14="http://schemas.microsoft.com/office/powerpoint/2010/main" val="3575889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31</a:t>
            </a:fld>
            <a:endParaRPr lang="es-ES"/>
          </a:p>
        </p:txBody>
      </p:sp>
    </p:spTree>
    <p:extLst>
      <p:ext uri="{BB962C8B-B14F-4D97-AF65-F5344CB8AC3E}">
        <p14:creationId xmlns:p14="http://schemas.microsoft.com/office/powerpoint/2010/main" val="1030384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anose="020B0604020202020204" pitchFamily="34" charset="0"/>
                <a:cs typeface="Arial" panose="020B0604020202020204" pitchFamily="34" charset="0"/>
              </a:rPr>
              <a:t>slidesppt.net</a:t>
            </a:r>
            <a:endParaRPr lang="ko-KR" altLang="en-US" sz="1200">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32</a:t>
            </a:fld>
            <a:endParaRPr lang="en-US"/>
          </a:p>
        </p:txBody>
      </p:sp>
    </p:spTree>
    <p:extLst>
      <p:ext uri="{BB962C8B-B14F-4D97-AF65-F5344CB8AC3E}">
        <p14:creationId xmlns:p14="http://schemas.microsoft.com/office/powerpoint/2010/main" val="2594357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33</a:t>
            </a:fld>
            <a:endParaRPr lang="es-ES"/>
          </a:p>
        </p:txBody>
      </p:sp>
    </p:spTree>
    <p:extLst>
      <p:ext uri="{BB962C8B-B14F-4D97-AF65-F5344CB8AC3E}">
        <p14:creationId xmlns:p14="http://schemas.microsoft.com/office/powerpoint/2010/main" val="111809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2104078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latin typeface="Arial" panose="020B0604020202020204" pitchFamily="34" charset="0"/>
                <a:cs typeface="Arial" panose="020B0604020202020204" pitchFamily="34" charset="0"/>
              </a:rPr>
              <a:t>slidesppt.net</a:t>
            </a:r>
            <a:endParaRPr lang="ko-KR" altLang="en-US" sz="1200">
              <a:solidFill>
                <a:schemeClr val="bg1"/>
              </a:solidFill>
              <a:latin typeface="Arial" panose="020B0604020202020204" pitchFamily="34" charset="0"/>
              <a:cs typeface="Arial" panose="020B0604020202020204" pitchFamily="34" charset="0"/>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34</a:t>
            </a:fld>
            <a:endParaRPr lang="zh-CN" altLang="en-US"/>
          </a:p>
        </p:txBody>
      </p:sp>
    </p:spTree>
    <p:extLst>
      <p:ext uri="{BB962C8B-B14F-4D97-AF65-F5344CB8AC3E}">
        <p14:creationId xmlns:p14="http://schemas.microsoft.com/office/powerpoint/2010/main" val="26730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extLst>
      <p:ext uri="{BB962C8B-B14F-4D97-AF65-F5344CB8AC3E}">
        <p14:creationId xmlns:p14="http://schemas.microsoft.com/office/powerpoint/2010/main" val="179301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extLst>
      <p:ext uri="{BB962C8B-B14F-4D97-AF65-F5344CB8AC3E}">
        <p14:creationId xmlns:p14="http://schemas.microsoft.com/office/powerpoint/2010/main" val="302102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extLst>
      <p:ext uri="{BB962C8B-B14F-4D97-AF65-F5344CB8AC3E}">
        <p14:creationId xmlns:p14="http://schemas.microsoft.com/office/powerpoint/2010/main" val="210113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396564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10</a:t>
            </a:fld>
            <a:endParaRPr lang="zh-CN" altLang="en-US"/>
          </a:p>
        </p:txBody>
      </p:sp>
    </p:spTree>
    <p:extLst>
      <p:ext uri="{BB962C8B-B14F-4D97-AF65-F5344CB8AC3E}">
        <p14:creationId xmlns:p14="http://schemas.microsoft.com/office/powerpoint/2010/main" val="242772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chemeClr val="bg1"/>
                </a:solidFill>
              </a:rPr>
              <a:t>slidesppt.net</a:t>
            </a:r>
            <a:endParaRPr lang="ko-KR" altLang="en-US" sz="1200">
              <a:solidFill>
                <a:schemeClr val="bg1"/>
              </a:solidFill>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3263894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95592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p:bg>
      <p:bgPr>
        <a:solidFill>
          <a:schemeClr val="bg1"/>
        </a:solidFill>
        <a:effectLst/>
      </p:bgPr>
    </p:bg>
    <p:spTree>
      <p:nvGrpSpPr>
        <p:cNvPr id="1" name=""/>
        <p:cNvGrpSpPr/>
        <p:nvPr/>
      </p:nvGrpSpPr>
      <p:grpSpPr>
        <a:xfrm>
          <a:off x="0" y="0"/>
          <a:ext cx="0" cy="0"/>
          <a:chOff x="0" y="0"/>
          <a:chExt cx="0" cy="0"/>
        </a:xfrm>
      </p:grpSpPr>
      <p:sp>
        <p:nvSpPr>
          <p:cNvPr id="2" name="Google Shape;20;p2">
            <a:extLst>
              <a:ext uri="{FF2B5EF4-FFF2-40B4-BE49-F238E27FC236}">
                <a16:creationId xmlns:a16="http://schemas.microsoft.com/office/drawing/2014/main" id="{804AA0F3-65EA-4EE6-BE13-2FF5656B8A79}"/>
              </a:ext>
            </a:extLst>
          </p:cNvPr>
          <p:cNvSpPr txBox="1">
            <a:spLocks noGrp="1"/>
          </p:cNvSpPr>
          <p:nvPr>
            <p:ph type="ctrTitle"/>
          </p:nvPr>
        </p:nvSpPr>
        <p:spPr>
          <a:xfrm>
            <a:off x="2948805" y="2655795"/>
            <a:ext cx="6294400" cy="1546396"/>
          </a:xfrm>
          <a:effectLst>
            <a:outerShdw dist="19046" dir="5400000" algn="tl">
              <a:srgbClr val="000000">
                <a:alpha val="10000"/>
              </a:srgbClr>
            </a:outerShdw>
          </a:effectLst>
        </p:spPr>
        <p:txBody>
          <a:bodyPr anchor="ctr" anchorCtr="1"/>
          <a:lstStyle>
            <a:lvl1pPr algn="ctr">
              <a:defRPr sz="6933">
                <a:solidFill>
                  <a:srgbClr val="FFFFFF"/>
                </a:solidFill>
              </a:defRPr>
            </a:lvl1pPr>
          </a:lstStyle>
          <a:p>
            <a:pPr lvl="0"/>
            <a:endParaRPr lang="es-PE"/>
          </a:p>
        </p:txBody>
      </p:sp>
    </p:spTree>
    <p:extLst>
      <p:ext uri="{BB962C8B-B14F-4D97-AF65-F5344CB8AC3E}">
        <p14:creationId xmlns:p14="http://schemas.microsoft.com/office/powerpoint/2010/main" val="29690118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11" name="矩形 1">
            <a:extLst>
              <a:ext uri="{FF2B5EF4-FFF2-40B4-BE49-F238E27FC236}">
                <a16:creationId xmlns:a16="http://schemas.microsoft.com/office/drawing/2014/main" id="{6FBC8789-68AE-4915-A113-3B4F4DB93A19}"/>
              </a:ext>
            </a:extLst>
          </p:cNvPr>
          <p:cNvSpPr/>
          <p:nvPr userDrawn="1"/>
        </p:nvSpPr>
        <p:spPr>
          <a:xfrm flipV="1">
            <a:off x="0" y="949069"/>
            <a:ext cx="12190413" cy="609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ítulo 20">
            <a:extLst>
              <a:ext uri="{FF2B5EF4-FFF2-40B4-BE49-F238E27FC236}">
                <a16:creationId xmlns:a16="http://schemas.microsoft.com/office/drawing/2014/main" id="{8E685A7B-284B-49F0-B076-31AB5FBB726C}"/>
              </a:ext>
            </a:extLst>
          </p:cNvPr>
          <p:cNvSpPr>
            <a:spLocks noGrp="1"/>
          </p:cNvSpPr>
          <p:nvPr>
            <p:ph type="title" hasCustomPrompt="1"/>
          </p:nvPr>
        </p:nvSpPr>
        <p:spPr>
          <a:xfrm>
            <a:off x="1349552" y="271009"/>
            <a:ext cx="6460966" cy="544979"/>
          </a:xfrm>
          <a:prstGeom prst="rect">
            <a:avLst/>
          </a:prstGeom>
        </p:spPr>
        <p:txBody>
          <a:bodyPr/>
          <a:lstStyle>
            <a:lvl1pPr>
              <a:defRPr sz="3200"/>
            </a:lvl1pPr>
          </a:lstStyle>
          <a:p>
            <a:r>
              <a:rPr lang="en-US"/>
              <a:t>Click to enter the relevant text title</a:t>
            </a:r>
            <a:br>
              <a:rPr lang="en-US"/>
            </a:br>
            <a:endParaRPr lang="es-PE"/>
          </a:p>
        </p:txBody>
      </p:sp>
      <p:sp>
        <p:nvSpPr>
          <p:cNvPr id="30" name="Rectángulo 29">
            <a:extLst>
              <a:ext uri="{FF2B5EF4-FFF2-40B4-BE49-F238E27FC236}">
                <a16:creationId xmlns:a16="http://schemas.microsoft.com/office/drawing/2014/main" id="{72B0F827-A81B-4060-A691-4C1BB2E1601F}"/>
              </a:ext>
            </a:extLst>
          </p:cNvPr>
          <p:cNvSpPr/>
          <p:nvPr userDrawn="1"/>
        </p:nvSpPr>
        <p:spPr>
          <a:xfrm>
            <a:off x="1" y="6571641"/>
            <a:ext cx="11309196" cy="177540"/>
          </a:xfrm>
          <a:prstGeom prst="rect">
            <a:avLst/>
          </a:prstGeom>
          <a:solidFill>
            <a:srgbClr val="75BDA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PE"/>
          </a:p>
        </p:txBody>
      </p:sp>
      <p:sp>
        <p:nvSpPr>
          <p:cNvPr id="9" name="Lágrima 8">
            <a:extLst>
              <a:ext uri="{FF2B5EF4-FFF2-40B4-BE49-F238E27FC236}">
                <a16:creationId xmlns:a16="http://schemas.microsoft.com/office/drawing/2014/main" id="{EF6E264C-453E-4F38-8628-1F1F2E2AA4DF}"/>
              </a:ext>
            </a:extLst>
          </p:cNvPr>
          <p:cNvSpPr/>
          <p:nvPr userDrawn="1"/>
        </p:nvSpPr>
        <p:spPr>
          <a:xfrm rot="2700000">
            <a:off x="235961" y="73672"/>
            <a:ext cx="832061" cy="832061"/>
          </a:xfrm>
          <a:prstGeom prst="teardrop">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 name="Imagen 2">
            <a:extLst>
              <a:ext uri="{FF2B5EF4-FFF2-40B4-BE49-F238E27FC236}">
                <a16:creationId xmlns:a16="http://schemas.microsoft.com/office/drawing/2014/main" id="{46047B2C-490D-48AF-A7D7-74DA80B44C8F}"/>
              </a:ext>
            </a:extLst>
          </p:cNvPr>
          <p:cNvPicPr>
            <a:picLocks noChangeAspect="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3971" y="132228"/>
            <a:ext cx="714948" cy="714948"/>
          </a:xfrm>
          <a:prstGeom prst="rect">
            <a:avLst/>
          </a:prstGeom>
        </p:spPr>
      </p:pic>
    </p:spTree>
    <p:extLst>
      <p:ext uri="{BB962C8B-B14F-4D97-AF65-F5344CB8AC3E}">
        <p14:creationId xmlns:p14="http://schemas.microsoft.com/office/powerpoint/2010/main" val="36929604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F883B4F8-A920-429C-BD84-94401C479DAB}"/>
              </a:ext>
            </a:extLst>
          </p:cNvPr>
          <p:cNvSpPr/>
          <p:nvPr userDrawn="1"/>
        </p:nvSpPr>
        <p:spPr>
          <a:xfrm>
            <a:off x="245050" y="191887"/>
            <a:ext cx="11678726" cy="6446657"/>
          </a:xfrm>
          <a:prstGeom prst="rect">
            <a:avLst/>
          </a:prstGeom>
          <a:noFill/>
          <a:ln w="38100">
            <a:solidFill>
              <a:srgbClr val="75B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7" name="Grupo 6">
            <a:extLst>
              <a:ext uri="{FF2B5EF4-FFF2-40B4-BE49-F238E27FC236}">
                <a16:creationId xmlns:a16="http://schemas.microsoft.com/office/drawing/2014/main" id="{523DF341-6C80-414B-AEAA-BBE6B6CF1100}"/>
              </a:ext>
            </a:extLst>
          </p:cNvPr>
          <p:cNvGrpSpPr/>
          <p:nvPr userDrawn="1"/>
        </p:nvGrpSpPr>
        <p:grpSpPr>
          <a:xfrm>
            <a:off x="9244668" y="461394"/>
            <a:ext cx="2947332" cy="484106"/>
            <a:chOff x="11341817" y="6182014"/>
            <a:chExt cx="5250733" cy="675986"/>
          </a:xfrm>
          <a:solidFill>
            <a:srgbClr val="3494BA"/>
          </a:solidFill>
        </p:grpSpPr>
        <p:sp>
          <p:nvSpPr>
            <p:cNvPr id="8" name="Diagrama de flujo: retraso 7">
              <a:extLst>
                <a:ext uri="{FF2B5EF4-FFF2-40B4-BE49-F238E27FC236}">
                  <a16:creationId xmlns:a16="http://schemas.microsoft.com/office/drawing/2014/main" id="{3F72B7A6-F076-47DA-9A84-2B3174F0EB15}"/>
                </a:ext>
              </a:extLst>
            </p:cNvPr>
            <p:cNvSpPr/>
            <p:nvPr/>
          </p:nvSpPr>
          <p:spPr>
            <a:xfrm rot="10800000">
              <a:off x="11341817" y="6182014"/>
              <a:ext cx="734895" cy="675986"/>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Rectángulo 9">
              <a:extLst>
                <a:ext uri="{FF2B5EF4-FFF2-40B4-BE49-F238E27FC236}">
                  <a16:creationId xmlns:a16="http://schemas.microsoft.com/office/drawing/2014/main" id="{818F3789-9ABD-4066-897F-C699BFE78E41}"/>
                </a:ext>
              </a:extLst>
            </p:cNvPr>
            <p:cNvSpPr/>
            <p:nvPr/>
          </p:nvSpPr>
          <p:spPr>
            <a:xfrm>
              <a:off x="12039600" y="6182014"/>
              <a:ext cx="4552950" cy="6759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1" name="Grupo 10">
            <a:extLst>
              <a:ext uri="{FF2B5EF4-FFF2-40B4-BE49-F238E27FC236}">
                <a16:creationId xmlns:a16="http://schemas.microsoft.com/office/drawing/2014/main" id="{A431DA21-3A68-4D33-B066-1D2CF597AA78}"/>
              </a:ext>
            </a:extLst>
          </p:cNvPr>
          <p:cNvGrpSpPr/>
          <p:nvPr userDrawn="1"/>
        </p:nvGrpSpPr>
        <p:grpSpPr>
          <a:xfrm rot="5400000">
            <a:off x="-1864055" y="4492341"/>
            <a:ext cx="4218208" cy="541247"/>
            <a:chOff x="11341817" y="6182014"/>
            <a:chExt cx="5268303" cy="675987"/>
          </a:xfrm>
          <a:solidFill>
            <a:srgbClr val="0070D4"/>
          </a:solidFill>
        </p:grpSpPr>
        <p:sp>
          <p:nvSpPr>
            <p:cNvPr id="12" name="Diagrama de flujo: retraso 11">
              <a:extLst>
                <a:ext uri="{FF2B5EF4-FFF2-40B4-BE49-F238E27FC236}">
                  <a16:creationId xmlns:a16="http://schemas.microsoft.com/office/drawing/2014/main" id="{861FA79D-E3BC-454B-A6EC-01D090F9CDD4}"/>
                </a:ext>
              </a:extLst>
            </p:cNvPr>
            <p:cNvSpPr/>
            <p:nvPr/>
          </p:nvSpPr>
          <p:spPr>
            <a:xfrm rot="10800000">
              <a:off x="11341817" y="6182014"/>
              <a:ext cx="734895" cy="675986"/>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Rectángulo 12">
              <a:extLst>
                <a:ext uri="{FF2B5EF4-FFF2-40B4-BE49-F238E27FC236}">
                  <a16:creationId xmlns:a16="http://schemas.microsoft.com/office/drawing/2014/main" id="{FC109B84-D187-468C-8CBA-373BF192D242}"/>
                </a:ext>
              </a:extLst>
            </p:cNvPr>
            <p:cNvSpPr/>
            <p:nvPr/>
          </p:nvSpPr>
          <p:spPr>
            <a:xfrm>
              <a:off x="12057170" y="6182015"/>
              <a:ext cx="4552950" cy="6759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Tree>
    <p:extLst>
      <p:ext uri="{BB962C8B-B14F-4D97-AF65-F5344CB8AC3E}">
        <p14:creationId xmlns:p14="http://schemas.microsoft.com/office/powerpoint/2010/main" val="390047843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F883B4F8-A920-429C-BD84-94401C479DAB}"/>
              </a:ext>
            </a:extLst>
          </p:cNvPr>
          <p:cNvSpPr/>
          <p:nvPr userDrawn="1"/>
        </p:nvSpPr>
        <p:spPr>
          <a:xfrm>
            <a:off x="245050" y="191887"/>
            <a:ext cx="11678726" cy="6446657"/>
          </a:xfrm>
          <a:prstGeom prst="rect">
            <a:avLst/>
          </a:pr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7" name="Grupo 6">
            <a:extLst>
              <a:ext uri="{FF2B5EF4-FFF2-40B4-BE49-F238E27FC236}">
                <a16:creationId xmlns:a16="http://schemas.microsoft.com/office/drawing/2014/main" id="{523DF341-6C80-414B-AEAA-BBE6B6CF1100}"/>
              </a:ext>
            </a:extLst>
          </p:cNvPr>
          <p:cNvGrpSpPr/>
          <p:nvPr userDrawn="1"/>
        </p:nvGrpSpPr>
        <p:grpSpPr>
          <a:xfrm>
            <a:off x="9068498" y="570451"/>
            <a:ext cx="3123501" cy="433772"/>
            <a:chOff x="11341817" y="6182014"/>
            <a:chExt cx="5250733" cy="675986"/>
          </a:xfrm>
          <a:solidFill>
            <a:srgbClr val="8CC066"/>
          </a:solidFill>
        </p:grpSpPr>
        <p:sp>
          <p:nvSpPr>
            <p:cNvPr id="8" name="Diagrama de flujo: retraso 7">
              <a:extLst>
                <a:ext uri="{FF2B5EF4-FFF2-40B4-BE49-F238E27FC236}">
                  <a16:creationId xmlns:a16="http://schemas.microsoft.com/office/drawing/2014/main" id="{3F72B7A6-F076-47DA-9A84-2B3174F0EB15}"/>
                </a:ext>
              </a:extLst>
            </p:cNvPr>
            <p:cNvSpPr/>
            <p:nvPr/>
          </p:nvSpPr>
          <p:spPr>
            <a:xfrm rot="10800000">
              <a:off x="11341817" y="6182014"/>
              <a:ext cx="734895" cy="675986"/>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Rectángulo 9">
              <a:extLst>
                <a:ext uri="{FF2B5EF4-FFF2-40B4-BE49-F238E27FC236}">
                  <a16:creationId xmlns:a16="http://schemas.microsoft.com/office/drawing/2014/main" id="{818F3789-9ABD-4066-897F-C699BFE78E41}"/>
                </a:ext>
              </a:extLst>
            </p:cNvPr>
            <p:cNvSpPr/>
            <p:nvPr/>
          </p:nvSpPr>
          <p:spPr>
            <a:xfrm>
              <a:off x="12039600" y="6182014"/>
              <a:ext cx="4552950" cy="6759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grpSp>
        <p:nvGrpSpPr>
          <p:cNvPr id="11" name="Grupo 10">
            <a:extLst>
              <a:ext uri="{FF2B5EF4-FFF2-40B4-BE49-F238E27FC236}">
                <a16:creationId xmlns:a16="http://schemas.microsoft.com/office/drawing/2014/main" id="{A431DA21-3A68-4D33-B066-1D2CF597AA78}"/>
              </a:ext>
            </a:extLst>
          </p:cNvPr>
          <p:cNvGrpSpPr/>
          <p:nvPr userDrawn="1"/>
        </p:nvGrpSpPr>
        <p:grpSpPr>
          <a:xfrm rot="5400000">
            <a:off x="-1857019" y="4485307"/>
            <a:ext cx="4204140" cy="541246"/>
            <a:chOff x="11341817" y="6182014"/>
            <a:chExt cx="5250733" cy="675986"/>
          </a:xfrm>
          <a:solidFill>
            <a:srgbClr val="75BDA7"/>
          </a:solidFill>
        </p:grpSpPr>
        <p:sp>
          <p:nvSpPr>
            <p:cNvPr id="12" name="Diagrama de flujo: retraso 11">
              <a:extLst>
                <a:ext uri="{FF2B5EF4-FFF2-40B4-BE49-F238E27FC236}">
                  <a16:creationId xmlns:a16="http://schemas.microsoft.com/office/drawing/2014/main" id="{861FA79D-E3BC-454B-A6EC-01D090F9CDD4}"/>
                </a:ext>
              </a:extLst>
            </p:cNvPr>
            <p:cNvSpPr/>
            <p:nvPr/>
          </p:nvSpPr>
          <p:spPr>
            <a:xfrm rot="10800000">
              <a:off x="11341817" y="6182014"/>
              <a:ext cx="734895" cy="675986"/>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Rectángulo 12">
              <a:extLst>
                <a:ext uri="{FF2B5EF4-FFF2-40B4-BE49-F238E27FC236}">
                  <a16:creationId xmlns:a16="http://schemas.microsoft.com/office/drawing/2014/main" id="{FC109B84-D187-468C-8CBA-373BF192D242}"/>
                </a:ext>
              </a:extLst>
            </p:cNvPr>
            <p:cNvSpPr/>
            <p:nvPr/>
          </p:nvSpPr>
          <p:spPr>
            <a:xfrm>
              <a:off x="12039600" y="6182014"/>
              <a:ext cx="4552950" cy="6759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Tree>
    <p:extLst>
      <p:ext uri="{BB962C8B-B14F-4D97-AF65-F5344CB8AC3E}">
        <p14:creationId xmlns:p14="http://schemas.microsoft.com/office/powerpoint/2010/main" val="123616910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ection Break Slide layout">
    <p:spTree>
      <p:nvGrpSpPr>
        <p:cNvPr id="1" name=""/>
        <p:cNvGrpSpPr/>
        <p:nvPr/>
      </p:nvGrpSpPr>
      <p:grpSpPr>
        <a:xfrm>
          <a:off x="0" y="0"/>
          <a:ext cx="0" cy="0"/>
          <a:chOff x="0" y="0"/>
          <a:chExt cx="0" cy="0"/>
        </a:xfrm>
      </p:grpSpPr>
      <p:grpSp>
        <p:nvGrpSpPr>
          <p:cNvPr id="2" name="Grupo 1"/>
          <p:cNvGrpSpPr/>
          <p:nvPr userDrawn="1"/>
        </p:nvGrpSpPr>
        <p:grpSpPr>
          <a:xfrm rot="10800000">
            <a:off x="0" y="0"/>
            <a:ext cx="12192000" cy="870298"/>
            <a:chOff x="-869950" y="7212013"/>
            <a:chExt cx="14416088" cy="889001"/>
          </a:xfrm>
          <a:solidFill>
            <a:srgbClr val="F47758"/>
          </a:solidFill>
        </p:grpSpPr>
        <p:sp>
          <p:nvSpPr>
            <p:cNvPr id="3" name="Rectangle 16"/>
            <p:cNvSpPr>
              <a:spLocks noChangeArrowheads="1"/>
            </p:cNvSpPr>
            <p:nvPr/>
          </p:nvSpPr>
          <p:spPr bwMode="auto">
            <a:xfrm>
              <a:off x="-869950" y="7212013"/>
              <a:ext cx="646113" cy="889000"/>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4" name="Rectangle 17"/>
            <p:cNvSpPr>
              <a:spLocks noChangeArrowheads="1"/>
            </p:cNvSpPr>
            <p:nvPr/>
          </p:nvSpPr>
          <p:spPr bwMode="auto">
            <a:xfrm>
              <a:off x="-149225" y="7512051"/>
              <a:ext cx="642938" cy="588963"/>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5" name="Rectangle 18"/>
            <p:cNvSpPr>
              <a:spLocks noChangeArrowheads="1"/>
            </p:cNvSpPr>
            <p:nvPr/>
          </p:nvSpPr>
          <p:spPr bwMode="auto">
            <a:xfrm>
              <a:off x="568325" y="7808913"/>
              <a:ext cx="644525" cy="292100"/>
            </a:xfrm>
            <a:prstGeom prst="rect">
              <a:avLst/>
            </a:prstGeom>
            <a:solidFill>
              <a:srgbClr val="75BD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6" name="Rectangle 19"/>
            <p:cNvSpPr>
              <a:spLocks noChangeArrowheads="1"/>
            </p:cNvSpPr>
            <p:nvPr/>
          </p:nvSpPr>
          <p:spPr bwMode="auto">
            <a:xfrm>
              <a:off x="12900025" y="7212013"/>
              <a:ext cx="646113" cy="889000"/>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7" name="Rectangle 20"/>
            <p:cNvSpPr>
              <a:spLocks noChangeArrowheads="1"/>
            </p:cNvSpPr>
            <p:nvPr/>
          </p:nvSpPr>
          <p:spPr bwMode="auto">
            <a:xfrm>
              <a:off x="12179300" y="7512051"/>
              <a:ext cx="646113" cy="588963"/>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8" name="Rectangle 21"/>
            <p:cNvSpPr>
              <a:spLocks noChangeArrowheads="1"/>
            </p:cNvSpPr>
            <p:nvPr/>
          </p:nvSpPr>
          <p:spPr bwMode="auto">
            <a:xfrm>
              <a:off x="11463338" y="7808913"/>
              <a:ext cx="644525" cy="292100"/>
            </a:xfrm>
            <a:prstGeom prst="rect">
              <a:avLst/>
            </a:prstGeom>
            <a:solidFill>
              <a:srgbClr val="75BD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9" name="Rectangle 22"/>
            <p:cNvSpPr>
              <a:spLocks noChangeArrowheads="1"/>
            </p:cNvSpPr>
            <p:nvPr/>
          </p:nvSpPr>
          <p:spPr bwMode="auto">
            <a:xfrm>
              <a:off x="1212850" y="7997826"/>
              <a:ext cx="10250488" cy="103188"/>
            </a:xfrm>
            <a:prstGeom prst="rect">
              <a:avLst/>
            </a:prstGeom>
            <a:solidFill>
              <a:srgbClr val="58B6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Tree>
    <p:extLst>
      <p:ext uri="{BB962C8B-B14F-4D97-AF65-F5344CB8AC3E}">
        <p14:creationId xmlns:p14="http://schemas.microsoft.com/office/powerpoint/2010/main" val="36192452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9208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0180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30"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a:t>Icon Sets Layout</a:t>
            </a:r>
          </a:p>
        </p:txBody>
      </p:sp>
      <p:sp>
        <p:nvSpPr>
          <p:cNvPr id="10" name="Rounded Rectangle 2">
            <a:extLst>
              <a:ext uri="{FF2B5EF4-FFF2-40B4-BE49-F238E27FC236}">
                <a16:creationId xmlns:a16="http://schemas.microsoft.com/office/drawing/2014/main" id="{02197336-8465-4A5C-AB42-8C17F2FACF22}"/>
              </a:ext>
            </a:extLst>
          </p:cNvPr>
          <p:cNvSpPr/>
          <p:nvPr userDrawn="1"/>
        </p:nvSpPr>
        <p:spPr>
          <a:xfrm>
            <a:off x="354017" y="1131598"/>
            <a:ext cx="3560767" cy="5402561"/>
          </a:xfrm>
          <a:prstGeom prst="roundRect">
            <a:avLst>
              <a:gd name="adj" fmla="val 3968"/>
            </a:avLst>
          </a:prstGeom>
          <a:solidFill>
            <a:srgbClr val="75B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5E4028"/>
              </a:solidFill>
            </a:endParaRPr>
          </a:p>
        </p:txBody>
      </p:sp>
      <p:sp>
        <p:nvSpPr>
          <p:cNvPr id="11" name="Rounded Rectangle 3">
            <a:extLst>
              <a:ext uri="{FF2B5EF4-FFF2-40B4-BE49-F238E27FC236}">
                <a16:creationId xmlns:a16="http://schemas.microsoft.com/office/drawing/2014/main" id="{25C3CB4C-5004-4361-9915-D59E2129ADEE}"/>
              </a:ext>
            </a:extLst>
          </p:cNvPr>
          <p:cNvSpPr/>
          <p:nvPr userDrawn="1"/>
        </p:nvSpPr>
        <p:spPr>
          <a:xfrm>
            <a:off x="456480" y="1296675"/>
            <a:ext cx="130875" cy="4265764"/>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12" name="Grupo 11">
            <a:extLst>
              <a:ext uri="{FF2B5EF4-FFF2-40B4-BE49-F238E27FC236}">
                <a16:creationId xmlns:a16="http://schemas.microsoft.com/office/drawing/2014/main" id="{F648EB6D-BFB3-4E32-A700-53185CDAA029}"/>
              </a:ext>
            </a:extLst>
          </p:cNvPr>
          <p:cNvGrpSpPr/>
          <p:nvPr userDrawn="1"/>
        </p:nvGrpSpPr>
        <p:grpSpPr>
          <a:xfrm>
            <a:off x="1396049" y="1837567"/>
            <a:ext cx="2232248" cy="1861364"/>
            <a:chOff x="1476865" y="1876876"/>
            <a:chExt cx="2232248" cy="1316119"/>
          </a:xfrm>
        </p:grpSpPr>
        <p:sp>
          <p:nvSpPr>
            <p:cNvPr id="13" name="TextBox 57">
              <a:extLst>
                <a:ext uri="{FF2B5EF4-FFF2-40B4-BE49-F238E27FC236}">
                  <a16:creationId xmlns:a16="http://schemas.microsoft.com/office/drawing/2014/main" id="{823BB403-0625-443C-9718-503367A6759F}"/>
                </a:ext>
              </a:extLst>
            </p:cNvPr>
            <p:cNvSpPr txBox="1"/>
            <p:nvPr userDrawn="1"/>
          </p:nvSpPr>
          <p:spPr>
            <a:xfrm>
              <a:off x="1476865" y="1876876"/>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anose="020B0604020202020204" pitchFamily="34" charset="0"/>
                <a:cs typeface="Arial" panose="020B0604020202020204" pitchFamily="34" charset="0"/>
              </a:endParaRPr>
            </a:p>
          </p:txBody>
        </p:sp>
        <p:sp>
          <p:nvSpPr>
            <p:cNvPr id="14" name="TextBox 58">
              <a:extLst>
                <a:ext uri="{FF2B5EF4-FFF2-40B4-BE49-F238E27FC236}">
                  <a16:creationId xmlns:a16="http://schemas.microsoft.com/office/drawing/2014/main" id="{B054E6E7-FD5C-42C9-BAEB-BAD5EAFD9E38}"/>
                </a:ext>
              </a:extLst>
            </p:cNvPr>
            <p:cNvSpPr txBox="1"/>
            <p:nvPr userDrawn="1"/>
          </p:nvSpPr>
          <p:spPr>
            <a:xfrm>
              <a:off x="1476865" y="2474848"/>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Change Fill Color &amp;</a:t>
              </a:r>
            </a:p>
            <a:p>
              <a:pPr algn="r"/>
              <a:r>
                <a:rPr lang="en-US" altLang="ko-KR" sz="2000" b="1">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15" name="TextBox 59">
            <a:extLst>
              <a:ext uri="{FF2B5EF4-FFF2-40B4-BE49-F238E27FC236}">
                <a16:creationId xmlns:a16="http://schemas.microsoft.com/office/drawing/2014/main" id="{5B5FB52C-E75F-40E1-8BB7-8BB207D20336}"/>
              </a:ext>
            </a:extLst>
          </p:cNvPr>
          <p:cNvSpPr txBox="1"/>
          <p:nvPr userDrawn="1"/>
        </p:nvSpPr>
        <p:spPr>
          <a:xfrm>
            <a:off x="1613195" y="5849291"/>
            <a:ext cx="2232000" cy="369332"/>
          </a:xfrm>
          <a:prstGeom prst="rect">
            <a:avLst/>
          </a:prstGeom>
          <a:noFill/>
        </p:spPr>
        <p:txBody>
          <a:bodyPr wrap="square" rtlCol="0" anchor="ctr">
            <a:spAutoFit/>
          </a:bodyPr>
          <a:lstStyle/>
          <a:p>
            <a:r>
              <a:rPr lang="en-US" altLang="ko-KR" sz="1800">
                <a:solidFill>
                  <a:srgbClr val="FFFFFF"/>
                </a:solidFill>
                <a:latin typeface="Arial" panose="020B0604020202020204" pitchFamily="34" charset="0"/>
                <a:cs typeface="Arial" panose="020B0604020202020204" pitchFamily="34" charset="0"/>
              </a:rPr>
              <a:t>www.slidesppt.net</a:t>
            </a:r>
            <a:endParaRPr lang="ko-KR" altLang="en-US" sz="1800">
              <a:solidFill>
                <a:srgbClr val="FFFFFF"/>
              </a:solidFill>
              <a:latin typeface="Arial" panose="020B0604020202020204" pitchFamily="34" charset="0"/>
              <a:cs typeface="Arial" panose="020B0604020202020204" pitchFamily="34" charset="0"/>
            </a:endParaRPr>
          </a:p>
        </p:txBody>
      </p:sp>
      <p:sp>
        <p:nvSpPr>
          <p:cNvPr id="16" name="TextBox 60">
            <a:extLst>
              <a:ext uri="{FF2B5EF4-FFF2-40B4-BE49-F238E27FC236}">
                <a16:creationId xmlns:a16="http://schemas.microsoft.com/office/drawing/2014/main" id="{F1D77213-0372-43FF-9527-599BCB4211BC}"/>
              </a:ext>
            </a:extLst>
          </p:cNvPr>
          <p:cNvSpPr txBox="1"/>
          <p:nvPr userDrawn="1"/>
        </p:nvSpPr>
        <p:spPr>
          <a:xfrm>
            <a:off x="911001" y="4221971"/>
            <a:ext cx="2717296" cy="1569660"/>
          </a:xfrm>
          <a:prstGeom prst="rect">
            <a:avLst/>
          </a:prstGeom>
          <a:noFill/>
        </p:spPr>
        <p:txBody>
          <a:bodyPr wrap="square" rtlCol="0" anchor="ctr">
            <a:spAutoFit/>
          </a:bodyPr>
          <a:lstStyle/>
          <a:p>
            <a:pPr algn="r"/>
            <a:r>
              <a:rPr lang="en-US" altLang="ko-KR" sz="2400" b="1">
                <a:solidFill>
                  <a:srgbClr val="FFFFFF"/>
                </a:solidFill>
                <a:latin typeface="+mn-lt"/>
                <a:ea typeface="+mn-ea"/>
                <a:cs typeface="Arial" panose="020B0604020202020204" pitchFamily="34" charset="0"/>
              </a:rPr>
              <a:t>GOOGLE </a:t>
            </a:r>
            <a:r>
              <a:rPr lang="en-US" altLang="ko-KR" sz="2400" b="1" baseline="0">
                <a:solidFill>
                  <a:srgbClr val="FFFFFF"/>
                </a:solidFill>
                <a:latin typeface="+mn-lt"/>
                <a:ea typeface="+mn-ea"/>
                <a:cs typeface="Arial" panose="020B0604020202020204" pitchFamily="34" charset="0"/>
              </a:rPr>
              <a:t>SLIDES AND </a:t>
            </a:r>
            <a:r>
              <a:rPr lang="en-US" altLang="ko-KR" sz="2400" b="1">
                <a:solidFill>
                  <a:srgbClr val="FFFFFF"/>
                </a:solidFill>
                <a:latin typeface="+mn-lt"/>
                <a:ea typeface="+mn-ea"/>
                <a:cs typeface="Arial" panose="020B0604020202020204" pitchFamily="34" charset="0"/>
              </a:rPr>
              <a:t>FREE </a:t>
            </a:r>
          </a:p>
          <a:p>
            <a:pPr algn="r"/>
            <a:r>
              <a:rPr lang="en-US" altLang="ko-KR" sz="2400" b="1">
                <a:solidFill>
                  <a:srgbClr val="FFFFFF"/>
                </a:solidFill>
                <a:latin typeface="+mn-lt"/>
                <a:ea typeface="+mn-ea"/>
                <a:cs typeface="Arial" panose="020B0604020202020204" pitchFamily="34" charset="0"/>
              </a:rPr>
              <a:t>PPT </a:t>
            </a:r>
          </a:p>
          <a:p>
            <a:pPr algn="r"/>
            <a:r>
              <a:rPr lang="en-US" altLang="ko-KR" sz="2400" b="1">
                <a:solidFill>
                  <a:srgbClr val="FFFFFF"/>
                </a:solidFill>
                <a:latin typeface="+mn-lt"/>
                <a:ea typeface="+mn-ea"/>
                <a:cs typeface="Arial" panose="020B0604020202020204" pitchFamily="34" charset="0"/>
              </a:rPr>
              <a:t>TEMPLATES  </a:t>
            </a:r>
          </a:p>
        </p:txBody>
      </p:sp>
      <p:grpSp>
        <p:nvGrpSpPr>
          <p:cNvPr id="17" name="Grupo 16">
            <a:extLst>
              <a:ext uri="{FF2B5EF4-FFF2-40B4-BE49-F238E27FC236}">
                <a16:creationId xmlns:a16="http://schemas.microsoft.com/office/drawing/2014/main" id="{EF861F88-5599-45FE-BCF7-B55085F586D6}"/>
              </a:ext>
            </a:extLst>
          </p:cNvPr>
          <p:cNvGrpSpPr/>
          <p:nvPr userDrawn="1"/>
        </p:nvGrpSpPr>
        <p:grpSpPr>
          <a:xfrm>
            <a:off x="567165" y="5403431"/>
            <a:ext cx="976455" cy="976455"/>
            <a:chOff x="732029" y="4897834"/>
            <a:chExt cx="1307592" cy="1307592"/>
          </a:xfrm>
        </p:grpSpPr>
        <p:sp>
          <p:nvSpPr>
            <p:cNvPr id="18" name="Lágrima 17">
              <a:extLst>
                <a:ext uri="{FF2B5EF4-FFF2-40B4-BE49-F238E27FC236}">
                  <a16:creationId xmlns:a16="http://schemas.microsoft.com/office/drawing/2014/main" id="{4AC48A56-9FF9-4372-8622-905C1B55CD5A}"/>
                </a:ext>
              </a:extLst>
            </p:cNvPr>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19" name="Grupo 18">
              <a:extLst>
                <a:ext uri="{FF2B5EF4-FFF2-40B4-BE49-F238E27FC236}">
                  <a16:creationId xmlns:a16="http://schemas.microsoft.com/office/drawing/2014/main" id="{4733BE44-E753-48DB-9475-87C83EC6DF87}"/>
                </a:ext>
              </a:extLst>
            </p:cNvPr>
            <p:cNvGrpSpPr/>
            <p:nvPr userDrawn="1"/>
          </p:nvGrpSpPr>
          <p:grpSpPr>
            <a:xfrm>
              <a:off x="958579" y="5110772"/>
              <a:ext cx="887548" cy="859140"/>
              <a:chOff x="5915025" y="2417763"/>
              <a:chExt cx="3471863" cy="3360738"/>
            </a:xfrm>
          </p:grpSpPr>
          <p:sp>
            <p:nvSpPr>
              <p:cNvPr id="20" name="Freeform 14">
                <a:extLst>
                  <a:ext uri="{FF2B5EF4-FFF2-40B4-BE49-F238E27FC236}">
                    <a16:creationId xmlns:a16="http://schemas.microsoft.com/office/drawing/2014/main" id="{BDCC1ACD-388F-436B-B3B0-932BB0CC5C50}"/>
                  </a:ext>
                </a:extLst>
              </p:cNvPr>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 name="Freeform 15">
                <a:extLst>
                  <a:ext uri="{FF2B5EF4-FFF2-40B4-BE49-F238E27FC236}">
                    <a16:creationId xmlns:a16="http://schemas.microsoft.com/office/drawing/2014/main" id="{DDD96D46-DA12-4C88-A8C2-09486ACB7A25}"/>
                  </a:ext>
                </a:extLst>
              </p:cNvPr>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2" name="Freeform 16">
                <a:extLst>
                  <a:ext uri="{FF2B5EF4-FFF2-40B4-BE49-F238E27FC236}">
                    <a16:creationId xmlns:a16="http://schemas.microsoft.com/office/drawing/2014/main" id="{313B3AC2-91DA-4D47-8BD5-23C6AF7D45FE}"/>
                  </a:ext>
                </a:extLst>
              </p:cNvPr>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grpSp>
      </p:grpSp>
      <p:sp>
        <p:nvSpPr>
          <p:cNvPr id="23" name="Rounded Rectangle 3">
            <a:extLst>
              <a:ext uri="{FF2B5EF4-FFF2-40B4-BE49-F238E27FC236}">
                <a16:creationId xmlns:a16="http://schemas.microsoft.com/office/drawing/2014/main" id="{6A7008D2-FA27-4744-9597-7689B3ABAEA4}"/>
              </a:ext>
            </a:extLst>
          </p:cNvPr>
          <p:cNvSpPr/>
          <p:nvPr userDrawn="1"/>
        </p:nvSpPr>
        <p:spPr>
          <a:xfrm rot="5400000">
            <a:off x="2598579" y="5216750"/>
            <a:ext cx="101647" cy="2224625"/>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24" name="Grupo 23">
            <a:extLst>
              <a:ext uri="{FF2B5EF4-FFF2-40B4-BE49-F238E27FC236}">
                <a16:creationId xmlns:a16="http://schemas.microsoft.com/office/drawing/2014/main" id="{0B4C406D-A835-4DA1-BFFE-E3C560E52B9A}"/>
              </a:ext>
            </a:extLst>
          </p:cNvPr>
          <p:cNvGrpSpPr/>
          <p:nvPr userDrawn="1"/>
        </p:nvGrpSpPr>
        <p:grpSpPr>
          <a:xfrm>
            <a:off x="2855940" y="1296680"/>
            <a:ext cx="905777" cy="910369"/>
            <a:chOff x="2844390" y="1337313"/>
            <a:chExt cx="905777" cy="910369"/>
          </a:xfrm>
          <a:solidFill>
            <a:srgbClr val="FFFFFF"/>
          </a:solidFill>
        </p:grpSpPr>
        <p:sp>
          <p:nvSpPr>
            <p:cNvPr id="25" name="Rounded Rectangle 3">
              <a:extLst>
                <a:ext uri="{FF2B5EF4-FFF2-40B4-BE49-F238E27FC236}">
                  <a16:creationId xmlns:a16="http://schemas.microsoft.com/office/drawing/2014/main" id="{31FF1319-134C-455E-B3CE-F6093A4AAE76}"/>
                </a:ext>
              </a:extLst>
            </p:cNvPr>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26" name="Rounded Rectangle 3">
              <a:extLst>
                <a:ext uri="{FF2B5EF4-FFF2-40B4-BE49-F238E27FC236}">
                  <a16:creationId xmlns:a16="http://schemas.microsoft.com/office/drawing/2014/main" id="{3438A9C8-DFAE-4FA2-B0FF-CDE7DB97FA40}"/>
                </a:ext>
              </a:extLst>
            </p:cNvPr>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27" name="Gráfico 10">
            <a:extLst>
              <a:ext uri="{FF2B5EF4-FFF2-40B4-BE49-F238E27FC236}">
                <a16:creationId xmlns:a16="http://schemas.microsoft.com/office/drawing/2014/main" id="{BA248527-901C-4A8B-8F63-29EE8E1050DF}"/>
              </a:ext>
            </a:extLst>
          </p:cNvPr>
          <p:cNvGrpSpPr/>
          <p:nvPr userDrawn="1"/>
        </p:nvGrpSpPr>
        <p:grpSpPr>
          <a:xfrm>
            <a:off x="627243" y="5458041"/>
            <a:ext cx="849367" cy="849367"/>
            <a:chOff x="627235" y="5458033"/>
            <a:chExt cx="849367" cy="849367"/>
          </a:xfrm>
          <a:solidFill>
            <a:srgbClr val="00BFF3"/>
          </a:solidFill>
        </p:grpSpPr>
        <p:sp>
          <p:nvSpPr>
            <p:cNvPr id="28" name="Forma libre: forma 27">
              <a:extLst>
                <a:ext uri="{FF2B5EF4-FFF2-40B4-BE49-F238E27FC236}">
                  <a16:creationId xmlns:a16="http://schemas.microsoft.com/office/drawing/2014/main" id="{B9150680-DC1A-4682-A3CE-8A3E13642179}"/>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75BDA7"/>
            </a:solidFill>
            <a:ln w="2285" cap="flat">
              <a:noFill/>
              <a:prstDash val="solid"/>
              <a:miter/>
            </a:ln>
          </p:spPr>
          <p:txBody>
            <a:bodyPr rtlCol="0" anchor="ctr"/>
            <a:lstStyle/>
            <a:p>
              <a:endParaRPr lang="es-PE" sz="1400"/>
            </a:p>
          </p:txBody>
        </p:sp>
        <p:sp>
          <p:nvSpPr>
            <p:cNvPr id="29" name="Forma libre: forma 28">
              <a:extLst>
                <a:ext uri="{FF2B5EF4-FFF2-40B4-BE49-F238E27FC236}">
                  <a16:creationId xmlns:a16="http://schemas.microsoft.com/office/drawing/2014/main" id="{E8306453-A5CF-4785-999C-0FD03EC3FE94}"/>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30692649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6" r:id="rId3"/>
    <p:sldLayoutId id="2147483659" r:id="rId4"/>
    <p:sldLayoutId id="2147483654" r:id="rId5"/>
    <p:sldLayoutId id="2147483660" r:id="rId6"/>
    <p:sldLayoutId id="2147483661" r:id="rId7"/>
    <p:sldLayoutId id="2147483662" r:id="rId8"/>
    <p:sldLayoutId id="2147483663" r:id="rId9"/>
    <p:sldLayoutId id="2147483664" r:id="rId10"/>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5.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18.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465B014-DCA0-4795-AE3B-2C0311B52CC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3774" y="0"/>
            <a:ext cx="12215773" cy="6864086"/>
          </a:xfrm>
          <a:prstGeom prst="rect">
            <a:avLst/>
          </a:prstGeom>
        </p:spPr>
      </p:pic>
      <p:sp>
        <p:nvSpPr>
          <p:cNvPr id="33" name="Forma libre: forma 32">
            <a:extLst>
              <a:ext uri="{FF2B5EF4-FFF2-40B4-BE49-F238E27FC236}">
                <a16:creationId xmlns:a16="http://schemas.microsoft.com/office/drawing/2014/main" id="{21D2DE2B-3880-4BF0-9489-EE69B54B2A7B}"/>
              </a:ext>
            </a:extLst>
          </p:cNvPr>
          <p:cNvSpPr/>
          <p:nvPr/>
        </p:nvSpPr>
        <p:spPr>
          <a:xfrm rot="3408062">
            <a:off x="3131844" y="-1806585"/>
            <a:ext cx="8246504" cy="13984391"/>
          </a:xfrm>
          <a:custGeom>
            <a:avLst/>
            <a:gdLst>
              <a:gd name="connsiteX0" fmla="*/ 2491775 w 8230373"/>
              <a:gd name="connsiteY0" fmla="*/ 0 h 13957036"/>
              <a:gd name="connsiteX1" fmla="*/ 8230373 w 8230373"/>
              <a:gd name="connsiteY1" fmla="*/ 3755084 h 13957036"/>
              <a:gd name="connsiteX2" fmla="*/ 1554666 w 8230373"/>
              <a:gd name="connsiteY2" fmla="*/ 13957036 h 13957036"/>
              <a:gd name="connsiteX3" fmla="*/ 0 w 8230373"/>
              <a:gd name="connsiteY3" fmla="*/ 12939731 h 13957036"/>
              <a:gd name="connsiteX4" fmla="*/ 1 w 8230373"/>
              <a:gd name="connsiteY4" fmla="*/ 3807980 h 1395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373" h="13957036">
                <a:moveTo>
                  <a:pt x="2491775" y="0"/>
                </a:moveTo>
                <a:lnTo>
                  <a:pt x="8230373" y="3755084"/>
                </a:lnTo>
                <a:lnTo>
                  <a:pt x="1554666" y="13957036"/>
                </a:lnTo>
                <a:lnTo>
                  <a:pt x="0" y="12939731"/>
                </a:lnTo>
                <a:lnTo>
                  <a:pt x="1" y="3807980"/>
                </a:lnTo>
                <a:close/>
              </a:path>
            </a:pathLst>
          </a:custGeom>
          <a:solidFill>
            <a:schemeClr val="accent3">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sz="1400"/>
          </a:p>
        </p:txBody>
      </p:sp>
      <p:sp>
        <p:nvSpPr>
          <p:cNvPr id="28" name="椭圆 27">
            <a:extLst>
              <a:ext uri="{FF2B5EF4-FFF2-40B4-BE49-F238E27FC236}">
                <a16:creationId xmlns:a16="http://schemas.microsoft.com/office/drawing/2014/main" id="{B3F2C907-F732-4AB7-82FD-34FE3E188E5A}"/>
              </a:ext>
            </a:extLst>
          </p:cNvPr>
          <p:cNvSpPr/>
          <p:nvPr/>
        </p:nvSpPr>
        <p:spPr>
          <a:xfrm>
            <a:off x="8957470" y="5512978"/>
            <a:ext cx="385099" cy="3850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29" name="椭圆 28">
            <a:extLst>
              <a:ext uri="{FF2B5EF4-FFF2-40B4-BE49-F238E27FC236}">
                <a16:creationId xmlns:a16="http://schemas.microsoft.com/office/drawing/2014/main" id="{7D6FA730-4A27-414A-977C-6A39DF0C50EC}"/>
              </a:ext>
            </a:extLst>
          </p:cNvPr>
          <p:cNvSpPr/>
          <p:nvPr/>
        </p:nvSpPr>
        <p:spPr>
          <a:xfrm>
            <a:off x="9489911" y="5512978"/>
            <a:ext cx="385099" cy="38509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30" name="椭圆 29">
            <a:extLst>
              <a:ext uri="{FF2B5EF4-FFF2-40B4-BE49-F238E27FC236}">
                <a16:creationId xmlns:a16="http://schemas.microsoft.com/office/drawing/2014/main" id="{12ACD08E-CC10-4EE5-9798-C7D2647C061E}"/>
              </a:ext>
            </a:extLst>
          </p:cNvPr>
          <p:cNvSpPr/>
          <p:nvPr/>
        </p:nvSpPr>
        <p:spPr>
          <a:xfrm>
            <a:off x="10022353" y="5512978"/>
            <a:ext cx="385099" cy="385099"/>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31" name="椭圆 30">
            <a:extLst>
              <a:ext uri="{FF2B5EF4-FFF2-40B4-BE49-F238E27FC236}">
                <a16:creationId xmlns:a16="http://schemas.microsoft.com/office/drawing/2014/main" id="{D8FF74C2-F6D7-4F68-9695-88B9A244C5F1}"/>
              </a:ext>
            </a:extLst>
          </p:cNvPr>
          <p:cNvSpPr/>
          <p:nvPr/>
        </p:nvSpPr>
        <p:spPr>
          <a:xfrm>
            <a:off x="10554794" y="5512978"/>
            <a:ext cx="385099" cy="385099"/>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sz="2000">
              <a:latin typeface="Century Gothic" panose="020B0502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2EE728AF-0A98-436C-9065-02B18774E32B}"/>
              </a:ext>
            </a:extLst>
          </p:cNvPr>
          <p:cNvSpPr/>
          <p:nvPr/>
        </p:nvSpPr>
        <p:spPr>
          <a:xfrm>
            <a:off x="6612722" y="4802859"/>
            <a:ext cx="4971839" cy="51430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200" i="1">
                <a:solidFill>
                  <a:schemeClr val="bg1"/>
                </a:solidFill>
                <a:latin typeface="Century Gothic" panose="020B0502020202020204" pitchFamily="34" charset="0"/>
              </a:rPr>
              <a:t>Far far away, behind the word mountains, far from the countries Vokalia and Consonantia, there live the blind texts.</a:t>
            </a:r>
          </a:p>
        </p:txBody>
      </p:sp>
      <p:sp>
        <p:nvSpPr>
          <p:cNvPr id="45" name="椭圆 40">
            <a:extLst>
              <a:ext uri="{FF2B5EF4-FFF2-40B4-BE49-F238E27FC236}">
                <a16:creationId xmlns:a16="http://schemas.microsoft.com/office/drawing/2014/main" id="{5120EA39-29BF-41FF-B794-ECBFA15F94E5}"/>
              </a:ext>
            </a:extLst>
          </p:cNvPr>
          <p:cNvSpPr/>
          <p:nvPr/>
        </p:nvSpPr>
        <p:spPr>
          <a:xfrm>
            <a:off x="9054892" y="5617679"/>
            <a:ext cx="190254" cy="175697"/>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a:latin typeface="Century Gothic" panose="020B0502020202020204" pitchFamily="34" charset="0"/>
              <a:cs typeface="Arial" panose="020B0604020202020204" pitchFamily="34" charset="0"/>
            </a:endParaRPr>
          </a:p>
        </p:txBody>
      </p:sp>
      <p:sp>
        <p:nvSpPr>
          <p:cNvPr id="46" name="椭圆 41">
            <a:extLst>
              <a:ext uri="{FF2B5EF4-FFF2-40B4-BE49-F238E27FC236}">
                <a16:creationId xmlns:a16="http://schemas.microsoft.com/office/drawing/2014/main" id="{9A84D6B5-7DC1-4B15-BDBE-B424445E0A35}"/>
              </a:ext>
            </a:extLst>
          </p:cNvPr>
          <p:cNvSpPr/>
          <p:nvPr/>
        </p:nvSpPr>
        <p:spPr>
          <a:xfrm>
            <a:off x="9587333" y="5610556"/>
            <a:ext cx="190254" cy="189943"/>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a:latin typeface="Century Gothic" panose="020B0502020202020204" pitchFamily="34" charset="0"/>
              <a:cs typeface="Arial" panose="020B0604020202020204" pitchFamily="34" charset="0"/>
            </a:endParaRPr>
          </a:p>
        </p:txBody>
      </p:sp>
      <p:sp>
        <p:nvSpPr>
          <p:cNvPr id="47" name="椭圆 42">
            <a:extLst>
              <a:ext uri="{FF2B5EF4-FFF2-40B4-BE49-F238E27FC236}">
                <a16:creationId xmlns:a16="http://schemas.microsoft.com/office/drawing/2014/main" id="{FE9BE2A5-7799-4E9C-B36F-56D0D7D83B50}"/>
              </a:ext>
            </a:extLst>
          </p:cNvPr>
          <p:cNvSpPr/>
          <p:nvPr/>
        </p:nvSpPr>
        <p:spPr>
          <a:xfrm>
            <a:off x="10119776" y="5614985"/>
            <a:ext cx="190254" cy="181085"/>
          </a:xfrm>
          <a:custGeom>
            <a:avLst/>
            <a:gdLst>
              <a:gd name="T0" fmla="*/ 6829 w 6861"/>
              <a:gd name="T1" fmla="*/ 2470 h 6539"/>
              <a:gd name="T2" fmla="*/ 6615 w 6861"/>
              <a:gd name="T3" fmla="*/ 2270 h 6539"/>
              <a:gd name="T4" fmla="*/ 4720 w 6861"/>
              <a:gd name="T5" fmla="*/ 1799 h 6539"/>
              <a:gd name="T6" fmla="*/ 3686 w 6861"/>
              <a:gd name="T7" fmla="*/ 142 h 6539"/>
              <a:gd name="T8" fmla="*/ 3430 w 6861"/>
              <a:gd name="T9" fmla="*/ 0 h 6539"/>
              <a:gd name="T10" fmla="*/ 3175 w 6861"/>
              <a:gd name="T11" fmla="*/ 142 h 6539"/>
              <a:gd name="T12" fmla="*/ 2141 w 6861"/>
              <a:gd name="T13" fmla="*/ 1799 h 6539"/>
              <a:gd name="T14" fmla="*/ 246 w 6861"/>
              <a:gd name="T15" fmla="*/ 2270 h 6539"/>
              <a:gd name="T16" fmla="*/ 32 w 6861"/>
              <a:gd name="T17" fmla="*/ 2470 h 6539"/>
              <a:gd name="T18" fmla="*/ 88 w 6861"/>
              <a:gd name="T19" fmla="*/ 2757 h 6539"/>
              <a:gd name="T20" fmla="*/ 1344 w 6861"/>
              <a:gd name="T21" fmla="*/ 4252 h 6539"/>
              <a:gd name="T22" fmla="*/ 1206 w 6861"/>
              <a:gd name="T23" fmla="*/ 6200 h 6539"/>
              <a:gd name="T24" fmla="*/ 1330 w 6861"/>
              <a:gd name="T25" fmla="*/ 6465 h 6539"/>
              <a:gd name="T26" fmla="*/ 1620 w 6861"/>
              <a:gd name="T27" fmla="*/ 6500 h 6539"/>
              <a:gd name="T28" fmla="*/ 3430 w 6861"/>
              <a:gd name="T29" fmla="*/ 5768 h 6539"/>
              <a:gd name="T30" fmla="*/ 5241 w 6861"/>
              <a:gd name="T31" fmla="*/ 6500 h 6539"/>
              <a:gd name="T32" fmla="*/ 5531 w 6861"/>
              <a:gd name="T33" fmla="*/ 6465 h 6539"/>
              <a:gd name="T34" fmla="*/ 5654 w 6861"/>
              <a:gd name="T35" fmla="*/ 6200 h 6539"/>
              <a:gd name="T36" fmla="*/ 5517 w 6861"/>
              <a:gd name="T37" fmla="*/ 4252 h 6539"/>
              <a:gd name="T38" fmla="*/ 6773 w 6861"/>
              <a:gd name="T39" fmla="*/ 2757 h 6539"/>
              <a:gd name="T40" fmla="*/ 6829 w 6861"/>
              <a:gd name="T41" fmla="*/ 2470 h 6539"/>
              <a:gd name="T42" fmla="*/ 3618 w 6861"/>
              <a:gd name="T43" fmla="*/ 1362 h 6539"/>
              <a:gd name="T44" fmla="*/ 2881 w 6861"/>
              <a:gd name="T45" fmla="*/ 2543 h 6539"/>
              <a:gd name="T46" fmla="*/ 2747 w 6861"/>
              <a:gd name="T47" fmla="*/ 2640 h 6539"/>
              <a:gd name="T48" fmla="*/ 1397 w 6861"/>
              <a:gd name="T49" fmla="*/ 2976 h 6539"/>
              <a:gd name="T50" fmla="*/ 1343 w 6861"/>
              <a:gd name="T51" fmla="*/ 2983 h 6539"/>
              <a:gd name="T52" fmla="*/ 1129 w 6861"/>
              <a:gd name="T53" fmla="*/ 2815 h 6539"/>
              <a:gd name="T54" fmla="*/ 1290 w 6861"/>
              <a:gd name="T55" fmla="*/ 2547 h 6539"/>
              <a:gd name="T56" fmla="*/ 2554 w 6861"/>
              <a:gd name="T57" fmla="*/ 2233 h 6539"/>
              <a:gd name="T58" fmla="*/ 3243 w 6861"/>
              <a:gd name="T59" fmla="*/ 1129 h 6539"/>
              <a:gd name="T60" fmla="*/ 3547 w 6861"/>
              <a:gd name="T61" fmla="*/ 1058 h 6539"/>
              <a:gd name="T62" fmla="*/ 3618 w 6861"/>
              <a:gd name="T63" fmla="*/ 1362 h 6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60" h="6539">
                <a:moveTo>
                  <a:pt x="6829" y="2470"/>
                </a:moveTo>
                <a:cubicBezTo>
                  <a:pt x="6797" y="2371"/>
                  <a:pt x="6716" y="2295"/>
                  <a:pt x="6615" y="2270"/>
                </a:cubicBezTo>
                <a:lnTo>
                  <a:pt x="4720" y="1799"/>
                </a:lnTo>
                <a:lnTo>
                  <a:pt x="3686" y="142"/>
                </a:lnTo>
                <a:cubicBezTo>
                  <a:pt x="3631" y="54"/>
                  <a:pt x="3534" y="0"/>
                  <a:pt x="3430" y="0"/>
                </a:cubicBezTo>
                <a:cubicBezTo>
                  <a:pt x="3326" y="0"/>
                  <a:pt x="3230" y="54"/>
                  <a:pt x="3175" y="142"/>
                </a:cubicBezTo>
                <a:lnTo>
                  <a:pt x="2141" y="1799"/>
                </a:lnTo>
                <a:lnTo>
                  <a:pt x="246" y="2270"/>
                </a:lnTo>
                <a:cubicBezTo>
                  <a:pt x="145" y="2295"/>
                  <a:pt x="64" y="2371"/>
                  <a:pt x="32" y="2470"/>
                </a:cubicBezTo>
                <a:cubicBezTo>
                  <a:pt x="0" y="2568"/>
                  <a:pt x="21" y="2677"/>
                  <a:pt x="88" y="2757"/>
                </a:cubicBezTo>
                <a:lnTo>
                  <a:pt x="1344" y="4252"/>
                </a:lnTo>
                <a:lnTo>
                  <a:pt x="1206" y="6200"/>
                </a:lnTo>
                <a:cubicBezTo>
                  <a:pt x="1199" y="6304"/>
                  <a:pt x="1246" y="6404"/>
                  <a:pt x="1330" y="6465"/>
                </a:cubicBezTo>
                <a:cubicBezTo>
                  <a:pt x="1414" y="6526"/>
                  <a:pt x="1524" y="6539"/>
                  <a:pt x="1620" y="6500"/>
                </a:cubicBezTo>
                <a:lnTo>
                  <a:pt x="3430" y="5768"/>
                </a:lnTo>
                <a:lnTo>
                  <a:pt x="5241" y="6500"/>
                </a:lnTo>
                <a:cubicBezTo>
                  <a:pt x="5337" y="6539"/>
                  <a:pt x="5447" y="6526"/>
                  <a:pt x="5531" y="6465"/>
                </a:cubicBezTo>
                <a:cubicBezTo>
                  <a:pt x="5615" y="6404"/>
                  <a:pt x="5662" y="6304"/>
                  <a:pt x="5654" y="6200"/>
                </a:cubicBezTo>
                <a:lnTo>
                  <a:pt x="5517" y="4252"/>
                </a:lnTo>
                <a:lnTo>
                  <a:pt x="6773" y="2757"/>
                </a:lnTo>
                <a:cubicBezTo>
                  <a:pt x="6840" y="2677"/>
                  <a:pt x="6861" y="2568"/>
                  <a:pt x="6829" y="2470"/>
                </a:cubicBezTo>
                <a:close/>
                <a:moveTo>
                  <a:pt x="3618" y="1362"/>
                </a:moveTo>
                <a:lnTo>
                  <a:pt x="2881" y="2543"/>
                </a:lnTo>
                <a:cubicBezTo>
                  <a:pt x="2851" y="2591"/>
                  <a:pt x="2803" y="2626"/>
                  <a:pt x="2747" y="2640"/>
                </a:cubicBezTo>
                <a:lnTo>
                  <a:pt x="1397" y="2976"/>
                </a:lnTo>
                <a:cubicBezTo>
                  <a:pt x="1379" y="2980"/>
                  <a:pt x="1361" y="2983"/>
                  <a:pt x="1343" y="2983"/>
                </a:cubicBezTo>
                <a:cubicBezTo>
                  <a:pt x="1244" y="2983"/>
                  <a:pt x="1154" y="2915"/>
                  <a:pt x="1129" y="2815"/>
                </a:cubicBezTo>
                <a:cubicBezTo>
                  <a:pt x="1100" y="2697"/>
                  <a:pt x="1172" y="2577"/>
                  <a:pt x="1290" y="2547"/>
                </a:cubicBezTo>
                <a:lnTo>
                  <a:pt x="2554" y="2233"/>
                </a:lnTo>
                <a:lnTo>
                  <a:pt x="3243" y="1129"/>
                </a:lnTo>
                <a:cubicBezTo>
                  <a:pt x="3308" y="1025"/>
                  <a:pt x="3444" y="994"/>
                  <a:pt x="3547" y="1058"/>
                </a:cubicBezTo>
                <a:cubicBezTo>
                  <a:pt x="3651" y="1123"/>
                  <a:pt x="3682" y="1259"/>
                  <a:pt x="3618" y="1362"/>
                </a:cubicBezTo>
                <a:close/>
              </a:path>
            </a:pathLst>
          </a:custGeom>
          <a:solidFill>
            <a:schemeClr val="bg1"/>
          </a:solidFill>
          <a:ln>
            <a:noFill/>
          </a:ln>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a:latin typeface="Century Gothic" panose="020B0502020202020204" pitchFamily="34" charset="0"/>
              <a:cs typeface="Arial" panose="020B0604020202020204" pitchFamily="34" charset="0"/>
            </a:endParaRPr>
          </a:p>
        </p:txBody>
      </p:sp>
      <p:sp>
        <p:nvSpPr>
          <p:cNvPr id="48" name="椭圆 43">
            <a:extLst>
              <a:ext uri="{FF2B5EF4-FFF2-40B4-BE49-F238E27FC236}">
                <a16:creationId xmlns:a16="http://schemas.microsoft.com/office/drawing/2014/main" id="{DE21C27C-39DE-42F7-890D-AE24C310AC13}"/>
              </a:ext>
            </a:extLst>
          </p:cNvPr>
          <p:cNvSpPr/>
          <p:nvPr/>
        </p:nvSpPr>
        <p:spPr>
          <a:xfrm>
            <a:off x="10652216" y="5613264"/>
            <a:ext cx="190254" cy="184526"/>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bg1"/>
          </a:solidFill>
          <a:ln>
            <a:noFill/>
          </a:ln>
        </p:spPr>
        <p:style>
          <a:lnRef idx="1">
            <a:schemeClr val="accent4"/>
          </a:lnRef>
          <a:fillRef idx="3">
            <a:schemeClr val="accent4"/>
          </a:fillRef>
          <a:effectRef idx="2">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2000">
              <a:latin typeface="Century Gothic" panose="020B0502020202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46E7EB2E-44C2-4980-9618-9A45E8AF03A8}"/>
              </a:ext>
            </a:extLst>
          </p:cNvPr>
          <p:cNvSpPr txBox="1"/>
          <p:nvPr/>
        </p:nvSpPr>
        <p:spPr>
          <a:xfrm>
            <a:off x="8868297" y="6194095"/>
            <a:ext cx="2684334" cy="461665"/>
          </a:xfrm>
          <a:prstGeom prst="rect">
            <a:avLst/>
          </a:prstGeom>
          <a:noFill/>
        </p:spPr>
        <p:txBody>
          <a:bodyPr wrap="square">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lang="en-US" altLang="ko-KR" sz="2400">
                <a:solidFill>
                  <a:schemeClr val="bg1"/>
                </a:solidFill>
              </a:rPr>
              <a:t>slidesppt.net</a:t>
            </a:r>
            <a:endParaRPr lang="ko-KR" altLang="en-US" sz="2400">
              <a:solidFill>
                <a:schemeClr val="bg1"/>
              </a:solidFill>
            </a:endParaRPr>
          </a:p>
        </p:txBody>
      </p:sp>
      <p:grpSp>
        <p:nvGrpSpPr>
          <p:cNvPr id="21" name="Gráfico 10">
            <a:extLst>
              <a:ext uri="{FF2B5EF4-FFF2-40B4-BE49-F238E27FC236}">
                <a16:creationId xmlns:a16="http://schemas.microsoft.com/office/drawing/2014/main" id="{C87A13A9-769A-4F3D-BD78-5E4FBCB84CAB}"/>
              </a:ext>
            </a:extLst>
          </p:cNvPr>
          <p:cNvGrpSpPr/>
          <p:nvPr/>
        </p:nvGrpSpPr>
        <p:grpSpPr>
          <a:xfrm>
            <a:off x="11040245" y="186263"/>
            <a:ext cx="940000" cy="940000"/>
            <a:chOff x="627235" y="5458033"/>
            <a:chExt cx="849367" cy="849367"/>
          </a:xfrm>
          <a:solidFill>
            <a:srgbClr val="00BFF3"/>
          </a:solidFill>
        </p:grpSpPr>
        <p:sp>
          <p:nvSpPr>
            <p:cNvPr id="22" name="Forma libre: forma 30">
              <a:extLst>
                <a:ext uri="{FF2B5EF4-FFF2-40B4-BE49-F238E27FC236}">
                  <a16:creationId xmlns:a16="http://schemas.microsoft.com/office/drawing/2014/main" id="{4B8B0EF3-DEB1-4EE7-A3F0-DCC398FD4D7B}"/>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accent3">
                <a:lumMod val="75000"/>
              </a:schemeClr>
            </a:solidFill>
            <a:ln w="2285" cap="flat">
              <a:noFill/>
              <a:prstDash val="solid"/>
              <a:miter/>
            </a:ln>
          </p:spPr>
          <p:txBody>
            <a:bodyPr rtlCol="0" anchor="ctr"/>
            <a:lstStyle/>
            <a:p>
              <a:endParaRPr lang="es-PE" sz="1400"/>
            </a:p>
          </p:txBody>
        </p:sp>
        <p:sp>
          <p:nvSpPr>
            <p:cNvPr id="23" name="Forma libre: forma 31">
              <a:extLst>
                <a:ext uri="{FF2B5EF4-FFF2-40B4-BE49-F238E27FC236}">
                  <a16:creationId xmlns:a16="http://schemas.microsoft.com/office/drawing/2014/main" id="{6B4941C4-E03D-42D6-8B9B-CF357EFCF824}"/>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24" name="TextBox 7">
            <a:extLst>
              <a:ext uri="{FF2B5EF4-FFF2-40B4-BE49-F238E27FC236}">
                <a16:creationId xmlns:a16="http://schemas.microsoft.com/office/drawing/2014/main" id="{417A7A43-6455-435B-A2DE-13C81349EA50}"/>
              </a:ext>
            </a:extLst>
          </p:cNvPr>
          <p:cNvSpPr txBox="1"/>
          <p:nvPr/>
        </p:nvSpPr>
        <p:spPr>
          <a:xfrm>
            <a:off x="5636534" y="1528912"/>
            <a:ext cx="5927792" cy="2554545"/>
          </a:xfrm>
          <a:prstGeom prst="rect">
            <a:avLst/>
          </a:prstGeom>
          <a:noFill/>
          <a:effectLst>
            <a:outerShdw blurRad="139700" dist="38100" dir="2700000" algn="tl" rotWithShape="0">
              <a:prstClr val="black"/>
            </a:outerShdw>
          </a:effectLst>
        </p:spPr>
        <p:txBody>
          <a:bodyPr wrap="square" rtlCol="0" anchor="ctr">
            <a:spAutoFit/>
          </a:bodyPr>
          <a:lstStyle/>
          <a:p>
            <a:pPr algn="r"/>
            <a:r>
              <a:rPr lang="es-MX" altLang="ko-KR" sz="8000" b="1">
                <a:solidFill>
                  <a:schemeClr val="bg1"/>
                </a:solidFill>
                <a:latin typeface="Century Gothic" panose="020B0502020202020204" pitchFamily="34" charset="0"/>
                <a:ea typeface="Roboto Black" panose="02000000000000000000" pitchFamily="2" charset="0"/>
                <a:cs typeface="Arial" panose="020B0604020202020204" pitchFamily="34" charset="0"/>
              </a:rPr>
              <a:t>GASTRIC SLEEVE</a:t>
            </a:r>
            <a:endParaRPr lang="ko-KR" altLang="en-US" sz="8000" b="1">
              <a:solidFill>
                <a:srgbClr val="CC0000"/>
              </a:solidFill>
              <a:latin typeface="Century Gothic" panose="020B0502020202020204" pitchFamily="34" charset="0"/>
              <a:cs typeface="Arial" panose="020B0604020202020204" pitchFamily="34" charset="0"/>
            </a:endParaRPr>
          </a:p>
        </p:txBody>
      </p:sp>
      <p:sp>
        <p:nvSpPr>
          <p:cNvPr id="25" name="TextBox 17">
            <a:extLst>
              <a:ext uri="{FF2B5EF4-FFF2-40B4-BE49-F238E27FC236}">
                <a16:creationId xmlns:a16="http://schemas.microsoft.com/office/drawing/2014/main" id="{63E77237-11AA-468C-8C78-EA6CEBFC34F7}"/>
              </a:ext>
            </a:extLst>
          </p:cNvPr>
          <p:cNvSpPr txBox="1"/>
          <p:nvPr/>
        </p:nvSpPr>
        <p:spPr>
          <a:xfrm>
            <a:off x="7988629" y="4101215"/>
            <a:ext cx="3778619" cy="646331"/>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ctr"/>
            <a:r>
              <a:rPr lang="es-MX" altLang="ko-KR" sz="3600" b="1">
                <a:solidFill>
                  <a:schemeClr val="bg1"/>
                </a:solidFill>
                <a:latin typeface="Century Gothic" panose="020B0502020202020204" pitchFamily="34" charset="0"/>
                <a:cs typeface="Aharoni" panose="02010803020104030203" pitchFamily="2" charset="-79"/>
              </a:rPr>
              <a:t>FREE TEMPLATE</a:t>
            </a:r>
            <a:endParaRPr lang="ko-KR" altLang="en-US" sz="3600" b="1">
              <a:solidFill>
                <a:schemeClr val="bg1"/>
              </a:solidFill>
              <a:latin typeface="Century Gothic" panose="020B0502020202020204" pitchFamily="34" charset="0"/>
              <a:cs typeface="Aharoni" panose="02010803020104030203" pitchFamily="2" charset="-79"/>
            </a:endParaRPr>
          </a:p>
        </p:txBody>
      </p:sp>
      <p:grpSp>
        <p:nvGrpSpPr>
          <p:cNvPr id="2" name="Grupo 1">
            <a:extLst>
              <a:ext uri="{FF2B5EF4-FFF2-40B4-BE49-F238E27FC236}">
                <a16:creationId xmlns:a16="http://schemas.microsoft.com/office/drawing/2014/main" id="{4BB32665-9EA3-838E-C189-6C60CA672742}"/>
              </a:ext>
            </a:extLst>
          </p:cNvPr>
          <p:cNvGrpSpPr/>
          <p:nvPr/>
        </p:nvGrpSpPr>
        <p:grpSpPr>
          <a:xfrm>
            <a:off x="555580" y="418255"/>
            <a:ext cx="6332814" cy="6163994"/>
            <a:chOff x="555580" y="418255"/>
            <a:chExt cx="6332814" cy="6163994"/>
          </a:xfrm>
        </p:grpSpPr>
        <p:pic>
          <p:nvPicPr>
            <p:cNvPr id="35" name="Imagen 34">
              <a:extLst>
                <a:ext uri="{FF2B5EF4-FFF2-40B4-BE49-F238E27FC236}">
                  <a16:creationId xmlns:a16="http://schemas.microsoft.com/office/drawing/2014/main" id="{9243D05F-C630-42DC-BAE3-24FA18305DA0}"/>
                </a:ext>
              </a:extLst>
            </p:cNvPr>
            <p:cNvPicPr>
              <a:picLocks noChangeAspect="1"/>
            </p:cNvPicPr>
            <p:nvPr/>
          </p:nvPicPr>
          <p:blipFill>
            <a:blip r:embed="rId4">
              <a:graysc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67805" y="418255"/>
              <a:ext cx="6120589" cy="6120589"/>
            </a:xfrm>
            <a:prstGeom prst="rect">
              <a:avLst/>
            </a:prstGeom>
          </p:spPr>
        </p:pic>
        <p:pic>
          <p:nvPicPr>
            <p:cNvPr id="7" name="Imagen 6">
              <a:extLst>
                <a:ext uri="{FF2B5EF4-FFF2-40B4-BE49-F238E27FC236}">
                  <a16:creationId xmlns:a16="http://schemas.microsoft.com/office/drawing/2014/main" id="{F120C3BB-337B-4CFB-B55B-632903F7449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5580" y="461660"/>
              <a:ext cx="6120589" cy="6120589"/>
            </a:xfrm>
            <a:prstGeom prst="rect">
              <a:avLst/>
            </a:prstGeom>
          </p:spPr>
        </p:pic>
      </p:grpSp>
      <p:cxnSp>
        <p:nvCxnSpPr>
          <p:cNvPr id="11" name="Conector recto 10">
            <a:extLst>
              <a:ext uri="{FF2B5EF4-FFF2-40B4-BE49-F238E27FC236}">
                <a16:creationId xmlns:a16="http://schemas.microsoft.com/office/drawing/2014/main" id="{02D7372E-9453-488D-9FDF-2F8BA046CA4D}"/>
              </a:ext>
            </a:extLst>
          </p:cNvPr>
          <p:cNvCxnSpPr/>
          <p:nvPr/>
        </p:nvCxnSpPr>
        <p:spPr>
          <a:xfrm flipH="1">
            <a:off x="6612723" y="4101215"/>
            <a:ext cx="5579276" cy="3454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7347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1FE707FF-409A-4A6B-ABF3-983CC71F2F44}"/>
              </a:ext>
            </a:extLst>
          </p:cNvPr>
          <p:cNvGrpSpPr/>
          <p:nvPr/>
        </p:nvGrpSpPr>
        <p:grpSpPr>
          <a:xfrm>
            <a:off x="563449" y="1016676"/>
            <a:ext cx="10496900" cy="5512953"/>
            <a:chOff x="563449" y="1016676"/>
            <a:chExt cx="7860715" cy="4128433"/>
          </a:xfrm>
        </p:grpSpPr>
        <p:sp>
          <p:nvSpPr>
            <p:cNvPr id="2" name="Up Arrow 64">
              <a:extLst>
                <a:ext uri="{FF2B5EF4-FFF2-40B4-BE49-F238E27FC236}">
                  <a16:creationId xmlns:a16="http://schemas.microsoft.com/office/drawing/2014/main" id="{9ADB092D-A57A-4898-B270-D95D62CD9973}"/>
                </a:ext>
              </a:extLst>
            </p:cNvPr>
            <p:cNvSpPr/>
            <p:nvPr/>
          </p:nvSpPr>
          <p:spPr>
            <a:xfrm>
              <a:off x="4272112" y="1016676"/>
              <a:ext cx="370550" cy="4128430"/>
            </a:xfrm>
            <a:prstGeom prst="upArrow">
              <a:avLst>
                <a:gd name="adj1" fmla="val 50000"/>
                <a:gd name="adj2" fmla="val 6714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latin typeface="印品黑体" panose="00000500000000000000" pitchFamily="2" charset="-122"/>
              </a:endParaRPr>
            </a:p>
          </p:txBody>
        </p:sp>
        <p:sp>
          <p:nvSpPr>
            <p:cNvPr id="3" name="Bent Arrow 65">
              <a:extLst>
                <a:ext uri="{FF2B5EF4-FFF2-40B4-BE49-F238E27FC236}">
                  <a16:creationId xmlns:a16="http://schemas.microsoft.com/office/drawing/2014/main" id="{52C59972-EC96-481D-9312-24AA2A48B251}"/>
                </a:ext>
              </a:extLst>
            </p:cNvPr>
            <p:cNvSpPr/>
            <p:nvPr/>
          </p:nvSpPr>
          <p:spPr>
            <a:xfrm>
              <a:off x="4363680" y="1734086"/>
              <a:ext cx="2337603" cy="3411020"/>
            </a:xfrm>
            <a:prstGeom prst="bentArrow">
              <a:avLst>
                <a:gd name="adj1" fmla="val 8879"/>
                <a:gd name="adj2" fmla="val 9038"/>
                <a:gd name="adj3" fmla="val 15734"/>
                <a:gd name="adj4" fmla="val 1945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solidFill>
                  <a:schemeClr val="tx1"/>
                </a:solidFill>
                <a:latin typeface="印品黑体" panose="00000500000000000000" pitchFamily="2" charset="-122"/>
              </a:endParaRPr>
            </a:p>
          </p:txBody>
        </p:sp>
        <p:sp>
          <p:nvSpPr>
            <p:cNvPr id="4" name="Bent Arrow 53">
              <a:extLst>
                <a:ext uri="{FF2B5EF4-FFF2-40B4-BE49-F238E27FC236}">
                  <a16:creationId xmlns:a16="http://schemas.microsoft.com/office/drawing/2014/main" id="{4067304E-BF04-46DC-9988-5904E4878F4B}"/>
                </a:ext>
              </a:extLst>
            </p:cNvPr>
            <p:cNvSpPr/>
            <p:nvPr/>
          </p:nvSpPr>
          <p:spPr>
            <a:xfrm flipH="1">
              <a:off x="2235193" y="2420099"/>
              <a:ext cx="2337603" cy="2725008"/>
            </a:xfrm>
            <a:prstGeom prst="bentArrow">
              <a:avLst>
                <a:gd name="adj1" fmla="val 8879"/>
                <a:gd name="adj2" fmla="val 9038"/>
                <a:gd name="adj3" fmla="val 15734"/>
                <a:gd name="adj4" fmla="val 1945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solidFill>
                  <a:schemeClr val="tx1"/>
                </a:solidFill>
                <a:latin typeface="印品黑体" panose="00000500000000000000" pitchFamily="2" charset="-122"/>
              </a:endParaRPr>
            </a:p>
          </p:txBody>
        </p:sp>
        <p:sp>
          <p:nvSpPr>
            <p:cNvPr id="5" name="Bent Arrow 50">
              <a:extLst>
                <a:ext uri="{FF2B5EF4-FFF2-40B4-BE49-F238E27FC236}">
                  <a16:creationId xmlns:a16="http://schemas.microsoft.com/office/drawing/2014/main" id="{E9FBEDD9-50D9-431F-8378-4EFB3F717528}"/>
                </a:ext>
              </a:extLst>
            </p:cNvPr>
            <p:cNvSpPr/>
            <p:nvPr/>
          </p:nvSpPr>
          <p:spPr>
            <a:xfrm>
              <a:off x="4364798" y="2801217"/>
              <a:ext cx="2074098" cy="2343891"/>
            </a:xfrm>
            <a:prstGeom prst="bentArrow">
              <a:avLst>
                <a:gd name="adj1" fmla="val 10194"/>
                <a:gd name="adj2" fmla="val 9038"/>
                <a:gd name="adj3" fmla="val 14263"/>
                <a:gd name="adj4" fmla="val 249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solidFill>
                  <a:schemeClr val="tx1"/>
                </a:solidFill>
                <a:latin typeface="印品黑体" panose="00000500000000000000" pitchFamily="2" charset="-122"/>
              </a:endParaRPr>
            </a:p>
          </p:txBody>
        </p:sp>
        <p:sp>
          <p:nvSpPr>
            <p:cNvPr id="6" name="Bent Arrow 56">
              <a:extLst>
                <a:ext uri="{FF2B5EF4-FFF2-40B4-BE49-F238E27FC236}">
                  <a16:creationId xmlns:a16="http://schemas.microsoft.com/office/drawing/2014/main" id="{3FAAC3C0-A68A-406D-B520-3CCE0BCFE2A1}"/>
                </a:ext>
              </a:extLst>
            </p:cNvPr>
            <p:cNvSpPr/>
            <p:nvPr/>
          </p:nvSpPr>
          <p:spPr>
            <a:xfrm flipH="1">
              <a:off x="2790803" y="3396804"/>
              <a:ext cx="1781993" cy="1748305"/>
            </a:xfrm>
            <a:prstGeom prst="bentArrow">
              <a:avLst>
                <a:gd name="adj1" fmla="val 13458"/>
                <a:gd name="adj2" fmla="val 12349"/>
                <a:gd name="adj3" fmla="val 17061"/>
                <a:gd name="adj4" fmla="val 300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en-US">
                <a:solidFill>
                  <a:schemeClr val="tx1"/>
                </a:solidFill>
                <a:latin typeface="印品黑体" panose="00000500000000000000" pitchFamily="2" charset="-122"/>
              </a:endParaRPr>
            </a:p>
          </p:txBody>
        </p:sp>
        <p:sp>
          <p:nvSpPr>
            <p:cNvPr id="7" name="TextBox 66">
              <a:extLst>
                <a:ext uri="{FF2B5EF4-FFF2-40B4-BE49-F238E27FC236}">
                  <a16:creationId xmlns:a16="http://schemas.microsoft.com/office/drawing/2014/main" id="{41FFA3AC-942E-4ABD-8A31-B6104A0F1094}"/>
                </a:ext>
              </a:extLst>
            </p:cNvPr>
            <p:cNvSpPr txBox="1"/>
            <p:nvPr/>
          </p:nvSpPr>
          <p:spPr>
            <a:xfrm>
              <a:off x="907539" y="3893280"/>
              <a:ext cx="1722880" cy="1154096"/>
            </a:xfrm>
            <a:prstGeom prst="rect">
              <a:avLst/>
            </a:prstGeom>
            <a:noFill/>
          </p:spPr>
          <p:txBody>
            <a:bodyPr wrap="square" lIns="65032" tIns="32516" rIns="65032" bIns="32516" rtlCol="0">
              <a:spAutoFit/>
            </a:bodyPr>
            <a:lstStyle/>
            <a:p>
              <a:pPr algn="r"/>
              <a:r>
                <a:rPr lang="en-US" altLang="zh-CN" sz="1400" b="1">
                  <a:solidFill>
                    <a:schemeClr val="bg1">
                      <a:lumMod val="50000"/>
                    </a:schemeClr>
                  </a:solidFill>
                  <a:latin typeface="印品黑体" panose="00000500000000000000" pitchFamily="2" charset="-122"/>
                  <a:ea typeface="印品黑体" panose="00000500000000000000" pitchFamily="2" charset="-122"/>
                </a:rPr>
                <a:t>Text content</a:t>
              </a:r>
              <a:br>
                <a:rPr lang="en-US" sz="1200" b="1">
                  <a:solidFill>
                    <a:schemeClr val="accent4"/>
                  </a:solidFill>
                  <a:latin typeface="印品黑体" panose="00000500000000000000" pitchFamily="2" charset="-122"/>
                  <a:ea typeface="印品黑体" panose="00000500000000000000" pitchFamily="2" charset="-122"/>
                </a:rPr>
              </a:br>
              <a:endParaRPr lang="en-US" sz="1200" b="1">
                <a:solidFill>
                  <a:schemeClr val="accent4"/>
                </a:solidFill>
                <a:latin typeface="印品黑体" panose="00000500000000000000" pitchFamily="2" charset="-122"/>
                <a:ea typeface="印品黑体" panose="00000500000000000000" pitchFamily="2" charset="-122"/>
              </a:endParaRPr>
            </a:p>
            <a:p>
              <a:pPr algn="r">
                <a:lnSpc>
                  <a:spcPct val="150000"/>
                </a:lnSpc>
              </a:pPr>
              <a:r>
                <a:rPr lang="en-US" altLang="zh-CN" sz="1200">
                  <a:solidFill>
                    <a:schemeClr val="bg1">
                      <a:lumMod val="50000"/>
                    </a:schemeClr>
                  </a:solidFill>
                  <a:latin typeface="印品黑体" panose="00000500000000000000" pitchFamily="2" charset="-122"/>
                  <a:ea typeface="印品黑体" panose="00000500000000000000" pitchFamily="2" charset="-122"/>
                  <a:cs typeface="+mn-ea"/>
                  <a:sym typeface="+mn-lt"/>
                </a:rPr>
                <a:t>Click to add text Related title text, Click to add text Related title text, Click to add text Related title text.</a:t>
              </a:r>
              <a:endParaRPr lang="en-GB" altLang="zh-CN" sz="1200">
                <a:solidFill>
                  <a:schemeClr val="bg1">
                    <a:lumMod val="50000"/>
                  </a:schemeClr>
                </a:solidFill>
                <a:latin typeface="印品黑体" panose="00000500000000000000" pitchFamily="2" charset="-122"/>
                <a:ea typeface="印品黑体" panose="00000500000000000000" pitchFamily="2" charset="-122"/>
                <a:cs typeface="+mn-ea"/>
                <a:sym typeface="+mn-lt"/>
              </a:endParaRPr>
            </a:p>
          </p:txBody>
        </p:sp>
        <p:sp>
          <p:nvSpPr>
            <p:cNvPr id="8" name="TextBox 68">
              <a:extLst>
                <a:ext uri="{FF2B5EF4-FFF2-40B4-BE49-F238E27FC236}">
                  <a16:creationId xmlns:a16="http://schemas.microsoft.com/office/drawing/2014/main" id="{A6631629-965B-4D3C-B665-2690A9EAA793}"/>
                </a:ext>
              </a:extLst>
            </p:cNvPr>
            <p:cNvSpPr txBox="1"/>
            <p:nvPr/>
          </p:nvSpPr>
          <p:spPr>
            <a:xfrm>
              <a:off x="563449" y="2408242"/>
              <a:ext cx="1700415" cy="1361530"/>
            </a:xfrm>
            <a:prstGeom prst="rect">
              <a:avLst/>
            </a:prstGeom>
            <a:noFill/>
          </p:spPr>
          <p:txBody>
            <a:bodyPr wrap="square" lIns="65032" tIns="32516" rIns="65032" bIns="32516" rtlCol="0">
              <a:spAutoFit/>
            </a:bodyPr>
            <a:lstStyle/>
            <a:p>
              <a:pPr algn="r"/>
              <a:r>
                <a:rPr lang="en-US" altLang="zh-CN" sz="1400" b="1">
                  <a:solidFill>
                    <a:schemeClr val="bg1">
                      <a:lumMod val="50000"/>
                    </a:schemeClr>
                  </a:solidFill>
                  <a:latin typeface="印品黑体" panose="00000500000000000000" pitchFamily="2" charset="-122"/>
                  <a:ea typeface="印品黑体" panose="00000500000000000000" pitchFamily="2" charset="-122"/>
                </a:rPr>
                <a:t>Text content</a:t>
              </a:r>
              <a:br>
                <a:rPr lang="en-US" altLang="zh-CN" sz="1200" b="1">
                  <a:solidFill>
                    <a:schemeClr val="accent4"/>
                  </a:solidFill>
                  <a:latin typeface="印品黑体" panose="00000500000000000000" pitchFamily="2" charset="-122"/>
                  <a:ea typeface="印品黑体" panose="00000500000000000000" pitchFamily="2" charset="-122"/>
                </a:rPr>
              </a:br>
              <a:endParaRPr lang="en-US" altLang="zh-CN" sz="1200" b="1">
                <a:solidFill>
                  <a:schemeClr val="bg1">
                    <a:lumMod val="50000"/>
                  </a:schemeClr>
                </a:solidFill>
                <a:latin typeface="印品黑体" panose="00000500000000000000" pitchFamily="2" charset="-122"/>
                <a:ea typeface="印品黑体" panose="00000500000000000000" pitchFamily="2" charset="-122"/>
              </a:endParaRPr>
            </a:p>
            <a:p>
              <a:pPr algn="r">
                <a:lnSpc>
                  <a:spcPct val="150000"/>
                </a:lnSpc>
              </a:pPr>
              <a:r>
                <a:rPr lang="en-US" altLang="zh-CN" sz="1200">
                  <a:solidFill>
                    <a:schemeClr val="bg1">
                      <a:lumMod val="50000"/>
                    </a:schemeClr>
                  </a:solidFill>
                  <a:latin typeface="印品黑体" panose="00000500000000000000" pitchFamily="2" charset="-122"/>
                  <a:ea typeface="印品黑体" panose="00000500000000000000" pitchFamily="2" charset="-122"/>
                  <a:cs typeface="+mn-ea"/>
                  <a:sym typeface="+mn-lt"/>
                </a:rPr>
                <a:t>Click to add text Related title text, Click to add text Related title text, Click to add text Related title text, Click to add text Related title text</a:t>
              </a:r>
              <a:endParaRPr lang="en-US" altLang="zh-CN" sz="1200">
                <a:solidFill>
                  <a:schemeClr val="bg1">
                    <a:lumMod val="50000"/>
                  </a:schemeClr>
                </a:solidFill>
                <a:latin typeface="印品黑体" panose="00000500000000000000" pitchFamily="2" charset="-122"/>
                <a:ea typeface="印品黑体" panose="00000500000000000000" pitchFamily="2" charset="-122"/>
              </a:endParaRPr>
            </a:p>
          </p:txBody>
        </p:sp>
        <p:sp>
          <p:nvSpPr>
            <p:cNvPr id="9" name="TextBox 69">
              <a:extLst>
                <a:ext uri="{FF2B5EF4-FFF2-40B4-BE49-F238E27FC236}">
                  <a16:creationId xmlns:a16="http://schemas.microsoft.com/office/drawing/2014/main" id="{8EB99324-DF09-42CA-92D2-235C79C29764}"/>
                </a:ext>
              </a:extLst>
            </p:cNvPr>
            <p:cNvSpPr txBox="1"/>
            <p:nvPr/>
          </p:nvSpPr>
          <p:spPr>
            <a:xfrm>
              <a:off x="6650915" y="2928636"/>
              <a:ext cx="1700415" cy="1223240"/>
            </a:xfrm>
            <a:prstGeom prst="rect">
              <a:avLst/>
            </a:prstGeom>
            <a:noFill/>
          </p:spPr>
          <p:txBody>
            <a:bodyPr wrap="square" lIns="65032" tIns="32516" rIns="65032" bIns="32516" rtlCol="0">
              <a:spAutoFit/>
            </a:bodyPr>
            <a:lstStyle/>
            <a:p>
              <a:r>
                <a:rPr lang="en-US" altLang="zh-CN" sz="1400" b="1">
                  <a:solidFill>
                    <a:schemeClr val="bg1">
                      <a:lumMod val="50000"/>
                    </a:schemeClr>
                  </a:solidFill>
                  <a:latin typeface="印品黑体" panose="00000500000000000000" pitchFamily="2" charset="-122"/>
                  <a:ea typeface="印品黑体" panose="00000500000000000000" pitchFamily="2" charset="-122"/>
                </a:rPr>
                <a:t>Text content</a:t>
              </a:r>
              <a:endParaRPr lang="en-US" altLang="zh-CN" sz="1400" b="1">
                <a:solidFill>
                  <a:schemeClr val="accent4"/>
                </a:solidFill>
                <a:latin typeface="印品黑体" panose="00000500000000000000" pitchFamily="2" charset="-122"/>
                <a:ea typeface="印品黑体" panose="00000500000000000000" pitchFamily="2" charset="-122"/>
              </a:endParaRPr>
            </a:p>
            <a:p>
              <a:pPr>
                <a:lnSpc>
                  <a:spcPct val="150000"/>
                </a:lnSpc>
              </a:pPr>
              <a:r>
                <a:rPr lang="en-US" altLang="zh-CN" sz="1200">
                  <a:solidFill>
                    <a:schemeClr val="bg1">
                      <a:lumMod val="50000"/>
                    </a:schemeClr>
                  </a:solidFill>
                  <a:latin typeface="印品黑体" panose="00000500000000000000" pitchFamily="2" charset="-122"/>
                  <a:ea typeface="印品黑体" panose="00000500000000000000" pitchFamily="2" charset="-122"/>
                  <a:cs typeface="+mn-ea"/>
                  <a:sym typeface="+mn-lt"/>
                </a:rPr>
                <a:t>Click to add text Related title text, Click to add text Related title text, Click to add text Related title text, Click to add text Related title text</a:t>
              </a:r>
              <a:endParaRPr lang="en-US" altLang="zh-CN" sz="1200">
                <a:solidFill>
                  <a:schemeClr val="bg1">
                    <a:lumMod val="50000"/>
                  </a:schemeClr>
                </a:solidFill>
                <a:latin typeface="印品黑体" panose="00000500000000000000" pitchFamily="2" charset="-122"/>
                <a:ea typeface="印品黑体" panose="00000500000000000000" pitchFamily="2" charset="-122"/>
              </a:endParaRPr>
            </a:p>
          </p:txBody>
        </p:sp>
        <p:sp>
          <p:nvSpPr>
            <p:cNvPr id="10" name="TextBox 70">
              <a:extLst>
                <a:ext uri="{FF2B5EF4-FFF2-40B4-BE49-F238E27FC236}">
                  <a16:creationId xmlns:a16="http://schemas.microsoft.com/office/drawing/2014/main" id="{5ADB4021-83D4-42BB-B0ED-BBD042A13E02}"/>
                </a:ext>
              </a:extLst>
            </p:cNvPr>
            <p:cNvSpPr txBox="1"/>
            <p:nvPr/>
          </p:nvSpPr>
          <p:spPr>
            <a:xfrm>
              <a:off x="2510102" y="1106889"/>
              <a:ext cx="1700415" cy="1154096"/>
            </a:xfrm>
            <a:prstGeom prst="rect">
              <a:avLst/>
            </a:prstGeom>
            <a:noFill/>
          </p:spPr>
          <p:txBody>
            <a:bodyPr wrap="square" lIns="65032" tIns="32516" rIns="65032" bIns="32516" rtlCol="0">
              <a:spAutoFit/>
            </a:bodyPr>
            <a:lstStyle/>
            <a:p>
              <a:pPr algn="r"/>
              <a:r>
                <a:rPr lang="en-US" altLang="zh-CN" sz="1400" b="1">
                  <a:solidFill>
                    <a:schemeClr val="bg1">
                      <a:lumMod val="50000"/>
                    </a:schemeClr>
                  </a:solidFill>
                  <a:latin typeface="印品黑体" panose="00000500000000000000" pitchFamily="2" charset="-122"/>
                  <a:ea typeface="印品黑体" panose="00000500000000000000" pitchFamily="2" charset="-122"/>
                </a:rPr>
                <a:t>Text content</a:t>
              </a:r>
              <a:br>
                <a:rPr lang="en-US" altLang="zh-CN" sz="1200" b="1">
                  <a:solidFill>
                    <a:schemeClr val="accent4"/>
                  </a:solidFill>
                  <a:latin typeface="印品黑体" panose="00000500000000000000" pitchFamily="2" charset="-122"/>
                  <a:ea typeface="印品黑体" panose="00000500000000000000" pitchFamily="2" charset="-122"/>
                </a:rPr>
              </a:br>
              <a:endParaRPr lang="en-US" altLang="zh-CN" sz="1200" b="1">
                <a:solidFill>
                  <a:schemeClr val="accent4"/>
                </a:solidFill>
                <a:latin typeface="印品黑体" panose="00000500000000000000" pitchFamily="2" charset="-122"/>
                <a:ea typeface="印品黑体" panose="00000500000000000000" pitchFamily="2" charset="-122"/>
              </a:endParaRPr>
            </a:p>
            <a:p>
              <a:pPr algn="r">
                <a:lnSpc>
                  <a:spcPct val="150000"/>
                </a:lnSpc>
              </a:pPr>
              <a:r>
                <a:rPr lang="en-US" altLang="zh-CN" sz="1200">
                  <a:solidFill>
                    <a:schemeClr val="bg1">
                      <a:lumMod val="50000"/>
                    </a:schemeClr>
                  </a:solidFill>
                  <a:latin typeface="印品黑体" panose="00000500000000000000" pitchFamily="2" charset="-122"/>
                  <a:ea typeface="印品黑体" panose="00000500000000000000" pitchFamily="2" charset="-122"/>
                  <a:cs typeface="+mn-ea"/>
                  <a:sym typeface="+mn-lt"/>
                </a:rPr>
                <a:t>Click to add text Related title text, Click to add text Related title text, Click to add text Related title text.</a:t>
              </a:r>
              <a:endParaRPr lang="en-US" altLang="zh-CN" sz="1200">
                <a:solidFill>
                  <a:schemeClr val="bg1">
                    <a:lumMod val="50000"/>
                  </a:schemeClr>
                </a:solidFill>
                <a:latin typeface="印品黑体" panose="00000500000000000000" pitchFamily="2" charset="-122"/>
                <a:ea typeface="印品黑体" panose="00000500000000000000" pitchFamily="2" charset="-122"/>
              </a:endParaRPr>
            </a:p>
          </p:txBody>
        </p:sp>
        <p:sp>
          <p:nvSpPr>
            <p:cNvPr id="11" name="TextBox 71">
              <a:extLst>
                <a:ext uri="{FF2B5EF4-FFF2-40B4-BE49-F238E27FC236}">
                  <a16:creationId xmlns:a16="http://schemas.microsoft.com/office/drawing/2014/main" id="{26D5EFEF-C773-42D9-92A8-8CAFF1819E00}"/>
                </a:ext>
              </a:extLst>
            </p:cNvPr>
            <p:cNvSpPr txBox="1"/>
            <p:nvPr/>
          </p:nvSpPr>
          <p:spPr>
            <a:xfrm>
              <a:off x="6723749" y="1567953"/>
              <a:ext cx="1700415" cy="1154096"/>
            </a:xfrm>
            <a:prstGeom prst="rect">
              <a:avLst/>
            </a:prstGeom>
            <a:noFill/>
          </p:spPr>
          <p:txBody>
            <a:bodyPr wrap="square" lIns="65032" tIns="32516" rIns="65032" bIns="32516" rtlCol="0">
              <a:spAutoFit/>
            </a:bodyPr>
            <a:lstStyle/>
            <a:p>
              <a:r>
                <a:rPr lang="en-US" altLang="zh-CN" sz="1400" b="1">
                  <a:solidFill>
                    <a:schemeClr val="bg1">
                      <a:lumMod val="50000"/>
                    </a:schemeClr>
                  </a:solidFill>
                  <a:latin typeface="印品黑体" panose="00000500000000000000" pitchFamily="2" charset="-122"/>
                  <a:ea typeface="印品黑体" panose="00000500000000000000" pitchFamily="2" charset="-122"/>
                </a:rPr>
                <a:t>Text content</a:t>
              </a:r>
              <a:br>
                <a:rPr lang="en-US" altLang="zh-CN" sz="1200" b="1">
                  <a:solidFill>
                    <a:schemeClr val="accent4"/>
                  </a:solidFill>
                  <a:latin typeface="印品黑体" panose="00000500000000000000" pitchFamily="2" charset="-122"/>
                  <a:ea typeface="印品黑体" panose="00000500000000000000" pitchFamily="2" charset="-122"/>
                </a:rPr>
              </a:br>
              <a:endParaRPr lang="en-US" altLang="zh-CN" sz="1200" b="1">
                <a:solidFill>
                  <a:schemeClr val="accent4"/>
                </a:solidFill>
                <a:latin typeface="印品黑体" panose="00000500000000000000" pitchFamily="2" charset="-122"/>
                <a:ea typeface="印品黑体" panose="00000500000000000000" pitchFamily="2" charset="-122"/>
              </a:endParaRPr>
            </a:p>
            <a:p>
              <a:pPr>
                <a:lnSpc>
                  <a:spcPct val="150000"/>
                </a:lnSpc>
              </a:pPr>
              <a:r>
                <a:rPr lang="en-US" altLang="zh-CN" sz="1200">
                  <a:solidFill>
                    <a:schemeClr val="bg1">
                      <a:lumMod val="50000"/>
                    </a:schemeClr>
                  </a:solidFill>
                  <a:latin typeface="印品黑体" panose="00000500000000000000" pitchFamily="2" charset="-122"/>
                  <a:ea typeface="印品黑体" panose="00000500000000000000" pitchFamily="2" charset="-122"/>
                  <a:cs typeface="+mn-ea"/>
                  <a:sym typeface="+mn-lt"/>
                </a:rPr>
                <a:t>Click to add text Related title text, Click to add text Related title text, Click to add text Related title text.</a:t>
              </a:r>
              <a:endParaRPr lang="en-US" altLang="zh-CN" sz="1200">
                <a:solidFill>
                  <a:schemeClr val="bg1">
                    <a:lumMod val="50000"/>
                  </a:schemeClr>
                </a:solidFill>
                <a:latin typeface="印品黑体" panose="00000500000000000000" pitchFamily="2" charset="-122"/>
                <a:ea typeface="印品黑体" panose="00000500000000000000" pitchFamily="2" charset="-122"/>
              </a:endParaRPr>
            </a:p>
          </p:txBody>
        </p:sp>
        <p:sp>
          <p:nvSpPr>
            <p:cNvPr id="12" name="Freeform 245">
              <a:extLst>
                <a:ext uri="{FF2B5EF4-FFF2-40B4-BE49-F238E27FC236}">
                  <a16:creationId xmlns:a16="http://schemas.microsoft.com/office/drawing/2014/main" id="{B47CB738-40D7-466C-9522-C84FA3399B13}"/>
                </a:ext>
              </a:extLst>
            </p:cNvPr>
            <p:cNvSpPr/>
            <p:nvPr/>
          </p:nvSpPr>
          <p:spPr bwMode="auto">
            <a:xfrm>
              <a:off x="3780077" y="3852852"/>
              <a:ext cx="331652" cy="3317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1"/>
            </a:solidFill>
            <a:ln w="9525">
              <a:noFill/>
              <a:round/>
            </a:ln>
          </p:spPr>
          <p:txBody>
            <a:bodyPr vert="horz" wrap="square" lIns="91446" tIns="45723" rIns="91446" bIns="45723" numCol="1" anchor="t" anchorCtr="0" compatLnSpc="1">
              <a:prstTxWarp prst="textNoShape">
                <a:avLst/>
              </a:prstTxWarp>
            </a:bodyPr>
            <a:lstStyle/>
            <a:p>
              <a:endParaRPr lang="en-US">
                <a:latin typeface="印品黑体" panose="00000500000000000000" pitchFamily="2" charset="-122"/>
                <a:ea typeface="印品黑体" panose="00000500000000000000" pitchFamily="2" charset="-122"/>
              </a:endParaRPr>
            </a:p>
          </p:txBody>
        </p:sp>
        <p:sp>
          <p:nvSpPr>
            <p:cNvPr id="13" name="Freeform 5">
              <a:extLst>
                <a:ext uri="{FF2B5EF4-FFF2-40B4-BE49-F238E27FC236}">
                  <a16:creationId xmlns:a16="http://schemas.microsoft.com/office/drawing/2014/main" id="{0AA5258A-FDD6-4D0D-8A5D-AB1F164A8393}"/>
                </a:ext>
              </a:extLst>
            </p:cNvPr>
            <p:cNvSpPr>
              <a:spLocks noEditPoints="1"/>
            </p:cNvSpPr>
            <p:nvPr/>
          </p:nvSpPr>
          <p:spPr bwMode="auto">
            <a:xfrm>
              <a:off x="4719761" y="1247175"/>
              <a:ext cx="370414" cy="370484"/>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accent4"/>
            </a:solidFill>
            <a:ln w="9525">
              <a:noFill/>
              <a:round/>
            </a:ln>
          </p:spPr>
          <p:txBody>
            <a:bodyPr vert="horz" wrap="square" lIns="91446" tIns="45723" rIns="91446" bIns="45723" numCol="1" anchor="t" anchorCtr="0" compatLnSpc="1">
              <a:prstTxWarp prst="textNoShape">
                <a:avLst/>
              </a:prstTxWarp>
            </a:bodyPr>
            <a:lstStyle/>
            <a:p>
              <a:endParaRPr lang="en-US">
                <a:latin typeface="印品黑体" panose="00000500000000000000" pitchFamily="2" charset="-122"/>
                <a:ea typeface="印品黑体" panose="00000500000000000000" pitchFamily="2" charset="-122"/>
              </a:endParaRPr>
            </a:p>
          </p:txBody>
        </p:sp>
        <p:sp>
          <p:nvSpPr>
            <p:cNvPr id="14" name="Freeform 217">
              <a:extLst>
                <a:ext uri="{FF2B5EF4-FFF2-40B4-BE49-F238E27FC236}">
                  <a16:creationId xmlns:a16="http://schemas.microsoft.com/office/drawing/2014/main" id="{829B101B-E821-4C69-B551-3542E8AD2C51}"/>
                </a:ext>
              </a:extLst>
            </p:cNvPr>
            <p:cNvSpPr>
              <a:spLocks noEditPoints="1"/>
            </p:cNvSpPr>
            <p:nvPr/>
          </p:nvSpPr>
          <p:spPr bwMode="auto">
            <a:xfrm>
              <a:off x="3831593" y="2898085"/>
              <a:ext cx="378925" cy="284248"/>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7">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accent2"/>
            </a:solidFill>
            <a:ln w="9525">
              <a:solidFill>
                <a:schemeClr val="bg1">
                  <a:lumMod val="65000"/>
                </a:schemeClr>
              </a:solidFill>
              <a:round/>
            </a:ln>
          </p:spPr>
          <p:txBody>
            <a:bodyPr vert="horz" wrap="square" lIns="91446" tIns="45723" rIns="91446" bIns="45723" numCol="1" anchor="t" anchorCtr="0" compatLnSpc="1">
              <a:prstTxWarp prst="textNoShape">
                <a:avLst/>
              </a:prstTxWarp>
            </a:bodyPr>
            <a:lstStyle/>
            <a:p>
              <a:endParaRPr lang="en-US">
                <a:latin typeface="印品黑体" panose="00000500000000000000" pitchFamily="2" charset="-122"/>
                <a:ea typeface="印品黑体" panose="00000500000000000000" pitchFamily="2" charset="-122"/>
              </a:endParaRPr>
            </a:p>
          </p:txBody>
        </p:sp>
        <p:sp>
          <p:nvSpPr>
            <p:cNvPr id="15" name="Freeform 216">
              <a:extLst>
                <a:ext uri="{FF2B5EF4-FFF2-40B4-BE49-F238E27FC236}">
                  <a16:creationId xmlns:a16="http://schemas.microsoft.com/office/drawing/2014/main" id="{0D8B0664-D2B9-40A2-B516-6609DCB66B9F}"/>
                </a:ext>
              </a:extLst>
            </p:cNvPr>
            <p:cNvSpPr>
              <a:spLocks noEditPoints="1"/>
            </p:cNvSpPr>
            <p:nvPr/>
          </p:nvSpPr>
          <p:spPr bwMode="auto">
            <a:xfrm>
              <a:off x="4732187" y="3255848"/>
              <a:ext cx="339134" cy="34150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accent1"/>
            </a:solidFill>
            <a:ln w="9525">
              <a:noFill/>
              <a:round/>
            </a:ln>
          </p:spPr>
          <p:txBody>
            <a:bodyPr vert="horz" wrap="square" lIns="91446" tIns="45723" rIns="91446" bIns="45723" numCol="1" anchor="t" anchorCtr="0" compatLnSpc="1">
              <a:prstTxWarp prst="textNoShape">
                <a:avLst/>
              </a:prstTxWarp>
            </a:bodyPr>
            <a:lstStyle/>
            <a:p>
              <a:endParaRPr lang="en-US">
                <a:latin typeface="印品黑体" panose="00000500000000000000" pitchFamily="2" charset="-122"/>
                <a:ea typeface="印品黑体" panose="00000500000000000000" pitchFamily="2" charset="-122"/>
              </a:endParaRPr>
            </a:p>
          </p:txBody>
        </p:sp>
        <p:sp>
          <p:nvSpPr>
            <p:cNvPr id="16" name="Freeform 135">
              <a:extLst>
                <a:ext uri="{FF2B5EF4-FFF2-40B4-BE49-F238E27FC236}">
                  <a16:creationId xmlns:a16="http://schemas.microsoft.com/office/drawing/2014/main" id="{51D0C190-6A7A-490F-8279-0B31905D3388}"/>
                </a:ext>
              </a:extLst>
            </p:cNvPr>
            <p:cNvSpPr>
              <a:spLocks noEditPoints="1"/>
            </p:cNvSpPr>
            <p:nvPr/>
          </p:nvSpPr>
          <p:spPr bwMode="auto">
            <a:xfrm>
              <a:off x="4697471" y="2212074"/>
              <a:ext cx="303397" cy="28424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3"/>
            </a:solidFill>
            <a:ln w="9525">
              <a:noFill/>
              <a:round/>
            </a:ln>
          </p:spPr>
          <p:txBody>
            <a:bodyPr vert="horz" wrap="square" lIns="91446" tIns="45723" rIns="91446" bIns="45723" numCol="1" anchor="t" anchorCtr="0" compatLnSpc="1">
              <a:prstTxWarp prst="textNoShape">
                <a:avLst/>
              </a:prstTxWarp>
            </a:bodyPr>
            <a:lstStyle/>
            <a:p>
              <a:endParaRPr lang="en-US">
                <a:latin typeface="印品黑体" panose="00000500000000000000" pitchFamily="2" charset="-122"/>
                <a:ea typeface="印品黑体" panose="00000500000000000000" pitchFamily="2" charset="-122"/>
              </a:endParaRPr>
            </a:p>
          </p:txBody>
        </p:sp>
      </p:grpSp>
      <p:sp>
        <p:nvSpPr>
          <p:cNvPr id="17" name="矩形 8">
            <a:extLst>
              <a:ext uri="{FF2B5EF4-FFF2-40B4-BE49-F238E27FC236}">
                <a16:creationId xmlns:a16="http://schemas.microsoft.com/office/drawing/2014/main" id="{BA8DADFA-F346-4263-BBE3-82C6223C2F6E}"/>
              </a:ext>
            </a:extLst>
          </p:cNvPr>
          <p:cNvSpPr/>
          <p:nvPr/>
        </p:nvSpPr>
        <p:spPr>
          <a:xfrm>
            <a:off x="1453372" y="18189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Title text added</a:t>
            </a:r>
            <a:endParaRPr lang="zh-CN" altLang="en-US"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Tree>
    <p:extLst>
      <p:ext uri="{BB962C8B-B14F-4D97-AF65-F5344CB8AC3E}">
        <p14:creationId xmlns:p14="http://schemas.microsoft.com/office/powerpoint/2010/main" val="4459774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a:extLst>
              <a:ext uri="{FF2B5EF4-FFF2-40B4-BE49-F238E27FC236}">
                <a16:creationId xmlns:a16="http://schemas.microsoft.com/office/drawing/2014/main" id="{E7C50EEF-4EF9-4DD4-B596-5F1833872120}"/>
              </a:ext>
            </a:extLst>
          </p:cNvPr>
          <p:cNvSpPr/>
          <p:nvPr/>
        </p:nvSpPr>
        <p:spPr>
          <a:xfrm>
            <a:off x="1453372" y="18189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Title text added</a:t>
            </a:r>
            <a:endParaRPr lang="zh-CN" altLang="en-US"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
        <p:nvSpPr>
          <p:cNvPr id="13" name="Oval 10">
            <a:extLst>
              <a:ext uri="{FF2B5EF4-FFF2-40B4-BE49-F238E27FC236}">
                <a16:creationId xmlns:a16="http://schemas.microsoft.com/office/drawing/2014/main" id="{7A17763F-7391-462E-975D-2F8C21BE38D5}"/>
              </a:ext>
            </a:extLst>
          </p:cNvPr>
          <p:cNvSpPr>
            <a:spLocks noChangeArrowheads="1"/>
          </p:cNvSpPr>
          <p:nvPr/>
        </p:nvSpPr>
        <p:spPr bwMode="auto">
          <a:xfrm>
            <a:off x="963929" y="3872478"/>
            <a:ext cx="570083" cy="572563"/>
          </a:xfrm>
          <a:prstGeom prst="ellipse">
            <a:avLst/>
          </a:prstGeom>
          <a:solidFill>
            <a:schemeClr val="accent1"/>
          </a:solidFill>
          <a:ln w="9525" cmpd="sng">
            <a:noFill/>
            <a:round/>
          </a:ln>
        </p:spPr>
        <p:txBody>
          <a:bodyPr lIns="91467" tIns="45734" rIns="91467" bIns="45734"/>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14" name="Oval 11">
            <a:extLst>
              <a:ext uri="{FF2B5EF4-FFF2-40B4-BE49-F238E27FC236}">
                <a16:creationId xmlns:a16="http://schemas.microsoft.com/office/drawing/2014/main" id="{7082BF85-BA84-4DDC-B217-5CC5147D59DB}"/>
              </a:ext>
            </a:extLst>
          </p:cNvPr>
          <p:cNvSpPr>
            <a:spLocks noChangeArrowheads="1"/>
          </p:cNvSpPr>
          <p:nvPr/>
        </p:nvSpPr>
        <p:spPr bwMode="auto">
          <a:xfrm>
            <a:off x="2311194" y="3872478"/>
            <a:ext cx="572310" cy="572563"/>
          </a:xfrm>
          <a:prstGeom prst="ellipse">
            <a:avLst/>
          </a:prstGeom>
          <a:solidFill>
            <a:schemeClr val="accent3"/>
          </a:solidFill>
          <a:ln w="9525" cmpd="sng">
            <a:noFill/>
            <a:round/>
          </a:ln>
        </p:spPr>
        <p:txBody>
          <a:bodyPr lIns="91467" tIns="45734" rIns="91467" bIns="45734"/>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15" name="Oval 12">
            <a:extLst>
              <a:ext uri="{FF2B5EF4-FFF2-40B4-BE49-F238E27FC236}">
                <a16:creationId xmlns:a16="http://schemas.microsoft.com/office/drawing/2014/main" id="{55F26A29-117C-4784-9894-7FB144B0705C}"/>
              </a:ext>
            </a:extLst>
          </p:cNvPr>
          <p:cNvSpPr>
            <a:spLocks noChangeArrowheads="1"/>
          </p:cNvSpPr>
          <p:nvPr/>
        </p:nvSpPr>
        <p:spPr bwMode="auto">
          <a:xfrm>
            <a:off x="3758669" y="3872478"/>
            <a:ext cx="570083" cy="572563"/>
          </a:xfrm>
          <a:prstGeom prst="ellipse">
            <a:avLst/>
          </a:prstGeom>
          <a:solidFill>
            <a:schemeClr val="accent2"/>
          </a:solidFill>
          <a:ln w="9525" cmpd="sng">
            <a:noFill/>
            <a:round/>
          </a:ln>
        </p:spPr>
        <p:txBody>
          <a:bodyPr lIns="91467" tIns="45734" rIns="91467" bIns="45734"/>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16" name="Oval 13">
            <a:extLst>
              <a:ext uri="{FF2B5EF4-FFF2-40B4-BE49-F238E27FC236}">
                <a16:creationId xmlns:a16="http://schemas.microsoft.com/office/drawing/2014/main" id="{C50120E2-81C7-42CD-A511-E3FDB1AAA180}"/>
              </a:ext>
            </a:extLst>
          </p:cNvPr>
          <p:cNvSpPr>
            <a:spLocks noChangeArrowheads="1"/>
          </p:cNvSpPr>
          <p:nvPr/>
        </p:nvSpPr>
        <p:spPr bwMode="auto">
          <a:xfrm>
            <a:off x="5206144" y="3872478"/>
            <a:ext cx="570083" cy="572563"/>
          </a:xfrm>
          <a:prstGeom prst="ellipse">
            <a:avLst/>
          </a:prstGeom>
          <a:solidFill>
            <a:schemeClr val="accent4"/>
          </a:solidFill>
          <a:ln w="9525" cmpd="sng">
            <a:noFill/>
            <a:round/>
          </a:ln>
        </p:spPr>
        <p:txBody>
          <a:bodyPr lIns="91467" tIns="45734" rIns="91467" bIns="45734"/>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nvGrpSpPr>
          <p:cNvPr id="17" name="Group 14">
            <a:extLst>
              <a:ext uri="{FF2B5EF4-FFF2-40B4-BE49-F238E27FC236}">
                <a16:creationId xmlns:a16="http://schemas.microsoft.com/office/drawing/2014/main" id="{1E3992F1-C667-4425-8A1F-963E014B0F9B}"/>
              </a:ext>
            </a:extLst>
          </p:cNvPr>
          <p:cNvGrpSpPr/>
          <p:nvPr/>
        </p:nvGrpSpPr>
        <p:grpSpPr>
          <a:xfrm>
            <a:off x="5350894" y="4017288"/>
            <a:ext cx="285041" cy="280713"/>
            <a:chOff x="0" y="0"/>
            <a:chExt cx="140" cy="139"/>
          </a:xfrm>
          <a:solidFill>
            <a:schemeClr val="bg1"/>
          </a:solidFill>
        </p:grpSpPr>
        <p:sp>
          <p:nvSpPr>
            <p:cNvPr id="40" name="Freeform 15">
              <a:extLst>
                <a:ext uri="{FF2B5EF4-FFF2-40B4-BE49-F238E27FC236}">
                  <a16:creationId xmlns:a16="http://schemas.microsoft.com/office/drawing/2014/main" id="{F9EF18B9-EFBB-48AC-B997-7E9DDCC880BE}"/>
                </a:ext>
              </a:extLst>
            </p:cNvPr>
            <p:cNvSpPr>
              <a:spLocks noEditPoints="1"/>
            </p:cNvSpPr>
            <p:nvPr/>
          </p:nvSpPr>
          <p:spPr bwMode="auto">
            <a:xfrm>
              <a:off x="0" y="0"/>
              <a:ext cx="140" cy="139"/>
            </a:xfrm>
            <a:custGeom>
              <a:avLst/>
              <a:gdLst>
                <a:gd name="T0" fmla="*/ 70 w 79"/>
                <a:gd name="T1" fmla="*/ 35 h 78"/>
                <a:gd name="T2" fmla="*/ 63 w 79"/>
                <a:gd name="T3" fmla="*/ 20 h 78"/>
                <a:gd name="T4" fmla="*/ 69 w 79"/>
                <a:gd name="T5" fmla="*/ 13 h 78"/>
                <a:gd name="T6" fmla="*/ 65 w 79"/>
                <a:gd name="T7" fmla="*/ 9 h 78"/>
                <a:gd name="T8" fmla="*/ 58 w 79"/>
                <a:gd name="T9" fmla="*/ 15 h 78"/>
                <a:gd name="T10" fmla="*/ 43 w 79"/>
                <a:gd name="T11" fmla="*/ 9 h 78"/>
                <a:gd name="T12" fmla="*/ 43 w 79"/>
                <a:gd name="T13" fmla="*/ 0 h 78"/>
                <a:gd name="T14" fmla="*/ 36 w 79"/>
                <a:gd name="T15" fmla="*/ 0 h 78"/>
                <a:gd name="T16" fmla="*/ 36 w 79"/>
                <a:gd name="T17" fmla="*/ 9 h 78"/>
                <a:gd name="T18" fmla="*/ 20 w 79"/>
                <a:gd name="T19" fmla="*/ 15 h 78"/>
                <a:gd name="T20" fmla="*/ 14 w 79"/>
                <a:gd name="T21" fmla="*/ 9 h 78"/>
                <a:gd name="T22" fmla="*/ 9 w 79"/>
                <a:gd name="T23" fmla="*/ 13 h 78"/>
                <a:gd name="T24" fmla="*/ 16 w 79"/>
                <a:gd name="T25" fmla="*/ 20 h 78"/>
                <a:gd name="T26" fmla="*/ 9 w 79"/>
                <a:gd name="T27" fmla="*/ 35 h 78"/>
                <a:gd name="T28" fmla="*/ 0 w 79"/>
                <a:gd name="T29" fmla="*/ 35 h 78"/>
                <a:gd name="T30" fmla="*/ 0 w 79"/>
                <a:gd name="T31" fmla="*/ 42 h 78"/>
                <a:gd name="T32" fmla="*/ 9 w 79"/>
                <a:gd name="T33" fmla="*/ 42 h 78"/>
                <a:gd name="T34" fmla="*/ 16 w 79"/>
                <a:gd name="T35" fmla="*/ 58 h 78"/>
                <a:gd name="T36" fmla="*/ 9 w 79"/>
                <a:gd name="T37" fmla="*/ 64 h 78"/>
                <a:gd name="T38" fmla="*/ 14 w 79"/>
                <a:gd name="T39" fmla="*/ 69 h 78"/>
                <a:gd name="T40" fmla="*/ 20 w 79"/>
                <a:gd name="T41" fmla="*/ 63 h 78"/>
                <a:gd name="T42" fmla="*/ 36 w 79"/>
                <a:gd name="T43" fmla="*/ 69 h 78"/>
                <a:gd name="T44" fmla="*/ 36 w 79"/>
                <a:gd name="T45" fmla="*/ 78 h 78"/>
                <a:gd name="T46" fmla="*/ 43 w 79"/>
                <a:gd name="T47" fmla="*/ 78 h 78"/>
                <a:gd name="T48" fmla="*/ 43 w 79"/>
                <a:gd name="T49" fmla="*/ 69 h 78"/>
                <a:gd name="T50" fmla="*/ 58 w 79"/>
                <a:gd name="T51" fmla="*/ 63 h 78"/>
                <a:gd name="T52" fmla="*/ 65 w 79"/>
                <a:gd name="T53" fmla="*/ 69 h 78"/>
                <a:gd name="T54" fmla="*/ 69 w 79"/>
                <a:gd name="T55" fmla="*/ 64 h 78"/>
                <a:gd name="T56" fmla="*/ 63 w 79"/>
                <a:gd name="T57" fmla="*/ 58 h 78"/>
                <a:gd name="T58" fmla="*/ 70 w 79"/>
                <a:gd name="T59" fmla="*/ 42 h 78"/>
                <a:gd name="T60" fmla="*/ 79 w 79"/>
                <a:gd name="T61" fmla="*/ 42 h 78"/>
                <a:gd name="T62" fmla="*/ 79 w 79"/>
                <a:gd name="T63" fmla="*/ 35 h 78"/>
                <a:gd name="T64" fmla="*/ 70 w 79"/>
                <a:gd name="T65" fmla="*/ 35 h 78"/>
                <a:gd name="T66" fmla="*/ 16 w 79"/>
                <a:gd name="T67" fmla="*/ 39 h 78"/>
                <a:gd name="T68" fmla="*/ 39 w 79"/>
                <a:gd name="T69" fmla="*/ 15 h 78"/>
                <a:gd name="T70" fmla="*/ 63 w 79"/>
                <a:gd name="T71" fmla="*/ 39 h 78"/>
                <a:gd name="T72" fmla="*/ 39 w 79"/>
                <a:gd name="T73" fmla="*/ 62 h 78"/>
                <a:gd name="T74" fmla="*/ 16 w 79"/>
                <a:gd name="T7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8">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41" name="Freeform 16">
              <a:extLst>
                <a:ext uri="{FF2B5EF4-FFF2-40B4-BE49-F238E27FC236}">
                  <a16:creationId xmlns:a16="http://schemas.microsoft.com/office/drawing/2014/main" id="{EE32EC44-5CA8-4D72-BD63-D050ABD2C745}"/>
                </a:ext>
              </a:extLst>
            </p:cNvPr>
            <p:cNvSpPr>
              <a:spLocks noEditPoints="1"/>
            </p:cNvSpPr>
            <p:nvPr/>
          </p:nvSpPr>
          <p:spPr bwMode="auto">
            <a:xfrm>
              <a:off x="50" y="50"/>
              <a:ext cx="41" cy="39"/>
            </a:xfrm>
            <a:custGeom>
              <a:avLst/>
              <a:gdLst>
                <a:gd name="T0" fmla="*/ 23 w 23"/>
                <a:gd name="T1" fmla="*/ 11 h 22"/>
                <a:gd name="T2" fmla="*/ 11 w 23"/>
                <a:gd name="T3" fmla="*/ 0 h 22"/>
                <a:gd name="T4" fmla="*/ 0 w 23"/>
                <a:gd name="T5" fmla="*/ 11 h 22"/>
                <a:gd name="T6" fmla="*/ 11 w 23"/>
                <a:gd name="T7" fmla="*/ 22 h 22"/>
                <a:gd name="T8" fmla="*/ 23 w 23"/>
                <a:gd name="T9" fmla="*/ 11 h 22"/>
                <a:gd name="T10" fmla="*/ 7 w 23"/>
                <a:gd name="T11" fmla="*/ 11 h 22"/>
                <a:gd name="T12" fmla="*/ 11 w 23"/>
                <a:gd name="T13" fmla="*/ 6 h 22"/>
                <a:gd name="T14" fmla="*/ 16 w 23"/>
                <a:gd name="T15" fmla="*/ 11 h 22"/>
                <a:gd name="T16" fmla="*/ 11 w 23"/>
                <a:gd name="T17" fmla="*/ 15 h 22"/>
                <a:gd name="T18" fmla="*/ 7 w 23"/>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grpSp>
        <p:nvGrpSpPr>
          <p:cNvPr id="18" name="Group 17">
            <a:extLst>
              <a:ext uri="{FF2B5EF4-FFF2-40B4-BE49-F238E27FC236}">
                <a16:creationId xmlns:a16="http://schemas.microsoft.com/office/drawing/2014/main" id="{88B8F152-7A62-47CD-9F99-0862BB51C5D0}"/>
              </a:ext>
            </a:extLst>
          </p:cNvPr>
          <p:cNvGrpSpPr/>
          <p:nvPr/>
        </p:nvGrpSpPr>
        <p:grpSpPr>
          <a:xfrm>
            <a:off x="2509389" y="4035111"/>
            <a:ext cx="187058" cy="240610"/>
            <a:chOff x="0" y="0"/>
            <a:chExt cx="109" cy="141"/>
          </a:xfrm>
          <a:solidFill>
            <a:schemeClr val="bg1"/>
          </a:solidFill>
        </p:grpSpPr>
        <p:sp>
          <p:nvSpPr>
            <p:cNvPr id="37" name="Freeform 18">
              <a:extLst>
                <a:ext uri="{FF2B5EF4-FFF2-40B4-BE49-F238E27FC236}">
                  <a16:creationId xmlns:a16="http://schemas.microsoft.com/office/drawing/2014/main" id="{60A89B29-9153-4A0B-94F3-CAF32524B430}"/>
                </a:ext>
              </a:extLst>
            </p:cNvPr>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38" name="Freeform 19">
              <a:extLst>
                <a:ext uri="{FF2B5EF4-FFF2-40B4-BE49-F238E27FC236}">
                  <a16:creationId xmlns:a16="http://schemas.microsoft.com/office/drawing/2014/main" id="{817F5250-2045-4809-933C-D87FA66E0CC0}"/>
                </a:ext>
              </a:extLst>
            </p:cNvPr>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39" name="Rectangle 20">
              <a:extLst>
                <a:ext uri="{FF2B5EF4-FFF2-40B4-BE49-F238E27FC236}">
                  <a16:creationId xmlns:a16="http://schemas.microsoft.com/office/drawing/2014/main" id="{9455EB0E-E454-481E-87DA-189C78D58686}"/>
                </a:ext>
              </a:extLst>
            </p:cNvPr>
            <p:cNvSpPr>
              <a:spLocks noChangeArrowheads="1"/>
            </p:cNvSpPr>
            <p:nvPr/>
          </p:nvSpPr>
          <p:spPr bwMode="auto">
            <a:xfrm>
              <a:off x="37" y="102"/>
              <a:ext cx="34"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grpSp>
        <p:nvGrpSpPr>
          <p:cNvPr id="19" name="Group 21">
            <a:extLst>
              <a:ext uri="{FF2B5EF4-FFF2-40B4-BE49-F238E27FC236}">
                <a16:creationId xmlns:a16="http://schemas.microsoft.com/office/drawing/2014/main" id="{C7AC137F-1AAE-4707-A825-ACBF39B2AC14}"/>
              </a:ext>
            </a:extLst>
          </p:cNvPr>
          <p:cNvGrpSpPr/>
          <p:nvPr/>
        </p:nvGrpSpPr>
        <p:grpSpPr>
          <a:xfrm>
            <a:off x="3923460" y="4039567"/>
            <a:ext cx="244957" cy="236155"/>
            <a:chOff x="0" y="0"/>
            <a:chExt cx="141" cy="139"/>
          </a:xfrm>
        </p:grpSpPr>
        <p:sp>
          <p:nvSpPr>
            <p:cNvPr id="35" name="Freeform 22">
              <a:extLst>
                <a:ext uri="{FF2B5EF4-FFF2-40B4-BE49-F238E27FC236}">
                  <a16:creationId xmlns:a16="http://schemas.microsoft.com/office/drawing/2014/main" id="{0C85E23F-C1F3-44CC-90C1-BCD3CB191A82}"/>
                </a:ext>
              </a:extLst>
            </p:cNvPr>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36" name="Freeform 23">
              <a:extLst>
                <a:ext uri="{FF2B5EF4-FFF2-40B4-BE49-F238E27FC236}">
                  <a16:creationId xmlns:a16="http://schemas.microsoft.com/office/drawing/2014/main" id="{B0E0C505-1AC2-4CCF-B503-B56E7780CE13}"/>
                </a:ext>
              </a:extLst>
            </p:cNvPr>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11" y="0"/>
                  </a:moveTo>
                  <a:lnTo>
                    <a:pt x="11" y="11"/>
                  </a:lnTo>
                  <a:lnTo>
                    <a:pt x="41" y="11"/>
                  </a:lnTo>
                  <a:lnTo>
                    <a:pt x="0" y="52"/>
                  </a:lnTo>
                  <a:lnTo>
                    <a:pt x="9" y="61"/>
                  </a:lnTo>
                  <a:lnTo>
                    <a:pt x="50" y="20"/>
                  </a:lnTo>
                  <a:lnTo>
                    <a:pt x="50" y="50"/>
                  </a:lnTo>
                  <a:lnTo>
                    <a:pt x="63" y="50"/>
                  </a:lnTo>
                  <a:lnTo>
                    <a:pt x="63"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grpSp>
        <p:nvGrpSpPr>
          <p:cNvPr id="20" name="Group 24">
            <a:extLst>
              <a:ext uri="{FF2B5EF4-FFF2-40B4-BE49-F238E27FC236}">
                <a16:creationId xmlns:a16="http://schemas.microsoft.com/office/drawing/2014/main" id="{1E9AA6C7-D759-4434-9BBB-76F1AB758C1F}"/>
              </a:ext>
            </a:extLst>
          </p:cNvPr>
          <p:cNvGrpSpPr/>
          <p:nvPr/>
        </p:nvGrpSpPr>
        <p:grpSpPr>
          <a:xfrm>
            <a:off x="1126493" y="4035111"/>
            <a:ext cx="244957" cy="240610"/>
            <a:chOff x="0" y="0"/>
            <a:chExt cx="141" cy="141"/>
          </a:xfrm>
        </p:grpSpPr>
        <p:sp>
          <p:nvSpPr>
            <p:cNvPr id="31" name="Freeform 25">
              <a:extLst>
                <a:ext uri="{FF2B5EF4-FFF2-40B4-BE49-F238E27FC236}">
                  <a16:creationId xmlns:a16="http://schemas.microsoft.com/office/drawing/2014/main" id="{4E63474D-162D-4BE1-A6A8-3B68C582A2DC}"/>
                </a:ext>
              </a:extLst>
            </p:cNvPr>
            <p:cNvSpPr>
              <a:spLocks noEditPoints="1"/>
            </p:cNvSpPr>
            <p:nvPr/>
          </p:nvSpPr>
          <p:spPr bwMode="auto">
            <a:xfrm>
              <a:off x="79" y="79"/>
              <a:ext cx="62" cy="62"/>
            </a:xfrm>
            <a:custGeom>
              <a:avLst/>
              <a:gdLst>
                <a:gd name="T0" fmla="*/ 62 w 62"/>
                <a:gd name="T1" fmla="*/ 62 h 62"/>
                <a:gd name="T2" fmla="*/ 0 w 62"/>
                <a:gd name="T3" fmla="*/ 62 h 62"/>
                <a:gd name="T4" fmla="*/ 0 w 62"/>
                <a:gd name="T5" fmla="*/ 0 h 62"/>
                <a:gd name="T6" fmla="*/ 62 w 62"/>
                <a:gd name="T7" fmla="*/ 0 h 62"/>
                <a:gd name="T8" fmla="*/ 62 w 62"/>
                <a:gd name="T9" fmla="*/ 62 h 62"/>
                <a:gd name="T10" fmla="*/ 10 w 62"/>
                <a:gd name="T11" fmla="*/ 49 h 62"/>
                <a:gd name="T12" fmla="*/ 49 w 62"/>
                <a:gd name="T13" fmla="*/ 49 h 62"/>
                <a:gd name="T14" fmla="*/ 49 w 62"/>
                <a:gd name="T15" fmla="*/ 12 h 62"/>
                <a:gd name="T16" fmla="*/ 10 w 62"/>
                <a:gd name="T17" fmla="*/ 12 h 62"/>
                <a:gd name="T18" fmla="*/ 10 w 6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32" name="Freeform 26">
              <a:extLst>
                <a:ext uri="{FF2B5EF4-FFF2-40B4-BE49-F238E27FC236}">
                  <a16:creationId xmlns:a16="http://schemas.microsoft.com/office/drawing/2014/main" id="{A150B828-226E-48D1-B429-F3FF40D78E80}"/>
                </a:ext>
              </a:extLst>
            </p:cNvPr>
            <p:cNvSpPr>
              <a:spLocks noEditPoints="1"/>
            </p:cNvSpPr>
            <p:nvPr/>
          </p:nvSpPr>
          <p:spPr bwMode="auto">
            <a:xfrm>
              <a:off x="0" y="79"/>
              <a:ext cx="63" cy="62"/>
            </a:xfrm>
            <a:custGeom>
              <a:avLst/>
              <a:gdLst>
                <a:gd name="T0" fmla="*/ 63 w 63"/>
                <a:gd name="T1" fmla="*/ 62 h 62"/>
                <a:gd name="T2" fmla="*/ 0 w 63"/>
                <a:gd name="T3" fmla="*/ 62 h 62"/>
                <a:gd name="T4" fmla="*/ 0 w 63"/>
                <a:gd name="T5" fmla="*/ 0 h 62"/>
                <a:gd name="T6" fmla="*/ 63 w 63"/>
                <a:gd name="T7" fmla="*/ 0 h 62"/>
                <a:gd name="T8" fmla="*/ 63 w 63"/>
                <a:gd name="T9" fmla="*/ 62 h 62"/>
                <a:gd name="T10" fmla="*/ 13 w 63"/>
                <a:gd name="T11" fmla="*/ 49 h 62"/>
                <a:gd name="T12" fmla="*/ 50 w 63"/>
                <a:gd name="T13" fmla="*/ 49 h 62"/>
                <a:gd name="T14" fmla="*/ 50 w 63"/>
                <a:gd name="T15" fmla="*/ 12 h 62"/>
                <a:gd name="T16" fmla="*/ 13 w 63"/>
                <a:gd name="T17" fmla="*/ 12 h 62"/>
                <a:gd name="T18" fmla="*/ 13 w 63"/>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33" name="Freeform 27">
              <a:extLst>
                <a:ext uri="{FF2B5EF4-FFF2-40B4-BE49-F238E27FC236}">
                  <a16:creationId xmlns:a16="http://schemas.microsoft.com/office/drawing/2014/main" id="{177C5838-6185-44FE-9494-1439ED17F689}"/>
                </a:ext>
              </a:extLst>
            </p:cNvPr>
            <p:cNvSpPr>
              <a:spLocks noEditPoints="1"/>
            </p:cNvSpPr>
            <p:nvPr/>
          </p:nvSpPr>
          <p:spPr bwMode="auto">
            <a:xfrm>
              <a:off x="79" y="0"/>
              <a:ext cx="62" cy="63"/>
            </a:xfrm>
            <a:custGeom>
              <a:avLst/>
              <a:gdLst>
                <a:gd name="T0" fmla="*/ 62 w 62"/>
                <a:gd name="T1" fmla="*/ 63 h 63"/>
                <a:gd name="T2" fmla="*/ 0 w 62"/>
                <a:gd name="T3" fmla="*/ 63 h 63"/>
                <a:gd name="T4" fmla="*/ 0 w 62"/>
                <a:gd name="T5" fmla="*/ 0 h 63"/>
                <a:gd name="T6" fmla="*/ 62 w 62"/>
                <a:gd name="T7" fmla="*/ 0 h 63"/>
                <a:gd name="T8" fmla="*/ 62 w 62"/>
                <a:gd name="T9" fmla="*/ 63 h 63"/>
                <a:gd name="T10" fmla="*/ 10 w 62"/>
                <a:gd name="T11" fmla="*/ 52 h 63"/>
                <a:gd name="T12" fmla="*/ 49 w 62"/>
                <a:gd name="T13" fmla="*/ 52 h 63"/>
                <a:gd name="T14" fmla="*/ 49 w 62"/>
                <a:gd name="T15" fmla="*/ 13 h 63"/>
                <a:gd name="T16" fmla="*/ 10 w 62"/>
                <a:gd name="T17" fmla="*/ 13 h 63"/>
                <a:gd name="T18" fmla="*/ 10 w 62"/>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34" name="Freeform 28">
              <a:extLst>
                <a:ext uri="{FF2B5EF4-FFF2-40B4-BE49-F238E27FC236}">
                  <a16:creationId xmlns:a16="http://schemas.microsoft.com/office/drawing/2014/main" id="{B49A9E65-AB61-45BB-83C3-7D4AFEF60768}"/>
                </a:ext>
              </a:extLst>
            </p:cNvPr>
            <p:cNvSpPr>
              <a:spLocks noEditPoints="1"/>
            </p:cNvSpPr>
            <p:nvPr/>
          </p:nvSpPr>
          <p:spPr bwMode="auto">
            <a:xfrm>
              <a:off x="0" y="0"/>
              <a:ext cx="63" cy="63"/>
            </a:xfrm>
            <a:custGeom>
              <a:avLst/>
              <a:gdLst>
                <a:gd name="T0" fmla="*/ 63 w 63"/>
                <a:gd name="T1" fmla="*/ 63 h 63"/>
                <a:gd name="T2" fmla="*/ 0 w 63"/>
                <a:gd name="T3" fmla="*/ 63 h 63"/>
                <a:gd name="T4" fmla="*/ 0 w 63"/>
                <a:gd name="T5" fmla="*/ 0 h 63"/>
                <a:gd name="T6" fmla="*/ 63 w 63"/>
                <a:gd name="T7" fmla="*/ 0 h 63"/>
                <a:gd name="T8" fmla="*/ 63 w 63"/>
                <a:gd name="T9" fmla="*/ 63 h 63"/>
                <a:gd name="T10" fmla="*/ 13 w 63"/>
                <a:gd name="T11" fmla="*/ 52 h 63"/>
                <a:gd name="T12" fmla="*/ 50 w 63"/>
                <a:gd name="T13" fmla="*/ 52 h 63"/>
                <a:gd name="T14" fmla="*/ 50 w 63"/>
                <a:gd name="T15" fmla="*/ 13 h 63"/>
                <a:gd name="T16" fmla="*/ 13 w 63"/>
                <a:gd name="T17" fmla="*/ 13 h 63"/>
                <a:gd name="T18" fmla="*/ 13 w 63"/>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sp>
        <p:nvSpPr>
          <p:cNvPr id="21" name="Rectangle 29">
            <a:extLst>
              <a:ext uri="{FF2B5EF4-FFF2-40B4-BE49-F238E27FC236}">
                <a16:creationId xmlns:a16="http://schemas.microsoft.com/office/drawing/2014/main" id="{33EAFA7A-9974-463A-B2D0-391EC32204B0}"/>
              </a:ext>
            </a:extLst>
          </p:cNvPr>
          <p:cNvSpPr>
            <a:spLocks noChangeArrowheads="1"/>
          </p:cNvSpPr>
          <p:nvPr/>
        </p:nvSpPr>
        <p:spPr bwMode="auto">
          <a:xfrm>
            <a:off x="694476" y="1874076"/>
            <a:ext cx="5556079" cy="211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1400" b="1">
                <a:solidFill>
                  <a:schemeClr val="bg1">
                    <a:lumMod val="50000"/>
                  </a:schemeClr>
                </a:solidFill>
                <a:latin typeface="印品黑体" panose="00000500000000000000" pitchFamily="2" charset="-122"/>
                <a:ea typeface="印品黑体" panose="00000500000000000000" pitchFamily="2" charset="-122"/>
              </a:rPr>
              <a:t>Add text</a:t>
            </a:r>
          </a:p>
          <a:p>
            <a:pPr>
              <a:lnSpc>
                <a:spcPct val="120000"/>
              </a:lnSpc>
            </a:pPr>
            <a:endParaRPr lang="zh-CN" altLang="en-US" sz="1200">
              <a:solidFill>
                <a:schemeClr val="bg1">
                  <a:lumMod val="50000"/>
                </a:schemeClr>
              </a:solidFill>
              <a:latin typeface="印品黑体" panose="00000500000000000000" pitchFamily="2" charset="-122"/>
              <a:ea typeface="印品黑体" panose="00000500000000000000" pitchFamily="2" charset="-122"/>
            </a:endParaRPr>
          </a:p>
          <a:p>
            <a:pPr defTabSz="914674" fontAlgn="auto">
              <a:lnSpc>
                <a:spcPct val="120000"/>
              </a:lnSpc>
              <a:spcBef>
                <a:spcPts val="300"/>
              </a:spcBef>
              <a:spcAft>
                <a:spcPct val="0"/>
              </a:spcAft>
              <a:defRPr/>
            </a:pP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 Click here to add text Click here to add text Click here to add text Click here to add text Click here to add text Click here to add text Click here to add text Click here to add text Click here to add text Click here to add text Click here to add text</a:t>
            </a:r>
          </a:p>
          <a:p>
            <a:pPr defTabSz="914674" fontAlgn="auto">
              <a:lnSpc>
                <a:spcPct val="120000"/>
              </a:lnSpc>
              <a:spcBef>
                <a:spcPts val="300"/>
              </a:spcBef>
              <a:spcAft>
                <a:spcPct val="0"/>
              </a:spcAft>
              <a:defRPr/>
            </a:pP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 Click here to add text Click here to add text Click here to add text Click here to add text Click here to add text</a:t>
            </a:r>
          </a:p>
          <a:p>
            <a:pPr defTabSz="914674" fontAlgn="auto">
              <a:lnSpc>
                <a:spcPct val="120000"/>
              </a:lnSpc>
              <a:spcBef>
                <a:spcPts val="300"/>
              </a:spcBef>
              <a:spcAft>
                <a:spcPct val="0"/>
              </a:spcAft>
              <a:defRPr/>
            </a:pPr>
            <a:endParaRPr lang="en-US" altLang="zh-CN" sz="1200">
              <a:solidFill>
                <a:schemeClr val="bg1">
                  <a:lumMod val="50000"/>
                </a:schemeClr>
              </a:solidFill>
              <a:latin typeface="印品黑体" panose="00000500000000000000" pitchFamily="2" charset="-122"/>
              <a:ea typeface="印品黑体" panose="00000500000000000000" pitchFamily="2" charset="-122"/>
            </a:endParaRPr>
          </a:p>
        </p:txBody>
      </p:sp>
      <p:sp>
        <p:nvSpPr>
          <p:cNvPr id="22" name="Rectangle 30">
            <a:extLst>
              <a:ext uri="{FF2B5EF4-FFF2-40B4-BE49-F238E27FC236}">
                <a16:creationId xmlns:a16="http://schemas.microsoft.com/office/drawing/2014/main" id="{66418A2E-59D3-405D-882D-508A899C20C2}"/>
              </a:ext>
            </a:extLst>
          </p:cNvPr>
          <p:cNvSpPr>
            <a:spLocks noChangeArrowheads="1"/>
          </p:cNvSpPr>
          <p:nvPr/>
        </p:nvSpPr>
        <p:spPr bwMode="auto">
          <a:xfrm>
            <a:off x="694476" y="5233708"/>
            <a:ext cx="5556079" cy="4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674" fontAlgn="auto">
              <a:lnSpc>
                <a:spcPct val="120000"/>
              </a:lnSpc>
              <a:spcBef>
                <a:spcPts val="300"/>
              </a:spcBef>
              <a:spcAft>
                <a:spcPct val="0"/>
              </a:spcAft>
              <a:defRPr/>
            </a:pP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 Click here to add text Click here to add text Click here to add text Click here to add text Click here to add text</a:t>
            </a:r>
          </a:p>
        </p:txBody>
      </p:sp>
      <p:sp>
        <p:nvSpPr>
          <p:cNvPr id="23" name="Rectangle 31">
            <a:extLst>
              <a:ext uri="{FF2B5EF4-FFF2-40B4-BE49-F238E27FC236}">
                <a16:creationId xmlns:a16="http://schemas.microsoft.com/office/drawing/2014/main" id="{8A22A1B9-8419-4893-8364-581EE04BFCB7}"/>
              </a:ext>
            </a:extLst>
          </p:cNvPr>
          <p:cNvSpPr>
            <a:spLocks noChangeArrowheads="1"/>
          </p:cNvSpPr>
          <p:nvPr/>
        </p:nvSpPr>
        <p:spPr bwMode="auto">
          <a:xfrm>
            <a:off x="4846971" y="4600992"/>
            <a:ext cx="1315159"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Add text</a:t>
            </a:r>
            <a:r>
              <a:rPr lang="zh-CN" altLang="zh-CN" sz="1200" b="1">
                <a:solidFill>
                  <a:schemeClr val="bg1">
                    <a:lumMod val="50000"/>
                  </a:schemeClr>
                </a:solidFill>
                <a:latin typeface="印品黑体" panose="00000500000000000000" pitchFamily="2" charset="-122"/>
                <a:ea typeface="印品黑体" panose="00000500000000000000" pitchFamily="2" charset="-122"/>
              </a:rPr>
              <a:t>t </a:t>
            </a:r>
          </a:p>
        </p:txBody>
      </p:sp>
      <p:sp>
        <p:nvSpPr>
          <p:cNvPr id="24" name="Rectangle 32">
            <a:extLst>
              <a:ext uri="{FF2B5EF4-FFF2-40B4-BE49-F238E27FC236}">
                <a16:creationId xmlns:a16="http://schemas.microsoft.com/office/drawing/2014/main" id="{F07695E6-8E96-47BB-96EB-06DE0C45D6CB}"/>
              </a:ext>
            </a:extLst>
          </p:cNvPr>
          <p:cNvSpPr>
            <a:spLocks noChangeArrowheads="1"/>
          </p:cNvSpPr>
          <p:nvPr/>
        </p:nvSpPr>
        <p:spPr bwMode="auto">
          <a:xfrm>
            <a:off x="3431417" y="4600992"/>
            <a:ext cx="1204552"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Add text</a:t>
            </a:r>
            <a:endParaRPr lang="zh-CN" altLang="zh-CN" sz="1200" b="1">
              <a:solidFill>
                <a:schemeClr val="bg1">
                  <a:lumMod val="50000"/>
                </a:schemeClr>
              </a:solidFill>
              <a:latin typeface="印品黑体" panose="00000500000000000000" pitchFamily="2" charset="-122"/>
              <a:ea typeface="印品黑体" panose="00000500000000000000" pitchFamily="2" charset="-122"/>
            </a:endParaRPr>
          </a:p>
        </p:txBody>
      </p:sp>
      <p:sp>
        <p:nvSpPr>
          <p:cNvPr id="25" name="Rectangle 33">
            <a:extLst>
              <a:ext uri="{FF2B5EF4-FFF2-40B4-BE49-F238E27FC236}">
                <a16:creationId xmlns:a16="http://schemas.microsoft.com/office/drawing/2014/main" id="{DB183304-E91D-4C35-9786-6B71A585247B}"/>
              </a:ext>
            </a:extLst>
          </p:cNvPr>
          <p:cNvSpPr>
            <a:spLocks noChangeArrowheads="1"/>
          </p:cNvSpPr>
          <p:nvPr/>
        </p:nvSpPr>
        <p:spPr bwMode="auto">
          <a:xfrm>
            <a:off x="1954993" y="4600992"/>
            <a:ext cx="1204552"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Add text</a:t>
            </a:r>
            <a:endParaRPr lang="zh-CN" altLang="zh-CN" sz="1200" b="1">
              <a:solidFill>
                <a:schemeClr val="bg1">
                  <a:lumMod val="50000"/>
                </a:schemeClr>
              </a:solidFill>
              <a:latin typeface="印品黑体" panose="00000500000000000000" pitchFamily="2" charset="-122"/>
              <a:ea typeface="印品黑体" panose="00000500000000000000" pitchFamily="2" charset="-122"/>
            </a:endParaRPr>
          </a:p>
        </p:txBody>
      </p:sp>
      <p:sp>
        <p:nvSpPr>
          <p:cNvPr id="26" name="Rectangle 34">
            <a:extLst>
              <a:ext uri="{FF2B5EF4-FFF2-40B4-BE49-F238E27FC236}">
                <a16:creationId xmlns:a16="http://schemas.microsoft.com/office/drawing/2014/main" id="{A543820F-C073-4E32-9A2B-8FEEFA7F74AA}"/>
              </a:ext>
            </a:extLst>
          </p:cNvPr>
          <p:cNvSpPr>
            <a:spLocks noChangeArrowheads="1"/>
          </p:cNvSpPr>
          <p:nvPr/>
        </p:nvSpPr>
        <p:spPr bwMode="auto">
          <a:xfrm>
            <a:off x="651151" y="4600992"/>
            <a:ext cx="1204552"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Add text</a:t>
            </a:r>
            <a:endParaRPr lang="zh-CN" altLang="zh-CN" sz="1200" b="1">
              <a:solidFill>
                <a:schemeClr val="bg1">
                  <a:lumMod val="50000"/>
                </a:schemeClr>
              </a:solidFill>
              <a:latin typeface="印品黑体" panose="00000500000000000000" pitchFamily="2" charset="-122"/>
              <a:ea typeface="印品黑体" panose="00000500000000000000" pitchFamily="2" charset="-122"/>
            </a:endParaRPr>
          </a:p>
        </p:txBody>
      </p:sp>
      <p:pic>
        <p:nvPicPr>
          <p:cNvPr id="5" name="Imagen 4">
            <a:extLst>
              <a:ext uri="{FF2B5EF4-FFF2-40B4-BE49-F238E27FC236}">
                <a16:creationId xmlns:a16="http://schemas.microsoft.com/office/drawing/2014/main" id="{2C16C888-E880-4D0F-A1C7-5A7FC564373E}"/>
              </a:ext>
            </a:extLst>
          </p:cNvPr>
          <p:cNvPicPr>
            <a:picLocks noChangeAspect="1"/>
          </p:cNvPicPr>
          <p:nvPr/>
        </p:nvPicPr>
        <p:blipFill>
          <a:blip r:embed="rId3">
            <a:extLst>
              <a:ext uri="{28A0092B-C50C-407E-A947-70E740481C1C}">
                <a14:useLocalDpi xmlns:a14="http://schemas.microsoft.com/office/drawing/2010/main"/>
              </a:ext>
            </a:extLst>
          </a:blip>
          <a:srcRect l="34906" t="4715" r="6894" b="6016"/>
          <a:stretch>
            <a:fillRect/>
          </a:stretch>
        </p:blipFill>
        <p:spPr>
          <a:xfrm>
            <a:off x="7039522" y="497686"/>
            <a:ext cx="4543040" cy="6122021"/>
          </a:xfrm>
          <a:prstGeom prst="rect">
            <a:avLst/>
          </a:prstGeom>
        </p:spPr>
      </p:pic>
    </p:spTree>
    <p:extLst>
      <p:ext uri="{BB962C8B-B14F-4D97-AF65-F5344CB8AC3E}">
        <p14:creationId xmlns:p14="http://schemas.microsoft.com/office/powerpoint/2010/main" val="9135104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8">
            <a:extLst>
              <a:ext uri="{FF2B5EF4-FFF2-40B4-BE49-F238E27FC236}">
                <a16:creationId xmlns:a16="http://schemas.microsoft.com/office/drawing/2014/main" id="{4409B55A-9DFE-4EDA-A9F5-F47DA1BC45A2}"/>
              </a:ext>
            </a:extLst>
          </p:cNvPr>
          <p:cNvGrpSpPr/>
          <p:nvPr/>
        </p:nvGrpSpPr>
        <p:grpSpPr>
          <a:xfrm>
            <a:off x="7293495" y="2566111"/>
            <a:ext cx="3347378" cy="1048925"/>
            <a:chOff x="2741785" y="2343753"/>
            <a:chExt cx="3347378" cy="1048925"/>
          </a:xfrm>
        </p:grpSpPr>
        <p:sp>
          <p:nvSpPr>
            <p:cNvPr id="3" name="文本框 149">
              <a:extLst>
                <a:ext uri="{FF2B5EF4-FFF2-40B4-BE49-F238E27FC236}">
                  <a16:creationId xmlns:a16="http://schemas.microsoft.com/office/drawing/2014/main" id="{816E1D75-546F-4FF2-86DD-AA565D48904B}"/>
                </a:ext>
              </a:extLst>
            </p:cNvPr>
            <p:cNvSpPr txBox="1"/>
            <p:nvPr/>
          </p:nvSpPr>
          <p:spPr>
            <a:xfrm>
              <a:off x="2741785" y="2343753"/>
              <a:ext cx="1862835" cy="276999"/>
            </a:xfrm>
            <a:prstGeom prst="rect">
              <a:avLst/>
            </a:prstGeom>
            <a:noFill/>
          </p:spPr>
          <p:txBody>
            <a:bodyPr wrap="square" rtlCol="0">
              <a:spAutoFit/>
              <a:scene3d>
                <a:camera prst="orthographicFront"/>
                <a:lightRig rig="threePt" dir="t"/>
              </a:scene3d>
              <a:sp3d contourW="12700"/>
            </a:bodyPr>
            <a:lstStyle/>
            <a:p>
              <a:r>
                <a:rPr lang="en-US" altLang="zh-CN" sz="1200" b="1">
                  <a:latin typeface="Century Gothic" panose="020B0502020202020204" pitchFamily="34" charset="0"/>
                  <a:ea typeface="印品黑体" panose="00000500000000000000"/>
                </a:rPr>
                <a:t>Title text added</a:t>
              </a:r>
              <a:endParaRPr lang="zh-CN" altLang="en-US" sz="1200" b="1">
                <a:latin typeface="Century Gothic" panose="020B0502020202020204" pitchFamily="34" charset="0"/>
                <a:ea typeface="印品黑体" panose="00000500000000000000"/>
              </a:endParaRPr>
            </a:p>
          </p:txBody>
        </p:sp>
        <p:sp>
          <p:nvSpPr>
            <p:cNvPr id="4" name="文本框 150">
              <a:extLst>
                <a:ext uri="{FF2B5EF4-FFF2-40B4-BE49-F238E27FC236}">
                  <a16:creationId xmlns:a16="http://schemas.microsoft.com/office/drawing/2014/main" id="{38B460B8-18C0-4ED1-BB5B-796574375C08}"/>
                </a:ext>
              </a:extLst>
            </p:cNvPr>
            <p:cNvSpPr txBox="1"/>
            <p:nvPr/>
          </p:nvSpPr>
          <p:spPr>
            <a:xfrm>
              <a:off x="2741785" y="2687228"/>
              <a:ext cx="3347378" cy="705450"/>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a:latin typeface="Century Gothic" panose="020B0502020202020204" pitchFamily="34" charset="0"/>
                  <a:ea typeface="印品黑体" panose="00000500000000000000"/>
                </a:rPr>
                <a:t>The user print the presentation and make it into a film to be user presentation and make wider field</a:t>
              </a:r>
            </a:p>
          </p:txBody>
        </p:sp>
      </p:grpSp>
      <p:grpSp>
        <p:nvGrpSpPr>
          <p:cNvPr id="5" name="组合 157">
            <a:extLst>
              <a:ext uri="{FF2B5EF4-FFF2-40B4-BE49-F238E27FC236}">
                <a16:creationId xmlns:a16="http://schemas.microsoft.com/office/drawing/2014/main" id="{5BA28E96-11E0-4346-9451-C981C923618C}"/>
              </a:ext>
            </a:extLst>
          </p:cNvPr>
          <p:cNvGrpSpPr/>
          <p:nvPr/>
        </p:nvGrpSpPr>
        <p:grpSpPr>
          <a:xfrm>
            <a:off x="1693223" y="2566111"/>
            <a:ext cx="3347378" cy="1049822"/>
            <a:chOff x="2741785" y="2343753"/>
            <a:chExt cx="3347378" cy="1049822"/>
          </a:xfrm>
        </p:grpSpPr>
        <p:sp>
          <p:nvSpPr>
            <p:cNvPr id="6" name="文本框 158">
              <a:extLst>
                <a:ext uri="{FF2B5EF4-FFF2-40B4-BE49-F238E27FC236}">
                  <a16:creationId xmlns:a16="http://schemas.microsoft.com/office/drawing/2014/main" id="{A51F1933-0F42-4539-AB92-4F861B20CBEF}"/>
                </a:ext>
              </a:extLst>
            </p:cNvPr>
            <p:cNvSpPr txBox="1"/>
            <p:nvPr/>
          </p:nvSpPr>
          <p:spPr>
            <a:xfrm>
              <a:off x="4226328" y="2343753"/>
              <a:ext cx="1862835" cy="276999"/>
            </a:xfrm>
            <a:prstGeom prst="rect">
              <a:avLst/>
            </a:prstGeom>
            <a:noFill/>
          </p:spPr>
          <p:txBody>
            <a:bodyPr wrap="square" rtlCol="0">
              <a:spAutoFit/>
              <a:scene3d>
                <a:camera prst="orthographicFront"/>
                <a:lightRig rig="threePt" dir="t"/>
              </a:scene3d>
              <a:sp3d contourW="12700"/>
            </a:bodyPr>
            <a:lstStyle/>
            <a:p>
              <a:pPr algn="r"/>
              <a:r>
                <a:rPr lang="en-US" altLang="zh-CN" sz="1200" b="1">
                  <a:latin typeface="Century Gothic" panose="020B0502020202020204" pitchFamily="34" charset="0"/>
                  <a:ea typeface="印品黑体" panose="00000500000000000000"/>
                </a:rPr>
                <a:t>Title text added</a:t>
              </a:r>
              <a:endParaRPr lang="zh-CN" altLang="en-US" sz="1200" b="1">
                <a:latin typeface="Century Gothic" panose="020B0502020202020204" pitchFamily="34" charset="0"/>
                <a:ea typeface="印品黑体" panose="00000500000000000000"/>
              </a:endParaRPr>
            </a:p>
          </p:txBody>
        </p:sp>
        <p:sp>
          <p:nvSpPr>
            <p:cNvPr id="7" name="文本框 159">
              <a:extLst>
                <a:ext uri="{FF2B5EF4-FFF2-40B4-BE49-F238E27FC236}">
                  <a16:creationId xmlns:a16="http://schemas.microsoft.com/office/drawing/2014/main" id="{423C369B-B591-45E2-AD42-D1E0F4C26DBC}"/>
                </a:ext>
              </a:extLst>
            </p:cNvPr>
            <p:cNvSpPr txBox="1"/>
            <p:nvPr/>
          </p:nvSpPr>
          <p:spPr>
            <a:xfrm>
              <a:off x="2741785" y="2687228"/>
              <a:ext cx="3347378" cy="706347"/>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a:latin typeface="Century Gothic" panose="020B0502020202020204" pitchFamily="34" charset="0"/>
                  <a:ea typeface="印品黑体" panose="00000500000000000000"/>
                </a:rPr>
                <a:t>The user print the presentation and make it into a film to be user presentation and make wider field</a:t>
              </a:r>
            </a:p>
          </p:txBody>
        </p:sp>
      </p:grpSp>
      <p:grpSp>
        <p:nvGrpSpPr>
          <p:cNvPr id="8" name="组合 151">
            <a:extLst>
              <a:ext uri="{FF2B5EF4-FFF2-40B4-BE49-F238E27FC236}">
                <a16:creationId xmlns:a16="http://schemas.microsoft.com/office/drawing/2014/main" id="{BC7DCE0A-90C5-4629-A7AF-8A2503D6B9B0}"/>
              </a:ext>
            </a:extLst>
          </p:cNvPr>
          <p:cNvGrpSpPr/>
          <p:nvPr/>
        </p:nvGrpSpPr>
        <p:grpSpPr>
          <a:xfrm>
            <a:off x="7802677" y="4320157"/>
            <a:ext cx="2611935" cy="1259431"/>
            <a:chOff x="2741785" y="2343753"/>
            <a:chExt cx="3347378" cy="1259431"/>
          </a:xfrm>
        </p:grpSpPr>
        <p:sp>
          <p:nvSpPr>
            <p:cNvPr id="9" name="文本框 152">
              <a:extLst>
                <a:ext uri="{FF2B5EF4-FFF2-40B4-BE49-F238E27FC236}">
                  <a16:creationId xmlns:a16="http://schemas.microsoft.com/office/drawing/2014/main" id="{01436509-F22D-41DA-B3FB-016181251868}"/>
                </a:ext>
              </a:extLst>
            </p:cNvPr>
            <p:cNvSpPr txBox="1"/>
            <p:nvPr/>
          </p:nvSpPr>
          <p:spPr>
            <a:xfrm>
              <a:off x="2741785" y="2343753"/>
              <a:ext cx="2984795" cy="276999"/>
            </a:xfrm>
            <a:prstGeom prst="rect">
              <a:avLst/>
            </a:prstGeom>
            <a:noFill/>
          </p:spPr>
          <p:txBody>
            <a:bodyPr wrap="square" rtlCol="0">
              <a:spAutoFit/>
              <a:scene3d>
                <a:camera prst="orthographicFront"/>
                <a:lightRig rig="threePt" dir="t"/>
              </a:scene3d>
              <a:sp3d contourW="12700"/>
            </a:bodyPr>
            <a:lstStyle/>
            <a:p>
              <a:r>
                <a:rPr lang="en-US" altLang="zh-CN" sz="1200" b="1">
                  <a:latin typeface="Century Gothic" panose="020B0502020202020204" pitchFamily="34" charset="0"/>
                  <a:ea typeface="印品黑体" panose="00000500000000000000"/>
                </a:rPr>
                <a:t>Title text added</a:t>
              </a:r>
              <a:endParaRPr lang="zh-CN" altLang="en-US" sz="1200" b="1">
                <a:latin typeface="Century Gothic" panose="020B0502020202020204" pitchFamily="34" charset="0"/>
                <a:ea typeface="印品黑体" panose="00000500000000000000"/>
              </a:endParaRPr>
            </a:p>
          </p:txBody>
        </p:sp>
        <p:sp>
          <p:nvSpPr>
            <p:cNvPr id="10" name="文本框 153">
              <a:extLst>
                <a:ext uri="{FF2B5EF4-FFF2-40B4-BE49-F238E27FC236}">
                  <a16:creationId xmlns:a16="http://schemas.microsoft.com/office/drawing/2014/main" id="{89262B5A-78C4-41A0-8342-A2C5F370A889}"/>
                </a:ext>
              </a:extLst>
            </p:cNvPr>
            <p:cNvSpPr txBox="1"/>
            <p:nvPr/>
          </p:nvSpPr>
          <p:spPr>
            <a:xfrm>
              <a:off x="2741785" y="2687228"/>
              <a:ext cx="3347378" cy="915956"/>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200">
                  <a:latin typeface="Century Gothic" panose="020B0502020202020204" pitchFamily="34" charset="0"/>
                  <a:ea typeface="印品黑体" panose="00000500000000000000"/>
                </a:rPr>
                <a:t>The user print the presentation and make it into a film to be user presentation and make wider field</a:t>
              </a:r>
            </a:p>
          </p:txBody>
        </p:sp>
      </p:grpSp>
      <p:grpSp>
        <p:nvGrpSpPr>
          <p:cNvPr id="11" name="组合 160">
            <a:extLst>
              <a:ext uri="{FF2B5EF4-FFF2-40B4-BE49-F238E27FC236}">
                <a16:creationId xmlns:a16="http://schemas.microsoft.com/office/drawing/2014/main" id="{90DF2CCC-1E82-4218-8DC3-DB331F16D891}"/>
              </a:ext>
            </a:extLst>
          </p:cNvPr>
          <p:cNvGrpSpPr/>
          <p:nvPr/>
        </p:nvGrpSpPr>
        <p:grpSpPr>
          <a:xfrm>
            <a:off x="1777390" y="4322018"/>
            <a:ext cx="2611935" cy="1259431"/>
            <a:chOff x="2741785" y="2343753"/>
            <a:chExt cx="3347378" cy="1259431"/>
          </a:xfrm>
        </p:grpSpPr>
        <p:sp>
          <p:nvSpPr>
            <p:cNvPr id="12" name="文本框 161">
              <a:extLst>
                <a:ext uri="{FF2B5EF4-FFF2-40B4-BE49-F238E27FC236}">
                  <a16:creationId xmlns:a16="http://schemas.microsoft.com/office/drawing/2014/main" id="{8ADDEA96-4617-426A-B07C-5A7C3F97DD85}"/>
                </a:ext>
              </a:extLst>
            </p:cNvPr>
            <p:cNvSpPr txBox="1"/>
            <p:nvPr/>
          </p:nvSpPr>
          <p:spPr>
            <a:xfrm>
              <a:off x="3717547" y="2343753"/>
              <a:ext cx="2371616" cy="276999"/>
            </a:xfrm>
            <a:prstGeom prst="rect">
              <a:avLst/>
            </a:prstGeom>
            <a:noFill/>
          </p:spPr>
          <p:txBody>
            <a:bodyPr wrap="square" rtlCol="0">
              <a:spAutoFit/>
              <a:scene3d>
                <a:camera prst="orthographicFront"/>
                <a:lightRig rig="threePt" dir="t"/>
              </a:scene3d>
              <a:sp3d contourW="12700"/>
            </a:bodyPr>
            <a:lstStyle/>
            <a:p>
              <a:pPr algn="r"/>
              <a:r>
                <a:rPr lang="en-US" altLang="zh-CN" sz="1200" b="1">
                  <a:latin typeface="Century Gothic" panose="020B0502020202020204" pitchFamily="34" charset="0"/>
                  <a:ea typeface="印品黑体" panose="00000500000000000000"/>
                </a:rPr>
                <a:t>Title text added</a:t>
              </a:r>
              <a:endParaRPr lang="zh-CN" altLang="en-US" sz="1200" b="1">
                <a:latin typeface="Century Gothic" panose="020B0502020202020204" pitchFamily="34" charset="0"/>
                <a:ea typeface="印品黑体" panose="00000500000000000000"/>
              </a:endParaRPr>
            </a:p>
          </p:txBody>
        </p:sp>
        <p:sp>
          <p:nvSpPr>
            <p:cNvPr id="13" name="文本框 162">
              <a:extLst>
                <a:ext uri="{FF2B5EF4-FFF2-40B4-BE49-F238E27FC236}">
                  <a16:creationId xmlns:a16="http://schemas.microsoft.com/office/drawing/2014/main" id="{23C090B5-0E09-4C91-8BB4-96B4CAFE907E}"/>
                </a:ext>
              </a:extLst>
            </p:cNvPr>
            <p:cNvSpPr txBox="1"/>
            <p:nvPr/>
          </p:nvSpPr>
          <p:spPr>
            <a:xfrm>
              <a:off x="2741785" y="2687228"/>
              <a:ext cx="3347378" cy="915956"/>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200">
                  <a:latin typeface="Century Gothic" panose="020B0502020202020204" pitchFamily="34" charset="0"/>
                  <a:ea typeface="印品黑体" panose="00000500000000000000"/>
                </a:rPr>
                <a:t>The user print the presentation and make it into a film to be user presentation and make wider field</a:t>
              </a:r>
            </a:p>
          </p:txBody>
        </p:sp>
      </p:grpSp>
      <p:sp>
        <p:nvSpPr>
          <p:cNvPr id="18" name="ïṡḻídè">
            <a:extLst>
              <a:ext uri="{FF2B5EF4-FFF2-40B4-BE49-F238E27FC236}">
                <a16:creationId xmlns:a16="http://schemas.microsoft.com/office/drawing/2014/main" id="{B14312DD-0997-4531-9088-85CFD1F43539}"/>
              </a:ext>
            </a:extLst>
          </p:cNvPr>
          <p:cNvSpPr/>
          <p:nvPr/>
        </p:nvSpPr>
        <p:spPr>
          <a:xfrm>
            <a:off x="5466699" y="5858124"/>
            <a:ext cx="1475802" cy="307471"/>
          </a:xfrm>
          <a:prstGeom prst="roundRect">
            <a:avLst>
              <a:gd name="adj" fmla="val 50000"/>
            </a:avLst>
          </a:prstGeom>
          <a:gradFill>
            <a:gsLst>
              <a:gs pos="0">
                <a:schemeClr val="accent3"/>
              </a:gs>
              <a:gs pos="100000">
                <a:schemeClr val="accent3">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normAutofit fontScale="70000" lnSpcReduction="20000"/>
          </a:bodyPr>
          <a:lstStyle/>
          <a:p>
            <a:pPr algn="ctr"/>
            <a:endParaRPr lang="zh-CN" altLang="en-US" sz="1400" b="1">
              <a:latin typeface="Century Gothic" panose="020B0502020202020204" pitchFamily="34" charset="0"/>
            </a:endParaRPr>
          </a:p>
        </p:txBody>
      </p:sp>
      <p:sp>
        <p:nvSpPr>
          <p:cNvPr id="16" name="文本框 168">
            <a:extLst>
              <a:ext uri="{FF2B5EF4-FFF2-40B4-BE49-F238E27FC236}">
                <a16:creationId xmlns:a16="http://schemas.microsoft.com/office/drawing/2014/main" id="{84DBEB10-0200-40E5-9D51-C62B1496348A}"/>
              </a:ext>
            </a:extLst>
          </p:cNvPr>
          <p:cNvSpPr txBox="1"/>
          <p:nvPr/>
        </p:nvSpPr>
        <p:spPr>
          <a:xfrm>
            <a:off x="5479399" y="5846681"/>
            <a:ext cx="1453557" cy="584775"/>
          </a:xfrm>
          <a:prstGeom prst="rect">
            <a:avLst/>
          </a:prstGeom>
          <a:noFill/>
        </p:spPr>
        <p:txBody>
          <a:bodyPr wrap="square" rtlCol="0">
            <a:spAutoFit/>
            <a:scene3d>
              <a:camera prst="orthographicFront"/>
              <a:lightRig rig="threePt" dir="t"/>
            </a:scene3d>
            <a:sp3d contourW="12700"/>
          </a:bodyPr>
          <a:lstStyle/>
          <a:p>
            <a:pPr algn="ctr"/>
            <a:r>
              <a:rPr lang="en-US" altLang="zh-CN" sz="1600" b="1">
                <a:solidFill>
                  <a:schemeClr val="bg1"/>
                </a:solidFill>
                <a:latin typeface="Century Gothic" panose="020B0502020202020204" pitchFamily="34" charset="0"/>
              </a:rPr>
              <a:t>Title text added</a:t>
            </a:r>
            <a:endParaRPr lang="zh-CN" altLang="en-US" sz="1600" b="1">
              <a:solidFill>
                <a:schemeClr val="bg1"/>
              </a:solidFill>
              <a:latin typeface="Century Gothic" panose="020B0502020202020204" pitchFamily="34" charset="0"/>
            </a:endParaRPr>
          </a:p>
        </p:txBody>
      </p:sp>
      <p:sp>
        <p:nvSpPr>
          <p:cNvPr id="134" name="文本框 171">
            <a:extLst>
              <a:ext uri="{FF2B5EF4-FFF2-40B4-BE49-F238E27FC236}">
                <a16:creationId xmlns:a16="http://schemas.microsoft.com/office/drawing/2014/main" id="{D8FBB484-5036-4474-9453-6FB5E668AC86}"/>
              </a:ext>
            </a:extLst>
          </p:cNvPr>
          <p:cNvSpPr txBox="1"/>
          <p:nvPr/>
        </p:nvSpPr>
        <p:spPr>
          <a:xfrm>
            <a:off x="3824621" y="507837"/>
            <a:ext cx="4759957" cy="461665"/>
          </a:xfrm>
          <a:prstGeom prst="rect">
            <a:avLst/>
          </a:prstGeom>
          <a:noFill/>
        </p:spPr>
        <p:txBody>
          <a:bodyPr wrap="none" rtlCol="0">
            <a:spAutoFit/>
            <a:scene3d>
              <a:camera prst="orthographicFront"/>
              <a:lightRig rig="threePt" dir="t"/>
            </a:scene3d>
            <a:sp3d contourW="12700"/>
          </a:bodyPr>
          <a:lstStyle/>
          <a:p>
            <a:pPr algn="ctr"/>
            <a:r>
              <a:rPr lang="en-US" altLang="zh-CN" sz="2400">
                <a:solidFill>
                  <a:srgbClr val="3494BA"/>
                </a:solidFill>
                <a:latin typeface="造字工房力黑（非商用）常规体" pitchFamily="50" charset="-122"/>
                <a:ea typeface="造字工房力黑（非商用）常规体" pitchFamily="50" charset="-122"/>
              </a:rPr>
              <a:t>MARKETING EXECUTION PLAN</a:t>
            </a:r>
            <a:endParaRPr lang="zh-CN" altLang="en-US" sz="2400">
              <a:solidFill>
                <a:srgbClr val="3494BA"/>
              </a:solidFill>
              <a:latin typeface="造字工房力黑（非商用）常规体" pitchFamily="50" charset="-122"/>
              <a:ea typeface="造字工房力黑（非商用）常规体" pitchFamily="50" charset="-122"/>
            </a:endParaRPr>
          </a:p>
        </p:txBody>
      </p:sp>
      <p:sp>
        <p:nvSpPr>
          <p:cNvPr id="135" name="文本框 172">
            <a:extLst>
              <a:ext uri="{FF2B5EF4-FFF2-40B4-BE49-F238E27FC236}">
                <a16:creationId xmlns:a16="http://schemas.microsoft.com/office/drawing/2014/main" id="{5838AFC7-9CA1-4488-8448-BC1F73D922FE}"/>
              </a:ext>
            </a:extLst>
          </p:cNvPr>
          <p:cNvSpPr txBox="1"/>
          <p:nvPr/>
        </p:nvSpPr>
        <p:spPr>
          <a:xfrm>
            <a:off x="3795650" y="1233809"/>
            <a:ext cx="4600699" cy="70545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latin typeface="Century Gothic" panose="020B0502020202020204" pitchFamily="34" charset="0"/>
                <a:ea typeface="印品黑体" panose="00000500000000000000"/>
              </a:rPr>
              <a:t>The user can demonstrate on a projector or computer, or print the presentation and make it into a film to be used in a wider field</a:t>
            </a:r>
          </a:p>
        </p:txBody>
      </p:sp>
      <p:pic>
        <p:nvPicPr>
          <p:cNvPr id="137" name="Imagen 136">
            <a:extLst>
              <a:ext uri="{FF2B5EF4-FFF2-40B4-BE49-F238E27FC236}">
                <a16:creationId xmlns:a16="http://schemas.microsoft.com/office/drawing/2014/main" id="{C39EC12A-8708-4F13-ABAA-77692A079641}"/>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5009573" y="3257294"/>
            <a:ext cx="2390052" cy="2390052"/>
          </a:xfrm>
          <a:prstGeom prst="rect">
            <a:avLst/>
          </a:prstGeom>
        </p:spPr>
      </p:pic>
    </p:spTree>
    <p:extLst>
      <p:ext uri="{BB962C8B-B14F-4D97-AF65-F5344CB8AC3E}">
        <p14:creationId xmlns:p14="http://schemas.microsoft.com/office/powerpoint/2010/main" val="14634225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left)">
                                      <p:cBhvr>
                                        <p:cTn id="8" dur="500"/>
                                        <p:tgtEl>
                                          <p:spTgt spid="11"/>
                                        </p:tgtEl>
                                      </p:cBhvr>
                                    </p:animEffect>
                                  </p:childTnLst>
                                </p:cTn>
                              </p:par>
                            </p:childTnLst>
                          </p:cTn>
                        </p:par>
                        <p:par>
                          <p:cTn id="9" fill="hold" nodeType="afterGroup">
                            <p:stCondLst>
                              <p:cond delay="500"/>
                            </p:stCondLst>
                            <p:childTnLst>
                              <p:par>
                                <p:cTn id="10" presetID="1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left)">
                                      <p:cBhvr>
                                        <p:cTn id="13" dur="500"/>
                                        <p:tgtEl>
                                          <p:spTgt spid="5"/>
                                        </p:tgtEl>
                                      </p:cBhvr>
                                    </p:animEffect>
                                  </p:childTnLst>
                                </p:cTn>
                              </p:par>
                            </p:childTnLst>
                          </p:cTn>
                        </p:par>
                        <p:par>
                          <p:cTn id="14" fill="hold" nodeType="afterGroup">
                            <p:stCondLst>
                              <p:cond delay="1000"/>
                            </p:stCondLst>
                            <p:childTnLst>
                              <p:par>
                                <p:cTn id="15" presetID="1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par>
                          <p:cTn id="19" fill="hold" nodeType="afterGroup">
                            <p:stCondLst>
                              <p:cond delay="1500"/>
                            </p:stCondLst>
                            <p:childTnLst>
                              <p:par>
                                <p:cTn id="20" presetID="1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文本框 247">
            <a:extLst>
              <a:ext uri="{FF2B5EF4-FFF2-40B4-BE49-F238E27FC236}">
                <a16:creationId xmlns:a16="http://schemas.microsoft.com/office/drawing/2014/main" id="{84D3A6ED-F9DF-449C-87BB-873B704AB8E9}"/>
              </a:ext>
            </a:extLst>
          </p:cNvPr>
          <p:cNvSpPr txBox="1"/>
          <p:nvPr/>
        </p:nvSpPr>
        <p:spPr>
          <a:xfrm>
            <a:off x="1361805" y="2069220"/>
            <a:ext cx="9468390" cy="494944"/>
          </a:xfrm>
          <a:prstGeom prst="rect">
            <a:avLst/>
          </a:prstGeom>
          <a:noFill/>
        </p:spPr>
        <p:txBody>
          <a:bodyPr wrap="square" rtlCol="0">
            <a:spAutoFit/>
            <a:scene3d>
              <a:camera prst="orthographicFront"/>
              <a:lightRig rig="threePt" dir="t"/>
            </a:scene3d>
            <a:sp3d contourW="12700"/>
          </a:bodyPr>
          <a:lstStyle/>
          <a:p>
            <a:pPr marL="171450" indent="-171450">
              <a:lnSpc>
                <a:spcPct val="114000"/>
              </a:lnSpc>
              <a:buFont typeface="Wingdings" panose="05000000000000000000" pitchFamily="2" charset="2"/>
              <a:buChar char="ü"/>
            </a:pPr>
            <a:r>
              <a:rPr lang="en-US" altLang="zh-CN" sz="1200">
                <a:latin typeface="Century Gothic" panose="020B0502020202020204" pitchFamily="34" charset="0"/>
                <a:ea typeface="+mj-ea"/>
              </a:rPr>
              <a:t>The user print the presentation and make it into a film to be user presentation and make be used in a wider fieldThe user print the presentation and make it into a film to be user presentation and make be used in a wider field</a:t>
            </a:r>
          </a:p>
        </p:txBody>
      </p:sp>
      <p:grpSp>
        <p:nvGrpSpPr>
          <p:cNvPr id="196" name="组合 269">
            <a:extLst>
              <a:ext uri="{FF2B5EF4-FFF2-40B4-BE49-F238E27FC236}">
                <a16:creationId xmlns:a16="http://schemas.microsoft.com/office/drawing/2014/main" id="{0534FB9C-393D-46DC-BE38-7C4D58091A35}"/>
              </a:ext>
            </a:extLst>
          </p:cNvPr>
          <p:cNvGrpSpPr/>
          <p:nvPr/>
        </p:nvGrpSpPr>
        <p:grpSpPr>
          <a:xfrm>
            <a:off x="1470025" y="2757549"/>
            <a:ext cx="2843449" cy="1020350"/>
            <a:chOff x="1460500" y="2538474"/>
            <a:chExt cx="2843449" cy="1020350"/>
          </a:xfrm>
        </p:grpSpPr>
        <p:grpSp>
          <p:nvGrpSpPr>
            <p:cNvPr id="197" name="组合 270">
              <a:extLst>
                <a:ext uri="{FF2B5EF4-FFF2-40B4-BE49-F238E27FC236}">
                  <a16:creationId xmlns:a16="http://schemas.microsoft.com/office/drawing/2014/main" id="{69F28C25-798A-4B1C-A86E-0810218D5EFF}"/>
                </a:ext>
              </a:extLst>
            </p:cNvPr>
            <p:cNvGrpSpPr/>
            <p:nvPr/>
          </p:nvGrpSpPr>
          <p:grpSpPr>
            <a:xfrm>
              <a:off x="1460500" y="2582456"/>
              <a:ext cx="530225" cy="530225"/>
              <a:chOff x="1460500" y="2582456"/>
              <a:chExt cx="685800" cy="685800"/>
            </a:xfrm>
          </p:grpSpPr>
          <p:sp>
            <p:nvSpPr>
              <p:cNvPr id="201" name="矩形: 圆角 274">
                <a:extLst>
                  <a:ext uri="{FF2B5EF4-FFF2-40B4-BE49-F238E27FC236}">
                    <a16:creationId xmlns:a16="http://schemas.microsoft.com/office/drawing/2014/main" id="{5D47C8F5-67FE-4A8B-A934-6A67F597334A}"/>
                  </a:ext>
                </a:extLst>
              </p:cNvPr>
              <p:cNvSpPr/>
              <p:nvPr/>
            </p:nvSpPr>
            <p:spPr>
              <a:xfrm>
                <a:off x="1460500" y="2582456"/>
                <a:ext cx="685800" cy="685800"/>
              </a:xfrm>
              <a:prstGeom prst="roundRect">
                <a:avLst>
                  <a:gd name="adj" fmla="val 20371"/>
                </a:avLst>
              </a:prstGeom>
              <a:gradFill>
                <a:gsLst>
                  <a:gs pos="0">
                    <a:schemeClr val="accent1"/>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a:solidFill>
                    <a:schemeClr val="tx1"/>
                  </a:solidFill>
                  <a:latin typeface="Century Gothic" panose="020B0502020202020204" pitchFamily="34" charset="0"/>
                </a:endParaRPr>
              </a:p>
            </p:txBody>
          </p:sp>
          <p:sp>
            <p:nvSpPr>
              <p:cNvPr id="202" name="矩形: 圆角 249">
                <a:extLst>
                  <a:ext uri="{FF2B5EF4-FFF2-40B4-BE49-F238E27FC236}">
                    <a16:creationId xmlns:a16="http://schemas.microsoft.com/office/drawing/2014/main" id="{38CC4E11-1840-48F0-A0F4-F1C9B649B55B}"/>
                  </a:ext>
                </a:extLst>
              </p:cNvPr>
              <p:cNvSpPr/>
              <p:nvPr/>
            </p:nvSpPr>
            <p:spPr>
              <a:xfrm>
                <a:off x="1652829" y="2760256"/>
                <a:ext cx="301141" cy="330200"/>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a:solidFill>
                    <a:schemeClr val="tx1"/>
                  </a:solidFill>
                  <a:latin typeface="Century Gothic" panose="020B0502020202020204" pitchFamily="34" charset="0"/>
                </a:endParaRPr>
              </a:p>
            </p:txBody>
          </p:sp>
        </p:grpSp>
        <p:grpSp>
          <p:nvGrpSpPr>
            <p:cNvPr id="198" name="组合 271">
              <a:extLst>
                <a:ext uri="{FF2B5EF4-FFF2-40B4-BE49-F238E27FC236}">
                  <a16:creationId xmlns:a16="http://schemas.microsoft.com/office/drawing/2014/main" id="{C35471F5-9018-48C6-9E87-F34573268A07}"/>
                </a:ext>
              </a:extLst>
            </p:cNvPr>
            <p:cNvGrpSpPr/>
            <p:nvPr/>
          </p:nvGrpSpPr>
          <p:grpSpPr>
            <a:xfrm>
              <a:off x="2065376" y="2538474"/>
              <a:ext cx="2238573" cy="1020350"/>
              <a:chOff x="2147765" y="2343753"/>
              <a:chExt cx="2238573" cy="1020350"/>
            </a:xfrm>
          </p:grpSpPr>
          <p:sp>
            <p:nvSpPr>
              <p:cNvPr id="199" name="文本框 252">
                <a:extLst>
                  <a:ext uri="{FF2B5EF4-FFF2-40B4-BE49-F238E27FC236}">
                    <a16:creationId xmlns:a16="http://schemas.microsoft.com/office/drawing/2014/main" id="{82CCCEE0-6D30-4CF8-BF49-171E3E2B9059}"/>
                  </a:ext>
                </a:extLst>
              </p:cNvPr>
              <p:cNvSpPr txBox="1"/>
              <p:nvPr/>
            </p:nvSpPr>
            <p:spPr>
              <a:xfrm>
                <a:off x="2147765" y="2343753"/>
                <a:ext cx="1862835" cy="307777"/>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b="1">
                    <a:latin typeface="Century Gothic" panose="020B0502020202020204" pitchFamily="34" charset="0"/>
                  </a:rPr>
                  <a:t>Text addition</a:t>
                </a:r>
                <a:endParaRPr lang="zh-CN" altLang="en-US" sz="1400" b="1">
                  <a:latin typeface="Century Gothic" panose="020B0502020202020204" pitchFamily="34" charset="0"/>
                </a:endParaRPr>
              </a:p>
            </p:txBody>
          </p:sp>
          <p:sp>
            <p:nvSpPr>
              <p:cNvPr id="200" name="文本框 253">
                <a:extLst>
                  <a:ext uri="{FF2B5EF4-FFF2-40B4-BE49-F238E27FC236}">
                    <a16:creationId xmlns:a16="http://schemas.microsoft.com/office/drawing/2014/main" id="{1FBE3F93-23F6-47CD-931C-E200A22D4771}"/>
                  </a:ext>
                </a:extLst>
              </p:cNvPr>
              <p:cNvSpPr txBox="1"/>
              <p:nvPr/>
            </p:nvSpPr>
            <p:spPr>
              <a:xfrm>
                <a:off x="2147765" y="2658653"/>
                <a:ext cx="2238573" cy="705450"/>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000"/>
                  </a:lnSpc>
                </a:pPr>
                <a:r>
                  <a:rPr lang="en-US" altLang="zh-CN" sz="1200">
                    <a:latin typeface="Century Gothic" panose="020B0502020202020204" pitchFamily="34" charset="0"/>
                    <a:ea typeface="+mj-ea"/>
                  </a:rPr>
                  <a:t>The user print the presentation and make it into a film wider field</a:t>
                </a:r>
              </a:p>
            </p:txBody>
          </p:sp>
        </p:grpSp>
      </p:grpSp>
      <p:grpSp>
        <p:nvGrpSpPr>
          <p:cNvPr id="203" name="组合 276">
            <a:extLst>
              <a:ext uri="{FF2B5EF4-FFF2-40B4-BE49-F238E27FC236}">
                <a16:creationId xmlns:a16="http://schemas.microsoft.com/office/drawing/2014/main" id="{0ABADD0A-01E7-45FF-8632-246653784BD8}"/>
              </a:ext>
            </a:extLst>
          </p:cNvPr>
          <p:cNvGrpSpPr/>
          <p:nvPr/>
        </p:nvGrpSpPr>
        <p:grpSpPr>
          <a:xfrm>
            <a:off x="4680343" y="2757549"/>
            <a:ext cx="2843449" cy="1020350"/>
            <a:chOff x="1460500" y="2538474"/>
            <a:chExt cx="2843449" cy="1020350"/>
          </a:xfrm>
        </p:grpSpPr>
        <p:grpSp>
          <p:nvGrpSpPr>
            <p:cNvPr id="204" name="组合 277">
              <a:extLst>
                <a:ext uri="{FF2B5EF4-FFF2-40B4-BE49-F238E27FC236}">
                  <a16:creationId xmlns:a16="http://schemas.microsoft.com/office/drawing/2014/main" id="{B874485B-233A-445D-A909-4B81589A4654}"/>
                </a:ext>
              </a:extLst>
            </p:cNvPr>
            <p:cNvGrpSpPr/>
            <p:nvPr/>
          </p:nvGrpSpPr>
          <p:grpSpPr>
            <a:xfrm>
              <a:off x="1460500" y="2582456"/>
              <a:ext cx="530225" cy="530225"/>
              <a:chOff x="1460500" y="2582456"/>
              <a:chExt cx="685800" cy="685800"/>
            </a:xfrm>
          </p:grpSpPr>
          <p:sp>
            <p:nvSpPr>
              <p:cNvPr id="208" name="矩形: 圆角 281">
                <a:extLst>
                  <a:ext uri="{FF2B5EF4-FFF2-40B4-BE49-F238E27FC236}">
                    <a16:creationId xmlns:a16="http://schemas.microsoft.com/office/drawing/2014/main" id="{72D1B6BD-E7D3-4082-9935-5B17CCC8B370}"/>
                  </a:ext>
                </a:extLst>
              </p:cNvPr>
              <p:cNvSpPr/>
              <p:nvPr/>
            </p:nvSpPr>
            <p:spPr>
              <a:xfrm>
                <a:off x="1460500" y="2582456"/>
                <a:ext cx="685800" cy="685800"/>
              </a:xfrm>
              <a:prstGeom prst="roundRect">
                <a:avLst>
                  <a:gd name="adj" fmla="val 20371"/>
                </a:avLst>
              </a:prstGeom>
              <a:gradFill>
                <a:gsLst>
                  <a:gs pos="0">
                    <a:schemeClr val="accent3"/>
                  </a:gs>
                  <a:gs pos="100000">
                    <a:schemeClr val="accent3">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a:solidFill>
                    <a:schemeClr val="tx1"/>
                  </a:solidFill>
                  <a:latin typeface="Century Gothic" panose="020B0502020202020204" pitchFamily="34" charset="0"/>
                </a:endParaRPr>
              </a:p>
            </p:txBody>
          </p:sp>
          <p:sp>
            <p:nvSpPr>
              <p:cNvPr id="209" name="矩形: 圆角 261">
                <a:extLst>
                  <a:ext uri="{FF2B5EF4-FFF2-40B4-BE49-F238E27FC236}">
                    <a16:creationId xmlns:a16="http://schemas.microsoft.com/office/drawing/2014/main" id="{DB9F58A6-6762-47B1-BC95-6EE9DDF5F47B}"/>
                  </a:ext>
                </a:extLst>
              </p:cNvPr>
              <p:cNvSpPr/>
              <p:nvPr/>
            </p:nvSpPr>
            <p:spPr>
              <a:xfrm>
                <a:off x="1651228" y="2760256"/>
                <a:ext cx="304342" cy="330199"/>
              </a:xfrm>
              <a:custGeom>
                <a:avLst/>
                <a:gdLst>
                  <a:gd name="connsiteX0" fmla="*/ 191479 w 561065"/>
                  <a:gd name="connsiteY0" fmla="*/ 375902 h 608735"/>
                  <a:gd name="connsiteX1" fmla="*/ 245437 w 561065"/>
                  <a:gd name="connsiteY1" fmla="*/ 535655 h 608735"/>
                  <a:gd name="connsiteX2" fmla="*/ 250809 w 561065"/>
                  <a:gd name="connsiteY2" fmla="*/ 420563 h 608735"/>
                  <a:gd name="connsiteX3" fmla="*/ 246371 w 561065"/>
                  <a:gd name="connsiteY3" fmla="*/ 411817 h 608735"/>
                  <a:gd name="connsiteX4" fmla="*/ 228911 w 561065"/>
                  <a:gd name="connsiteY4" fmla="*/ 377418 h 608735"/>
                  <a:gd name="connsiteX5" fmla="*/ 280299 w 561065"/>
                  <a:gd name="connsiteY5" fmla="*/ 393743 h 608735"/>
                  <a:gd name="connsiteX6" fmla="*/ 332563 w 561065"/>
                  <a:gd name="connsiteY6" fmla="*/ 376718 h 608735"/>
                  <a:gd name="connsiteX7" fmla="*/ 314811 w 561065"/>
                  <a:gd name="connsiteY7" fmla="*/ 411817 h 608735"/>
                  <a:gd name="connsiteX8" fmla="*/ 310373 w 561065"/>
                  <a:gd name="connsiteY8" fmla="*/ 420563 h 608735"/>
                  <a:gd name="connsiteX9" fmla="*/ 315745 w 561065"/>
                  <a:gd name="connsiteY9" fmla="*/ 535655 h 608735"/>
                  <a:gd name="connsiteX10" fmla="*/ 369644 w 561065"/>
                  <a:gd name="connsiteY10" fmla="*/ 375960 h 608735"/>
                  <a:gd name="connsiteX11" fmla="*/ 443223 w 561065"/>
                  <a:gd name="connsiteY11" fmla="*/ 403946 h 608735"/>
                  <a:gd name="connsiteX12" fmla="*/ 506290 w 561065"/>
                  <a:gd name="connsiteY12" fmla="*/ 430241 h 608735"/>
                  <a:gd name="connsiteX13" fmla="*/ 507925 w 561065"/>
                  <a:gd name="connsiteY13" fmla="*/ 430999 h 608735"/>
                  <a:gd name="connsiteX14" fmla="*/ 510728 w 561065"/>
                  <a:gd name="connsiteY14" fmla="*/ 432573 h 608735"/>
                  <a:gd name="connsiteX15" fmla="*/ 528831 w 561065"/>
                  <a:gd name="connsiteY15" fmla="*/ 452630 h 608735"/>
                  <a:gd name="connsiteX16" fmla="*/ 528831 w 561065"/>
                  <a:gd name="connsiteY16" fmla="*/ 452688 h 608735"/>
                  <a:gd name="connsiteX17" fmla="*/ 532042 w 561065"/>
                  <a:gd name="connsiteY17" fmla="*/ 462308 h 608735"/>
                  <a:gd name="connsiteX18" fmla="*/ 558671 w 561065"/>
                  <a:gd name="connsiteY18" fmla="*/ 548307 h 608735"/>
                  <a:gd name="connsiteX19" fmla="*/ 560539 w 561065"/>
                  <a:gd name="connsiteY19" fmla="*/ 555828 h 608735"/>
                  <a:gd name="connsiteX20" fmla="*/ 561065 w 561065"/>
                  <a:gd name="connsiteY20" fmla="*/ 562824 h 608735"/>
                  <a:gd name="connsiteX21" fmla="*/ 515166 w 561065"/>
                  <a:gd name="connsiteY21" fmla="*/ 608710 h 608735"/>
                  <a:gd name="connsiteX22" fmla="*/ 471311 w 561065"/>
                  <a:gd name="connsiteY22" fmla="*/ 608710 h 608735"/>
                  <a:gd name="connsiteX23" fmla="*/ 283044 w 561065"/>
                  <a:gd name="connsiteY23" fmla="*/ 608710 h 608735"/>
                  <a:gd name="connsiteX24" fmla="*/ 280532 w 561065"/>
                  <a:gd name="connsiteY24" fmla="*/ 608710 h 608735"/>
                  <a:gd name="connsiteX25" fmla="*/ 278080 w 561065"/>
                  <a:gd name="connsiteY25" fmla="*/ 608710 h 608735"/>
                  <a:gd name="connsiteX26" fmla="*/ 89812 w 561065"/>
                  <a:gd name="connsiteY26" fmla="*/ 608710 h 608735"/>
                  <a:gd name="connsiteX27" fmla="*/ 45957 w 561065"/>
                  <a:gd name="connsiteY27" fmla="*/ 608710 h 608735"/>
                  <a:gd name="connsiteX28" fmla="*/ 0 w 561065"/>
                  <a:gd name="connsiteY28" fmla="*/ 562824 h 608735"/>
                  <a:gd name="connsiteX29" fmla="*/ 584 w 561065"/>
                  <a:gd name="connsiteY29" fmla="*/ 555828 h 608735"/>
                  <a:gd name="connsiteX30" fmla="*/ 2453 w 561065"/>
                  <a:gd name="connsiteY30" fmla="*/ 548307 h 608735"/>
                  <a:gd name="connsiteX31" fmla="*/ 29081 w 561065"/>
                  <a:gd name="connsiteY31" fmla="*/ 462308 h 608735"/>
                  <a:gd name="connsiteX32" fmla="*/ 32234 w 561065"/>
                  <a:gd name="connsiteY32" fmla="*/ 452688 h 608735"/>
                  <a:gd name="connsiteX33" fmla="*/ 32234 w 561065"/>
                  <a:gd name="connsiteY33" fmla="*/ 452630 h 608735"/>
                  <a:gd name="connsiteX34" fmla="*/ 50395 w 561065"/>
                  <a:gd name="connsiteY34" fmla="*/ 432457 h 608735"/>
                  <a:gd name="connsiteX35" fmla="*/ 53198 w 561065"/>
                  <a:gd name="connsiteY35" fmla="*/ 430941 h 608735"/>
                  <a:gd name="connsiteX36" fmla="*/ 54833 w 561065"/>
                  <a:gd name="connsiteY36" fmla="*/ 430125 h 608735"/>
                  <a:gd name="connsiteX37" fmla="*/ 117901 w 561065"/>
                  <a:gd name="connsiteY37" fmla="*/ 403888 h 608735"/>
                  <a:gd name="connsiteX38" fmla="*/ 191479 w 561065"/>
                  <a:gd name="connsiteY38" fmla="*/ 375902 h 608735"/>
                  <a:gd name="connsiteX39" fmla="*/ 277747 w 561065"/>
                  <a:gd name="connsiteY39" fmla="*/ 0 h 608735"/>
                  <a:gd name="connsiteX40" fmla="*/ 277980 w 561065"/>
                  <a:gd name="connsiteY40" fmla="*/ 0 h 608735"/>
                  <a:gd name="connsiteX41" fmla="*/ 278214 w 561065"/>
                  <a:gd name="connsiteY41" fmla="*/ 0 h 608735"/>
                  <a:gd name="connsiteX42" fmla="*/ 280491 w 561065"/>
                  <a:gd name="connsiteY42" fmla="*/ 0 h 608735"/>
                  <a:gd name="connsiteX43" fmla="*/ 282768 w 561065"/>
                  <a:gd name="connsiteY43" fmla="*/ 0 h 608735"/>
                  <a:gd name="connsiteX44" fmla="*/ 283001 w 561065"/>
                  <a:gd name="connsiteY44" fmla="*/ 0 h 608735"/>
                  <a:gd name="connsiteX45" fmla="*/ 283235 w 561065"/>
                  <a:gd name="connsiteY45" fmla="*/ 0 h 608735"/>
                  <a:gd name="connsiteX46" fmla="*/ 401988 w 561065"/>
                  <a:gd name="connsiteY46" fmla="*/ 118656 h 608735"/>
                  <a:gd name="connsiteX47" fmla="*/ 400470 w 561065"/>
                  <a:gd name="connsiteY47" fmla="*/ 162854 h 608735"/>
                  <a:gd name="connsiteX48" fmla="*/ 427093 w 561065"/>
                  <a:gd name="connsiteY48" fmla="*/ 188509 h 608735"/>
                  <a:gd name="connsiteX49" fmla="*/ 394456 w 561065"/>
                  <a:gd name="connsiteY49" fmla="*/ 242969 h 608735"/>
                  <a:gd name="connsiteX50" fmla="*/ 342436 w 561065"/>
                  <a:gd name="connsiteY50" fmla="*/ 326465 h 608735"/>
                  <a:gd name="connsiteX51" fmla="*/ 283001 w 561065"/>
                  <a:gd name="connsiteY51" fmla="*/ 354745 h 608735"/>
                  <a:gd name="connsiteX52" fmla="*/ 280491 w 561065"/>
                  <a:gd name="connsiteY52" fmla="*/ 354803 h 608735"/>
                  <a:gd name="connsiteX53" fmla="*/ 277980 w 561065"/>
                  <a:gd name="connsiteY53" fmla="*/ 354745 h 608735"/>
                  <a:gd name="connsiteX54" fmla="*/ 218136 w 561065"/>
                  <a:gd name="connsiteY54" fmla="*/ 326116 h 608735"/>
                  <a:gd name="connsiteX55" fmla="*/ 166467 w 561065"/>
                  <a:gd name="connsiteY55" fmla="*/ 242969 h 608735"/>
                  <a:gd name="connsiteX56" fmla="*/ 133830 w 561065"/>
                  <a:gd name="connsiteY56" fmla="*/ 188509 h 608735"/>
                  <a:gd name="connsiteX57" fmla="*/ 160453 w 561065"/>
                  <a:gd name="connsiteY57" fmla="*/ 162970 h 608735"/>
                  <a:gd name="connsiteX58" fmla="*/ 158877 w 561065"/>
                  <a:gd name="connsiteY58" fmla="*/ 118715 h 608735"/>
                  <a:gd name="connsiteX59" fmla="*/ 277747 w 561065"/>
                  <a:gd name="connsiteY59" fmla="*/ 0 h 60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1065" h="608735">
                    <a:moveTo>
                      <a:pt x="191479" y="375902"/>
                    </a:moveTo>
                    <a:cubicBezTo>
                      <a:pt x="195917" y="394559"/>
                      <a:pt x="238604" y="518455"/>
                      <a:pt x="245437" y="535655"/>
                    </a:cubicBezTo>
                    <a:lnTo>
                      <a:pt x="250809" y="420563"/>
                    </a:lnTo>
                    <a:cubicBezTo>
                      <a:pt x="248999" y="417881"/>
                      <a:pt x="247773" y="414732"/>
                      <a:pt x="246371" y="411817"/>
                    </a:cubicBezTo>
                    <a:lnTo>
                      <a:pt x="228911" y="377418"/>
                    </a:lnTo>
                    <a:cubicBezTo>
                      <a:pt x="241466" y="387446"/>
                      <a:pt x="259860" y="393743"/>
                      <a:pt x="280299" y="393743"/>
                    </a:cubicBezTo>
                    <a:cubicBezTo>
                      <a:pt x="301263" y="393743"/>
                      <a:pt x="320008" y="387155"/>
                      <a:pt x="332563" y="376718"/>
                    </a:cubicBezTo>
                    <a:lnTo>
                      <a:pt x="314811" y="411817"/>
                    </a:lnTo>
                    <a:cubicBezTo>
                      <a:pt x="313409" y="414732"/>
                      <a:pt x="312183" y="417881"/>
                      <a:pt x="310373" y="420563"/>
                    </a:cubicBezTo>
                    <a:lnTo>
                      <a:pt x="315745" y="535655"/>
                    </a:lnTo>
                    <a:cubicBezTo>
                      <a:pt x="322519" y="518455"/>
                      <a:pt x="365089" y="394618"/>
                      <a:pt x="369644" y="375960"/>
                    </a:cubicBezTo>
                    <a:cubicBezTo>
                      <a:pt x="394754" y="384881"/>
                      <a:pt x="419397" y="393685"/>
                      <a:pt x="443223" y="403946"/>
                    </a:cubicBezTo>
                    <a:cubicBezTo>
                      <a:pt x="443223" y="403946"/>
                      <a:pt x="490757" y="422895"/>
                      <a:pt x="506290" y="430241"/>
                    </a:cubicBezTo>
                    <a:cubicBezTo>
                      <a:pt x="506815" y="430475"/>
                      <a:pt x="507341" y="430766"/>
                      <a:pt x="507925" y="430999"/>
                    </a:cubicBezTo>
                    <a:cubicBezTo>
                      <a:pt x="509210" y="431699"/>
                      <a:pt x="510261" y="432224"/>
                      <a:pt x="510728" y="432573"/>
                    </a:cubicBezTo>
                    <a:cubicBezTo>
                      <a:pt x="518553" y="437238"/>
                      <a:pt x="524976" y="444234"/>
                      <a:pt x="528831" y="452630"/>
                    </a:cubicBezTo>
                    <a:lnTo>
                      <a:pt x="528831" y="452688"/>
                    </a:lnTo>
                    <a:cubicBezTo>
                      <a:pt x="530232" y="455720"/>
                      <a:pt x="531342" y="458985"/>
                      <a:pt x="532042" y="462308"/>
                    </a:cubicBezTo>
                    <a:cubicBezTo>
                      <a:pt x="538408" y="481607"/>
                      <a:pt x="552539" y="524694"/>
                      <a:pt x="558671" y="548307"/>
                    </a:cubicBezTo>
                    <a:cubicBezTo>
                      <a:pt x="559547" y="550697"/>
                      <a:pt x="560131" y="553204"/>
                      <a:pt x="560539" y="555828"/>
                    </a:cubicBezTo>
                    <a:cubicBezTo>
                      <a:pt x="560831" y="558102"/>
                      <a:pt x="561065" y="560492"/>
                      <a:pt x="561065" y="562824"/>
                    </a:cubicBezTo>
                    <a:cubicBezTo>
                      <a:pt x="561065" y="588187"/>
                      <a:pt x="540510" y="608710"/>
                      <a:pt x="515166" y="608710"/>
                    </a:cubicBezTo>
                    <a:lnTo>
                      <a:pt x="471311" y="608710"/>
                    </a:lnTo>
                    <a:lnTo>
                      <a:pt x="283044" y="608710"/>
                    </a:lnTo>
                    <a:lnTo>
                      <a:pt x="280532" y="608710"/>
                    </a:lnTo>
                    <a:lnTo>
                      <a:pt x="278080" y="608710"/>
                    </a:lnTo>
                    <a:cubicBezTo>
                      <a:pt x="215305" y="608768"/>
                      <a:pt x="152529" y="608710"/>
                      <a:pt x="89812" y="608710"/>
                    </a:cubicBezTo>
                    <a:lnTo>
                      <a:pt x="45957" y="608710"/>
                    </a:lnTo>
                    <a:cubicBezTo>
                      <a:pt x="20555" y="608710"/>
                      <a:pt x="0" y="588187"/>
                      <a:pt x="0" y="562824"/>
                    </a:cubicBezTo>
                    <a:cubicBezTo>
                      <a:pt x="0" y="560492"/>
                      <a:pt x="175" y="558102"/>
                      <a:pt x="584" y="555828"/>
                    </a:cubicBezTo>
                    <a:cubicBezTo>
                      <a:pt x="934" y="553263"/>
                      <a:pt x="1577" y="550697"/>
                      <a:pt x="2453" y="548307"/>
                    </a:cubicBezTo>
                    <a:cubicBezTo>
                      <a:pt x="8584" y="524577"/>
                      <a:pt x="22657" y="481607"/>
                      <a:pt x="29081" y="462308"/>
                    </a:cubicBezTo>
                    <a:cubicBezTo>
                      <a:pt x="29782" y="458985"/>
                      <a:pt x="30833" y="455720"/>
                      <a:pt x="32234" y="452688"/>
                    </a:cubicBezTo>
                    <a:lnTo>
                      <a:pt x="32234" y="452630"/>
                    </a:lnTo>
                    <a:cubicBezTo>
                      <a:pt x="36147" y="444234"/>
                      <a:pt x="42512" y="437238"/>
                      <a:pt x="50395" y="432457"/>
                    </a:cubicBezTo>
                    <a:cubicBezTo>
                      <a:pt x="50863" y="432107"/>
                      <a:pt x="51855" y="431524"/>
                      <a:pt x="53198" y="430941"/>
                    </a:cubicBezTo>
                    <a:cubicBezTo>
                      <a:pt x="53724" y="430591"/>
                      <a:pt x="54308" y="430358"/>
                      <a:pt x="54833" y="430125"/>
                    </a:cubicBezTo>
                    <a:cubicBezTo>
                      <a:pt x="70308" y="422895"/>
                      <a:pt x="117901" y="403888"/>
                      <a:pt x="117901" y="403888"/>
                    </a:cubicBezTo>
                    <a:cubicBezTo>
                      <a:pt x="141726" y="393626"/>
                      <a:pt x="166311" y="384823"/>
                      <a:pt x="191479" y="375902"/>
                    </a:cubicBezTo>
                    <a:close/>
                    <a:moveTo>
                      <a:pt x="277747" y="0"/>
                    </a:moveTo>
                    <a:lnTo>
                      <a:pt x="277980" y="0"/>
                    </a:lnTo>
                    <a:lnTo>
                      <a:pt x="278214" y="0"/>
                    </a:lnTo>
                    <a:lnTo>
                      <a:pt x="280491" y="0"/>
                    </a:lnTo>
                    <a:lnTo>
                      <a:pt x="282768" y="0"/>
                    </a:lnTo>
                    <a:lnTo>
                      <a:pt x="283001" y="0"/>
                    </a:lnTo>
                    <a:lnTo>
                      <a:pt x="283235" y="0"/>
                    </a:lnTo>
                    <a:cubicBezTo>
                      <a:pt x="348858" y="0"/>
                      <a:pt x="402105" y="53118"/>
                      <a:pt x="401988" y="118656"/>
                    </a:cubicBezTo>
                    <a:cubicBezTo>
                      <a:pt x="401988" y="125420"/>
                      <a:pt x="400470" y="154807"/>
                      <a:pt x="400470" y="162854"/>
                    </a:cubicBezTo>
                    <a:cubicBezTo>
                      <a:pt x="403331" y="163029"/>
                      <a:pt x="429954" y="156673"/>
                      <a:pt x="427093" y="188509"/>
                    </a:cubicBezTo>
                    <a:cubicBezTo>
                      <a:pt x="421021" y="256030"/>
                      <a:pt x="395215" y="242969"/>
                      <a:pt x="394456" y="242969"/>
                    </a:cubicBezTo>
                    <a:cubicBezTo>
                      <a:pt x="381670" y="283901"/>
                      <a:pt x="361820" y="309964"/>
                      <a:pt x="342436" y="326465"/>
                    </a:cubicBezTo>
                    <a:cubicBezTo>
                      <a:pt x="312485" y="351946"/>
                      <a:pt x="283468" y="354745"/>
                      <a:pt x="283001" y="354745"/>
                    </a:cubicBezTo>
                    <a:cubicBezTo>
                      <a:pt x="282125" y="354803"/>
                      <a:pt x="281250" y="354803"/>
                      <a:pt x="280491" y="354803"/>
                    </a:cubicBezTo>
                    <a:cubicBezTo>
                      <a:pt x="279615" y="354803"/>
                      <a:pt x="278856" y="354745"/>
                      <a:pt x="277980" y="354745"/>
                    </a:cubicBezTo>
                    <a:cubicBezTo>
                      <a:pt x="277455" y="354745"/>
                      <a:pt x="248263" y="351946"/>
                      <a:pt x="218136" y="326116"/>
                    </a:cubicBezTo>
                    <a:cubicBezTo>
                      <a:pt x="198811" y="309556"/>
                      <a:pt x="179136" y="283609"/>
                      <a:pt x="166467" y="242969"/>
                    </a:cubicBezTo>
                    <a:cubicBezTo>
                      <a:pt x="165649" y="242969"/>
                      <a:pt x="139902" y="256030"/>
                      <a:pt x="133830" y="188509"/>
                    </a:cubicBezTo>
                    <a:cubicBezTo>
                      <a:pt x="130969" y="156731"/>
                      <a:pt x="157592" y="163087"/>
                      <a:pt x="160453" y="162970"/>
                    </a:cubicBezTo>
                    <a:cubicBezTo>
                      <a:pt x="160453" y="154807"/>
                      <a:pt x="158877" y="125478"/>
                      <a:pt x="158877" y="118715"/>
                    </a:cubicBezTo>
                    <a:cubicBezTo>
                      <a:pt x="158877" y="53177"/>
                      <a:pt x="212123" y="0"/>
                      <a:pt x="2777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a:solidFill>
                    <a:schemeClr val="tx1"/>
                  </a:solidFill>
                  <a:latin typeface="Century Gothic" panose="020B0502020202020204" pitchFamily="34" charset="0"/>
                </a:endParaRPr>
              </a:p>
            </p:txBody>
          </p:sp>
        </p:grpSp>
        <p:grpSp>
          <p:nvGrpSpPr>
            <p:cNvPr id="205" name="组合 278">
              <a:extLst>
                <a:ext uri="{FF2B5EF4-FFF2-40B4-BE49-F238E27FC236}">
                  <a16:creationId xmlns:a16="http://schemas.microsoft.com/office/drawing/2014/main" id="{6F2E4C75-E79E-4416-A59A-2237B3D88866}"/>
                </a:ext>
              </a:extLst>
            </p:cNvPr>
            <p:cNvGrpSpPr/>
            <p:nvPr/>
          </p:nvGrpSpPr>
          <p:grpSpPr>
            <a:xfrm>
              <a:off x="2065376" y="2538474"/>
              <a:ext cx="2238573" cy="1020350"/>
              <a:chOff x="2147765" y="2343753"/>
              <a:chExt cx="2238573" cy="1020350"/>
            </a:xfrm>
          </p:grpSpPr>
          <p:sp>
            <p:nvSpPr>
              <p:cNvPr id="206" name="文本框 258">
                <a:extLst>
                  <a:ext uri="{FF2B5EF4-FFF2-40B4-BE49-F238E27FC236}">
                    <a16:creationId xmlns:a16="http://schemas.microsoft.com/office/drawing/2014/main" id="{26729DB4-C674-4CEF-B5B6-3E4616ABA52B}"/>
                  </a:ext>
                </a:extLst>
              </p:cNvPr>
              <p:cNvSpPr txBox="1"/>
              <p:nvPr/>
            </p:nvSpPr>
            <p:spPr>
              <a:xfrm>
                <a:off x="2147765" y="2343753"/>
                <a:ext cx="1862835" cy="307777"/>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b="1">
                    <a:latin typeface="Century Gothic" panose="020B0502020202020204" pitchFamily="34" charset="0"/>
                  </a:rPr>
                  <a:t>Text addition</a:t>
                </a:r>
                <a:endParaRPr lang="zh-CN" altLang="en-US" sz="1400" b="1">
                  <a:latin typeface="Century Gothic" panose="020B0502020202020204" pitchFamily="34" charset="0"/>
                </a:endParaRPr>
              </a:p>
            </p:txBody>
          </p:sp>
          <p:sp>
            <p:nvSpPr>
              <p:cNvPr id="207" name="文本框 259">
                <a:extLst>
                  <a:ext uri="{FF2B5EF4-FFF2-40B4-BE49-F238E27FC236}">
                    <a16:creationId xmlns:a16="http://schemas.microsoft.com/office/drawing/2014/main" id="{634CD502-ECEE-429C-852B-854DC20EF32C}"/>
                  </a:ext>
                </a:extLst>
              </p:cNvPr>
              <p:cNvSpPr txBox="1"/>
              <p:nvPr/>
            </p:nvSpPr>
            <p:spPr>
              <a:xfrm>
                <a:off x="2147765" y="2658653"/>
                <a:ext cx="2238573" cy="705450"/>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000"/>
                  </a:lnSpc>
                </a:pPr>
                <a:r>
                  <a:rPr lang="en-US" altLang="zh-CN" sz="1200">
                    <a:latin typeface="Century Gothic" panose="020B0502020202020204" pitchFamily="34" charset="0"/>
                    <a:ea typeface="+mj-ea"/>
                  </a:rPr>
                  <a:t>The user print the presentation and make it into a film wider field</a:t>
                </a:r>
              </a:p>
            </p:txBody>
          </p:sp>
        </p:grpSp>
      </p:grpSp>
      <p:grpSp>
        <p:nvGrpSpPr>
          <p:cNvPr id="210" name="组合 283">
            <a:extLst>
              <a:ext uri="{FF2B5EF4-FFF2-40B4-BE49-F238E27FC236}">
                <a16:creationId xmlns:a16="http://schemas.microsoft.com/office/drawing/2014/main" id="{91F085C9-AECE-40B6-BA3C-B17F490A5641}"/>
              </a:ext>
            </a:extLst>
          </p:cNvPr>
          <p:cNvGrpSpPr/>
          <p:nvPr/>
        </p:nvGrpSpPr>
        <p:grpSpPr>
          <a:xfrm>
            <a:off x="7890661" y="2757549"/>
            <a:ext cx="2843449" cy="1020350"/>
            <a:chOff x="1460500" y="2538474"/>
            <a:chExt cx="2843449" cy="1020350"/>
          </a:xfrm>
        </p:grpSpPr>
        <p:grpSp>
          <p:nvGrpSpPr>
            <p:cNvPr id="211" name="组合 284">
              <a:extLst>
                <a:ext uri="{FF2B5EF4-FFF2-40B4-BE49-F238E27FC236}">
                  <a16:creationId xmlns:a16="http://schemas.microsoft.com/office/drawing/2014/main" id="{D3582126-F960-4975-B839-1EA6AA6D0DA2}"/>
                </a:ext>
              </a:extLst>
            </p:cNvPr>
            <p:cNvGrpSpPr/>
            <p:nvPr/>
          </p:nvGrpSpPr>
          <p:grpSpPr>
            <a:xfrm>
              <a:off x="1460500" y="2582456"/>
              <a:ext cx="530225" cy="530225"/>
              <a:chOff x="1460500" y="2582456"/>
              <a:chExt cx="685800" cy="685800"/>
            </a:xfrm>
          </p:grpSpPr>
          <p:sp>
            <p:nvSpPr>
              <p:cNvPr id="215" name="矩形: 圆角 288">
                <a:extLst>
                  <a:ext uri="{FF2B5EF4-FFF2-40B4-BE49-F238E27FC236}">
                    <a16:creationId xmlns:a16="http://schemas.microsoft.com/office/drawing/2014/main" id="{CE966577-0C8D-46DC-822E-50CAB45AB83A}"/>
                  </a:ext>
                </a:extLst>
              </p:cNvPr>
              <p:cNvSpPr/>
              <p:nvPr/>
            </p:nvSpPr>
            <p:spPr>
              <a:xfrm>
                <a:off x="1460500" y="2582456"/>
                <a:ext cx="685800" cy="685800"/>
              </a:xfrm>
              <a:prstGeom prst="roundRect">
                <a:avLst>
                  <a:gd name="adj" fmla="val 20371"/>
                </a:avLst>
              </a:prstGeom>
              <a:gradFill>
                <a:gsLst>
                  <a:gs pos="0">
                    <a:schemeClr val="accent2"/>
                  </a:gs>
                  <a:gs pos="100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a:solidFill>
                    <a:schemeClr val="tx1"/>
                  </a:solidFill>
                  <a:latin typeface="Century Gothic" panose="020B0502020202020204" pitchFamily="34" charset="0"/>
                </a:endParaRPr>
              </a:p>
            </p:txBody>
          </p:sp>
          <p:sp>
            <p:nvSpPr>
              <p:cNvPr id="216" name="矩形: 圆角 268">
                <a:extLst>
                  <a:ext uri="{FF2B5EF4-FFF2-40B4-BE49-F238E27FC236}">
                    <a16:creationId xmlns:a16="http://schemas.microsoft.com/office/drawing/2014/main" id="{0A34FFF5-9A4A-4CC1-B9A5-1BD8B0AE9EC1}"/>
                  </a:ext>
                </a:extLst>
              </p:cNvPr>
              <p:cNvSpPr/>
              <p:nvPr/>
            </p:nvSpPr>
            <p:spPr>
              <a:xfrm>
                <a:off x="1638300" y="2772888"/>
                <a:ext cx="330200" cy="304935"/>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sz="1200">
                  <a:solidFill>
                    <a:schemeClr val="tx1"/>
                  </a:solidFill>
                  <a:latin typeface="Century Gothic" panose="020B0502020202020204" pitchFamily="34" charset="0"/>
                </a:endParaRPr>
              </a:p>
            </p:txBody>
          </p:sp>
        </p:grpSp>
        <p:grpSp>
          <p:nvGrpSpPr>
            <p:cNvPr id="212" name="组合 285">
              <a:extLst>
                <a:ext uri="{FF2B5EF4-FFF2-40B4-BE49-F238E27FC236}">
                  <a16:creationId xmlns:a16="http://schemas.microsoft.com/office/drawing/2014/main" id="{DC83DECC-C354-4090-83C3-11369D2580AB}"/>
                </a:ext>
              </a:extLst>
            </p:cNvPr>
            <p:cNvGrpSpPr/>
            <p:nvPr/>
          </p:nvGrpSpPr>
          <p:grpSpPr>
            <a:xfrm>
              <a:off x="2065376" y="2538474"/>
              <a:ext cx="2238573" cy="1020350"/>
              <a:chOff x="2147765" y="2343753"/>
              <a:chExt cx="2238573" cy="1020350"/>
            </a:xfrm>
          </p:grpSpPr>
          <p:sp>
            <p:nvSpPr>
              <p:cNvPr id="213" name="文本框 265">
                <a:extLst>
                  <a:ext uri="{FF2B5EF4-FFF2-40B4-BE49-F238E27FC236}">
                    <a16:creationId xmlns:a16="http://schemas.microsoft.com/office/drawing/2014/main" id="{A579A06D-2AE5-49F8-84D8-09D8A9C888FB}"/>
                  </a:ext>
                </a:extLst>
              </p:cNvPr>
              <p:cNvSpPr txBox="1"/>
              <p:nvPr/>
            </p:nvSpPr>
            <p:spPr>
              <a:xfrm>
                <a:off x="2147765" y="2343753"/>
                <a:ext cx="1862835" cy="307777"/>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b="1">
                    <a:latin typeface="Century Gothic" panose="020B0502020202020204" pitchFamily="34" charset="0"/>
                  </a:rPr>
                  <a:t>Text addition</a:t>
                </a:r>
                <a:endParaRPr lang="zh-CN" altLang="en-US" sz="1400" b="1">
                  <a:latin typeface="Century Gothic" panose="020B0502020202020204" pitchFamily="34" charset="0"/>
                </a:endParaRPr>
              </a:p>
            </p:txBody>
          </p:sp>
          <p:sp>
            <p:nvSpPr>
              <p:cNvPr id="214" name="文本框 266">
                <a:extLst>
                  <a:ext uri="{FF2B5EF4-FFF2-40B4-BE49-F238E27FC236}">
                    <a16:creationId xmlns:a16="http://schemas.microsoft.com/office/drawing/2014/main" id="{6F537DD9-2DBE-4742-8A96-C3190F1F913A}"/>
                  </a:ext>
                </a:extLst>
              </p:cNvPr>
              <p:cNvSpPr txBox="1"/>
              <p:nvPr/>
            </p:nvSpPr>
            <p:spPr>
              <a:xfrm>
                <a:off x="2147765" y="2658653"/>
                <a:ext cx="2238573" cy="705450"/>
              </a:xfrm>
              <a:prstGeom prst="rect">
                <a:avLst/>
              </a:prstGeom>
              <a:noFill/>
            </p:spPr>
            <p:txBody>
              <a:bodyPr wrap="square" rtlCol="0">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14000"/>
                  </a:lnSpc>
                </a:pPr>
                <a:r>
                  <a:rPr lang="en-US" altLang="zh-CN" sz="1200">
                    <a:latin typeface="Century Gothic" panose="020B0502020202020204" pitchFamily="34" charset="0"/>
                    <a:ea typeface="+mj-ea"/>
                  </a:rPr>
                  <a:t>The user print the presentation and make it into a film wider field</a:t>
                </a:r>
              </a:p>
            </p:txBody>
          </p:sp>
        </p:grpSp>
      </p:grpSp>
      <p:grpSp>
        <p:nvGrpSpPr>
          <p:cNvPr id="217" name="组合 290">
            <a:extLst>
              <a:ext uri="{FF2B5EF4-FFF2-40B4-BE49-F238E27FC236}">
                <a16:creationId xmlns:a16="http://schemas.microsoft.com/office/drawing/2014/main" id="{EA692155-7AE1-4B04-B5E3-A25458E4B910}"/>
              </a:ext>
            </a:extLst>
          </p:cNvPr>
          <p:cNvGrpSpPr/>
          <p:nvPr/>
        </p:nvGrpSpPr>
        <p:grpSpPr>
          <a:xfrm>
            <a:off x="3520034" y="404562"/>
            <a:ext cx="5251900" cy="638053"/>
            <a:chOff x="2162571" y="1056269"/>
            <a:chExt cx="5251900" cy="638053"/>
          </a:xfrm>
        </p:grpSpPr>
        <p:sp>
          <p:nvSpPr>
            <p:cNvPr id="218" name="文本框 291">
              <a:extLst>
                <a:ext uri="{FF2B5EF4-FFF2-40B4-BE49-F238E27FC236}">
                  <a16:creationId xmlns:a16="http://schemas.microsoft.com/office/drawing/2014/main" id="{0674C770-6CE2-4F63-9A58-1FD5509CA61B}"/>
                </a:ext>
              </a:extLst>
            </p:cNvPr>
            <p:cNvSpPr txBox="1"/>
            <p:nvPr/>
          </p:nvSpPr>
          <p:spPr>
            <a:xfrm>
              <a:off x="2219843" y="1056269"/>
              <a:ext cx="5194628" cy="584775"/>
            </a:xfrm>
            <a:prstGeom prst="rect">
              <a:avLst/>
            </a:prstGeom>
            <a:noFill/>
          </p:spPr>
          <p:txBody>
            <a:bodyPr wrap="none" rtlCol="0">
              <a:spAutoFit/>
              <a:scene3d>
                <a:camera prst="orthographicFront"/>
                <a:lightRig rig="threePt" dir="t"/>
              </a:scene3d>
              <a:sp3d contourW="12700"/>
            </a:bodyPr>
            <a:lstStyle/>
            <a:p>
              <a:pPr algn="ctr"/>
              <a:r>
                <a:rPr lang="en-US" altLang="zh-CN" sz="3200">
                  <a:solidFill>
                    <a:schemeClr val="accent1">
                      <a:lumMod val="20000"/>
                      <a:lumOff val="80000"/>
                    </a:schemeClr>
                  </a:solidFill>
                  <a:latin typeface="造字工房力黑（非商用）常规体" pitchFamily="50" charset="-122"/>
                  <a:ea typeface="造字工房力黑（非商用）常规体" pitchFamily="50" charset="-122"/>
                </a:rPr>
                <a:t>Marketing execution plan</a:t>
              </a:r>
              <a:endParaRPr lang="zh-CN" altLang="en-US" sz="3200">
                <a:solidFill>
                  <a:schemeClr val="accent1">
                    <a:lumMod val="20000"/>
                    <a:lumOff val="80000"/>
                  </a:schemeClr>
                </a:solidFill>
                <a:latin typeface="造字工房力黑（非商用）常规体" pitchFamily="50" charset="-122"/>
                <a:ea typeface="造字工房力黑（非商用）常规体" pitchFamily="50" charset="-122"/>
              </a:endParaRPr>
            </a:p>
          </p:txBody>
        </p:sp>
        <p:sp>
          <p:nvSpPr>
            <p:cNvPr id="219" name="文本框 292">
              <a:extLst>
                <a:ext uri="{FF2B5EF4-FFF2-40B4-BE49-F238E27FC236}">
                  <a16:creationId xmlns:a16="http://schemas.microsoft.com/office/drawing/2014/main" id="{DCFD6667-3BF7-4601-9752-DE56BBF45405}"/>
                </a:ext>
              </a:extLst>
            </p:cNvPr>
            <p:cNvSpPr txBox="1"/>
            <p:nvPr/>
          </p:nvSpPr>
          <p:spPr>
            <a:xfrm>
              <a:off x="2162571" y="1109547"/>
              <a:ext cx="5194628" cy="584775"/>
            </a:xfrm>
            <a:prstGeom prst="rect">
              <a:avLst/>
            </a:prstGeom>
            <a:noFill/>
          </p:spPr>
          <p:txBody>
            <a:bodyPr wrap="none" rtlCol="0">
              <a:spAutoFit/>
              <a:scene3d>
                <a:camera prst="orthographicFront"/>
                <a:lightRig rig="threePt" dir="t"/>
              </a:scene3d>
              <a:sp3d contourW="12700"/>
            </a:bodyPr>
            <a:lstStyle/>
            <a:p>
              <a:pPr algn="ctr"/>
              <a:r>
                <a:rPr lang="en-US" altLang="zh-CN" sz="3200">
                  <a:solidFill>
                    <a:schemeClr val="accent1"/>
                  </a:solidFill>
                  <a:latin typeface="造字工房力黑（非商用）常规体" pitchFamily="50" charset="-122"/>
                  <a:ea typeface="造字工房力黑（非商用）常规体" pitchFamily="50" charset="-122"/>
                </a:rPr>
                <a:t>Marketing execution plan</a:t>
              </a:r>
              <a:endParaRPr lang="zh-CN" altLang="en-US" sz="3200">
                <a:solidFill>
                  <a:schemeClr val="accent1"/>
                </a:solidFill>
                <a:latin typeface="造字工房力黑（非商用）常规体" pitchFamily="50" charset="-122"/>
                <a:ea typeface="造字工房力黑（非商用）常规体" pitchFamily="50" charset="-122"/>
              </a:endParaRPr>
            </a:p>
          </p:txBody>
        </p:sp>
      </p:grpSp>
      <p:sp>
        <p:nvSpPr>
          <p:cNvPr id="220" name="文本框 293">
            <a:extLst>
              <a:ext uri="{FF2B5EF4-FFF2-40B4-BE49-F238E27FC236}">
                <a16:creationId xmlns:a16="http://schemas.microsoft.com/office/drawing/2014/main" id="{B941337E-BCFD-4AE1-A94B-32BA937C4A19}"/>
              </a:ext>
            </a:extLst>
          </p:cNvPr>
          <p:cNvSpPr txBox="1"/>
          <p:nvPr/>
        </p:nvSpPr>
        <p:spPr>
          <a:xfrm>
            <a:off x="3800351" y="1375027"/>
            <a:ext cx="4600699" cy="70545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latin typeface="Century Gothic" panose="020B0502020202020204" pitchFamily="34" charset="0"/>
                <a:ea typeface="+mj-ea"/>
              </a:rPr>
              <a:t>The user can demonstrate on a projector or computer, or print the presentation and make it into a film to be used in a wider field</a:t>
            </a:r>
          </a:p>
        </p:txBody>
      </p:sp>
      <p:pic>
        <p:nvPicPr>
          <p:cNvPr id="222" name="Imagen 221">
            <a:extLst>
              <a:ext uri="{FF2B5EF4-FFF2-40B4-BE49-F238E27FC236}">
                <a16:creationId xmlns:a16="http://schemas.microsoft.com/office/drawing/2014/main" id="{443BBB81-AB94-4C3E-B5EC-BE06DA7F7E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61804" y="4017471"/>
            <a:ext cx="9297047" cy="2854597"/>
          </a:xfrm>
          <a:prstGeom prst="rect">
            <a:avLst/>
          </a:prstGeom>
        </p:spPr>
      </p:pic>
    </p:spTree>
    <p:extLst>
      <p:ext uri="{BB962C8B-B14F-4D97-AF65-F5344CB8AC3E}">
        <p14:creationId xmlns:p14="http://schemas.microsoft.com/office/powerpoint/2010/main" val="5593189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wipe(left)">
                                      <p:cBhvr>
                                        <p:cTn id="7"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FC36658-C640-4FD7-A20F-62A7EDE7D48F}"/>
              </a:ext>
            </a:extLst>
          </p:cNvPr>
          <p:cNvSpPr txBox="1"/>
          <p:nvPr/>
        </p:nvSpPr>
        <p:spPr>
          <a:xfrm>
            <a:off x="1527673" y="1986474"/>
            <a:ext cx="3318537" cy="1107996"/>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6600" b="1" i="0" u="none" strike="noStrike" kern="1200" cap="none" spc="0" normalizeH="0" baseline="0" noProof="0">
                <a:ln>
                  <a:noFill/>
                </a:ln>
                <a:solidFill>
                  <a:schemeClr val="accent3">
                    <a:lumMod val="60000"/>
                    <a:lumOff val="40000"/>
                  </a:schemeClr>
                </a:solidFill>
                <a:effectLst/>
                <a:uLnTx/>
                <a:uFillTx/>
                <a:latin typeface="Century Gothic" panose="020B0502020202020204" pitchFamily="34" charset="0"/>
                <a:ea typeface="微软雅黑"/>
              </a:rPr>
              <a:t>PART 02</a:t>
            </a:r>
            <a:endParaRPr kumimoji="0" lang="zh-CN" altLang="en-US" sz="6600" b="1" i="0" u="none" strike="noStrike" kern="1200" cap="none" spc="0" normalizeH="0" baseline="0" noProof="0">
              <a:ln>
                <a:noFill/>
              </a:ln>
              <a:solidFill>
                <a:schemeClr val="accent3">
                  <a:lumMod val="60000"/>
                  <a:lumOff val="40000"/>
                </a:schemeClr>
              </a:solidFill>
              <a:effectLst/>
              <a:uLnTx/>
              <a:uFillTx/>
              <a:latin typeface="Century Gothic" panose="020B0502020202020204" pitchFamily="34" charset="0"/>
              <a:ea typeface="微软雅黑"/>
            </a:endParaRPr>
          </a:p>
        </p:txBody>
      </p:sp>
      <p:cxnSp>
        <p:nvCxnSpPr>
          <p:cNvPr id="3" name="直接连接符 2">
            <a:extLst>
              <a:ext uri="{FF2B5EF4-FFF2-40B4-BE49-F238E27FC236}">
                <a16:creationId xmlns:a16="http://schemas.microsoft.com/office/drawing/2014/main" id="{73390FFC-BBB0-4A1A-B791-78422E009A6D}"/>
              </a:ext>
            </a:extLst>
          </p:cNvPr>
          <p:cNvCxnSpPr/>
          <p:nvPr/>
        </p:nvCxnSpPr>
        <p:spPr>
          <a:xfrm>
            <a:off x="1651498" y="3182123"/>
            <a:ext cx="736600" cy="0"/>
          </a:xfrm>
          <a:prstGeom prst="line">
            <a:avLst/>
          </a:prstGeom>
          <a:ln w="38100" cap="rnd">
            <a:gradFill flip="none" rotWithShape="1">
              <a:gsLst>
                <a:gs pos="0">
                  <a:schemeClr val="tx1">
                    <a:lumMod val="50000"/>
                    <a:lumOff val="50000"/>
                  </a:schemeClr>
                </a:gs>
                <a:gs pos="100000">
                  <a:schemeClr val="bg1">
                    <a:lumMod val="75000"/>
                  </a:schemeClr>
                </a:gs>
              </a:gsLst>
              <a:lin ang="2700000" scaled="1"/>
            </a:gradFill>
            <a:round/>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CB7FAC5E-AA70-4BB0-AD36-BF77F85D321C}"/>
              </a:ext>
            </a:extLst>
          </p:cNvPr>
          <p:cNvGrpSpPr/>
          <p:nvPr/>
        </p:nvGrpSpPr>
        <p:grpSpPr>
          <a:xfrm>
            <a:off x="1485900" y="3272514"/>
            <a:ext cx="4252135" cy="2061528"/>
            <a:chOff x="2714127" y="256321"/>
            <a:chExt cx="4252135" cy="2061528"/>
          </a:xfrm>
        </p:grpSpPr>
        <p:sp>
          <p:nvSpPr>
            <p:cNvPr id="5" name="文本框 4">
              <a:extLst>
                <a:ext uri="{FF2B5EF4-FFF2-40B4-BE49-F238E27FC236}">
                  <a16:creationId xmlns:a16="http://schemas.microsoft.com/office/drawing/2014/main" id="{55F16A8B-0AB3-4BA8-8EC7-098AB43C4AED}"/>
                </a:ext>
              </a:extLst>
            </p:cNvPr>
            <p:cNvSpPr txBox="1"/>
            <p:nvPr/>
          </p:nvSpPr>
          <p:spPr>
            <a:xfrm>
              <a:off x="2755901" y="256321"/>
              <a:ext cx="3776248" cy="1077218"/>
            </a:xfrm>
            <a:prstGeom prst="rect">
              <a:avLst/>
            </a:prstGeom>
            <a:noFill/>
          </p:spPr>
          <p:txBody>
            <a:bodyPr wrap="square" rtlCol="0">
              <a:spAutoFit/>
              <a:scene3d>
                <a:camera prst="orthographicFront"/>
                <a:lightRig rig="threePt" dir="t"/>
              </a:scene3d>
              <a:sp3d contourW="12700"/>
            </a:bodyPr>
            <a:lstStyle/>
            <a:p>
              <a:pPr lvl="0">
                <a:defRPr/>
              </a:pPr>
              <a:r>
                <a:rPr lang="en-US" altLang="zh-CN" sz="3200" b="1">
                  <a:solidFill>
                    <a:srgbClr val="3494BA"/>
                  </a:solidFill>
                </a:rPr>
                <a:t>Stage marketing strategy</a:t>
              </a:r>
              <a:endParaRPr lang="zh-CN" altLang="en-US" sz="3200" b="1">
                <a:solidFill>
                  <a:srgbClr val="3494BA"/>
                </a:solidFill>
              </a:endParaRPr>
            </a:p>
          </p:txBody>
        </p:sp>
        <p:sp>
          <p:nvSpPr>
            <p:cNvPr id="6" name="文本框 5">
              <a:extLst>
                <a:ext uri="{FF2B5EF4-FFF2-40B4-BE49-F238E27FC236}">
                  <a16:creationId xmlns:a16="http://schemas.microsoft.com/office/drawing/2014/main" id="{14104D51-ACBD-4032-824D-B8AC598F573A}"/>
                </a:ext>
              </a:extLst>
            </p:cNvPr>
            <p:cNvSpPr txBox="1"/>
            <p:nvPr/>
          </p:nvSpPr>
          <p:spPr>
            <a:xfrm>
              <a:off x="2714127" y="1429593"/>
              <a:ext cx="4252135" cy="888256"/>
            </a:xfrm>
            <a:prstGeom prst="rect">
              <a:avLst/>
            </a:prstGeom>
            <a:noFill/>
          </p:spPr>
          <p:txBody>
            <a:bodyPr wrap="square" rtlCol="0">
              <a:spAutoFit/>
              <a:scene3d>
                <a:camera prst="orthographicFront"/>
                <a:lightRig rig="threePt" dir="t"/>
              </a:scene3d>
              <a:sp3d contourW="12700"/>
            </a:bodyPr>
            <a:lstStyle/>
            <a:p>
              <a:pPr lvl="0">
                <a:lnSpc>
                  <a:spcPct val="150000"/>
                </a:lnSpc>
                <a:defRPr/>
              </a:pPr>
              <a:r>
                <a:rPr kumimoji="0" lang="en-US" altLang="zh-CN" sz="1200" b="0" i="0" u="none" strike="noStrike" kern="1200" cap="none" spc="0" normalizeH="0" baseline="0" noProof="0">
                  <a:ln>
                    <a:noFill/>
                  </a:ln>
                  <a:effectLst/>
                  <a:uLnTx/>
                  <a:uFillTx/>
                  <a:latin typeface="Century Gothic" panose="020B0502020202020204" pitchFamily="34" charset="0"/>
                  <a:ea typeface="微软雅黑"/>
                </a:rPr>
                <a:t>presentation and make it into a film to wider </a:t>
              </a:r>
              <a:r>
                <a:rPr lang="en-US" altLang="zh-CN" sz="1200">
                  <a:latin typeface="Century Gothic" panose="020B0502020202020204" pitchFamily="34" charset="0"/>
                </a:rPr>
                <a:t>fielpresentation and make it into a film to wider fieldpresentation and make it into a film to wider field</a:t>
              </a:r>
            </a:p>
          </p:txBody>
        </p:sp>
      </p:grpSp>
      <p:pic>
        <p:nvPicPr>
          <p:cNvPr id="8" name="Imagen 7">
            <a:extLst>
              <a:ext uri="{FF2B5EF4-FFF2-40B4-BE49-F238E27FC236}">
                <a16:creationId xmlns:a16="http://schemas.microsoft.com/office/drawing/2014/main" id="{52880F8F-FAD5-4BCC-B4BD-1C39A801AC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77141" y="132346"/>
            <a:ext cx="7319335" cy="6725653"/>
          </a:xfrm>
          <a:prstGeom prst="rect">
            <a:avLst/>
          </a:prstGeom>
        </p:spPr>
      </p:pic>
    </p:spTree>
    <p:extLst>
      <p:ext uri="{BB962C8B-B14F-4D97-AF65-F5344CB8AC3E}">
        <p14:creationId xmlns:p14="http://schemas.microsoft.com/office/powerpoint/2010/main" val="6702393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7">
            <a:extLst>
              <a:ext uri="{FF2B5EF4-FFF2-40B4-BE49-F238E27FC236}">
                <a16:creationId xmlns:a16="http://schemas.microsoft.com/office/drawing/2014/main" id="{F15537C0-6AFB-43C6-9F6A-BC10500AC74A}"/>
              </a:ext>
            </a:extLst>
          </p:cNvPr>
          <p:cNvCxnSpPr/>
          <p:nvPr/>
        </p:nvCxnSpPr>
        <p:spPr>
          <a:xfrm flipH="1">
            <a:off x="4140992" y="1452229"/>
            <a:ext cx="0" cy="3314782"/>
          </a:xfrm>
          <a:prstGeom prst="line">
            <a:avLst/>
          </a:prstGeom>
          <a:ln w="3175" cap="rnd">
            <a:solidFill>
              <a:schemeClr val="bg1">
                <a:lumMod val="85000"/>
              </a:schemeClr>
            </a:solidFill>
            <a:prstDash val="sysDot"/>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7" name="ïš1íḑe">
            <a:extLst>
              <a:ext uri="{FF2B5EF4-FFF2-40B4-BE49-F238E27FC236}">
                <a16:creationId xmlns:a16="http://schemas.microsoft.com/office/drawing/2014/main" id="{C01C74E1-75DD-49F7-9222-6AEFC982DE56}"/>
              </a:ext>
            </a:extLst>
          </p:cNvPr>
          <p:cNvSpPr/>
          <p:nvPr/>
        </p:nvSpPr>
        <p:spPr>
          <a:xfrm>
            <a:off x="2246668" y="1452229"/>
            <a:ext cx="555523" cy="555523"/>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a:lnSpc>
                <a:spcPct val="120000"/>
              </a:lnSpc>
            </a:pPr>
            <a:r>
              <a:rPr lang="en-US" altLang="zh-CN" sz="1200">
                <a:solidFill>
                  <a:schemeClr val="tx1">
                    <a:lumMod val="75000"/>
                    <a:lumOff val="25000"/>
                  </a:schemeClr>
                </a:solidFill>
                <a:latin typeface="Century Gothic" panose="020B0502020202020204" pitchFamily="34" charset="0"/>
              </a:rPr>
              <a:t>1</a:t>
            </a:r>
          </a:p>
        </p:txBody>
      </p:sp>
      <p:sp>
        <p:nvSpPr>
          <p:cNvPr id="8" name="iśļîďe">
            <a:extLst>
              <a:ext uri="{FF2B5EF4-FFF2-40B4-BE49-F238E27FC236}">
                <a16:creationId xmlns:a16="http://schemas.microsoft.com/office/drawing/2014/main" id="{28B8858C-C790-47CC-9ADC-20A99DCD9A22}"/>
              </a:ext>
            </a:extLst>
          </p:cNvPr>
          <p:cNvSpPr/>
          <p:nvPr/>
        </p:nvSpPr>
        <p:spPr>
          <a:xfrm>
            <a:off x="5824139" y="1452229"/>
            <a:ext cx="555523" cy="555523"/>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a:lnSpc>
                <a:spcPct val="120000"/>
              </a:lnSpc>
            </a:pPr>
            <a:r>
              <a:rPr lang="en-US" altLang="zh-CN" sz="1200">
                <a:solidFill>
                  <a:schemeClr val="tx1">
                    <a:lumMod val="75000"/>
                    <a:lumOff val="25000"/>
                  </a:schemeClr>
                </a:solidFill>
                <a:latin typeface="Century Gothic" panose="020B0502020202020204" pitchFamily="34" charset="0"/>
              </a:rPr>
              <a:t>2</a:t>
            </a:r>
          </a:p>
        </p:txBody>
      </p:sp>
      <p:sp>
        <p:nvSpPr>
          <p:cNvPr id="9" name="ï$ḷïḑé">
            <a:extLst>
              <a:ext uri="{FF2B5EF4-FFF2-40B4-BE49-F238E27FC236}">
                <a16:creationId xmlns:a16="http://schemas.microsoft.com/office/drawing/2014/main" id="{E1F0C00B-FD1D-4881-A682-07C5EC1A33EB}"/>
              </a:ext>
            </a:extLst>
          </p:cNvPr>
          <p:cNvSpPr/>
          <p:nvPr/>
        </p:nvSpPr>
        <p:spPr>
          <a:xfrm>
            <a:off x="9443508" y="1452229"/>
            <a:ext cx="555523" cy="555523"/>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scene3d>
              <a:camera prst="orthographicFront"/>
              <a:lightRig rig="threePt" dir="t"/>
            </a:scene3d>
            <a:sp3d contourW="12700"/>
          </a:bodyPr>
          <a:lstStyle/>
          <a:p>
            <a:pPr algn="ctr">
              <a:lnSpc>
                <a:spcPct val="120000"/>
              </a:lnSpc>
            </a:pPr>
            <a:r>
              <a:rPr lang="en-US" altLang="zh-CN" sz="1200">
                <a:solidFill>
                  <a:schemeClr val="tx1">
                    <a:lumMod val="75000"/>
                    <a:lumOff val="25000"/>
                  </a:schemeClr>
                </a:solidFill>
                <a:latin typeface="Century Gothic" panose="020B0502020202020204" pitchFamily="34" charset="0"/>
              </a:rPr>
              <a:t>3</a:t>
            </a:r>
          </a:p>
        </p:txBody>
      </p:sp>
      <p:cxnSp>
        <p:nvCxnSpPr>
          <p:cNvPr id="10" name="直接连接符 11">
            <a:extLst>
              <a:ext uri="{FF2B5EF4-FFF2-40B4-BE49-F238E27FC236}">
                <a16:creationId xmlns:a16="http://schemas.microsoft.com/office/drawing/2014/main" id="{F75640DB-04AE-41CA-9FE1-3A0FAFADCB77}"/>
              </a:ext>
            </a:extLst>
          </p:cNvPr>
          <p:cNvCxnSpPr/>
          <p:nvPr/>
        </p:nvCxnSpPr>
        <p:spPr>
          <a:xfrm flipH="1">
            <a:off x="8001850" y="1452229"/>
            <a:ext cx="0" cy="3314782"/>
          </a:xfrm>
          <a:prstGeom prst="line">
            <a:avLst/>
          </a:prstGeom>
          <a:ln w="3175" cap="rnd">
            <a:solidFill>
              <a:schemeClr val="bg1">
                <a:lumMod val="85000"/>
              </a:schemeClr>
            </a:solidFill>
            <a:prstDash val="sysDot"/>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447" name="组合 463">
            <a:extLst>
              <a:ext uri="{FF2B5EF4-FFF2-40B4-BE49-F238E27FC236}">
                <a16:creationId xmlns:a16="http://schemas.microsoft.com/office/drawing/2014/main" id="{7C0E2072-8CB5-459F-AAD1-A48F9CDEAE67}"/>
              </a:ext>
            </a:extLst>
          </p:cNvPr>
          <p:cNvGrpSpPr/>
          <p:nvPr/>
        </p:nvGrpSpPr>
        <p:grpSpPr>
          <a:xfrm>
            <a:off x="728155" y="5045581"/>
            <a:ext cx="3417862" cy="1209303"/>
            <a:chOff x="2741785" y="2343753"/>
            <a:chExt cx="2531096" cy="895549"/>
          </a:xfrm>
        </p:grpSpPr>
        <p:sp>
          <p:nvSpPr>
            <p:cNvPr id="448" name="文本框 464">
              <a:extLst>
                <a:ext uri="{FF2B5EF4-FFF2-40B4-BE49-F238E27FC236}">
                  <a16:creationId xmlns:a16="http://schemas.microsoft.com/office/drawing/2014/main" id="{9006CE00-2819-415F-AB66-793CA962FC0E}"/>
                </a:ext>
              </a:extLst>
            </p:cNvPr>
            <p:cNvSpPr txBox="1"/>
            <p:nvPr/>
          </p:nvSpPr>
          <p:spPr>
            <a:xfrm>
              <a:off x="3075916" y="2343753"/>
              <a:ext cx="1862835" cy="338554"/>
            </a:xfrm>
            <a:prstGeom prst="rect">
              <a:avLst/>
            </a:prstGeom>
            <a:noFill/>
          </p:spPr>
          <p:txBody>
            <a:bodyPr wrap="square" rtlCol="0">
              <a:spAutoFit/>
              <a:scene3d>
                <a:camera prst="orthographicFront"/>
                <a:lightRig rig="threePt" dir="t"/>
              </a:scene3d>
              <a:sp3d contourW="12700"/>
            </a:bodyPr>
            <a:lstStyle/>
            <a:p>
              <a:pPr algn="ctr"/>
              <a:r>
                <a:rPr lang="en-US" altLang="zh-CN" sz="1600" b="1">
                  <a:solidFill>
                    <a:schemeClr val="tx1">
                      <a:lumMod val="75000"/>
                      <a:lumOff val="25000"/>
                    </a:schemeClr>
                  </a:solidFill>
                  <a:latin typeface="+mn-ea"/>
                </a:rPr>
                <a:t>Title text added</a:t>
              </a:r>
              <a:endParaRPr lang="zh-CN" altLang="en-US" sz="1600" b="1">
                <a:solidFill>
                  <a:schemeClr val="tx1">
                    <a:lumMod val="75000"/>
                    <a:lumOff val="25000"/>
                  </a:schemeClr>
                </a:solidFill>
                <a:latin typeface="+mn-ea"/>
              </a:endParaRPr>
            </a:p>
          </p:txBody>
        </p:sp>
        <p:sp>
          <p:nvSpPr>
            <p:cNvPr id="449" name="文本框 465">
              <a:extLst>
                <a:ext uri="{FF2B5EF4-FFF2-40B4-BE49-F238E27FC236}">
                  <a16:creationId xmlns:a16="http://schemas.microsoft.com/office/drawing/2014/main" id="{446CAABD-8EA9-4A9E-86BE-80F14CF33A7F}"/>
                </a:ext>
              </a:extLst>
            </p:cNvPr>
            <p:cNvSpPr txBox="1"/>
            <p:nvPr/>
          </p:nvSpPr>
          <p:spPr>
            <a:xfrm>
              <a:off x="2741785" y="2687228"/>
              <a:ext cx="2531096" cy="55207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latin typeface="Century Gothic" panose="020B0502020202020204" pitchFamily="34" charset="0"/>
                  <a:ea typeface="+mj-ea"/>
                </a:rPr>
                <a:t>The user print the presentation and make it into a film to be user presentation and make be used in a wider field</a:t>
              </a:r>
            </a:p>
          </p:txBody>
        </p:sp>
      </p:grpSp>
      <p:grpSp>
        <p:nvGrpSpPr>
          <p:cNvPr id="450" name="组合 466">
            <a:extLst>
              <a:ext uri="{FF2B5EF4-FFF2-40B4-BE49-F238E27FC236}">
                <a16:creationId xmlns:a16="http://schemas.microsoft.com/office/drawing/2014/main" id="{D631E2D3-2FCE-4EBF-A0AD-2A64B7EF4A5F}"/>
              </a:ext>
            </a:extLst>
          </p:cNvPr>
          <p:cNvGrpSpPr/>
          <p:nvPr/>
        </p:nvGrpSpPr>
        <p:grpSpPr>
          <a:xfrm>
            <a:off x="4404723" y="5045581"/>
            <a:ext cx="3417862" cy="1209303"/>
            <a:chOff x="2741785" y="2343753"/>
            <a:chExt cx="2531096" cy="895549"/>
          </a:xfrm>
        </p:grpSpPr>
        <p:sp>
          <p:nvSpPr>
            <p:cNvPr id="451" name="文本框 467">
              <a:extLst>
                <a:ext uri="{FF2B5EF4-FFF2-40B4-BE49-F238E27FC236}">
                  <a16:creationId xmlns:a16="http://schemas.microsoft.com/office/drawing/2014/main" id="{D18013C2-CD73-470B-8878-30A38ECEE25C}"/>
                </a:ext>
              </a:extLst>
            </p:cNvPr>
            <p:cNvSpPr txBox="1"/>
            <p:nvPr/>
          </p:nvSpPr>
          <p:spPr>
            <a:xfrm>
              <a:off x="3075916" y="2343753"/>
              <a:ext cx="1862835" cy="338554"/>
            </a:xfrm>
            <a:prstGeom prst="rect">
              <a:avLst/>
            </a:prstGeom>
            <a:noFill/>
          </p:spPr>
          <p:txBody>
            <a:bodyPr wrap="square" rtlCol="0">
              <a:spAutoFit/>
              <a:scene3d>
                <a:camera prst="orthographicFront"/>
                <a:lightRig rig="threePt" dir="t"/>
              </a:scene3d>
              <a:sp3d contourW="12700"/>
            </a:bodyPr>
            <a:lstStyle/>
            <a:p>
              <a:pPr algn="ctr"/>
              <a:r>
                <a:rPr lang="en-US" altLang="zh-CN" sz="1600" b="1">
                  <a:solidFill>
                    <a:schemeClr val="tx1">
                      <a:lumMod val="75000"/>
                      <a:lumOff val="25000"/>
                    </a:schemeClr>
                  </a:solidFill>
                  <a:latin typeface="+mn-ea"/>
                </a:rPr>
                <a:t>Title text added</a:t>
              </a:r>
              <a:endParaRPr lang="zh-CN" altLang="en-US" sz="1600" b="1">
                <a:solidFill>
                  <a:schemeClr val="tx1">
                    <a:lumMod val="75000"/>
                    <a:lumOff val="25000"/>
                  </a:schemeClr>
                </a:solidFill>
                <a:latin typeface="+mn-ea"/>
              </a:endParaRPr>
            </a:p>
          </p:txBody>
        </p:sp>
        <p:sp>
          <p:nvSpPr>
            <p:cNvPr id="452" name="文本框 468">
              <a:extLst>
                <a:ext uri="{FF2B5EF4-FFF2-40B4-BE49-F238E27FC236}">
                  <a16:creationId xmlns:a16="http://schemas.microsoft.com/office/drawing/2014/main" id="{03B0C3B5-E375-4245-8361-2BE408078D3A}"/>
                </a:ext>
              </a:extLst>
            </p:cNvPr>
            <p:cNvSpPr txBox="1"/>
            <p:nvPr/>
          </p:nvSpPr>
          <p:spPr>
            <a:xfrm>
              <a:off x="2741785" y="2687228"/>
              <a:ext cx="2531096" cy="55207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latin typeface="Century Gothic" panose="020B0502020202020204" pitchFamily="34" charset="0"/>
                  <a:ea typeface="+mj-ea"/>
                </a:rPr>
                <a:t>The user print the presentation and make it into a film to be user presentation and make be used in a wider field</a:t>
              </a:r>
            </a:p>
          </p:txBody>
        </p:sp>
      </p:grpSp>
      <p:grpSp>
        <p:nvGrpSpPr>
          <p:cNvPr id="453" name="组合 469">
            <a:extLst>
              <a:ext uri="{FF2B5EF4-FFF2-40B4-BE49-F238E27FC236}">
                <a16:creationId xmlns:a16="http://schemas.microsoft.com/office/drawing/2014/main" id="{5CC487E2-7CD9-405A-B7BF-B03E69B2EF97}"/>
              </a:ext>
            </a:extLst>
          </p:cNvPr>
          <p:cNvGrpSpPr/>
          <p:nvPr/>
        </p:nvGrpSpPr>
        <p:grpSpPr>
          <a:xfrm>
            <a:off x="8045982" y="5045581"/>
            <a:ext cx="3417862" cy="1209303"/>
            <a:chOff x="2741785" y="2343753"/>
            <a:chExt cx="2531096" cy="895549"/>
          </a:xfrm>
        </p:grpSpPr>
        <p:sp>
          <p:nvSpPr>
            <p:cNvPr id="454" name="文本框 470">
              <a:extLst>
                <a:ext uri="{FF2B5EF4-FFF2-40B4-BE49-F238E27FC236}">
                  <a16:creationId xmlns:a16="http://schemas.microsoft.com/office/drawing/2014/main" id="{C5E885DB-6EBA-4559-9BFB-C47A4F1C3D61}"/>
                </a:ext>
              </a:extLst>
            </p:cNvPr>
            <p:cNvSpPr txBox="1"/>
            <p:nvPr/>
          </p:nvSpPr>
          <p:spPr>
            <a:xfrm>
              <a:off x="3075916" y="2343753"/>
              <a:ext cx="1862835" cy="338554"/>
            </a:xfrm>
            <a:prstGeom prst="rect">
              <a:avLst/>
            </a:prstGeom>
            <a:noFill/>
          </p:spPr>
          <p:txBody>
            <a:bodyPr wrap="square" rtlCol="0">
              <a:spAutoFit/>
              <a:scene3d>
                <a:camera prst="orthographicFront"/>
                <a:lightRig rig="threePt" dir="t"/>
              </a:scene3d>
              <a:sp3d contourW="12700"/>
            </a:bodyPr>
            <a:lstStyle/>
            <a:p>
              <a:pPr algn="ctr"/>
              <a:r>
                <a:rPr lang="en-US" altLang="zh-CN" sz="1600" b="1">
                  <a:solidFill>
                    <a:schemeClr val="tx1">
                      <a:lumMod val="75000"/>
                      <a:lumOff val="25000"/>
                    </a:schemeClr>
                  </a:solidFill>
                  <a:latin typeface="+mn-ea"/>
                </a:rPr>
                <a:t>Title text added</a:t>
              </a:r>
              <a:endParaRPr lang="zh-CN" altLang="en-US" sz="1600" b="1">
                <a:solidFill>
                  <a:schemeClr val="tx1">
                    <a:lumMod val="75000"/>
                    <a:lumOff val="25000"/>
                  </a:schemeClr>
                </a:solidFill>
                <a:latin typeface="+mn-ea"/>
              </a:endParaRPr>
            </a:p>
          </p:txBody>
        </p:sp>
        <p:sp>
          <p:nvSpPr>
            <p:cNvPr id="455" name="文本框 471">
              <a:extLst>
                <a:ext uri="{FF2B5EF4-FFF2-40B4-BE49-F238E27FC236}">
                  <a16:creationId xmlns:a16="http://schemas.microsoft.com/office/drawing/2014/main" id="{FF92CA74-4878-4D0E-B46E-989AD6B1789F}"/>
                </a:ext>
              </a:extLst>
            </p:cNvPr>
            <p:cNvSpPr txBox="1"/>
            <p:nvPr/>
          </p:nvSpPr>
          <p:spPr>
            <a:xfrm>
              <a:off x="2741785" y="2687228"/>
              <a:ext cx="2531096" cy="55207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latin typeface="Century Gothic" panose="020B0502020202020204" pitchFamily="34" charset="0"/>
                  <a:ea typeface="+mj-ea"/>
                </a:rPr>
                <a:t>The user print the presentation and make it into a film to be user presentation and make be used in a wider field</a:t>
              </a:r>
            </a:p>
          </p:txBody>
        </p:sp>
      </p:grpSp>
      <p:sp>
        <p:nvSpPr>
          <p:cNvPr id="458" name="文本框 474">
            <a:extLst>
              <a:ext uri="{FF2B5EF4-FFF2-40B4-BE49-F238E27FC236}">
                <a16:creationId xmlns:a16="http://schemas.microsoft.com/office/drawing/2014/main" id="{EC94D905-F34F-4A8B-BF53-189C099CB75F}"/>
              </a:ext>
            </a:extLst>
          </p:cNvPr>
          <p:cNvSpPr txBox="1"/>
          <p:nvPr/>
        </p:nvSpPr>
        <p:spPr>
          <a:xfrm>
            <a:off x="3438813" y="177908"/>
            <a:ext cx="5282042" cy="624979"/>
          </a:xfrm>
          <a:prstGeom prst="rect">
            <a:avLst/>
          </a:prstGeom>
          <a:ln>
            <a:noFill/>
          </a:ln>
        </p:spPr>
        <p:txBody>
          <a:bodyPr wrap="square">
            <a:spAutoFit/>
            <a:scene3d>
              <a:camera prst="orthographicFront"/>
              <a:lightRig rig="threePt" dir="t"/>
            </a:scene3d>
            <a:sp3d contourW="12700"/>
          </a:bodyPr>
          <a:lstStyle>
            <a:defPPr>
              <a:defRPr lang="en-US"/>
            </a:defPPr>
            <a:lvl1pPr>
              <a:lnSpc>
                <a:spcPct val="120000"/>
              </a:lnSpc>
              <a:defRPr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defRPr>
            </a:lvl1pPr>
            <a:lvl2pPr defTabSz="914400"/>
            <a:lvl3pPr defTabSz="914400"/>
            <a:lvl4pPr defTabSz="914400"/>
            <a:lvl5pPr defTabSz="914400"/>
            <a:lvl6pPr defTabSz="914400"/>
            <a:lvl7pPr defTabSz="914400"/>
            <a:lvl8pPr defTabSz="914400"/>
            <a:lvl9pPr defTabSz="914400"/>
          </a:lstStyle>
          <a:p>
            <a:r>
              <a:rPr lang="en-US" altLang="zh-CN"/>
              <a:t>Marketing execution plan</a:t>
            </a:r>
            <a:endParaRPr lang="zh-CN" altLang="en-US"/>
          </a:p>
        </p:txBody>
      </p:sp>
      <p:sp>
        <p:nvSpPr>
          <p:cNvPr id="463" name="Forma libre: forma 462">
            <a:extLst>
              <a:ext uri="{FF2B5EF4-FFF2-40B4-BE49-F238E27FC236}">
                <a16:creationId xmlns:a16="http://schemas.microsoft.com/office/drawing/2014/main" id="{6D30BECD-54B1-4FFB-BEE6-DC1459EF9E98}"/>
              </a:ext>
            </a:extLst>
          </p:cNvPr>
          <p:cNvSpPr/>
          <p:nvPr/>
        </p:nvSpPr>
        <p:spPr>
          <a:xfrm>
            <a:off x="1412676" y="2243638"/>
            <a:ext cx="1917222" cy="2580604"/>
          </a:xfrm>
          <a:custGeom>
            <a:avLst/>
            <a:gdLst>
              <a:gd name="connsiteX0" fmla="*/ 1748858 w 3052738"/>
              <a:gd name="connsiteY0" fmla="*/ 2992964 h 4109022"/>
              <a:gd name="connsiteX1" fmla="*/ 736065 w 3052738"/>
              <a:gd name="connsiteY1" fmla="*/ 2387174 h 4109022"/>
              <a:gd name="connsiteX2" fmla="*/ 666913 w 3052738"/>
              <a:gd name="connsiteY2" fmla="*/ 2291162 h 4109022"/>
              <a:gd name="connsiteX3" fmla="*/ 543755 w 3052738"/>
              <a:gd name="connsiteY3" fmla="*/ 2094471 h 4109022"/>
              <a:gd name="connsiteX4" fmla="*/ 463840 w 3052738"/>
              <a:gd name="connsiteY4" fmla="*/ 2068087 h 4109022"/>
              <a:gd name="connsiteX5" fmla="*/ 354112 w 3052738"/>
              <a:gd name="connsiteY5" fmla="*/ 2206390 h 4109022"/>
              <a:gd name="connsiteX6" fmla="*/ 660722 w 3052738"/>
              <a:gd name="connsiteY6" fmla="*/ 3121171 h 4109022"/>
              <a:gd name="connsiteX7" fmla="*/ 1095634 w 3052738"/>
              <a:gd name="connsiteY7" fmla="*/ 3225279 h 4109022"/>
              <a:gd name="connsiteX8" fmla="*/ 1751906 w 3052738"/>
              <a:gd name="connsiteY8" fmla="*/ 3112027 h 4109022"/>
              <a:gd name="connsiteX9" fmla="*/ 2408465 w 3052738"/>
              <a:gd name="connsiteY9" fmla="*/ 3135934 h 4109022"/>
              <a:gd name="connsiteX10" fmla="*/ 2946151 w 3052738"/>
              <a:gd name="connsiteY10" fmla="*/ 3759250 h 4109022"/>
              <a:gd name="connsiteX11" fmla="*/ 2919195 w 3052738"/>
              <a:gd name="connsiteY11" fmla="*/ 4061002 h 4109022"/>
              <a:gd name="connsiteX12" fmla="*/ 2847472 w 3052738"/>
              <a:gd name="connsiteY12" fmla="*/ 4105199 h 4109022"/>
              <a:gd name="connsiteX13" fmla="*/ 2640875 w 3052738"/>
              <a:gd name="connsiteY13" fmla="*/ 4048810 h 4109022"/>
              <a:gd name="connsiteX14" fmla="*/ 2604870 w 3052738"/>
              <a:gd name="connsiteY14" fmla="*/ 3984898 h 4109022"/>
              <a:gd name="connsiteX15" fmla="*/ 2620396 w 3052738"/>
              <a:gd name="connsiteY15" fmla="*/ 3749249 h 4109022"/>
              <a:gd name="connsiteX16" fmla="*/ 2355029 w 3052738"/>
              <a:gd name="connsiteY16" fmla="*/ 3458641 h 4109022"/>
              <a:gd name="connsiteX17" fmla="*/ 1737523 w 3052738"/>
              <a:gd name="connsiteY17" fmla="*/ 3440639 h 4109022"/>
              <a:gd name="connsiteX18" fmla="*/ 1166119 w 3052738"/>
              <a:gd name="connsiteY18" fmla="*/ 3542176 h 4109022"/>
              <a:gd name="connsiteX19" fmla="*/ 184948 w 3052738"/>
              <a:gd name="connsiteY19" fmla="*/ 3071165 h 4109022"/>
              <a:gd name="connsiteX20" fmla="*/ 1021 w 3052738"/>
              <a:gd name="connsiteY20" fmla="*/ 2397080 h 4109022"/>
              <a:gd name="connsiteX21" fmla="*/ 117892 w 3052738"/>
              <a:gd name="connsiteY21" fmla="*/ 1955787 h 4109022"/>
              <a:gd name="connsiteX22" fmla="*/ 471746 w 3052738"/>
              <a:gd name="connsiteY22" fmla="*/ 1728806 h 4109022"/>
              <a:gd name="connsiteX23" fmla="*/ 784261 w 3052738"/>
              <a:gd name="connsiteY23" fmla="*/ 1865299 h 4109022"/>
              <a:gd name="connsiteX24" fmla="*/ 840364 w 3052738"/>
              <a:gd name="connsiteY24" fmla="*/ 1969979 h 4109022"/>
              <a:gd name="connsiteX25" fmla="*/ 1138115 w 3052738"/>
              <a:gd name="connsiteY25" fmla="*/ 2172290 h 4109022"/>
              <a:gd name="connsiteX26" fmla="*/ 1591791 w 3052738"/>
              <a:gd name="connsiteY26" fmla="*/ 1985600 h 4109022"/>
              <a:gd name="connsiteX27" fmla="*/ 1809151 w 3052738"/>
              <a:gd name="connsiteY27" fmla="*/ 1421530 h 4109022"/>
              <a:gd name="connsiteX28" fmla="*/ 1668277 w 3052738"/>
              <a:gd name="connsiteY28" fmla="*/ 1085964 h 4109022"/>
              <a:gd name="connsiteX29" fmla="*/ 1541118 w 3052738"/>
              <a:gd name="connsiteY29" fmla="*/ 950995 h 4109022"/>
              <a:gd name="connsiteX30" fmla="*/ 1456822 w 3052738"/>
              <a:gd name="connsiteY30" fmla="*/ 506749 h 4109022"/>
              <a:gd name="connsiteX31" fmla="*/ 1545499 w 3052738"/>
              <a:gd name="connsiteY31" fmla="*/ 196710 h 4109022"/>
              <a:gd name="connsiteX32" fmla="*/ 1552929 w 3052738"/>
              <a:gd name="connsiteY32" fmla="*/ 58978 h 4109022"/>
              <a:gd name="connsiteX33" fmla="*/ 1601411 w 3052738"/>
              <a:gd name="connsiteY33" fmla="*/ 8020 h 4109022"/>
              <a:gd name="connsiteX34" fmla="*/ 1815343 w 3052738"/>
              <a:gd name="connsiteY34" fmla="*/ 19 h 4109022"/>
              <a:gd name="connsiteX35" fmla="*/ 1876493 w 3052738"/>
              <a:gd name="connsiteY35" fmla="*/ 58693 h 4109022"/>
              <a:gd name="connsiteX36" fmla="*/ 1798102 w 3052738"/>
              <a:gd name="connsiteY36" fmla="*/ 520179 h 4109022"/>
              <a:gd name="connsiteX37" fmla="*/ 1776005 w 3052738"/>
              <a:gd name="connsiteY37" fmla="*/ 572852 h 4109022"/>
              <a:gd name="connsiteX38" fmla="*/ 1832202 w 3052738"/>
              <a:gd name="connsiteY38" fmla="*/ 788212 h 4109022"/>
              <a:gd name="connsiteX39" fmla="*/ 1914403 w 3052738"/>
              <a:gd name="connsiteY39" fmla="*/ 852982 h 4109022"/>
              <a:gd name="connsiteX40" fmla="*/ 1998223 w 3052738"/>
              <a:gd name="connsiteY40" fmla="*/ 792689 h 4109022"/>
              <a:gd name="connsiteX41" fmla="*/ 2732219 w 3052738"/>
              <a:gd name="connsiteY41" fmla="*/ 809548 h 4109022"/>
              <a:gd name="connsiteX42" fmla="*/ 3045401 w 3052738"/>
              <a:gd name="connsiteY42" fmla="*/ 1312659 h 4109022"/>
              <a:gd name="connsiteX43" fmla="*/ 3011778 w 3052738"/>
              <a:gd name="connsiteY43" fmla="*/ 1780241 h 4109022"/>
              <a:gd name="connsiteX44" fmla="*/ 2766128 w 3052738"/>
              <a:gd name="connsiteY44" fmla="*/ 2440800 h 4109022"/>
              <a:gd name="connsiteX45" fmla="*/ 1905449 w 3052738"/>
              <a:gd name="connsiteY45" fmla="*/ 2984392 h 4109022"/>
              <a:gd name="connsiteX46" fmla="*/ 1824963 w 3052738"/>
              <a:gd name="connsiteY46" fmla="*/ 2992774 h 4109022"/>
              <a:gd name="connsiteX47" fmla="*/ 1748763 w 3052738"/>
              <a:gd name="connsiteY47" fmla="*/ 2993059 h 41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2738" h="4109022">
                <a:moveTo>
                  <a:pt x="1748858" y="2992964"/>
                </a:moveTo>
                <a:cubicBezTo>
                  <a:pt x="1301088" y="2975819"/>
                  <a:pt x="964760" y="2770651"/>
                  <a:pt x="736065" y="2387174"/>
                </a:cubicBezTo>
                <a:cubicBezTo>
                  <a:pt x="715586" y="2352789"/>
                  <a:pt x="692726" y="2321452"/>
                  <a:pt x="666913" y="2291162"/>
                </a:cubicBezTo>
                <a:cubicBezTo>
                  <a:pt x="616336" y="2231821"/>
                  <a:pt x="572616" y="2168004"/>
                  <a:pt x="543755" y="2094471"/>
                </a:cubicBezTo>
                <a:cubicBezTo>
                  <a:pt x="524896" y="2046370"/>
                  <a:pt x="507370" y="2042179"/>
                  <a:pt x="463840" y="2068087"/>
                </a:cubicBezTo>
                <a:cubicBezTo>
                  <a:pt x="409834" y="2100281"/>
                  <a:pt x="372781" y="2145620"/>
                  <a:pt x="354112" y="2206390"/>
                </a:cubicBezTo>
                <a:cubicBezTo>
                  <a:pt x="257243" y="2522048"/>
                  <a:pt x="392689" y="2930290"/>
                  <a:pt x="660722" y="3121171"/>
                </a:cubicBezTo>
                <a:cubicBezTo>
                  <a:pt x="790834" y="3213849"/>
                  <a:pt x="939138" y="3238042"/>
                  <a:pt x="1095634" y="3225279"/>
                </a:cubicBezTo>
                <a:cubicBezTo>
                  <a:pt x="1317852" y="3207182"/>
                  <a:pt x="1531879" y="3142316"/>
                  <a:pt x="1751906" y="3112027"/>
                </a:cubicBezTo>
                <a:cubicBezTo>
                  <a:pt x="1972029" y="3081737"/>
                  <a:pt x="2191676" y="3078594"/>
                  <a:pt x="2408465" y="3135934"/>
                </a:cubicBezTo>
                <a:cubicBezTo>
                  <a:pt x="2705454" y="3214611"/>
                  <a:pt x="2924338" y="3421113"/>
                  <a:pt x="2946151" y="3759250"/>
                </a:cubicBezTo>
                <a:cubicBezTo>
                  <a:pt x="2952818" y="3861930"/>
                  <a:pt x="2937483" y="3961181"/>
                  <a:pt x="2919195" y="4061002"/>
                </a:cubicBezTo>
                <a:cubicBezTo>
                  <a:pt x="2911385" y="4103579"/>
                  <a:pt x="2887667" y="4116343"/>
                  <a:pt x="2847472" y="4105199"/>
                </a:cubicBezTo>
                <a:cubicBezTo>
                  <a:pt x="2778701" y="4086053"/>
                  <a:pt x="2709836" y="4067194"/>
                  <a:pt x="2640875" y="4048810"/>
                </a:cubicBezTo>
                <a:cubicBezTo>
                  <a:pt x="2606394" y="4039571"/>
                  <a:pt x="2596583" y="4020140"/>
                  <a:pt x="2604870" y="3984898"/>
                </a:cubicBezTo>
                <a:cubicBezTo>
                  <a:pt x="2623063" y="3907459"/>
                  <a:pt x="2633159" y="3829926"/>
                  <a:pt x="2620396" y="3749249"/>
                </a:cubicBezTo>
                <a:cubicBezTo>
                  <a:pt x="2595536" y="3592468"/>
                  <a:pt x="2502191" y="3501790"/>
                  <a:pt x="2355029" y="3458641"/>
                </a:cubicBezTo>
                <a:cubicBezTo>
                  <a:pt x="2150813" y="3398824"/>
                  <a:pt x="1944502" y="3404920"/>
                  <a:pt x="1737523" y="3440639"/>
                </a:cubicBezTo>
                <a:cubicBezTo>
                  <a:pt x="1546928" y="3473500"/>
                  <a:pt x="1359476" y="3523316"/>
                  <a:pt x="1166119" y="3542176"/>
                </a:cubicBezTo>
                <a:cubicBezTo>
                  <a:pt x="749971" y="3582943"/>
                  <a:pt x="412786" y="3445783"/>
                  <a:pt x="184948" y="3071165"/>
                </a:cubicBezTo>
                <a:cubicBezTo>
                  <a:pt x="58647" y="2863615"/>
                  <a:pt x="-9266" y="2639777"/>
                  <a:pt x="1021" y="2397080"/>
                </a:cubicBezTo>
                <a:cubicBezTo>
                  <a:pt x="7593" y="2242966"/>
                  <a:pt x="31215" y="2090566"/>
                  <a:pt x="117892" y="1955787"/>
                </a:cubicBezTo>
                <a:cubicBezTo>
                  <a:pt x="201427" y="1825771"/>
                  <a:pt x="323823" y="1754619"/>
                  <a:pt x="471746" y="1728806"/>
                </a:cubicBezTo>
                <a:cubicBezTo>
                  <a:pt x="603001" y="1705851"/>
                  <a:pt x="708728" y="1755952"/>
                  <a:pt x="784261" y="1865299"/>
                </a:cubicBezTo>
                <a:cubicBezTo>
                  <a:pt x="806645" y="1897684"/>
                  <a:pt x="825028" y="1933594"/>
                  <a:pt x="840364" y="1969979"/>
                </a:cubicBezTo>
                <a:cubicBezTo>
                  <a:pt x="896275" y="2102281"/>
                  <a:pt x="1001241" y="2158384"/>
                  <a:pt x="1138115" y="2172290"/>
                </a:cubicBezTo>
                <a:cubicBezTo>
                  <a:pt x="1323567" y="2191150"/>
                  <a:pt x="1467966" y="2113426"/>
                  <a:pt x="1591791" y="1985600"/>
                </a:cubicBezTo>
                <a:cubicBezTo>
                  <a:pt x="1743810" y="1828628"/>
                  <a:pt x="1822201" y="1643176"/>
                  <a:pt x="1809151" y="1421530"/>
                </a:cubicBezTo>
                <a:cubicBezTo>
                  <a:pt x="1801531" y="1292180"/>
                  <a:pt x="1751811" y="1182071"/>
                  <a:pt x="1668277" y="1085964"/>
                </a:cubicBezTo>
                <a:cubicBezTo>
                  <a:pt x="1627700" y="1039387"/>
                  <a:pt x="1585790" y="993571"/>
                  <a:pt x="1541118" y="950995"/>
                </a:cubicBezTo>
                <a:cubicBezTo>
                  <a:pt x="1406339" y="822502"/>
                  <a:pt x="1387861" y="672865"/>
                  <a:pt x="1456822" y="506749"/>
                </a:cubicBezTo>
                <a:cubicBezTo>
                  <a:pt x="1498351" y="406736"/>
                  <a:pt x="1534260" y="305104"/>
                  <a:pt x="1545499" y="196710"/>
                </a:cubicBezTo>
                <a:cubicBezTo>
                  <a:pt x="1550167" y="150990"/>
                  <a:pt x="1550834" y="104889"/>
                  <a:pt x="1552929" y="58978"/>
                </a:cubicBezTo>
                <a:cubicBezTo>
                  <a:pt x="1554358" y="27546"/>
                  <a:pt x="1566359" y="11068"/>
                  <a:pt x="1601411" y="8020"/>
                </a:cubicBezTo>
                <a:cubicBezTo>
                  <a:pt x="1672753" y="1828"/>
                  <a:pt x="1744000" y="1257"/>
                  <a:pt x="1815343" y="19"/>
                </a:cubicBezTo>
                <a:cubicBezTo>
                  <a:pt x="1857634" y="-648"/>
                  <a:pt x="1876207" y="16592"/>
                  <a:pt x="1876493" y="58693"/>
                </a:cubicBezTo>
                <a:cubicBezTo>
                  <a:pt x="1877541" y="217189"/>
                  <a:pt x="1857253" y="371970"/>
                  <a:pt x="1798102" y="520179"/>
                </a:cubicBezTo>
                <a:cubicBezTo>
                  <a:pt x="1791054" y="537895"/>
                  <a:pt x="1783053" y="555136"/>
                  <a:pt x="1776005" y="572852"/>
                </a:cubicBezTo>
                <a:cubicBezTo>
                  <a:pt x="1735523" y="674770"/>
                  <a:pt x="1745620" y="720013"/>
                  <a:pt x="1832202" y="788212"/>
                </a:cubicBezTo>
                <a:cubicBezTo>
                  <a:pt x="1859920" y="810025"/>
                  <a:pt x="1871350" y="858126"/>
                  <a:pt x="1914403" y="852982"/>
                </a:cubicBezTo>
                <a:cubicBezTo>
                  <a:pt x="1949740" y="848791"/>
                  <a:pt x="1969076" y="811644"/>
                  <a:pt x="1998223" y="792689"/>
                </a:cubicBezTo>
                <a:cubicBezTo>
                  <a:pt x="2237491" y="636289"/>
                  <a:pt x="2499428" y="640670"/>
                  <a:pt x="2732219" y="809548"/>
                </a:cubicBezTo>
                <a:cubicBezTo>
                  <a:pt x="2902907" y="933373"/>
                  <a:pt x="3017398" y="1098632"/>
                  <a:pt x="3045401" y="1312659"/>
                </a:cubicBezTo>
                <a:cubicBezTo>
                  <a:pt x="3065975" y="1470107"/>
                  <a:pt x="3039591" y="1625746"/>
                  <a:pt x="3011778" y="1780241"/>
                </a:cubicBezTo>
                <a:cubicBezTo>
                  <a:pt x="2969582" y="2015032"/>
                  <a:pt x="2896526" y="2239156"/>
                  <a:pt x="2766128" y="2440800"/>
                </a:cubicBezTo>
                <a:cubicBezTo>
                  <a:pt x="2563436" y="2754173"/>
                  <a:pt x="2272924" y="2930766"/>
                  <a:pt x="1905449" y="2984392"/>
                </a:cubicBezTo>
                <a:cubicBezTo>
                  <a:pt x="1878779" y="2988297"/>
                  <a:pt x="1851919" y="2991250"/>
                  <a:pt x="1824963" y="2992774"/>
                </a:cubicBezTo>
                <a:cubicBezTo>
                  <a:pt x="1799626" y="2994202"/>
                  <a:pt x="1774195" y="2993059"/>
                  <a:pt x="1748763" y="2993059"/>
                </a:cubicBezTo>
                <a:close/>
              </a:path>
            </a:pathLst>
          </a:custGeom>
          <a:solidFill>
            <a:schemeClr val="accent1">
              <a:lumMod val="40000"/>
              <a:lumOff val="60000"/>
            </a:schemeClr>
          </a:solidFill>
          <a:ln w="9525" cap="flat">
            <a:noFill/>
            <a:prstDash val="solid"/>
            <a:miter/>
          </a:ln>
        </p:spPr>
        <p:txBody>
          <a:bodyPr rtlCol="0" anchor="ctr"/>
          <a:lstStyle/>
          <a:p>
            <a:endParaRPr lang="LID4096"/>
          </a:p>
        </p:txBody>
      </p:sp>
      <p:sp>
        <p:nvSpPr>
          <p:cNvPr id="464" name="Forma libre: forma 463">
            <a:extLst>
              <a:ext uri="{FF2B5EF4-FFF2-40B4-BE49-F238E27FC236}">
                <a16:creationId xmlns:a16="http://schemas.microsoft.com/office/drawing/2014/main" id="{A90B7316-D0E4-47B4-BFB3-A4B905BEA422}"/>
              </a:ext>
            </a:extLst>
          </p:cNvPr>
          <p:cNvSpPr/>
          <p:nvPr/>
        </p:nvSpPr>
        <p:spPr>
          <a:xfrm>
            <a:off x="4976955" y="2236037"/>
            <a:ext cx="1766191" cy="2466141"/>
          </a:xfrm>
          <a:custGeom>
            <a:avLst/>
            <a:gdLst>
              <a:gd name="connsiteX0" fmla="*/ 2934558 w 2937577"/>
              <a:gd name="connsiteY0" fmla="*/ 3759013 h 4101753"/>
              <a:gd name="connsiteX1" fmla="*/ 2645569 w 2937577"/>
              <a:gd name="connsiteY1" fmla="*/ 3243711 h 4101753"/>
              <a:gd name="connsiteX2" fmla="*/ 2115217 w 2937577"/>
              <a:gd name="connsiteY2" fmla="*/ 3096549 h 4101753"/>
              <a:gd name="connsiteX3" fmla="*/ 1501617 w 2937577"/>
              <a:gd name="connsiteY3" fmla="*/ 3159795 h 4101753"/>
              <a:gd name="connsiteX4" fmla="*/ 979551 w 2937577"/>
              <a:gd name="connsiteY4" fmla="*/ 3228947 h 4101753"/>
              <a:gd name="connsiteX5" fmla="*/ 623602 w 2937577"/>
              <a:gd name="connsiteY5" fmla="*/ 3102074 h 4101753"/>
              <a:gd name="connsiteX6" fmla="*/ 317087 w 2937577"/>
              <a:gd name="connsiteY6" fmla="*/ 2365125 h 4101753"/>
              <a:gd name="connsiteX7" fmla="*/ 428720 w 2937577"/>
              <a:gd name="connsiteY7" fmla="*/ 2082137 h 4101753"/>
              <a:gd name="connsiteX8" fmla="*/ 548735 w 2937577"/>
              <a:gd name="connsiteY8" fmla="*/ 2102711 h 4101753"/>
              <a:gd name="connsiteX9" fmla="*/ 725234 w 2937577"/>
              <a:gd name="connsiteY9" fmla="*/ 2341788 h 4101753"/>
              <a:gd name="connsiteX10" fmla="*/ 1252919 w 2937577"/>
              <a:gd name="connsiteY10" fmla="*/ 2487997 h 4101753"/>
              <a:gd name="connsiteX11" fmla="*/ 1722311 w 2937577"/>
              <a:gd name="connsiteY11" fmla="*/ 2298259 h 4101753"/>
              <a:gd name="connsiteX12" fmla="*/ 1978914 w 2937577"/>
              <a:gd name="connsiteY12" fmla="*/ 1988411 h 4101753"/>
              <a:gd name="connsiteX13" fmla="*/ 2034064 w 2937577"/>
              <a:gd name="connsiteY13" fmla="*/ 1074868 h 4101753"/>
              <a:gd name="connsiteX14" fmla="*/ 1772412 w 2937577"/>
              <a:gd name="connsiteY14" fmla="*/ 738826 h 4101753"/>
              <a:gd name="connsiteX15" fmla="*/ 1748124 w 2937577"/>
              <a:gd name="connsiteY15" fmla="*/ 623669 h 4101753"/>
              <a:gd name="connsiteX16" fmla="*/ 1809274 w 2937577"/>
              <a:gd name="connsiteY16" fmla="*/ 458505 h 4101753"/>
              <a:gd name="connsiteX17" fmla="*/ 1867567 w 2937577"/>
              <a:gd name="connsiteY17" fmla="*/ 78934 h 4101753"/>
              <a:gd name="connsiteX18" fmla="*/ 1783080 w 2937577"/>
              <a:gd name="connsiteY18" fmla="*/ 2924 h 4101753"/>
              <a:gd name="connsiteX19" fmla="*/ 1607344 w 2937577"/>
              <a:gd name="connsiteY19" fmla="*/ 9592 h 4101753"/>
              <a:gd name="connsiteX20" fmla="*/ 1554861 w 2937577"/>
              <a:gd name="connsiteY20" fmla="*/ 59979 h 4101753"/>
              <a:gd name="connsiteX21" fmla="*/ 1462183 w 2937577"/>
              <a:gd name="connsiteY21" fmla="*/ 499082 h 4101753"/>
              <a:gd name="connsiteX22" fmla="*/ 1482852 w 2937577"/>
              <a:gd name="connsiteY22" fmla="*/ 899037 h 4101753"/>
              <a:gd name="connsiteX23" fmla="*/ 1563243 w 2937577"/>
              <a:gd name="connsiteY23" fmla="*/ 999716 h 4101753"/>
              <a:gd name="connsiteX24" fmla="*/ 1565624 w 2937577"/>
              <a:gd name="connsiteY24" fmla="*/ 1000764 h 4101753"/>
              <a:gd name="connsiteX25" fmla="*/ 1675638 w 2937577"/>
              <a:gd name="connsiteY25" fmla="*/ 1088203 h 4101753"/>
              <a:gd name="connsiteX26" fmla="*/ 1791938 w 2937577"/>
              <a:gd name="connsiteY26" fmla="*/ 1642939 h 4101753"/>
              <a:gd name="connsiteX27" fmla="*/ 1668876 w 2937577"/>
              <a:gd name="connsiteY27" fmla="*/ 1893542 h 4101753"/>
              <a:gd name="connsiteX28" fmla="*/ 1242060 w 2937577"/>
              <a:gd name="connsiteY28" fmla="*/ 2174148 h 4101753"/>
              <a:gd name="connsiteX29" fmla="*/ 835057 w 2937577"/>
              <a:gd name="connsiteY29" fmla="*/ 1974028 h 4101753"/>
              <a:gd name="connsiteX30" fmla="*/ 663797 w 2937577"/>
              <a:gd name="connsiteY30" fmla="*/ 1763907 h 4101753"/>
              <a:gd name="connsiteX31" fmla="*/ 218027 w 2937577"/>
              <a:gd name="connsiteY31" fmla="*/ 1847631 h 4101753"/>
              <a:gd name="connsiteX32" fmla="*/ 0 w 2937577"/>
              <a:gd name="connsiteY32" fmla="*/ 2425894 h 4101753"/>
              <a:gd name="connsiteX33" fmla="*/ 106871 w 2937577"/>
              <a:gd name="connsiteY33" fmla="*/ 2920432 h 4101753"/>
              <a:gd name="connsiteX34" fmla="*/ 574453 w 2937577"/>
              <a:gd name="connsiteY34" fmla="*/ 3441164 h 4101753"/>
              <a:gd name="connsiteX35" fmla="*/ 1228725 w 2937577"/>
              <a:gd name="connsiteY35" fmla="*/ 3529270 h 4101753"/>
              <a:gd name="connsiteX36" fmla="*/ 1705261 w 2937577"/>
              <a:gd name="connsiteY36" fmla="*/ 3439068 h 4101753"/>
              <a:gd name="connsiteX37" fmla="*/ 2313337 w 2937577"/>
              <a:gd name="connsiteY37" fmla="*/ 3440021 h 4101753"/>
              <a:gd name="connsiteX38" fmla="*/ 2616994 w 2937577"/>
              <a:gd name="connsiteY38" fmla="*/ 3724152 h 4101753"/>
              <a:gd name="connsiteX39" fmla="*/ 2608612 w 2937577"/>
              <a:gd name="connsiteY39" fmla="*/ 3963991 h 4101753"/>
              <a:gd name="connsiteX40" fmla="*/ 2657856 w 2937577"/>
              <a:gd name="connsiteY40" fmla="*/ 4046573 h 4101753"/>
              <a:gd name="connsiteX41" fmla="*/ 2832259 w 2937577"/>
              <a:gd name="connsiteY41" fmla="*/ 4094579 h 4101753"/>
              <a:gd name="connsiteX42" fmla="*/ 2912174 w 2937577"/>
              <a:gd name="connsiteY42" fmla="*/ 4047240 h 4101753"/>
              <a:gd name="connsiteX43" fmla="*/ 2934558 w 2937577"/>
              <a:gd name="connsiteY43" fmla="*/ 3758918 h 410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37577" h="4101753">
                <a:moveTo>
                  <a:pt x="2934558" y="3759013"/>
                </a:moveTo>
                <a:cubicBezTo>
                  <a:pt x="2919032" y="3542700"/>
                  <a:pt x="2830926" y="3363345"/>
                  <a:pt x="2645569" y="3243711"/>
                </a:cubicBezTo>
                <a:cubicBezTo>
                  <a:pt x="2485358" y="3140269"/>
                  <a:pt x="2302669" y="3105979"/>
                  <a:pt x="2115217" y="3096549"/>
                </a:cubicBezTo>
                <a:cubicBezTo>
                  <a:pt x="1907667" y="3086072"/>
                  <a:pt x="1703641" y="3116647"/>
                  <a:pt x="1501617" y="3159795"/>
                </a:cubicBezTo>
                <a:cubicBezTo>
                  <a:pt x="1329214" y="3196657"/>
                  <a:pt x="1157193" y="3234376"/>
                  <a:pt x="979551" y="3228947"/>
                </a:cubicBezTo>
                <a:cubicBezTo>
                  <a:pt x="847630" y="3224946"/>
                  <a:pt x="724662" y="3189894"/>
                  <a:pt x="623602" y="3102074"/>
                </a:cubicBezTo>
                <a:cubicBezTo>
                  <a:pt x="400050" y="2907764"/>
                  <a:pt x="303657" y="2658399"/>
                  <a:pt x="317087" y="2365125"/>
                </a:cubicBezTo>
                <a:cubicBezTo>
                  <a:pt x="321945" y="2258921"/>
                  <a:pt x="339947" y="2157289"/>
                  <a:pt x="428720" y="2082137"/>
                </a:cubicBezTo>
                <a:cubicBezTo>
                  <a:pt x="491871" y="2028606"/>
                  <a:pt x="511874" y="2030130"/>
                  <a:pt x="548735" y="2102711"/>
                </a:cubicBezTo>
                <a:cubicBezTo>
                  <a:pt x="594170" y="2192246"/>
                  <a:pt x="642176" y="2281209"/>
                  <a:pt x="725234" y="2341788"/>
                </a:cubicBezTo>
                <a:cubicBezTo>
                  <a:pt x="882205" y="2456279"/>
                  <a:pt x="1056894" y="2508571"/>
                  <a:pt x="1252919" y="2487997"/>
                </a:cubicBezTo>
                <a:cubicBezTo>
                  <a:pt x="1428274" y="2469614"/>
                  <a:pt x="1584960" y="2408654"/>
                  <a:pt x="1722311" y="2298259"/>
                </a:cubicBezTo>
                <a:cubicBezTo>
                  <a:pt x="1828895" y="2212534"/>
                  <a:pt x="1909477" y="2105092"/>
                  <a:pt x="1978914" y="1988411"/>
                </a:cubicBezTo>
                <a:cubicBezTo>
                  <a:pt x="2154651" y="1693326"/>
                  <a:pt x="2180273" y="1388812"/>
                  <a:pt x="2034064" y="1074868"/>
                </a:cubicBezTo>
                <a:cubicBezTo>
                  <a:pt x="1972818" y="943328"/>
                  <a:pt x="1876806" y="837219"/>
                  <a:pt x="1772412" y="738826"/>
                </a:cubicBezTo>
                <a:cubicBezTo>
                  <a:pt x="1735551" y="704155"/>
                  <a:pt x="1729550" y="668912"/>
                  <a:pt x="1748124" y="623669"/>
                </a:cubicBezTo>
                <a:cubicBezTo>
                  <a:pt x="1770412" y="569376"/>
                  <a:pt x="1790415" y="514131"/>
                  <a:pt x="1809274" y="458505"/>
                </a:cubicBezTo>
                <a:cubicBezTo>
                  <a:pt x="1850993" y="335538"/>
                  <a:pt x="1862614" y="207426"/>
                  <a:pt x="1867567" y="78934"/>
                </a:cubicBezTo>
                <a:cubicBezTo>
                  <a:pt x="1870329" y="7973"/>
                  <a:pt x="1852041" y="-7458"/>
                  <a:pt x="1783080" y="2924"/>
                </a:cubicBezTo>
                <a:cubicBezTo>
                  <a:pt x="1724406" y="11687"/>
                  <a:pt x="1665923" y="9116"/>
                  <a:pt x="1607344" y="9592"/>
                </a:cubicBezTo>
                <a:cubicBezTo>
                  <a:pt x="1571816" y="9878"/>
                  <a:pt x="1554194" y="23117"/>
                  <a:pt x="1554861" y="59979"/>
                </a:cubicBezTo>
                <a:cubicBezTo>
                  <a:pt x="1557624" y="213427"/>
                  <a:pt x="1519524" y="358207"/>
                  <a:pt x="1462183" y="499082"/>
                </a:cubicBezTo>
                <a:cubicBezTo>
                  <a:pt x="1406652" y="635575"/>
                  <a:pt x="1396175" y="769306"/>
                  <a:pt x="1482852" y="899037"/>
                </a:cubicBezTo>
                <a:cubicBezTo>
                  <a:pt x="1513237" y="929326"/>
                  <a:pt x="1542098" y="962759"/>
                  <a:pt x="1563243" y="999716"/>
                </a:cubicBezTo>
                <a:cubicBezTo>
                  <a:pt x="1564005" y="1000097"/>
                  <a:pt x="1564863" y="1000383"/>
                  <a:pt x="1565624" y="1000764"/>
                </a:cubicBezTo>
                <a:cubicBezTo>
                  <a:pt x="1611059" y="1019528"/>
                  <a:pt x="1645253" y="1050008"/>
                  <a:pt x="1675638" y="1088203"/>
                </a:cubicBezTo>
                <a:cubicBezTo>
                  <a:pt x="1807369" y="1254033"/>
                  <a:pt x="1845088" y="1438723"/>
                  <a:pt x="1791938" y="1642939"/>
                </a:cubicBezTo>
                <a:cubicBezTo>
                  <a:pt x="1767935" y="1734855"/>
                  <a:pt x="1723834" y="1817342"/>
                  <a:pt x="1668876" y="1893542"/>
                </a:cubicBezTo>
                <a:cubicBezTo>
                  <a:pt x="1562481" y="2040798"/>
                  <a:pt x="1434275" y="2157861"/>
                  <a:pt x="1242060" y="2174148"/>
                </a:cubicBezTo>
                <a:cubicBezTo>
                  <a:pt x="1038701" y="2191484"/>
                  <a:pt x="903732" y="2131095"/>
                  <a:pt x="835057" y="1974028"/>
                </a:cubicBezTo>
                <a:cubicBezTo>
                  <a:pt x="798005" y="1889446"/>
                  <a:pt x="748189" y="1812960"/>
                  <a:pt x="663797" y="1763907"/>
                </a:cubicBezTo>
                <a:cubicBezTo>
                  <a:pt x="524923" y="1683230"/>
                  <a:pt x="322040" y="1754763"/>
                  <a:pt x="218027" y="1847631"/>
                </a:cubicBezTo>
                <a:cubicBezTo>
                  <a:pt x="45339" y="2001746"/>
                  <a:pt x="95" y="2208915"/>
                  <a:pt x="0" y="2425894"/>
                </a:cubicBezTo>
                <a:cubicBezTo>
                  <a:pt x="0" y="2596106"/>
                  <a:pt x="38862" y="2762317"/>
                  <a:pt x="106871" y="2920432"/>
                </a:cubicBezTo>
                <a:cubicBezTo>
                  <a:pt x="204311" y="3146937"/>
                  <a:pt x="356997" y="3324483"/>
                  <a:pt x="574453" y="3441164"/>
                </a:cubicBezTo>
                <a:cubicBezTo>
                  <a:pt x="780288" y="3551559"/>
                  <a:pt x="1003173" y="3556417"/>
                  <a:pt x="1228725" y="3529270"/>
                </a:cubicBezTo>
                <a:cubicBezTo>
                  <a:pt x="1389507" y="3509934"/>
                  <a:pt x="1546003" y="3466977"/>
                  <a:pt x="1705261" y="3439068"/>
                </a:cubicBezTo>
                <a:cubicBezTo>
                  <a:pt x="1907857" y="3403635"/>
                  <a:pt x="2110169" y="3387824"/>
                  <a:pt x="2313337" y="3440021"/>
                </a:cubicBezTo>
                <a:cubicBezTo>
                  <a:pt x="2467833" y="3479740"/>
                  <a:pt x="2581942" y="3556988"/>
                  <a:pt x="2616994" y="3724152"/>
                </a:cubicBezTo>
                <a:cubicBezTo>
                  <a:pt x="2634139" y="3805686"/>
                  <a:pt x="2629472" y="3885219"/>
                  <a:pt x="2608612" y="3963991"/>
                </a:cubicBezTo>
                <a:cubicBezTo>
                  <a:pt x="2595944" y="4011711"/>
                  <a:pt x="2611184" y="4035333"/>
                  <a:pt x="2657856" y="4046573"/>
                </a:cubicBezTo>
                <a:cubicBezTo>
                  <a:pt x="2716435" y="4060670"/>
                  <a:pt x="2774252" y="4077910"/>
                  <a:pt x="2832259" y="4094579"/>
                </a:cubicBezTo>
                <a:cubicBezTo>
                  <a:pt x="2886075" y="4110105"/>
                  <a:pt x="2897315" y="4103056"/>
                  <a:pt x="2912174" y="4047240"/>
                </a:cubicBezTo>
                <a:cubicBezTo>
                  <a:pt x="2937415" y="3952466"/>
                  <a:pt x="2941511" y="3855692"/>
                  <a:pt x="2934558" y="3758918"/>
                </a:cubicBezTo>
                <a:close/>
              </a:path>
            </a:pathLst>
          </a:custGeom>
          <a:solidFill>
            <a:schemeClr val="accent2">
              <a:lumMod val="60000"/>
              <a:lumOff val="40000"/>
            </a:schemeClr>
          </a:solidFill>
          <a:ln w="9525" cap="flat">
            <a:noFill/>
            <a:prstDash val="solid"/>
            <a:miter/>
          </a:ln>
        </p:spPr>
        <p:txBody>
          <a:bodyPr rtlCol="0" anchor="ctr"/>
          <a:lstStyle/>
          <a:p>
            <a:endParaRPr lang="LID4096"/>
          </a:p>
        </p:txBody>
      </p:sp>
      <p:sp>
        <p:nvSpPr>
          <p:cNvPr id="465" name="Forma libre: forma 464">
            <a:extLst>
              <a:ext uri="{FF2B5EF4-FFF2-40B4-BE49-F238E27FC236}">
                <a16:creationId xmlns:a16="http://schemas.microsoft.com/office/drawing/2014/main" id="{662897B2-2810-40D1-8C12-B23585468665}"/>
              </a:ext>
            </a:extLst>
          </p:cNvPr>
          <p:cNvSpPr/>
          <p:nvPr/>
        </p:nvSpPr>
        <p:spPr>
          <a:xfrm>
            <a:off x="5479794" y="2644747"/>
            <a:ext cx="1330548" cy="1389702"/>
          </a:xfrm>
          <a:custGeom>
            <a:avLst/>
            <a:gdLst>
              <a:gd name="connsiteX0" fmla="*/ 2007544 w 2213004"/>
              <a:gd name="connsiteY0" fmla="*/ 230974 h 2311391"/>
              <a:gd name="connsiteX1" fmla="*/ 2001353 w 2213004"/>
              <a:gd name="connsiteY1" fmla="*/ 223640 h 2311391"/>
              <a:gd name="connsiteX2" fmla="*/ 1892006 w 2213004"/>
              <a:gd name="connsiteY2" fmla="*/ 127533 h 2311391"/>
              <a:gd name="connsiteX3" fmla="*/ 1862288 w 2213004"/>
              <a:gd name="connsiteY3" fmla="*/ 107435 h 2311391"/>
              <a:gd name="connsiteX4" fmla="*/ 1220113 w 2213004"/>
              <a:gd name="connsiteY4" fmla="*/ 74383 h 2311391"/>
              <a:gd name="connsiteX5" fmla="*/ 1190013 w 2213004"/>
              <a:gd name="connsiteY5" fmla="*/ 206876 h 2311391"/>
              <a:gd name="connsiteX6" fmla="*/ 1367274 w 2213004"/>
              <a:gd name="connsiteY6" fmla="*/ 972210 h 2311391"/>
              <a:gd name="connsiteX7" fmla="*/ 894929 w 2213004"/>
              <a:gd name="connsiteY7" fmla="*/ 1724113 h 2311391"/>
              <a:gd name="connsiteX8" fmla="*/ 296759 w 2213004"/>
              <a:gd name="connsiteY8" fmla="*/ 1900802 h 2311391"/>
              <a:gd name="connsiteX9" fmla="*/ 36250 w 2213004"/>
              <a:gd name="connsiteY9" fmla="*/ 1849462 h 2311391"/>
              <a:gd name="connsiteX10" fmla="*/ 2341 w 2213004"/>
              <a:gd name="connsiteY10" fmla="*/ 1849081 h 2311391"/>
              <a:gd name="connsiteX11" fmla="*/ 17200 w 2213004"/>
              <a:gd name="connsiteY11" fmla="*/ 1880799 h 2311391"/>
              <a:gd name="connsiteX12" fmla="*/ 79399 w 2213004"/>
              <a:gd name="connsiteY12" fmla="*/ 1946427 h 2311391"/>
              <a:gd name="connsiteX13" fmla="*/ 1027136 w 2213004"/>
              <a:gd name="connsiteY13" fmla="*/ 2304186 h 2311391"/>
              <a:gd name="connsiteX14" fmla="*/ 2006973 w 2213004"/>
              <a:gd name="connsiteY14" fmla="*/ 1613147 h 2311391"/>
              <a:gd name="connsiteX15" fmla="*/ 2205379 w 2213004"/>
              <a:gd name="connsiteY15" fmla="*/ 876769 h 2311391"/>
              <a:gd name="connsiteX16" fmla="*/ 2007544 w 2213004"/>
              <a:gd name="connsiteY16" fmla="*/ 231165 h 2311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13004" h="2311391">
                <a:moveTo>
                  <a:pt x="2007544" y="230974"/>
                </a:moveTo>
                <a:cubicBezTo>
                  <a:pt x="2005354" y="228593"/>
                  <a:pt x="2003258" y="226116"/>
                  <a:pt x="2001353" y="223640"/>
                </a:cubicBezTo>
                <a:cubicBezTo>
                  <a:pt x="1953919" y="219544"/>
                  <a:pt x="1918104" y="177348"/>
                  <a:pt x="1892006" y="127533"/>
                </a:cubicBezTo>
                <a:cubicBezTo>
                  <a:pt x="1881910" y="121151"/>
                  <a:pt x="1872480" y="113721"/>
                  <a:pt x="1862288" y="107435"/>
                </a:cubicBezTo>
                <a:cubicBezTo>
                  <a:pt x="1654262" y="-20105"/>
                  <a:pt x="1440331" y="-37821"/>
                  <a:pt x="1220113" y="74383"/>
                </a:cubicBezTo>
                <a:cubicBezTo>
                  <a:pt x="1132768" y="118865"/>
                  <a:pt x="1131816" y="127628"/>
                  <a:pt x="1190013" y="206876"/>
                </a:cubicBezTo>
                <a:cubicBezTo>
                  <a:pt x="1358797" y="436524"/>
                  <a:pt x="1417375" y="692079"/>
                  <a:pt x="1367274" y="972210"/>
                </a:cubicBezTo>
                <a:cubicBezTo>
                  <a:pt x="1311076" y="1286249"/>
                  <a:pt x="1142674" y="1531899"/>
                  <a:pt x="894929" y="1724113"/>
                </a:cubicBezTo>
                <a:cubicBezTo>
                  <a:pt x="720336" y="1859463"/>
                  <a:pt x="517168" y="1913184"/>
                  <a:pt x="296759" y="1900802"/>
                </a:cubicBezTo>
                <a:cubicBezTo>
                  <a:pt x="207605" y="1895754"/>
                  <a:pt x="120356" y="1880514"/>
                  <a:pt x="36250" y="1849462"/>
                </a:cubicBezTo>
                <a:cubicBezTo>
                  <a:pt x="25106" y="1845366"/>
                  <a:pt x="11104" y="1834317"/>
                  <a:pt x="2341" y="1849081"/>
                </a:cubicBezTo>
                <a:cubicBezTo>
                  <a:pt x="-5755" y="1862702"/>
                  <a:pt x="9104" y="1871846"/>
                  <a:pt x="17200" y="1880799"/>
                </a:cubicBezTo>
                <a:cubicBezTo>
                  <a:pt x="37584" y="1903088"/>
                  <a:pt x="58443" y="1924805"/>
                  <a:pt x="79399" y="1946427"/>
                </a:cubicBezTo>
                <a:cubicBezTo>
                  <a:pt x="338859" y="2215222"/>
                  <a:pt x="652137" y="2344381"/>
                  <a:pt x="1027136" y="2304186"/>
                </a:cubicBezTo>
                <a:cubicBezTo>
                  <a:pt x="1480717" y="2255608"/>
                  <a:pt x="1805519" y="2018912"/>
                  <a:pt x="2006973" y="1613147"/>
                </a:cubicBezTo>
                <a:cubicBezTo>
                  <a:pt x="2121844" y="1381689"/>
                  <a:pt x="2174423" y="1131849"/>
                  <a:pt x="2205379" y="876769"/>
                </a:cubicBezTo>
                <a:cubicBezTo>
                  <a:pt x="2235097" y="631881"/>
                  <a:pt x="2179757" y="413854"/>
                  <a:pt x="2007544" y="231165"/>
                </a:cubicBezTo>
                <a:close/>
              </a:path>
            </a:pathLst>
          </a:custGeom>
          <a:solidFill>
            <a:schemeClr val="accent2">
              <a:lumMod val="60000"/>
              <a:lumOff val="40000"/>
            </a:schemeClr>
          </a:solidFill>
          <a:ln w="9525" cap="flat">
            <a:noFill/>
            <a:prstDash val="solid"/>
            <a:miter/>
          </a:ln>
        </p:spPr>
        <p:txBody>
          <a:bodyPr rtlCol="0" anchor="ctr"/>
          <a:lstStyle/>
          <a:p>
            <a:endParaRPr lang="LID4096"/>
          </a:p>
        </p:txBody>
      </p:sp>
      <p:sp>
        <p:nvSpPr>
          <p:cNvPr id="470" name="Forma libre: forma 469">
            <a:extLst>
              <a:ext uri="{FF2B5EF4-FFF2-40B4-BE49-F238E27FC236}">
                <a16:creationId xmlns:a16="http://schemas.microsoft.com/office/drawing/2014/main" id="{D7C82826-3AC4-4E5A-B8A6-EBCDA5283C40}"/>
              </a:ext>
            </a:extLst>
          </p:cNvPr>
          <p:cNvSpPr/>
          <p:nvPr/>
        </p:nvSpPr>
        <p:spPr>
          <a:xfrm>
            <a:off x="8720855" y="2236036"/>
            <a:ext cx="1766191" cy="2466141"/>
          </a:xfrm>
          <a:custGeom>
            <a:avLst/>
            <a:gdLst>
              <a:gd name="connsiteX0" fmla="*/ 2934558 w 2937577"/>
              <a:gd name="connsiteY0" fmla="*/ 3759013 h 4101753"/>
              <a:gd name="connsiteX1" fmla="*/ 2645569 w 2937577"/>
              <a:gd name="connsiteY1" fmla="*/ 3243711 h 4101753"/>
              <a:gd name="connsiteX2" fmla="*/ 2115217 w 2937577"/>
              <a:gd name="connsiteY2" fmla="*/ 3096549 h 4101753"/>
              <a:gd name="connsiteX3" fmla="*/ 1501617 w 2937577"/>
              <a:gd name="connsiteY3" fmla="*/ 3159795 h 4101753"/>
              <a:gd name="connsiteX4" fmla="*/ 979551 w 2937577"/>
              <a:gd name="connsiteY4" fmla="*/ 3228947 h 4101753"/>
              <a:gd name="connsiteX5" fmla="*/ 623602 w 2937577"/>
              <a:gd name="connsiteY5" fmla="*/ 3102074 h 4101753"/>
              <a:gd name="connsiteX6" fmla="*/ 317087 w 2937577"/>
              <a:gd name="connsiteY6" fmla="*/ 2365125 h 4101753"/>
              <a:gd name="connsiteX7" fmla="*/ 428720 w 2937577"/>
              <a:gd name="connsiteY7" fmla="*/ 2082137 h 4101753"/>
              <a:gd name="connsiteX8" fmla="*/ 548735 w 2937577"/>
              <a:gd name="connsiteY8" fmla="*/ 2102711 h 4101753"/>
              <a:gd name="connsiteX9" fmla="*/ 725234 w 2937577"/>
              <a:gd name="connsiteY9" fmla="*/ 2341788 h 4101753"/>
              <a:gd name="connsiteX10" fmla="*/ 1252919 w 2937577"/>
              <a:gd name="connsiteY10" fmla="*/ 2487997 h 4101753"/>
              <a:gd name="connsiteX11" fmla="*/ 1722311 w 2937577"/>
              <a:gd name="connsiteY11" fmla="*/ 2298259 h 4101753"/>
              <a:gd name="connsiteX12" fmla="*/ 1978914 w 2937577"/>
              <a:gd name="connsiteY12" fmla="*/ 1988411 h 4101753"/>
              <a:gd name="connsiteX13" fmla="*/ 2034064 w 2937577"/>
              <a:gd name="connsiteY13" fmla="*/ 1074868 h 4101753"/>
              <a:gd name="connsiteX14" fmla="*/ 1772412 w 2937577"/>
              <a:gd name="connsiteY14" fmla="*/ 738826 h 4101753"/>
              <a:gd name="connsiteX15" fmla="*/ 1748124 w 2937577"/>
              <a:gd name="connsiteY15" fmla="*/ 623669 h 4101753"/>
              <a:gd name="connsiteX16" fmla="*/ 1809274 w 2937577"/>
              <a:gd name="connsiteY16" fmla="*/ 458505 h 4101753"/>
              <a:gd name="connsiteX17" fmla="*/ 1867567 w 2937577"/>
              <a:gd name="connsiteY17" fmla="*/ 78934 h 4101753"/>
              <a:gd name="connsiteX18" fmla="*/ 1783080 w 2937577"/>
              <a:gd name="connsiteY18" fmla="*/ 2924 h 4101753"/>
              <a:gd name="connsiteX19" fmla="*/ 1607344 w 2937577"/>
              <a:gd name="connsiteY19" fmla="*/ 9592 h 4101753"/>
              <a:gd name="connsiteX20" fmla="*/ 1554861 w 2937577"/>
              <a:gd name="connsiteY20" fmla="*/ 59979 h 4101753"/>
              <a:gd name="connsiteX21" fmla="*/ 1462183 w 2937577"/>
              <a:gd name="connsiteY21" fmla="*/ 499082 h 4101753"/>
              <a:gd name="connsiteX22" fmla="*/ 1482852 w 2937577"/>
              <a:gd name="connsiteY22" fmla="*/ 899037 h 4101753"/>
              <a:gd name="connsiteX23" fmla="*/ 1563243 w 2937577"/>
              <a:gd name="connsiteY23" fmla="*/ 999716 h 4101753"/>
              <a:gd name="connsiteX24" fmla="*/ 1565624 w 2937577"/>
              <a:gd name="connsiteY24" fmla="*/ 1000764 h 4101753"/>
              <a:gd name="connsiteX25" fmla="*/ 1675638 w 2937577"/>
              <a:gd name="connsiteY25" fmla="*/ 1088203 h 4101753"/>
              <a:gd name="connsiteX26" fmla="*/ 1791938 w 2937577"/>
              <a:gd name="connsiteY26" fmla="*/ 1642939 h 4101753"/>
              <a:gd name="connsiteX27" fmla="*/ 1668876 w 2937577"/>
              <a:gd name="connsiteY27" fmla="*/ 1893542 h 4101753"/>
              <a:gd name="connsiteX28" fmla="*/ 1242060 w 2937577"/>
              <a:gd name="connsiteY28" fmla="*/ 2174148 h 4101753"/>
              <a:gd name="connsiteX29" fmla="*/ 835057 w 2937577"/>
              <a:gd name="connsiteY29" fmla="*/ 1974028 h 4101753"/>
              <a:gd name="connsiteX30" fmla="*/ 663797 w 2937577"/>
              <a:gd name="connsiteY30" fmla="*/ 1763907 h 4101753"/>
              <a:gd name="connsiteX31" fmla="*/ 218027 w 2937577"/>
              <a:gd name="connsiteY31" fmla="*/ 1847631 h 4101753"/>
              <a:gd name="connsiteX32" fmla="*/ 0 w 2937577"/>
              <a:gd name="connsiteY32" fmla="*/ 2425894 h 4101753"/>
              <a:gd name="connsiteX33" fmla="*/ 106871 w 2937577"/>
              <a:gd name="connsiteY33" fmla="*/ 2920432 h 4101753"/>
              <a:gd name="connsiteX34" fmla="*/ 574453 w 2937577"/>
              <a:gd name="connsiteY34" fmla="*/ 3441164 h 4101753"/>
              <a:gd name="connsiteX35" fmla="*/ 1228725 w 2937577"/>
              <a:gd name="connsiteY35" fmla="*/ 3529270 h 4101753"/>
              <a:gd name="connsiteX36" fmla="*/ 1705261 w 2937577"/>
              <a:gd name="connsiteY36" fmla="*/ 3439068 h 4101753"/>
              <a:gd name="connsiteX37" fmla="*/ 2313337 w 2937577"/>
              <a:gd name="connsiteY37" fmla="*/ 3440021 h 4101753"/>
              <a:gd name="connsiteX38" fmla="*/ 2616994 w 2937577"/>
              <a:gd name="connsiteY38" fmla="*/ 3724152 h 4101753"/>
              <a:gd name="connsiteX39" fmla="*/ 2608612 w 2937577"/>
              <a:gd name="connsiteY39" fmla="*/ 3963991 h 4101753"/>
              <a:gd name="connsiteX40" fmla="*/ 2657856 w 2937577"/>
              <a:gd name="connsiteY40" fmla="*/ 4046573 h 4101753"/>
              <a:gd name="connsiteX41" fmla="*/ 2832259 w 2937577"/>
              <a:gd name="connsiteY41" fmla="*/ 4094579 h 4101753"/>
              <a:gd name="connsiteX42" fmla="*/ 2912174 w 2937577"/>
              <a:gd name="connsiteY42" fmla="*/ 4047240 h 4101753"/>
              <a:gd name="connsiteX43" fmla="*/ 2934558 w 2937577"/>
              <a:gd name="connsiteY43" fmla="*/ 3758918 h 410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937577" h="4101753">
                <a:moveTo>
                  <a:pt x="2934558" y="3759013"/>
                </a:moveTo>
                <a:cubicBezTo>
                  <a:pt x="2919032" y="3542700"/>
                  <a:pt x="2830926" y="3363345"/>
                  <a:pt x="2645569" y="3243711"/>
                </a:cubicBezTo>
                <a:cubicBezTo>
                  <a:pt x="2485358" y="3140269"/>
                  <a:pt x="2302669" y="3105979"/>
                  <a:pt x="2115217" y="3096549"/>
                </a:cubicBezTo>
                <a:cubicBezTo>
                  <a:pt x="1907667" y="3086072"/>
                  <a:pt x="1703641" y="3116647"/>
                  <a:pt x="1501617" y="3159795"/>
                </a:cubicBezTo>
                <a:cubicBezTo>
                  <a:pt x="1329214" y="3196657"/>
                  <a:pt x="1157193" y="3234376"/>
                  <a:pt x="979551" y="3228947"/>
                </a:cubicBezTo>
                <a:cubicBezTo>
                  <a:pt x="847630" y="3224946"/>
                  <a:pt x="724662" y="3189894"/>
                  <a:pt x="623602" y="3102074"/>
                </a:cubicBezTo>
                <a:cubicBezTo>
                  <a:pt x="400050" y="2907764"/>
                  <a:pt x="303657" y="2658399"/>
                  <a:pt x="317087" y="2365125"/>
                </a:cubicBezTo>
                <a:cubicBezTo>
                  <a:pt x="321945" y="2258921"/>
                  <a:pt x="339947" y="2157289"/>
                  <a:pt x="428720" y="2082137"/>
                </a:cubicBezTo>
                <a:cubicBezTo>
                  <a:pt x="491871" y="2028606"/>
                  <a:pt x="511874" y="2030130"/>
                  <a:pt x="548735" y="2102711"/>
                </a:cubicBezTo>
                <a:cubicBezTo>
                  <a:pt x="594170" y="2192246"/>
                  <a:pt x="642176" y="2281209"/>
                  <a:pt x="725234" y="2341788"/>
                </a:cubicBezTo>
                <a:cubicBezTo>
                  <a:pt x="882205" y="2456279"/>
                  <a:pt x="1056894" y="2508571"/>
                  <a:pt x="1252919" y="2487997"/>
                </a:cubicBezTo>
                <a:cubicBezTo>
                  <a:pt x="1428274" y="2469614"/>
                  <a:pt x="1584960" y="2408654"/>
                  <a:pt x="1722311" y="2298259"/>
                </a:cubicBezTo>
                <a:cubicBezTo>
                  <a:pt x="1828895" y="2212534"/>
                  <a:pt x="1909477" y="2105092"/>
                  <a:pt x="1978914" y="1988411"/>
                </a:cubicBezTo>
                <a:cubicBezTo>
                  <a:pt x="2154651" y="1693326"/>
                  <a:pt x="2180273" y="1388812"/>
                  <a:pt x="2034064" y="1074868"/>
                </a:cubicBezTo>
                <a:cubicBezTo>
                  <a:pt x="1972818" y="943328"/>
                  <a:pt x="1876806" y="837219"/>
                  <a:pt x="1772412" y="738826"/>
                </a:cubicBezTo>
                <a:cubicBezTo>
                  <a:pt x="1735551" y="704155"/>
                  <a:pt x="1729550" y="668912"/>
                  <a:pt x="1748124" y="623669"/>
                </a:cubicBezTo>
                <a:cubicBezTo>
                  <a:pt x="1770412" y="569376"/>
                  <a:pt x="1790415" y="514131"/>
                  <a:pt x="1809274" y="458505"/>
                </a:cubicBezTo>
                <a:cubicBezTo>
                  <a:pt x="1850993" y="335538"/>
                  <a:pt x="1862614" y="207426"/>
                  <a:pt x="1867567" y="78934"/>
                </a:cubicBezTo>
                <a:cubicBezTo>
                  <a:pt x="1870329" y="7973"/>
                  <a:pt x="1852041" y="-7458"/>
                  <a:pt x="1783080" y="2924"/>
                </a:cubicBezTo>
                <a:cubicBezTo>
                  <a:pt x="1724406" y="11687"/>
                  <a:pt x="1665923" y="9116"/>
                  <a:pt x="1607344" y="9592"/>
                </a:cubicBezTo>
                <a:cubicBezTo>
                  <a:pt x="1571816" y="9878"/>
                  <a:pt x="1554194" y="23117"/>
                  <a:pt x="1554861" y="59979"/>
                </a:cubicBezTo>
                <a:cubicBezTo>
                  <a:pt x="1557624" y="213427"/>
                  <a:pt x="1519524" y="358207"/>
                  <a:pt x="1462183" y="499082"/>
                </a:cubicBezTo>
                <a:cubicBezTo>
                  <a:pt x="1406652" y="635575"/>
                  <a:pt x="1396175" y="769306"/>
                  <a:pt x="1482852" y="899037"/>
                </a:cubicBezTo>
                <a:cubicBezTo>
                  <a:pt x="1513237" y="929326"/>
                  <a:pt x="1542098" y="962759"/>
                  <a:pt x="1563243" y="999716"/>
                </a:cubicBezTo>
                <a:cubicBezTo>
                  <a:pt x="1564005" y="1000097"/>
                  <a:pt x="1564863" y="1000383"/>
                  <a:pt x="1565624" y="1000764"/>
                </a:cubicBezTo>
                <a:cubicBezTo>
                  <a:pt x="1611059" y="1019528"/>
                  <a:pt x="1645253" y="1050008"/>
                  <a:pt x="1675638" y="1088203"/>
                </a:cubicBezTo>
                <a:cubicBezTo>
                  <a:pt x="1807369" y="1254033"/>
                  <a:pt x="1845088" y="1438723"/>
                  <a:pt x="1791938" y="1642939"/>
                </a:cubicBezTo>
                <a:cubicBezTo>
                  <a:pt x="1767935" y="1734855"/>
                  <a:pt x="1723834" y="1817342"/>
                  <a:pt x="1668876" y="1893542"/>
                </a:cubicBezTo>
                <a:cubicBezTo>
                  <a:pt x="1562481" y="2040798"/>
                  <a:pt x="1434275" y="2157861"/>
                  <a:pt x="1242060" y="2174148"/>
                </a:cubicBezTo>
                <a:cubicBezTo>
                  <a:pt x="1038701" y="2191484"/>
                  <a:pt x="903732" y="2131095"/>
                  <a:pt x="835057" y="1974028"/>
                </a:cubicBezTo>
                <a:cubicBezTo>
                  <a:pt x="798005" y="1889446"/>
                  <a:pt x="748189" y="1812960"/>
                  <a:pt x="663797" y="1763907"/>
                </a:cubicBezTo>
                <a:cubicBezTo>
                  <a:pt x="524923" y="1683230"/>
                  <a:pt x="322040" y="1754763"/>
                  <a:pt x="218027" y="1847631"/>
                </a:cubicBezTo>
                <a:cubicBezTo>
                  <a:pt x="45339" y="2001746"/>
                  <a:pt x="95" y="2208915"/>
                  <a:pt x="0" y="2425894"/>
                </a:cubicBezTo>
                <a:cubicBezTo>
                  <a:pt x="0" y="2596106"/>
                  <a:pt x="38862" y="2762317"/>
                  <a:pt x="106871" y="2920432"/>
                </a:cubicBezTo>
                <a:cubicBezTo>
                  <a:pt x="204311" y="3146937"/>
                  <a:pt x="356997" y="3324483"/>
                  <a:pt x="574453" y="3441164"/>
                </a:cubicBezTo>
                <a:cubicBezTo>
                  <a:pt x="780288" y="3551559"/>
                  <a:pt x="1003173" y="3556417"/>
                  <a:pt x="1228725" y="3529270"/>
                </a:cubicBezTo>
                <a:cubicBezTo>
                  <a:pt x="1389507" y="3509934"/>
                  <a:pt x="1546003" y="3466977"/>
                  <a:pt x="1705261" y="3439068"/>
                </a:cubicBezTo>
                <a:cubicBezTo>
                  <a:pt x="1907857" y="3403635"/>
                  <a:pt x="2110169" y="3387824"/>
                  <a:pt x="2313337" y="3440021"/>
                </a:cubicBezTo>
                <a:cubicBezTo>
                  <a:pt x="2467833" y="3479740"/>
                  <a:pt x="2581942" y="3556988"/>
                  <a:pt x="2616994" y="3724152"/>
                </a:cubicBezTo>
                <a:cubicBezTo>
                  <a:pt x="2634139" y="3805686"/>
                  <a:pt x="2629472" y="3885219"/>
                  <a:pt x="2608612" y="3963991"/>
                </a:cubicBezTo>
                <a:cubicBezTo>
                  <a:pt x="2595944" y="4011711"/>
                  <a:pt x="2611184" y="4035333"/>
                  <a:pt x="2657856" y="4046573"/>
                </a:cubicBezTo>
                <a:cubicBezTo>
                  <a:pt x="2716435" y="4060670"/>
                  <a:pt x="2774252" y="4077910"/>
                  <a:pt x="2832259" y="4094579"/>
                </a:cubicBezTo>
                <a:cubicBezTo>
                  <a:pt x="2886075" y="4110105"/>
                  <a:pt x="2897315" y="4103056"/>
                  <a:pt x="2912174" y="4047240"/>
                </a:cubicBezTo>
                <a:cubicBezTo>
                  <a:pt x="2937415" y="3952466"/>
                  <a:pt x="2941511" y="3855692"/>
                  <a:pt x="2934558" y="3758918"/>
                </a:cubicBezTo>
                <a:close/>
              </a:path>
            </a:pathLst>
          </a:custGeom>
          <a:solidFill>
            <a:schemeClr val="accent4">
              <a:lumMod val="60000"/>
              <a:lumOff val="40000"/>
            </a:schemeClr>
          </a:solidFill>
          <a:ln w="9525" cap="flat">
            <a:noFill/>
            <a:prstDash val="solid"/>
            <a:miter/>
          </a:ln>
        </p:spPr>
        <p:txBody>
          <a:bodyPr rtlCol="0" anchor="ctr"/>
          <a:lstStyle/>
          <a:p>
            <a:endParaRPr lang="LID4096"/>
          </a:p>
        </p:txBody>
      </p:sp>
    </p:spTree>
    <p:extLst>
      <p:ext uri="{BB962C8B-B14F-4D97-AF65-F5344CB8AC3E}">
        <p14:creationId xmlns:p14="http://schemas.microsoft.com/office/powerpoint/2010/main" val="150600767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41A61C9-B717-4DEE-8AC2-887D286279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1" y="-924"/>
            <a:ext cx="12191988" cy="6858923"/>
          </a:xfrm>
          <a:prstGeom prst="rect">
            <a:avLst/>
          </a:prstGeom>
        </p:spPr>
      </p:pic>
      <p:sp>
        <p:nvSpPr>
          <p:cNvPr id="3" name="Google Shape;10;p2">
            <a:extLst>
              <a:ext uri="{FF2B5EF4-FFF2-40B4-BE49-F238E27FC236}">
                <a16:creationId xmlns:a16="http://schemas.microsoft.com/office/drawing/2014/main" id="{89C5ABF7-DB66-4DD3-A214-19073F711AB8}"/>
              </a:ext>
            </a:extLst>
          </p:cNvPr>
          <p:cNvSpPr/>
          <p:nvPr/>
        </p:nvSpPr>
        <p:spPr>
          <a:xfrm>
            <a:off x="6096000" y="0"/>
            <a:ext cx="6897392" cy="68973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bg1">
              <a:alpha val="51000"/>
            </a:schemeClr>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4" name="Google Shape;141;p14">
            <a:extLst>
              <a:ext uri="{FF2B5EF4-FFF2-40B4-BE49-F238E27FC236}">
                <a16:creationId xmlns:a16="http://schemas.microsoft.com/office/drawing/2014/main" id="{507D4E6B-85C1-453D-9E52-C15573A79206}"/>
              </a:ext>
            </a:extLst>
          </p:cNvPr>
          <p:cNvSpPr txBox="1">
            <a:spLocks noGrp="1"/>
          </p:cNvSpPr>
          <p:nvPr>
            <p:ph type="ctrTitle"/>
          </p:nvPr>
        </p:nvSpPr>
        <p:spPr>
          <a:xfrm>
            <a:off x="914448" y="4207374"/>
            <a:ext cx="4225197" cy="1546396"/>
          </a:xfrm>
        </p:spPr>
        <p:txBody>
          <a:bodyPr/>
          <a:lstStyle/>
          <a:p>
            <a:pPr lvl="0"/>
            <a:r>
              <a:rPr lang="en-US" sz="4267"/>
              <a:t>This is your presentation title</a:t>
            </a:r>
          </a:p>
        </p:txBody>
      </p:sp>
      <p:grpSp>
        <p:nvGrpSpPr>
          <p:cNvPr id="6" name="Google Shape;11;p2">
            <a:extLst>
              <a:ext uri="{FF2B5EF4-FFF2-40B4-BE49-F238E27FC236}">
                <a16:creationId xmlns:a16="http://schemas.microsoft.com/office/drawing/2014/main" id="{3F982DB7-558E-4C03-AE0F-B98B5C60906E}"/>
              </a:ext>
            </a:extLst>
          </p:cNvPr>
          <p:cNvGrpSpPr/>
          <p:nvPr/>
        </p:nvGrpSpPr>
        <p:grpSpPr>
          <a:xfrm>
            <a:off x="1540617" y="851075"/>
            <a:ext cx="3268467" cy="3268467"/>
            <a:chOff x="1155463" y="638306"/>
            <a:chExt cx="2451350" cy="2451350"/>
          </a:xfrm>
        </p:grpSpPr>
        <p:sp>
          <p:nvSpPr>
            <p:cNvPr id="7" name="Google Shape;12;p2">
              <a:extLst>
                <a:ext uri="{FF2B5EF4-FFF2-40B4-BE49-F238E27FC236}">
                  <a16:creationId xmlns:a16="http://schemas.microsoft.com/office/drawing/2014/main" id="{C3D1D84A-9B6D-4D24-BE93-CFBD29F58860}"/>
                </a:ext>
              </a:extLst>
            </p:cNvPr>
            <p:cNvSpPr/>
            <p:nvPr/>
          </p:nvSpPr>
          <p:spPr>
            <a:xfrm>
              <a:off x="1386084" y="868926"/>
              <a:ext cx="1989935" cy="19899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18820"/>
              </a:srgbClr>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8" name="Google Shape;13;p2">
              <a:extLst>
                <a:ext uri="{FF2B5EF4-FFF2-40B4-BE49-F238E27FC236}">
                  <a16:creationId xmlns:a16="http://schemas.microsoft.com/office/drawing/2014/main" id="{853C9FC9-5612-488A-9A6E-B499C9B7CAC8}"/>
                </a:ext>
              </a:extLst>
            </p:cNvPr>
            <p:cNvSpPr/>
            <p:nvPr/>
          </p:nvSpPr>
          <p:spPr>
            <a:xfrm>
              <a:off x="1496232" y="979075"/>
              <a:ext cx="1769254" cy="176925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accent3">
                <a:lumMod val="60000"/>
                <a:lumOff val="40000"/>
              </a:schemeClr>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sp>
          <p:nvSpPr>
            <p:cNvPr id="9" name="Google Shape;14;p2">
              <a:extLst>
                <a:ext uri="{FF2B5EF4-FFF2-40B4-BE49-F238E27FC236}">
                  <a16:creationId xmlns:a16="http://schemas.microsoft.com/office/drawing/2014/main" id="{7620C59B-A2F0-4021-BBDF-16E90899CD71}"/>
                </a:ext>
              </a:extLst>
            </p:cNvPr>
            <p:cNvSpPr/>
            <p:nvPr/>
          </p:nvSpPr>
          <p:spPr>
            <a:xfrm>
              <a:off x="1155463" y="638306"/>
              <a:ext cx="2451350" cy="2451350"/>
            </a:xfrm>
            <a:custGeom>
              <a:avLst>
                <a:gd name="f11" fmla="val 495"/>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495"/>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000000">
                <a:alpha val="6539"/>
              </a:srgbClr>
            </a:solidFill>
            <a:ln cap="flat">
              <a:noFill/>
              <a:prstDash val="solid"/>
            </a:ln>
          </p:spPr>
          <p:txBody>
            <a:bodyPr vert="horz" wrap="square" lIns="121895" tIns="121895" rIns="121895" bIns="121895" anchor="ctr" anchorCtr="0" compatLnSpc="1">
              <a:noAutofit/>
            </a:bodyPr>
            <a:lstStyle/>
            <a:p>
              <a:pPr defTabSz="1219170">
                <a:defRPr sz="1800" b="0" i="0" u="none" strike="noStrike" kern="0" cap="none" spc="0" baseline="0">
                  <a:solidFill>
                    <a:srgbClr val="000000"/>
                  </a:solidFill>
                  <a:uFillTx/>
                </a:defRPr>
              </a:pPr>
              <a:endParaRPr lang="es-PE" sz="1867" kern="0">
                <a:solidFill>
                  <a:srgbClr val="000000"/>
                </a:solidFill>
                <a:latin typeface="Arial"/>
                <a:ea typeface="Arial"/>
                <a:cs typeface="Arial"/>
              </a:endParaRPr>
            </a:p>
          </p:txBody>
        </p:sp>
      </p:grpSp>
      <p:sp>
        <p:nvSpPr>
          <p:cNvPr id="17" name="Diagrama de flujo: tarjeta 19">
            <a:extLst>
              <a:ext uri="{FF2B5EF4-FFF2-40B4-BE49-F238E27FC236}">
                <a16:creationId xmlns:a16="http://schemas.microsoft.com/office/drawing/2014/main" id="{98DA8523-B25F-4DB1-8D5E-D582517316B7}"/>
              </a:ext>
            </a:extLst>
          </p:cNvPr>
          <p:cNvSpPr/>
          <p:nvPr/>
        </p:nvSpPr>
        <p:spPr>
          <a:xfrm>
            <a:off x="0" y="6237903"/>
            <a:ext cx="12192000" cy="263603"/>
          </a:xfrm>
          <a:custGeom>
            <a:avLst/>
            <a:gdLst>
              <a:gd name="f0" fmla="val w"/>
              <a:gd name="f1" fmla="val h"/>
              <a:gd name="f2" fmla="val 0"/>
              <a:gd name="f3" fmla="val 5"/>
              <a:gd name="f4" fmla="val 1"/>
              <a:gd name="f5" fmla="*/ f0 1 5"/>
              <a:gd name="f6" fmla="*/ f1 1 5"/>
              <a:gd name="f7" fmla="val f2"/>
              <a:gd name="f8" fmla="val f3"/>
              <a:gd name="f9" fmla="+- f8 0 f7"/>
              <a:gd name="f10" fmla="*/ f9 1 5"/>
              <a:gd name="f11" fmla="*/ f7 1 f10"/>
              <a:gd name="f12" fmla="*/ f8 1 f10"/>
              <a:gd name="f13" fmla="*/ f10 1 f10"/>
              <a:gd name="f14" fmla="*/ f11 f5 1"/>
              <a:gd name="f15" fmla="*/ f12 f5 1"/>
              <a:gd name="f16" fmla="*/ f12 f6 1"/>
              <a:gd name="f17" fmla="*/ f13 f6 1"/>
            </a:gdLst>
            <a:ahLst/>
            <a:cxnLst>
              <a:cxn ang="3cd4">
                <a:pos x="hc" y="t"/>
              </a:cxn>
              <a:cxn ang="0">
                <a:pos x="r" y="vc"/>
              </a:cxn>
              <a:cxn ang="cd4">
                <a:pos x="hc" y="b"/>
              </a:cxn>
              <a:cxn ang="cd2">
                <a:pos x="l" y="vc"/>
              </a:cxn>
            </a:cxnLst>
            <a:rect l="f14" t="f17" r="f15" b="f16"/>
            <a:pathLst>
              <a:path w="5" h="5">
                <a:moveTo>
                  <a:pt x="f2" y="f4"/>
                </a:moveTo>
                <a:lnTo>
                  <a:pt x="f4" y="f2"/>
                </a:lnTo>
                <a:lnTo>
                  <a:pt x="f3" y="f2"/>
                </a:lnTo>
                <a:lnTo>
                  <a:pt x="f3" y="f3"/>
                </a:lnTo>
                <a:lnTo>
                  <a:pt x="f2" y="f3"/>
                </a:lnTo>
                <a:close/>
              </a:path>
            </a:pathLst>
          </a:custGeom>
          <a:solidFill>
            <a:srgbClr val="0D0D0D"/>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s-PE" sz="1867" kern="0">
              <a:solidFill>
                <a:srgbClr val="FFFFFF"/>
              </a:solidFill>
              <a:latin typeface="Arial"/>
            </a:endParaRPr>
          </a:p>
        </p:txBody>
      </p:sp>
      <p:sp>
        <p:nvSpPr>
          <p:cNvPr id="18" name="Flecha: cheurón 20">
            <a:extLst>
              <a:ext uri="{FF2B5EF4-FFF2-40B4-BE49-F238E27FC236}">
                <a16:creationId xmlns:a16="http://schemas.microsoft.com/office/drawing/2014/main" id="{78BBDD11-70AC-4E9C-97C9-C0C38EC7F731}"/>
              </a:ext>
            </a:extLst>
          </p:cNvPr>
          <p:cNvSpPr/>
          <p:nvPr/>
        </p:nvSpPr>
        <p:spPr>
          <a:xfrm>
            <a:off x="4353983" y="1"/>
            <a:ext cx="7838004" cy="6857999"/>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chemeClr val="accent6">
              <a:lumMod val="60000"/>
              <a:lumOff val="40000"/>
              <a:alpha val="80000"/>
            </a:schemeClr>
          </a:solidFill>
          <a:ln cap="flat">
            <a:noFill/>
            <a:prstDash val="solid"/>
          </a:ln>
        </p:spPr>
        <p:txBody>
          <a:bodyPr vert="horz" wrap="square" lIns="121920" tIns="60960" rIns="121920" bIns="60960" anchor="ctr" anchorCtr="1" compatLnSpc="1">
            <a:noAutofit/>
          </a:bodyPr>
          <a:lstStyle/>
          <a:p>
            <a:pPr algn="ctr" defTabSz="1219170">
              <a:defRPr sz="1800" b="0" i="0" u="none" strike="noStrike" kern="0" cap="none" spc="0" baseline="0">
                <a:solidFill>
                  <a:srgbClr val="000000"/>
                </a:solidFill>
                <a:uFillTx/>
              </a:defRPr>
            </a:pPr>
            <a:endParaRPr lang="es-PE" sz="1867" kern="0">
              <a:solidFill>
                <a:srgbClr val="000000"/>
              </a:solidFill>
              <a:latin typeface="Arial"/>
            </a:endParaRPr>
          </a:p>
        </p:txBody>
      </p:sp>
      <p:grpSp>
        <p:nvGrpSpPr>
          <p:cNvPr id="10" name="Grupo 9">
            <a:extLst>
              <a:ext uri="{FF2B5EF4-FFF2-40B4-BE49-F238E27FC236}">
                <a16:creationId xmlns:a16="http://schemas.microsoft.com/office/drawing/2014/main" id="{094CE4F5-D0BA-44C9-855D-87769C25C6BE}"/>
              </a:ext>
            </a:extLst>
          </p:cNvPr>
          <p:cNvGrpSpPr/>
          <p:nvPr/>
        </p:nvGrpSpPr>
        <p:grpSpPr>
          <a:xfrm>
            <a:off x="2516804" y="1960456"/>
            <a:ext cx="1315349" cy="1048962"/>
            <a:chOff x="1540617" y="-1977217"/>
            <a:chExt cx="2031152" cy="1619799"/>
          </a:xfrm>
        </p:grpSpPr>
        <p:sp>
          <p:nvSpPr>
            <p:cNvPr id="16" name="Forma libre: forma 15">
              <a:extLst>
                <a:ext uri="{FF2B5EF4-FFF2-40B4-BE49-F238E27FC236}">
                  <a16:creationId xmlns:a16="http://schemas.microsoft.com/office/drawing/2014/main" id="{13A6D5C3-7396-445A-9F1F-6A191BF8691E}"/>
                </a:ext>
              </a:extLst>
            </p:cNvPr>
            <p:cNvSpPr/>
            <p:nvPr/>
          </p:nvSpPr>
          <p:spPr>
            <a:xfrm>
              <a:off x="1710492" y="-1977217"/>
              <a:ext cx="1861277" cy="1619799"/>
            </a:xfrm>
            <a:custGeom>
              <a:avLst/>
              <a:gdLst>
                <a:gd name="connsiteX0" fmla="*/ 1107590 w 1861277"/>
                <a:gd name="connsiteY0" fmla="*/ 214543 h 1619799"/>
                <a:gd name="connsiteX1" fmla="*/ 912102 w 1861277"/>
                <a:gd name="connsiteY1" fmla="*/ 217359 h 1619799"/>
                <a:gd name="connsiteX2" fmla="*/ 731922 w 1861277"/>
                <a:gd name="connsiteY2" fmla="*/ 279648 h 1619799"/>
                <a:gd name="connsiteX3" fmla="*/ 531682 w 1861277"/>
                <a:gd name="connsiteY3" fmla="*/ 49848 h 1619799"/>
                <a:gd name="connsiteX4" fmla="*/ 555789 w 1861277"/>
                <a:gd name="connsiteY4" fmla="*/ 8322 h 1619799"/>
                <a:gd name="connsiteX5" fmla="*/ 606464 w 1861277"/>
                <a:gd name="connsiteY5" fmla="*/ 42985 h 1619799"/>
                <a:gd name="connsiteX6" fmla="*/ 741071 w 1861277"/>
                <a:gd name="connsiteY6" fmla="*/ 198003 h 1619799"/>
                <a:gd name="connsiteX7" fmla="*/ 839079 w 1861277"/>
                <a:gd name="connsiteY7" fmla="*/ 183223 h 1619799"/>
                <a:gd name="connsiteX8" fmla="*/ 1536749 w 1861277"/>
                <a:gd name="connsiteY8" fmla="*/ 139410 h 1619799"/>
                <a:gd name="connsiteX9" fmla="*/ 1812298 w 1861277"/>
                <a:gd name="connsiteY9" fmla="*/ 1067407 h 1619799"/>
                <a:gd name="connsiteX10" fmla="*/ 1018908 w 1861277"/>
                <a:gd name="connsiteY10" fmla="*/ 1619737 h 1619799"/>
                <a:gd name="connsiteX11" fmla="*/ 536081 w 1861277"/>
                <a:gd name="connsiteY11" fmla="*/ 1512227 h 1619799"/>
                <a:gd name="connsiteX12" fmla="*/ 453909 w 1861277"/>
                <a:gd name="connsiteY12" fmla="*/ 1496919 h 1619799"/>
                <a:gd name="connsiteX13" fmla="*/ 218831 w 1861277"/>
                <a:gd name="connsiteY13" fmla="*/ 1452049 h 1619799"/>
                <a:gd name="connsiteX14" fmla="*/ 85807 w 1861277"/>
                <a:gd name="connsiteY14" fmla="*/ 1495687 h 1619799"/>
                <a:gd name="connsiteX15" fmla="*/ 75778 w 1861277"/>
                <a:gd name="connsiteY15" fmla="*/ 1547066 h 1619799"/>
                <a:gd name="connsiteX16" fmla="*/ 31789 w 1861277"/>
                <a:gd name="connsiteY16" fmla="*/ 1614986 h 1619799"/>
                <a:gd name="connsiteX17" fmla="*/ 3459 w 1861277"/>
                <a:gd name="connsiteY17" fmla="*/ 1534573 h 1619799"/>
                <a:gd name="connsiteX18" fmla="*/ 64517 w 1861277"/>
                <a:gd name="connsiteY18" fmla="*/ 1373749 h 1619799"/>
                <a:gd name="connsiteX19" fmla="*/ 243113 w 1861277"/>
                <a:gd name="connsiteY19" fmla="*/ 1372517 h 1619799"/>
                <a:gd name="connsiteX20" fmla="*/ 455493 w 1861277"/>
                <a:gd name="connsiteY20" fmla="*/ 1399966 h 1619799"/>
                <a:gd name="connsiteX21" fmla="*/ 509336 w 1861277"/>
                <a:gd name="connsiteY21" fmla="*/ 1412459 h 1619799"/>
                <a:gd name="connsiteX22" fmla="*/ 759899 w 1861277"/>
                <a:gd name="connsiteY22" fmla="*/ 1515394 h 1619799"/>
                <a:gd name="connsiteX23" fmla="*/ 885884 w 1861277"/>
                <a:gd name="connsiteY23" fmla="*/ 1480555 h 1619799"/>
                <a:gd name="connsiteX24" fmla="*/ 930401 w 1861277"/>
                <a:gd name="connsiteY24" fmla="*/ 1438677 h 1619799"/>
                <a:gd name="connsiteX25" fmla="*/ 975622 w 1861277"/>
                <a:gd name="connsiteY25" fmla="*/ 1436565 h 1619799"/>
                <a:gd name="connsiteX26" fmla="*/ 966824 w 1861277"/>
                <a:gd name="connsiteY26" fmla="*/ 1481258 h 1619799"/>
                <a:gd name="connsiteX27" fmla="*/ 899081 w 1861277"/>
                <a:gd name="connsiteY27" fmla="*/ 1539500 h 1619799"/>
                <a:gd name="connsiteX28" fmla="*/ 1338094 w 1861277"/>
                <a:gd name="connsiteY28" fmla="*/ 1483898 h 1619799"/>
                <a:gd name="connsiteX29" fmla="*/ 1782385 w 1861277"/>
                <a:gd name="connsiteY29" fmla="*/ 793266 h 1619799"/>
                <a:gd name="connsiteX30" fmla="*/ 1375573 w 1861277"/>
                <a:gd name="connsiteY30" fmla="*/ 123574 h 1619799"/>
                <a:gd name="connsiteX31" fmla="*/ 1164952 w 1861277"/>
                <a:gd name="connsiteY31" fmla="*/ 75713 h 1619799"/>
                <a:gd name="connsiteX32" fmla="*/ 1106358 w 1861277"/>
                <a:gd name="connsiteY32" fmla="*/ 159821 h 1619799"/>
                <a:gd name="connsiteX33" fmla="*/ 1107238 w 1861277"/>
                <a:gd name="connsiteY33" fmla="*/ 213840 h 161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61277" h="1619799">
                  <a:moveTo>
                    <a:pt x="1107590" y="214543"/>
                  </a:moveTo>
                  <a:cubicBezTo>
                    <a:pt x="1010110" y="117415"/>
                    <a:pt x="1000608" y="114776"/>
                    <a:pt x="912102" y="217359"/>
                  </a:cubicBezTo>
                  <a:cubicBezTo>
                    <a:pt x="860898" y="276832"/>
                    <a:pt x="819020" y="323461"/>
                    <a:pt x="731922" y="279648"/>
                  </a:cubicBezTo>
                  <a:cubicBezTo>
                    <a:pt x="631802" y="229500"/>
                    <a:pt x="560891" y="158941"/>
                    <a:pt x="531682" y="49848"/>
                  </a:cubicBezTo>
                  <a:cubicBezTo>
                    <a:pt x="526404" y="30316"/>
                    <a:pt x="537665" y="14128"/>
                    <a:pt x="555789" y="8322"/>
                  </a:cubicBezTo>
                  <a:cubicBezTo>
                    <a:pt x="585173" y="-1004"/>
                    <a:pt x="597490" y="19407"/>
                    <a:pt x="606464" y="42985"/>
                  </a:cubicBezTo>
                  <a:cubicBezTo>
                    <a:pt x="632506" y="110905"/>
                    <a:pt x="674384" y="164572"/>
                    <a:pt x="741071" y="198003"/>
                  </a:cubicBezTo>
                  <a:cubicBezTo>
                    <a:pt x="778902" y="217007"/>
                    <a:pt x="804416" y="219998"/>
                    <a:pt x="839079" y="183223"/>
                  </a:cubicBezTo>
                  <a:cubicBezTo>
                    <a:pt x="1054979" y="-46225"/>
                    <a:pt x="1290761" y="-59422"/>
                    <a:pt x="1536749" y="139410"/>
                  </a:cubicBezTo>
                  <a:cubicBezTo>
                    <a:pt x="1827606" y="374488"/>
                    <a:pt x="1932652" y="728338"/>
                    <a:pt x="1812298" y="1067407"/>
                  </a:cubicBezTo>
                  <a:cubicBezTo>
                    <a:pt x="1689656" y="1412987"/>
                    <a:pt x="1393872" y="1615866"/>
                    <a:pt x="1018908" y="1619737"/>
                  </a:cubicBezTo>
                  <a:cubicBezTo>
                    <a:pt x="848229" y="1621496"/>
                    <a:pt x="688460" y="1586305"/>
                    <a:pt x="536081" y="1512227"/>
                  </a:cubicBezTo>
                  <a:cubicBezTo>
                    <a:pt x="510216" y="1499558"/>
                    <a:pt x="486110" y="1481962"/>
                    <a:pt x="453909" y="1496919"/>
                  </a:cubicBezTo>
                  <a:cubicBezTo>
                    <a:pt x="365227" y="1538444"/>
                    <a:pt x="290445" y="1507476"/>
                    <a:pt x="218831" y="1452049"/>
                  </a:cubicBezTo>
                  <a:cubicBezTo>
                    <a:pt x="141058" y="1391696"/>
                    <a:pt x="112201" y="1402078"/>
                    <a:pt x="85807" y="1495687"/>
                  </a:cubicBezTo>
                  <a:cubicBezTo>
                    <a:pt x="81056" y="1512403"/>
                    <a:pt x="79121" y="1529998"/>
                    <a:pt x="75778" y="1547066"/>
                  </a:cubicBezTo>
                  <a:cubicBezTo>
                    <a:pt x="70147" y="1576099"/>
                    <a:pt x="81936" y="1622728"/>
                    <a:pt x="31789" y="1614986"/>
                  </a:cubicBezTo>
                  <a:cubicBezTo>
                    <a:pt x="-13432" y="1607947"/>
                    <a:pt x="2580" y="1563782"/>
                    <a:pt x="3459" y="1534573"/>
                  </a:cubicBezTo>
                  <a:cubicBezTo>
                    <a:pt x="5571" y="1474924"/>
                    <a:pt x="23343" y="1418794"/>
                    <a:pt x="64517" y="1373749"/>
                  </a:cubicBezTo>
                  <a:cubicBezTo>
                    <a:pt x="114136" y="1319554"/>
                    <a:pt x="178185" y="1320082"/>
                    <a:pt x="243113" y="1372517"/>
                  </a:cubicBezTo>
                  <a:cubicBezTo>
                    <a:pt x="308217" y="1425128"/>
                    <a:pt x="371738" y="1484074"/>
                    <a:pt x="455493" y="1399966"/>
                  </a:cubicBezTo>
                  <a:cubicBezTo>
                    <a:pt x="475552" y="1379731"/>
                    <a:pt x="493148" y="1403485"/>
                    <a:pt x="509336" y="1412459"/>
                  </a:cubicBezTo>
                  <a:cubicBezTo>
                    <a:pt x="589045" y="1456097"/>
                    <a:pt x="671920" y="1491288"/>
                    <a:pt x="759899" y="1515394"/>
                  </a:cubicBezTo>
                  <a:cubicBezTo>
                    <a:pt x="811102" y="1529471"/>
                    <a:pt x="855267" y="1539852"/>
                    <a:pt x="885884" y="1480555"/>
                  </a:cubicBezTo>
                  <a:cubicBezTo>
                    <a:pt x="894682" y="1463487"/>
                    <a:pt x="915269" y="1452401"/>
                    <a:pt x="930401" y="1438677"/>
                  </a:cubicBezTo>
                  <a:cubicBezTo>
                    <a:pt x="944830" y="1425480"/>
                    <a:pt x="960314" y="1419322"/>
                    <a:pt x="975622" y="1436565"/>
                  </a:cubicBezTo>
                  <a:cubicBezTo>
                    <a:pt x="991634" y="1454689"/>
                    <a:pt x="980197" y="1468941"/>
                    <a:pt x="966824" y="1481258"/>
                  </a:cubicBezTo>
                  <a:cubicBezTo>
                    <a:pt x="949932" y="1496743"/>
                    <a:pt x="932161" y="1511171"/>
                    <a:pt x="899081" y="1539500"/>
                  </a:cubicBezTo>
                  <a:cubicBezTo>
                    <a:pt x="1062017" y="1554808"/>
                    <a:pt x="1204718" y="1547418"/>
                    <a:pt x="1338094" y="1483898"/>
                  </a:cubicBezTo>
                  <a:cubicBezTo>
                    <a:pt x="1627367" y="1345947"/>
                    <a:pt x="1776579" y="1108229"/>
                    <a:pt x="1782385" y="793266"/>
                  </a:cubicBezTo>
                  <a:cubicBezTo>
                    <a:pt x="1788016" y="491148"/>
                    <a:pt x="1632822" y="272257"/>
                    <a:pt x="1375573" y="123574"/>
                  </a:cubicBezTo>
                  <a:cubicBezTo>
                    <a:pt x="1311348" y="86447"/>
                    <a:pt x="1240086" y="68323"/>
                    <a:pt x="1164952" y="75713"/>
                  </a:cubicBezTo>
                  <a:cubicBezTo>
                    <a:pt x="1114452" y="80640"/>
                    <a:pt x="1069055" y="91022"/>
                    <a:pt x="1106358" y="159821"/>
                  </a:cubicBezTo>
                  <a:cubicBezTo>
                    <a:pt x="1112341" y="170906"/>
                    <a:pt x="1107238" y="187974"/>
                    <a:pt x="1107238" y="213840"/>
                  </a:cubicBezTo>
                  <a:close/>
                </a:path>
              </a:pathLst>
            </a:custGeom>
            <a:solidFill>
              <a:schemeClr val="bg1"/>
            </a:solidFill>
            <a:ln w="17559"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622BD8A2-EB96-4ED3-9F4F-CB444B8D4382}"/>
                </a:ext>
              </a:extLst>
            </p:cNvPr>
            <p:cNvSpPr/>
            <p:nvPr/>
          </p:nvSpPr>
          <p:spPr>
            <a:xfrm>
              <a:off x="1540617" y="-1872174"/>
              <a:ext cx="1139734" cy="1511886"/>
            </a:xfrm>
            <a:custGeom>
              <a:avLst/>
              <a:gdLst>
                <a:gd name="connsiteX0" fmla="*/ 1133708 w 1139734"/>
                <a:gd name="connsiteY0" fmla="*/ 722711 h 1511886"/>
                <a:gd name="connsiteX1" fmla="*/ 1052768 w 1139734"/>
                <a:gd name="connsiteY1" fmla="*/ 890046 h 1511886"/>
                <a:gd name="connsiteX2" fmla="*/ 1013705 w 1139734"/>
                <a:gd name="connsiteY2" fmla="*/ 923654 h 1511886"/>
                <a:gd name="connsiteX3" fmla="*/ 805196 w 1139734"/>
                <a:gd name="connsiteY3" fmla="*/ 1022718 h 1511886"/>
                <a:gd name="connsiteX4" fmla="*/ 716514 w 1139734"/>
                <a:gd name="connsiteY4" fmla="*/ 1054390 h 1511886"/>
                <a:gd name="connsiteX5" fmla="*/ 540733 w 1139734"/>
                <a:gd name="connsiteY5" fmla="*/ 1074977 h 1511886"/>
                <a:gd name="connsiteX6" fmla="*/ 352987 w 1139734"/>
                <a:gd name="connsiteY6" fmla="*/ 1038730 h 1511886"/>
                <a:gd name="connsiteX7" fmla="*/ 105063 w 1139734"/>
                <a:gd name="connsiteY7" fmla="*/ 1237209 h 1511886"/>
                <a:gd name="connsiteX8" fmla="*/ 71104 w 1139734"/>
                <a:gd name="connsiteY8" fmla="*/ 1462259 h 1511886"/>
                <a:gd name="connsiteX9" fmla="*/ 36440 w 1139734"/>
                <a:gd name="connsiteY9" fmla="*/ 1511878 h 1511886"/>
                <a:gd name="connsiteX10" fmla="*/ 17 w 1139734"/>
                <a:gd name="connsiteY10" fmla="*/ 1462610 h 1511886"/>
                <a:gd name="connsiteX11" fmla="*/ 92922 w 1139734"/>
                <a:gd name="connsiteY11" fmla="*/ 1094332 h 1511886"/>
                <a:gd name="connsiteX12" fmla="*/ 478268 w 1139734"/>
                <a:gd name="connsiteY12" fmla="*/ 978553 h 1511886"/>
                <a:gd name="connsiteX13" fmla="*/ 729183 w 1139734"/>
                <a:gd name="connsiteY13" fmla="*/ 963420 h 1511886"/>
                <a:gd name="connsiteX14" fmla="*/ 745195 w 1139734"/>
                <a:gd name="connsiteY14" fmla="*/ 956910 h 1511886"/>
                <a:gd name="connsiteX15" fmla="*/ 1008955 w 1139734"/>
                <a:gd name="connsiteY15" fmla="*/ 830221 h 1511886"/>
                <a:gd name="connsiteX16" fmla="*/ 1027782 w 1139734"/>
                <a:gd name="connsiteY16" fmla="*/ 625231 h 1511886"/>
                <a:gd name="connsiteX17" fmla="*/ 990303 w 1139734"/>
                <a:gd name="connsiteY17" fmla="*/ 577546 h 1511886"/>
                <a:gd name="connsiteX18" fmla="*/ 794639 w 1139734"/>
                <a:gd name="connsiteY18" fmla="*/ 409859 h 1511886"/>
                <a:gd name="connsiteX19" fmla="*/ 462960 w 1139734"/>
                <a:gd name="connsiteY19" fmla="*/ 70438 h 1511886"/>
                <a:gd name="connsiteX20" fmla="*/ 479324 w 1139734"/>
                <a:gd name="connsiteY20" fmla="*/ 3398 h 1511886"/>
                <a:gd name="connsiteX21" fmla="*/ 532815 w 1139734"/>
                <a:gd name="connsiteY21" fmla="*/ 44396 h 1511886"/>
                <a:gd name="connsiteX22" fmla="*/ 948425 w 1139734"/>
                <a:gd name="connsiteY22" fmla="*/ 382410 h 1511886"/>
                <a:gd name="connsiteX23" fmla="*/ 1023383 w 1139734"/>
                <a:gd name="connsiteY23" fmla="*/ 458072 h 1511886"/>
                <a:gd name="connsiteX24" fmla="*/ 1077226 w 1139734"/>
                <a:gd name="connsiteY24" fmla="*/ 565229 h 1511886"/>
                <a:gd name="connsiteX25" fmla="*/ 1133884 w 1139734"/>
                <a:gd name="connsiteY25" fmla="*/ 722711 h 151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9734" h="1511886">
                  <a:moveTo>
                    <a:pt x="1133708" y="722711"/>
                  </a:moveTo>
                  <a:cubicBezTo>
                    <a:pt x="1150424" y="800660"/>
                    <a:pt x="1135116" y="861365"/>
                    <a:pt x="1052768" y="890046"/>
                  </a:cubicBezTo>
                  <a:cubicBezTo>
                    <a:pt x="1037284" y="895325"/>
                    <a:pt x="1017928" y="909577"/>
                    <a:pt x="1013705" y="923654"/>
                  </a:cubicBezTo>
                  <a:cubicBezTo>
                    <a:pt x="980274" y="1035739"/>
                    <a:pt x="899157" y="1037850"/>
                    <a:pt x="805196" y="1022718"/>
                  </a:cubicBezTo>
                  <a:cubicBezTo>
                    <a:pt x="773876" y="1017615"/>
                    <a:pt x="737101" y="1031164"/>
                    <a:pt x="716514" y="1054390"/>
                  </a:cubicBezTo>
                  <a:cubicBezTo>
                    <a:pt x="661791" y="1116151"/>
                    <a:pt x="606717" y="1106649"/>
                    <a:pt x="540733" y="1074977"/>
                  </a:cubicBezTo>
                  <a:cubicBezTo>
                    <a:pt x="482843" y="1047176"/>
                    <a:pt x="418795" y="1036442"/>
                    <a:pt x="352987" y="1038730"/>
                  </a:cubicBezTo>
                  <a:cubicBezTo>
                    <a:pt x="231400" y="1042777"/>
                    <a:pt x="146237" y="1109817"/>
                    <a:pt x="105063" y="1237209"/>
                  </a:cubicBezTo>
                  <a:cubicBezTo>
                    <a:pt x="81485" y="1310232"/>
                    <a:pt x="79374" y="1386773"/>
                    <a:pt x="71104" y="1462259"/>
                  </a:cubicBezTo>
                  <a:cubicBezTo>
                    <a:pt x="68464" y="1485661"/>
                    <a:pt x="70400" y="1512406"/>
                    <a:pt x="36440" y="1511878"/>
                  </a:cubicBezTo>
                  <a:cubicBezTo>
                    <a:pt x="4592" y="1511527"/>
                    <a:pt x="-335" y="1487244"/>
                    <a:pt x="17" y="1462610"/>
                  </a:cubicBezTo>
                  <a:cubicBezTo>
                    <a:pt x="2304" y="1332578"/>
                    <a:pt x="14621" y="1203778"/>
                    <a:pt x="92922" y="1094332"/>
                  </a:cubicBezTo>
                  <a:cubicBezTo>
                    <a:pt x="190226" y="958141"/>
                    <a:pt x="331168" y="942657"/>
                    <a:pt x="478268" y="978553"/>
                  </a:cubicBezTo>
                  <a:cubicBezTo>
                    <a:pt x="566775" y="1000195"/>
                    <a:pt x="648946" y="1032044"/>
                    <a:pt x="729183" y="963420"/>
                  </a:cubicBezTo>
                  <a:cubicBezTo>
                    <a:pt x="733406" y="959725"/>
                    <a:pt x="740092" y="956382"/>
                    <a:pt x="745195" y="956910"/>
                  </a:cubicBezTo>
                  <a:cubicBezTo>
                    <a:pt x="859567" y="968875"/>
                    <a:pt x="933293" y="905706"/>
                    <a:pt x="1008955" y="830221"/>
                  </a:cubicBezTo>
                  <a:cubicBezTo>
                    <a:pt x="1075114" y="764237"/>
                    <a:pt x="1090775" y="693854"/>
                    <a:pt x="1027782" y="625231"/>
                  </a:cubicBezTo>
                  <a:cubicBezTo>
                    <a:pt x="1014057" y="610274"/>
                    <a:pt x="993822" y="595318"/>
                    <a:pt x="990303" y="577546"/>
                  </a:cubicBezTo>
                  <a:cubicBezTo>
                    <a:pt x="968308" y="469157"/>
                    <a:pt x="883321" y="443643"/>
                    <a:pt x="794639" y="409859"/>
                  </a:cubicBezTo>
                  <a:cubicBezTo>
                    <a:pt x="634518" y="348978"/>
                    <a:pt x="518914" y="236893"/>
                    <a:pt x="462960" y="70438"/>
                  </a:cubicBezTo>
                  <a:cubicBezTo>
                    <a:pt x="454338" y="44572"/>
                    <a:pt x="445540" y="16243"/>
                    <a:pt x="479324" y="3398"/>
                  </a:cubicBezTo>
                  <a:cubicBezTo>
                    <a:pt x="514691" y="-9974"/>
                    <a:pt x="523665" y="18707"/>
                    <a:pt x="532815" y="44396"/>
                  </a:cubicBezTo>
                  <a:cubicBezTo>
                    <a:pt x="603022" y="240940"/>
                    <a:pt x="756632" y="337365"/>
                    <a:pt x="948425" y="382410"/>
                  </a:cubicBezTo>
                  <a:cubicBezTo>
                    <a:pt x="995934" y="393495"/>
                    <a:pt x="1018456" y="407748"/>
                    <a:pt x="1023383" y="458072"/>
                  </a:cubicBezTo>
                  <a:cubicBezTo>
                    <a:pt x="1027254" y="498190"/>
                    <a:pt x="1041859" y="543411"/>
                    <a:pt x="1077226" y="565229"/>
                  </a:cubicBezTo>
                  <a:cubicBezTo>
                    <a:pt x="1141450" y="604820"/>
                    <a:pt x="1145673" y="660774"/>
                    <a:pt x="1133884" y="722711"/>
                  </a:cubicBezTo>
                  <a:close/>
                </a:path>
              </a:pathLst>
            </a:custGeom>
            <a:solidFill>
              <a:schemeClr val="bg1"/>
            </a:solidFill>
            <a:ln w="17559"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B48E601E-3BE4-4960-A365-559042C16871}"/>
                </a:ext>
              </a:extLst>
            </p:cNvPr>
            <p:cNvSpPr/>
            <p:nvPr/>
          </p:nvSpPr>
          <p:spPr>
            <a:xfrm>
              <a:off x="2841430" y="-1691685"/>
              <a:ext cx="83368" cy="149389"/>
            </a:xfrm>
            <a:custGeom>
              <a:avLst/>
              <a:gdLst>
                <a:gd name="connsiteX0" fmla="*/ 83282 w 83368"/>
                <a:gd name="connsiteY0" fmla="*/ 107255 h 149389"/>
                <a:gd name="connsiteX1" fmla="*/ 58472 w 83368"/>
                <a:gd name="connsiteY1" fmla="*/ 148781 h 149389"/>
                <a:gd name="connsiteX2" fmla="*/ 3221 w 83368"/>
                <a:gd name="connsiteY2" fmla="*/ 38808 h 149389"/>
                <a:gd name="connsiteX3" fmla="*/ 20993 w 83368"/>
                <a:gd name="connsiteY3" fmla="*/ 1153 h 149389"/>
                <a:gd name="connsiteX4" fmla="*/ 83106 w 83368"/>
                <a:gd name="connsiteY4" fmla="*/ 107255 h 149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8" h="149389">
                  <a:moveTo>
                    <a:pt x="83282" y="107255"/>
                  </a:moveTo>
                  <a:cubicBezTo>
                    <a:pt x="84337" y="129602"/>
                    <a:pt x="75715" y="153532"/>
                    <a:pt x="58472" y="148781"/>
                  </a:cubicBezTo>
                  <a:cubicBezTo>
                    <a:pt x="4101" y="133297"/>
                    <a:pt x="20641" y="76463"/>
                    <a:pt x="3221" y="38808"/>
                  </a:cubicBezTo>
                  <a:cubicBezTo>
                    <a:pt x="-5049" y="20861"/>
                    <a:pt x="3221" y="-5885"/>
                    <a:pt x="20993" y="1153"/>
                  </a:cubicBezTo>
                  <a:cubicBezTo>
                    <a:pt x="66742" y="19453"/>
                    <a:pt x="58999" y="75407"/>
                    <a:pt x="83106" y="107255"/>
                  </a:cubicBezTo>
                  <a:close/>
                </a:path>
              </a:pathLst>
            </a:custGeom>
            <a:solidFill>
              <a:schemeClr val="bg1"/>
            </a:solidFill>
            <a:ln w="17559"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7FC673C9-E05D-4CDF-81BB-B9C57D650874}"/>
                </a:ext>
              </a:extLst>
            </p:cNvPr>
            <p:cNvSpPr/>
            <p:nvPr/>
          </p:nvSpPr>
          <p:spPr>
            <a:xfrm>
              <a:off x="2732518" y="-745036"/>
              <a:ext cx="105180" cy="139407"/>
            </a:xfrm>
            <a:custGeom>
              <a:avLst/>
              <a:gdLst>
                <a:gd name="connsiteX0" fmla="*/ 105095 w 105180"/>
                <a:gd name="connsiteY0" fmla="*/ 34938 h 139407"/>
                <a:gd name="connsiteX1" fmla="*/ 28554 w 105180"/>
                <a:gd name="connsiteY1" fmla="*/ 137345 h 139407"/>
                <a:gd name="connsiteX2" fmla="*/ 1984 w 105180"/>
                <a:gd name="connsiteY2" fmla="*/ 107432 h 139407"/>
                <a:gd name="connsiteX3" fmla="*/ 83628 w 105180"/>
                <a:gd name="connsiteY3" fmla="*/ 1682 h 139407"/>
                <a:gd name="connsiteX4" fmla="*/ 105095 w 105180"/>
                <a:gd name="connsiteY4" fmla="*/ 34938 h 13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80" h="139407">
                  <a:moveTo>
                    <a:pt x="105095" y="34938"/>
                  </a:moveTo>
                  <a:cubicBezTo>
                    <a:pt x="89611" y="72416"/>
                    <a:pt x="76942" y="119221"/>
                    <a:pt x="28554" y="137345"/>
                  </a:cubicBezTo>
                  <a:cubicBezTo>
                    <a:pt x="5151" y="146142"/>
                    <a:pt x="-4526" y="125027"/>
                    <a:pt x="1984" y="107432"/>
                  </a:cubicBezTo>
                  <a:cubicBezTo>
                    <a:pt x="17820" y="64146"/>
                    <a:pt x="39287" y="21917"/>
                    <a:pt x="83628" y="1682"/>
                  </a:cubicBezTo>
                  <a:cubicBezTo>
                    <a:pt x="100168" y="-5884"/>
                    <a:pt x="105975" y="13295"/>
                    <a:pt x="105095" y="34938"/>
                  </a:cubicBezTo>
                  <a:close/>
                </a:path>
              </a:pathLst>
            </a:custGeom>
            <a:solidFill>
              <a:schemeClr val="bg1"/>
            </a:solidFill>
            <a:ln w="17559"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442787FA-5B7A-4897-B61E-E01D3A9351D2}"/>
                </a:ext>
              </a:extLst>
            </p:cNvPr>
            <p:cNvSpPr/>
            <p:nvPr/>
          </p:nvSpPr>
          <p:spPr>
            <a:xfrm>
              <a:off x="2856560" y="-970447"/>
              <a:ext cx="82696" cy="155125"/>
            </a:xfrm>
            <a:custGeom>
              <a:avLst/>
              <a:gdLst>
                <a:gd name="connsiteX0" fmla="*/ 7270 w 82696"/>
                <a:gd name="connsiteY0" fmla="*/ 154950 h 155125"/>
                <a:gd name="connsiteX1" fmla="*/ 232 w 82696"/>
                <a:gd name="connsiteY1" fmla="*/ 128732 h 155125"/>
                <a:gd name="connsiteX2" fmla="*/ 57594 w 82696"/>
                <a:gd name="connsiteY2" fmla="*/ 1867 h 155125"/>
                <a:gd name="connsiteX3" fmla="*/ 82580 w 82696"/>
                <a:gd name="connsiteY3" fmla="*/ 16647 h 155125"/>
                <a:gd name="connsiteX4" fmla="*/ 7270 w 82696"/>
                <a:gd name="connsiteY4" fmla="*/ 155126 h 15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6" h="155125">
                  <a:moveTo>
                    <a:pt x="7270" y="154950"/>
                  </a:moveTo>
                  <a:cubicBezTo>
                    <a:pt x="2871" y="139641"/>
                    <a:pt x="-1000" y="133483"/>
                    <a:pt x="232" y="128732"/>
                  </a:cubicBezTo>
                  <a:cubicBezTo>
                    <a:pt x="12373" y="83159"/>
                    <a:pt x="5334" y="28437"/>
                    <a:pt x="57594" y="1867"/>
                  </a:cubicBezTo>
                  <a:cubicBezTo>
                    <a:pt x="69383" y="-4116"/>
                    <a:pt x="84163" y="5210"/>
                    <a:pt x="82580" y="16647"/>
                  </a:cubicBezTo>
                  <a:cubicBezTo>
                    <a:pt x="75189" y="67851"/>
                    <a:pt x="59177" y="115535"/>
                    <a:pt x="7270" y="155126"/>
                  </a:cubicBezTo>
                  <a:close/>
                </a:path>
              </a:pathLst>
            </a:custGeom>
            <a:solidFill>
              <a:schemeClr val="bg1"/>
            </a:solidFill>
            <a:ln w="17559"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9BF4E768-D387-46E0-8553-F5C2AD9C448D}"/>
                </a:ext>
              </a:extLst>
            </p:cNvPr>
            <p:cNvSpPr/>
            <p:nvPr/>
          </p:nvSpPr>
          <p:spPr>
            <a:xfrm>
              <a:off x="2910667" y="-1213993"/>
              <a:ext cx="65564" cy="157206"/>
            </a:xfrm>
            <a:custGeom>
              <a:avLst/>
              <a:gdLst>
                <a:gd name="connsiteX0" fmla="*/ 2959 w 65564"/>
                <a:gd name="connsiteY0" fmla="*/ 105352 h 157206"/>
                <a:gd name="connsiteX1" fmla="*/ 41142 w 65564"/>
                <a:gd name="connsiteY1" fmla="*/ 834 h 157206"/>
                <a:gd name="connsiteX2" fmla="*/ 59969 w 65564"/>
                <a:gd name="connsiteY2" fmla="*/ 52917 h 157206"/>
                <a:gd name="connsiteX3" fmla="*/ 21259 w 65564"/>
                <a:gd name="connsiteY3" fmla="*/ 156380 h 157206"/>
                <a:gd name="connsiteX4" fmla="*/ 2959 w 65564"/>
                <a:gd name="connsiteY4" fmla="*/ 105528 h 15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4" h="157206">
                  <a:moveTo>
                    <a:pt x="2959" y="105352"/>
                  </a:moveTo>
                  <a:cubicBezTo>
                    <a:pt x="30937" y="78607"/>
                    <a:pt x="-16572" y="14558"/>
                    <a:pt x="41142" y="834"/>
                  </a:cubicBezTo>
                  <a:cubicBezTo>
                    <a:pt x="69999" y="-6029"/>
                    <a:pt x="68943" y="31098"/>
                    <a:pt x="59969" y="52917"/>
                  </a:cubicBezTo>
                  <a:cubicBezTo>
                    <a:pt x="45541" y="87580"/>
                    <a:pt x="73870" y="142479"/>
                    <a:pt x="21259" y="156380"/>
                  </a:cubicBezTo>
                  <a:cubicBezTo>
                    <a:pt x="-2847" y="162714"/>
                    <a:pt x="-2319" y="131394"/>
                    <a:pt x="2959" y="105528"/>
                  </a:cubicBezTo>
                  <a:close/>
                </a:path>
              </a:pathLst>
            </a:custGeom>
            <a:solidFill>
              <a:schemeClr val="bg1"/>
            </a:solidFill>
            <a:ln w="17559"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26AD7F46-A2E7-4AAD-914D-6DBAD4F4240C}"/>
                </a:ext>
              </a:extLst>
            </p:cNvPr>
            <p:cNvSpPr/>
            <p:nvPr/>
          </p:nvSpPr>
          <p:spPr>
            <a:xfrm>
              <a:off x="2908933" y="-1473224"/>
              <a:ext cx="50260" cy="163816"/>
            </a:xfrm>
            <a:custGeom>
              <a:avLst/>
              <a:gdLst>
                <a:gd name="connsiteX0" fmla="*/ 41117 w 50260"/>
                <a:gd name="connsiteY0" fmla="*/ 163816 h 163816"/>
                <a:gd name="connsiteX1" fmla="*/ 7333 w 50260"/>
                <a:gd name="connsiteY1" fmla="*/ 0 h 163816"/>
                <a:gd name="connsiteX2" fmla="*/ 41117 w 50260"/>
                <a:gd name="connsiteY2" fmla="*/ 163816 h 163816"/>
              </a:gdLst>
              <a:ahLst/>
              <a:cxnLst>
                <a:cxn ang="0">
                  <a:pos x="connsiteX0" y="connsiteY0"/>
                </a:cxn>
                <a:cxn ang="0">
                  <a:pos x="connsiteX1" y="connsiteY1"/>
                </a:cxn>
                <a:cxn ang="0">
                  <a:pos x="connsiteX2" y="connsiteY2"/>
                </a:cxn>
              </a:cxnLst>
              <a:rect l="l" t="t" r="r" b="b"/>
              <a:pathLst>
                <a:path w="50260" h="163816">
                  <a:moveTo>
                    <a:pt x="41117" y="163816"/>
                  </a:moveTo>
                  <a:cubicBezTo>
                    <a:pt x="-10791" y="120355"/>
                    <a:pt x="-2521" y="69151"/>
                    <a:pt x="7333" y="0"/>
                  </a:cubicBezTo>
                  <a:cubicBezTo>
                    <a:pt x="69094" y="57890"/>
                    <a:pt x="48155" y="112261"/>
                    <a:pt x="41117" y="163816"/>
                  </a:cubicBezTo>
                  <a:close/>
                </a:path>
              </a:pathLst>
            </a:custGeom>
            <a:solidFill>
              <a:schemeClr val="bg1"/>
            </a:solidFill>
            <a:ln w="17559" cap="flat">
              <a:noFill/>
              <a:prstDash val="solid"/>
              <a:miter/>
            </a:ln>
          </p:spPr>
          <p:txBody>
            <a:bodyPr rtlCol="0" anchor="ctr"/>
            <a:lstStyle/>
            <a:p>
              <a:endParaRPr lang="LID4096"/>
            </a:p>
          </p:txBody>
        </p:sp>
      </p:grpSp>
      <p:pic>
        <p:nvPicPr>
          <p:cNvPr id="12" name="Imagen 11">
            <a:extLst>
              <a:ext uri="{FF2B5EF4-FFF2-40B4-BE49-F238E27FC236}">
                <a16:creationId xmlns:a16="http://schemas.microsoft.com/office/drawing/2014/main" id="{938D54F4-E0CA-4308-9A2A-7A1AF0BC123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4053647" y="0"/>
            <a:ext cx="9678957" cy="6858000"/>
          </a:xfrm>
          <a:prstGeom prst="rect">
            <a:avLst/>
          </a:prstGeom>
        </p:spPr>
      </p:pic>
    </p:spTree>
    <p:extLst>
      <p:ext uri="{BB962C8B-B14F-4D97-AF65-F5344CB8AC3E}">
        <p14:creationId xmlns:p14="http://schemas.microsoft.com/office/powerpoint/2010/main" val="15601453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 name="Imagen 441">
            <a:extLst>
              <a:ext uri="{FF2B5EF4-FFF2-40B4-BE49-F238E27FC236}">
                <a16:creationId xmlns:a16="http://schemas.microsoft.com/office/drawing/2014/main" id="{DE04D4A2-6731-4EE5-AF55-64E2B24441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7645" y="626903"/>
            <a:ext cx="5012068" cy="6231097"/>
          </a:xfrm>
          <a:prstGeom prst="rect">
            <a:avLst/>
          </a:prstGeom>
        </p:spPr>
      </p:pic>
      <p:sp>
        <p:nvSpPr>
          <p:cNvPr id="261" name="椭圆 7">
            <a:extLst>
              <a:ext uri="{FF2B5EF4-FFF2-40B4-BE49-F238E27FC236}">
                <a16:creationId xmlns:a16="http://schemas.microsoft.com/office/drawing/2014/main" id="{78665A36-BAFE-4761-9B5E-03A397831A03}"/>
              </a:ext>
            </a:extLst>
          </p:cNvPr>
          <p:cNvSpPr/>
          <p:nvPr/>
        </p:nvSpPr>
        <p:spPr bwMode="auto">
          <a:xfrm>
            <a:off x="7980957" y="3223415"/>
            <a:ext cx="1093456" cy="1093456"/>
          </a:xfrm>
          <a:prstGeom prst="ellipse">
            <a:avLst/>
          </a:prstGeom>
          <a:gradFill>
            <a:gsLst>
              <a:gs pos="100000">
                <a:schemeClr val="bg1">
                  <a:lumMod val="95000"/>
                </a:schemeClr>
              </a:gs>
              <a:gs pos="0">
                <a:schemeClr val="bg1"/>
              </a:gs>
            </a:gsLst>
            <a:lin ang="2700000" scaled="1"/>
          </a:gradFill>
          <a:ln w="9525" cap="flat" cmpd="sng" algn="ctr">
            <a:noFill/>
            <a:prstDash val="solid"/>
            <a:round/>
            <a:headEnd type="none" w="med" len="med"/>
            <a:tailEnd type="none" w="med" len="me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241" name="Google Shape;1010;p36">
            <a:extLst>
              <a:ext uri="{FF2B5EF4-FFF2-40B4-BE49-F238E27FC236}">
                <a16:creationId xmlns:a16="http://schemas.microsoft.com/office/drawing/2014/main" id="{1D360EE7-3269-4EB5-9C42-77B786232D9A}"/>
              </a:ext>
            </a:extLst>
          </p:cNvPr>
          <p:cNvSpPr txBox="1"/>
          <p:nvPr/>
        </p:nvSpPr>
        <p:spPr>
          <a:xfrm>
            <a:off x="7084756" y="974654"/>
            <a:ext cx="3348600" cy="412800"/>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ct val="0"/>
              </a:spcBef>
            </a:pPr>
            <a:r>
              <a:rPr lang="es-PE"/>
              <a:t>About us</a:t>
            </a:r>
          </a:p>
        </p:txBody>
      </p:sp>
      <p:sp>
        <p:nvSpPr>
          <p:cNvPr id="242" name="Google Shape;1011;p36">
            <a:extLst>
              <a:ext uri="{FF2B5EF4-FFF2-40B4-BE49-F238E27FC236}">
                <a16:creationId xmlns:a16="http://schemas.microsoft.com/office/drawing/2014/main" id="{5A17CCB6-50D2-416E-9DAE-2ACBBA1EE4A7}"/>
              </a:ext>
            </a:extLst>
          </p:cNvPr>
          <p:cNvSpPr txBox="1"/>
          <p:nvPr/>
        </p:nvSpPr>
        <p:spPr>
          <a:xfrm>
            <a:off x="6422758" y="1991694"/>
            <a:ext cx="4591723" cy="15039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1600"/>
              </a:spcAft>
              <a:buFont typeface="Arial" panose="020B0604020202020204" pitchFamily="34" charset="0"/>
              <a:buNone/>
            </a:pPr>
            <a:r>
              <a:rPr lang="en-US" sz="1200">
                <a:latin typeface="Century Gothic" panose="020B0502020202020204" pitchFamily="34" charset="0"/>
              </a:rPr>
              <a:t>This could be the part of the presentation where you introduce your company or agency. Keep it short and go straight to the point. Your audience will appreciate that</a:t>
            </a:r>
          </a:p>
        </p:txBody>
      </p:sp>
      <p:sp>
        <p:nvSpPr>
          <p:cNvPr id="252" name="Google Shape;1039;p36">
            <a:extLst>
              <a:ext uri="{FF2B5EF4-FFF2-40B4-BE49-F238E27FC236}">
                <a16:creationId xmlns:a16="http://schemas.microsoft.com/office/drawing/2014/main" id="{AE4F0347-949D-4390-A148-3E6C6F7A1EE5}"/>
              </a:ext>
            </a:extLst>
          </p:cNvPr>
          <p:cNvSpPr/>
          <p:nvPr/>
        </p:nvSpPr>
        <p:spPr>
          <a:xfrm>
            <a:off x="6086662" y="3689003"/>
            <a:ext cx="104193" cy="104193"/>
          </a:xfrm>
          <a:custGeom>
            <a:avLst/>
            <a:gdLst/>
            <a:ahLst/>
            <a:cxnLst/>
            <a:rect l="l" t="t" r="r" b="b"/>
            <a:pathLst>
              <a:path w="3484" h="3484" extrusionOk="0">
                <a:moveTo>
                  <a:pt x="1743" y="0"/>
                </a:moveTo>
                <a:cubicBezTo>
                  <a:pt x="1458" y="0"/>
                  <a:pt x="1236" y="222"/>
                  <a:pt x="1236" y="507"/>
                </a:cubicBezTo>
                <a:lnTo>
                  <a:pt x="1236" y="1236"/>
                </a:lnTo>
                <a:lnTo>
                  <a:pt x="508" y="1236"/>
                </a:lnTo>
                <a:cubicBezTo>
                  <a:pt x="223" y="1236"/>
                  <a:pt x="1" y="1457"/>
                  <a:pt x="1" y="1742"/>
                </a:cubicBezTo>
                <a:cubicBezTo>
                  <a:pt x="1" y="2027"/>
                  <a:pt x="223" y="2249"/>
                  <a:pt x="508" y="2249"/>
                </a:cubicBezTo>
                <a:lnTo>
                  <a:pt x="1236" y="2249"/>
                </a:lnTo>
                <a:lnTo>
                  <a:pt x="1236" y="2977"/>
                </a:lnTo>
                <a:cubicBezTo>
                  <a:pt x="1236" y="3262"/>
                  <a:pt x="1458" y="3484"/>
                  <a:pt x="1743" y="3484"/>
                </a:cubicBezTo>
                <a:cubicBezTo>
                  <a:pt x="2028" y="3484"/>
                  <a:pt x="2249" y="3262"/>
                  <a:pt x="2249" y="2977"/>
                </a:cubicBezTo>
                <a:lnTo>
                  <a:pt x="2249" y="2249"/>
                </a:lnTo>
                <a:lnTo>
                  <a:pt x="2978" y="2249"/>
                </a:lnTo>
                <a:cubicBezTo>
                  <a:pt x="3263" y="2249"/>
                  <a:pt x="3485" y="2027"/>
                  <a:pt x="3485" y="1742"/>
                </a:cubicBezTo>
                <a:cubicBezTo>
                  <a:pt x="3485" y="1457"/>
                  <a:pt x="3263" y="1236"/>
                  <a:pt x="2978" y="1236"/>
                </a:cubicBezTo>
                <a:lnTo>
                  <a:pt x="2249" y="1236"/>
                </a:lnTo>
                <a:lnTo>
                  <a:pt x="2249" y="507"/>
                </a:lnTo>
                <a:cubicBezTo>
                  <a:pt x="2249" y="222"/>
                  <a:pt x="2028" y="0"/>
                  <a:pt x="1743"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6" name="Google Shape;1044;p36">
            <a:extLst>
              <a:ext uri="{FF2B5EF4-FFF2-40B4-BE49-F238E27FC236}">
                <a16:creationId xmlns:a16="http://schemas.microsoft.com/office/drawing/2014/main" id="{7FB08A88-08FE-472E-8F1F-E6F1DBFB89FD}"/>
              </a:ext>
            </a:extLst>
          </p:cNvPr>
          <p:cNvSpPr/>
          <p:nvPr/>
        </p:nvSpPr>
        <p:spPr>
          <a:xfrm>
            <a:off x="6013768" y="3909750"/>
            <a:ext cx="605992" cy="550832"/>
          </a:xfrm>
          <a:custGeom>
            <a:avLst/>
            <a:gdLst/>
            <a:ahLst/>
            <a:cxnLst/>
            <a:rect l="l" t="t" r="r" b="b"/>
            <a:pathLst>
              <a:path w="20269" h="18424" extrusionOk="0">
                <a:moveTo>
                  <a:pt x="10124" y="0"/>
                </a:moveTo>
                <a:cubicBezTo>
                  <a:pt x="5941" y="0"/>
                  <a:pt x="2175" y="2861"/>
                  <a:pt x="1172" y="7090"/>
                </a:cubicBezTo>
                <a:cubicBezTo>
                  <a:pt x="0" y="12062"/>
                  <a:pt x="3072" y="17003"/>
                  <a:pt x="8013" y="18174"/>
                </a:cubicBezTo>
                <a:cubicBezTo>
                  <a:pt x="8723" y="18343"/>
                  <a:pt x="9435" y="18424"/>
                  <a:pt x="10135" y="18424"/>
                </a:cubicBezTo>
                <a:cubicBezTo>
                  <a:pt x="14305" y="18424"/>
                  <a:pt x="18094" y="15563"/>
                  <a:pt x="19097" y="11334"/>
                </a:cubicBezTo>
                <a:cubicBezTo>
                  <a:pt x="20269" y="6393"/>
                  <a:pt x="17197" y="1421"/>
                  <a:pt x="12256" y="250"/>
                </a:cubicBezTo>
                <a:cubicBezTo>
                  <a:pt x="11541" y="81"/>
                  <a:pt x="10827" y="0"/>
                  <a:pt x="10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7" name="矩形 1">
            <a:extLst>
              <a:ext uri="{FF2B5EF4-FFF2-40B4-BE49-F238E27FC236}">
                <a16:creationId xmlns:a16="http://schemas.microsoft.com/office/drawing/2014/main" id="{7EC97513-C8CC-4220-A1EC-3F7B6567E256}"/>
              </a:ext>
            </a:extLst>
          </p:cNvPr>
          <p:cNvSpPr/>
          <p:nvPr/>
        </p:nvSpPr>
        <p:spPr>
          <a:xfrm>
            <a:off x="5179836" y="4668264"/>
            <a:ext cx="2416607" cy="388595"/>
          </a:xfrm>
          <a:prstGeom prst="rect">
            <a:avLst/>
          </a:prstGeom>
        </p:spPr>
        <p:txBody>
          <a:bodyPr wrap="square">
            <a:spAutoFit/>
            <a:scene3d>
              <a:camera prst="orthographicFront"/>
              <a:lightRig rig="threePt" dir="t"/>
            </a:scene3d>
            <a:sp3d contourW="12700"/>
          </a:bodyPr>
          <a:lstStyle/>
          <a:p>
            <a:pPr algn="ctr"/>
            <a:r>
              <a:rPr lang="en-US" altLang="zh-CN" b="1">
                <a:solidFill>
                  <a:schemeClr val="tx1">
                    <a:lumMod val="75000"/>
                    <a:lumOff val="25000"/>
                  </a:schemeClr>
                </a:solidFill>
                <a:ea typeface="微软雅黑" panose="020B0503020204020204" pitchFamily="34" charset="-122"/>
              </a:rPr>
              <a:t>product upgrade</a:t>
            </a:r>
            <a:endParaRPr lang="zh-CN" altLang="en-US" b="1">
              <a:solidFill>
                <a:schemeClr val="tx1">
                  <a:lumMod val="75000"/>
                  <a:lumOff val="25000"/>
                </a:schemeClr>
              </a:solidFill>
              <a:ea typeface="微软雅黑" panose="020B0503020204020204" pitchFamily="34" charset="-122"/>
            </a:endParaRPr>
          </a:p>
        </p:txBody>
      </p:sp>
      <p:sp>
        <p:nvSpPr>
          <p:cNvPr id="258" name="矩形 2">
            <a:extLst>
              <a:ext uri="{FF2B5EF4-FFF2-40B4-BE49-F238E27FC236}">
                <a16:creationId xmlns:a16="http://schemas.microsoft.com/office/drawing/2014/main" id="{21AEB4DD-149F-46FF-8ECC-A1B3EF775B11}"/>
              </a:ext>
            </a:extLst>
          </p:cNvPr>
          <p:cNvSpPr/>
          <p:nvPr/>
        </p:nvSpPr>
        <p:spPr>
          <a:xfrm>
            <a:off x="7326241" y="4542010"/>
            <a:ext cx="2416607" cy="680040"/>
          </a:xfrm>
          <a:prstGeom prst="rect">
            <a:avLst/>
          </a:prstGeom>
        </p:spPr>
        <p:txBody>
          <a:bodyPr wrap="square">
            <a:spAutoFit/>
            <a:scene3d>
              <a:camera prst="orthographicFront"/>
              <a:lightRig rig="threePt" dir="t"/>
            </a:scene3d>
            <a:sp3d contourW="12700"/>
          </a:bodyPr>
          <a:lstStyle/>
          <a:p>
            <a:pPr algn="ctr"/>
            <a:r>
              <a:rPr lang="en-US" altLang="zh-CN" b="1">
                <a:solidFill>
                  <a:schemeClr val="tx1">
                    <a:lumMod val="75000"/>
                    <a:lumOff val="25000"/>
                  </a:schemeClr>
                </a:solidFill>
                <a:ea typeface="微软雅黑" panose="020B0503020204020204" pitchFamily="34" charset="-122"/>
              </a:rPr>
              <a:t>Environmental upgrade</a:t>
            </a:r>
            <a:endParaRPr lang="zh-CN" altLang="en-US" b="1">
              <a:solidFill>
                <a:schemeClr val="tx1">
                  <a:lumMod val="75000"/>
                  <a:lumOff val="25000"/>
                </a:schemeClr>
              </a:solidFill>
              <a:ea typeface="微软雅黑" panose="020B0503020204020204" pitchFamily="34" charset="-122"/>
            </a:endParaRPr>
          </a:p>
        </p:txBody>
      </p:sp>
      <p:sp>
        <p:nvSpPr>
          <p:cNvPr id="259" name="矩形 3">
            <a:extLst>
              <a:ext uri="{FF2B5EF4-FFF2-40B4-BE49-F238E27FC236}">
                <a16:creationId xmlns:a16="http://schemas.microsoft.com/office/drawing/2014/main" id="{F979DC70-F58D-4914-A51E-A40AE76829DA}"/>
              </a:ext>
            </a:extLst>
          </p:cNvPr>
          <p:cNvSpPr/>
          <p:nvPr/>
        </p:nvSpPr>
        <p:spPr>
          <a:xfrm>
            <a:off x="9445388" y="4517295"/>
            <a:ext cx="2416607" cy="680040"/>
          </a:xfrm>
          <a:prstGeom prst="rect">
            <a:avLst/>
          </a:prstGeom>
        </p:spPr>
        <p:txBody>
          <a:bodyPr wrap="square">
            <a:spAutoFit/>
            <a:scene3d>
              <a:camera prst="orthographicFront"/>
              <a:lightRig rig="threePt" dir="t"/>
            </a:scene3d>
            <a:sp3d contourW="12700"/>
          </a:bodyPr>
          <a:lstStyle/>
          <a:p>
            <a:pPr algn="ctr"/>
            <a:r>
              <a:rPr lang="en-US" altLang="zh-CN" b="1">
                <a:solidFill>
                  <a:schemeClr val="tx1">
                    <a:lumMod val="75000"/>
                    <a:lumOff val="25000"/>
                  </a:schemeClr>
                </a:solidFill>
                <a:ea typeface="微软雅黑" panose="020B0503020204020204" pitchFamily="34" charset="-122"/>
              </a:rPr>
              <a:t>Member service upgrade</a:t>
            </a:r>
            <a:endParaRPr lang="zh-CN" altLang="en-US" b="1">
              <a:solidFill>
                <a:schemeClr val="tx1">
                  <a:lumMod val="75000"/>
                  <a:lumOff val="25000"/>
                </a:schemeClr>
              </a:solidFill>
              <a:ea typeface="微软雅黑" panose="020B0503020204020204" pitchFamily="34" charset="-122"/>
            </a:endParaRPr>
          </a:p>
        </p:txBody>
      </p:sp>
      <p:sp>
        <p:nvSpPr>
          <p:cNvPr id="260" name="椭圆 6">
            <a:extLst>
              <a:ext uri="{FF2B5EF4-FFF2-40B4-BE49-F238E27FC236}">
                <a16:creationId xmlns:a16="http://schemas.microsoft.com/office/drawing/2014/main" id="{4DAF45E3-0781-4E46-91E1-4D06586D35AE}"/>
              </a:ext>
            </a:extLst>
          </p:cNvPr>
          <p:cNvSpPr/>
          <p:nvPr/>
        </p:nvSpPr>
        <p:spPr bwMode="auto">
          <a:xfrm>
            <a:off x="5841411" y="3223415"/>
            <a:ext cx="1093456" cy="1093456"/>
          </a:xfrm>
          <a:prstGeom prst="ellipse">
            <a:avLst/>
          </a:prstGeom>
          <a:gradFill>
            <a:gsLst>
              <a:gs pos="100000">
                <a:schemeClr val="bg1">
                  <a:lumMod val="95000"/>
                </a:schemeClr>
              </a:gs>
              <a:gs pos="0">
                <a:schemeClr val="bg1"/>
              </a:gs>
            </a:gsLst>
            <a:lin ang="2700000" scaled="1"/>
          </a:gradFill>
          <a:ln w="9525" cap="flat" cmpd="sng" algn="ctr">
            <a:noFill/>
            <a:prstDash val="solid"/>
            <a:round/>
            <a:headEnd type="none" w="med" len="med"/>
            <a:tailEnd type="none" w="med" len="me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262" name="椭圆 8">
            <a:extLst>
              <a:ext uri="{FF2B5EF4-FFF2-40B4-BE49-F238E27FC236}">
                <a16:creationId xmlns:a16="http://schemas.microsoft.com/office/drawing/2014/main" id="{D0DE750A-35A0-4E41-BF13-6B73067B7157}"/>
              </a:ext>
            </a:extLst>
          </p:cNvPr>
          <p:cNvSpPr/>
          <p:nvPr/>
        </p:nvSpPr>
        <p:spPr bwMode="auto">
          <a:xfrm>
            <a:off x="10120502" y="3223415"/>
            <a:ext cx="1093456" cy="1093456"/>
          </a:xfrm>
          <a:prstGeom prst="ellipse">
            <a:avLst/>
          </a:prstGeom>
          <a:gradFill>
            <a:gsLst>
              <a:gs pos="100000">
                <a:schemeClr val="bg1">
                  <a:lumMod val="95000"/>
                </a:schemeClr>
              </a:gs>
              <a:gs pos="0">
                <a:schemeClr val="bg1"/>
              </a:gs>
            </a:gsLst>
            <a:lin ang="2700000" scaled="1"/>
          </a:gradFill>
          <a:ln w="9525" cap="flat" cmpd="sng" algn="ctr">
            <a:noFill/>
            <a:prstDash val="solid"/>
            <a:round/>
            <a:headEnd type="none" w="med" len="med"/>
            <a:tailEnd type="none" w="med" len="me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cxnSp>
        <p:nvCxnSpPr>
          <p:cNvPr id="263" name="直接连接符 11">
            <a:extLst>
              <a:ext uri="{FF2B5EF4-FFF2-40B4-BE49-F238E27FC236}">
                <a16:creationId xmlns:a16="http://schemas.microsoft.com/office/drawing/2014/main" id="{E227BC8A-D7FA-4078-9905-36F66398FB35}"/>
              </a:ext>
            </a:extLst>
          </p:cNvPr>
          <p:cNvCxnSpPr/>
          <p:nvPr/>
        </p:nvCxnSpPr>
        <p:spPr bwMode="auto">
          <a:xfrm flipH="1">
            <a:off x="7457912" y="4710859"/>
            <a:ext cx="0" cy="573161"/>
          </a:xfrm>
          <a:prstGeom prst="line">
            <a:avLst/>
          </a:prstGeom>
          <a:solidFill>
            <a:schemeClr val="accent1"/>
          </a:solidFill>
          <a:ln w="9525" cap="flat" cmpd="sng" algn="ctr">
            <a:gradFill flip="none" rotWithShape="1">
              <a:gsLst>
                <a:gs pos="0">
                  <a:schemeClr val="bg1"/>
                </a:gs>
                <a:gs pos="50000">
                  <a:schemeClr val="accent1"/>
                </a:gs>
                <a:gs pos="100000">
                  <a:schemeClr val="bg1"/>
                </a:gs>
              </a:gsLst>
              <a:lin ang="5400000" scaled="1"/>
            </a:gradFill>
            <a:prstDash val="solid"/>
            <a:round/>
            <a:headEnd type="none" w="med" len="med"/>
            <a:tailEnd type="none" w="med" len="med"/>
          </a:ln>
        </p:spPr>
      </p:cxnSp>
      <p:cxnSp>
        <p:nvCxnSpPr>
          <p:cNvPr id="264" name="直接连接符 12">
            <a:extLst>
              <a:ext uri="{FF2B5EF4-FFF2-40B4-BE49-F238E27FC236}">
                <a16:creationId xmlns:a16="http://schemas.microsoft.com/office/drawing/2014/main" id="{C2D89760-AAFC-4A9F-BA18-6524D2F3057D}"/>
              </a:ext>
            </a:extLst>
          </p:cNvPr>
          <p:cNvCxnSpPr/>
          <p:nvPr/>
        </p:nvCxnSpPr>
        <p:spPr bwMode="auto">
          <a:xfrm flipH="1">
            <a:off x="9597457" y="4710859"/>
            <a:ext cx="0" cy="573161"/>
          </a:xfrm>
          <a:prstGeom prst="line">
            <a:avLst/>
          </a:prstGeom>
          <a:solidFill>
            <a:schemeClr val="accent1"/>
          </a:solidFill>
          <a:ln w="9525" cap="flat" cmpd="sng" algn="ctr">
            <a:gradFill flip="none" rotWithShape="1">
              <a:gsLst>
                <a:gs pos="0">
                  <a:schemeClr val="bg1"/>
                </a:gs>
                <a:gs pos="50000">
                  <a:schemeClr val="accent1"/>
                </a:gs>
                <a:gs pos="100000">
                  <a:schemeClr val="bg1"/>
                </a:gs>
              </a:gsLst>
              <a:lin ang="5400000" scaled="1"/>
            </a:gradFill>
            <a:prstDash val="solid"/>
            <a:round/>
            <a:headEnd type="none" w="med" len="med"/>
            <a:tailEnd type="none" w="med" len="med"/>
          </a:ln>
        </p:spPr>
      </p:cxnSp>
      <p:cxnSp>
        <p:nvCxnSpPr>
          <p:cNvPr id="265" name="直接连接符 13">
            <a:extLst>
              <a:ext uri="{FF2B5EF4-FFF2-40B4-BE49-F238E27FC236}">
                <a16:creationId xmlns:a16="http://schemas.microsoft.com/office/drawing/2014/main" id="{87DAFFA3-4DA5-4EC9-A4EB-EF30FFB83ABA}"/>
              </a:ext>
            </a:extLst>
          </p:cNvPr>
          <p:cNvCxnSpPr/>
          <p:nvPr/>
        </p:nvCxnSpPr>
        <p:spPr bwMode="auto">
          <a:xfrm flipH="1">
            <a:off x="11737003" y="4710859"/>
            <a:ext cx="0" cy="573161"/>
          </a:xfrm>
          <a:prstGeom prst="line">
            <a:avLst/>
          </a:prstGeom>
          <a:solidFill>
            <a:schemeClr val="accent1"/>
          </a:solidFill>
          <a:ln w="9525" cap="flat" cmpd="sng" algn="ctr">
            <a:gradFill flip="none" rotWithShape="1">
              <a:gsLst>
                <a:gs pos="0">
                  <a:schemeClr val="bg1"/>
                </a:gs>
                <a:gs pos="50000">
                  <a:schemeClr val="accent1"/>
                </a:gs>
                <a:gs pos="100000">
                  <a:schemeClr val="bg1"/>
                </a:gs>
              </a:gsLst>
              <a:lin ang="5400000" scaled="1"/>
            </a:gradFill>
            <a:prstDash val="solid"/>
            <a:round/>
            <a:headEnd type="none" w="med" len="med"/>
            <a:tailEnd type="none" w="med" len="med"/>
          </a:ln>
        </p:spPr>
      </p:cxnSp>
      <p:sp>
        <p:nvSpPr>
          <p:cNvPr id="438" name="文本框 372">
            <a:extLst>
              <a:ext uri="{FF2B5EF4-FFF2-40B4-BE49-F238E27FC236}">
                <a16:creationId xmlns:a16="http://schemas.microsoft.com/office/drawing/2014/main" id="{69659966-03C2-4A9B-88E3-4934D43C95F0}"/>
              </a:ext>
            </a:extLst>
          </p:cNvPr>
          <p:cNvSpPr txBox="1"/>
          <p:nvPr/>
        </p:nvSpPr>
        <p:spPr>
          <a:xfrm>
            <a:off x="5473160" y="5096946"/>
            <a:ext cx="1846218" cy="6619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latin typeface="Century Gothic" panose="020B0502020202020204" pitchFamily="34" charset="0"/>
                <a:ea typeface="+mj-ea"/>
              </a:rPr>
              <a:t>The user print the presentation and make user make field</a:t>
            </a:r>
          </a:p>
        </p:txBody>
      </p:sp>
      <p:sp>
        <p:nvSpPr>
          <p:cNvPr id="439" name="文本框 373">
            <a:extLst>
              <a:ext uri="{FF2B5EF4-FFF2-40B4-BE49-F238E27FC236}">
                <a16:creationId xmlns:a16="http://schemas.microsoft.com/office/drawing/2014/main" id="{BC3F9520-56EB-477A-B8ED-8A5B6AB7174D}"/>
              </a:ext>
            </a:extLst>
          </p:cNvPr>
          <p:cNvSpPr txBox="1"/>
          <p:nvPr/>
        </p:nvSpPr>
        <p:spPr>
          <a:xfrm>
            <a:off x="7599171" y="5096946"/>
            <a:ext cx="1846218" cy="6619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latin typeface="Century Gothic" panose="020B0502020202020204" pitchFamily="34" charset="0"/>
                <a:ea typeface="+mj-ea"/>
              </a:rPr>
              <a:t>The user print the presentation and make user make field</a:t>
            </a:r>
          </a:p>
        </p:txBody>
      </p:sp>
      <p:sp>
        <p:nvSpPr>
          <p:cNvPr id="440" name="文本框 374">
            <a:extLst>
              <a:ext uri="{FF2B5EF4-FFF2-40B4-BE49-F238E27FC236}">
                <a16:creationId xmlns:a16="http://schemas.microsoft.com/office/drawing/2014/main" id="{96F25CC0-903B-4842-ABC3-039D30F40026}"/>
              </a:ext>
            </a:extLst>
          </p:cNvPr>
          <p:cNvSpPr txBox="1"/>
          <p:nvPr/>
        </p:nvSpPr>
        <p:spPr>
          <a:xfrm>
            <a:off x="9744120" y="5096946"/>
            <a:ext cx="1846218" cy="6619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200">
                <a:latin typeface="Century Gothic" panose="020B0502020202020204" pitchFamily="34" charset="0"/>
                <a:ea typeface="+mj-ea"/>
              </a:rPr>
              <a:t>The user print the presentation and make user make field</a:t>
            </a:r>
          </a:p>
        </p:txBody>
      </p:sp>
    </p:spTree>
    <p:extLst>
      <p:ext uri="{BB962C8B-B14F-4D97-AF65-F5344CB8AC3E}">
        <p14:creationId xmlns:p14="http://schemas.microsoft.com/office/powerpoint/2010/main" val="13378002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矩形 8">
            <a:extLst>
              <a:ext uri="{FF2B5EF4-FFF2-40B4-BE49-F238E27FC236}">
                <a16:creationId xmlns:a16="http://schemas.microsoft.com/office/drawing/2014/main" id="{6AD01E14-89A9-411C-B490-47027033DDCA}"/>
              </a:ext>
            </a:extLst>
          </p:cNvPr>
          <p:cNvSpPr/>
          <p:nvPr/>
        </p:nvSpPr>
        <p:spPr>
          <a:xfrm>
            <a:off x="1453372" y="18189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Title text added</a:t>
            </a:r>
            <a:endParaRPr lang="zh-CN" altLang="en-US"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
        <p:nvSpPr>
          <p:cNvPr id="279" name="Oval 10">
            <a:extLst>
              <a:ext uri="{FF2B5EF4-FFF2-40B4-BE49-F238E27FC236}">
                <a16:creationId xmlns:a16="http://schemas.microsoft.com/office/drawing/2014/main" id="{267008C1-214D-4F08-BD25-ED7BF080E055}"/>
              </a:ext>
            </a:extLst>
          </p:cNvPr>
          <p:cNvSpPr>
            <a:spLocks noChangeArrowheads="1"/>
          </p:cNvSpPr>
          <p:nvPr/>
        </p:nvSpPr>
        <p:spPr bwMode="auto">
          <a:xfrm>
            <a:off x="6168691" y="3604058"/>
            <a:ext cx="570083" cy="572563"/>
          </a:xfrm>
          <a:prstGeom prst="ellipse">
            <a:avLst/>
          </a:prstGeom>
          <a:solidFill>
            <a:schemeClr val="accent1"/>
          </a:solidFill>
          <a:ln w="9525" cmpd="sng">
            <a:noFill/>
            <a:round/>
          </a:ln>
        </p:spPr>
        <p:txBody>
          <a:bodyPr lIns="91467" tIns="45734" rIns="91467" bIns="45734"/>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80" name="Oval 11">
            <a:extLst>
              <a:ext uri="{FF2B5EF4-FFF2-40B4-BE49-F238E27FC236}">
                <a16:creationId xmlns:a16="http://schemas.microsoft.com/office/drawing/2014/main" id="{57F88918-A2AA-42F0-B5A1-488B24BD15CB}"/>
              </a:ext>
            </a:extLst>
          </p:cNvPr>
          <p:cNvSpPr>
            <a:spLocks noChangeArrowheads="1"/>
          </p:cNvSpPr>
          <p:nvPr/>
        </p:nvSpPr>
        <p:spPr bwMode="auto">
          <a:xfrm>
            <a:off x="7515956" y="3604058"/>
            <a:ext cx="572310" cy="572563"/>
          </a:xfrm>
          <a:prstGeom prst="ellipse">
            <a:avLst/>
          </a:prstGeom>
          <a:solidFill>
            <a:schemeClr val="accent3"/>
          </a:solidFill>
          <a:ln w="9525" cmpd="sng">
            <a:noFill/>
            <a:round/>
          </a:ln>
        </p:spPr>
        <p:txBody>
          <a:bodyPr lIns="91467" tIns="45734" rIns="91467" bIns="45734"/>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81" name="Oval 12">
            <a:extLst>
              <a:ext uri="{FF2B5EF4-FFF2-40B4-BE49-F238E27FC236}">
                <a16:creationId xmlns:a16="http://schemas.microsoft.com/office/drawing/2014/main" id="{73191F3A-CCB4-4C5E-881F-157A2A24B321}"/>
              </a:ext>
            </a:extLst>
          </p:cNvPr>
          <p:cNvSpPr>
            <a:spLocks noChangeArrowheads="1"/>
          </p:cNvSpPr>
          <p:nvPr/>
        </p:nvSpPr>
        <p:spPr bwMode="auto">
          <a:xfrm>
            <a:off x="8963431" y="3604058"/>
            <a:ext cx="570083" cy="572563"/>
          </a:xfrm>
          <a:prstGeom prst="ellipse">
            <a:avLst/>
          </a:prstGeom>
          <a:solidFill>
            <a:schemeClr val="accent2"/>
          </a:solidFill>
          <a:ln w="9525" cmpd="sng">
            <a:noFill/>
            <a:round/>
          </a:ln>
        </p:spPr>
        <p:txBody>
          <a:bodyPr lIns="91467" tIns="45734" rIns="91467" bIns="45734"/>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82" name="Oval 13">
            <a:extLst>
              <a:ext uri="{FF2B5EF4-FFF2-40B4-BE49-F238E27FC236}">
                <a16:creationId xmlns:a16="http://schemas.microsoft.com/office/drawing/2014/main" id="{89AD2A0E-B809-40BB-A277-44BBD11A8C82}"/>
              </a:ext>
            </a:extLst>
          </p:cNvPr>
          <p:cNvSpPr>
            <a:spLocks noChangeArrowheads="1"/>
          </p:cNvSpPr>
          <p:nvPr/>
        </p:nvSpPr>
        <p:spPr bwMode="auto">
          <a:xfrm>
            <a:off x="10410906" y="3604058"/>
            <a:ext cx="570083" cy="572563"/>
          </a:xfrm>
          <a:prstGeom prst="ellipse">
            <a:avLst/>
          </a:prstGeom>
          <a:solidFill>
            <a:schemeClr val="accent4"/>
          </a:solidFill>
          <a:ln w="9525" cmpd="sng">
            <a:noFill/>
            <a:round/>
          </a:ln>
        </p:spPr>
        <p:txBody>
          <a:bodyPr lIns="91467" tIns="45734" rIns="91467" bIns="45734"/>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nvGrpSpPr>
          <p:cNvPr id="283" name="Group 14">
            <a:extLst>
              <a:ext uri="{FF2B5EF4-FFF2-40B4-BE49-F238E27FC236}">
                <a16:creationId xmlns:a16="http://schemas.microsoft.com/office/drawing/2014/main" id="{62E583EF-EA44-449F-AF26-B7291D671453}"/>
              </a:ext>
            </a:extLst>
          </p:cNvPr>
          <p:cNvGrpSpPr/>
          <p:nvPr/>
        </p:nvGrpSpPr>
        <p:grpSpPr>
          <a:xfrm>
            <a:off x="10555656" y="3748868"/>
            <a:ext cx="285041" cy="280713"/>
            <a:chOff x="0" y="0"/>
            <a:chExt cx="140" cy="139"/>
          </a:xfrm>
          <a:solidFill>
            <a:schemeClr val="bg1"/>
          </a:solidFill>
        </p:grpSpPr>
        <p:sp>
          <p:nvSpPr>
            <p:cNvPr id="284" name="Freeform 15">
              <a:extLst>
                <a:ext uri="{FF2B5EF4-FFF2-40B4-BE49-F238E27FC236}">
                  <a16:creationId xmlns:a16="http://schemas.microsoft.com/office/drawing/2014/main" id="{2A2235E8-D6CD-4866-B16F-58AC2A30F5AA}"/>
                </a:ext>
              </a:extLst>
            </p:cNvPr>
            <p:cNvSpPr>
              <a:spLocks noEditPoints="1"/>
            </p:cNvSpPr>
            <p:nvPr/>
          </p:nvSpPr>
          <p:spPr bwMode="auto">
            <a:xfrm>
              <a:off x="0" y="0"/>
              <a:ext cx="140" cy="139"/>
            </a:xfrm>
            <a:custGeom>
              <a:avLst/>
              <a:gdLst>
                <a:gd name="T0" fmla="*/ 70 w 79"/>
                <a:gd name="T1" fmla="*/ 35 h 78"/>
                <a:gd name="T2" fmla="*/ 63 w 79"/>
                <a:gd name="T3" fmla="*/ 20 h 78"/>
                <a:gd name="T4" fmla="*/ 69 w 79"/>
                <a:gd name="T5" fmla="*/ 13 h 78"/>
                <a:gd name="T6" fmla="*/ 65 w 79"/>
                <a:gd name="T7" fmla="*/ 9 h 78"/>
                <a:gd name="T8" fmla="*/ 58 w 79"/>
                <a:gd name="T9" fmla="*/ 15 h 78"/>
                <a:gd name="T10" fmla="*/ 43 w 79"/>
                <a:gd name="T11" fmla="*/ 9 h 78"/>
                <a:gd name="T12" fmla="*/ 43 w 79"/>
                <a:gd name="T13" fmla="*/ 0 h 78"/>
                <a:gd name="T14" fmla="*/ 36 w 79"/>
                <a:gd name="T15" fmla="*/ 0 h 78"/>
                <a:gd name="T16" fmla="*/ 36 w 79"/>
                <a:gd name="T17" fmla="*/ 9 h 78"/>
                <a:gd name="T18" fmla="*/ 20 w 79"/>
                <a:gd name="T19" fmla="*/ 15 h 78"/>
                <a:gd name="T20" fmla="*/ 14 w 79"/>
                <a:gd name="T21" fmla="*/ 9 h 78"/>
                <a:gd name="T22" fmla="*/ 9 w 79"/>
                <a:gd name="T23" fmla="*/ 13 h 78"/>
                <a:gd name="T24" fmla="*/ 16 w 79"/>
                <a:gd name="T25" fmla="*/ 20 h 78"/>
                <a:gd name="T26" fmla="*/ 9 w 79"/>
                <a:gd name="T27" fmla="*/ 35 h 78"/>
                <a:gd name="T28" fmla="*/ 0 w 79"/>
                <a:gd name="T29" fmla="*/ 35 h 78"/>
                <a:gd name="T30" fmla="*/ 0 w 79"/>
                <a:gd name="T31" fmla="*/ 42 h 78"/>
                <a:gd name="T32" fmla="*/ 9 w 79"/>
                <a:gd name="T33" fmla="*/ 42 h 78"/>
                <a:gd name="T34" fmla="*/ 16 w 79"/>
                <a:gd name="T35" fmla="*/ 58 h 78"/>
                <a:gd name="T36" fmla="*/ 9 w 79"/>
                <a:gd name="T37" fmla="*/ 64 h 78"/>
                <a:gd name="T38" fmla="*/ 14 w 79"/>
                <a:gd name="T39" fmla="*/ 69 h 78"/>
                <a:gd name="T40" fmla="*/ 20 w 79"/>
                <a:gd name="T41" fmla="*/ 63 h 78"/>
                <a:gd name="T42" fmla="*/ 36 w 79"/>
                <a:gd name="T43" fmla="*/ 69 h 78"/>
                <a:gd name="T44" fmla="*/ 36 w 79"/>
                <a:gd name="T45" fmla="*/ 78 h 78"/>
                <a:gd name="T46" fmla="*/ 43 w 79"/>
                <a:gd name="T47" fmla="*/ 78 h 78"/>
                <a:gd name="T48" fmla="*/ 43 w 79"/>
                <a:gd name="T49" fmla="*/ 69 h 78"/>
                <a:gd name="T50" fmla="*/ 58 w 79"/>
                <a:gd name="T51" fmla="*/ 63 h 78"/>
                <a:gd name="T52" fmla="*/ 65 w 79"/>
                <a:gd name="T53" fmla="*/ 69 h 78"/>
                <a:gd name="T54" fmla="*/ 69 w 79"/>
                <a:gd name="T55" fmla="*/ 64 h 78"/>
                <a:gd name="T56" fmla="*/ 63 w 79"/>
                <a:gd name="T57" fmla="*/ 58 h 78"/>
                <a:gd name="T58" fmla="*/ 70 w 79"/>
                <a:gd name="T59" fmla="*/ 42 h 78"/>
                <a:gd name="T60" fmla="*/ 79 w 79"/>
                <a:gd name="T61" fmla="*/ 42 h 78"/>
                <a:gd name="T62" fmla="*/ 79 w 79"/>
                <a:gd name="T63" fmla="*/ 35 h 78"/>
                <a:gd name="T64" fmla="*/ 70 w 79"/>
                <a:gd name="T65" fmla="*/ 35 h 78"/>
                <a:gd name="T66" fmla="*/ 16 w 79"/>
                <a:gd name="T67" fmla="*/ 39 h 78"/>
                <a:gd name="T68" fmla="*/ 39 w 79"/>
                <a:gd name="T69" fmla="*/ 15 h 78"/>
                <a:gd name="T70" fmla="*/ 63 w 79"/>
                <a:gd name="T71" fmla="*/ 39 h 78"/>
                <a:gd name="T72" fmla="*/ 39 w 79"/>
                <a:gd name="T73" fmla="*/ 62 h 78"/>
                <a:gd name="T74" fmla="*/ 16 w 79"/>
                <a:gd name="T7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8">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85" name="Freeform 16">
              <a:extLst>
                <a:ext uri="{FF2B5EF4-FFF2-40B4-BE49-F238E27FC236}">
                  <a16:creationId xmlns:a16="http://schemas.microsoft.com/office/drawing/2014/main" id="{375C8629-713F-4151-B248-1C631836CC61}"/>
                </a:ext>
              </a:extLst>
            </p:cNvPr>
            <p:cNvSpPr>
              <a:spLocks noEditPoints="1"/>
            </p:cNvSpPr>
            <p:nvPr/>
          </p:nvSpPr>
          <p:spPr bwMode="auto">
            <a:xfrm>
              <a:off x="50" y="50"/>
              <a:ext cx="41" cy="39"/>
            </a:xfrm>
            <a:custGeom>
              <a:avLst/>
              <a:gdLst>
                <a:gd name="T0" fmla="*/ 23 w 23"/>
                <a:gd name="T1" fmla="*/ 11 h 22"/>
                <a:gd name="T2" fmla="*/ 11 w 23"/>
                <a:gd name="T3" fmla="*/ 0 h 22"/>
                <a:gd name="T4" fmla="*/ 0 w 23"/>
                <a:gd name="T5" fmla="*/ 11 h 22"/>
                <a:gd name="T6" fmla="*/ 11 w 23"/>
                <a:gd name="T7" fmla="*/ 22 h 22"/>
                <a:gd name="T8" fmla="*/ 23 w 23"/>
                <a:gd name="T9" fmla="*/ 11 h 22"/>
                <a:gd name="T10" fmla="*/ 7 w 23"/>
                <a:gd name="T11" fmla="*/ 11 h 22"/>
                <a:gd name="T12" fmla="*/ 11 w 23"/>
                <a:gd name="T13" fmla="*/ 6 h 22"/>
                <a:gd name="T14" fmla="*/ 16 w 23"/>
                <a:gd name="T15" fmla="*/ 11 h 22"/>
                <a:gd name="T16" fmla="*/ 11 w 23"/>
                <a:gd name="T17" fmla="*/ 15 h 22"/>
                <a:gd name="T18" fmla="*/ 7 w 23"/>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grpSp>
        <p:nvGrpSpPr>
          <p:cNvPr id="286" name="Group 17">
            <a:extLst>
              <a:ext uri="{FF2B5EF4-FFF2-40B4-BE49-F238E27FC236}">
                <a16:creationId xmlns:a16="http://schemas.microsoft.com/office/drawing/2014/main" id="{B85E0154-CFEA-4E14-B833-BC92052D5AB9}"/>
              </a:ext>
            </a:extLst>
          </p:cNvPr>
          <p:cNvGrpSpPr/>
          <p:nvPr/>
        </p:nvGrpSpPr>
        <p:grpSpPr>
          <a:xfrm>
            <a:off x="7714151" y="3766691"/>
            <a:ext cx="187058" cy="240610"/>
            <a:chOff x="0" y="0"/>
            <a:chExt cx="109" cy="141"/>
          </a:xfrm>
          <a:solidFill>
            <a:schemeClr val="bg1"/>
          </a:solidFill>
        </p:grpSpPr>
        <p:sp>
          <p:nvSpPr>
            <p:cNvPr id="287" name="Freeform 18">
              <a:extLst>
                <a:ext uri="{FF2B5EF4-FFF2-40B4-BE49-F238E27FC236}">
                  <a16:creationId xmlns:a16="http://schemas.microsoft.com/office/drawing/2014/main" id="{D76056A5-3FD8-4CE9-8F90-D1655F7E00C2}"/>
                </a:ext>
              </a:extLst>
            </p:cNvPr>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88" name="Freeform 19">
              <a:extLst>
                <a:ext uri="{FF2B5EF4-FFF2-40B4-BE49-F238E27FC236}">
                  <a16:creationId xmlns:a16="http://schemas.microsoft.com/office/drawing/2014/main" id="{9C89BB36-C970-4717-B7F2-DB0B803617A3}"/>
                </a:ext>
              </a:extLst>
            </p:cNvPr>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89" name="Rectangle 20">
              <a:extLst>
                <a:ext uri="{FF2B5EF4-FFF2-40B4-BE49-F238E27FC236}">
                  <a16:creationId xmlns:a16="http://schemas.microsoft.com/office/drawing/2014/main" id="{78DBD019-4CAE-4D07-9579-EA9A3B760F8E}"/>
                </a:ext>
              </a:extLst>
            </p:cNvPr>
            <p:cNvSpPr>
              <a:spLocks noChangeArrowheads="1"/>
            </p:cNvSpPr>
            <p:nvPr/>
          </p:nvSpPr>
          <p:spPr bwMode="auto">
            <a:xfrm>
              <a:off x="37" y="102"/>
              <a:ext cx="34"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grpSp>
        <p:nvGrpSpPr>
          <p:cNvPr id="290" name="Group 21">
            <a:extLst>
              <a:ext uri="{FF2B5EF4-FFF2-40B4-BE49-F238E27FC236}">
                <a16:creationId xmlns:a16="http://schemas.microsoft.com/office/drawing/2014/main" id="{3E809CEC-BA7C-4085-B329-35BFB67C3955}"/>
              </a:ext>
            </a:extLst>
          </p:cNvPr>
          <p:cNvGrpSpPr/>
          <p:nvPr/>
        </p:nvGrpSpPr>
        <p:grpSpPr>
          <a:xfrm>
            <a:off x="9128222" y="3771147"/>
            <a:ext cx="244957" cy="236155"/>
            <a:chOff x="0" y="0"/>
            <a:chExt cx="141" cy="139"/>
          </a:xfrm>
        </p:grpSpPr>
        <p:sp>
          <p:nvSpPr>
            <p:cNvPr id="291" name="Freeform 22">
              <a:extLst>
                <a:ext uri="{FF2B5EF4-FFF2-40B4-BE49-F238E27FC236}">
                  <a16:creationId xmlns:a16="http://schemas.microsoft.com/office/drawing/2014/main" id="{40080F64-4657-4A29-B3DA-036E5A331BA7}"/>
                </a:ext>
              </a:extLst>
            </p:cNvPr>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92" name="Freeform 23">
              <a:extLst>
                <a:ext uri="{FF2B5EF4-FFF2-40B4-BE49-F238E27FC236}">
                  <a16:creationId xmlns:a16="http://schemas.microsoft.com/office/drawing/2014/main" id="{58E37E98-DF88-4598-805C-E15ABECC5A7C}"/>
                </a:ext>
              </a:extLst>
            </p:cNvPr>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11" y="0"/>
                  </a:moveTo>
                  <a:lnTo>
                    <a:pt x="11" y="11"/>
                  </a:lnTo>
                  <a:lnTo>
                    <a:pt x="41" y="11"/>
                  </a:lnTo>
                  <a:lnTo>
                    <a:pt x="0" y="52"/>
                  </a:lnTo>
                  <a:lnTo>
                    <a:pt x="9" y="61"/>
                  </a:lnTo>
                  <a:lnTo>
                    <a:pt x="50" y="20"/>
                  </a:lnTo>
                  <a:lnTo>
                    <a:pt x="50" y="50"/>
                  </a:lnTo>
                  <a:lnTo>
                    <a:pt x="63" y="50"/>
                  </a:lnTo>
                  <a:lnTo>
                    <a:pt x="63"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grpSp>
        <p:nvGrpSpPr>
          <p:cNvPr id="293" name="Group 24">
            <a:extLst>
              <a:ext uri="{FF2B5EF4-FFF2-40B4-BE49-F238E27FC236}">
                <a16:creationId xmlns:a16="http://schemas.microsoft.com/office/drawing/2014/main" id="{3809AA16-58D6-4876-BD64-4248F42226EC}"/>
              </a:ext>
            </a:extLst>
          </p:cNvPr>
          <p:cNvGrpSpPr/>
          <p:nvPr/>
        </p:nvGrpSpPr>
        <p:grpSpPr>
          <a:xfrm>
            <a:off x="6331255" y="3766691"/>
            <a:ext cx="244957" cy="240610"/>
            <a:chOff x="0" y="0"/>
            <a:chExt cx="141" cy="141"/>
          </a:xfrm>
        </p:grpSpPr>
        <p:sp>
          <p:nvSpPr>
            <p:cNvPr id="294" name="Freeform 25">
              <a:extLst>
                <a:ext uri="{FF2B5EF4-FFF2-40B4-BE49-F238E27FC236}">
                  <a16:creationId xmlns:a16="http://schemas.microsoft.com/office/drawing/2014/main" id="{E040C741-5416-49E6-B493-547EAB05A12C}"/>
                </a:ext>
              </a:extLst>
            </p:cNvPr>
            <p:cNvSpPr>
              <a:spLocks noEditPoints="1"/>
            </p:cNvSpPr>
            <p:nvPr/>
          </p:nvSpPr>
          <p:spPr bwMode="auto">
            <a:xfrm>
              <a:off x="79" y="79"/>
              <a:ext cx="62" cy="62"/>
            </a:xfrm>
            <a:custGeom>
              <a:avLst/>
              <a:gdLst>
                <a:gd name="T0" fmla="*/ 62 w 62"/>
                <a:gd name="T1" fmla="*/ 62 h 62"/>
                <a:gd name="T2" fmla="*/ 0 w 62"/>
                <a:gd name="T3" fmla="*/ 62 h 62"/>
                <a:gd name="T4" fmla="*/ 0 w 62"/>
                <a:gd name="T5" fmla="*/ 0 h 62"/>
                <a:gd name="T6" fmla="*/ 62 w 62"/>
                <a:gd name="T7" fmla="*/ 0 h 62"/>
                <a:gd name="T8" fmla="*/ 62 w 62"/>
                <a:gd name="T9" fmla="*/ 62 h 62"/>
                <a:gd name="T10" fmla="*/ 10 w 62"/>
                <a:gd name="T11" fmla="*/ 49 h 62"/>
                <a:gd name="T12" fmla="*/ 49 w 62"/>
                <a:gd name="T13" fmla="*/ 49 h 62"/>
                <a:gd name="T14" fmla="*/ 49 w 62"/>
                <a:gd name="T15" fmla="*/ 12 h 62"/>
                <a:gd name="T16" fmla="*/ 10 w 62"/>
                <a:gd name="T17" fmla="*/ 12 h 62"/>
                <a:gd name="T18" fmla="*/ 10 w 6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95" name="Freeform 26">
              <a:extLst>
                <a:ext uri="{FF2B5EF4-FFF2-40B4-BE49-F238E27FC236}">
                  <a16:creationId xmlns:a16="http://schemas.microsoft.com/office/drawing/2014/main" id="{752D1A62-DA34-4D52-A36B-3BDD5820FEF3}"/>
                </a:ext>
              </a:extLst>
            </p:cNvPr>
            <p:cNvSpPr>
              <a:spLocks noEditPoints="1"/>
            </p:cNvSpPr>
            <p:nvPr/>
          </p:nvSpPr>
          <p:spPr bwMode="auto">
            <a:xfrm>
              <a:off x="0" y="79"/>
              <a:ext cx="63" cy="62"/>
            </a:xfrm>
            <a:custGeom>
              <a:avLst/>
              <a:gdLst>
                <a:gd name="T0" fmla="*/ 63 w 63"/>
                <a:gd name="T1" fmla="*/ 62 h 62"/>
                <a:gd name="T2" fmla="*/ 0 w 63"/>
                <a:gd name="T3" fmla="*/ 62 h 62"/>
                <a:gd name="T4" fmla="*/ 0 w 63"/>
                <a:gd name="T5" fmla="*/ 0 h 62"/>
                <a:gd name="T6" fmla="*/ 63 w 63"/>
                <a:gd name="T7" fmla="*/ 0 h 62"/>
                <a:gd name="T8" fmla="*/ 63 w 63"/>
                <a:gd name="T9" fmla="*/ 62 h 62"/>
                <a:gd name="T10" fmla="*/ 13 w 63"/>
                <a:gd name="T11" fmla="*/ 49 h 62"/>
                <a:gd name="T12" fmla="*/ 50 w 63"/>
                <a:gd name="T13" fmla="*/ 49 h 62"/>
                <a:gd name="T14" fmla="*/ 50 w 63"/>
                <a:gd name="T15" fmla="*/ 12 h 62"/>
                <a:gd name="T16" fmla="*/ 13 w 63"/>
                <a:gd name="T17" fmla="*/ 12 h 62"/>
                <a:gd name="T18" fmla="*/ 13 w 63"/>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96" name="Freeform 27">
              <a:extLst>
                <a:ext uri="{FF2B5EF4-FFF2-40B4-BE49-F238E27FC236}">
                  <a16:creationId xmlns:a16="http://schemas.microsoft.com/office/drawing/2014/main" id="{10538628-50A4-4446-98EC-67DFB41F5795}"/>
                </a:ext>
              </a:extLst>
            </p:cNvPr>
            <p:cNvSpPr>
              <a:spLocks noEditPoints="1"/>
            </p:cNvSpPr>
            <p:nvPr/>
          </p:nvSpPr>
          <p:spPr bwMode="auto">
            <a:xfrm>
              <a:off x="79" y="0"/>
              <a:ext cx="62" cy="63"/>
            </a:xfrm>
            <a:custGeom>
              <a:avLst/>
              <a:gdLst>
                <a:gd name="T0" fmla="*/ 62 w 62"/>
                <a:gd name="T1" fmla="*/ 63 h 63"/>
                <a:gd name="T2" fmla="*/ 0 w 62"/>
                <a:gd name="T3" fmla="*/ 63 h 63"/>
                <a:gd name="T4" fmla="*/ 0 w 62"/>
                <a:gd name="T5" fmla="*/ 0 h 63"/>
                <a:gd name="T6" fmla="*/ 62 w 62"/>
                <a:gd name="T7" fmla="*/ 0 h 63"/>
                <a:gd name="T8" fmla="*/ 62 w 62"/>
                <a:gd name="T9" fmla="*/ 63 h 63"/>
                <a:gd name="T10" fmla="*/ 10 w 62"/>
                <a:gd name="T11" fmla="*/ 52 h 63"/>
                <a:gd name="T12" fmla="*/ 49 w 62"/>
                <a:gd name="T13" fmla="*/ 52 h 63"/>
                <a:gd name="T14" fmla="*/ 49 w 62"/>
                <a:gd name="T15" fmla="*/ 13 h 63"/>
                <a:gd name="T16" fmla="*/ 10 w 62"/>
                <a:gd name="T17" fmla="*/ 13 h 63"/>
                <a:gd name="T18" fmla="*/ 10 w 62"/>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97" name="Freeform 28">
              <a:extLst>
                <a:ext uri="{FF2B5EF4-FFF2-40B4-BE49-F238E27FC236}">
                  <a16:creationId xmlns:a16="http://schemas.microsoft.com/office/drawing/2014/main" id="{4468CCAB-AFF6-4978-A7BC-CEE99F22ABD8}"/>
                </a:ext>
              </a:extLst>
            </p:cNvPr>
            <p:cNvSpPr>
              <a:spLocks noEditPoints="1"/>
            </p:cNvSpPr>
            <p:nvPr/>
          </p:nvSpPr>
          <p:spPr bwMode="auto">
            <a:xfrm>
              <a:off x="0" y="0"/>
              <a:ext cx="63" cy="63"/>
            </a:xfrm>
            <a:custGeom>
              <a:avLst/>
              <a:gdLst>
                <a:gd name="T0" fmla="*/ 63 w 63"/>
                <a:gd name="T1" fmla="*/ 63 h 63"/>
                <a:gd name="T2" fmla="*/ 0 w 63"/>
                <a:gd name="T3" fmla="*/ 63 h 63"/>
                <a:gd name="T4" fmla="*/ 0 w 63"/>
                <a:gd name="T5" fmla="*/ 0 h 63"/>
                <a:gd name="T6" fmla="*/ 63 w 63"/>
                <a:gd name="T7" fmla="*/ 0 h 63"/>
                <a:gd name="T8" fmla="*/ 63 w 63"/>
                <a:gd name="T9" fmla="*/ 63 h 63"/>
                <a:gd name="T10" fmla="*/ 13 w 63"/>
                <a:gd name="T11" fmla="*/ 52 h 63"/>
                <a:gd name="T12" fmla="*/ 50 w 63"/>
                <a:gd name="T13" fmla="*/ 52 h 63"/>
                <a:gd name="T14" fmla="*/ 50 w 63"/>
                <a:gd name="T15" fmla="*/ 13 h 63"/>
                <a:gd name="T16" fmla="*/ 13 w 63"/>
                <a:gd name="T17" fmla="*/ 13 h 63"/>
                <a:gd name="T18" fmla="*/ 13 w 63"/>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sp>
        <p:nvSpPr>
          <p:cNvPr id="298" name="Rectangle 29">
            <a:extLst>
              <a:ext uri="{FF2B5EF4-FFF2-40B4-BE49-F238E27FC236}">
                <a16:creationId xmlns:a16="http://schemas.microsoft.com/office/drawing/2014/main" id="{BEF5D4EB-8931-4324-A541-4F3C97F6B218}"/>
              </a:ext>
            </a:extLst>
          </p:cNvPr>
          <p:cNvSpPr>
            <a:spLocks noChangeArrowheads="1"/>
          </p:cNvSpPr>
          <p:nvPr/>
        </p:nvSpPr>
        <p:spPr bwMode="auto">
          <a:xfrm>
            <a:off x="5899238" y="1605656"/>
            <a:ext cx="5556079" cy="211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1400" b="1">
                <a:solidFill>
                  <a:schemeClr val="bg1">
                    <a:lumMod val="50000"/>
                  </a:schemeClr>
                </a:solidFill>
                <a:latin typeface="印品黑体" panose="00000500000000000000" pitchFamily="2" charset="-122"/>
                <a:ea typeface="印品黑体" panose="00000500000000000000" pitchFamily="2" charset="-122"/>
              </a:rPr>
              <a:t>Add text</a:t>
            </a:r>
          </a:p>
          <a:p>
            <a:pPr>
              <a:lnSpc>
                <a:spcPct val="120000"/>
              </a:lnSpc>
            </a:pPr>
            <a:endParaRPr lang="zh-CN" altLang="en-US" sz="1200">
              <a:solidFill>
                <a:schemeClr val="bg1">
                  <a:lumMod val="50000"/>
                </a:schemeClr>
              </a:solidFill>
              <a:latin typeface="印品黑体" panose="00000500000000000000" pitchFamily="2" charset="-122"/>
              <a:ea typeface="印品黑体" panose="00000500000000000000" pitchFamily="2" charset="-122"/>
            </a:endParaRPr>
          </a:p>
          <a:p>
            <a:pPr defTabSz="914674" fontAlgn="auto">
              <a:lnSpc>
                <a:spcPct val="120000"/>
              </a:lnSpc>
              <a:spcBef>
                <a:spcPts val="300"/>
              </a:spcBef>
              <a:spcAft>
                <a:spcPct val="0"/>
              </a:spcAft>
              <a:defRPr/>
            </a:pP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 Click here to add text Click here to add text Click here to add text Click here to add text Click here to add text Click here to add text Click here to add text Click here to add text Click here to add text Click here to add text Click here to add text</a:t>
            </a:r>
          </a:p>
          <a:p>
            <a:pPr defTabSz="914674" fontAlgn="auto">
              <a:lnSpc>
                <a:spcPct val="120000"/>
              </a:lnSpc>
              <a:spcBef>
                <a:spcPts val="300"/>
              </a:spcBef>
              <a:spcAft>
                <a:spcPct val="0"/>
              </a:spcAft>
              <a:defRPr/>
            </a:pP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 Click here to add text Click here to add text Click here to add text Click here to add text Click here to add text</a:t>
            </a:r>
          </a:p>
          <a:p>
            <a:pPr defTabSz="914674" fontAlgn="auto">
              <a:lnSpc>
                <a:spcPct val="120000"/>
              </a:lnSpc>
              <a:spcBef>
                <a:spcPts val="300"/>
              </a:spcBef>
              <a:spcAft>
                <a:spcPct val="0"/>
              </a:spcAft>
              <a:defRPr/>
            </a:pPr>
            <a:endParaRPr lang="en-US" altLang="zh-CN" sz="1200">
              <a:solidFill>
                <a:schemeClr val="bg1">
                  <a:lumMod val="50000"/>
                </a:schemeClr>
              </a:solidFill>
              <a:latin typeface="印品黑体" panose="00000500000000000000" pitchFamily="2" charset="-122"/>
              <a:ea typeface="印品黑体" panose="00000500000000000000" pitchFamily="2" charset="-122"/>
            </a:endParaRPr>
          </a:p>
        </p:txBody>
      </p:sp>
      <p:sp>
        <p:nvSpPr>
          <p:cNvPr id="299" name="Rectangle 30">
            <a:extLst>
              <a:ext uri="{FF2B5EF4-FFF2-40B4-BE49-F238E27FC236}">
                <a16:creationId xmlns:a16="http://schemas.microsoft.com/office/drawing/2014/main" id="{4FCC3D45-4F58-43B8-BDB9-243E3C4264DF}"/>
              </a:ext>
            </a:extLst>
          </p:cNvPr>
          <p:cNvSpPr>
            <a:spLocks noChangeArrowheads="1"/>
          </p:cNvSpPr>
          <p:nvPr/>
        </p:nvSpPr>
        <p:spPr bwMode="auto">
          <a:xfrm>
            <a:off x="5899238" y="4965288"/>
            <a:ext cx="5556079" cy="4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674" fontAlgn="auto">
              <a:lnSpc>
                <a:spcPct val="120000"/>
              </a:lnSpc>
              <a:spcBef>
                <a:spcPts val="300"/>
              </a:spcBef>
              <a:spcAft>
                <a:spcPct val="0"/>
              </a:spcAft>
              <a:defRPr/>
            </a:pP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 Click here to add text Click here to add text Click here to add text Click here to add text Click here to add text</a:t>
            </a:r>
          </a:p>
        </p:txBody>
      </p:sp>
      <p:sp>
        <p:nvSpPr>
          <p:cNvPr id="300" name="Rectangle 31">
            <a:extLst>
              <a:ext uri="{FF2B5EF4-FFF2-40B4-BE49-F238E27FC236}">
                <a16:creationId xmlns:a16="http://schemas.microsoft.com/office/drawing/2014/main" id="{FFF9FAEA-5077-4809-B561-492243055ED2}"/>
              </a:ext>
            </a:extLst>
          </p:cNvPr>
          <p:cNvSpPr>
            <a:spLocks noChangeArrowheads="1"/>
          </p:cNvSpPr>
          <p:nvPr/>
        </p:nvSpPr>
        <p:spPr bwMode="auto">
          <a:xfrm>
            <a:off x="10051733" y="4332572"/>
            <a:ext cx="1315159"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Add text</a:t>
            </a:r>
            <a:r>
              <a:rPr lang="zh-CN" altLang="zh-CN" sz="1200" b="1">
                <a:solidFill>
                  <a:schemeClr val="bg1">
                    <a:lumMod val="50000"/>
                  </a:schemeClr>
                </a:solidFill>
                <a:latin typeface="印品黑体" panose="00000500000000000000" pitchFamily="2" charset="-122"/>
                <a:ea typeface="印品黑体" panose="00000500000000000000" pitchFamily="2" charset="-122"/>
              </a:rPr>
              <a:t>t </a:t>
            </a:r>
          </a:p>
        </p:txBody>
      </p:sp>
      <p:sp>
        <p:nvSpPr>
          <p:cNvPr id="301" name="Rectangle 32">
            <a:extLst>
              <a:ext uri="{FF2B5EF4-FFF2-40B4-BE49-F238E27FC236}">
                <a16:creationId xmlns:a16="http://schemas.microsoft.com/office/drawing/2014/main" id="{0CA22728-41B3-4CA2-B370-6A24003252EC}"/>
              </a:ext>
            </a:extLst>
          </p:cNvPr>
          <p:cNvSpPr>
            <a:spLocks noChangeArrowheads="1"/>
          </p:cNvSpPr>
          <p:nvPr/>
        </p:nvSpPr>
        <p:spPr bwMode="auto">
          <a:xfrm>
            <a:off x="8636179" y="4332572"/>
            <a:ext cx="1204552"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Add text</a:t>
            </a:r>
            <a:endParaRPr lang="zh-CN" altLang="zh-CN" sz="1200" b="1">
              <a:solidFill>
                <a:schemeClr val="bg1">
                  <a:lumMod val="50000"/>
                </a:schemeClr>
              </a:solidFill>
              <a:latin typeface="印品黑体" panose="00000500000000000000" pitchFamily="2" charset="-122"/>
              <a:ea typeface="印品黑体" panose="00000500000000000000" pitchFamily="2" charset="-122"/>
            </a:endParaRPr>
          </a:p>
        </p:txBody>
      </p:sp>
      <p:sp>
        <p:nvSpPr>
          <p:cNvPr id="302" name="Rectangle 33">
            <a:extLst>
              <a:ext uri="{FF2B5EF4-FFF2-40B4-BE49-F238E27FC236}">
                <a16:creationId xmlns:a16="http://schemas.microsoft.com/office/drawing/2014/main" id="{AC425DFE-2BA5-463A-880B-AB5E0138BC41}"/>
              </a:ext>
            </a:extLst>
          </p:cNvPr>
          <p:cNvSpPr>
            <a:spLocks noChangeArrowheads="1"/>
          </p:cNvSpPr>
          <p:nvPr/>
        </p:nvSpPr>
        <p:spPr bwMode="auto">
          <a:xfrm>
            <a:off x="7159755" y="4332572"/>
            <a:ext cx="1204552"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Add text</a:t>
            </a:r>
            <a:endParaRPr lang="zh-CN" altLang="zh-CN" sz="1200" b="1">
              <a:solidFill>
                <a:schemeClr val="bg1">
                  <a:lumMod val="50000"/>
                </a:schemeClr>
              </a:solidFill>
              <a:latin typeface="印品黑体" panose="00000500000000000000" pitchFamily="2" charset="-122"/>
              <a:ea typeface="印品黑体" panose="00000500000000000000" pitchFamily="2" charset="-122"/>
            </a:endParaRPr>
          </a:p>
        </p:txBody>
      </p:sp>
      <p:sp>
        <p:nvSpPr>
          <p:cNvPr id="303" name="Rectangle 34">
            <a:extLst>
              <a:ext uri="{FF2B5EF4-FFF2-40B4-BE49-F238E27FC236}">
                <a16:creationId xmlns:a16="http://schemas.microsoft.com/office/drawing/2014/main" id="{FCCFEFE5-3C0C-454B-93A5-8DE6CFE5218A}"/>
              </a:ext>
            </a:extLst>
          </p:cNvPr>
          <p:cNvSpPr>
            <a:spLocks noChangeArrowheads="1"/>
          </p:cNvSpPr>
          <p:nvPr/>
        </p:nvSpPr>
        <p:spPr bwMode="auto">
          <a:xfrm>
            <a:off x="5855913" y="4332572"/>
            <a:ext cx="1204552"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Add text</a:t>
            </a:r>
            <a:endParaRPr lang="zh-CN" altLang="zh-CN" sz="1200" b="1">
              <a:solidFill>
                <a:schemeClr val="bg1">
                  <a:lumMod val="50000"/>
                </a:schemeClr>
              </a:solidFill>
              <a:latin typeface="印品黑体" panose="00000500000000000000" pitchFamily="2" charset="-122"/>
              <a:ea typeface="印品黑体" panose="00000500000000000000" pitchFamily="2" charset="-122"/>
            </a:endParaRPr>
          </a:p>
        </p:txBody>
      </p:sp>
      <p:pic>
        <p:nvPicPr>
          <p:cNvPr id="304" name="Gráfico 303">
            <a:extLst>
              <a:ext uri="{FF2B5EF4-FFF2-40B4-BE49-F238E27FC236}">
                <a16:creationId xmlns:a16="http://schemas.microsoft.com/office/drawing/2014/main" id="{D4F59DE3-55FE-43AB-A48F-EE1CEC12B64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5338" y="1709084"/>
            <a:ext cx="4279034" cy="4279034"/>
          </a:xfrm>
          <a:prstGeom prst="rect">
            <a:avLst/>
          </a:prstGeom>
        </p:spPr>
      </p:pic>
    </p:spTree>
    <p:extLst>
      <p:ext uri="{BB962C8B-B14F-4D97-AF65-F5344CB8AC3E}">
        <p14:creationId xmlns:p14="http://schemas.microsoft.com/office/powerpoint/2010/main" val="2894494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a:extLst>
              <a:ext uri="{FF2B5EF4-FFF2-40B4-BE49-F238E27FC236}">
                <a16:creationId xmlns:a16="http://schemas.microsoft.com/office/drawing/2014/main" id="{2F6E37D7-88C0-4AF9-864C-A0F50A0AE51A}"/>
              </a:ext>
            </a:extLst>
          </p:cNvPr>
          <p:cNvGrpSpPr/>
          <p:nvPr/>
        </p:nvGrpSpPr>
        <p:grpSpPr>
          <a:xfrm>
            <a:off x="3816259" y="1861447"/>
            <a:ext cx="725025" cy="725025"/>
            <a:chOff x="4762500" y="1896646"/>
            <a:chExt cx="895350" cy="895350"/>
          </a:xfrm>
        </p:grpSpPr>
        <p:sp>
          <p:nvSpPr>
            <p:cNvPr id="56" name="椭圆 55">
              <a:extLst>
                <a:ext uri="{FF2B5EF4-FFF2-40B4-BE49-F238E27FC236}">
                  <a16:creationId xmlns:a16="http://schemas.microsoft.com/office/drawing/2014/main" id="{AC5B755B-82A1-45F6-BC24-02B797CB8FAB}"/>
                </a:ext>
              </a:extLst>
            </p:cNvPr>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椭圆 104">
              <a:extLst>
                <a:ext uri="{FF2B5EF4-FFF2-40B4-BE49-F238E27FC236}">
                  <a16:creationId xmlns:a16="http://schemas.microsoft.com/office/drawing/2014/main" id="{AD833739-5DF7-40B4-B8B7-5CCE19D7BDB5}"/>
                </a:ext>
              </a:extLst>
            </p:cNvPr>
            <p:cNvSpPr/>
            <p:nvPr/>
          </p:nvSpPr>
          <p:spPr>
            <a:xfrm>
              <a:off x="4980404" y="2132129"/>
              <a:ext cx="459542" cy="424381"/>
            </a:xfrm>
            <a:custGeom>
              <a:avLst/>
              <a:gdLst>
                <a:gd name="connsiteX0" fmla="*/ 186302 w 608697"/>
                <a:gd name="connsiteY0" fmla="*/ 63862 h 562124"/>
                <a:gd name="connsiteX1" fmla="*/ 204357 w 608697"/>
                <a:gd name="connsiteY1" fmla="*/ 81889 h 562124"/>
                <a:gd name="connsiteX2" fmla="*/ 186302 w 608697"/>
                <a:gd name="connsiteY2" fmla="*/ 99991 h 562124"/>
                <a:gd name="connsiteX3" fmla="*/ 99759 w 608697"/>
                <a:gd name="connsiteY3" fmla="*/ 186326 h 562124"/>
                <a:gd name="connsiteX4" fmla="*/ 81705 w 608697"/>
                <a:gd name="connsiteY4" fmla="*/ 204428 h 562124"/>
                <a:gd name="connsiteX5" fmla="*/ 63650 w 608697"/>
                <a:gd name="connsiteY5" fmla="*/ 186326 h 562124"/>
                <a:gd name="connsiteX6" fmla="*/ 186302 w 608697"/>
                <a:gd name="connsiteY6" fmla="*/ 63862 h 562124"/>
                <a:gd name="connsiteX7" fmla="*/ 175448 w 608697"/>
                <a:gd name="connsiteY7" fmla="*/ 36129 h 562124"/>
                <a:gd name="connsiteX8" fmla="*/ 36179 w 608697"/>
                <a:gd name="connsiteY8" fmla="*/ 175282 h 562124"/>
                <a:gd name="connsiteX9" fmla="*/ 276226 w 608697"/>
                <a:gd name="connsiteY9" fmla="*/ 490611 h 562124"/>
                <a:gd name="connsiteX10" fmla="*/ 276972 w 608697"/>
                <a:gd name="connsiteY10" fmla="*/ 491356 h 562124"/>
                <a:gd name="connsiteX11" fmla="*/ 304349 w 608697"/>
                <a:gd name="connsiteY11" fmla="*/ 518546 h 562124"/>
                <a:gd name="connsiteX12" fmla="*/ 331725 w 608697"/>
                <a:gd name="connsiteY12" fmla="*/ 491356 h 562124"/>
                <a:gd name="connsiteX13" fmla="*/ 332471 w 608697"/>
                <a:gd name="connsiteY13" fmla="*/ 490611 h 562124"/>
                <a:gd name="connsiteX14" fmla="*/ 572518 w 608697"/>
                <a:gd name="connsiteY14" fmla="*/ 175282 h 562124"/>
                <a:gd name="connsiteX15" fmla="*/ 433249 w 608697"/>
                <a:gd name="connsiteY15" fmla="*/ 36129 h 562124"/>
                <a:gd name="connsiteX16" fmla="*/ 318149 w 608697"/>
                <a:gd name="connsiteY16" fmla="*/ 89764 h 562124"/>
                <a:gd name="connsiteX17" fmla="*/ 304349 w 608697"/>
                <a:gd name="connsiteY17" fmla="*/ 96170 h 562124"/>
                <a:gd name="connsiteX18" fmla="*/ 290548 w 608697"/>
                <a:gd name="connsiteY18" fmla="*/ 89764 h 562124"/>
                <a:gd name="connsiteX19" fmla="*/ 175448 w 608697"/>
                <a:gd name="connsiteY19" fmla="*/ 36129 h 562124"/>
                <a:gd name="connsiteX20" fmla="*/ 175448 w 608697"/>
                <a:gd name="connsiteY20" fmla="*/ 0 h 562124"/>
                <a:gd name="connsiteX21" fmla="*/ 304349 w 608697"/>
                <a:gd name="connsiteY21" fmla="*/ 51847 h 562124"/>
                <a:gd name="connsiteX22" fmla="*/ 433249 w 608697"/>
                <a:gd name="connsiteY22" fmla="*/ 0 h 562124"/>
                <a:gd name="connsiteX23" fmla="*/ 608697 w 608697"/>
                <a:gd name="connsiteY23" fmla="*/ 175282 h 562124"/>
                <a:gd name="connsiteX24" fmla="*/ 537309 w 608697"/>
                <a:gd name="connsiteY24" fmla="*/ 342593 h 562124"/>
                <a:gd name="connsiteX25" fmla="*/ 356864 w 608697"/>
                <a:gd name="connsiteY25" fmla="*/ 517354 h 562124"/>
                <a:gd name="connsiteX26" fmla="*/ 317104 w 608697"/>
                <a:gd name="connsiteY26" fmla="*/ 556835 h 562124"/>
                <a:gd name="connsiteX27" fmla="*/ 304349 w 608697"/>
                <a:gd name="connsiteY27" fmla="*/ 562124 h 562124"/>
                <a:gd name="connsiteX28" fmla="*/ 291593 w 608697"/>
                <a:gd name="connsiteY28" fmla="*/ 556835 h 562124"/>
                <a:gd name="connsiteX29" fmla="*/ 251834 w 608697"/>
                <a:gd name="connsiteY29" fmla="*/ 517354 h 562124"/>
                <a:gd name="connsiteX30" fmla="*/ 71388 w 608697"/>
                <a:gd name="connsiteY30" fmla="*/ 342593 h 562124"/>
                <a:gd name="connsiteX31" fmla="*/ 0 w 608697"/>
                <a:gd name="connsiteY31" fmla="*/ 175282 h 562124"/>
                <a:gd name="connsiteX32" fmla="*/ 175448 w 608697"/>
                <a:gd name="connsiteY32" fmla="*/ 0 h 56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8697" h="562124">
                  <a:moveTo>
                    <a:pt x="186302" y="63862"/>
                  </a:moveTo>
                  <a:cubicBezTo>
                    <a:pt x="196225" y="63862"/>
                    <a:pt x="204357" y="71907"/>
                    <a:pt x="204357" y="81889"/>
                  </a:cubicBezTo>
                  <a:cubicBezTo>
                    <a:pt x="204357" y="91871"/>
                    <a:pt x="196300" y="99991"/>
                    <a:pt x="186302" y="99991"/>
                  </a:cubicBezTo>
                  <a:cubicBezTo>
                    <a:pt x="137808" y="99991"/>
                    <a:pt x="99759" y="137907"/>
                    <a:pt x="99759" y="186326"/>
                  </a:cubicBezTo>
                  <a:cubicBezTo>
                    <a:pt x="99759" y="196308"/>
                    <a:pt x="91702" y="204428"/>
                    <a:pt x="81705" y="204428"/>
                  </a:cubicBezTo>
                  <a:cubicBezTo>
                    <a:pt x="71708" y="204428"/>
                    <a:pt x="63650" y="196308"/>
                    <a:pt x="63650" y="186326"/>
                  </a:cubicBezTo>
                  <a:cubicBezTo>
                    <a:pt x="63650" y="117645"/>
                    <a:pt x="117516" y="63862"/>
                    <a:pt x="186302" y="63862"/>
                  </a:cubicBezTo>
                  <a:close/>
                  <a:moveTo>
                    <a:pt x="175448" y="36129"/>
                  </a:moveTo>
                  <a:cubicBezTo>
                    <a:pt x="97347" y="36129"/>
                    <a:pt x="36179" y="97213"/>
                    <a:pt x="36179" y="175282"/>
                  </a:cubicBezTo>
                  <a:cubicBezTo>
                    <a:pt x="36179" y="273687"/>
                    <a:pt x="122933" y="355182"/>
                    <a:pt x="276226" y="490611"/>
                  </a:cubicBezTo>
                  <a:cubicBezTo>
                    <a:pt x="276450" y="490834"/>
                    <a:pt x="276748" y="491132"/>
                    <a:pt x="276972" y="491356"/>
                  </a:cubicBezTo>
                  <a:lnTo>
                    <a:pt x="304349" y="518546"/>
                  </a:lnTo>
                  <a:lnTo>
                    <a:pt x="331725" y="491356"/>
                  </a:lnTo>
                  <a:cubicBezTo>
                    <a:pt x="331949" y="491132"/>
                    <a:pt x="332247" y="490834"/>
                    <a:pt x="332471" y="490611"/>
                  </a:cubicBezTo>
                  <a:cubicBezTo>
                    <a:pt x="485764" y="355182"/>
                    <a:pt x="572518" y="273762"/>
                    <a:pt x="572518" y="175282"/>
                  </a:cubicBezTo>
                  <a:cubicBezTo>
                    <a:pt x="572518" y="97213"/>
                    <a:pt x="511350" y="36129"/>
                    <a:pt x="433249" y="36129"/>
                  </a:cubicBezTo>
                  <a:cubicBezTo>
                    <a:pt x="390282" y="36129"/>
                    <a:pt x="346196" y="56689"/>
                    <a:pt x="318149" y="89764"/>
                  </a:cubicBezTo>
                  <a:cubicBezTo>
                    <a:pt x="314717" y="93861"/>
                    <a:pt x="309645" y="96170"/>
                    <a:pt x="304349" y="96170"/>
                  </a:cubicBezTo>
                  <a:cubicBezTo>
                    <a:pt x="299052" y="96170"/>
                    <a:pt x="293980" y="93861"/>
                    <a:pt x="290548" y="89764"/>
                  </a:cubicBezTo>
                  <a:cubicBezTo>
                    <a:pt x="262501" y="56689"/>
                    <a:pt x="218415" y="36129"/>
                    <a:pt x="175448" y="36129"/>
                  </a:cubicBezTo>
                  <a:close/>
                  <a:moveTo>
                    <a:pt x="175448" y="0"/>
                  </a:moveTo>
                  <a:cubicBezTo>
                    <a:pt x="222891" y="0"/>
                    <a:pt x="269736" y="19145"/>
                    <a:pt x="304349" y="51847"/>
                  </a:cubicBezTo>
                  <a:cubicBezTo>
                    <a:pt x="338961" y="19145"/>
                    <a:pt x="385807" y="0"/>
                    <a:pt x="433249" y="0"/>
                  </a:cubicBezTo>
                  <a:cubicBezTo>
                    <a:pt x="531640" y="0"/>
                    <a:pt x="608697" y="77026"/>
                    <a:pt x="608697" y="175282"/>
                  </a:cubicBezTo>
                  <a:cubicBezTo>
                    <a:pt x="608697" y="230258"/>
                    <a:pt x="586020" y="283446"/>
                    <a:pt x="537309" y="342593"/>
                  </a:cubicBezTo>
                  <a:cubicBezTo>
                    <a:pt x="494865" y="394291"/>
                    <a:pt x="435711" y="447628"/>
                    <a:pt x="356864" y="517354"/>
                  </a:cubicBezTo>
                  <a:lnTo>
                    <a:pt x="317104" y="556835"/>
                  </a:lnTo>
                  <a:cubicBezTo>
                    <a:pt x="313598" y="560336"/>
                    <a:pt x="308973" y="562124"/>
                    <a:pt x="304349" y="562124"/>
                  </a:cubicBezTo>
                  <a:cubicBezTo>
                    <a:pt x="299724" y="562124"/>
                    <a:pt x="295099" y="560336"/>
                    <a:pt x="291593" y="556835"/>
                  </a:cubicBezTo>
                  <a:lnTo>
                    <a:pt x="251834" y="517354"/>
                  </a:lnTo>
                  <a:cubicBezTo>
                    <a:pt x="172986" y="447628"/>
                    <a:pt x="113832" y="394291"/>
                    <a:pt x="71388" y="342593"/>
                  </a:cubicBezTo>
                  <a:cubicBezTo>
                    <a:pt x="22677" y="283446"/>
                    <a:pt x="0" y="230258"/>
                    <a:pt x="0" y="175282"/>
                  </a:cubicBezTo>
                  <a:cubicBezTo>
                    <a:pt x="0" y="77026"/>
                    <a:pt x="77057" y="0"/>
                    <a:pt x="17544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3" name="组合 42">
            <a:extLst>
              <a:ext uri="{FF2B5EF4-FFF2-40B4-BE49-F238E27FC236}">
                <a16:creationId xmlns:a16="http://schemas.microsoft.com/office/drawing/2014/main" id="{288C423E-5AD6-442A-9132-D9D92612CDF7}"/>
              </a:ext>
            </a:extLst>
          </p:cNvPr>
          <p:cNvGrpSpPr/>
          <p:nvPr/>
        </p:nvGrpSpPr>
        <p:grpSpPr>
          <a:xfrm>
            <a:off x="4656310" y="2468041"/>
            <a:ext cx="725025" cy="725025"/>
            <a:chOff x="4762500" y="1896646"/>
            <a:chExt cx="895350" cy="895350"/>
          </a:xfrm>
        </p:grpSpPr>
        <p:sp>
          <p:nvSpPr>
            <p:cNvPr id="44" name="椭圆 43">
              <a:extLst>
                <a:ext uri="{FF2B5EF4-FFF2-40B4-BE49-F238E27FC236}">
                  <a16:creationId xmlns:a16="http://schemas.microsoft.com/office/drawing/2014/main" id="{A1642E4D-7A33-429A-9048-80D910AEA478}"/>
                </a:ext>
              </a:extLst>
            </p:cNvPr>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椭圆 108">
              <a:extLst>
                <a:ext uri="{FF2B5EF4-FFF2-40B4-BE49-F238E27FC236}">
                  <a16:creationId xmlns:a16="http://schemas.microsoft.com/office/drawing/2014/main" id="{E59A4B39-B3B6-4B9E-9A27-5A0DB9C70709}"/>
                </a:ext>
              </a:extLst>
            </p:cNvPr>
            <p:cNvSpPr/>
            <p:nvPr/>
          </p:nvSpPr>
          <p:spPr>
            <a:xfrm>
              <a:off x="4987843" y="2114550"/>
              <a:ext cx="444662" cy="459542"/>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6" name="组合 45">
            <a:extLst>
              <a:ext uri="{FF2B5EF4-FFF2-40B4-BE49-F238E27FC236}">
                <a16:creationId xmlns:a16="http://schemas.microsoft.com/office/drawing/2014/main" id="{4DC7A312-5515-4A77-AEDD-BF0F24101C31}"/>
              </a:ext>
            </a:extLst>
          </p:cNvPr>
          <p:cNvGrpSpPr/>
          <p:nvPr/>
        </p:nvGrpSpPr>
        <p:grpSpPr>
          <a:xfrm>
            <a:off x="5218936" y="3355559"/>
            <a:ext cx="725025" cy="725025"/>
            <a:chOff x="4762500" y="1896646"/>
            <a:chExt cx="895350" cy="895350"/>
          </a:xfrm>
        </p:grpSpPr>
        <p:sp>
          <p:nvSpPr>
            <p:cNvPr id="47" name="椭圆 46">
              <a:extLst>
                <a:ext uri="{FF2B5EF4-FFF2-40B4-BE49-F238E27FC236}">
                  <a16:creationId xmlns:a16="http://schemas.microsoft.com/office/drawing/2014/main" id="{190DF48B-CA76-47DF-919F-3F6B4171F821}"/>
                </a:ext>
              </a:extLst>
            </p:cNvPr>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111">
              <a:extLst>
                <a:ext uri="{FF2B5EF4-FFF2-40B4-BE49-F238E27FC236}">
                  <a16:creationId xmlns:a16="http://schemas.microsoft.com/office/drawing/2014/main" id="{7866AE1B-062C-4CFC-8C47-B6DAAC969705}"/>
                </a:ext>
              </a:extLst>
            </p:cNvPr>
            <p:cNvSpPr/>
            <p:nvPr/>
          </p:nvSpPr>
          <p:spPr>
            <a:xfrm>
              <a:off x="4983674" y="2114550"/>
              <a:ext cx="453001" cy="459542"/>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9" name="组合 48">
            <a:extLst>
              <a:ext uri="{FF2B5EF4-FFF2-40B4-BE49-F238E27FC236}">
                <a16:creationId xmlns:a16="http://schemas.microsoft.com/office/drawing/2014/main" id="{75B33311-FED3-47ED-B7AB-E8781ED48B7C}"/>
              </a:ext>
            </a:extLst>
          </p:cNvPr>
          <p:cNvGrpSpPr/>
          <p:nvPr/>
        </p:nvGrpSpPr>
        <p:grpSpPr>
          <a:xfrm>
            <a:off x="4656310" y="4243077"/>
            <a:ext cx="725025" cy="725025"/>
            <a:chOff x="4762500" y="1896646"/>
            <a:chExt cx="895350" cy="895350"/>
          </a:xfrm>
        </p:grpSpPr>
        <p:sp>
          <p:nvSpPr>
            <p:cNvPr id="50" name="椭圆 49">
              <a:extLst>
                <a:ext uri="{FF2B5EF4-FFF2-40B4-BE49-F238E27FC236}">
                  <a16:creationId xmlns:a16="http://schemas.microsoft.com/office/drawing/2014/main" id="{D2253E75-27C2-41DD-A583-CBA0550FF891}"/>
                </a:ext>
              </a:extLst>
            </p:cNvPr>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椭圆 114">
              <a:extLst>
                <a:ext uri="{FF2B5EF4-FFF2-40B4-BE49-F238E27FC236}">
                  <a16:creationId xmlns:a16="http://schemas.microsoft.com/office/drawing/2014/main" id="{02E263FE-58E3-4BA2-ABA5-62D367FBE690}"/>
                </a:ext>
              </a:extLst>
            </p:cNvPr>
            <p:cNvSpPr/>
            <p:nvPr/>
          </p:nvSpPr>
          <p:spPr>
            <a:xfrm>
              <a:off x="4980404" y="2114897"/>
              <a:ext cx="459542" cy="458846"/>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52" name="组合 51">
            <a:extLst>
              <a:ext uri="{FF2B5EF4-FFF2-40B4-BE49-F238E27FC236}">
                <a16:creationId xmlns:a16="http://schemas.microsoft.com/office/drawing/2014/main" id="{129144E3-530C-468A-B1BE-264E1D60ADF1}"/>
              </a:ext>
            </a:extLst>
          </p:cNvPr>
          <p:cNvGrpSpPr/>
          <p:nvPr/>
        </p:nvGrpSpPr>
        <p:grpSpPr>
          <a:xfrm>
            <a:off x="3816259" y="4818173"/>
            <a:ext cx="725025" cy="725025"/>
            <a:chOff x="4762500" y="1896646"/>
            <a:chExt cx="895350" cy="895350"/>
          </a:xfrm>
        </p:grpSpPr>
        <p:sp>
          <p:nvSpPr>
            <p:cNvPr id="53" name="椭圆 52">
              <a:extLst>
                <a:ext uri="{FF2B5EF4-FFF2-40B4-BE49-F238E27FC236}">
                  <a16:creationId xmlns:a16="http://schemas.microsoft.com/office/drawing/2014/main" id="{90BF0DF1-BA5C-4DC3-860A-34DCCA09EE24}"/>
                </a:ext>
              </a:extLst>
            </p:cNvPr>
            <p:cNvSpPr/>
            <p:nvPr/>
          </p:nvSpPr>
          <p:spPr>
            <a:xfrm>
              <a:off x="4762500" y="1896646"/>
              <a:ext cx="895350" cy="895350"/>
            </a:xfrm>
            <a:prstGeom prst="ellipse">
              <a:avLst/>
            </a:prstGeom>
            <a:solidFill>
              <a:schemeClr val="bg1"/>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54" name="椭圆 117">
              <a:extLst>
                <a:ext uri="{FF2B5EF4-FFF2-40B4-BE49-F238E27FC236}">
                  <a16:creationId xmlns:a16="http://schemas.microsoft.com/office/drawing/2014/main" id="{A8C30C36-D840-4707-B766-ED6646A5B6FF}"/>
                </a:ext>
              </a:extLst>
            </p:cNvPr>
            <p:cNvSpPr/>
            <p:nvPr/>
          </p:nvSpPr>
          <p:spPr>
            <a:xfrm>
              <a:off x="4980404" y="2129234"/>
              <a:ext cx="459542" cy="430172"/>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120" name="直接连接符 119"/>
          <p:cNvCxnSpPr/>
          <p:nvPr/>
        </p:nvCxnSpPr>
        <p:spPr>
          <a:xfrm flipV="1">
            <a:off x="3462302" y="2586472"/>
            <a:ext cx="353957" cy="430142"/>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flipH="1" flipV="1">
            <a:off x="3462302" y="4427950"/>
            <a:ext cx="353957" cy="430142"/>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flipV="1">
            <a:off x="4106744" y="4062334"/>
            <a:ext cx="549565" cy="281761"/>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flipH="1">
            <a:off x="4106744" y="3052185"/>
            <a:ext cx="549565" cy="281761"/>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a:off x="4236714" y="3718071"/>
            <a:ext cx="858016" cy="0"/>
          </a:xfrm>
          <a:prstGeom prst="line">
            <a:avLst/>
          </a:prstGeom>
          <a:ln>
            <a:solidFill>
              <a:schemeClr val="bg1">
                <a:lumMod val="85000"/>
              </a:schemeClr>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29" name="组合 128"/>
          <p:cNvGrpSpPr/>
          <p:nvPr/>
        </p:nvGrpSpPr>
        <p:grpSpPr>
          <a:xfrm>
            <a:off x="4791165" y="1561805"/>
            <a:ext cx="5726143" cy="624241"/>
            <a:chOff x="7483989" y="3375179"/>
            <a:chExt cx="5726143" cy="624241"/>
          </a:xfrm>
        </p:grpSpPr>
        <p:sp>
          <p:nvSpPr>
            <p:cNvPr id="130" name="矩形 129"/>
            <p:cNvSpPr/>
            <p:nvPr/>
          </p:nvSpPr>
          <p:spPr>
            <a:xfrm>
              <a:off x="7483989" y="3723447"/>
              <a:ext cx="5726143" cy="27597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lumMod val="50000"/>
                    </a:schemeClr>
                  </a:solidFill>
                  <a:latin typeface="Century Gothic" panose="020B0502020202020204" pitchFamily="34" charset="0"/>
                </a:rPr>
                <a:t>Far far away, behind the word mountains, far from the countries Vokalia</a:t>
              </a:r>
            </a:p>
          </p:txBody>
        </p:sp>
        <p:sp>
          <p:nvSpPr>
            <p:cNvPr id="131" name="矩形 130"/>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grpSp>
        <p:nvGrpSpPr>
          <p:cNvPr id="144" name="组合 143"/>
          <p:cNvGrpSpPr/>
          <p:nvPr/>
        </p:nvGrpSpPr>
        <p:grpSpPr>
          <a:xfrm>
            <a:off x="4791165" y="5254080"/>
            <a:ext cx="5726143" cy="624241"/>
            <a:chOff x="7483989" y="3375179"/>
            <a:chExt cx="5726143" cy="624241"/>
          </a:xfrm>
        </p:grpSpPr>
        <p:sp>
          <p:nvSpPr>
            <p:cNvPr id="145" name="矩形 144"/>
            <p:cNvSpPr/>
            <p:nvPr/>
          </p:nvSpPr>
          <p:spPr>
            <a:xfrm>
              <a:off x="7483989" y="3723447"/>
              <a:ext cx="5726143" cy="27597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lumMod val="50000"/>
                    </a:schemeClr>
                  </a:solidFill>
                  <a:latin typeface="Century Gothic" panose="020B0502020202020204" pitchFamily="34" charset="0"/>
                </a:rPr>
                <a:t>Far far away, behind the word mountains, far from the countries Vokalia</a:t>
              </a:r>
            </a:p>
          </p:txBody>
        </p:sp>
        <p:sp>
          <p:nvSpPr>
            <p:cNvPr id="146" name="矩形 145"/>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grpSp>
        <p:nvGrpSpPr>
          <p:cNvPr id="147" name="组合 146"/>
          <p:cNvGrpSpPr/>
          <p:nvPr/>
        </p:nvGrpSpPr>
        <p:grpSpPr>
          <a:xfrm>
            <a:off x="5591265" y="2404724"/>
            <a:ext cx="5726143" cy="624241"/>
            <a:chOff x="7483989" y="3375179"/>
            <a:chExt cx="5726143" cy="624241"/>
          </a:xfrm>
        </p:grpSpPr>
        <p:sp>
          <p:nvSpPr>
            <p:cNvPr id="148" name="矩形 147"/>
            <p:cNvSpPr/>
            <p:nvPr/>
          </p:nvSpPr>
          <p:spPr>
            <a:xfrm>
              <a:off x="7483989" y="3723447"/>
              <a:ext cx="5726143" cy="27597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lumMod val="50000"/>
                    </a:schemeClr>
                  </a:solidFill>
                  <a:latin typeface="Century Gothic" panose="020B0502020202020204" pitchFamily="34" charset="0"/>
                </a:rPr>
                <a:t>Far Vocalic away, behind the word mountains, far from the countries Vokalia</a:t>
              </a:r>
            </a:p>
          </p:txBody>
        </p:sp>
        <p:sp>
          <p:nvSpPr>
            <p:cNvPr id="149" name="矩形 148"/>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grpSp>
        <p:nvGrpSpPr>
          <p:cNvPr id="150" name="组合 149"/>
          <p:cNvGrpSpPr/>
          <p:nvPr/>
        </p:nvGrpSpPr>
        <p:grpSpPr>
          <a:xfrm>
            <a:off x="5591265" y="4383017"/>
            <a:ext cx="5726143" cy="624241"/>
            <a:chOff x="7483989" y="3375179"/>
            <a:chExt cx="5726143" cy="624241"/>
          </a:xfrm>
        </p:grpSpPr>
        <p:sp>
          <p:nvSpPr>
            <p:cNvPr id="151" name="矩形 150"/>
            <p:cNvSpPr/>
            <p:nvPr/>
          </p:nvSpPr>
          <p:spPr>
            <a:xfrm>
              <a:off x="7483989" y="3723447"/>
              <a:ext cx="5726143" cy="27597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lumMod val="50000"/>
                    </a:schemeClr>
                  </a:solidFill>
                  <a:latin typeface="Century Gothic" panose="020B0502020202020204" pitchFamily="34" charset="0"/>
                </a:rPr>
                <a:t>Far Vocalic away, behind the word mountains, far from the countries Vokalia</a:t>
              </a:r>
            </a:p>
          </p:txBody>
        </p:sp>
        <p:sp>
          <p:nvSpPr>
            <p:cNvPr id="152" name="矩形 151"/>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grpSp>
        <p:nvGrpSpPr>
          <p:cNvPr id="153" name="组合 152"/>
          <p:cNvGrpSpPr/>
          <p:nvPr/>
        </p:nvGrpSpPr>
        <p:grpSpPr>
          <a:xfrm>
            <a:off x="6120412" y="3330172"/>
            <a:ext cx="5726143" cy="624241"/>
            <a:chOff x="7483989" y="3375179"/>
            <a:chExt cx="5726143" cy="624241"/>
          </a:xfrm>
        </p:grpSpPr>
        <p:sp>
          <p:nvSpPr>
            <p:cNvPr id="154" name="矩形 153"/>
            <p:cNvSpPr/>
            <p:nvPr/>
          </p:nvSpPr>
          <p:spPr>
            <a:xfrm>
              <a:off x="7483989" y="3723447"/>
              <a:ext cx="5726143" cy="27597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lumMod val="50000"/>
                    </a:schemeClr>
                  </a:solidFill>
                  <a:latin typeface="Century Gothic" panose="020B0502020202020204" pitchFamily="34" charset="0"/>
                </a:rPr>
                <a:t>Far Vocalic away, behind the word mountains, far from the countries Vokalia</a:t>
              </a:r>
            </a:p>
          </p:txBody>
        </p:sp>
        <p:sp>
          <p:nvSpPr>
            <p:cNvPr id="155" name="矩形 154"/>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sp>
        <p:nvSpPr>
          <p:cNvPr id="64" name="矩形 63">
            <a:extLst>
              <a:ext uri="{FF2B5EF4-FFF2-40B4-BE49-F238E27FC236}">
                <a16:creationId xmlns:a16="http://schemas.microsoft.com/office/drawing/2014/main" id="{FF5E3D94-8589-440E-95D2-9E4D56717D2F}"/>
              </a:ext>
            </a:extLst>
          </p:cNvPr>
          <p:cNvSpPr/>
          <p:nvPr/>
        </p:nvSpPr>
        <p:spPr>
          <a:xfrm>
            <a:off x="1447914" y="184169"/>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sales target</a:t>
            </a:r>
            <a:endParaRPr lang="zh-CN" altLang="en-US"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5" name="Imagen 4">
            <a:extLst>
              <a:ext uri="{FF2B5EF4-FFF2-40B4-BE49-F238E27FC236}">
                <a16:creationId xmlns:a16="http://schemas.microsoft.com/office/drawing/2014/main" id="{7C7FCA53-ECE2-4780-A8E1-D5A2BA69B69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5842" y="2649227"/>
            <a:ext cx="2869312" cy="4024604"/>
          </a:xfrm>
          <a:prstGeom prst="rect">
            <a:avLst/>
          </a:prstGeom>
        </p:spPr>
      </p:pic>
    </p:spTree>
    <p:extLst>
      <p:ext uri="{BB962C8B-B14F-4D97-AF65-F5344CB8AC3E}">
        <p14:creationId xmlns:p14="http://schemas.microsoft.com/office/powerpoint/2010/main" val="38211578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wipe(left)">
                                      <p:cBhvr>
                                        <p:cTn id="7" dur="500"/>
                                        <p:tgtEl>
                                          <p:spTgt spid="129"/>
                                        </p:tgtEl>
                                      </p:cBhvr>
                                    </p:animEffect>
                                  </p:childTnLst>
                                </p:cTn>
                              </p:par>
                              <p:par>
                                <p:cTn id="8" presetID="22" presetClass="entr" presetSubtype="8"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wipe(left)">
                                      <p:cBhvr>
                                        <p:cTn id="10" dur="500"/>
                                        <p:tgtEl>
                                          <p:spTgt spid="144"/>
                                        </p:tgtEl>
                                      </p:cBhvr>
                                    </p:animEffect>
                                  </p:childTnLst>
                                </p:cTn>
                              </p:par>
                              <p:par>
                                <p:cTn id="11" presetID="22" presetClass="entr" presetSubtype="8" fill="hold" nodeType="with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wipe(left)">
                                      <p:cBhvr>
                                        <p:cTn id="13" dur="500"/>
                                        <p:tgtEl>
                                          <p:spTgt spid="147"/>
                                        </p:tgtEl>
                                      </p:cBhvr>
                                    </p:animEffect>
                                  </p:childTnLst>
                                </p:cTn>
                              </p:par>
                              <p:par>
                                <p:cTn id="14" presetID="22" presetClass="entr" presetSubtype="8" fill="hold" nodeType="with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wipe(left)">
                                      <p:cBhvr>
                                        <p:cTn id="16" dur="500"/>
                                        <p:tgtEl>
                                          <p:spTgt spid="150"/>
                                        </p:tgtEl>
                                      </p:cBhvr>
                                    </p:animEffect>
                                  </p:childTnLst>
                                </p:cTn>
                              </p:par>
                              <p:par>
                                <p:cTn id="17" presetID="22" presetClass="entr" presetSubtype="8" fill="hold" nodeType="with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wipe(left)">
                                      <p:cBhvr>
                                        <p:cTn id="19"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1">
            <a:extLst>
              <a:ext uri="{FF2B5EF4-FFF2-40B4-BE49-F238E27FC236}">
                <a16:creationId xmlns:a16="http://schemas.microsoft.com/office/drawing/2014/main" id="{62D504F9-365E-4943-8950-E8830762D80D}"/>
              </a:ext>
            </a:extLst>
          </p:cNvPr>
          <p:cNvSpPr txBox="1"/>
          <p:nvPr>
            <p:custDataLst>
              <p:tags r:id="rId1"/>
            </p:custDataLst>
          </p:nvPr>
        </p:nvSpPr>
        <p:spPr>
          <a:xfrm>
            <a:off x="7088352" y="2592105"/>
            <a:ext cx="4355685" cy="619114"/>
          </a:xfrm>
          <a:prstGeom prst="rect">
            <a:avLst/>
          </a:prstGeom>
          <a:noFill/>
        </p:spPr>
        <p:txBody>
          <a:bodyPr wrap="square" lIns="0" tIns="0" rIns="0" bIns="0" anchor="ctr">
            <a:spAutoFit/>
          </a:bodyPr>
          <a:lstStyle/>
          <a:p>
            <a:r>
              <a:rPr lang="en-US" altLang="zh-CN" sz="23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Annual work overview</a:t>
            </a:r>
          </a:p>
          <a:p>
            <a:r>
              <a:rPr lang="en-US" altLang="zh-CN" sz="10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ANNUAL WORK SUMMARY</a:t>
            </a:r>
            <a:endParaRPr lang="zh-CN" altLang="en-US" sz="10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endParaRPr>
          </a:p>
        </p:txBody>
      </p:sp>
      <p:grpSp>
        <p:nvGrpSpPr>
          <p:cNvPr id="3" name="组合 2">
            <a:extLst>
              <a:ext uri="{FF2B5EF4-FFF2-40B4-BE49-F238E27FC236}">
                <a16:creationId xmlns:a16="http://schemas.microsoft.com/office/drawing/2014/main" id="{5D707852-5E68-41B7-A387-2CF782F833F2}"/>
              </a:ext>
            </a:extLst>
          </p:cNvPr>
          <p:cNvGrpSpPr/>
          <p:nvPr/>
        </p:nvGrpSpPr>
        <p:grpSpPr>
          <a:xfrm>
            <a:off x="5826961" y="2564136"/>
            <a:ext cx="978447" cy="595311"/>
            <a:chOff x="6127160" y="2096130"/>
            <a:chExt cx="1128426" cy="686432"/>
          </a:xfrm>
        </p:grpSpPr>
        <p:cxnSp>
          <p:nvCxnSpPr>
            <p:cNvPr id="4" name="MH_Other_1">
              <a:extLst>
                <a:ext uri="{FF2B5EF4-FFF2-40B4-BE49-F238E27FC236}">
                  <a16:creationId xmlns:a16="http://schemas.microsoft.com/office/drawing/2014/main" id="{7A82C5A6-0ECB-4F4D-A64D-F24A38B1B3FD}"/>
                </a:ext>
              </a:extLst>
            </p:cNvPr>
            <p:cNvCxnSpPr/>
            <p:nvPr>
              <p:custDataLst>
                <p:tags r:id="rId15"/>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MH_Other_2">
              <a:extLst>
                <a:ext uri="{FF2B5EF4-FFF2-40B4-BE49-F238E27FC236}">
                  <a16:creationId xmlns:a16="http://schemas.microsoft.com/office/drawing/2014/main" id="{E2D93412-9B60-4837-A9B3-EC93762F0F44}"/>
                </a:ext>
              </a:extLst>
            </p:cNvPr>
            <p:cNvSpPr/>
            <p:nvPr>
              <p:custDataLst>
                <p:tags r:id="rId16"/>
              </p:custDataLst>
            </p:nvPr>
          </p:nvSpPr>
          <p:spPr>
            <a:xfrm>
              <a:off x="6145577" y="2497943"/>
              <a:ext cx="532403" cy="242763"/>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92500" lnSpcReduction="10000"/>
            </a:bodyPr>
            <a:lstStyle/>
            <a:p>
              <a:pPr algn="ctr">
                <a:defRPr/>
              </a:pPr>
              <a:endParaRPr lang="zh-CN" altLang="en-US" sz="10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endParaRPr>
            </a:p>
          </p:txBody>
        </p:sp>
        <p:sp>
          <p:nvSpPr>
            <p:cNvPr id="6" name="MH_Other_3">
              <a:extLst>
                <a:ext uri="{FF2B5EF4-FFF2-40B4-BE49-F238E27FC236}">
                  <a16:creationId xmlns:a16="http://schemas.microsoft.com/office/drawing/2014/main" id="{8EB829E7-3BF5-4C86-ACB1-1BD01D8DF47C}"/>
                </a:ext>
              </a:extLst>
            </p:cNvPr>
            <p:cNvSpPr txBox="1">
              <a:spLocks noChangeArrowheads="1"/>
            </p:cNvSpPr>
            <p:nvPr>
              <p:custDataLst>
                <p:tags r:id="rId17"/>
              </p:custDataLst>
            </p:nvPr>
          </p:nvSpPr>
          <p:spPr bwMode="auto">
            <a:xfrm>
              <a:off x="6127160" y="2108553"/>
              <a:ext cx="565888" cy="3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da-DK" altLang="zh-CN">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A</a:t>
              </a:r>
              <a:endParaRPr lang="zh-CN" altLang="en-US">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7" name="MH_SubTitle_2">
            <a:extLst>
              <a:ext uri="{FF2B5EF4-FFF2-40B4-BE49-F238E27FC236}">
                <a16:creationId xmlns:a16="http://schemas.microsoft.com/office/drawing/2014/main" id="{928C2056-DB03-4955-8B54-24B9DDBC3789}"/>
              </a:ext>
            </a:extLst>
          </p:cNvPr>
          <p:cNvSpPr txBox="1"/>
          <p:nvPr>
            <p:custDataLst>
              <p:tags r:id="rId2"/>
            </p:custDataLst>
          </p:nvPr>
        </p:nvSpPr>
        <p:spPr>
          <a:xfrm>
            <a:off x="7088352" y="3498624"/>
            <a:ext cx="4355685" cy="619114"/>
          </a:xfrm>
          <a:prstGeom prst="rect">
            <a:avLst/>
          </a:prstGeom>
          <a:noFill/>
        </p:spPr>
        <p:txBody>
          <a:bodyPr wrap="square" lIns="0" tIns="0" rIns="0" bIns="0" anchor="ctr">
            <a:spAutoFit/>
          </a:bodyPr>
          <a:lstStyle/>
          <a:p>
            <a:pPr lvl="0"/>
            <a:r>
              <a:rPr lang="en-US" altLang="zh-CN" sz="23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Work completion</a:t>
            </a:r>
          </a:p>
          <a:p>
            <a:pPr lvl="0"/>
            <a:r>
              <a:rPr lang="en-US" altLang="zh-CN" sz="10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COMPLETION OF WORK</a:t>
            </a:r>
            <a:endParaRPr lang="zh-CN" altLang="en-US" sz="10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endParaRPr>
          </a:p>
        </p:txBody>
      </p:sp>
      <p:grpSp>
        <p:nvGrpSpPr>
          <p:cNvPr id="8" name="组合 6">
            <a:extLst>
              <a:ext uri="{FF2B5EF4-FFF2-40B4-BE49-F238E27FC236}">
                <a16:creationId xmlns:a16="http://schemas.microsoft.com/office/drawing/2014/main" id="{E4C9DFBB-7689-4531-B50D-33ACCC9DD910}"/>
              </a:ext>
            </a:extLst>
          </p:cNvPr>
          <p:cNvGrpSpPr/>
          <p:nvPr/>
        </p:nvGrpSpPr>
        <p:grpSpPr>
          <a:xfrm>
            <a:off x="5826961" y="3471138"/>
            <a:ext cx="978447" cy="595311"/>
            <a:chOff x="6127160" y="3142521"/>
            <a:chExt cx="1128426" cy="686432"/>
          </a:xfrm>
        </p:grpSpPr>
        <p:cxnSp>
          <p:nvCxnSpPr>
            <p:cNvPr id="9" name="MH_Other_4">
              <a:extLst>
                <a:ext uri="{FF2B5EF4-FFF2-40B4-BE49-F238E27FC236}">
                  <a16:creationId xmlns:a16="http://schemas.microsoft.com/office/drawing/2014/main" id="{18E150A9-6C11-4979-86FC-42629B5246FC}"/>
                </a:ext>
              </a:extLst>
            </p:cNvPr>
            <p:cNvCxnSpPr/>
            <p:nvPr>
              <p:custDataLst>
                <p:tags r:id="rId12"/>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MH_Other_5">
              <a:extLst>
                <a:ext uri="{FF2B5EF4-FFF2-40B4-BE49-F238E27FC236}">
                  <a16:creationId xmlns:a16="http://schemas.microsoft.com/office/drawing/2014/main" id="{943E2C65-FAC1-4011-9A60-C86078AB0E34}"/>
                </a:ext>
              </a:extLst>
            </p:cNvPr>
            <p:cNvSpPr/>
            <p:nvPr>
              <p:custDataLst>
                <p:tags r:id="rId13"/>
              </p:custDataLst>
            </p:nvPr>
          </p:nvSpPr>
          <p:spPr>
            <a:xfrm>
              <a:off x="6145577" y="3544334"/>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92500" lnSpcReduction="10000"/>
            </a:bodyPr>
            <a:lstStyle/>
            <a:p>
              <a:pPr algn="ctr">
                <a:defRPr/>
              </a:pPr>
              <a:endParaRPr lang="zh-CN" altLang="en-US" sz="10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endParaRPr>
            </a:p>
          </p:txBody>
        </p:sp>
        <p:sp>
          <p:nvSpPr>
            <p:cNvPr id="11" name="MH_Other_6">
              <a:extLst>
                <a:ext uri="{FF2B5EF4-FFF2-40B4-BE49-F238E27FC236}">
                  <a16:creationId xmlns:a16="http://schemas.microsoft.com/office/drawing/2014/main" id="{985B1F75-7C04-4795-87B5-F3F215553CC1}"/>
                </a:ext>
              </a:extLst>
            </p:cNvPr>
            <p:cNvSpPr txBox="1">
              <a:spLocks noChangeArrowheads="1"/>
            </p:cNvSpPr>
            <p:nvPr>
              <p:custDataLst>
                <p:tags r:id="rId14"/>
              </p:custDataLst>
            </p:nvPr>
          </p:nvSpPr>
          <p:spPr bwMode="auto">
            <a:xfrm>
              <a:off x="6127160" y="3154944"/>
              <a:ext cx="565888" cy="3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B</a:t>
              </a:r>
              <a:endParaRPr lang="zh-CN" altLang="en-US">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12" name="MH_SubTitle_3">
            <a:extLst>
              <a:ext uri="{FF2B5EF4-FFF2-40B4-BE49-F238E27FC236}">
                <a16:creationId xmlns:a16="http://schemas.microsoft.com/office/drawing/2014/main" id="{79AB0350-582A-4B2F-A6E8-6001DCDAAE52}"/>
              </a:ext>
            </a:extLst>
          </p:cNvPr>
          <p:cNvSpPr txBox="1"/>
          <p:nvPr>
            <p:custDataLst>
              <p:tags r:id="rId3"/>
            </p:custDataLst>
          </p:nvPr>
        </p:nvSpPr>
        <p:spPr>
          <a:xfrm>
            <a:off x="7088352" y="4405143"/>
            <a:ext cx="4355685" cy="619114"/>
          </a:xfrm>
          <a:prstGeom prst="rect">
            <a:avLst/>
          </a:prstGeom>
          <a:noFill/>
        </p:spPr>
        <p:txBody>
          <a:bodyPr wrap="square" lIns="0" tIns="0" rIns="0" bIns="0" anchor="ctr">
            <a:spAutoFit/>
          </a:bodyPr>
          <a:lstStyle/>
          <a:p>
            <a:pPr lvl="0"/>
            <a:r>
              <a:rPr lang="en-US" altLang="zh-CN" sz="23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Successful project display</a:t>
            </a:r>
          </a:p>
          <a:p>
            <a:pPr lvl="0"/>
            <a:r>
              <a:rPr lang="en-US" altLang="zh-CN" sz="10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SUCCESSFUL PROJECT </a:t>
            </a:r>
            <a:endParaRPr lang="zh-CN" altLang="en-US" sz="10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endParaRPr>
          </a:p>
        </p:txBody>
      </p:sp>
      <p:grpSp>
        <p:nvGrpSpPr>
          <p:cNvPr id="13" name="组合 7">
            <a:extLst>
              <a:ext uri="{FF2B5EF4-FFF2-40B4-BE49-F238E27FC236}">
                <a16:creationId xmlns:a16="http://schemas.microsoft.com/office/drawing/2014/main" id="{0028AF05-F563-42B9-B180-5FCD949AADA9}"/>
              </a:ext>
            </a:extLst>
          </p:cNvPr>
          <p:cNvGrpSpPr/>
          <p:nvPr/>
        </p:nvGrpSpPr>
        <p:grpSpPr>
          <a:xfrm>
            <a:off x="5826961" y="4378142"/>
            <a:ext cx="978447" cy="595311"/>
            <a:chOff x="6127160" y="4187237"/>
            <a:chExt cx="1128426" cy="686432"/>
          </a:xfrm>
        </p:grpSpPr>
        <p:cxnSp>
          <p:nvCxnSpPr>
            <p:cNvPr id="14" name="MH_Other_7">
              <a:extLst>
                <a:ext uri="{FF2B5EF4-FFF2-40B4-BE49-F238E27FC236}">
                  <a16:creationId xmlns:a16="http://schemas.microsoft.com/office/drawing/2014/main" id="{933EBB69-84DA-49EB-B344-E2E8946E3E0D}"/>
                </a:ext>
              </a:extLst>
            </p:cNvPr>
            <p:cNvCxnSpPr/>
            <p:nvPr>
              <p:custDataLst>
                <p:tags r:id="rId9"/>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MH_Other_8">
              <a:extLst>
                <a:ext uri="{FF2B5EF4-FFF2-40B4-BE49-F238E27FC236}">
                  <a16:creationId xmlns:a16="http://schemas.microsoft.com/office/drawing/2014/main" id="{24E7B752-02E3-4EC0-A69F-F3DBD0566A05}"/>
                </a:ext>
              </a:extLst>
            </p:cNvPr>
            <p:cNvSpPr/>
            <p:nvPr>
              <p:custDataLst>
                <p:tags r:id="rId10"/>
              </p:custDataLst>
            </p:nvPr>
          </p:nvSpPr>
          <p:spPr>
            <a:xfrm>
              <a:off x="6145577" y="458905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92500" lnSpcReduction="10000"/>
            </a:bodyPr>
            <a:lstStyle/>
            <a:p>
              <a:pPr algn="ctr">
                <a:defRPr/>
              </a:pPr>
              <a:endParaRPr lang="zh-CN" altLang="en-US" sz="10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endParaRPr>
            </a:p>
          </p:txBody>
        </p:sp>
        <p:sp>
          <p:nvSpPr>
            <p:cNvPr id="16" name="MH_Other_9">
              <a:extLst>
                <a:ext uri="{FF2B5EF4-FFF2-40B4-BE49-F238E27FC236}">
                  <a16:creationId xmlns:a16="http://schemas.microsoft.com/office/drawing/2014/main" id="{D30D6D9B-FF7B-487C-B872-0E74FA1FEF09}"/>
                </a:ext>
              </a:extLst>
            </p:cNvPr>
            <p:cNvSpPr txBox="1">
              <a:spLocks noChangeArrowheads="1"/>
            </p:cNvSpPr>
            <p:nvPr>
              <p:custDataLst>
                <p:tags r:id="rId11"/>
              </p:custDataLst>
            </p:nvPr>
          </p:nvSpPr>
          <p:spPr bwMode="auto">
            <a:xfrm>
              <a:off x="6127160" y="4199660"/>
              <a:ext cx="565888" cy="3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C</a:t>
              </a:r>
              <a:endParaRPr lang="zh-CN" altLang="en-US">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17" name="MH_SubTitle_4">
            <a:extLst>
              <a:ext uri="{FF2B5EF4-FFF2-40B4-BE49-F238E27FC236}">
                <a16:creationId xmlns:a16="http://schemas.microsoft.com/office/drawing/2014/main" id="{408E6AA0-BD8A-4E32-9300-72D3E3E7E3CC}"/>
              </a:ext>
            </a:extLst>
          </p:cNvPr>
          <p:cNvSpPr txBox="1"/>
          <p:nvPr>
            <p:custDataLst>
              <p:tags r:id="rId4"/>
            </p:custDataLst>
          </p:nvPr>
        </p:nvSpPr>
        <p:spPr>
          <a:xfrm>
            <a:off x="7088352" y="5311662"/>
            <a:ext cx="4355685" cy="619114"/>
          </a:xfrm>
          <a:prstGeom prst="rect">
            <a:avLst/>
          </a:prstGeom>
          <a:noFill/>
        </p:spPr>
        <p:txBody>
          <a:bodyPr wrap="square" lIns="0" tIns="0" rIns="0" bIns="0" anchor="ctr">
            <a:spAutoFit/>
          </a:bodyPr>
          <a:lstStyle/>
          <a:p>
            <a:pPr lvl="0"/>
            <a:r>
              <a:rPr lang="en-US" altLang="zh-CN" sz="23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Next year's work plan</a:t>
            </a:r>
          </a:p>
          <a:p>
            <a:pPr lvl="0"/>
            <a:r>
              <a:rPr lang="en-US" altLang="zh-CN" sz="10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NEXT YEAR WORK PLAN</a:t>
            </a:r>
            <a:endParaRPr lang="zh-CN" altLang="en-US" sz="10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endParaRPr>
          </a:p>
        </p:txBody>
      </p:sp>
      <p:grpSp>
        <p:nvGrpSpPr>
          <p:cNvPr id="18" name="组合 9">
            <a:extLst>
              <a:ext uri="{FF2B5EF4-FFF2-40B4-BE49-F238E27FC236}">
                <a16:creationId xmlns:a16="http://schemas.microsoft.com/office/drawing/2014/main" id="{E4668715-27BF-4390-AF0F-05F0222328E1}"/>
              </a:ext>
            </a:extLst>
          </p:cNvPr>
          <p:cNvGrpSpPr/>
          <p:nvPr/>
        </p:nvGrpSpPr>
        <p:grpSpPr>
          <a:xfrm>
            <a:off x="5826961" y="5285144"/>
            <a:ext cx="978447" cy="593859"/>
            <a:chOff x="6127160" y="5233626"/>
            <a:chExt cx="1128426" cy="684758"/>
          </a:xfrm>
        </p:grpSpPr>
        <p:cxnSp>
          <p:nvCxnSpPr>
            <p:cNvPr id="19" name="MH_Other_10">
              <a:extLst>
                <a:ext uri="{FF2B5EF4-FFF2-40B4-BE49-F238E27FC236}">
                  <a16:creationId xmlns:a16="http://schemas.microsoft.com/office/drawing/2014/main" id="{14E9570B-C563-466A-A6C1-BA956379C0EF}"/>
                </a:ext>
              </a:extLst>
            </p:cNvPr>
            <p:cNvCxnSpPr/>
            <p:nvPr>
              <p:custDataLst>
                <p:tags r:id="rId6"/>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MH_Other_11">
              <a:extLst>
                <a:ext uri="{FF2B5EF4-FFF2-40B4-BE49-F238E27FC236}">
                  <a16:creationId xmlns:a16="http://schemas.microsoft.com/office/drawing/2014/main" id="{60FE4333-BA2B-4EE5-AD2E-2DB6520C307C}"/>
                </a:ext>
              </a:extLst>
            </p:cNvPr>
            <p:cNvSpPr/>
            <p:nvPr>
              <p:custDataLst>
                <p:tags r:id="rId7"/>
              </p:custDataLst>
            </p:nvPr>
          </p:nvSpPr>
          <p:spPr>
            <a:xfrm>
              <a:off x="6145577" y="5635440"/>
              <a:ext cx="532403" cy="241088"/>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75933" anchor="ctr">
              <a:normAutofit fontScale="92500" lnSpcReduction="10000"/>
            </a:bodyPr>
            <a:lstStyle/>
            <a:p>
              <a:pPr algn="ctr">
                <a:defRPr/>
              </a:pPr>
              <a:endParaRPr lang="zh-CN" altLang="en-US" sz="100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endParaRPr>
            </a:p>
          </p:txBody>
        </p:sp>
        <p:sp>
          <p:nvSpPr>
            <p:cNvPr id="21" name="MH_Other_12">
              <a:extLst>
                <a:ext uri="{FF2B5EF4-FFF2-40B4-BE49-F238E27FC236}">
                  <a16:creationId xmlns:a16="http://schemas.microsoft.com/office/drawing/2014/main" id="{1ECE246F-A681-42F7-A1FC-038B4135334F}"/>
                </a:ext>
              </a:extLst>
            </p:cNvPr>
            <p:cNvSpPr txBox="1">
              <a:spLocks noChangeArrowheads="1"/>
            </p:cNvSpPr>
            <p:nvPr>
              <p:custDataLst>
                <p:tags r:id="rId8"/>
              </p:custDataLst>
            </p:nvPr>
          </p:nvSpPr>
          <p:spPr bwMode="auto">
            <a:xfrm>
              <a:off x="6127160" y="5246051"/>
              <a:ext cx="565888" cy="3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D</a:t>
              </a:r>
              <a:endParaRPr lang="zh-CN" altLang="en-US">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22" name="MH_Others_1">
            <a:extLst>
              <a:ext uri="{FF2B5EF4-FFF2-40B4-BE49-F238E27FC236}">
                <a16:creationId xmlns:a16="http://schemas.microsoft.com/office/drawing/2014/main" id="{AF001D83-D035-4797-A0EB-C953CD7BA874}"/>
              </a:ext>
            </a:extLst>
          </p:cNvPr>
          <p:cNvSpPr txBox="1"/>
          <p:nvPr>
            <p:custDataLst>
              <p:tags r:id="rId5"/>
            </p:custDataLst>
          </p:nvPr>
        </p:nvSpPr>
        <p:spPr>
          <a:xfrm>
            <a:off x="5826961" y="1680399"/>
            <a:ext cx="3650696" cy="492443"/>
          </a:xfrm>
          <a:prstGeom prst="rect">
            <a:avLst/>
          </a:prstGeom>
          <a:noFill/>
        </p:spPr>
        <p:txBody>
          <a:bodyPr vert="horz" wrap="square" lIns="0" tIns="0" rIns="0" bIns="0" rtlCol="0" anchor="ctr" anchorCtr="0">
            <a:spAutoFit/>
          </a:bodyPr>
          <a:lstStyle/>
          <a:p>
            <a:pPr algn="ctr"/>
            <a:r>
              <a:rPr lang="en-US" altLang="zh-CN" sz="3200" b="1">
                <a:solidFill>
                  <a:schemeClr val="accent6">
                    <a:lumMod val="60000"/>
                    <a:lumOff val="40000"/>
                  </a:schemeClr>
                </a:solidFill>
                <a:latin typeface="印品黑体" panose="00000500000000000000" pitchFamily="2" charset="-122"/>
                <a:ea typeface="印品黑体" panose="00000500000000000000" pitchFamily="2" charset="-122"/>
                <a:sym typeface="Arial" panose="020B0604020202020204" pitchFamily="34" charset="0"/>
              </a:rPr>
              <a:t>Table of Contents</a:t>
            </a:r>
            <a:endParaRPr lang="zh-CN" altLang="en-US" sz="3200" b="1">
              <a:solidFill>
                <a:schemeClr val="accent6">
                  <a:lumMod val="60000"/>
                  <a:lumOff val="40000"/>
                </a:schemeClr>
              </a:solidFill>
              <a:latin typeface="印品黑体" panose="00000500000000000000" pitchFamily="2" charset="-122"/>
              <a:ea typeface="印品黑体" panose="00000500000000000000" pitchFamily="2" charset="-122"/>
              <a:sym typeface="Arial" panose="020B0604020202020204" pitchFamily="34" charset="0"/>
            </a:endParaRPr>
          </a:p>
        </p:txBody>
      </p:sp>
      <p:pic>
        <p:nvPicPr>
          <p:cNvPr id="30" name="Imagen 29">
            <a:extLst>
              <a:ext uri="{FF2B5EF4-FFF2-40B4-BE49-F238E27FC236}">
                <a16:creationId xmlns:a16="http://schemas.microsoft.com/office/drawing/2014/main" id="{FF5E784C-B378-44CD-8FA7-2557EE5B68B2}"/>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747963" y="0"/>
            <a:ext cx="4642994" cy="6858000"/>
          </a:xfrm>
          <a:prstGeom prst="rect">
            <a:avLst/>
          </a:prstGeom>
        </p:spPr>
      </p:pic>
    </p:spTree>
    <p:extLst>
      <p:ext uri="{BB962C8B-B14F-4D97-AF65-F5344CB8AC3E}">
        <p14:creationId xmlns:p14="http://schemas.microsoft.com/office/powerpoint/2010/main" val="92842165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8508140" y="2251658"/>
            <a:ext cx="2423456" cy="1068606"/>
            <a:chOff x="7483989" y="3375179"/>
            <a:chExt cx="3366163" cy="1068606"/>
          </a:xfrm>
        </p:grpSpPr>
        <p:sp>
          <p:nvSpPr>
            <p:cNvPr id="34" name="矩形 33"/>
            <p:cNvSpPr/>
            <p:nvPr/>
          </p:nvSpPr>
          <p:spPr>
            <a:xfrm>
              <a:off x="7483990" y="3761547"/>
              <a:ext cx="3082049"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lumMod val="50000"/>
                    </a:schemeClr>
                  </a:solidFill>
                  <a:latin typeface="Century Gothic" panose="020B0502020202020204" pitchFamily="34" charset="0"/>
                </a:rPr>
                <a:t>Far far away, behind the word mountains, far from the countries Vokalia</a:t>
              </a:r>
            </a:p>
          </p:txBody>
        </p:sp>
        <p:sp>
          <p:nvSpPr>
            <p:cNvPr id="35" name="矩形 34"/>
            <p:cNvSpPr/>
            <p:nvPr/>
          </p:nvSpPr>
          <p:spPr>
            <a:xfrm>
              <a:off x="7483989" y="3375179"/>
              <a:ext cx="3366163"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grpSp>
        <p:nvGrpSpPr>
          <p:cNvPr id="39" name="组合 38"/>
          <p:cNvGrpSpPr/>
          <p:nvPr/>
        </p:nvGrpSpPr>
        <p:grpSpPr>
          <a:xfrm>
            <a:off x="8508140" y="3901168"/>
            <a:ext cx="2423456" cy="1068606"/>
            <a:chOff x="7483989" y="3375179"/>
            <a:chExt cx="3366163" cy="1068606"/>
          </a:xfrm>
        </p:grpSpPr>
        <p:sp>
          <p:nvSpPr>
            <p:cNvPr id="40" name="矩形 39"/>
            <p:cNvSpPr/>
            <p:nvPr/>
          </p:nvSpPr>
          <p:spPr>
            <a:xfrm>
              <a:off x="7483990" y="3761547"/>
              <a:ext cx="3082049"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lumMod val="50000"/>
                    </a:schemeClr>
                  </a:solidFill>
                  <a:latin typeface="Century Gothic" panose="020B0502020202020204" pitchFamily="34" charset="0"/>
                </a:rPr>
                <a:t>Far far away, behind the word mountains, far from the countries Vokalia</a:t>
              </a:r>
            </a:p>
          </p:txBody>
        </p:sp>
        <p:sp>
          <p:nvSpPr>
            <p:cNvPr id="41" name="矩形 40"/>
            <p:cNvSpPr/>
            <p:nvPr/>
          </p:nvSpPr>
          <p:spPr>
            <a:xfrm>
              <a:off x="7483989" y="3375179"/>
              <a:ext cx="3366163"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cxnSp>
        <p:nvCxnSpPr>
          <p:cNvPr id="28" name="直接连接符 27"/>
          <p:cNvCxnSpPr/>
          <p:nvPr/>
        </p:nvCxnSpPr>
        <p:spPr>
          <a:xfrm flipH="1">
            <a:off x="7780866" y="2870693"/>
            <a:ext cx="522727"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7780866" y="4304850"/>
            <a:ext cx="522727"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878424" y="2870693"/>
            <a:ext cx="522727"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878424" y="4304850"/>
            <a:ext cx="522727" cy="0"/>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1223568" y="2251658"/>
            <a:ext cx="2465470" cy="1068606"/>
            <a:chOff x="7141518" y="3375179"/>
            <a:chExt cx="3424521" cy="1068606"/>
          </a:xfrm>
        </p:grpSpPr>
        <p:sp>
          <p:nvSpPr>
            <p:cNvPr id="37" name="矩形 36"/>
            <p:cNvSpPr/>
            <p:nvPr/>
          </p:nvSpPr>
          <p:spPr>
            <a:xfrm>
              <a:off x="7483990" y="3761547"/>
              <a:ext cx="3082048"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a:solidFill>
                    <a:schemeClr val="bg1">
                      <a:lumMod val="50000"/>
                    </a:schemeClr>
                  </a:solidFill>
                  <a:latin typeface="Century Gothic" panose="020B0502020202020204" pitchFamily="34" charset="0"/>
                </a:rPr>
                <a:t>Far far away, behind the word mountains, far from the countries Vokalia</a:t>
              </a:r>
            </a:p>
          </p:txBody>
        </p:sp>
        <p:sp>
          <p:nvSpPr>
            <p:cNvPr id="38" name="矩形 37"/>
            <p:cNvSpPr/>
            <p:nvPr/>
          </p:nvSpPr>
          <p:spPr>
            <a:xfrm>
              <a:off x="7141518" y="3375179"/>
              <a:ext cx="3424521"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grpSp>
        <p:nvGrpSpPr>
          <p:cNvPr id="42" name="组合 41"/>
          <p:cNvGrpSpPr/>
          <p:nvPr/>
        </p:nvGrpSpPr>
        <p:grpSpPr>
          <a:xfrm>
            <a:off x="1417637" y="3901168"/>
            <a:ext cx="2271399" cy="1068606"/>
            <a:chOff x="7411080" y="3375179"/>
            <a:chExt cx="3154958" cy="1068606"/>
          </a:xfrm>
        </p:grpSpPr>
        <p:sp>
          <p:nvSpPr>
            <p:cNvPr id="43" name="矩形 42"/>
            <p:cNvSpPr/>
            <p:nvPr/>
          </p:nvSpPr>
          <p:spPr>
            <a:xfrm>
              <a:off x="7483990" y="3761547"/>
              <a:ext cx="3082048" cy="68223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a:solidFill>
                    <a:schemeClr val="bg1">
                      <a:lumMod val="50000"/>
                    </a:schemeClr>
                  </a:solidFill>
                  <a:latin typeface="Century Gothic" panose="020B0502020202020204" pitchFamily="34" charset="0"/>
                </a:rPr>
                <a:t>Far far away, behind the word mountains, far from the countries Vokalia</a:t>
              </a:r>
            </a:p>
          </p:txBody>
        </p:sp>
        <p:sp>
          <p:nvSpPr>
            <p:cNvPr id="44" name="矩形 43"/>
            <p:cNvSpPr/>
            <p:nvPr/>
          </p:nvSpPr>
          <p:spPr>
            <a:xfrm>
              <a:off x="7411080" y="3375179"/>
              <a:ext cx="3154958"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grpSp>
        <p:nvGrpSpPr>
          <p:cNvPr id="45" name="Group 145"/>
          <p:cNvGrpSpPr/>
          <p:nvPr/>
        </p:nvGrpSpPr>
        <p:grpSpPr>
          <a:xfrm>
            <a:off x="1582278" y="5419440"/>
            <a:ext cx="608575" cy="608575"/>
            <a:chOff x="3510757" y="2582069"/>
            <a:chExt cx="464344" cy="464344"/>
          </a:xfrm>
          <a:solidFill>
            <a:schemeClr val="accent1"/>
          </a:solidFill>
        </p:grpSpPr>
        <p:sp>
          <p:nvSpPr>
            <p:cNvPr id="46"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47"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49" name="矩形 48"/>
          <p:cNvSpPr/>
          <p:nvPr/>
        </p:nvSpPr>
        <p:spPr>
          <a:xfrm>
            <a:off x="2270779" y="5326284"/>
            <a:ext cx="832089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lumMod val="50000"/>
                  </a:schemeClr>
                </a:solidFill>
                <a:latin typeface="Century Gothic" panose="020B0502020202020204" pitchFamily="34" charset="0"/>
              </a:rPr>
              <a:t>Far far away, behind the word mountains, far from the countries Vokalia and Consonantia, there live the blind texts. Far far away, behind the word mountains, far from the countriesand Consonantia, there live the blind texts.</a:t>
            </a:r>
          </a:p>
          <a:p>
            <a:pPr>
              <a:lnSpc>
                <a:spcPct val="120000"/>
              </a:lnSpc>
            </a:pPr>
            <a:r>
              <a:rPr lang="en-US" altLang="zh-CN" sz="1100">
                <a:solidFill>
                  <a:schemeClr val="bg1">
                    <a:lumMod val="50000"/>
                  </a:schemeClr>
                </a:solidFill>
                <a:latin typeface="Century Gothic" panose="020B0502020202020204" pitchFamily="34" charset="0"/>
              </a:rPr>
              <a:t> Vokalia and Consonantia, there live the blind texts.</a:t>
            </a:r>
          </a:p>
        </p:txBody>
      </p:sp>
      <p:sp>
        <p:nvSpPr>
          <p:cNvPr id="55" name="矩形 54">
            <a:extLst>
              <a:ext uri="{FF2B5EF4-FFF2-40B4-BE49-F238E27FC236}">
                <a16:creationId xmlns:a16="http://schemas.microsoft.com/office/drawing/2014/main" id="{AC710D89-1D35-403F-846E-7ED1AF1A6D13}"/>
              </a:ext>
            </a:extLst>
          </p:cNvPr>
          <p:cNvSpPr/>
          <p:nvPr/>
        </p:nvSpPr>
        <p:spPr>
          <a:xfrm>
            <a:off x="1417637" y="20367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sales target</a:t>
            </a:r>
            <a:endParaRPr lang="zh-CN" altLang="en-US"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14" name="Imagen 13">
            <a:extLst>
              <a:ext uri="{FF2B5EF4-FFF2-40B4-BE49-F238E27FC236}">
                <a16:creationId xmlns:a16="http://schemas.microsoft.com/office/drawing/2014/main" id="{FE023CC5-6868-4CA1-83BC-30808ED828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7250" y="2870693"/>
            <a:ext cx="2857500" cy="1600200"/>
          </a:xfrm>
          <a:prstGeom prst="rect">
            <a:avLst/>
          </a:prstGeom>
        </p:spPr>
      </p:pic>
    </p:spTree>
    <p:extLst>
      <p:ext uri="{BB962C8B-B14F-4D97-AF65-F5344CB8AC3E}">
        <p14:creationId xmlns:p14="http://schemas.microsoft.com/office/powerpoint/2010/main" val="15708188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elogramo 2">
            <a:extLst>
              <a:ext uri="{FF2B5EF4-FFF2-40B4-BE49-F238E27FC236}">
                <a16:creationId xmlns:a16="http://schemas.microsoft.com/office/drawing/2014/main" id="{7B818F65-BE7B-4BB6-97D0-90BE7A9C26D1}"/>
              </a:ext>
            </a:extLst>
          </p:cNvPr>
          <p:cNvSpPr/>
          <p:nvPr/>
        </p:nvSpPr>
        <p:spPr>
          <a:xfrm>
            <a:off x="7651646" y="0"/>
            <a:ext cx="4540354" cy="685800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28" name="Group 27">
            <a:extLst>
              <a:ext uri="{FF2B5EF4-FFF2-40B4-BE49-F238E27FC236}">
                <a16:creationId xmlns:a16="http://schemas.microsoft.com/office/drawing/2014/main" id="{283304FB-702C-4957-8119-65CA0AA4A2DF}"/>
              </a:ext>
            </a:extLst>
          </p:cNvPr>
          <p:cNvGrpSpPr/>
          <p:nvPr/>
        </p:nvGrpSpPr>
        <p:grpSpPr>
          <a:xfrm>
            <a:off x="920632" y="3919905"/>
            <a:ext cx="2499394" cy="934380"/>
            <a:chOff x="2113657" y="4283314"/>
            <a:chExt cx="3647460" cy="934380"/>
          </a:xfrm>
        </p:grpSpPr>
        <p:sp>
          <p:nvSpPr>
            <p:cNvPr id="29" name="TextBox 28">
              <a:extLst>
                <a:ext uri="{FF2B5EF4-FFF2-40B4-BE49-F238E27FC236}">
                  <a16:creationId xmlns:a16="http://schemas.microsoft.com/office/drawing/2014/main" id="{0FF8B73B-BD65-4089-A037-1C0FA215BFE9}"/>
                </a:ext>
              </a:extLst>
            </p:cNvPr>
            <p:cNvSpPr txBox="1"/>
            <p:nvPr/>
          </p:nvSpPr>
          <p:spPr>
            <a:xfrm>
              <a:off x="2113657" y="4571363"/>
              <a:ext cx="3647456"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p>
          </p:txBody>
        </p:sp>
        <p:sp>
          <p:nvSpPr>
            <p:cNvPr id="30" name="TextBox 29">
              <a:extLst>
                <a:ext uri="{FF2B5EF4-FFF2-40B4-BE49-F238E27FC236}">
                  <a16:creationId xmlns:a16="http://schemas.microsoft.com/office/drawing/2014/main" id="{694569FF-72B3-4FD4-AE63-A51EFCDD2EFB}"/>
                </a:ext>
              </a:extLst>
            </p:cNvPr>
            <p:cNvSpPr txBox="1"/>
            <p:nvPr/>
          </p:nvSpPr>
          <p:spPr>
            <a:xfrm>
              <a:off x="2113658" y="4283314"/>
              <a:ext cx="3647459" cy="307777"/>
            </a:xfrm>
            <a:prstGeom prst="rect">
              <a:avLst/>
            </a:prstGeom>
            <a:noFill/>
          </p:spPr>
          <p:txBody>
            <a:bodyPr wrap="square" rtlCol="0">
              <a:spAutoFit/>
            </a:bodyPr>
            <a:lstStyle/>
            <a:p>
              <a:r>
                <a:rPr lang="en-US" altLang="ko-KR" sz="1400" b="1">
                  <a:solidFill>
                    <a:schemeClr val="tx1">
                      <a:lumMod val="75000"/>
                      <a:lumOff val="25000"/>
                    </a:schemeClr>
                  </a:solidFill>
                  <a:cs typeface="Arial" panose="020B0604020202020204" pitchFamily="34" charset="0"/>
                </a:rPr>
                <a:t>Your </a:t>
              </a:r>
              <a:r>
                <a:rPr lang="en-US" altLang="ko-KR" sz="1400" b="1">
                  <a:solidFill>
                    <a:schemeClr val="accent1"/>
                  </a:solidFill>
                  <a:cs typeface="Arial" panose="020B0604020202020204" pitchFamily="34" charset="0"/>
                </a:rPr>
                <a:t>Text  Here</a:t>
              </a:r>
              <a:endParaRPr lang="ko-KR" altLang="en-US" sz="1400" b="1">
                <a:solidFill>
                  <a:schemeClr val="accent1"/>
                </a:solidFill>
                <a:cs typeface="Arial" panose="020B0604020202020204" pitchFamily="34" charset="0"/>
              </a:endParaRPr>
            </a:p>
          </p:txBody>
        </p:sp>
      </p:grpSp>
      <p:grpSp>
        <p:nvGrpSpPr>
          <p:cNvPr id="31" name="Group 30">
            <a:extLst>
              <a:ext uri="{FF2B5EF4-FFF2-40B4-BE49-F238E27FC236}">
                <a16:creationId xmlns:a16="http://schemas.microsoft.com/office/drawing/2014/main" id="{E9AC4836-B34D-42B7-86A2-54571A38C78C}"/>
              </a:ext>
            </a:extLst>
          </p:cNvPr>
          <p:cNvGrpSpPr/>
          <p:nvPr/>
        </p:nvGrpSpPr>
        <p:grpSpPr>
          <a:xfrm>
            <a:off x="4315333" y="3919905"/>
            <a:ext cx="2499394" cy="934380"/>
            <a:chOff x="2113657" y="4283314"/>
            <a:chExt cx="3647460" cy="934380"/>
          </a:xfrm>
        </p:grpSpPr>
        <p:sp>
          <p:nvSpPr>
            <p:cNvPr id="32" name="TextBox 31">
              <a:extLst>
                <a:ext uri="{FF2B5EF4-FFF2-40B4-BE49-F238E27FC236}">
                  <a16:creationId xmlns:a16="http://schemas.microsoft.com/office/drawing/2014/main" id="{29E2A211-6CDC-43E3-B4FA-F36DE21CF983}"/>
                </a:ext>
              </a:extLst>
            </p:cNvPr>
            <p:cNvSpPr txBox="1"/>
            <p:nvPr/>
          </p:nvSpPr>
          <p:spPr>
            <a:xfrm>
              <a:off x="2113657" y="4571363"/>
              <a:ext cx="3647456"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p>
          </p:txBody>
        </p:sp>
        <p:sp>
          <p:nvSpPr>
            <p:cNvPr id="33" name="TextBox 32">
              <a:extLst>
                <a:ext uri="{FF2B5EF4-FFF2-40B4-BE49-F238E27FC236}">
                  <a16:creationId xmlns:a16="http://schemas.microsoft.com/office/drawing/2014/main" id="{3F40628F-3C65-46E2-B219-F23D8EB397D6}"/>
                </a:ext>
              </a:extLst>
            </p:cNvPr>
            <p:cNvSpPr txBox="1"/>
            <p:nvPr/>
          </p:nvSpPr>
          <p:spPr>
            <a:xfrm>
              <a:off x="2113658" y="4283314"/>
              <a:ext cx="3647459" cy="307777"/>
            </a:xfrm>
            <a:prstGeom prst="rect">
              <a:avLst/>
            </a:prstGeom>
            <a:noFill/>
          </p:spPr>
          <p:txBody>
            <a:bodyPr wrap="square" rtlCol="0">
              <a:spAutoFit/>
            </a:bodyPr>
            <a:lstStyle/>
            <a:p>
              <a:r>
                <a:rPr lang="en-US" altLang="ko-KR" sz="1400" b="1">
                  <a:solidFill>
                    <a:schemeClr val="tx1">
                      <a:lumMod val="75000"/>
                      <a:lumOff val="25000"/>
                    </a:schemeClr>
                  </a:solidFill>
                  <a:cs typeface="Arial" panose="020B0604020202020204" pitchFamily="34" charset="0"/>
                </a:rPr>
                <a:t>Your </a:t>
              </a:r>
              <a:r>
                <a:rPr lang="en-US" altLang="ko-KR" sz="1400" b="1">
                  <a:solidFill>
                    <a:schemeClr val="accent2"/>
                  </a:solidFill>
                  <a:cs typeface="Arial" panose="020B0604020202020204" pitchFamily="34" charset="0"/>
                </a:rPr>
                <a:t>Text  Here</a:t>
              </a:r>
              <a:endParaRPr lang="ko-KR" altLang="en-US" sz="1400" b="1">
                <a:solidFill>
                  <a:schemeClr val="accent2"/>
                </a:solidFill>
                <a:cs typeface="Arial" panose="020B0604020202020204" pitchFamily="34" charset="0"/>
              </a:endParaRPr>
            </a:p>
          </p:txBody>
        </p:sp>
      </p:grpSp>
      <p:grpSp>
        <p:nvGrpSpPr>
          <p:cNvPr id="34" name="Group 33">
            <a:extLst>
              <a:ext uri="{FF2B5EF4-FFF2-40B4-BE49-F238E27FC236}">
                <a16:creationId xmlns:a16="http://schemas.microsoft.com/office/drawing/2014/main" id="{07834729-4B33-4969-A716-07BC4CB632E8}"/>
              </a:ext>
            </a:extLst>
          </p:cNvPr>
          <p:cNvGrpSpPr/>
          <p:nvPr/>
        </p:nvGrpSpPr>
        <p:grpSpPr>
          <a:xfrm>
            <a:off x="920632" y="5241164"/>
            <a:ext cx="2499394" cy="934380"/>
            <a:chOff x="2113657" y="4283314"/>
            <a:chExt cx="3647460" cy="934380"/>
          </a:xfrm>
        </p:grpSpPr>
        <p:sp>
          <p:nvSpPr>
            <p:cNvPr id="35" name="TextBox 34">
              <a:extLst>
                <a:ext uri="{FF2B5EF4-FFF2-40B4-BE49-F238E27FC236}">
                  <a16:creationId xmlns:a16="http://schemas.microsoft.com/office/drawing/2014/main" id="{E5275866-1D24-4D07-87BF-4D1648C1D434}"/>
                </a:ext>
              </a:extLst>
            </p:cNvPr>
            <p:cNvSpPr txBox="1"/>
            <p:nvPr/>
          </p:nvSpPr>
          <p:spPr>
            <a:xfrm>
              <a:off x="2113657" y="4571363"/>
              <a:ext cx="3647456"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p>
          </p:txBody>
        </p:sp>
        <p:sp>
          <p:nvSpPr>
            <p:cNvPr id="36" name="TextBox 35">
              <a:extLst>
                <a:ext uri="{FF2B5EF4-FFF2-40B4-BE49-F238E27FC236}">
                  <a16:creationId xmlns:a16="http://schemas.microsoft.com/office/drawing/2014/main" id="{F90FBD30-E8E1-45C6-93D2-46DE3A5CBF93}"/>
                </a:ext>
              </a:extLst>
            </p:cNvPr>
            <p:cNvSpPr txBox="1"/>
            <p:nvPr/>
          </p:nvSpPr>
          <p:spPr>
            <a:xfrm>
              <a:off x="2113658" y="4283314"/>
              <a:ext cx="3647459" cy="307777"/>
            </a:xfrm>
            <a:prstGeom prst="rect">
              <a:avLst/>
            </a:prstGeom>
            <a:noFill/>
          </p:spPr>
          <p:txBody>
            <a:bodyPr wrap="square" rtlCol="0">
              <a:spAutoFit/>
            </a:bodyPr>
            <a:lstStyle/>
            <a:p>
              <a:r>
                <a:rPr lang="en-US" altLang="ko-KR" sz="1400" b="1">
                  <a:solidFill>
                    <a:schemeClr val="tx1">
                      <a:lumMod val="75000"/>
                      <a:lumOff val="25000"/>
                    </a:schemeClr>
                  </a:solidFill>
                  <a:cs typeface="Arial" panose="020B0604020202020204" pitchFamily="34" charset="0"/>
                </a:rPr>
                <a:t>Your </a:t>
              </a:r>
              <a:r>
                <a:rPr lang="en-US" altLang="ko-KR" sz="1400" b="1">
                  <a:solidFill>
                    <a:schemeClr val="accent4"/>
                  </a:solidFill>
                  <a:cs typeface="Arial" panose="020B0604020202020204" pitchFamily="34" charset="0"/>
                </a:rPr>
                <a:t>Text  Here</a:t>
              </a:r>
              <a:endParaRPr lang="ko-KR" altLang="en-US" sz="1400" b="1">
                <a:solidFill>
                  <a:schemeClr val="accent4"/>
                </a:solidFill>
                <a:cs typeface="Arial" panose="020B0604020202020204" pitchFamily="34" charset="0"/>
              </a:endParaRPr>
            </a:p>
          </p:txBody>
        </p:sp>
      </p:grpSp>
      <p:grpSp>
        <p:nvGrpSpPr>
          <p:cNvPr id="37" name="Group 36">
            <a:extLst>
              <a:ext uri="{FF2B5EF4-FFF2-40B4-BE49-F238E27FC236}">
                <a16:creationId xmlns:a16="http://schemas.microsoft.com/office/drawing/2014/main" id="{7855D357-165D-4A53-8DD6-524EA274B684}"/>
              </a:ext>
            </a:extLst>
          </p:cNvPr>
          <p:cNvGrpSpPr/>
          <p:nvPr/>
        </p:nvGrpSpPr>
        <p:grpSpPr>
          <a:xfrm>
            <a:off x="4315333" y="5241164"/>
            <a:ext cx="2499394" cy="934380"/>
            <a:chOff x="2113657" y="4283314"/>
            <a:chExt cx="3647460" cy="934380"/>
          </a:xfrm>
        </p:grpSpPr>
        <p:sp>
          <p:nvSpPr>
            <p:cNvPr id="38" name="TextBox 37">
              <a:extLst>
                <a:ext uri="{FF2B5EF4-FFF2-40B4-BE49-F238E27FC236}">
                  <a16:creationId xmlns:a16="http://schemas.microsoft.com/office/drawing/2014/main" id="{C094FA54-CCBB-4C1A-A51B-B30A33F4A565}"/>
                </a:ext>
              </a:extLst>
            </p:cNvPr>
            <p:cNvSpPr txBox="1"/>
            <p:nvPr/>
          </p:nvSpPr>
          <p:spPr>
            <a:xfrm>
              <a:off x="2113657" y="4571363"/>
              <a:ext cx="3647456"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a:t>
              </a:r>
            </a:p>
          </p:txBody>
        </p:sp>
        <p:sp>
          <p:nvSpPr>
            <p:cNvPr id="39" name="TextBox 38">
              <a:extLst>
                <a:ext uri="{FF2B5EF4-FFF2-40B4-BE49-F238E27FC236}">
                  <a16:creationId xmlns:a16="http://schemas.microsoft.com/office/drawing/2014/main" id="{0B49D62A-0E36-464A-B19D-0ECAC7F7C9C1}"/>
                </a:ext>
              </a:extLst>
            </p:cNvPr>
            <p:cNvSpPr txBox="1"/>
            <p:nvPr/>
          </p:nvSpPr>
          <p:spPr>
            <a:xfrm>
              <a:off x="2113658" y="4283314"/>
              <a:ext cx="3647459" cy="307777"/>
            </a:xfrm>
            <a:prstGeom prst="rect">
              <a:avLst/>
            </a:prstGeom>
            <a:noFill/>
          </p:spPr>
          <p:txBody>
            <a:bodyPr wrap="square" rtlCol="0">
              <a:spAutoFit/>
            </a:bodyPr>
            <a:lstStyle/>
            <a:p>
              <a:r>
                <a:rPr lang="en-US" altLang="ko-KR" sz="1400" b="1">
                  <a:solidFill>
                    <a:schemeClr val="tx1">
                      <a:lumMod val="75000"/>
                      <a:lumOff val="25000"/>
                    </a:schemeClr>
                  </a:solidFill>
                  <a:cs typeface="Arial" panose="020B0604020202020204" pitchFamily="34" charset="0"/>
                </a:rPr>
                <a:t>Your </a:t>
              </a:r>
              <a:r>
                <a:rPr lang="en-US" altLang="ko-KR" sz="1400" b="1">
                  <a:solidFill>
                    <a:schemeClr val="accent3"/>
                  </a:solidFill>
                  <a:cs typeface="Arial" panose="020B0604020202020204" pitchFamily="34" charset="0"/>
                </a:rPr>
                <a:t>Text  Here</a:t>
              </a:r>
              <a:endParaRPr lang="ko-KR" altLang="en-US" sz="1400" b="1">
                <a:solidFill>
                  <a:schemeClr val="accent3"/>
                </a:solidFill>
                <a:cs typeface="Arial" panose="020B0604020202020204" pitchFamily="34" charset="0"/>
              </a:endParaRPr>
            </a:p>
          </p:txBody>
        </p:sp>
      </p:grpSp>
      <p:sp>
        <p:nvSpPr>
          <p:cNvPr id="40" name="Text Placeholder 1">
            <a:extLst>
              <a:ext uri="{FF2B5EF4-FFF2-40B4-BE49-F238E27FC236}">
                <a16:creationId xmlns:a16="http://schemas.microsoft.com/office/drawing/2014/main" id="{38D8BADF-67BD-4094-90EC-F97C30A902D6}"/>
              </a:ext>
            </a:extLst>
          </p:cNvPr>
          <p:cNvSpPr txBox="1"/>
          <p:nvPr/>
        </p:nvSpPr>
        <p:spPr>
          <a:xfrm>
            <a:off x="920632" y="584812"/>
            <a:ext cx="6915471"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a:t>Infographic Style</a:t>
            </a:r>
          </a:p>
        </p:txBody>
      </p:sp>
      <p:sp>
        <p:nvSpPr>
          <p:cNvPr id="46" name="TextBox 45">
            <a:extLst>
              <a:ext uri="{FF2B5EF4-FFF2-40B4-BE49-F238E27FC236}">
                <a16:creationId xmlns:a16="http://schemas.microsoft.com/office/drawing/2014/main" id="{E51B66FC-E1B9-4B67-9E51-DF8FEE39435A}"/>
              </a:ext>
            </a:extLst>
          </p:cNvPr>
          <p:cNvSpPr txBox="1"/>
          <p:nvPr/>
        </p:nvSpPr>
        <p:spPr>
          <a:xfrm>
            <a:off x="920632" y="1877679"/>
            <a:ext cx="5890592" cy="338554"/>
          </a:xfrm>
          <a:prstGeom prst="rect">
            <a:avLst/>
          </a:prstGeom>
          <a:noFill/>
        </p:spPr>
        <p:txBody>
          <a:bodyPr wrap="square" rtlCol="0">
            <a:spAutoFit/>
          </a:bodyPr>
          <a:lstStyle/>
          <a:p>
            <a:r>
              <a:rPr lang="en-US" altLang="ko-KR" sz="1600" b="1">
                <a:solidFill>
                  <a:schemeClr val="tx1">
                    <a:lumMod val="75000"/>
                    <a:lumOff val="25000"/>
                  </a:schemeClr>
                </a:solidFill>
                <a:cs typeface="Arial" panose="020B0604020202020204" pitchFamily="34" charset="0"/>
              </a:rPr>
              <a:t>Modern  PowerPoint  Presentation</a:t>
            </a:r>
            <a:endParaRPr lang="ko-KR" altLang="en-US" sz="1600" b="1">
              <a:solidFill>
                <a:srgbClr val="C00000"/>
              </a:solidFill>
              <a:cs typeface="Arial" panose="020B0604020202020204" pitchFamily="34" charset="0"/>
            </a:endParaRPr>
          </a:p>
        </p:txBody>
      </p:sp>
      <p:sp>
        <p:nvSpPr>
          <p:cNvPr id="47" name="TextBox 46">
            <a:extLst>
              <a:ext uri="{FF2B5EF4-FFF2-40B4-BE49-F238E27FC236}">
                <a16:creationId xmlns:a16="http://schemas.microsoft.com/office/drawing/2014/main" id="{7E77E0C3-48B0-438E-8C3F-9D999DA723ED}"/>
              </a:ext>
            </a:extLst>
          </p:cNvPr>
          <p:cNvSpPr txBox="1"/>
          <p:nvPr/>
        </p:nvSpPr>
        <p:spPr>
          <a:xfrm>
            <a:off x="920632" y="2368236"/>
            <a:ext cx="5890592" cy="646331"/>
          </a:xfrm>
          <a:prstGeom prst="rect">
            <a:avLst/>
          </a:prstGeom>
          <a:noFill/>
        </p:spPr>
        <p:txBody>
          <a:bodyPr wrap="square" rtlCol="0">
            <a:spAutoFit/>
          </a:bodyPr>
          <a:lstStyle/>
          <a:p>
            <a:r>
              <a:rPr lang="en-US" altLang="ko-KR" sz="1200">
                <a:solidFill>
                  <a:schemeClr val="tx1">
                    <a:lumMod val="75000"/>
                    <a:lumOff val="25000"/>
                  </a:schemeClr>
                </a:solidFill>
                <a:cs typeface="Arial" panose="020B0604020202020204" pitchFamily="34" charset="0"/>
              </a:rPr>
              <a:t>Get a modern PowerPoint  Presentation that is beautifully designed. You can simply impress your audience and add a unique zing and appeal to your Presentations. Easy to change colors, photos and Text. </a:t>
            </a:r>
          </a:p>
        </p:txBody>
      </p:sp>
      <p:sp>
        <p:nvSpPr>
          <p:cNvPr id="48" name="Text Placeholder 27">
            <a:extLst>
              <a:ext uri="{FF2B5EF4-FFF2-40B4-BE49-F238E27FC236}">
                <a16:creationId xmlns:a16="http://schemas.microsoft.com/office/drawing/2014/main" id="{D99DA33A-C3B1-44EB-AC6D-AD56F42C9197}"/>
              </a:ext>
            </a:extLst>
          </p:cNvPr>
          <p:cNvSpPr txBox="1"/>
          <p:nvPr/>
        </p:nvSpPr>
        <p:spPr>
          <a:xfrm>
            <a:off x="995101" y="3176101"/>
            <a:ext cx="992586" cy="301848"/>
          </a:xfrm>
          <a:prstGeom prst="rect">
            <a:avLst/>
          </a:prstGeom>
          <a:solidFill>
            <a:schemeClr val="accent1"/>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a:cs typeface="Arial" panose="020B0604020202020204" pitchFamily="34" charset="0"/>
              </a:rPr>
              <a:t>MODERN</a:t>
            </a:r>
            <a:endParaRPr lang="en-US" altLang="ko-KR" sz="1400" b="0"/>
          </a:p>
        </p:txBody>
      </p:sp>
      <p:sp>
        <p:nvSpPr>
          <p:cNvPr id="49" name="Text Placeholder 27">
            <a:extLst>
              <a:ext uri="{FF2B5EF4-FFF2-40B4-BE49-F238E27FC236}">
                <a16:creationId xmlns:a16="http://schemas.microsoft.com/office/drawing/2014/main" id="{A5908EB9-10EC-4B8E-AB9E-324189A8ED3B}"/>
              </a:ext>
            </a:extLst>
          </p:cNvPr>
          <p:cNvSpPr txBox="1"/>
          <p:nvPr/>
        </p:nvSpPr>
        <p:spPr>
          <a:xfrm>
            <a:off x="2162209" y="3176101"/>
            <a:ext cx="1411686" cy="301848"/>
          </a:xfrm>
          <a:prstGeom prst="rect">
            <a:avLst/>
          </a:prstGeom>
          <a:solidFill>
            <a:schemeClr val="accent2"/>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a:cs typeface="Arial" panose="020B0604020202020204" pitchFamily="34" charset="0"/>
              </a:rPr>
              <a:t>POWERPOINT</a:t>
            </a:r>
            <a:endParaRPr lang="en-US" altLang="ko-KR" sz="1400" b="0"/>
          </a:p>
        </p:txBody>
      </p:sp>
      <p:sp>
        <p:nvSpPr>
          <p:cNvPr id="50" name="Text Placeholder 27">
            <a:extLst>
              <a:ext uri="{FF2B5EF4-FFF2-40B4-BE49-F238E27FC236}">
                <a16:creationId xmlns:a16="http://schemas.microsoft.com/office/drawing/2014/main" id="{3549920C-1BD7-4A35-AA16-B0E4AF1BA9CC}"/>
              </a:ext>
            </a:extLst>
          </p:cNvPr>
          <p:cNvSpPr txBox="1"/>
          <p:nvPr/>
        </p:nvSpPr>
        <p:spPr>
          <a:xfrm>
            <a:off x="3748417" y="3176101"/>
            <a:ext cx="1597269" cy="301848"/>
          </a:xfrm>
          <a:prstGeom prst="rect">
            <a:avLst/>
          </a:prstGeom>
          <a:solidFill>
            <a:schemeClr val="accent3"/>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a:cs typeface="Arial" panose="020B0604020202020204" pitchFamily="34" charset="0"/>
              </a:rPr>
              <a:t>PRESENTATION</a:t>
            </a:r>
            <a:endParaRPr lang="en-US" altLang="ko-KR" sz="1400" b="0"/>
          </a:p>
        </p:txBody>
      </p:sp>
      <p:sp>
        <p:nvSpPr>
          <p:cNvPr id="51" name="Text Placeholder 27">
            <a:extLst>
              <a:ext uri="{FF2B5EF4-FFF2-40B4-BE49-F238E27FC236}">
                <a16:creationId xmlns:a16="http://schemas.microsoft.com/office/drawing/2014/main" id="{F5C9A5A8-1A23-4A18-AD1F-2B41DE1E6152}"/>
              </a:ext>
            </a:extLst>
          </p:cNvPr>
          <p:cNvSpPr txBox="1"/>
          <p:nvPr/>
        </p:nvSpPr>
        <p:spPr>
          <a:xfrm>
            <a:off x="5520209" y="3176101"/>
            <a:ext cx="1520124" cy="301848"/>
          </a:xfrm>
          <a:prstGeom prst="rect">
            <a:avLst/>
          </a:prstGeom>
          <a:solidFill>
            <a:schemeClr val="accent4"/>
          </a:solidFill>
          <a:ln w="28575">
            <a:noFill/>
          </a:ln>
        </p:spPr>
        <p:txBody>
          <a:bodyPr lIns="91440" tIns="91440" anchor="ctr"/>
          <a:lstStyle>
            <a:lvl1pPr marL="0" indent="0" algn="l" defTabSz="914400" rtl="0" eaLnBrk="1" latinLnBrk="1" hangingPunct="1">
              <a:lnSpc>
                <a:spcPct val="90000"/>
              </a:lnSpc>
              <a:spcBef>
                <a:spcPts val="1000"/>
              </a:spcBef>
              <a:buFontTx/>
              <a:buNone/>
              <a:defRPr sz="3200" b="1" kern="1200">
                <a:solidFill>
                  <a:schemeClr val="bg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ko-KR" sz="1400" b="0"/>
              <a:t>INFOGRAPHIC</a:t>
            </a:r>
          </a:p>
        </p:txBody>
      </p:sp>
      <p:pic>
        <p:nvPicPr>
          <p:cNvPr id="4" name="Imagen 3">
            <a:extLst>
              <a:ext uri="{FF2B5EF4-FFF2-40B4-BE49-F238E27FC236}">
                <a16:creationId xmlns:a16="http://schemas.microsoft.com/office/drawing/2014/main" id="{6CDEA194-E276-4FC4-A3E1-9490B157AD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50101" y="-473725"/>
            <a:ext cx="4926600" cy="7380674"/>
          </a:xfrm>
          <a:prstGeom prst="rect">
            <a:avLst/>
          </a:prstGeom>
        </p:spPr>
      </p:pic>
    </p:spTree>
    <p:extLst>
      <p:ext uri="{BB962C8B-B14F-4D97-AF65-F5344CB8AC3E}">
        <p14:creationId xmlns:p14="http://schemas.microsoft.com/office/powerpoint/2010/main" val="226789100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BFFB6DF-C119-4039-8DA8-ECD7EBECDFF1}"/>
              </a:ext>
            </a:extLst>
          </p:cNvPr>
          <p:cNvGrpSpPr/>
          <p:nvPr/>
        </p:nvGrpSpPr>
        <p:grpSpPr>
          <a:xfrm>
            <a:off x="833655" y="1654470"/>
            <a:ext cx="3987976" cy="775862"/>
            <a:chOff x="6324699" y="2356411"/>
            <a:chExt cx="2736305" cy="775862"/>
          </a:xfrm>
        </p:grpSpPr>
        <p:sp>
          <p:nvSpPr>
            <p:cNvPr id="4" name="TextBox 3">
              <a:extLst>
                <a:ext uri="{FF2B5EF4-FFF2-40B4-BE49-F238E27FC236}">
                  <a16:creationId xmlns:a16="http://schemas.microsoft.com/office/drawing/2014/main" id="{F5CA0B97-55C3-4FF3-90A5-3B7DAD6E77A3}"/>
                </a:ext>
              </a:extLst>
            </p:cNvPr>
            <p:cNvSpPr txBox="1"/>
            <p:nvPr/>
          </p:nvSpPr>
          <p:spPr>
            <a:xfrm>
              <a:off x="6324700" y="2670608"/>
              <a:ext cx="2736304" cy="461665"/>
            </a:xfrm>
            <a:prstGeom prst="rect">
              <a:avLst/>
            </a:prstGeom>
            <a:noFill/>
          </p:spPr>
          <p:txBody>
            <a:bodyPr wrap="square" rtlCol="0">
              <a:spAutoFit/>
            </a:bodyPr>
            <a:lstStyle/>
            <a:p>
              <a:r>
                <a:rPr lang="en-US" altLang="ko-KR" sz="2400" b="1">
                  <a:cs typeface="Arial" panose="020B0604020202020204" pitchFamily="34" charset="0"/>
                </a:rPr>
                <a:t>Simple Presentation  </a:t>
              </a:r>
              <a:endParaRPr lang="ko-KR" altLang="en-US" sz="2400" b="1">
                <a:cs typeface="Arial" panose="020B0604020202020204" pitchFamily="34" charset="0"/>
              </a:endParaRPr>
            </a:p>
          </p:txBody>
        </p:sp>
        <p:sp>
          <p:nvSpPr>
            <p:cNvPr id="5" name="TextBox 4">
              <a:extLst>
                <a:ext uri="{FF2B5EF4-FFF2-40B4-BE49-F238E27FC236}">
                  <a16:creationId xmlns:a16="http://schemas.microsoft.com/office/drawing/2014/main" id="{EB3E00C7-7721-4921-8135-D79A5A74367F}"/>
                </a:ext>
              </a:extLst>
            </p:cNvPr>
            <p:cNvSpPr txBox="1"/>
            <p:nvPr/>
          </p:nvSpPr>
          <p:spPr>
            <a:xfrm>
              <a:off x="6324699" y="2356411"/>
              <a:ext cx="2736304" cy="461665"/>
            </a:xfrm>
            <a:prstGeom prst="rect">
              <a:avLst/>
            </a:prstGeom>
            <a:noFill/>
          </p:spPr>
          <p:txBody>
            <a:bodyPr wrap="square" rtlCol="0">
              <a:spAutoFit/>
            </a:bodyPr>
            <a:lstStyle/>
            <a:p>
              <a:r>
                <a:rPr lang="en-US" altLang="ko-KR" sz="2400" b="1">
                  <a:cs typeface="Arial" panose="020B0604020202020204" pitchFamily="34" charset="0"/>
                </a:rPr>
                <a:t>Add Contents Title</a:t>
              </a:r>
              <a:endParaRPr lang="ko-KR" altLang="en-US" sz="2400" b="1">
                <a:cs typeface="Arial" panose="020B0604020202020204" pitchFamily="34" charset="0"/>
              </a:endParaRPr>
            </a:p>
          </p:txBody>
        </p:sp>
      </p:grpSp>
      <p:grpSp>
        <p:nvGrpSpPr>
          <p:cNvPr id="6" name="Group 5">
            <a:extLst>
              <a:ext uri="{FF2B5EF4-FFF2-40B4-BE49-F238E27FC236}">
                <a16:creationId xmlns:a16="http://schemas.microsoft.com/office/drawing/2014/main" id="{4B526092-1C67-424E-9A5E-4E3FF9FA8194}"/>
              </a:ext>
            </a:extLst>
          </p:cNvPr>
          <p:cNvGrpSpPr/>
          <p:nvPr/>
        </p:nvGrpSpPr>
        <p:grpSpPr>
          <a:xfrm>
            <a:off x="771211" y="2621587"/>
            <a:ext cx="4757517" cy="1136718"/>
            <a:chOff x="4932040" y="3944245"/>
            <a:chExt cx="3456384" cy="1136718"/>
          </a:xfrm>
        </p:grpSpPr>
        <p:sp>
          <p:nvSpPr>
            <p:cNvPr id="7" name="TextBox 6">
              <a:extLst>
                <a:ext uri="{FF2B5EF4-FFF2-40B4-BE49-F238E27FC236}">
                  <a16:creationId xmlns:a16="http://schemas.microsoft.com/office/drawing/2014/main" id="{4C291564-E75C-4CC7-B153-2723137623D0}"/>
                </a:ext>
              </a:extLst>
            </p:cNvPr>
            <p:cNvSpPr txBox="1"/>
            <p:nvPr/>
          </p:nvSpPr>
          <p:spPr>
            <a:xfrm>
              <a:off x="4932040" y="4249966"/>
              <a:ext cx="3456384" cy="830997"/>
            </a:xfrm>
            <a:prstGeom prst="rect">
              <a:avLst/>
            </a:prstGeom>
            <a:noFill/>
          </p:spPr>
          <p:txBody>
            <a:bodyPr wrap="square" rtlCol="0">
              <a:spAutoFit/>
            </a:bodyPr>
            <a:lstStyle/>
            <a:p>
              <a:r>
                <a:rPr lang="en-US" altLang="ko-KR" sz="1200">
                  <a:cs typeface="Arial" panose="020B0604020202020204" pitchFamily="34" charset="0"/>
                </a:rPr>
                <a:t>Get a modern PowerPoint  Presentation that is beautifully designed. I hope and I believe that this Template will your Time, Money and Reputation. Easy to change colors, photos and Text. Get a modern PowerPoint  Presentation that is beautifully designed.   </a:t>
              </a:r>
              <a:endParaRPr lang="ko-KR" altLang="en-US" sz="1200">
                <a:cs typeface="Arial" panose="020B0604020202020204" pitchFamily="34" charset="0"/>
              </a:endParaRPr>
            </a:p>
          </p:txBody>
        </p:sp>
        <p:sp>
          <p:nvSpPr>
            <p:cNvPr id="8" name="TextBox 7">
              <a:extLst>
                <a:ext uri="{FF2B5EF4-FFF2-40B4-BE49-F238E27FC236}">
                  <a16:creationId xmlns:a16="http://schemas.microsoft.com/office/drawing/2014/main" id="{1165A343-6A48-42FE-B356-F4C0EBF56C85}"/>
                </a:ext>
              </a:extLst>
            </p:cNvPr>
            <p:cNvSpPr txBox="1"/>
            <p:nvPr/>
          </p:nvSpPr>
          <p:spPr>
            <a:xfrm>
              <a:off x="4932040" y="3944245"/>
              <a:ext cx="3456384" cy="307777"/>
            </a:xfrm>
            <a:prstGeom prst="rect">
              <a:avLst/>
            </a:prstGeom>
            <a:noFill/>
          </p:spPr>
          <p:txBody>
            <a:bodyPr wrap="square" rtlCol="0" anchor="ctr">
              <a:spAutoFit/>
            </a:bodyPr>
            <a:lstStyle/>
            <a:p>
              <a:r>
                <a:rPr lang="en-US" altLang="ko-KR" sz="1400" b="1">
                  <a:cs typeface="Arial" panose="020B0604020202020204" pitchFamily="34" charset="0"/>
                </a:rPr>
                <a:t>Content  Here</a:t>
              </a:r>
              <a:endParaRPr lang="ko-KR" altLang="en-US" sz="1400" b="1">
                <a:cs typeface="Arial" panose="020B0604020202020204" pitchFamily="34" charset="0"/>
              </a:endParaRPr>
            </a:p>
          </p:txBody>
        </p:sp>
      </p:grpSp>
      <p:sp>
        <p:nvSpPr>
          <p:cNvPr id="9" name="Rectangle: Rounded Corners 8">
            <a:extLst>
              <a:ext uri="{FF2B5EF4-FFF2-40B4-BE49-F238E27FC236}">
                <a16:creationId xmlns:a16="http://schemas.microsoft.com/office/drawing/2014/main" id="{F61011A9-DCD9-4266-B496-5AB516440DAD}"/>
              </a:ext>
            </a:extLst>
          </p:cNvPr>
          <p:cNvSpPr/>
          <p:nvPr/>
        </p:nvSpPr>
        <p:spPr>
          <a:xfrm>
            <a:off x="833655" y="4211022"/>
            <a:ext cx="452898" cy="452898"/>
          </a:xfrm>
          <a:prstGeom prst="roundRect">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0" name="Rectangle: Rounded Corners 9">
            <a:extLst>
              <a:ext uri="{FF2B5EF4-FFF2-40B4-BE49-F238E27FC236}">
                <a16:creationId xmlns:a16="http://schemas.microsoft.com/office/drawing/2014/main" id="{D1789772-4B0E-4427-9C56-AB13549551D2}"/>
              </a:ext>
            </a:extLst>
          </p:cNvPr>
          <p:cNvSpPr/>
          <p:nvPr/>
        </p:nvSpPr>
        <p:spPr>
          <a:xfrm>
            <a:off x="3038220" y="4211022"/>
            <a:ext cx="452898" cy="452898"/>
          </a:xfrm>
          <a:prstGeom prst="roundRect">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11" name="Group 10">
            <a:extLst>
              <a:ext uri="{FF2B5EF4-FFF2-40B4-BE49-F238E27FC236}">
                <a16:creationId xmlns:a16="http://schemas.microsoft.com/office/drawing/2014/main" id="{1A6E375B-A23E-4666-A3F8-4009F1BE0D73}"/>
              </a:ext>
            </a:extLst>
          </p:cNvPr>
          <p:cNvGrpSpPr/>
          <p:nvPr/>
        </p:nvGrpSpPr>
        <p:grpSpPr>
          <a:xfrm>
            <a:off x="1502157" y="4211022"/>
            <a:ext cx="1392013" cy="2149151"/>
            <a:chOff x="-475010" y="1129567"/>
            <a:chExt cx="3859356" cy="2149151"/>
          </a:xfrm>
        </p:grpSpPr>
        <p:sp>
          <p:nvSpPr>
            <p:cNvPr id="12" name="TextBox 11">
              <a:extLst>
                <a:ext uri="{FF2B5EF4-FFF2-40B4-BE49-F238E27FC236}">
                  <a16:creationId xmlns:a16="http://schemas.microsoft.com/office/drawing/2014/main" id="{17D7983F-E9A3-4785-9FAE-B835E6533139}"/>
                </a:ext>
              </a:extLst>
            </p:cNvPr>
            <p:cNvSpPr txBox="1"/>
            <p:nvPr/>
          </p:nvSpPr>
          <p:spPr>
            <a:xfrm>
              <a:off x="-475010" y="1129567"/>
              <a:ext cx="3859356" cy="276999"/>
            </a:xfrm>
            <a:prstGeom prst="rect">
              <a:avLst/>
            </a:prstGeom>
            <a:noFill/>
          </p:spPr>
          <p:txBody>
            <a:bodyPr wrap="square" rtlCol="0" anchor="ctr">
              <a:spAutoFit/>
            </a:bodyPr>
            <a:lstStyle/>
            <a:p>
              <a:r>
                <a:rPr lang="en-US" altLang="ko-KR" sz="1200" b="1">
                  <a:cs typeface="Arial" panose="020B0604020202020204" pitchFamily="34" charset="0"/>
                </a:rPr>
                <a:t>Content  Here</a:t>
              </a:r>
              <a:endParaRPr lang="ko-KR" altLang="en-US" sz="1200" b="1">
                <a:cs typeface="Arial" panose="020B0604020202020204" pitchFamily="34" charset="0"/>
              </a:endParaRPr>
            </a:p>
          </p:txBody>
        </p:sp>
        <p:sp>
          <p:nvSpPr>
            <p:cNvPr id="13" name="TextBox 12">
              <a:extLst>
                <a:ext uri="{FF2B5EF4-FFF2-40B4-BE49-F238E27FC236}">
                  <a16:creationId xmlns:a16="http://schemas.microsoft.com/office/drawing/2014/main" id="{CC83BB5A-73E2-482B-8C5B-D122B7ECD00C}"/>
                </a:ext>
              </a:extLst>
            </p:cNvPr>
            <p:cNvSpPr txBox="1"/>
            <p:nvPr/>
          </p:nvSpPr>
          <p:spPr>
            <a:xfrm>
              <a:off x="-460976" y="1339726"/>
              <a:ext cx="3845322" cy="1938992"/>
            </a:xfrm>
            <a:prstGeom prst="rect">
              <a:avLst/>
            </a:prstGeom>
            <a:noFill/>
          </p:spPr>
          <p:txBody>
            <a:bodyPr wrap="square" rtlCol="0">
              <a:spAutoFit/>
            </a:bodyPr>
            <a:lstStyle/>
            <a:p>
              <a:r>
                <a:rPr lang="en-US" altLang="ko-KR" sz="1200">
                  <a:cs typeface="Arial" panose="020B0604020202020204" pitchFamily="34" charset="0"/>
                </a:rPr>
                <a:t>You can simply impress your audience and add a unique zing and appeal to your Presentations. Easy to change colors, photos and Text.     </a:t>
              </a:r>
            </a:p>
          </p:txBody>
        </p:sp>
      </p:grpSp>
      <p:grpSp>
        <p:nvGrpSpPr>
          <p:cNvPr id="14" name="Group 13">
            <a:extLst>
              <a:ext uri="{FF2B5EF4-FFF2-40B4-BE49-F238E27FC236}">
                <a16:creationId xmlns:a16="http://schemas.microsoft.com/office/drawing/2014/main" id="{8D85E8D5-D505-4589-8D13-7AEA08C69F0A}"/>
              </a:ext>
            </a:extLst>
          </p:cNvPr>
          <p:cNvGrpSpPr/>
          <p:nvPr/>
        </p:nvGrpSpPr>
        <p:grpSpPr>
          <a:xfrm>
            <a:off x="3629707" y="4211022"/>
            <a:ext cx="1501690" cy="1410488"/>
            <a:chOff x="-475010" y="1129567"/>
            <a:chExt cx="3859356" cy="1410488"/>
          </a:xfrm>
        </p:grpSpPr>
        <p:sp>
          <p:nvSpPr>
            <p:cNvPr id="15" name="TextBox 14">
              <a:extLst>
                <a:ext uri="{FF2B5EF4-FFF2-40B4-BE49-F238E27FC236}">
                  <a16:creationId xmlns:a16="http://schemas.microsoft.com/office/drawing/2014/main" id="{9F53A108-04F1-4BFB-9B36-FC27000A55C7}"/>
                </a:ext>
              </a:extLst>
            </p:cNvPr>
            <p:cNvSpPr txBox="1"/>
            <p:nvPr/>
          </p:nvSpPr>
          <p:spPr>
            <a:xfrm>
              <a:off x="-475010" y="1129567"/>
              <a:ext cx="3859356" cy="276999"/>
            </a:xfrm>
            <a:prstGeom prst="rect">
              <a:avLst/>
            </a:prstGeom>
            <a:noFill/>
          </p:spPr>
          <p:txBody>
            <a:bodyPr wrap="square" rtlCol="0" anchor="ctr">
              <a:spAutoFit/>
            </a:bodyPr>
            <a:lstStyle/>
            <a:p>
              <a:r>
                <a:rPr lang="en-US" altLang="ko-KR" sz="1200" b="1">
                  <a:cs typeface="Arial" panose="020B0604020202020204" pitchFamily="34" charset="0"/>
                </a:rPr>
                <a:t>Content  Here</a:t>
              </a:r>
              <a:endParaRPr lang="ko-KR" altLang="en-US" sz="1200" b="1">
                <a:cs typeface="Arial" panose="020B0604020202020204" pitchFamily="34" charset="0"/>
              </a:endParaRPr>
            </a:p>
          </p:txBody>
        </p:sp>
        <p:sp>
          <p:nvSpPr>
            <p:cNvPr id="16" name="TextBox 15">
              <a:extLst>
                <a:ext uri="{FF2B5EF4-FFF2-40B4-BE49-F238E27FC236}">
                  <a16:creationId xmlns:a16="http://schemas.microsoft.com/office/drawing/2014/main" id="{9F96807A-EC4A-4877-A6E9-397B392B1E49}"/>
                </a:ext>
              </a:extLst>
            </p:cNvPr>
            <p:cNvSpPr txBox="1"/>
            <p:nvPr/>
          </p:nvSpPr>
          <p:spPr>
            <a:xfrm>
              <a:off x="-460975" y="1339726"/>
              <a:ext cx="3845321" cy="1200329"/>
            </a:xfrm>
            <a:prstGeom prst="rect">
              <a:avLst/>
            </a:prstGeom>
            <a:noFill/>
          </p:spPr>
          <p:txBody>
            <a:bodyPr wrap="square" rtlCol="0">
              <a:spAutoFit/>
            </a:bodyPr>
            <a:lstStyle/>
            <a:p>
              <a:r>
                <a:rPr lang="en-US" altLang="ko-KR" sz="1200">
                  <a:cs typeface="Arial" panose="020B0604020202020204" pitchFamily="34" charset="0"/>
                </a:rPr>
                <a:t>You can simply impress your audience and add a unique zing and appeal to your Presentations. </a:t>
              </a:r>
            </a:p>
          </p:txBody>
        </p:sp>
      </p:grpSp>
      <p:sp>
        <p:nvSpPr>
          <p:cNvPr id="17" name="Freeform 47">
            <a:extLst>
              <a:ext uri="{FF2B5EF4-FFF2-40B4-BE49-F238E27FC236}">
                <a16:creationId xmlns:a16="http://schemas.microsoft.com/office/drawing/2014/main" id="{B4FA4D23-09A1-4105-9031-E4AAFFCF9E13}"/>
              </a:ext>
            </a:extLst>
          </p:cNvPr>
          <p:cNvSpPr>
            <a:spLocks noChangeAspect="1"/>
          </p:cNvSpPr>
          <p:nvPr/>
        </p:nvSpPr>
        <p:spPr>
          <a:xfrm>
            <a:off x="931931" y="4293618"/>
            <a:ext cx="255280" cy="255125"/>
          </a:xfrm>
          <a:custGeom>
            <a:avLst/>
            <a:gdLst>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 name="connsiteX18" fmla="*/ 930675 w 2103393"/>
              <a:gd name="connsiteY18" fmla="*/ 67702 h 201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8" name="Freeform 99">
            <a:extLst>
              <a:ext uri="{FF2B5EF4-FFF2-40B4-BE49-F238E27FC236}">
                <a16:creationId xmlns:a16="http://schemas.microsoft.com/office/drawing/2014/main" id="{617865D5-2BB4-4B86-8E02-936D055FD925}"/>
              </a:ext>
            </a:extLst>
          </p:cNvPr>
          <p:cNvSpPr>
            <a:spLocks noChangeAspect="1"/>
          </p:cNvSpPr>
          <p:nvPr/>
        </p:nvSpPr>
        <p:spPr>
          <a:xfrm>
            <a:off x="3159240" y="4286045"/>
            <a:ext cx="228139" cy="285457"/>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Text Placeholder 1">
            <a:extLst>
              <a:ext uri="{FF2B5EF4-FFF2-40B4-BE49-F238E27FC236}">
                <a16:creationId xmlns:a16="http://schemas.microsoft.com/office/drawing/2014/main" id="{206381AD-4C2B-4745-99B1-0BBCE6131A71}"/>
              </a:ext>
            </a:extLst>
          </p:cNvPr>
          <p:cNvSpPr txBox="1"/>
          <p:nvPr/>
        </p:nvSpPr>
        <p:spPr>
          <a:xfrm>
            <a:off x="833655" y="382078"/>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b="1">
                <a:solidFill>
                  <a:schemeClr val="accent2">
                    <a:lumMod val="60000"/>
                    <a:lumOff val="40000"/>
                  </a:schemeClr>
                </a:solidFill>
              </a:rPr>
              <a:t>Infographic Style</a:t>
            </a:r>
          </a:p>
        </p:txBody>
      </p:sp>
      <p:sp>
        <p:nvSpPr>
          <p:cNvPr id="21" name="Flecha: pentágono 20">
            <a:extLst>
              <a:ext uri="{FF2B5EF4-FFF2-40B4-BE49-F238E27FC236}">
                <a16:creationId xmlns:a16="http://schemas.microsoft.com/office/drawing/2014/main" id="{0E4EF3F9-D81B-4188-9F1F-4DB262B473BF}"/>
              </a:ext>
            </a:extLst>
          </p:cNvPr>
          <p:cNvSpPr/>
          <p:nvPr/>
        </p:nvSpPr>
        <p:spPr>
          <a:xfrm rot="10800000">
            <a:off x="5131397" y="2430332"/>
            <a:ext cx="7060603" cy="3476140"/>
          </a:xfrm>
          <a:prstGeom prst="homePlat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9" name="Imagen 18">
            <a:extLst>
              <a:ext uri="{FF2B5EF4-FFF2-40B4-BE49-F238E27FC236}">
                <a16:creationId xmlns:a16="http://schemas.microsoft.com/office/drawing/2014/main" id="{35A506A6-0507-4030-B6CC-BABE8F7D55E9}"/>
              </a:ext>
            </a:extLst>
          </p:cNvPr>
          <p:cNvPicPr>
            <a:picLocks noChangeAspect="1"/>
          </p:cNvPicPr>
          <p:nvPr/>
        </p:nvPicPr>
        <p:blipFill>
          <a:blip r:embed="rId2">
            <a:extLst>
              <a:ext uri="{28A0092B-C50C-407E-A947-70E740481C1C}">
                <a14:useLocalDpi xmlns:a14="http://schemas.microsoft.com/office/drawing/2010/main"/>
              </a:ext>
            </a:extLst>
          </a:blip>
          <a:srcRect r="7882"/>
          <a:stretch>
            <a:fillRect/>
          </a:stretch>
        </p:blipFill>
        <p:spPr>
          <a:xfrm>
            <a:off x="5624607" y="5379"/>
            <a:ext cx="6567394" cy="6852621"/>
          </a:xfrm>
          <a:prstGeom prst="rect">
            <a:avLst/>
          </a:prstGeom>
        </p:spPr>
      </p:pic>
    </p:spTree>
    <p:extLst>
      <p:ext uri="{BB962C8B-B14F-4D97-AF65-F5344CB8AC3E}">
        <p14:creationId xmlns:p14="http://schemas.microsoft.com/office/powerpoint/2010/main" val="35978243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6533278" y="2058835"/>
            <a:ext cx="4587005" cy="865474"/>
            <a:chOff x="7483989" y="3375179"/>
            <a:chExt cx="4587005" cy="865474"/>
          </a:xfrm>
        </p:grpSpPr>
        <p:sp>
          <p:nvSpPr>
            <p:cNvPr id="103" name="矩形 102"/>
            <p:cNvSpPr/>
            <p:nvPr/>
          </p:nvSpPr>
          <p:spPr>
            <a:xfrm>
              <a:off x="7483989" y="3761547"/>
              <a:ext cx="4587005"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sp>
          <p:nvSpPr>
            <p:cNvPr id="104" name="矩形 103"/>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grpSp>
        <p:nvGrpSpPr>
          <p:cNvPr id="105" name="组合 104"/>
          <p:cNvGrpSpPr/>
          <p:nvPr/>
        </p:nvGrpSpPr>
        <p:grpSpPr>
          <a:xfrm>
            <a:off x="6533278" y="3478886"/>
            <a:ext cx="4587005" cy="865474"/>
            <a:chOff x="7483989" y="3375179"/>
            <a:chExt cx="4587005" cy="865474"/>
          </a:xfrm>
        </p:grpSpPr>
        <p:sp>
          <p:nvSpPr>
            <p:cNvPr id="106" name="矩形 105"/>
            <p:cNvSpPr/>
            <p:nvPr/>
          </p:nvSpPr>
          <p:spPr>
            <a:xfrm>
              <a:off x="7483989" y="3761547"/>
              <a:ext cx="4587005"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sp>
          <p:nvSpPr>
            <p:cNvPr id="107" name="矩形 106"/>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grpSp>
        <p:nvGrpSpPr>
          <p:cNvPr id="108" name="组合 107"/>
          <p:cNvGrpSpPr/>
          <p:nvPr/>
        </p:nvGrpSpPr>
        <p:grpSpPr>
          <a:xfrm>
            <a:off x="6533278" y="4898937"/>
            <a:ext cx="4587005" cy="865474"/>
            <a:chOff x="7483989" y="3375179"/>
            <a:chExt cx="4587005" cy="865474"/>
          </a:xfrm>
        </p:grpSpPr>
        <p:sp>
          <p:nvSpPr>
            <p:cNvPr id="109" name="矩形 108"/>
            <p:cNvSpPr/>
            <p:nvPr/>
          </p:nvSpPr>
          <p:spPr>
            <a:xfrm>
              <a:off x="7483989" y="3761547"/>
              <a:ext cx="4587005" cy="4791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sp>
          <p:nvSpPr>
            <p:cNvPr id="110" name="矩形 109"/>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sp>
        <p:nvSpPr>
          <p:cNvPr id="122" name="矩形 121">
            <a:extLst>
              <a:ext uri="{FF2B5EF4-FFF2-40B4-BE49-F238E27FC236}">
                <a16:creationId xmlns:a16="http://schemas.microsoft.com/office/drawing/2014/main" id="{8D39B876-88C6-42E9-99DD-701D652DBA99}"/>
              </a:ext>
            </a:extLst>
          </p:cNvPr>
          <p:cNvSpPr/>
          <p:nvPr/>
        </p:nvSpPr>
        <p:spPr>
          <a:xfrm>
            <a:off x="1436368" y="210104"/>
            <a:ext cx="6213449" cy="6249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marketing strategy</a:t>
            </a:r>
            <a:endParaRPr lang="zh-CN" altLang="en-US"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117" name="Imagen 116">
            <a:extLst>
              <a:ext uri="{FF2B5EF4-FFF2-40B4-BE49-F238E27FC236}">
                <a16:creationId xmlns:a16="http://schemas.microsoft.com/office/drawing/2014/main" id="{5F2A1F81-FB05-4A25-AF3D-3F0E16EC91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428453"/>
            <a:ext cx="6261100" cy="5429547"/>
          </a:xfrm>
          <a:prstGeom prst="rect">
            <a:avLst/>
          </a:prstGeom>
        </p:spPr>
      </p:pic>
    </p:spTree>
    <p:extLst>
      <p:ext uri="{BB962C8B-B14F-4D97-AF65-F5344CB8AC3E}">
        <p14:creationId xmlns:p14="http://schemas.microsoft.com/office/powerpoint/2010/main" val="393715786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7D04C04-CAE7-45FA-8F27-6510E9122D7A}"/>
              </a:ext>
            </a:extLst>
          </p:cNvPr>
          <p:cNvSpPr/>
          <p:nvPr/>
        </p:nvSpPr>
        <p:spPr>
          <a:xfrm>
            <a:off x="962527" y="1785522"/>
            <a:ext cx="3621506" cy="1600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8" name="Rectángulo 27">
            <a:extLst>
              <a:ext uri="{FF2B5EF4-FFF2-40B4-BE49-F238E27FC236}">
                <a16:creationId xmlns:a16="http://schemas.microsoft.com/office/drawing/2014/main" id="{CD274324-8CDF-485F-8BB9-BD9D8AE79829}"/>
              </a:ext>
            </a:extLst>
          </p:cNvPr>
          <p:cNvSpPr/>
          <p:nvPr/>
        </p:nvSpPr>
        <p:spPr>
          <a:xfrm>
            <a:off x="1026022" y="4345040"/>
            <a:ext cx="3621506" cy="1600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9" name="Rectángulo 28">
            <a:extLst>
              <a:ext uri="{FF2B5EF4-FFF2-40B4-BE49-F238E27FC236}">
                <a16:creationId xmlns:a16="http://schemas.microsoft.com/office/drawing/2014/main" id="{E63C20BD-74DE-4B80-A4AA-B4F3BC08CD32}"/>
              </a:ext>
            </a:extLst>
          </p:cNvPr>
          <p:cNvSpPr/>
          <p:nvPr/>
        </p:nvSpPr>
        <p:spPr>
          <a:xfrm>
            <a:off x="7544472" y="1828800"/>
            <a:ext cx="3621506" cy="1600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0" name="Rectángulo 29">
            <a:extLst>
              <a:ext uri="{FF2B5EF4-FFF2-40B4-BE49-F238E27FC236}">
                <a16:creationId xmlns:a16="http://schemas.microsoft.com/office/drawing/2014/main" id="{5CE90939-DA77-4920-96D3-8B216725713C}"/>
              </a:ext>
            </a:extLst>
          </p:cNvPr>
          <p:cNvSpPr/>
          <p:nvPr/>
        </p:nvSpPr>
        <p:spPr>
          <a:xfrm>
            <a:off x="7607967" y="4388318"/>
            <a:ext cx="3621506" cy="1600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1" name="组合 10"/>
          <p:cNvGrpSpPr/>
          <p:nvPr/>
        </p:nvGrpSpPr>
        <p:grpSpPr>
          <a:xfrm>
            <a:off x="7818206" y="1978027"/>
            <a:ext cx="2910662" cy="1088099"/>
            <a:chOff x="7483989" y="3375179"/>
            <a:chExt cx="2910662" cy="1088099"/>
          </a:xfrm>
        </p:grpSpPr>
        <p:sp>
          <p:nvSpPr>
            <p:cNvPr id="12" name="矩形 11"/>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lumMod val="50000"/>
                    </a:schemeClr>
                  </a:solidFill>
                  <a:latin typeface="Century Gothic" panose="020B0502020202020204" pitchFamily="34" charset="0"/>
                </a:rPr>
                <a:t>Far far away, behind the word mountains, far from the countries Vokalia and Consonantia</a:t>
              </a:r>
            </a:p>
          </p:txBody>
        </p:sp>
        <p:sp>
          <p:nvSpPr>
            <p:cNvPr id="13" name="矩形 12"/>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grpSp>
        <p:nvGrpSpPr>
          <p:cNvPr id="14" name="组合 13"/>
          <p:cNvGrpSpPr/>
          <p:nvPr/>
        </p:nvGrpSpPr>
        <p:grpSpPr>
          <a:xfrm>
            <a:off x="7818206" y="4719945"/>
            <a:ext cx="2910662" cy="1088099"/>
            <a:chOff x="7483989" y="3375179"/>
            <a:chExt cx="2910662" cy="1088099"/>
          </a:xfrm>
        </p:grpSpPr>
        <p:sp>
          <p:nvSpPr>
            <p:cNvPr id="15" name="矩形 14"/>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lumMod val="50000"/>
                    </a:schemeClr>
                  </a:solidFill>
                  <a:latin typeface="Century Gothic" panose="020B0502020202020204" pitchFamily="34" charset="0"/>
                </a:rPr>
                <a:t>Far far away, behind the word mountains, far from the countries Vokalia and Consonantia</a:t>
              </a:r>
            </a:p>
          </p:txBody>
        </p:sp>
        <p:sp>
          <p:nvSpPr>
            <p:cNvPr id="16" name="矩形 15"/>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grpSp>
        <p:nvGrpSpPr>
          <p:cNvPr id="17" name="组合 16"/>
          <p:cNvGrpSpPr/>
          <p:nvPr/>
        </p:nvGrpSpPr>
        <p:grpSpPr>
          <a:xfrm>
            <a:off x="1490272" y="1978027"/>
            <a:ext cx="2910662" cy="1088099"/>
            <a:chOff x="7483989" y="3375179"/>
            <a:chExt cx="2910662" cy="1088099"/>
          </a:xfrm>
        </p:grpSpPr>
        <p:sp>
          <p:nvSpPr>
            <p:cNvPr id="18" name="矩形 17"/>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a:solidFill>
                    <a:schemeClr val="bg1">
                      <a:lumMod val="50000"/>
                    </a:schemeClr>
                  </a:solidFill>
                  <a:latin typeface="Century Gothic" panose="020B0502020202020204" pitchFamily="34" charset="0"/>
                </a:rPr>
                <a:t>Far far away, behind the word mountains, far from the countries Vokalia and Consonantia</a:t>
              </a:r>
            </a:p>
          </p:txBody>
        </p:sp>
        <p:sp>
          <p:nvSpPr>
            <p:cNvPr id="19" name="矩形 18"/>
            <p:cNvSpPr/>
            <p:nvPr/>
          </p:nvSpPr>
          <p:spPr>
            <a:xfrm>
              <a:off x="8344099" y="3375179"/>
              <a:ext cx="2050552"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grpSp>
        <p:nvGrpSpPr>
          <p:cNvPr id="20" name="组合 19"/>
          <p:cNvGrpSpPr/>
          <p:nvPr/>
        </p:nvGrpSpPr>
        <p:grpSpPr>
          <a:xfrm>
            <a:off x="1490272" y="4719945"/>
            <a:ext cx="2910662" cy="1088099"/>
            <a:chOff x="7483989" y="3375179"/>
            <a:chExt cx="2910662" cy="1088099"/>
          </a:xfrm>
        </p:grpSpPr>
        <p:sp>
          <p:nvSpPr>
            <p:cNvPr id="21" name="矩形 20"/>
            <p:cNvSpPr/>
            <p:nvPr/>
          </p:nvSpPr>
          <p:spPr>
            <a:xfrm>
              <a:off x="7483989" y="3761547"/>
              <a:ext cx="2910662" cy="701731"/>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100">
                  <a:solidFill>
                    <a:schemeClr val="bg1">
                      <a:lumMod val="50000"/>
                    </a:schemeClr>
                  </a:solidFill>
                  <a:latin typeface="Century Gothic" panose="020B0502020202020204" pitchFamily="34" charset="0"/>
                </a:rPr>
                <a:t>Far far away, behind the word mountains, far from the countries Vokalia and Consonantia</a:t>
              </a:r>
            </a:p>
          </p:txBody>
        </p:sp>
        <p:sp>
          <p:nvSpPr>
            <p:cNvPr id="22" name="矩形 21"/>
            <p:cNvSpPr/>
            <p:nvPr/>
          </p:nvSpPr>
          <p:spPr>
            <a:xfrm>
              <a:off x="8344099" y="3375179"/>
              <a:ext cx="2050552" cy="39196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b="1">
                  <a:solidFill>
                    <a:schemeClr val="tx1">
                      <a:lumMod val="75000"/>
                      <a:lumOff val="25000"/>
                    </a:schemeClr>
                  </a:solidFill>
                  <a:latin typeface="Century Gothic" panose="020B0502020202020204" pitchFamily="34" charset="0"/>
                </a:rPr>
                <a:t>Title text added</a:t>
              </a:r>
              <a:endParaRPr lang="zh-CN" altLang="en-US" b="1">
                <a:solidFill>
                  <a:schemeClr val="tx1">
                    <a:lumMod val="75000"/>
                    <a:lumOff val="25000"/>
                  </a:schemeClr>
                </a:solidFill>
                <a:latin typeface="Century Gothic" panose="020B0502020202020204" pitchFamily="34" charset="0"/>
              </a:endParaRPr>
            </a:p>
          </p:txBody>
        </p:sp>
      </p:grpSp>
      <p:sp>
        <p:nvSpPr>
          <p:cNvPr id="33" name="矩形 32">
            <a:extLst>
              <a:ext uri="{FF2B5EF4-FFF2-40B4-BE49-F238E27FC236}">
                <a16:creationId xmlns:a16="http://schemas.microsoft.com/office/drawing/2014/main" id="{697599E0-3FD7-4C5F-8E2C-B4385F14B458}"/>
              </a:ext>
            </a:extLst>
          </p:cNvPr>
          <p:cNvSpPr/>
          <p:nvPr/>
        </p:nvSpPr>
        <p:spPr>
          <a:xfrm>
            <a:off x="1381243" y="193294"/>
            <a:ext cx="5434255" cy="6249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promotion strategy</a:t>
            </a:r>
            <a:endParaRPr lang="zh-CN" altLang="en-US"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8" name="Imagen 7">
            <a:extLst>
              <a:ext uri="{FF2B5EF4-FFF2-40B4-BE49-F238E27FC236}">
                <a16:creationId xmlns:a16="http://schemas.microsoft.com/office/drawing/2014/main" id="{D35582FC-2FCC-4E06-82BE-BFBED1DB83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1022" y="1416302"/>
            <a:ext cx="2769955" cy="4751145"/>
          </a:xfrm>
          <a:prstGeom prst="rect">
            <a:avLst/>
          </a:prstGeom>
        </p:spPr>
      </p:pic>
    </p:spTree>
    <p:extLst>
      <p:ext uri="{BB962C8B-B14F-4D97-AF65-F5344CB8AC3E}">
        <p14:creationId xmlns:p14="http://schemas.microsoft.com/office/powerpoint/2010/main" val="232061117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85356" y="1754085"/>
            <a:ext cx="7831931" cy="4070556"/>
            <a:chOff x="2909991" y="1592825"/>
            <a:chExt cx="6105834" cy="4070556"/>
          </a:xfrm>
        </p:grpSpPr>
        <p:sp>
          <p:nvSpPr>
            <p:cNvPr id="10" name="矩形 9"/>
            <p:cNvSpPr/>
            <p:nvPr/>
          </p:nvSpPr>
          <p:spPr>
            <a:xfrm>
              <a:off x="2909991" y="1592825"/>
              <a:ext cx="6105834" cy="20352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909991" y="3628103"/>
              <a:ext cx="6105834" cy="2035278"/>
              <a:chOff x="2909991" y="3628103"/>
              <a:chExt cx="6105834" cy="2035278"/>
            </a:xfrm>
          </p:grpSpPr>
          <p:sp>
            <p:nvSpPr>
              <p:cNvPr id="6" name="矩形 5"/>
              <p:cNvSpPr/>
              <p:nvPr/>
            </p:nvSpPr>
            <p:spPr>
              <a:xfrm>
                <a:off x="2909991" y="3628103"/>
                <a:ext cx="2035278" cy="203527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sp>
            <p:nvSpPr>
              <p:cNvPr id="8" name="矩形 7"/>
              <p:cNvSpPr/>
              <p:nvPr/>
            </p:nvSpPr>
            <p:spPr>
              <a:xfrm>
                <a:off x="6980547" y="3628103"/>
                <a:ext cx="2035278" cy="203527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grpSp>
      </p:grpSp>
      <p:grpSp>
        <p:nvGrpSpPr>
          <p:cNvPr id="13" name="Group 145"/>
          <p:cNvGrpSpPr/>
          <p:nvPr/>
        </p:nvGrpSpPr>
        <p:grpSpPr>
          <a:xfrm>
            <a:off x="3715878" y="2302228"/>
            <a:ext cx="608575" cy="608575"/>
            <a:chOff x="3510757" y="2582069"/>
            <a:chExt cx="464344" cy="464344"/>
          </a:xfrm>
          <a:solidFill>
            <a:schemeClr val="bg1"/>
          </a:solidFill>
        </p:grpSpPr>
        <p:sp>
          <p:nvSpPr>
            <p:cNvPr id="14"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sp>
          <p:nvSpPr>
            <p:cNvPr id="15"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Gill Sans" charset="0"/>
              </a:endParaRPr>
            </a:p>
          </p:txBody>
        </p:sp>
      </p:grpSp>
      <p:sp>
        <p:nvSpPr>
          <p:cNvPr id="16" name="矩形 15"/>
          <p:cNvSpPr/>
          <p:nvPr/>
        </p:nvSpPr>
        <p:spPr>
          <a:xfrm>
            <a:off x="4404379" y="2209072"/>
            <a:ext cx="6713564" cy="90486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solidFill>
                <a:latin typeface="Century Gothic" panose="020B0502020202020204" pitchFamily="34" charset="0"/>
              </a:rPr>
              <a:t>Far far away, behind the word mountains, far from the countries Vokalia and Consonantia, there live the blind texts. Far far away, behind the word mountains, far from the countriesand Consonantia, there live the blind texts.</a:t>
            </a:r>
          </a:p>
          <a:p>
            <a:pPr>
              <a:lnSpc>
                <a:spcPct val="120000"/>
              </a:lnSpc>
            </a:pPr>
            <a:r>
              <a:rPr lang="en-US" altLang="zh-CN" sz="1100">
                <a:solidFill>
                  <a:schemeClr val="bg1"/>
                </a:solidFill>
                <a:latin typeface="Century Gothic" panose="020B0502020202020204" pitchFamily="34" charset="0"/>
              </a:rPr>
              <a:t>Vokalia and Consonantia, there live the blind texts.</a:t>
            </a:r>
          </a:p>
        </p:txBody>
      </p:sp>
      <p:grpSp>
        <p:nvGrpSpPr>
          <p:cNvPr id="17" name="组合 16"/>
          <p:cNvGrpSpPr/>
          <p:nvPr/>
        </p:nvGrpSpPr>
        <p:grpSpPr>
          <a:xfrm>
            <a:off x="3715878" y="4119170"/>
            <a:ext cx="2191436" cy="1291231"/>
            <a:chOff x="7483989" y="3375179"/>
            <a:chExt cx="2191436" cy="1291231"/>
          </a:xfrm>
        </p:grpSpPr>
        <p:sp>
          <p:nvSpPr>
            <p:cNvPr id="18" name="矩形 17"/>
            <p:cNvSpPr/>
            <p:nvPr/>
          </p:nvSpPr>
          <p:spPr>
            <a:xfrm>
              <a:off x="7483989" y="3761547"/>
              <a:ext cx="2191436" cy="90486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solidFill>
                  <a:latin typeface="Century Gothic" panose="020B0502020202020204" pitchFamily="34" charset="0"/>
                </a:rPr>
                <a:t>Far far away, behind the word mountains, far from the countries Vokalia and Consonantia</a:t>
              </a:r>
            </a:p>
          </p:txBody>
        </p:sp>
        <p:sp>
          <p:nvSpPr>
            <p:cNvPr id="19" name="矩形 18"/>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a:solidFill>
                    <a:schemeClr val="bg1"/>
                  </a:solidFill>
                  <a:latin typeface="Century Gothic" panose="020B0502020202020204" pitchFamily="34" charset="0"/>
                </a:rPr>
                <a:t>Title text added</a:t>
              </a:r>
              <a:endParaRPr lang="zh-CN" altLang="en-US" b="1">
                <a:solidFill>
                  <a:schemeClr val="bg1"/>
                </a:solidFill>
                <a:latin typeface="Century Gothic" panose="020B0502020202020204" pitchFamily="34" charset="0"/>
              </a:endParaRPr>
            </a:p>
          </p:txBody>
        </p:sp>
      </p:grpSp>
      <p:grpSp>
        <p:nvGrpSpPr>
          <p:cNvPr id="20" name="组合 19"/>
          <p:cNvGrpSpPr/>
          <p:nvPr/>
        </p:nvGrpSpPr>
        <p:grpSpPr>
          <a:xfrm>
            <a:off x="8916247" y="4119170"/>
            <a:ext cx="2191436" cy="1291231"/>
            <a:chOff x="7483989" y="3375179"/>
            <a:chExt cx="2191436" cy="1291231"/>
          </a:xfrm>
        </p:grpSpPr>
        <p:sp>
          <p:nvSpPr>
            <p:cNvPr id="21" name="矩形 20"/>
            <p:cNvSpPr/>
            <p:nvPr/>
          </p:nvSpPr>
          <p:spPr>
            <a:xfrm>
              <a:off x="7483989" y="3761547"/>
              <a:ext cx="2191436" cy="90486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a:solidFill>
                    <a:schemeClr val="bg1"/>
                  </a:solidFill>
                  <a:latin typeface="Century Gothic" panose="020B0502020202020204" pitchFamily="34" charset="0"/>
                </a:rPr>
                <a:t>Far far away, behind the word mountains, far from the countries Vokalia and Consonantia</a:t>
              </a:r>
            </a:p>
          </p:txBody>
        </p:sp>
        <p:sp>
          <p:nvSpPr>
            <p:cNvPr id="22" name="矩形 21"/>
            <p:cNvSpPr/>
            <p:nvPr/>
          </p:nvSpPr>
          <p:spPr>
            <a:xfrm>
              <a:off x="7483989" y="3375179"/>
              <a:ext cx="2050552" cy="39568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b="1">
                  <a:solidFill>
                    <a:schemeClr val="bg1"/>
                  </a:solidFill>
                  <a:latin typeface="Century Gothic" panose="020B0502020202020204" pitchFamily="34" charset="0"/>
                </a:rPr>
                <a:t>Title text added</a:t>
              </a:r>
              <a:endParaRPr lang="zh-CN" altLang="en-US" b="1">
                <a:solidFill>
                  <a:schemeClr val="bg1"/>
                </a:solidFill>
                <a:latin typeface="Century Gothic" panose="020B0502020202020204" pitchFamily="34" charset="0"/>
              </a:endParaRPr>
            </a:p>
          </p:txBody>
        </p:sp>
      </p:grpSp>
      <p:grpSp>
        <p:nvGrpSpPr>
          <p:cNvPr id="23" name="组合 22">
            <a:extLst>
              <a:ext uri="{FF2B5EF4-FFF2-40B4-BE49-F238E27FC236}">
                <a16:creationId xmlns:a16="http://schemas.microsoft.com/office/drawing/2014/main" id="{42DF993B-DBBC-4DCC-AB9B-64CAB9E220BE}"/>
              </a:ext>
            </a:extLst>
          </p:cNvPr>
          <p:cNvGrpSpPr/>
          <p:nvPr/>
        </p:nvGrpSpPr>
        <p:grpSpPr>
          <a:xfrm>
            <a:off x="549275" y="359280"/>
            <a:ext cx="6247525" cy="846520"/>
            <a:chOff x="549275" y="315036"/>
            <a:chExt cx="6247525" cy="846520"/>
          </a:xfrm>
        </p:grpSpPr>
        <p:sp>
          <p:nvSpPr>
            <p:cNvPr id="24" name="六边形 23">
              <a:extLst>
                <a:ext uri="{FF2B5EF4-FFF2-40B4-BE49-F238E27FC236}">
                  <a16:creationId xmlns:a16="http://schemas.microsoft.com/office/drawing/2014/main" id="{9EF949F9-2CBC-4C8A-8C2D-75D820EF1AED}"/>
                </a:ext>
              </a:extLst>
            </p:cNvPr>
            <p:cNvSpPr/>
            <p:nvPr/>
          </p:nvSpPr>
          <p:spPr>
            <a:xfrm>
              <a:off x="549275" y="315036"/>
              <a:ext cx="868363" cy="748589"/>
            </a:xfrm>
            <a:prstGeom prst="hexagon">
              <a:avLst/>
            </a:prstGeom>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a:latin typeface="Century Gothic" panose="020B0502020202020204" pitchFamily="34" charset="0"/>
                <a:cs typeface="Arial" panose="020B0604020202020204" pitchFamily="34" charset="0"/>
              </a:endParaRPr>
            </a:p>
          </p:txBody>
        </p:sp>
        <p:sp>
          <p:nvSpPr>
            <p:cNvPr id="25" name="六边形 24">
              <a:extLst>
                <a:ext uri="{FF2B5EF4-FFF2-40B4-BE49-F238E27FC236}">
                  <a16:creationId xmlns:a16="http://schemas.microsoft.com/office/drawing/2014/main" id="{66EC4A03-DC1F-4ED1-9D29-4070165539B2}"/>
                </a:ext>
              </a:extLst>
            </p:cNvPr>
            <p:cNvSpPr/>
            <p:nvPr/>
          </p:nvSpPr>
          <p:spPr>
            <a:xfrm>
              <a:off x="713582" y="431800"/>
              <a:ext cx="736600" cy="635000"/>
            </a:xfrm>
            <a:prstGeom prst="hexagon">
              <a:avLst/>
            </a:prstGeom>
            <a:ln>
              <a:noFill/>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a:latin typeface="Century Gothic" panose="020B0502020202020204" pitchFamily="34" charset="0"/>
                <a:cs typeface="Arial" panose="020B0604020202020204" pitchFamily="34" charset="0"/>
              </a:endParaRPr>
            </a:p>
          </p:txBody>
        </p:sp>
        <p:sp>
          <p:nvSpPr>
            <p:cNvPr id="26" name="椭圆 3">
              <a:extLst>
                <a:ext uri="{FF2B5EF4-FFF2-40B4-BE49-F238E27FC236}">
                  <a16:creationId xmlns:a16="http://schemas.microsoft.com/office/drawing/2014/main" id="{E445777D-DE75-4BEB-B439-6C59DD66DB6E}"/>
                </a:ext>
              </a:extLst>
            </p:cNvPr>
            <p:cNvSpPr/>
            <p:nvPr/>
          </p:nvSpPr>
          <p:spPr>
            <a:xfrm>
              <a:off x="940198" y="607848"/>
              <a:ext cx="283369" cy="282906"/>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7" name="组合 26">
              <a:extLst>
                <a:ext uri="{FF2B5EF4-FFF2-40B4-BE49-F238E27FC236}">
                  <a16:creationId xmlns:a16="http://schemas.microsoft.com/office/drawing/2014/main" id="{C9DA2840-0226-4EA2-B7C7-A3EE377EE253}"/>
                </a:ext>
              </a:extLst>
            </p:cNvPr>
            <p:cNvGrpSpPr/>
            <p:nvPr/>
          </p:nvGrpSpPr>
          <p:grpSpPr>
            <a:xfrm>
              <a:off x="1638698" y="342900"/>
              <a:ext cx="5158102" cy="818656"/>
              <a:chOff x="7483989" y="3129964"/>
              <a:chExt cx="5158102" cy="818656"/>
            </a:xfrm>
          </p:grpSpPr>
          <p:sp>
            <p:nvSpPr>
              <p:cNvPr id="28" name="矩形 27">
                <a:extLst>
                  <a:ext uri="{FF2B5EF4-FFF2-40B4-BE49-F238E27FC236}">
                    <a16:creationId xmlns:a16="http://schemas.microsoft.com/office/drawing/2014/main" id="{156FDBCB-3739-40BC-B2D2-137E83D42193}"/>
                  </a:ext>
                </a:extLst>
              </p:cNvPr>
              <p:cNvSpPr/>
              <p:nvPr/>
            </p:nvSpPr>
            <p:spPr>
              <a:xfrm>
                <a:off x="7483989" y="3672647"/>
                <a:ext cx="4587005" cy="27597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100" i="1">
                    <a:solidFill>
                      <a:schemeClr val="bg1">
                        <a:lumMod val="50000"/>
                      </a:schemeClr>
                    </a:solidFill>
                    <a:latin typeface="Century Gothic" panose="020B0502020202020204" pitchFamily="34" charset="0"/>
                  </a:rPr>
                  <a:t>Far far away, behind the word mountains</a:t>
                </a:r>
              </a:p>
            </p:txBody>
          </p:sp>
          <p:sp>
            <p:nvSpPr>
              <p:cNvPr id="29" name="矩形 28">
                <a:extLst>
                  <a:ext uri="{FF2B5EF4-FFF2-40B4-BE49-F238E27FC236}">
                    <a16:creationId xmlns:a16="http://schemas.microsoft.com/office/drawing/2014/main" id="{297A661B-831E-4973-A922-A2BDC2EAD092}"/>
                  </a:ext>
                </a:extLst>
              </p:cNvPr>
              <p:cNvSpPr/>
              <p:nvPr/>
            </p:nvSpPr>
            <p:spPr>
              <a:xfrm>
                <a:off x="7483989" y="3129964"/>
                <a:ext cx="5158102" cy="6249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execution plan</a:t>
                </a:r>
                <a:endParaRPr lang="zh-CN" altLang="en-US" sz="3200" b="1" dirty="0">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grpSp>
      </p:grpSp>
      <p:pic>
        <p:nvPicPr>
          <p:cNvPr id="11" name="Imagen 10">
            <a:extLst>
              <a:ext uri="{FF2B5EF4-FFF2-40B4-BE49-F238E27FC236}">
                <a16:creationId xmlns:a16="http://schemas.microsoft.com/office/drawing/2014/main" id="{E76A09D6-210E-4594-BBBA-D0CB74F8612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2636" y="1614352"/>
            <a:ext cx="3352358" cy="4358065"/>
          </a:xfrm>
          <a:prstGeom prst="rect">
            <a:avLst/>
          </a:prstGeom>
        </p:spPr>
      </p:pic>
      <p:pic>
        <p:nvPicPr>
          <p:cNvPr id="30" name="Imagen 29">
            <a:extLst>
              <a:ext uri="{FF2B5EF4-FFF2-40B4-BE49-F238E27FC236}">
                <a16:creationId xmlns:a16="http://schemas.microsoft.com/office/drawing/2014/main" id="{2DE0A63D-C6DD-41EA-A4D8-33923BC1F6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10151" y="3929096"/>
            <a:ext cx="2107806" cy="2120485"/>
          </a:xfrm>
          <a:prstGeom prst="rect">
            <a:avLst/>
          </a:prstGeom>
        </p:spPr>
      </p:pic>
    </p:spTree>
    <p:extLst>
      <p:ext uri="{BB962C8B-B14F-4D97-AF65-F5344CB8AC3E}">
        <p14:creationId xmlns:p14="http://schemas.microsoft.com/office/powerpoint/2010/main" val="89377111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 name="组合 141"/>
          <p:cNvGrpSpPr/>
          <p:nvPr/>
        </p:nvGrpSpPr>
        <p:grpSpPr>
          <a:xfrm>
            <a:off x="3807752" y="1414067"/>
            <a:ext cx="4587005" cy="1122275"/>
            <a:chOff x="7483989" y="3375179"/>
            <a:chExt cx="4587005" cy="1122275"/>
          </a:xfrm>
        </p:grpSpPr>
        <p:sp>
          <p:nvSpPr>
            <p:cNvPr id="143" name="矩形 142"/>
            <p:cNvSpPr/>
            <p:nvPr/>
          </p:nvSpPr>
          <p:spPr>
            <a:xfrm>
              <a:off x="7483989" y="3761547"/>
              <a:ext cx="4587005" cy="735907"/>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sp>
          <p:nvSpPr>
            <p:cNvPr id="144" name="矩形 143"/>
            <p:cNvSpPr/>
            <p:nvPr/>
          </p:nvSpPr>
          <p:spPr>
            <a:xfrm>
              <a:off x="8752215" y="3375179"/>
              <a:ext cx="2050552" cy="35868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600" b="1">
                  <a:solidFill>
                    <a:schemeClr val="tx1">
                      <a:lumMod val="75000"/>
                      <a:lumOff val="25000"/>
                    </a:schemeClr>
                  </a:solidFill>
                  <a:latin typeface="Century Gothic" panose="020B0502020202020204" pitchFamily="34" charset="0"/>
                </a:rPr>
                <a:t>Title text added</a:t>
              </a:r>
              <a:endParaRPr lang="zh-CN" altLang="en-US" sz="1600" b="1">
                <a:solidFill>
                  <a:schemeClr val="tx1">
                    <a:lumMod val="75000"/>
                    <a:lumOff val="25000"/>
                  </a:schemeClr>
                </a:solidFill>
                <a:latin typeface="Century Gothic" panose="020B0502020202020204" pitchFamily="34" charset="0"/>
              </a:endParaRPr>
            </a:p>
          </p:txBody>
        </p:sp>
      </p:grpSp>
      <p:grpSp>
        <p:nvGrpSpPr>
          <p:cNvPr id="145" name="组合 144"/>
          <p:cNvGrpSpPr/>
          <p:nvPr/>
        </p:nvGrpSpPr>
        <p:grpSpPr>
          <a:xfrm>
            <a:off x="8225745" y="2807918"/>
            <a:ext cx="3082049" cy="1343874"/>
            <a:chOff x="7483989" y="3375179"/>
            <a:chExt cx="3082049" cy="1343874"/>
          </a:xfrm>
        </p:grpSpPr>
        <p:sp>
          <p:nvSpPr>
            <p:cNvPr id="146" name="矩形 145"/>
            <p:cNvSpPr/>
            <p:nvPr/>
          </p:nvSpPr>
          <p:spPr>
            <a:xfrm>
              <a:off x="7483990" y="3761547"/>
              <a:ext cx="3082048" cy="9575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20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sp>
          <p:nvSpPr>
            <p:cNvPr id="147" name="矩形 146"/>
            <p:cNvSpPr/>
            <p:nvPr/>
          </p:nvSpPr>
          <p:spPr>
            <a:xfrm>
              <a:off x="7483989" y="3375179"/>
              <a:ext cx="2050552" cy="35868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600" b="1">
                  <a:solidFill>
                    <a:schemeClr val="tx1">
                      <a:lumMod val="75000"/>
                      <a:lumOff val="25000"/>
                    </a:schemeClr>
                  </a:solidFill>
                  <a:latin typeface="Century Gothic" panose="020B0502020202020204" pitchFamily="34" charset="0"/>
                </a:rPr>
                <a:t>Title text added</a:t>
              </a:r>
              <a:endParaRPr lang="zh-CN" altLang="en-US" sz="1600" b="1">
                <a:solidFill>
                  <a:schemeClr val="tx1">
                    <a:lumMod val="75000"/>
                    <a:lumOff val="25000"/>
                  </a:schemeClr>
                </a:solidFill>
                <a:latin typeface="Century Gothic" panose="020B0502020202020204" pitchFamily="34" charset="0"/>
              </a:endParaRPr>
            </a:p>
          </p:txBody>
        </p:sp>
      </p:grpSp>
      <p:grpSp>
        <p:nvGrpSpPr>
          <p:cNvPr id="148" name="组合 147"/>
          <p:cNvGrpSpPr/>
          <p:nvPr/>
        </p:nvGrpSpPr>
        <p:grpSpPr>
          <a:xfrm>
            <a:off x="8225745" y="4375199"/>
            <a:ext cx="3082049" cy="1343874"/>
            <a:chOff x="7483989" y="3375179"/>
            <a:chExt cx="3082049" cy="1343874"/>
          </a:xfrm>
        </p:grpSpPr>
        <p:sp>
          <p:nvSpPr>
            <p:cNvPr id="149" name="矩形 148"/>
            <p:cNvSpPr/>
            <p:nvPr/>
          </p:nvSpPr>
          <p:spPr>
            <a:xfrm>
              <a:off x="7483990" y="3761547"/>
              <a:ext cx="3082048" cy="9575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20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sp>
          <p:nvSpPr>
            <p:cNvPr id="150" name="矩形 149"/>
            <p:cNvSpPr/>
            <p:nvPr/>
          </p:nvSpPr>
          <p:spPr>
            <a:xfrm>
              <a:off x="7483989" y="3375179"/>
              <a:ext cx="2050552" cy="35868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600" b="1">
                  <a:solidFill>
                    <a:schemeClr val="tx1">
                      <a:lumMod val="75000"/>
                      <a:lumOff val="25000"/>
                    </a:schemeClr>
                  </a:solidFill>
                  <a:latin typeface="Century Gothic" panose="020B0502020202020204" pitchFamily="34" charset="0"/>
                </a:rPr>
                <a:t>Title text added</a:t>
              </a:r>
              <a:endParaRPr lang="zh-CN" altLang="en-US" sz="1600" b="1">
                <a:solidFill>
                  <a:schemeClr val="tx1">
                    <a:lumMod val="75000"/>
                    <a:lumOff val="25000"/>
                  </a:schemeClr>
                </a:solidFill>
                <a:latin typeface="Century Gothic" panose="020B0502020202020204" pitchFamily="34" charset="0"/>
              </a:endParaRPr>
            </a:p>
          </p:txBody>
        </p:sp>
      </p:grpSp>
      <p:grpSp>
        <p:nvGrpSpPr>
          <p:cNvPr id="151" name="组合 150"/>
          <p:cNvGrpSpPr/>
          <p:nvPr/>
        </p:nvGrpSpPr>
        <p:grpSpPr>
          <a:xfrm>
            <a:off x="884205" y="2807918"/>
            <a:ext cx="3082048" cy="1343874"/>
            <a:chOff x="7483990" y="3375179"/>
            <a:chExt cx="3082048" cy="1343874"/>
          </a:xfrm>
        </p:grpSpPr>
        <p:sp>
          <p:nvSpPr>
            <p:cNvPr id="152" name="矩形 151"/>
            <p:cNvSpPr/>
            <p:nvPr/>
          </p:nvSpPr>
          <p:spPr>
            <a:xfrm>
              <a:off x="7483990" y="3761547"/>
              <a:ext cx="3082048" cy="9575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20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sp>
          <p:nvSpPr>
            <p:cNvPr id="153" name="矩形 152"/>
            <p:cNvSpPr/>
            <p:nvPr/>
          </p:nvSpPr>
          <p:spPr>
            <a:xfrm>
              <a:off x="8515486" y="3375179"/>
              <a:ext cx="2050552" cy="35868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600" b="1">
                  <a:solidFill>
                    <a:schemeClr val="tx1">
                      <a:lumMod val="75000"/>
                      <a:lumOff val="25000"/>
                    </a:schemeClr>
                  </a:solidFill>
                  <a:latin typeface="Century Gothic" panose="020B0502020202020204" pitchFamily="34" charset="0"/>
                </a:rPr>
                <a:t>Title text added</a:t>
              </a:r>
              <a:endParaRPr lang="zh-CN" altLang="en-US" sz="1600" b="1">
                <a:solidFill>
                  <a:schemeClr val="tx1">
                    <a:lumMod val="75000"/>
                    <a:lumOff val="25000"/>
                  </a:schemeClr>
                </a:solidFill>
                <a:latin typeface="Century Gothic" panose="020B0502020202020204" pitchFamily="34" charset="0"/>
              </a:endParaRPr>
            </a:p>
          </p:txBody>
        </p:sp>
      </p:grpSp>
      <p:grpSp>
        <p:nvGrpSpPr>
          <p:cNvPr id="154" name="组合 153"/>
          <p:cNvGrpSpPr/>
          <p:nvPr/>
        </p:nvGrpSpPr>
        <p:grpSpPr>
          <a:xfrm>
            <a:off x="884205" y="4375199"/>
            <a:ext cx="3082048" cy="1343874"/>
            <a:chOff x="7483990" y="3375179"/>
            <a:chExt cx="3082048" cy="1343874"/>
          </a:xfrm>
        </p:grpSpPr>
        <p:sp>
          <p:nvSpPr>
            <p:cNvPr id="155" name="矩形 154"/>
            <p:cNvSpPr/>
            <p:nvPr/>
          </p:nvSpPr>
          <p:spPr>
            <a:xfrm>
              <a:off x="7483990" y="3761547"/>
              <a:ext cx="3082048" cy="957506"/>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200">
                  <a:solidFill>
                    <a:schemeClr val="bg1">
                      <a:lumMod val="50000"/>
                    </a:schemeClr>
                  </a:solidFill>
                  <a:latin typeface="Century Gothic" panose="020B0502020202020204" pitchFamily="34" charset="0"/>
                </a:rPr>
                <a:t>Far far away, behind the word mountains, far from the countries Vokalia and Consonantia, there live the blind texts.</a:t>
              </a:r>
            </a:p>
          </p:txBody>
        </p:sp>
        <p:sp>
          <p:nvSpPr>
            <p:cNvPr id="156" name="矩形 155"/>
            <p:cNvSpPr/>
            <p:nvPr/>
          </p:nvSpPr>
          <p:spPr>
            <a:xfrm>
              <a:off x="8515486" y="3375179"/>
              <a:ext cx="2050552" cy="358688"/>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US" altLang="zh-CN" sz="1600" b="1">
                  <a:solidFill>
                    <a:schemeClr val="tx1">
                      <a:lumMod val="75000"/>
                      <a:lumOff val="25000"/>
                    </a:schemeClr>
                  </a:solidFill>
                  <a:latin typeface="Century Gothic" panose="020B0502020202020204" pitchFamily="34" charset="0"/>
                </a:rPr>
                <a:t>Title text added</a:t>
              </a:r>
              <a:endParaRPr lang="zh-CN" altLang="en-US" sz="1600" b="1">
                <a:solidFill>
                  <a:schemeClr val="tx1">
                    <a:lumMod val="75000"/>
                    <a:lumOff val="25000"/>
                  </a:schemeClr>
                </a:solidFill>
                <a:latin typeface="Century Gothic" panose="020B0502020202020204" pitchFamily="34" charset="0"/>
              </a:endParaRPr>
            </a:p>
          </p:txBody>
        </p:sp>
      </p:grpSp>
      <p:sp>
        <p:nvSpPr>
          <p:cNvPr id="773" name="矩形 772">
            <a:extLst>
              <a:ext uri="{FF2B5EF4-FFF2-40B4-BE49-F238E27FC236}">
                <a16:creationId xmlns:a16="http://schemas.microsoft.com/office/drawing/2014/main" id="{B6E6ECAF-403C-467F-8B97-DFA4425B584B}"/>
              </a:ext>
            </a:extLst>
          </p:cNvPr>
          <p:cNvSpPr/>
          <p:nvPr/>
        </p:nvSpPr>
        <p:spPr>
          <a:xfrm>
            <a:off x="1763080" y="205474"/>
            <a:ext cx="8665839" cy="62497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lnSpc>
                <a:spcPct val="120000"/>
              </a:lnSpc>
            </a:pPr>
            <a:r>
              <a:rPr lang="en-US" altLang="zh-CN"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STAGE PROMOTION STRATEGY</a:t>
            </a:r>
            <a:endParaRPr lang="zh-CN" altLang="en-US"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
        <p:nvSpPr>
          <p:cNvPr id="99" name="Forma libre: forma 98">
            <a:extLst>
              <a:ext uri="{FF2B5EF4-FFF2-40B4-BE49-F238E27FC236}">
                <a16:creationId xmlns:a16="http://schemas.microsoft.com/office/drawing/2014/main" id="{0EF5E714-7607-44EF-945D-2342F1823D6C}"/>
              </a:ext>
            </a:extLst>
          </p:cNvPr>
          <p:cNvSpPr/>
          <p:nvPr/>
        </p:nvSpPr>
        <p:spPr>
          <a:xfrm>
            <a:off x="4584701" y="3126481"/>
            <a:ext cx="2768914" cy="2767089"/>
          </a:xfrm>
          <a:custGeom>
            <a:avLst/>
            <a:gdLst>
              <a:gd name="connsiteX0" fmla="*/ 669298 w 1248539"/>
              <a:gd name="connsiteY0" fmla="*/ 404223 h 1247716"/>
              <a:gd name="connsiteX1" fmla="*/ 766394 w 1248539"/>
              <a:gd name="connsiteY1" fmla="*/ 452460 h 1247716"/>
              <a:gd name="connsiteX2" fmla="*/ 820168 w 1248539"/>
              <a:gd name="connsiteY2" fmla="*/ 448651 h 1247716"/>
              <a:gd name="connsiteX3" fmla="*/ 944594 w 1248539"/>
              <a:gd name="connsiteY3" fmla="*/ 453302 h 1247716"/>
              <a:gd name="connsiteX4" fmla="*/ 1004658 w 1248539"/>
              <a:gd name="connsiteY4" fmla="*/ 451132 h 1247716"/>
              <a:gd name="connsiteX5" fmla="*/ 1106582 w 1248539"/>
              <a:gd name="connsiteY5" fmla="*/ 369274 h 1247716"/>
              <a:gd name="connsiteX6" fmla="*/ 1145074 w 1248539"/>
              <a:gd name="connsiteY6" fmla="*/ 291491 h 1247716"/>
              <a:gd name="connsiteX7" fmla="*/ 1208727 w 1248539"/>
              <a:gd name="connsiteY7" fmla="*/ 220574 h 1247716"/>
              <a:gd name="connsiteX8" fmla="*/ 1244429 w 1248539"/>
              <a:gd name="connsiteY8" fmla="*/ 274437 h 1247716"/>
              <a:gd name="connsiteX9" fmla="*/ 1186623 w 1248539"/>
              <a:gd name="connsiteY9" fmla="*/ 434875 h 1247716"/>
              <a:gd name="connsiteX10" fmla="*/ 986807 w 1248539"/>
              <a:gd name="connsiteY10" fmla="*/ 593718 h 1247716"/>
              <a:gd name="connsiteX11" fmla="*/ 976841 w 1248539"/>
              <a:gd name="connsiteY11" fmla="*/ 657459 h 1247716"/>
              <a:gd name="connsiteX12" fmla="*/ 1033229 w 1248539"/>
              <a:gd name="connsiteY12" fmla="*/ 850099 h 1247716"/>
              <a:gd name="connsiteX13" fmla="*/ 998280 w 1248539"/>
              <a:gd name="connsiteY13" fmla="*/ 904228 h 1247716"/>
              <a:gd name="connsiteX14" fmla="*/ 957528 w 1248539"/>
              <a:gd name="connsiteY14" fmla="*/ 843588 h 1247716"/>
              <a:gd name="connsiteX15" fmla="*/ 958458 w 1248539"/>
              <a:gd name="connsiteY15" fmla="*/ 812581 h 1247716"/>
              <a:gd name="connsiteX16" fmla="*/ 895647 w 1248539"/>
              <a:gd name="connsiteY16" fmla="*/ 682707 h 1247716"/>
              <a:gd name="connsiteX17" fmla="*/ 808076 w 1248539"/>
              <a:gd name="connsiteY17" fmla="*/ 738697 h 1247716"/>
              <a:gd name="connsiteX18" fmla="*/ 239368 w 1248539"/>
              <a:gd name="connsiteY18" fmla="*/ 1194008 h 1247716"/>
              <a:gd name="connsiteX19" fmla="*/ 67990 w 1248539"/>
              <a:gd name="connsiteY19" fmla="*/ 1246808 h 1247716"/>
              <a:gd name="connsiteX20" fmla="*/ 2078 w 1248539"/>
              <a:gd name="connsiteY20" fmla="*/ 1184928 h 1247716"/>
              <a:gd name="connsiteX21" fmla="*/ 16651 w 1248539"/>
              <a:gd name="connsiteY21" fmla="*/ 1064932 h 1247716"/>
              <a:gd name="connsiteX22" fmla="*/ 48101 w 1248539"/>
              <a:gd name="connsiteY22" fmla="*/ 933507 h 1247716"/>
              <a:gd name="connsiteX23" fmla="*/ 75697 w 1248539"/>
              <a:gd name="connsiteY23" fmla="*/ 881018 h 1247716"/>
              <a:gd name="connsiteX24" fmla="*/ 290573 w 1248539"/>
              <a:gd name="connsiteY24" fmla="*/ 622333 h 1247716"/>
              <a:gd name="connsiteX25" fmla="*/ 362686 w 1248539"/>
              <a:gd name="connsiteY25" fmla="*/ 598546 h 1247716"/>
              <a:gd name="connsiteX26" fmla="*/ 407823 w 1248539"/>
              <a:gd name="connsiteY26" fmla="*/ 567850 h 1247716"/>
              <a:gd name="connsiteX27" fmla="*/ 804443 w 1248539"/>
              <a:gd name="connsiteY27" fmla="*/ 71786 h 1247716"/>
              <a:gd name="connsiteX28" fmla="*/ 972854 w 1248539"/>
              <a:gd name="connsiteY28" fmla="*/ 3483 h 1247716"/>
              <a:gd name="connsiteX29" fmla="*/ 1028179 w 1248539"/>
              <a:gd name="connsiteY29" fmla="*/ 38919 h 1247716"/>
              <a:gd name="connsiteX30" fmla="*/ 963818 w 1248539"/>
              <a:gd name="connsiteY30" fmla="*/ 103148 h 1247716"/>
              <a:gd name="connsiteX31" fmla="*/ 867608 w 1248539"/>
              <a:gd name="connsiteY31" fmla="*/ 155682 h 1247716"/>
              <a:gd name="connsiteX32" fmla="*/ 669298 w 1248539"/>
              <a:gd name="connsiteY32" fmla="*/ 404223 h 1247716"/>
              <a:gd name="connsiteX33" fmla="*/ 128585 w 1248539"/>
              <a:gd name="connsiteY33" fmla="*/ 1144220 h 1247716"/>
              <a:gd name="connsiteX34" fmla="*/ 162383 w 1248539"/>
              <a:gd name="connsiteY34" fmla="*/ 1124199 h 1247716"/>
              <a:gd name="connsiteX35" fmla="*/ 799216 w 1248539"/>
              <a:gd name="connsiteY35" fmla="*/ 615777 h 1247716"/>
              <a:gd name="connsiteX36" fmla="*/ 801343 w 1248539"/>
              <a:gd name="connsiteY36" fmla="*/ 569622 h 1247716"/>
              <a:gd name="connsiteX37" fmla="*/ 669387 w 1248539"/>
              <a:gd name="connsiteY37" fmla="*/ 488871 h 1247716"/>
              <a:gd name="connsiteX38" fmla="*/ 579910 w 1248539"/>
              <a:gd name="connsiteY38" fmla="*/ 514075 h 1247716"/>
              <a:gd name="connsiteX39" fmla="*/ 134300 w 1248539"/>
              <a:gd name="connsiteY39" fmla="*/ 1073658 h 1247716"/>
              <a:gd name="connsiteX40" fmla="*/ 106216 w 1248539"/>
              <a:gd name="connsiteY40" fmla="*/ 1121143 h 1247716"/>
              <a:gd name="connsiteX41" fmla="*/ 128585 w 1248539"/>
              <a:gd name="connsiteY41" fmla="*/ 1144265 h 1247716"/>
              <a:gd name="connsiteX42" fmla="*/ 917264 w 1248539"/>
              <a:gd name="connsiteY42" fmla="*/ 511019 h 1247716"/>
              <a:gd name="connsiteX43" fmla="*/ 878549 w 1248539"/>
              <a:gd name="connsiteY43" fmla="*/ 487232 h 1247716"/>
              <a:gd name="connsiteX44" fmla="*/ 850909 w 1248539"/>
              <a:gd name="connsiteY44" fmla="*/ 504817 h 1247716"/>
              <a:gd name="connsiteX45" fmla="*/ 889313 w 1248539"/>
              <a:gd name="connsiteY45" fmla="*/ 539013 h 1247716"/>
              <a:gd name="connsiteX46" fmla="*/ 917264 w 1248539"/>
              <a:gd name="connsiteY46" fmla="*/ 511063 h 124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48539" h="1247716">
                <a:moveTo>
                  <a:pt x="669298" y="404223"/>
                </a:moveTo>
                <a:cubicBezTo>
                  <a:pt x="704868" y="421587"/>
                  <a:pt x="737026" y="434742"/>
                  <a:pt x="766394" y="452460"/>
                </a:cubicBezTo>
                <a:cubicBezTo>
                  <a:pt x="787345" y="465084"/>
                  <a:pt x="800147" y="464420"/>
                  <a:pt x="820168" y="448651"/>
                </a:cubicBezTo>
                <a:cubicBezTo>
                  <a:pt x="861053" y="416404"/>
                  <a:pt x="908449" y="416670"/>
                  <a:pt x="944594" y="453302"/>
                </a:cubicBezTo>
                <a:cubicBezTo>
                  <a:pt x="971082" y="480145"/>
                  <a:pt x="984592" y="467919"/>
                  <a:pt x="1004658" y="451132"/>
                </a:cubicBezTo>
                <a:cubicBezTo>
                  <a:pt x="1038057" y="423137"/>
                  <a:pt x="1071898" y="395585"/>
                  <a:pt x="1106582" y="369274"/>
                </a:cubicBezTo>
                <a:cubicBezTo>
                  <a:pt x="1132849" y="349385"/>
                  <a:pt x="1151187" y="328832"/>
                  <a:pt x="1145074" y="291491"/>
                </a:cubicBezTo>
                <a:cubicBezTo>
                  <a:pt x="1137544" y="245468"/>
                  <a:pt x="1181662" y="229788"/>
                  <a:pt x="1208727" y="220574"/>
                </a:cubicBezTo>
                <a:cubicBezTo>
                  <a:pt x="1233178" y="212247"/>
                  <a:pt x="1239689" y="251625"/>
                  <a:pt x="1244429" y="274437"/>
                </a:cubicBezTo>
                <a:cubicBezTo>
                  <a:pt x="1257850" y="339109"/>
                  <a:pt x="1238360" y="393238"/>
                  <a:pt x="1186623" y="434875"/>
                </a:cubicBezTo>
                <a:cubicBezTo>
                  <a:pt x="1120313" y="488207"/>
                  <a:pt x="1054845" y="542690"/>
                  <a:pt x="986807" y="593718"/>
                </a:cubicBezTo>
                <a:cubicBezTo>
                  <a:pt x="959078" y="614493"/>
                  <a:pt x="957351" y="628977"/>
                  <a:pt x="976841" y="657459"/>
                </a:cubicBezTo>
                <a:cubicBezTo>
                  <a:pt x="1016042" y="714777"/>
                  <a:pt x="1042841" y="777942"/>
                  <a:pt x="1033229" y="850099"/>
                </a:cubicBezTo>
                <a:cubicBezTo>
                  <a:pt x="1030128" y="873443"/>
                  <a:pt x="1026939" y="908702"/>
                  <a:pt x="998280" y="904228"/>
                </a:cubicBezTo>
                <a:cubicBezTo>
                  <a:pt x="979720" y="901349"/>
                  <a:pt x="949643" y="878803"/>
                  <a:pt x="957528" y="843588"/>
                </a:cubicBezTo>
                <a:cubicBezTo>
                  <a:pt x="959743" y="833666"/>
                  <a:pt x="959654" y="822769"/>
                  <a:pt x="958458" y="812581"/>
                </a:cubicBezTo>
                <a:cubicBezTo>
                  <a:pt x="952478" y="761642"/>
                  <a:pt x="936399" y="706583"/>
                  <a:pt x="895647" y="682707"/>
                </a:cubicBezTo>
                <a:cubicBezTo>
                  <a:pt x="868273" y="666628"/>
                  <a:pt x="836114" y="716505"/>
                  <a:pt x="808076" y="738697"/>
                </a:cubicBezTo>
                <a:cubicBezTo>
                  <a:pt x="617606" y="889301"/>
                  <a:pt x="427136" y="1040038"/>
                  <a:pt x="239368" y="1194008"/>
                </a:cubicBezTo>
                <a:cubicBezTo>
                  <a:pt x="187321" y="1236709"/>
                  <a:pt x="130977" y="1251769"/>
                  <a:pt x="67990" y="1246808"/>
                </a:cubicBezTo>
                <a:cubicBezTo>
                  <a:pt x="33041" y="1244062"/>
                  <a:pt x="4249" y="1213232"/>
                  <a:pt x="2078" y="1184928"/>
                </a:cubicBezTo>
                <a:cubicBezTo>
                  <a:pt x="-890" y="1146214"/>
                  <a:pt x="-3725" y="1103114"/>
                  <a:pt x="16651" y="1064932"/>
                </a:cubicBezTo>
                <a:cubicBezTo>
                  <a:pt x="38312" y="1024401"/>
                  <a:pt x="89650" y="992376"/>
                  <a:pt x="48101" y="933507"/>
                </a:cubicBezTo>
                <a:cubicBezTo>
                  <a:pt x="38577" y="919997"/>
                  <a:pt x="62497" y="896964"/>
                  <a:pt x="75697" y="881018"/>
                </a:cubicBezTo>
                <a:cubicBezTo>
                  <a:pt x="147234" y="794730"/>
                  <a:pt x="218904" y="708532"/>
                  <a:pt x="290573" y="622333"/>
                </a:cubicBezTo>
                <a:cubicBezTo>
                  <a:pt x="309576" y="599477"/>
                  <a:pt x="325965" y="577107"/>
                  <a:pt x="362686" y="598546"/>
                </a:cubicBezTo>
                <a:cubicBezTo>
                  <a:pt x="388865" y="613872"/>
                  <a:pt x="396705" y="581625"/>
                  <a:pt x="407823" y="567850"/>
                </a:cubicBezTo>
                <a:cubicBezTo>
                  <a:pt x="540842" y="403160"/>
                  <a:pt x="673285" y="237982"/>
                  <a:pt x="804443" y="71786"/>
                </a:cubicBezTo>
                <a:cubicBezTo>
                  <a:pt x="848473" y="15974"/>
                  <a:pt x="902735" y="-9938"/>
                  <a:pt x="972854" y="3483"/>
                </a:cubicBezTo>
                <a:cubicBezTo>
                  <a:pt x="995666" y="7868"/>
                  <a:pt x="1034070" y="13715"/>
                  <a:pt x="1028179" y="38919"/>
                </a:cubicBezTo>
                <a:cubicBezTo>
                  <a:pt x="1021800" y="66294"/>
                  <a:pt x="1000760" y="108020"/>
                  <a:pt x="963818" y="103148"/>
                </a:cubicBezTo>
                <a:cubicBezTo>
                  <a:pt x="914030" y="96592"/>
                  <a:pt x="892458" y="124144"/>
                  <a:pt x="867608" y="155682"/>
                </a:cubicBezTo>
                <a:cubicBezTo>
                  <a:pt x="802361" y="238470"/>
                  <a:pt x="736229" y="320505"/>
                  <a:pt x="669298" y="404223"/>
                </a:cubicBezTo>
                <a:close/>
                <a:moveTo>
                  <a:pt x="128585" y="1144220"/>
                </a:moveTo>
                <a:cubicBezTo>
                  <a:pt x="137755" y="1138861"/>
                  <a:pt x="151265" y="1133014"/>
                  <a:pt x="162383" y="1124199"/>
                </a:cubicBezTo>
                <a:cubicBezTo>
                  <a:pt x="374735" y="954813"/>
                  <a:pt x="586599" y="784808"/>
                  <a:pt x="799216" y="615777"/>
                </a:cubicBezTo>
                <a:cubicBezTo>
                  <a:pt x="820523" y="598856"/>
                  <a:pt x="824952" y="588048"/>
                  <a:pt x="801343" y="569622"/>
                </a:cubicBezTo>
                <a:cubicBezTo>
                  <a:pt x="760325" y="537596"/>
                  <a:pt x="717979" y="508893"/>
                  <a:pt x="669387" y="488871"/>
                </a:cubicBezTo>
                <a:cubicBezTo>
                  <a:pt x="631072" y="473058"/>
                  <a:pt x="606753" y="479790"/>
                  <a:pt x="579910" y="514075"/>
                </a:cubicBezTo>
                <a:cubicBezTo>
                  <a:pt x="432850" y="701755"/>
                  <a:pt x="282866" y="887130"/>
                  <a:pt x="134300" y="1073658"/>
                </a:cubicBezTo>
                <a:cubicBezTo>
                  <a:pt x="122916" y="1087965"/>
                  <a:pt x="113259" y="1104310"/>
                  <a:pt x="106216" y="1121143"/>
                </a:cubicBezTo>
                <a:cubicBezTo>
                  <a:pt x="100325" y="1135184"/>
                  <a:pt x="107457" y="1144973"/>
                  <a:pt x="128585" y="1144265"/>
                </a:cubicBezTo>
                <a:close/>
                <a:moveTo>
                  <a:pt x="917264" y="511019"/>
                </a:moveTo>
                <a:cubicBezTo>
                  <a:pt x="909999" y="493434"/>
                  <a:pt x="895825" y="486656"/>
                  <a:pt x="878549" y="487232"/>
                </a:cubicBezTo>
                <a:cubicBezTo>
                  <a:pt x="866413" y="487631"/>
                  <a:pt x="848606" y="491396"/>
                  <a:pt x="850909" y="504817"/>
                </a:cubicBezTo>
                <a:cubicBezTo>
                  <a:pt x="854010" y="522978"/>
                  <a:pt x="871196" y="537906"/>
                  <a:pt x="889313" y="539013"/>
                </a:cubicBezTo>
                <a:cubicBezTo>
                  <a:pt x="900874" y="539722"/>
                  <a:pt x="915004" y="527541"/>
                  <a:pt x="917264" y="511063"/>
                </a:cubicBezTo>
                <a:close/>
              </a:path>
            </a:pathLst>
          </a:custGeom>
          <a:solidFill>
            <a:srgbClr val="58B6C0"/>
          </a:solidFill>
          <a:ln w="4426" cap="flat">
            <a:noFill/>
            <a:prstDash val="solid"/>
            <a:miter/>
          </a:ln>
        </p:spPr>
        <p:txBody>
          <a:bodyPr rtlCol="0" anchor="ctr"/>
          <a:lstStyle/>
          <a:p>
            <a:endParaRPr lang="LID4096"/>
          </a:p>
        </p:txBody>
      </p:sp>
    </p:spTree>
    <p:extLst>
      <p:ext uri="{BB962C8B-B14F-4D97-AF65-F5344CB8AC3E}">
        <p14:creationId xmlns:p14="http://schemas.microsoft.com/office/powerpoint/2010/main" val="42423969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09A1D39-83DC-4507-B17E-45D69D97521A}"/>
              </a:ext>
            </a:extLst>
          </p:cNvPr>
          <p:cNvPicPr>
            <a:picLocks noChangeAspect="1"/>
          </p:cNvPicPr>
          <p:nvPr/>
        </p:nvPicPr>
        <p:blipFill>
          <a:blip r:embed="rId3">
            <a:alphaModFix amt="20000"/>
            <a:extLst>
              <a:ext uri="{28A0092B-C50C-407E-A947-70E740481C1C}">
                <a14:useLocalDpi xmlns:a14="http://schemas.microsoft.com/office/drawing/2010/main"/>
              </a:ext>
            </a:extLst>
          </a:blip>
          <a:stretch>
            <a:fillRect/>
          </a:stretch>
        </p:blipFill>
        <p:spPr>
          <a:xfrm>
            <a:off x="6647533" y="0"/>
            <a:ext cx="5548005" cy="6877050"/>
          </a:xfrm>
          <a:prstGeom prst="rect">
            <a:avLst/>
          </a:prstGeom>
        </p:spPr>
      </p:pic>
      <p:sp>
        <p:nvSpPr>
          <p:cNvPr id="2" name="TextBox 1">
            <a:extLst>
              <a:ext uri="{FF2B5EF4-FFF2-40B4-BE49-F238E27FC236}">
                <a16:creationId xmlns:a16="http://schemas.microsoft.com/office/drawing/2014/main" id="{3BBEC393-EC17-44AE-A4F5-8261FDB28C71}"/>
              </a:ext>
            </a:extLst>
          </p:cNvPr>
          <p:cNvSpPr txBox="1"/>
          <p:nvPr/>
        </p:nvSpPr>
        <p:spPr>
          <a:xfrm>
            <a:off x="2090379" y="2921168"/>
            <a:ext cx="6591300" cy="1015663"/>
          </a:xfrm>
          <a:prstGeom prst="rect">
            <a:avLst/>
          </a:prstGeom>
          <a:noFill/>
        </p:spPr>
        <p:txBody>
          <a:bodyPr wrap="square" rtlCol="0" anchor="ctr">
            <a:spAutoFit/>
          </a:bodyPr>
          <a:lstStyle/>
          <a:p>
            <a:r>
              <a:rPr lang="en-US" altLang="ko-KR" sz="6000">
                <a:solidFill>
                  <a:schemeClr val="tx1">
                    <a:lumMod val="85000"/>
                    <a:lumOff val="15000"/>
                  </a:schemeClr>
                </a:solidFill>
                <a:cs typeface="Arial" panose="020B0604020202020204" pitchFamily="34" charset="0"/>
              </a:rPr>
              <a:t>THANK YOU</a:t>
            </a:r>
            <a:endParaRPr lang="ko-KR" altLang="en-US" sz="6000">
              <a:solidFill>
                <a:schemeClr val="tx1">
                  <a:lumMod val="85000"/>
                  <a:lumOff val="15000"/>
                </a:schemeClr>
              </a:solidFill>
              <a:cs typeface="Arial" panose="020B0604020202020204" pitchFamily="34" charset="0"/>
            </a:endParaRPr>
          </a:p>
        </p:txBody>
      </p:sp>
      <p:sp>
        <p:nvSpPr>
          <p:cNvPr id="3" name="TextBox 2">
            <a:extLst>
              <a:ext uri="{FF2B5EF4-FFF2-40B4-BE49-F238E27FC236}">
                <a16:creationId xmlns:a16="http://schemas.microsoft.com/office/drawing/2014/main" id="{9DC6C1F2-3D58-4CE2-AF2B-B706D47607B3}"/>
              </a:ext>
            </a:extLst>
          </p:cNvPr>
          <p:cNvSpPr txBox="1"/>
          <p:nvPr/>
        </p:nvSpPr>
        <p:spPr>
          <a:xfrm>
            <a:off x="1141955" y="3849193"/>
            <a:ext cx="6591220" cy="379656"/>
          </a:xfrm>
          <a:prstGeom prst="rect">
            <a:avLst/>
          </a:prstGeom>
          <a:noFill/>
        </p:spPr>
        <p:txBody>
          <a:bodyPr wrap="square" rtlCol="0" anchor="ctr">
            <a:spAutoFit/>
          </a:bodyPr>
          <a:lstStyle/>
          <a:p>
            <a:pPr algn="ctr"/>
            <a:r>
              <a:rPr lang="en-US" altLang="ko-KR" sz="1867">
                <a:solidFill>
                  <a:schemeClr val="tx1">
                    <a:lumMod val="85000"/>
                    <a:lumOff val="15000"/>
                  </a:schemeClr>
                </a:solidFill>
                <a:cs typeface="Arial" panose="020B0604020202020204" pitchFamily="34" charset="0"/>
              </a:rPr>
              <a:t>SLIDESPPT.NET</a:t>
            </a:r>
            <a:endParaRPr lang="ko-KR" altLang="en-US" sz="1867">
              <a:solidFill>
                <a:schemeClr val="tx1">
                  <a:lumMod val="85000"/>
                  <a:lumOff val="15000"/>
                </a:schemeClr>
              </a:solidFill>
              <a:cs typeface="Arial" panose="020B0604020202020204" pitchFamily="34" charset="0"/>
            </a:endParaRPr>
          </a:p>
        </p:txBody>
      </p:sp>
      <p:grpSp>
        <p:nvGrpSpPr>
          <p:cNvPr id="57" name="Group 56">
            <a:extLst>
              <a:ext uri="{FF2B5EF4-FFF2-40B4-BE49-F238E27FC236}">
                <a16:creationId xmlns:a16="http://schemas.microsoft.com/office/drawing/2014/main" id="{CD563D55-B8F2-4C01-B159-E929009C47A1}"/>
              </a:ext>
            </a:extLst>
          </p:cNvPr>
          <p:cNvGrpSpPr/>
          <p:nvPr/>
        </p:nvGrpSpPr>
        <p:grpSpPr>
          <a:xfrm>
            <a:off x="1338619" y="1945852"/>
            <a:ext cx="2494119" cy="3583707"/>
            <a:chOff x="1557979" y="896814"/>
            <a:chExt cx="3867684" cy="5557331"/>
          </a:xfrm>
          <a:solidFill>
            <a:srgbClr val="58B6C0"/>
          </a:solidFill>
        </p:grpSpPr>
        <p:sp>
          <p:nvSpPr>
            <p:cNvPr id="52" name="Rectangle 51">
              <a:extLst>
                <a:ext uri="{FF2B5EF4-FFF2-40B4-BE49-F238E27FC236}">
                  <a16:creationId xmlns:a16="http://schemas.microsoft.com/office/drawing/2014/main" id="{B00FFA17-597C-4B32-815B-8BAA33CAC546}"/>
                </a:ext>
              </a:extLst>
            </p:cNvPr>
            <p:cNvSpPr/>
            <p:nvPr/>
          </p:nvSpPr>
          <p:spPr>
            <a:xfrm rot="2700000">
              <a:off x="2101362" y="896814"/>
              <a:ext cx="650630" cy="65063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3D5323B-A6EE-425E-913A-29F8FCC98668}"/>
                </a:ext>
              </a:extLst>
            </p:cNvPr>
            <p:cNvSpPr/>
            <p:nvPr/>
          </p:nvSpPr>
          <p:spPr>
            <a:xfrm rot="2700000">
              <a:off x="2896568" y="6096139"/>
              <a:ext cx="358006" cy="35800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A58990C-B0BC-4973-AA0A-AF40C5B20630}"/>
                </a:ext>
              </a:extLst>
            </p:cNvPr>
            <p:cNvSpPr/>
            <p:nvPr/>
          </p:nvSpPr>
          <p:spPr>
            <a:xfrm rot="2700000">
              <a:off x="2567127" y="5748808"/>
              <a:ext cx="358006" cy="3580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01E2F5C-125D-4633-9BC2-7DAA0A39CC24}"/>
                </a:ext>
              </a:extLst>
            </p:cNvPr>
            <p:cNvSpPr/>
            <p:nvPr/>
          </p:nvSpPr>
          <p:spPr>
            <a:xfrm rot="2700000">
              <a:off x="4582662" y="1199509"/>
              <a:ext cx="843001" cy="843001"/>
            </a:xfrm>
            <a:prstGeom prst="rect">
              <a:avLst/>
            </a:prstGeom>
            <a:solidFill>
              <a:srgbClr val="75B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6266D66E-EEFB-42B2-BDF4-08B016AD2911}"/>
                </a:ext>
              </a:extLst>
            </p:cNvPr>
            <p:cNvSpPr/>
            <p:nvPr/>
          </p:nvSpPr>
          <p:spPr>
            <a:xfrm rot="2700000">
              <a:off x="1565472" y="1653505"/>
              <a:ext cx="3748823" cy="3763809"/>
            </a:xfrm>
            <a:custGeom>
              <a:avLst/>
              <a:gdLst>
                <a:gd name="connsiteX0" fmla="*/ 0 w 3748823"/>
                <a:gd name="connsiteY0" fmla="*/ 0 h 3748823"/>
                <a:gd name="connsiteX1" fmla="*/ 2057403 w 3748823"/>
                <a:gd name="connsiteY1" fmla="*/ 0 h 3748823"/>
                <a:gd name="connsiteX2" fmla="*/ 2057403 w 3748823"/>
                <a:gd name="connsiteY2" fmla="*/ 468603 h 3748823"/>
                <a:gd name="connsiteX3" fmla="*/ 468603 w 3748823"/>
                <a:gd name="connsiteY3" fmla="*/ 468603 h 3748823"/>
                <a:gd name="connsiteX4" fmla="*/ 468603 w 3748823"/>
                <a:gd name="connsiteY4" fmla="*/ 3280220 h 3748823"/>
                <a:gd name="connsiteX5" fmla="*/ 3280220 w 3748823"/>
                <a:gd name="connsiteY5" fmla="*/ 3280220 h 3748823"/>
                <a:gd name="connsiteX6" fmla="*/ 3280220 w 3748823"/>
                <a:gd name="connsiteY6" fmla="*/ 1691420 h 3748823"/>
                <a:gd name="connsiteX7" fmla="*/ 3748823 w 3748823"/>
                <a:gd name="connsiteY7" fmla="*/ 1691420 h 3748823"/>
                <a:gd name="connsiteX8" fmla="*/ 3748823 w 3748823"/>
                <a:gd name="connsiteY8" fmla="*/ 3748823 h 3748823"/>
                <a:gd name="connsiteX9" fmla="*/ 0 w 3748823"/>
                <a:gd name="connsiteY9" fmla="*/ 3748823 h 374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823" h="3748823">
                  <a:moveTo>
                    <a:pt x="0" y="0"/>
                  </a:moveTo>
                  <a:lnTo>
                    <a:pt x="2057403" y="0"/>
                  </a:lnTo>
                  <a:lnTo>
                    <a:pt x="2057403" y="468603"/>
                  </a:lnTo>
                  <a:lnTo>
                    <a:pt x="468603" y="468603"/>
                  </a:lnTo>
                  <a:lnTo>
                    <a:pt x="468603" y="3280220"/>
                  </a:lnTo>
                  <a:lnTo>
                    <a:pt x="3280220" y="3280220"/>
                  </a:lnTo>
                  <a:lnTo>
                    <a:pt x="3280220" y="1691420"/>
                  </a:lnTo>
                  <a:lnTo>
                    <a:pt x="3748823" y="1691420"/>
                  </a:lnTo>
                  <a:lnTo>
                    <a:pt x="3748823" y="3748823"/>
                  </a:lnTo>
                  <a:lnTo>
                    <a:pt x="0" y="37488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upo 27"/>
          <p:cNvGrpSpPr/>
          <p:nvPr/>
        </p:nvGrpSpPr>
        <p:grpSpPr>
          <a:xfrm>
            <a:off x="-7648" y="6194426"/>
            <a:ext cx="11109326" cy="681038"/>
            <a:chOff x="-7648" y="6194426"/>
            <a:chExt cx="11109326" cy="681038"/>
          </a:xfrm>
        </p:grpSpPr>
        <p:sp>
          <p:nvSpPr>
            <p:cNvPr id="29" name="Freeform 5"/>
            <p:cNvSpPr/>
            <p:nvPr userDrawn="1"/>
          </p:nvSpPr>
          <p:spPr bwMode="auto">
            <a:xfrm>
              <a:off x="-7648" y="6756401"/>
              <a:ext cx="11109326" cy="119063"/>
            </a:xfrm>
            <a:custGeom>
              <a:avLst/>
              <a:gdLst>
                <a:gd name="T0" fmla="*/ 0 w 6998"/>
                <a:gd name="T1" fmla="*/ 75 h 75"/>
                <a:gd name="T2" fmla="*/ 6998 w 6998"/>
                <a:gd name="T3" fmla="*/ 75 h 75"/>
                <a:gd name="T4" fmla="*/ 6998 w 6998"/>
                <a:gd name="T5" fmla="*/ 0 h 75"/>
                <a:gd name="T6" fmla="*/ 0 w 6998"/>
                <a:gd name="T7" fmla="*/ 0 h 75"/>
                <a:gd name="T8" fmla="*/ 0 w 6998"/>
                <a:gd name="T9" fmla="*/ 75 h 75"/>
                <a:gd name="T10" fmla="*/ 0 w 6998"/>
                <a:gd name="T11" fmla="*/ 75 h 75"/>
              </a:gdLst>
              <a:ahLst/>
              <a:cxnLst>
                <a:cxn ang="0">
                  <a:pos x="T0" y="T1"/>
                </a:cxn>
                <a:cxn ang="0">
                  <a:pos x="T2" y="T3"/>
                </a:cxn>
                <a:cxn ang="0">
                  <a:pos x="T4" y="T5"/>
                </a:cxn>
                <a:cxn ang="0">
                  <a:pos x="T6" y="T7"/>
                </a:cxn>
                <a:cxn ang="0">
                  <a:pos x="T8" y="T9"/>
                </a:cxn>
                <a:cxn ang="0">
                  <a:pos x="T10" y="T11"/>
                </a:cxn>
              </a:cxnLst>
              <a:rect l="0" t="0" r="r" b="b"/>
              <a:pathLst>
                <a:path w="6998" h="75">
                  <a:moveTo>
                    <a:pt x="0" y="75"/>
                  </a:moveTo>
                  <a:lnTo>
                    <a:pt x="6998" y="75"/>
                  </a:lnTo>
                  <a:lnTo>
                    <a:pt x="6998" y="0"/>
                  </a:lnTo>
                  <a:lnTo>
                    <a:pt x="0" y="0"/>
                  </a:lnTo>
                  <a:lnTo>
                    <a:pt x="0" y="75"/>
                  </a:lnTo>
                  <a:lnTo>
                    <a:pt x="0" y="75"/>
                  </a:lnTo>
                  <a:close/>
                </a:path>
              </a:pathLst>
            </a:custGeom>
            <a:solidFill>
              <a:srgbClr val="58B6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0" name="Freeform 9"/>
            <p:cNvSpPr/>
            <p:nvPr userDrawn="1"/>
          </p:nvSpPr>
          <p:spPr bwMode="auto">
            <a:xfrm>
              <a:off x="-1298" y="6464301"/>
              <a:ext cx="5556250" cy="158750"/>
            </a:xfrm>
            <a:custGeom>
              <a:avLst/>
              <a:gdLst>
                <a:gd name="T0" fmla="*/ 0 w 3500"/>
                <a:gd name="T1" fmla="*/ 100 h 100"/>
                <a:gd name="T2" fmla="*/ 3500 w 3500"/>
                <a:gd name="T3" fmla="*/ 100 h 100"/>
                <a:gd name="T4" fmla="*/ 3500 w 3500"/>
                <a:gd name="T5" fmla="*/ 0 h 100"/>
                <a:gd name="T6" fmla="*/ 0 w 3500"/>
                <a:gd name="T7" fmla="*/ 0 h 100"/>
                <a:gd name="T8" fmla="*/ 0 w 3500"/>
                <a:gd name="T9" fmla="*/ 100 h 100"/>
                <a:gd name="T10" fmla="*/ 0 w 3500"/>
                <a:gd name="T11" fmla="*/ 100 h 100"/>
              </a:gdLst>
              <a:ahLst/>
              <a:cxnLst>
                <a:cxn ang="0">
                  <a:pos x="T0" y="T1"/>
                </a:cxn>
                <a:cxn ang="0">
                  <a:pos x="T2" y="T3"/>
                </a:cxn>
                <a:cxn ang="0">
                  <a:pos x="T4" y="T5"/>
                </a:cxn>
                <a:cxn ang="0">
                  <a:pos x="T6" y="T7"/>
                </a:cxn>
                <a:cxn ang="0">
                  <a:pos x="T8" y="T9"/>
                </a:cxn>
                <a:cxn ang="0">
                  <a:pos x="T10" y="T11"/>
                </a:cxn>
              </a:cxnLst>
              <a:rect l="0" t="0" r="r" b="b"/>
              <a:pathLst>
                <a:path w="3500" h="100">
                  <a:moveTo>
                    <a:pt x="0" y="100"/>
                  </a:moveTo>
                  <a:lnTo>
                    <a:pt x="3500" y="100"/>
                  </a:lnTo>
                  <a:lnTo>
                    <a:pt x="3500" y="0"/>
                  </a:lnTo>
                  <a:lnTo>
                    <a:pt x="0" y="0"/>
                  </a:lnTo>
                  <a:lnTo>
                    <a:pt x="0" y="100"/>
                  </a:lnTo>
                  <a:lnTo>
                    <a:pt x="0" y="100"/>
                  </a:lnTo>
                  <a:close/>
                </a:path>
              </a:pathLst>
            </a:custGeom>
            <a:solidFill>
              <a:srgbClr val="8CC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31" name="Freeform 10"/>
            <p:cNvSpPr/>
            <p:nvPr userDrawn="1"/>
          </p:nvSpPr>
          <p:spPr bwMode="auto">
            <a:xfrm>
              <a:off x="722" y="6194426"/>
              <a:ext cx="2636838" cy="123825"/>
            </a:xfrm>
            <a:custGeom>
              <a:avLst/>
              <a:gdLst>
                <a:gd name="T0" fmla="*/ 0 w 1661"/>
                <a:gd name="T1" fmla="*/ 78 h 78"/>
                <a:gd name="T2" fmla="*/ 1661 w 1661"/>
                <a:gd name="T3" fmla="*/ 78 h 78"/>
                <a:gd name="T4" fmla="*/ 1661 w 1661"/>
                <a:gd name="T5" fmla="*/ 0 h 78"/>
                <a:gd name="T6" fmla="*/ 0 w 1661"/>
                <a:gd name="T7" fmla="*/ 0 h 78"/>
                <a:gd name="T8" fmla="*/ 0 w 1661"/>
                <a:gd name="T9" fmla="*/ 78 h 78"/>
                <a:gd name="T10" fmla="*/ 0 w 1661"/>
                <a:gd name="T11" fmla="*/ 78 h 78"/>
              </a:gdLst>
              <a:ahLst/>
              <a:cxnLst>
                <a:cxn ang="0">
                  <a:pos x="T0" y="T1"/>
                </a:cxn>
                <a:cxn ang="0">
                  <a:pos x="T2" y="T3"/>
                </a:cxn>
                <a:cxn ang="0">
                  <a:pos x="T4" y="T5"/>
                </a:cxn>
                <a:cxn ang="0">
                  <a:pos x="T6" y="T7"/>
                </a:cxn>
                <a:cxn ang="0">
                  <a:pos x="T8" y="T9"/>
                </a:cxn>
                <a:cxn ang="0">
                  <a:pos x="T10" y="T11"/>
                </a:cxn>
              </a:cxnLst>
              <a:rect l="0" t="0" r="r" b="b"/>
              <a:pathLst>
                <a:path w="1661" h="78">
                  <a:moveTo>
                    <a:pt x="0" y="78"/>
                  </a:moveTo>
                  <a:lnTo>
                    <a:pt x="1661" y="78"/>
                  </a:lnTo>
                  <a:lnTo>
                    <a:pt x="1661" y="0"/>
                  </a:lnTo>
                  <a:lnTo>
                    <a:pt x="0" y="0"/>
                  </a:lnTo>
                  <a:lnTo>
                    <a:pt x="0" y="78"/>
                  </a:lnTo>
                  <a:lnTo>
                    <a:pt x="0" y="78"/>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AR"/>
            </a:p>
          </p:txBody>
        </p:sp>
      </p:grpSp>
      <p:sp>
        <p:nvSpPr>
          <p:cNvPr id="19" name="Forma libre: forma 18">
            <a:extLst>
              <a:ext uri="{FF2B5EF4-FFF2-40B4-BE49-F238E27FC236}">
                <a16:creationId xmlns:a16="http://schemas.microsoft.com/office/drawing/2014/main" id="{B224ACD5-A525-4530-A9F3-67147DBEC11F}"/>
              </a:ext>
            </a:extLst>
          </p:cNvPr>
          <p:cNvSpPr/>
          <p:nvPr/>
        </p:nvSpPr>
        <p:spPr>
          <a:xfrm>
            <a:off x="7289140" y="862596"/>
            <a:ext cx="4007202" cy="5393742"/>
          </a:xfrm>
          <a:custGeom>
            <a:avLst/>
            <a:gdLst>
              <a:gd name="connsiteX0" fmla="*/ 1369055 w 2389769"/>
              <a:gd name="connsiteY0" fmla="*/ 2342976 h 3216658"/>
              <a:gd name="connsiteX1" fmla="*/ 576212 w 2389769"/>
              <a:gd name="connsiteY1" fmla="*/ 1868747 h 3216658"/>
              <a:gd name="connsiteX2" fmla="*/ 522079 w 2389769"/>
              <a:gd name="connsiteY2" fmla="*/ 1793586 h 3216658"/>
              <a:gd name="connsiteX3" fmla="*/ 425667 w 2389769"/>
              <a:gd name="connsiteY3" fmla="*/ 1639611 h 3216658"/>
              <a:gd name="connsiteX4" fmla="*/ 363107 w 2389769"/>
              <a:gd name="connsiteY4" fmla="*/ 1618956 h 3216658"/>
              <a:gd name="connsiteX5" fmla="*/ 277209 w 2389769"/>
              <a:gd name="connsiteY5" fmla="*/ 1727224 h 3216658"/>
              <a:gd name="connsiteX6" fmla="*/ 517232 w 2389769"/>
              <a:gd name="connsiteY6" fmla="*/ 2443340 h 3216658"/>
              <a:gd name="connsiteX7" fmla="*/ 857693 w 2389769"/>
              <a:gd name="connsiteY7" fmla="*/ 2524839 h 3216658"/>
              <a:gd name="connsiteX8" fmla="*/ 1371441 w 2389769"/>
              <a:gd name="connsiteY8" fmla="*/ 2436182 h 3216658"/>
              <a:gd name="connsiteX9" fmla="*/ 1885414 w 2389769"/>
              <a:gd name="connsiteY9" fmla="*/ 2454898 h 3216658"/>
              <a:gd name="connsiteX10" fmla="*/ 2306330 w 2389769"/>
              <a:gd name="connsiteY10" fmla="*/ 2942847 h 3216658"/>
              <a:gd name="connsiteX11" fmla="*/ 2285228 w 2389769"/>
              <a:gd name="connsiteY11" fmla="*/ 3179067 h 3216658"/>
              <a:gd name="connsiteX12" fmla="*/ 2229081 w 2389769"/>
              <a:gd name="connsiteY12" fmla="*/ 3213665 h 3216658"/>
              <a:gd name="connsiteX13" fmla="*/ 2067351 w 2389769"/>
              <a:gd name="connsiteY13" fmla="*/ 3169523 h 3216658"/>
              <a:gd name="connsiteX14" fmla="*/ 2039165 w 2389769"/>
              <a:gd name="connsiteY14" fmla="*/ 3119490 h 3216658"/>
              <a:gd name="connsiteX15" fmla="*/ 2051319 w 2389769"/>
              <a:gd name="connsiteY15" fmla="*/ 2935018 h 3216658"/>
              <a:gd name="connsiteX16" fmla="*/ 1843583 w 2389769"/>
              <a:gd name="connsiteY16" fmla="*/ 2707522 h 3216658"/>
              <a:gd name="connsiteX17" fmla="*/ 1360182 w 2389769"/>
              <a:gd name="connsiteY17" fmla="*/ 2693429 h 3216658"/>
              <a:gd name="connsiteX18" fmla="*/ 912870 w 2389769"/>
              <a:gd name="connsiteY18" fmla="*/ 2772915 h 3216658"/>
              <a:gd name="connsiteX19" fmla="*/ 144783 w 2389769"/>
              <a:gd name="connsiteY19" fmla="*/ 2404194 h 3216658"/>
              <a:gd name="connsiteX20" fmla="*/ 799 w 2389769"/>
              <a:gd name="connsiteY20" fmla="*/ 1876502 h 3216658"/>
              <a:gd name="connsiteX21" fmla="*/ 92289 w 2389769"/>
              <a:gd name="connsiteY21" fmla="*/ 1531045 h 3216658"/>
              <a:gd name="connsiteX22" fmla="*/ 369296 w 2389769"/>
              <a:gd name="connsiteY22" fmla="*/ 1353358 h 3216658"/>
              <a:gd name="connsiteX23" fmla="*/ 613942 w 2389769"/>
              <a:gd name="connsiteY23" fmla="*/ 1460209 h 3216658"/>
              <a:gd name="connsiteX24" fmla="*/ 657860 w 2389769"/>
              <a:gd name="connsiteY24" fmla="*/ 1542155 h 3216658"/>
              <a:gd name="connsiteX25" fmla="*/ 890948 w 2389769"/>
              <a:gd name="connsiteY25" fmla="*/ 1700530 h 3216658"/>
              <a:gd name="connsiteX26" fmla="*/ 1246099 w 2389769"/>
              <a:gd name="connsiteY26" fmla="*/ 1554384 h 3216658"/>
              <a:gd name="connsiteX27" fmla="*/ 1416255 w 2389769"/>
              <a:gd name="connsiteY27" fmla="*/ 1112813 h 3216658"/>
              <a:gd name="connsiteX28" fmla="*/ 1305974 w 2389769"/>
              <a:gd name="connsiteY28" fmla="*/ 850123 h 3216658"/>
              <a:gd name="connsiteX29" fmla="*/ 1206430 w 2389769"/>
              <a:gd name="connsiteY29" fmla="*/ 744465 h 3216658"/>
              <a:gd name="connsiteX30" fmla="*/ 1140441 w 2389769"/>
              <a:gd name="connsiteY30" fmla="*/ 396697 h 3216658"/>
              <a:gd name="connsiteX31" fmla="*/ 1209860 w 2389769"/>
              <a:gd name="connsiteY31" fmla="*/ 153990 h 3216658"/>
              <a:gd name="connsiteX32" fmla="*/ 1215676 w 2389769"/>
              <a:gd name="connsiteY32" fmla="*/ 46170 h 3216658"/>
              <a:gd name="connsiteX33" fmla="*/ 1253630 w 2389769"/>
              <a:gd name="connsiteY33" fmla="*/ 6278 h 3216658"/>
              <a:gd name="connsiteX34" fmla="*/ 1421101 w 2389769"/>
              <a:gd name="connsiteY34" fmla="*/ 15 h 3216658"/>
              <a:gd name="connsiteX35" fmla="*/ 1468972 w 2389769"/>
              <a:gd name="connsiteY35" fmla="*/ 45946 h 3216658"/>
              <a:gd name="connsiteX36" fmla="*/ 1407605 w 2389769"/>
              <a:gd name="connsiteY36" fmla="*/ 407211 h 3216658"/>
              <a:gd name="connsiteX37" fmla="*/ 1390306 w 2389769"/>
              <a:gd name="connsiteY37" fmla="*/ 448445 h 3216658"/>
              <a:gd name="connsiteX38" fmla="*/ 1434299 w 2389769"/>
              <a:gd name="connsiteY38" fmla="*/ 617035 h 3216658"/>
              <a:gd name="connsiteX39" fmla="*/ 1498648 w 2389769"/>
              <a:gd name="connsiteY39" fmla="*/ 667739 h 3216658"/>
              <a:gd name="connsiteX40" fmla="*/ 1564265 w 2389769"/>
              <a:gd name="connsiteY40" fmla="*/ 620539 h 3216658"/>
              <a:gd name="connsiteX41" fmla="*/ 2138858 w 2389769"/>
              <a:gd name="connsiteY41" fmla="*/ 633737 h 3216658"/>
              <a:gd name="connsiteX42" fmla="*/ 2384026 w 2389769"/>
              <a:gd name="connsiteY42" fmla="*/ 1027586 h 3216658"/>
              <a:gd name="connsiteX43" fmla="*/ 2357704 w 2389769"/>
              <a:gd name="connsiteY43" fmla="*/ 1393623 h 3216658"/>
              <a:gd name="connsiteX44" fmla="*/ 2165403 w 2389769"/>
              <a:gd name="connsiteY44" fmla="*/ 1910727 h 3216658"/>
              <a:gd name="connsiteX45" fmla="*/ 1491639 w 2389769"/>
              <a:gd name="connsiteY45" fmla="*/ 2336266 h 3216658"/>
              <a:gd name="connsiteX46" fmla="*/ 1428632 w 2389769"/>
              <a:gd name="connsiteY46" fmla="*/ 2342827 h 3216658"/>
              <a:gd name="connsiteX47" fmla="*/ 1368981 w 2389769"/>
              <a:gd name="connsiteY47" fmla="*/ 2343051 h 321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389769" h="3216658">
                <a:moveTo>
                  <a:pt x="1369055" y="2342976"/>
                </a:moveTo>
                <a:cubicBezTo>
                  <a:pt x="1018528" y="2329555"/>
                  <a:pt x="755241" y="2168943"/>
                  <a:pt x="576212" y="1868747"/>
                </a:cubicBezTo>
                <a:cubicBezTo>
                  <a:pt x="560181" y="1841829"/>
                  <a:pt x="542286" y="1817298"/>
                  <a:pt x="522079" y="1793586"/>
                </a:cubicBezTo>
                <a:cubicBezTo>
                  <a:pt x="482485" y="1747132"/>
                  <a:pt x="448260" y="1697174"/>
                  <a:pt x="425667" y="1639611"/>
                </a:cubicBezTo>
                <a:cubicBezTo>
                  <a:pt x="410903" y="1601956"/>
                  <a:pt x="397183" y="1598675"/>
                  <a:pt x="363107" y="1618956"/>
                </a:cubicBezTo>
                <a:cubicBezTo>
                  <a:pt x="320829" y="1644159"/>
                  <a:pt x="291824" y="1679652"/>
                  <a:pt x="277209" y="1727224"/>
                </a:cubicBezTo>
                <a:cubicBezTo>
                  <a:pt x="201377" y="1974330"/>
                  <a:pt x="307408" y="2293913"/>
                  <a:pt x="517232" y="2443340"/>
                </a:cubicBezTo>
                <a:cubicBezTo>
                  <a:pt x="619087" y="2515891"/>
                  <a:pt x="735184" y="2534831"/>
                  <a:pt x="857693" y="2524839"/>
                </a:cubicBezTo>
                <a:cubicBezTo>
                  <a:pt x="1031651" y="2510672"/>
                  <a:pt x="1199198" y="2459893"/>
                  <a:pt x="1371441" y="2436182"/>
                </a:cubicBezTo>
                <a:cubicBezTo>
                  <a:pt x="1543760" y="2412470"/>
                  <a:pt x="1715705" y="2410010"/>
                  <a:pt x="1885414" y="2454898"/>
                </a:cubicBezTo>
                <a:cubicBezTo>
                  <a:pt x="2117905" y="2516488"/>
                  <a:pt x="2289254" y="2678143"/>
                  <a:pt x="2306330" y="2942847"/>
                </a:cubicBezTo>
                <a:cubicBezTo>
                  <a:pt x="2311549" y="3023227"/>
                  <a:pt x="2299544" y="3100923"/>
                  <a:pt x="2285228" y="3179067"/>
                </a:cubicBezTo>
                <a:cubicBezTo>
                  <a:pt x="2279114" y="3212397"/>
                  <a:pt x="2260547" y="3222389"/>
                  <a:pt x="2229081" y="3213665"/>
                </a:cubicBezTo>
                <a:cubicBezTo>
                  <a:pt x="2175245" y="3198677"/>
                  <a:pt x="2121335" y="3183913"/>
                  <a:pt x="2067351" y="3169523"/>
                </a:cubicBezTo>
                <a:cubicBezTo>
                  <a:pt x="2040358" y="3162290"/>
                  <a:pt x="2032678" y="3147079"/>
                  <a:pt x="2039165" y="3119490"/>
                </a:cubicBezTo>
                <a:cubicBezTo>
                  <a:pt x="2053407" y="3058869"/>
                  <a:pt x="2061311" y="2998174"/>
                  <a:pt x="2051319" y="2935018"/>
                </a:cubicBezTo>
                <a:cubicBezTo>
                  <a:pt x="2031858" y="2812285"/>
                  <a:pt x="1958785" y="2741299"/>
                  <a:pt x="1843583" y="2707522"/>
                </a:cubicBezTo>
                <a:cubicBezTo>
                  <a:pt x="1683717" y="2660695"/>
                  <a:pt x="1522210" y="2665467"/>
                  <a:pt x="1360182" y="2693429"/>
                </a:cubicBezTo>
                <a:cubicBezTo>
                  <a:pt x="1210979" y="2719154"/>
                  <a:pt x="1064236" y="2758151"/>
                  <a:pt x="912870" y="2772915"/>
                </a:cubicBezTo>
                <a:cubicBezTo>
                  <a:pt x="587099" y="2804828"/>
                  <a:pt x="323141" y="2697455"/>
                  <a:pt x="144783" y="2404194"/>
                </a:cubicBezTo>
                <a:cubicBezTo>
                  <a:pt x="45910" y="2241718"/>
                  <a:pt x="-7254" y="2066492"/>
                  <a:pt x="799" y="1876502"/>
                </a:cubicBezTo>
                <a:cubicBezTo>
                  <a:pt x="5944" y="1755856"/>
                  <a:pt x="24436" y="1636553"/>
                  <a:pt x="92289" y="1531045"/>
                </a:cubicBezTo>
                <a:cubicBezTo>
                  <a:pt x="157682" y="1429265"/>
                  <a:pt x="253498" y="1373565"/>
                  <a:pt x="369296" y="1353358"/>
                </a:cubicBezTo>
                <a:cubicBezTo>
                  <a:pt x="472046" y="1335388"/>
                  <a:pt x="554812" y="1374609"/>
                  <a:pt x="613942" y="1460209"/>
                </a:cubicBezTo>
                <a:cubicBezTo>
                  <a:pt x="631465" y="1485561"/>
                  <a:pt x="645855" y="1513671"/>
                  <a:pt x="657860" y="1542155"/>
                </a:cubicBezTo>
                <a:cubicBezTo>
                  <a:pt x="701630" y="1645725"/>
                  <a:pt x="783800" y="1689643"/>
                  <a:pt x="890948" y="1700530"/>
                </a:cubicBezTo>
                <a:cubicBezTo>
                  <a:pt x="1036125" y="1715293"/>
                  <a:pt x="1149165" y="1654449"/>
                  <a:pt x="1246099" y="1554384"/>
                </a:cubicBezTo>
                <a:cubicBezTo>
                  <a:pt x="1365103" y="1431501"/>
                  <a:pt x="1426470" y="1286325"/>
                  <a:pt x="1416255" y="1112813"/>
                </a:cubicBezTo>
                <a:cubicBezTo>
                  <a:pt x="1410289" y="1011555"/>
                  <a:pt x="1371367" y="925358"/>
                  <a:pt x="1305974" y="850123"/>
                </a:cubicBezTo>
                <a:cubicBezTo>
                  <a:pt x="1274209" y="813661"/>
                  <a:pt x="1241401" y="777796"/>
                  <a:pt x="1206430" y="744465"/>
                </a:cubicBezTo>
                <a:cubicBezTo>
                  <a:pt x="1100922" y="643878"/>
                  <a:pt x="1086456" y="526737"/>
                  <a:pt x="1140441" y="396697"/>
                </a:cubicBezTo>
                <a:cubicBezTo>
                  <a:pt x="1172951" y="318404"/>
                  <a:pt x="1201062" y="238844"/>
                  <a:pt x="1209860" y="153990"/>
                </a:cubicBezTo>
                <a:cubicBezTo>
                  <a:pt x="1213514" y="118199"/>
                  <a:pt x="1214036" y="82110"/>
                  <a:pt x="1215676" y="46170"/>
                </a:cubicBezTo>
                <a:cubicBezTo>
                  <a:pt x="1216795" y="21564"/>
                  <a:pt x="1226190" y="8664"/>
                  <a:pt x="1253630" y="6278"/>
                </a:cubicBezTo>
                <a:cubicBezTo>
                  <a:pt x="1309478" y="1431"/>
                  <a:pt x="1365253" y="984"/>
                  <a:pt x="1421101" y="15"/>
                </a:cubicBezTo>
                <a:cubicBezTo>
                  <a:pt x="1454208" y="-507"/>
                  <a:pt x="1468748" y="12989"/>
                  <a:pt x="1468972" y="45946"/>
                </a:cubicBezTo>
                <a:cubicBezTo>
                  <a:pt x="1469792" y="170021"/>
                  <a:pt x="1453910" y="291188"/>
                  <a:pt x="1407605" y="407211"/>
                </a:cubicBezTo>
                <a:cubicBezTo>
                  <a:pt x="1402087" y="421080"/>
                  <a:pt x="1395824" y="434576"/>
                  <a:pt x="1390306" y="448445"/>
                </a:cubicBezTo>
                <a:cubicBezTo>
                  <a:pt x="1358616" y="528229"/>
                  <a:pt x="1366520" y="563647"/>
                  <a:pt x="1434299" y="617035"/>
                </a:cubicBezTo>
                <a:cubicBezTo>
                  <a:pt x="1455997" y="634110"/>
                  <a:pt x="1464945" y="671765"/>
                  <a:pt x="1498648" y="667739"/>
                </a:cubicBezTo>
                <a:cubicBezTo>
                  <a:pt x="1526312" y="664458"/>
                  <a:pt x="1541448" y="635378"/>
                  <a:pt x="1564265" y="620539"/>
                </a:cubicBezTo>
                <a:cubicBezTo>
                  <a:pt x="1751571" y="498105"/>
                  <a:pt x="1956623" y="501535"/>
                  <a:pt x="2138858" y="633737"/>
                </a:cubicBezTo>
                <a:cubicBezTo>
                  <a:pt x="2272477" y="730671"/>
                  <a:pt x="2362104" y="860040"/>
                  <a:pt x="2384026" y="1027586"/>
                </a:cubicBezTo>
                <a:cubicBezTo>
                  <a:pt x="2400132" y="1150841"/>
                  <a:pt x="2379477" y="1272679"/>
                  <a:pt x="2357704" y="1393623"/>
                </a:cubicBezTo>
                <a:cubicBezTo>
                  <a:pt x="2324672" y="1577424"/>
                  <a:pt x="2267482" y="1752874"/>
                  <a:pt x="2165403" y="1910727"/>
                </a:cubicBezTo>
                <a:cubicBezTo>
                  <a:pt x="2006730" y="2156044"/>
                  <a:pt x="1779309" y="2294286"/>
                  <a:pt x="1491639" y="2336266"/>
                </a:cubicBezTo>
                <a:cubicBezTo>
                  <a:pt x="1470761" y="2339323"/>
                  <a:pt x="1449734" y="2341634"/>
                  <a:pt x="1428632" y="2342827"/>
                </a:cubicBezTo>
                <a:cubicBezTo>
                  <a:pt x="1408798" y="2343946"/>
                  <a:pt x="1388889" y="2343051"/>
                  <a:pt x="1368981" y="2343051"/>
                </a:cubicBezTo>
                <a:close/>
              </a:path>
            </a:pathLst>
          </a:custGeom>
          <a:solidFill>
            <a:schemeClr val="accent6">
              <a:lumMod val="60000"/>
              <a:lumOff val="40000"/>
            </a:schemeClr>
          </a:solidFill>
          <a:ln w="7449" cap="flat">
            <a:noFill/>
            <a:prstDash val="solid"/>
            <a:miter/>
          </a:ln>
        </p:spPr>
        <p:txBody>
          <a:bodyPr rtlCol="0" anchor="ctr"/>
          <a:lstStyle/>
          <a:p>
            <a:endParaRPr lang="LID4096"/>
          </a:p>
        </p:txBody>
      </p:sp>
    </p:spTree>
    <p:extLst>
      <p:ext uri="{BB962C8B-B14F-4D97-AF65-F5344CB8AC3E}">
        <p14:creationId xmlns:p14="http://schemas.microsoft.com/office/powerpoint/2010/main" val="355754826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2373773" y="479629"/>
            <a:ext cx="7444451"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Roboto" panose="02000000000000000000" pitchFamily="2" charset="0"/>
                <a:ea typeface="Roboto" panose="02000000000000000000" pitchFamily="2" charset="0"/>
                <a:cs typeface="Roboto" panose="02000000000000000000" pitchFamily="2" charset="0"/>
              </a:rPr>
              <a:t>Instructions for use</a:t>
            </a:r>
            <a:endParaRPr lang="en-GB" sz="440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3899061" y="2059918"/>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2602426" y="2432240"/>
            <a:ext cx="6987151"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2602426" y="1353855"/>
            <a:ext cx="698715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60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3826645" y="3447767"/>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2602426" y="3730890"/>
            <a:ext cx="6987151"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3826645" y="4967983"/>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Useful links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611823" y="5307156"/>
            <a:ext cx="8968351"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93275" y="272145"/>
            <a:ext cx="11605453" cy="6356035"/>
          </a:xfrm>
          <a:prstGeom prst="rect">
            <a:avLst/>
          </a:prstGeom>
          <a:noFill/>
          <a:ln w="57150">
            <a:solidFill>
              <a:srgbClr val="58B6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400">
              <a:ln>
                <a:solidFill>
                  <a:srgbClr val="7030A0"/>
                </a:solidFill>
              </a:ln>
              <a:solidFill>
                <a:srgbClr val="F47758"/>
              </a:solidFill>
            </a:endParaRPr>
          </a:p>
        </p:txBody>
      </p:sp>
    </p:spTree>
    <p:extLst>
      <p:ext uri="{BB962C8B-B14F-4D97-AF65-F5344CB8AC3E}">
        <p14:creationId xmlns:p14="http://schemas.microsoft.com/office/powerpoint/2010/main" val="23583745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p159="http://schemas.microsoft.com/office/powerpoint/2015/09/main" xmlns:p15="http://schemas.microsoft.com/office/powerpoint/2012/main" xmlns:a14="http://schemas.microsoft.com/office/drawing/2010/main"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elogramo 5">
            <a:extLst>
              <a:ext uri="{FF2B5EF4-FFF2-40B4-BE49-F238E27FC236}">
                <a16:creationId xmlns:a16="http://schemas.microsoft.com/office/drawing/2014/main" id="{A9A60984-C7C0-4F79-A6A6-433420FA5279}"/>
              </a:ext>
            </a:extLst>
          </p:cNvPr>
          <p:cNvSpPr/>
          <p:nvPr/>
        </p:nvSpPr>
        <p:spPr>
          <a:xfrm>
            <a:off x="5751329" y="0"/>
            <a:ext cx="5022243" cy="6858000"/>
          </a:xfrm>
          <a:prstGeom prst="parallelogram">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p>
        </p:txBody>
      </p:sp>
      <p:sp>
        <p:nvSpPr>
          <p:cNvPr id="10" name="Google Shape;263;p42"/>
          <p:cNvSpPr txBox="1"/>
          <p:nvPr userDrawn="1"/>
        </p:nvSpPr>
        <p:spPr>
          <a:xfrm>
            <a:off x="52534" y="630553"/>
            <a:ext cx="5423929" cy="1031383"/>
          </a:xfrm>
          <a:prstGeom prst="rect">
            <a:avLst/>
          </a:prstGeom>
          <a:noFill/>
          <a:ln>
            <a:noFill/>
          </a:ln>
        </p:spPr>
        <p:txBody>
          <a:bodyPr spcFirstLastPara="1" wrap="square" lIns="121889" tIns="121889" rIns="121889" bIns="121889"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6000">
                <a:solidFill>
                  <a:srgbClr val="3494BA"/>
                </a:solidFill>
                <a:latin typeface="Arial (Títulos)"/>
                <a:cs typeface="Rubik" panose="020B0604020202020204" charset="-79"/>
              </a:rPr>
              <a:t>FUENTE</a:t>
            </a:r>
          </a:p>
        </p:txBody>
      </p:sp>
      <p:sp>
        <p:nvSpPr>
          <p:cNvPr id="12" name="Google Shape;270;p42"/>
          <p:cNvSpPr txBox="1"/>
          <p:nvPr userDrawn="1"/>
        </p:nvSpPr>
        <p:spPr>
          <a:xfrm>
            <a:off x="1170331" y="1991153"/>
            <a:ext cx="5543071" cy="565351"/>
          </a:xfrm>
          <a:prstGeom prst="rect">
            <a:avLst/>
          </a:prstGeom>
          <a:noFill/>
          <a:ln>
            <a:noFill/>
          </a:ln>
        </p:spPr>
        <p:txBody>
          <a:bodyPr spcFirstLastPara="1" wrap="square" lIns="121889" tIns="121889" rIns="121889" bIns="121889" anchor="t" anchorCtr="0">
            <a:noAutofit/>
          </a:bodyPr>
          <a:lstStyle/>
          <a:p>
            <a:r>
              <a:rPr lang="es-PE" sz="2133">
                <a:solidFill>
                  <a:srgbClr val="3494BA"/>
                </a:solidFill>
                <a:latin typeface="Source Sans Pro" panose="020B0503030403020204" pitchFamily="34" charset="0"/>
                <a:ea typeface="Rubik"/>
                <a:cs typeface="Rubik" panose="020B0604020202020204" charset="-79"/>
                <a:sym typeface="Rubik"/>
              </a:rPr>
              <a:t>ELABORADO POR </a:t>
            </a:r>
            <a:r>
              <a:rPr lang="es-PE" sz="2133">
                <a:solidFill>
                  <a:srgbClr val="3494BA"/>
                </a:solidFill>
                <a:latin typeface="Source Sans Pro" panose="020B0503030403020204" pitchFamily="34" charset="0"/>
                <a:ea typeface="Montserrat"/>
                <a:cs typeface="Assistant Light" pitchFamily="2" charset="-79"/>
                <a:sym typeface="Montserrat"/>
              </a:rPr>
              <a:t>: </a:t>
            </a:r>
            <a:r>
              <a:rPr lang="es-PE" sz="2133">
                <a:latin typeface="Source Sans Pro" panose="020B0503030403020204" pitchFamily="34" charset="0"/>
                <a:ea typeface="Montserrat"/>
                <a:cs typeface="Kanit Light" panose="020B0604020202020204" charset="-34"/>
                <a:sym typeface="Montserrat"/>
              </a:rPr>
              <a:t>slidesppt.net</a:t>
            </a:r>
          </a:p>
          <a:p>
            <a:pPr lvl="0"/>
            <a:endParaRPr sz="2133" b="1">
              <a:solidFill>
                <a:srgbClr val="02FFB3"/>
              </a:solidFill>
              <a:latin typeface="Source Sans Pro" pitchFamily="3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1170330" y="2996909"/>
            <a:ext cx="3985231" cy="2125887"/>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889" tIns="121889" rIns="121889" bIns="121889" anchor="t" anchorCtr="0">
              <a:noAutofit/>
            </a:bodyPr>
            <a:lstStyle/>
            <a:p>
              <a:pPr lvl="0"/>
              <a:r>
                <a:rPr lang="es-PE" sz="2133">
                  <a:solidFill>
                    <a:srgbClr val="3494BA"/>
                  </a:solidFill>
                  <a:latin typeface="Source Sans Pro" panose="020B0503030403020204" pitchFamily="34" charset="0"/>
                  <a:ea typeface="Rubik"/>
                  <a:cs typeface="Rubik" panose="020B0604020202020204" charset="-79"/>
                  <a:sym typeface="Rubik"/>
                </a:rPr>
                <a:t>IMAGES</a:t>
              </a:r>
              <a:r>
                <a:rPr lang="en" sz="2133">
                  <a:solidFill>
                    <a:srgbClr val="3494BA"/>
                  </a:solidFill>
                  <a:latin typeface="Source Sans Pro" panose="020B0503030403020204" pitchFamily="34" charset="0"/>
                  <a:ea typeface="Rubik"/>
                  <a:cs typeface="Rubik" panose="020B0604020202020204" charset="-79"/>
                  <a:sym typeface="Rubik"/>
                </a:rPr>
                <a:t> :</a:t>
              </a:r>
              <a:endParaRPr sz="2133">
                <a:solidFill>
                  <a:srgbClr val="3494BA"/>
                </a:solidFill>
                <a:latin typeface="Source Sans Pro" pitchFamily="34" charset="0"/>
                <a:ea typeface="Rubik"/>
                <a:cs typeface="Rubik" panose="020B0604020202020204"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889" tIns="121889" rIns="121889" bIns="121889" anchor="t" anchorCtr="0">
              <a:noAutofit/>
            </a:bodyPr>
            <a:lstStyle/>
            <a:p>
              <a:pPr marL="380928" indent="-380928">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unsplash.com</a:t>
              </a:r>
            </a:p>
            <a:p>
              <a:pPr marL="380928" indent="-380928">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pngwing.com</a:t>
              </a:r>
            </a:p>
            <a:p>
              <a:endParaRPr lang="es-PE" sz="2000">
                <a:latin typeface="Source Sans Pro" panose="020B0503030403020204" pitchFamily="34" charset="0"/>
                <a:ea typeface="Montserrat"/>
                <a:cs typeface="Kanit Light" panose="020B0604020202020204" charset="-34"/>
                <a:sym typeface="Montserrat"/>
              </a:endParaRPr>
            </a:p>
          </p:txBody>
        </p:sp>
      </p:grpSp>
      <p:sp>
        <p:nvSpPr>
          <p:cNvPr id="16" name="Google Shape;274;p42"/>
          <p:cNvSpPr txBox="1"/>
          <p:nvPr userDrawn="1"/>
        </p:nvSpPr>
        <p:spPr>
          <a:xfrm>
            <a:off x="1170329" y="4483487"/>
            <a:ext cx="2822555" cy="411564"/>
          </a:xfrm>
          <a:prstGeom prst="rect">
            <a:avLst/>
          </a:prstGeom>
          <a:noFill/>
          <a:ln>
            <a:noFill/>
          </a:ln>
        </p:spPr>
        <p:txBody>
          <a:bodyPr spcFirstLastPara="1" wrap="square" lIns="121889" tIns="121889" rIns="121889" bIns="121889" anchor="t" anchorCtr="0">
            <a:noAutofit/>
          </a:bodyPr>
          <a:lstStyle/>
          <a:p>
            <a:r>
              <a:rPr lang="en" sz="2133">
                <a:solidFill>
                  <a:srgbClr val="3494BA"/>
                </a:solidFill>
                <a:latin typeface="Source Sans Pro" panose="020B0503030403020204" pitchFamily="34" charset="0"/>
                <a:ea typeface="Rubik"/>
                <a:cs typeface="Rubik" panose="020B0604020202020204" charset="-79"/>
                <a:sym typeface="Rubik"/>
              </a:rPr>
              <a:t>FONTS :</a:t>
            </a:r>
            <a:endParaRPr sz="2133">
              <a:solidFill>
                <a:srgbClr val="3494BA"/>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1170330" y="4894954"/>
            <a:ext cx="3526863" cy="912721"/>
          </a:xfrm>
          <a:prstGeom prst="rect">
            <a:avLst/>
          </a:prstGeom>
          <a:noFill/>
          <a:ln>
            <a:noFill/>
          </a:ln>
        </p:spPr>
        <p:txBody>
          <a:bodyPr spcFirstLastPara="1" wrap="square" lIns="121889" tIns="121889" rIns="121889" bIns="121889" anchor="t" anchorCtr="0">
            <a:noAutofit/>
          </a:bodyPr>
          <a:lstStyle/>
          <a:p>
            <a:pPr marL="380928" indent="-380928">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Agency FB</a:t>
            </a:r>
          </a:p>
          <a:p>
            <a:pPr marL="380928" indent="-380928">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TT Norms Bold</a:t>
            </a:r>
          </a:p>
          <a:p>
            <a:pPr marL="380928" indent="-380928">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Calisto MT</a:t>
            </a:r>
          </a:p>
          <a:p>
            <a:pPr marL="380928" indent="-380928">
              <a:buFont typeface="Arial" panose="020B0604020202020204" pitchFamily="34" charset="0"/>
              <a:buChar char="•"/>
            </a:pPr>
            <a:endParaRPr lang="es-PE" sz="2000">
              <a:latin typeface="Source Sans Pro" panose="020B0503030403020204" pitchFamily="34" charset="0"/>
              <a:ea typeface="Montserrat"/>
              <a:cs typeface="Kanit Light" panose="020B0604020202020204" charset="-34"/>
              <a:sym typeface="Montserrat"/>
            </a:endParaRPr>
          </a:p>
        </p:txBody>
      </p:sp>
      <p:sp>
        <p:nvSpPr>
          <p:cNvPr id="18" name="TextBox 59">
            <a:extLst>
              <a:ext uri="{FF2B5EF4-FFF2-40B4-BE49-F238E27FC236}">
                <a16:creationId xmlns:a16="http://schemas.microsoft.com/office/drawing/2014/main" id="{6E6EB432-42F1-4645-91AE-46F9C6679D9A}"/>
              </a:ext>
            </a:extLst>
          </p:cNvPr>
          <p:cNvSpPr txBox="1"/>
          <p:nvPr userDrawn="1"/>
        </p:nvSpPr>
        <p:spPr>
          <a:xfrm>
            <a:off x="9960197" y="6550224"/>
            <a:ext cx="2231807" cy="276999"/>
          </a:xfrm>
          <a:prstGeom prst="rect">
            <a:avLst/>
          </a:prstGeom>
          <a:noFill/>
        </p:spPr>
        <p:txBody>
          <a:bodyPr wrap="square" rtlCol="0" anchor="ctr">
            <a:spAutoFit/>
          </a:bodyPr>
          <a:lstStyle/>
          <a:p>
            <a:pPr algn="r"/>
            <a:r>
              <a:rPr lang="en-US" altLang="ko-KR" sz="1200">
                <a:latin typeface="Arial" panose="020B0604020202020204" pitchFamily="34" charset="0"/>
                <a:cs typeface="Arial" panose="020B0604020202020204" pitchFamily="34" charset="0"/>
              </a:rPr>
              <a:t>slidesppt.net</a:t>
            </a:r>
            <a:endParaRPr lang="ko-KR" altLang="en-US" sz="1200">
              <a:latin typeface="Arial" panose="020B0604020202020204" pitchFamily="34" charset="0"/>
              <a:cs typeface="Arial" panose="020B0604020202020204"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userDrawn="1"/>
        </p:nvGrpSpPr>
        <p:grpSpPr>
          <a:xfrm>
            <a:off x="11616164" y="6096352"/>
            <a:ext cx="423097" cy="423097"/>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58B6C0"/>
            </a:solidFill>
            <a:ln w="2285" cap="flat">
              <a:noFill/>
              <a:prstDash val="solid"/>
              <a:miter/>
            </a:ln>
          </p:spPr>
          <p:txBody>
            <a:bodyPr rtlCol="0" anchor="ctr"/>
            <a:lstStyle/>
            <a:p>
              <a:endParaRPr lang="es-PE" sz="140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7" name="Lágrima 6">
            <a:extLst>
              <a:ext uri="{FF2B5EF4-FFF2-40B4-BE49-F238E27FC236}">
                <a16:creationId xmlns:a16="http://schemas.microsoft.com/office/drawing/2014/main" id="{8FF83C63-98D6-451C-9EA5-4E79633DB135}"/>
              </a:ext>
            </a:extLst>
          </p:cNvPr>
          <p:cNvSpPr/>
          <p:nvPr/>
        </p:nvSpPr>
        <p:spPr>
          <a:xfrm rot="18900000">
            <a:off x="5618629" y="1589833"/>
            <a:ext cx="4917256" cy="4917256"/>
          </a:xfrm>
          <a:prstGeom prst="teardrop">
            <a:avLst/>
          </a:prstGeom>
          <a:solidFill>
            <a:schemeClr val="accent5">
              <a:lumMod val="20000"/>
              <a:lumOff val="80000"/>
            </a:schemeClr>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pic>
        <p:nvPicPr>
          <p:cNvPr id="3" name="Imagen 2">
            <a:extLst>
              <a:ext uri="{FF2B5EF4-FFF2-40B4-BE49-F238E27FC236}">
                <a16:creationId xmlns:a16="http://schemas.microsoft.com/office/drawing/2014/main" id="{D4933D41-DB25-402B-B2BC-8B6E2C14AEA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1921025"/>
            <a:ext cx="4038600" cy="4936976"/>
          </a:xfrm>
          <a:prstGeom prst="rect">
            <a:avLst/>
          </a:prstGeom>
        </p:spPr>
      </p:pic>
    </p:spTree>
    <p:extLst>
      <p:ext uri="{BB962C8B-B14F-4D97-AF65-F5344CB8AC3E}">
        <p14:creationId xmlns:p14="http://schemas.microsoft.com/office/powerpoint/2010/main" val="30969903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a:extLst>
              <a:ext uri="{FF2B5EF4-FFF2-40B4-BE49-F238E27FC236}">
                <a16:creationId xmlns:a16="http://schemas.microsoft.com/office/drawing/2014/main" id="{0C3329C5-88B9-4B2C-A7DA-4C543F83AB64}"/>
              </a:ext>
            </a:extLst>
          </p:cNvPr>
          <p:cNvSpPr>
            <a:spLocks noChangeArrowheads="1"/>
          </p:cNvSpPr>
          <p:nvPr/>
        </p:nvSpPr>
        <p:spPr bwMode="auto">
          <a:xfrm>
            <a:off x="1111892" y="1969967"/>
            <a:ext cx="1531026" cy="1534202"/>
          </a:xfrm>
          <a:prstGeom prst="ellipse">
            <a:avLst/>
          </a:prstGeom>
          <a:solidFill>
            <a:schemeClr val="accent1"/>
          </a:solidFill>
          <a:ln>
            <a:noFill/>
          </a:ln>
        </p:spPr>
        <p:txBody>
          <a:bodyPr lIns="91467" tIns="45734" rIns="91467" bIns="45734"/>
          <a:lstStyle/>
          <a:p>
            <a:endParaRPr lang="zh-CN" altLang="en-US">
              <a:latin typeface="印品黑体" panose="00000500000000000000" pitchFamily="2" charset="-122"/>
              <a:ea typeface="印品黑体" panose="00000500000000000000" pitchFamily="2" charset="-122"/>
            </a:endParaRPr>
          </a:p>
        </p:txBody>
      </p:sp>
      <p:sp>
        <p:nvSpPr>
          <p:cNvPr id="3" name="Freeform 3">
            <a:extLst>
              <a:ext uri="{FF2B5EF4-FFF2-40B4-BE49-F238E27FC236}">
                <a16:creationId xmlns:a16="http://schemas.microsoft.com/office/drawing/2014/main" id="{C65F1475-3377-4479-ABE1-8D2822A7F354}"/>
              </a:ext>
            </a:extLst>
          </p:cNvPr>
          <p:cNvSpPr/>
          <p:nvPr/>
        </p:nvSpPr>
        <p:spPr bwMode="auto">
          <a:xfrm>
            <a:off x="1887379" y="1645665"/>
            <a:ext cx="1082192" cy="1090156"/>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rgbClr val="A2897B"/>
            </a:solidFill>
            <a:round/>
            <a:headEnd type="triangle" w="med" len="med"/>
          </a:ln>
          <a:extLst>
            <a:ext uri="{909E8E84-426E-40DD-AFC4-6F175D3DCCD1}">
              <a14:hiddenFill xmlns:a14="http://schemas.microsoft.com/office/drawing/2010/main">
                <a:solidFill>
                  <a:srgbClr val="FFFFFF"/>
                </a:solidFill>
              </a14:hiddenFill>
            </a:ext>
          </a:extLst>
        </p:spPr>
        <p:txBody>
          <a:bodyPr lIns="91467" tIns="45734" rIns="91467" bIns="45734"/>
          <a:lstStyle/>
          <a:p>
            <a:endParaRPr lang="zh-CN" altLang="en-US">
              <a:latin typeface="印品黑体" panose="00000500000000000000" pitchFamily="2" charset="-122"/>
              <a:ea typeface="印品黑体" panose="00000500000000000000" pitchFamily="2" charset="-122"/>
            </a:endParaRPr>
          </a:p>
        </p:txBody>
      </p:sp>
      <p:sp>
        <p:nvSpPr>
          <p:cNvPr id="4" name="Oval 4">
            <a:extLst>
              <a:ext uri="{FF2B5EF4-FFF2-40B4-BE49-F238E27FC236}">
                <a16:creationId xmlns:a16="http://schemas.microsoft.com/office/drawing/2014/main" id="{815A063D-35C8-441B-B19F-2A2DA6BE7CEA}"/>
              </a:ext>
            </a:extLst>
          </p:cNvPr>
          <p:cNvSpPr>
            <a:spLocks noChangeArrowheads="1"/>
          </p:cNvSpPr>
          <p:nvPr/>
        </p:nvSpPr>
        <p:spPr bwMode="auto">
          <a:xfrm>
            <a:off x="6692407" y="1969967"/>
            <a:ext cx="1526040" cy="1534202"/>
          </a:xfrm>
          <a:prstGeom prst="ellipse">
            <a:avLst/>
          </a:prstGeom>
          <a:solidFill>
            <a:schemeClr val="accent3"/>
          </a:solidFill>
          <a:ln>
            <a:noFill/>
          </a:ln>
        </p:spPr>
        <p:txBody>
          <a:bodyPr lIns="91467" tIns="45734" rIns="91467" bIns="45734"/>
          <a:lstStyle/>
          <a:p>
            <a:endParaRPr lang="zh-CN" altLang="en-US">
              <a:latin typeface="印品黑体" panose="00000500000000000000" pitchFamily="2" charset="-122"/>
              <a:ea typeface="印品黑体" panose="00000500000000000000" pitchFamily="2" charset="-122"/>
            </a:endParaRPr>
          </a:p>
        </p:txBody>
      </p:sp>
      <p:sp>
        <p:nvSpPr>
          <p:cNvPr id="5" name="Freeform 5">
            <a:extLst>
              <a:ext uri="{FF2B5EF4-FFF2-40B4-BE49-F238E27FC236}">
                <a16:creationId xmlns:a16="http://schemas.microsoft.com/office/drawing/2014/main" id="{948874E0-E961-42F6-AD62-EC187988561A}"/>
              </a:ext>
            </a:extLst>
          </p:cNvPr>
          <p:cNvSpPr/>
          <p:nvPr/>
        </p:nvSpPr>
        <p:spPr bwMode="auto">
          <a:xfrm>
            <a:off x="7470388" y="1645665"/>
            <a:ext cx="1082192" cy="1090156"/>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rgbClr val="A2897B"/>
            </a:solidFill>
            <a:round/>
            <a:headEnd type="triangle" w="med" len="med"/>
          </a:ln>
          <a:extLst>
            <a:ext uri="{909E8E84-426E-40DD-AFC4-6F175D3DCCD1}">
              <a14:hiddenFill xmlns:a14="http://schemas.microsoft.com/office/drawing/2010/main">
                <a:solidFill>
                  <a:srgbClr val="FFFFFF"/>
                </a:solidFill>
              </a14:hiddenFill>
            </a:ext>
          </a:extLst>
        </p:spPr>
        <p:txBody>
          <a:bodyPr lIns="91467" tIns="45734" rIns="91467" bIns="45734"/>
          <a:lstStyle/>
          <a:p>
            <a:endParaRPr lang="zh-CN" altLang="en-US">
              <a:latin typeface="印品黑体" panose="00000500000000000000" pitchFamily="2" charset="-122"/>
              <a:ea typeface="印品黑体" panose="00000500000000000000" pitchFamily="2" charset="-122"/>
            </a:endParaRPr>
          </a:p>
        </p:txBody>
      </p:sp>
      <p:sp>
        <p:nvSpPr>
          <p:cNvPr id="6" name="Oval 6">
            <a:extLst>
              <a:ext uri="{FF2B5EF4-FFF2-40B4-BE49-F238E27FC236}">
                <a16:creationId xmlns:a16="http://schemas.microsoft.com/office/drawing/2014/main" id="{7DCD4D74-AF89-4299-B35A-35ADFA2E074F}"/>
              </a:ext>
            </a:extLst>
          </p:cNvPr>
          <p:cNvSpPr>
            <a:spLocks noChangeArrowheads="1"/>
          </p:cNvSpPr>
          <p:nvPr/>
        </p:nvSpPr>
        <p:spPr bwMode="auto">
          <a:xfrm>
            <a:off x="3804901" y="3591481"/>
            <a:ext cx="1531026" cy="1531706"/>
          </a:xfrm>
          <a:prstGeom prst="ellipse">
            <a:avLst/>
          </a:prstGeom>
          <a:solidFill>
            <a:schemeClr val="accent2"/>
          </a:solidFill>
          <a:ln>
            <a:noFill/>
          </a:ln>
        </p:spPr>
        <p:txBody>
          <a:bodyPr lIns="91467" tIns="45734" rIns="91467" bIns="45734"/>
          <a:lstStyle/>
          <a:p>
            <a:endParaRPr lang="zh-CN" altLang="en-US">
              <a:latin typeface="印品黑体" panose="00000500000000000000" pitchFamily="2" charset="-122"/>
              <a:ea typeface="印品黑体" panose="00000500000000000000" pitchFamily="2" charset="-122"/>
            </a:endParaRPr>
          </a:p>
        </p:txBody>
      </p:sp>
      <p:sp>
        <p:nvSpPr>
          <p:cNvPr id="7" name="Freeform 7">
            <a:extLst>
              <a:ext uri="{FF2B5EF4-FFF2-40B4-BE49-F238E27FC236}">
                <a16:creationId xmlns:a16="http://schemas.microsoft.com/office/drawing/2014/main" id="{9EDD41FB-4E42-4A6C-BEE3-AF47F35FF415}"/>
              </a:ext>
            </a:extLst>
          </p:cNvPr>
          <p:cNvSpPr/>
          <p:nvPr/>
        </p:nvSpPr>
        <p:spPr bwMode="auto">
          <a:xfrm>
            <a:off x="4580390" y="4357335"/>
            <a:ext cx="1089670" cy="1090154"/>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rgbClr val="A2897B"/>
            </a:solidFill>
            <a:round/>
            <a:tailEnd type="triangle" w="med" len="med"/>
          </a:ln>
          <a:extLst>
            <a:ext uri="{909E8E84-426E-40DD-AFC4-6F175D3DCCD1}">
              <a14:hiddenFill xmlns:a14="http://schemas.microsoft.com/office/drawing/2010/main">
                <a:solidFill>
                  <a:srgbClr val="FFFFFF"/>
                </a:solidFill>
              </a14:hiddenFill>
            </a:ext>
          </a:extLst>
        </p:spPr>
        <p:txBody>
          <a:bodyPr lIns="91467" tIns="45734" rIns="91467" bIns="45734"/>
          <a:lstStyle/>
          <a:p>
            <a:endParaRPr lang="zh-CN" altLang="en-US">
              <a:latin typeface="印品黑体" panose="00000500000000000000" pitchFamily="2" charset="-122"/>
              <a:ea typeface="印品黑体" panose="00000500000000000000" pitchFamily="2" charset="-122"/>
            </a:endParaRPr>
          </a:p>
        </p:txBody>
      </p:sp>
      <p:sp>
        <p:nvSpPr>
          <p:cNvPr id="8" name="Oval 8">
            <a:extLst>
              <a:ext uri="{FF2B5EF4-FFF2-40B4-BE49-F238E27FC236}">
                <a16:creationId xmlns:a16="http://schemas.microsoft.com/office/drawing/2014/main" id="{4D88BDFD-7D88-45B7-8C41-2DB885224477}"/>
              </a:ext>
            </a:extLst>
          </p:cNvPr>
          <p:cNvSpPr>
            <a:spLocks noChangeArrowheads="1"/>
          </p:cNvSpPr>
          <p:nvPr/>
        </p:nvSpPr>
        <p:spPr bwMode="auto">
          <a:xfrm>
            <a:off x="9480171" y="3591481"/>
            <a:ext cx="1533521" cy="1531706"/>
          </a:xfrm>
          <a:prstGeom prst="ellipse">
            <a:avLst/>
          </a:prstGeom>
          <a:solidFill>
            <a:schemeClr val="accent4"/>
          </a:solidFill>
          <a:ln>
            <a:noFill/>
          </a:ln>
        </p:spPr>
        <p:txBody>
          <a:bodyPr lIns="91467" tIns="45734" rIns="91467" bIns="45734"/>
          <a:lstStyle/>
          <a:p>
            <a:endParaRPr lang="zh-CN" altLang="en-US">
              <a:latin typeface="印品黑体" panose="00000500000000000000" pitchFamily="2" charset="-122"/>
              <a:ea typeface="印品黑体" panose="00000500000000000000" pitchFamily="2" charset="-122"/>
            </a:endParaRPr>
          </a:p>
        </p:txBody>
      </p:sp>
      <p:sp>
        <p:nvSpPr>
          <p:cNvPr id="9" name="Freeform 9">
            <a:extLst>
              <a:ext uri="{FF2B5EF4-FFF2-40B4-BE49-F238E27FC236}">
                <a16:creationId xmlns:a16="http://schemas.microsoft.com/office/drawing/2014/main" id="{8C4C4F59-22A0-4415-9242-CFBCCE0F50E8}"/>
              </a:ext>
            </a:extLst>
          </p:cNvPr>
          <p:cNvSpPr/>
          <p:nvPr/>
        </p:nvSpPr>
        <p:spPr bwMode="auto">
          <a:xfrm>
            <a:off x="10245686" y="4357335"/>
            <a:ext cx="1084684" cy="1090154"/>
          </a:xfrm>
          <a:custGeom>
            <a:avLst/>
            <a:gdLst>
              <a:gd name="T0" fmla="*/ 0 w 184"/>
              <a:gd name="T1" fmla="*/ 185 h 185"/>
              <a:gd name="T2" fmla="*/ 184 w 184"/>
              <a:gd name="T3" fmla="*/ 0 h 185"/>
            </a:gdLst>
            <a:ahLst/>
            <a:cxnLst>
              <a:cxn ang="0">
                <a:pos x="T0" y="T1"/>
              </a:cxn>
              <a:cxn ang="0">
                <a:pos x="T2" y="T3"/>
              </a:cxn>
            </a:cxnLst>
            <a:rect l="0" t="0" r="r" b="b"/>
            <a:pathLst>
              <a:path w="184" h="185">
                <a:moveTo>
                  <a:pt x="0" y="185"/>
                </a:moveTo>
                <a:cubicBezTo>
                  <a:pt x="102" y="185"/>
                  <a:pt x="184" y="102"/>
                  <a:pt x="184" y="0"/>
                </a:cubicBezTo>
              </a:path>
            </a:pathLst>
          </a:custGeom>
          <a:noFill/>
          <a:ln w="6350" cap="flat" cmpd="sng">
            <a:solidFill>
              <a:srgbClr val="A2897B"/>
            </a:solidFill>
            <a:round/>
            <a:tailEnd type="triangle" w="med" len="med"/>
          </a:ln>
          <a:extLst>
            <a:ext uri="{909E8E84-426E-40DD-AFC4-6F175D3DCCD1}">
              <a14:hiddenFill xmlns:a14="http://schemas.microsoft.com/office/drawing/2010/main">
                <a:solidFill>
                  <a:srgbClr val="FFFFFF"/>
                </a:solidFill>
              </a14:hiddenFill>
            </a:ext>
          </a:extLst>
        </p:spPr>
        <p:txBody>
          <a:bodyPr lIns="91467" tIns="45734" rIns="91467" bIns="45734"/>
          <a:lstStyle/>
          <a:p>
            <a:endParaRPr lang="zh-CN" altLang="en-US">
              <a:latin typeface="印品黑体" panose="00000500000000000000" pitchFamily="2" charset="-122"/>
              <a:ea typeface="印品黑体" panose="00000500000000000000" pitchFamily="2" charset="-122"/>
            </a:endParaRPr>
          </a:p>
        </p:txBody>
      </p:sp>
      <p:sp>
        <p:nvSpPr>
          <p:cNvPr id="10" name="Freeform 10">
            <a:extLst>
              <a:ext uri="{FF2B5EF4-FFF2-40B4-BE49-F238E27FC236}">
                <a16:creationId xmlns:a16="http://schemas.microsoft.com/office/drawing/2014/main" id="{26F3C010-C67B-4F6F-B28B-8010F5CA8668}"/>
              </a:ext>
            </a:extLst>
          </p:cNvPr>
          <p:cNvSpPr>
            <a:spLocks noEditPoints="1"/>
          </p:cNvSpPr>
          <p:nvPr/>
        </p:nvSpPr>
        <p:spPr bwMode="auto">
          <a:xfrm>
            <a:off x="9951450" y="4062967"/>
            <a:ext cx="590965" cy="588733"/>
          </a:xfrm>
          <a:custGeom>
            <a:avLst/>
            <a:gdLst>
              <a:gd name="T0" fmla="*/ 100 w 100"/>
              <a:gd name="T1" fmla="*/ 56 h 100"/>
              <a:gd name="T2" fmla="*/ 44 w 100"/>
              <a:gd name="T3" fmla="*/ 0 h 100"/>
              <a:gd name="T4" fmla="*/ 40 w 100"/>
              <a:gd name="T5" fmla="*/ 0 h 100"/>
              <a:gd name="T6" fmla="*/ 40 w 100"/>
              <a:gd name="T7" fmla="*/ 11 h 100"/>
              <a:gd name="T8" fmla="*/ 0 w 100"/>
              <a:gd name="T9" fmla="*/ 56 h 100"/>
              <a:gd name="T10" fmla="*/ 44 w 100"/>
              <a:gd name="T11" fmla="*/ 100 h 100"/>
              <a:gd name="T12" fmla="*/ 69 w 100"/>
              <a:gd name="T13" fmla="*/ 93 h 100"/>
              <a:gd name="T14" fmla="*/ 89 w 100"/>
              <a:gd name="T15" fmla="*/ 60 h 100"/>
              <a:gd name="T16" fmla="*/ 100 w 100"/>
              <a:gd name="T17" fmla="*/ 60 h 100"/>
              <a:gd name="T18" fmla="*/ 100 w 100"/>
              <a:gd name="T19" fmla="*/ 56 h 100"/>
              <a:gd name="T20" fmla="*/ 64 w 100"/>
              <a:gd name="T21" fmla="*/ 86 h 100"/>
              <a:gd name="T22" fmla="*/ 44 w 100"/>
              <a:gd name="T23" fmla="*/ 92 h 100"/>
              <a:gd name="T24" fmla="*/ 8 w 100"/>
              <a:gd name="T25" fmla="*/ 56 h 100"/>
              <a:gd name="T26" fmla="*/ 40 w 100"/>
              <a:gd name="T27" fmla="*/ 20 h 100"/>
              <a:gd name="T28" fmla="*/ 40 w 100"/>
              <a:gd name="T29" fmla="*/ 60 h 100"/>
              <a:gd name="T30" fmla="*/ 80 w 100"/>
              <a:gd name="T31" fmla="*/ 60 h 100"/>
              <a:gd name="T32" fmla="*/ 64 w 100"/>
              <a:gd name="T33" fmla="*/ 86 h 100"/>
              <a:gd name="T34" fmla="*/ 49 w 100"/>
              <a:gd name="T35" fmla="*/ 52 h 100"/>
              <a:gd name="T36" fmla="*/ 49 w 100"/>
              <a:gd name="T37" fmla="*/ 9 h 100"/>
              <a:gd name="T38" fmla="*/ 91 w 100"/>
              <a:gd name="T39" fmla="*/ 52 h 100"/>
              <a:gd name="T40" fmla="*/ 49 w 100"/>
              <a:gd name="T41" fmla="*/ 5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0" h="100">
                <a:moveTo>
                  <a:pt x="100" y="56"/>
                </a:moveTo>
                <a:cubicBezTo>
                  <a:pt x="100" y="25"/>
                  <a:pt x="75" y="0"/>
                  <a:pt x="44" y="0"/>
                </a:cubicBezTo>
                <a:cubicBezTo>
                  <a:pt x="40" y="0"/>
                  <a:pt x="40" y="0"/>
                  <a:pt x="40" y="0"/>
                </a:cubicBezTo>
                <a:cubicBezTo>
                  <a:pt x="40" y="11"/>
                  <a:pt x="40" y="11"/>
                  <a:pt x="40" y="11"/>
                </a:cubicBezTo>
                <a:cubicBezTo>
                  <a:pt x="17" y="14"/>
                  <a:pt x="0" y="33"/>
                  <a:pt x="0" y="56"/>
                </a:cubicBezTo>
                <a:cubicBezTo>
                  <a:pt x="0" y="80"/>
                  <a:pt x="20" y="100"/>
                  <a:pt x="44" y="100"/>
                </a:cubicBezTo>
                <a:cubicBezTo>
                  <a:pt x="53" y="100"/>
                  <a:pt x="62" y="98"/>
                  <a:pt x="69" y="93"/>
                </a:cubicBezTo>
                <a:cubicBezTo>
                  <a:pt x="80" y="85"/>
                  <a:pt x="87" y="73"/>
                  <a:pt x="89" y="60"/>
                </a:cubicBezTo>
                <a:cubicBezTo>
                  <a:pt x="100" y="60"/>
                  <a:pt x="100" y="60"/>
                  <a:pt x="100" y="60"/>
                </a:cubicBezTo>
                <a:lnTo>
                  <a:pt x="100" y="56"/>
                </a:lnTo>
                <a:close/>
                <a:moveTo>
                  <a:pt x="64" y="86"/>
                </a:moveTo>
                <a:cubicBezTo>
                  <a:pt x="59" y="90"/>
                  <a:pt x="52" y="92"/>
                  <a:pt x="44" y="92"/>
                </a:cubicBezTo>
                <a:cubicBezTo>
                  <a:pt x="25" y="92"/>
                  <a:pt x="8" y="76"/>
                  <a:pt x="8" y="56"/>
                </a:cubicBezTo>
                <a:cubicBezTo>
                  <a:pt x="8" y="37"/>
                  <a:pt x="22" y="22"/>
                  <a:pt x="40" y="20"/>
                </a:cubicBezTo>
                <a:cubicBezTo>
                  <a:pt x="40" y="60"/>
                  <a:pt x="40" y="60"/>
                  <a:pt x="40" y="60"/>
                </a:cubicBezTo>
                <a:cubicBezTo>
                  <a:pt x="80" y="60"/>
                  <a:pt x="80" y="60"/>
                  <a:pt x="80" y="60"/>
                </a:cubicBezTo>
                <a:cubicBezTo>
                  <a:pt x="79" y="70"/>
                  <a:pt x="73" y="80"/>
                  <a:pt x="64" y="86"/>
                </a:cubicBezTo>
                <a:moveTo>
                  <a:pt x="49" y="52"/>
                </a:moveTo>
                <a:cubicBezTo>
                  <a:pt x="49" y="9"/>
                  <a:pt x="49" y="9"/>
                  <a:pt x="49" y="9"/>
                </a:cubicBezTo>
                <a:cubicBezTo>
                  <a:pt x="71" y="11"/>
                  <a:pt x="89" y="29"/>
                  <a:pt x="91" y="52"/>
                </a:cubicBezTo>
                <a:lnTo>
                  <a:pt x="4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67" tIns="45734" rIns="91467" bIns="45734"/>
          <a:lstStyle/>
          <a:p>
            <a:endParaRPr lang="zh-CN" altLang="en-US">
              <a:latin typeface="印品黑体" panose="00000500000000000000" pitchFamily="2" charset="-122"/>
              <a:ea typeface="印品黑体" panose="00000500000000000000" pitchFamily="2" charset="-122"/>
            </a:endParaRPr>
          </a:p>
        </p:txBody>
      </p:sp>
      <p:grpSp>
        <p:nvGrpSpPr>
          <p:cNvPr id="11" name="Group 11">
            <a:extLst>
              <a:ext uri="{FF2B5EF4-FFF2-40B4-BE49-F238E27FC236}">
                <a16:creationId xmlns:a16="http://schemas.microsoft.com/office/drawing/2014/main" id="{6135A74D-FC2B-4FA5-9533-31B9C54832F4}"/>
              </a:ext>
            </a:extLst>
          </p:cNvPr>
          <p:cNvGrpSpPr/>
          <p:nvPr/>
        </p:nvGrpSpPr>
        <p:grpSpPr>
          <a:xfrm>
            <a:off x="4286153" y="4097891"/>
            <a:ext cx="588473" cy="518884"/>
            <a:chOff x="0" y="0"/>
            <a:chExt cx="236" cy="208"/>
          </a:xfrm>
        </p:grpSpPr>
        <p:sp>
          <p:nvSpPr>
            <p:cNvPr id="12" name="Freeform 12">
              <a:extLst>
                <a:ext uri="{FF2B5EF4-FFF2-40B4-BE49-F238E27FC236}">
                  <a16:creationId xmlns:a16="http://schemas.microsoft.com/office/drawing/2014/main" id="{973240D6-A031-4CE3-8E36-FAF15621F04B}"/>
                </a:ext>
              </a:extLst>
            </p:cNvPr>
            <p:cNvSpPr>
              <a:spLocks noEditPoints="1"/>
            </p:cNvSpPr>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印品黑体" panose="00000500000000000000" pitchFamily="2" charset="-122"/>
                <a:ea typeface="印品黑体" panose="00000500000000000000" pitchFamily="2" charset="-122"/>
              </a:endParaRPr>
            </a:p>
          </p:txBody>
        </p:sp>
        <p:sp>
          <p:nvSpPr>
            <p:cNvPr id="13" name="Freeform 13">
              <a:extLst>
                <a:ext uri="{FF2B5EF4-FFF2-40B4-BE49-F238E27FC236}">
                  <a16:creationId xmlns:a16="http://schemas.microsoft.com/office/drawing/2014/main" id="{55097B0C-BC64-447A-9611-7D0BA5968F85}"/>
                </a:ext>
              </a:extLst>
            </p:cNvPr>
            <p:cNvSpPr/>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印品黑体" panose="00000500000000000000" pitchFamily="2" charset="-122"/>
                <a:ea typeface="印品黑体" panose="00000500000000000000" pitchFamily="2" charset="-122"/>
              </a:endParaRPr>
            </a:p>
          </p:txBody>
        </p:sp>
      </p:grpSp>
      <p:grpSp>
        <p:nvGrpSpPr>
          <p:cNvPr id="14" name="Group 14">
            <a:extLst>
              <a:ext uri="{FF2B5EF4-FFF2-40B4-BE49-F238E27FC236}">
                <a16:creationId xmlns:a16="http://schemas.microsoft.com/office/drawing/2014/main" id="{FEAB4490-0C6B-4310-ADB6-7C88230B4617}"/>
              </a:ext>
            </a:extLst>
          </p:cNvPr>
          <p:cNvGrpSpPr/>
          <p:nvPr/>
        </p:nvGrpSpPr>
        <p:grpSpPr>
          <a:xfrm>
            <a:off x="7168672" y="2441455"/>
            <a:ext cx="595953" cy="591227"/>
            <a:chOff x="0" y="0"/>
            <a:chExt cx="239" cy="237"/>
          </a:xfrm>
        </p:grpSpPr>
        <p:sp>
          <p:nvSpPr>
            <p:cNvPr id="15" name="Freeform 15">
              <a:extLst>
                <a:ext uri="{FF2B5EF4-FFF2-40B4-BE49-F238E27FC236}">
                  <a16:creationId xmlns:a16="http://schemas.microsoft.com/office/drawing/2014/main" id="{1EF1D74F-0D3C-490D-A5CE-6EDAF2C9980C}"/>
                </a:ext>
              </a:extLst>
            </p:cNvPr>
            <p:cNvSpPr/>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印品黑体" panose="00000500000000000000" pitchFamily="2" charset="-122"/>
                <a:ea typeface="印品黑体" panose="00000500000000000000" pitchFamily="2" charset="-122"/>
              </a:endParaRPr>
            </a:p>
          </p:txBody>
        </p:sp>
        <p:sp>
          <p:nvSpPr>
            <p:cNvPr id="16" name="Freeform 16">
              <a:extLst>
                <a:ext uri="{FF2B5EF4-FFF2-40B4-BE49-F238E27FC236}">
                  <a16:creationId xmlns:a16="http://schemas.microsoft.com/office/drawing/2014/main" id="{5879922E-953D-4A5D-A382-FD9AFDB9ECA2}"/>
                </a:ext>
              </a:extLst>
            </p:cNvPr>
            <p:cNvSpPr>
              <a:spLocks noEditPoints="1"/>
            </p:cNvSpPr>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印品黑体" panose="00000500000000000000" pitchFamily="2" charset="-122"/>
                <a:ea typeface="印品黑体" panose="00000500000000000000" pitchFamily="2" charset="-122"/>
              </a:endParaRPr>
            </a:p>
          </p:txBody>
        </p:sp>
        <p:sp>
          <p:nvSpPr>
            <p:cNvPr id="17" name="Freeform 17">
              <a:extLst>
                <a:ext uri="{FF2B5EF4-FFF2-40B4-BE49-F238E27FC236}">
                  <a16:creationId xmlns:a16="http://schemas.microsoft.com/office/drawing/2014/main" id="{46BEAFAF-62FA-4A63-A428-90655510A36E}"/>
                </a:ext>
              </a:extLst>
            </p:cNvPr>
            <p:cNvSpPr/>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印品黑体" panose="00000500000000000000" pitchFamily="2" charset="-122"/>
                <a:ea typeface="印品黑体" panose="00000500000000000000" pitchFamily="2" charset="-122"/>
              </a:endParaRPr>
            </a:p>
          </p:txBody>
        </p:sp>
        <p:sp>
          <p:nvSpPr>
            <p:cNvPr id="18" name="Freeform 18">
              <a:extLst>
                <a:ext uri="{FF2B5EF4-FFF2-40B4-BE49-F238E27FC236}">
                  <a16:creationId xmlns:a16="http://schemas.microsoft.com/office/drawing/2014/main" id="{552EC84E-B58A-429B-B553-209F0F55BC56}"/>
                </a:ext>
              </a:extLst>
            </p:cNvPr>
            <p:cNvSpPr/>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印品黑体" panose="00000500000000000000" pitchFamily="2" charset="-122"/>
                <a:ea typeface="印品黑体" panose="00000500000000000000" pitchFamily="2" charset="-122"/>
              </a:endParaRPr>
            </a:p>
          </p:txBody>
        </p:sp>
      </p:grpSp>
      <p:grpSp>
        <p:nvGrpSpPr>
          <p:cNvPr id="19" name="Group 19">
            <a:extLst>
              <a:ext uri="{FF2B5EF4-FFF2-40B4-BE49-F238E27FC236}">
                <a16:creationId xmlns:a16="http://schemas.microsoft.com/office/drawing/2014/main" id="{14478F76-92EE-43EC-8F41-F68B77EFDB28}"/>
              </a:ext>
            </a:extLst>
          </p:cNvPr>
          <p:cNvGrpSpPr/>
          <p:nvPr/>
        </p:nvGrpSpPr>
        <p:grpSpPr>
          <a:xfrm>
            <a:off x="1593142" y="2458915"/>
            <a:ext cx="588473" cy="591229"/>
            <a:chOff x="0" y="0"/>
            <a:chExt cx="236" cy="237"/>
          </a:xfrm>
        </p:grpSpPr>
        <p:sp>
          <p:nvSpPr>
            <p:cNvPr id="20" name="Freeform 20">
              <a:extLst>
                <a:ext uri="{FF2B5EF4-FFF2-40B4-BE49-F238E27FC236}">
                  <a16:creationId xmlns:a16="http://schemas.microsoft.com/office/drawing/2014/main" id="{0CD851AD-6FBB-41E5-B7DF-783799590986}"/>
                </a:ext>
              </a:extLst>
            </p:cNvPr>
            <p:cNvSpPr>
              <a:spLocks noEditPoints="1"/>
            </p:cNvSpPr>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印品黑体" panose="00000500000000000000" pitchFamily="2" charset="-122"/>
                <a:ea typeface="印品黑体" panose="00000500000000000000" pitchFamily="2" charset="-122"/>
              </a:endParaRPr>
            </a:p>
          </p:txBody>
        </p:sp>
        <p:sp>
          <p:nvSpPr>
            <p:cNvPr id="21" name="Freeform 21">
              <a:extLst>
                <a:ext uri="{FF2B5EF4-FFF2-40B4-BE49-F238E27FC236}">
                  <a16:creationId xmlns:a16="http://schemas.microsoft.com/office/drawing/2014/main" id="{E5386E19-34B5-48F7-99F2-2DBB51E7AEDD}"/>
                </a:ext>
              </a:extLst>
            </p:cNvPr>
            <p:cNvSpPr>
              <a:spLocks noEditPoints="1"/>
            </p:cNvSpPr>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印品黑体" panose="00000500000000000000" pitchFamily="2" charset="-122"/>
                <a:ea typeface="印品黑体" panose="00000500000000000000" pitchFamily="2" charset="-122"/>
              </a:endParaRPr>
            </a:p>
          </p:txBody>
        </p:sp>
      </p:grpSp>
      <p:sp>
        <p:nvSpPr>
          <p:cNvPr id="22" name="Rectangle 22">
            <a:extLst>
              <a:ext uri="{FF2B5EF4-FFF2-40B4-BE49-F238E27FC236}">
                <a16:creationId xmlns:a16="http://schemas.microsoft.com/office/drawing/2014/main" id="{224C9AFF-B893-4FA8-8B09-17E9054DA3D6}"/>
              </a:ext>
            </a:extLst>
          </p:cNvPr>
          <p:cNvSpPr>
            <a:spLocks noChangeArrowheads="1"/>
          </p:cNvSpPr>
          <p:nvPr/>
        </p:nvSpPr>
        <p:spPr bwMode="auto">
          <a:xfrm>
            <a:off x="3410923" y="2286786"/>
            <a:ext cx="2376334"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1400" b="1">
                <a:solidFill>
                  <a:schemeClr val="bg1">
                    <a:lumMod val="50000"/>
                  </a:schemeClr>
                </a:solidFill>
                <a:latin typeface="印品黑体" panose="00000500000000000000" pitchFamily="2" charset="-122"/>
                <a:ea typeface="印品黑体" panose="00000500000000000000" pitchFamily="2" charset="-122"/>
              </a:rPr>
              <a:t>Add text</a:t>
            </a:r>
          </a:p>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a:t>
            </a:r>
          </a:p>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a:t>
            </a:r>
          </a:p>
        </p:txBody>
      </p:sp>
      <p:sp>
        <p:nvSpPr>
          <p:cNvPr id="23" name="Rectangle 23">
            <a:extLst>
              <a:ext uri="{FF2B5EF4-FFF2-40B4-BE49-F238E27FC236}">
                <a16:creationId xmlns:a16="http://schemas.microsoft.com/office/drawing/2014/main" id="{D8EABC59-FB3A-4A54-8891-DCB1B715ABB4}"/>
              </a:ext>
            </a:extLst>
          </p:cNvPr>
          <p:cNvSpPr>
            <a:spLocks noChangeArrowheads="1"/>
          </p:cNvSpPr>
          <p:nvPr/>
        </p:nvSpPr>
        <p:spPr bwMode="auto">
          <a:xfrm>
            <a:off x="697964" y="3983138"/>
            <a:ext cx="2376334"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1400" b="1">
                <a:solidFill>
                  <a:schemeClr val="bg1">
                    <a:lumMod val="50000"/>
                  </a:schemeClr>
                </a:solidFill>
                <a:latin typeface="印品黑体" panose="00000500000000000000" pitchFamily="2" charset="-122"/>
                <a:ea typeface="印品黑体" panose="00000500000000000000" pitchFamily="2" charset="-122"/>
              </a:rPr>
              <a:t>Add text</a:t>
            </a:r>
          </a:p>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a:t>
            </a:r>
          </a:p>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a:t>
            </a:r>
          </a:p>
        </p:txBody>
      </p:sp>
      <p:sp>
        <p:nvSpPr>
          <p:cNvPr id="24" name="Rectangle 24">
            <a:extLst>
              <a:ext uri="{FF2B5EF4-FFF2-40B4-BE49-F238E27FC236}">
                <a16:creationId xmlns:a16="http://schemas.microsoft.com/office/drawing/2014/main" id="{1F74840D-2719-4B32-923F-B5CA57AD44C4}"/>
              </a:ext>
            </a:extLst>
          </p:cNvPr>
          <p:cNvSpPr>
            <a:spLocks noChangeArrowheads="1"/>
          </p:cNvSpPr>
          <p:nvPr/>
        </p:nvSpPr>
        <p:spPr bwMode="auto">
          <a:xfrm>
            <a:off x="8954038" y="2286786"/>
            <a:ext cx="2376332"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1400" b="1">
                <a:solidFill>
                  <a:schemeClr val="bg1">
                    <a:lumMod val="50000"/>
                  </a:schemeClr>
                </a:solidFill>
                <a:latin typeface="印品黑体" panose="00000500000000000000" pitchFamily="2" charset="-122"/>
                <a:ea typeface="印品黑体" panose="00000500000000000000" pitchFamily="2" charset="-122"/>
              </a:rPr>
              <a:t>Add text</a:t>
            </a:r>
          </a:p>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a:t>
            </a:r>
          </a:p>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a:t>
            </a:r>
          </a:p>
        </p:txBody>
      </p:sp>
      <p:sp>
        <p:nvSpPr>
          <p:cNvPr id="25" name="Rectangle 25">
            <a:extLst>
              <a:ext uri="{FF2B5EF4-FFF2-40B4-BE49-F238E27FC236}">
                <a16:creationId xmlns:a16="http://schemas.microsoft.com/office/drawing/2014/main" id="{F55CC86B-17F2-4117-9B78-EDFB396D8D35}"/>
              </a:ext>
            </a:extLst>
          </p:cNvPr>
          <p:cNvSpPr>
            <a:spLocks noChangeArrowheads="1"/>
          </p:cNvSpPr>
          <p:nvPr/>
        </p:nvSpPr>
        <p:spPr bwMode="auto">
          <a:xfrm>
            <a:off x="6241079" y="3983138"/>
            <a:ext cx="2376332" cy="58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1400" b="1">
                <a:solidFill>
                  <a:schemeClr val="bg1">
                    <a:lumMod val="50000"/>
                  </a:schemeClr>
                </a:solidFill>
                <a:latin typeface="印品黑体" panose="00000500000000000000" pitchFamily="2" charset="-122"/>
                <a:ea typeface="印品黑体" panose="00000500000000000000" pitchFamily="2" charset="-122"/>
              </a:rPr>
              <a:t>Add text</a:t>
            </a:r>
          </a:p>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a:t>
            </a:r>
          </a:p>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a:t>
            </a:r>
          </a:p>
        </p:txBody>
      </p:sp>
      <p:sp>
        <p:nvSpPr>
          <p:cNvPr id="26" name="矩形 8">
            <a:extLst>
              <a:ext uri="{FF2B5EF4-FFF2-40B4-BE49-F238E27FC236}">
                <a16:creationId xmlns:a16="http://schemas.microsoft.com/office/drawing/2014/main" id="{5A073539-402B-4F42-B997-2A8099A7F9A1}"/>
              </a:ext>
            </a:extLst>
          </p:cNvPr>
          <p:cNvSpPr/>
          <p:nvPr/>
        </p:nvSpPr>
        <p:spPr>
          <a:xfrm>
            <a:off x="1453372" y="18189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Title text added</a:t>
            </a:r>
            <a:endParaRPr lang="zh-CN" altLang="en-US"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Tree>
    <p:extLst>
      <p:ext uri="{BB962C8B-B14F-4D97-AF65-F5344CB8AC3E}">
        <p14:creationId xmlns:p14="http://schemas.microsoft.com/office/powerpoint/2010/main" val="25153626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83623" y="159037"/>
            <a:ext cx="2576513" cy="547688"/>
          </a:xfrm>
          <a:prstGeom prst="rect">
            <a:avLst/>
          </a:prstGeom>
        </p:spPr>
        <p:txBody>
          <a:bodyPr>
            <a:normAutofit/>
          </a:bodyPr>
          <a:lstStyle/>
          <a:p>
            <a:pPr marL="0" indent="0" algn="ctr">
              <a:buNone/>
            </a:pPr>
            <a:r>
              <a:rPr lang="en-US" b="1">
                <a:solidFill>
                  <a:schemeClr val="accent3">
                    <a:lumMod val="60000"/>
                    <a:lumOff val="40000"/>
                  </a:schemeClr>
                </a:solidFill>
              </a:rPr>
              <a:t>RESOURCES</a:t>
            </a:r>
          </a:p>
        </p:txBody>
      </p:sp>
      <p:sp>
        <p:nvSpPr>
          <p:cNvPr id="7" name="Forma libre: forma 6">
            <a:extLst>
              <a:ext uri="{FF2B5EF4-FFF2-40B4-BE49-F238E27FC236}">
                <a16:creationId xmlns:a16="http://schemas.microsoft.com/office/drawing/2014/main" id="{9F6B488D-465F-473A-9E4E-5E2DF13CBDC8}"/>
              </a:ext>
            </a:extLst>
          </p:cNvPr>
          <p:cNvSpPr/>
          <p:nvPr/>
        </p:nvSpPr>
        <p:spPr>
          <a:xfrm>
            <a:off x="679428" y="1079477"/>
            <a:ext cx="935235" cy="1413714"/>
          </a:xfrm>
          <a:custGeom>
            <a:avLst/>
            <a:gdLst>
              <a:gd name="connsiteX0" fmla="*/ 404065 w 935235"/>
              <a:gd name="connsiteY0" fmla="*/ 1026169 h 1413714"/>
              <a:gd name="connsiteX1" fmla="*/ 676747 w 935235"/>
              <a:gd name="connsiteY1" fmla="*/ 1050974 h 1413714"/>
              <a:gd name="connsiteX2" fmla="*/ 840507 w 935235"/>
              <a:gd name="connsiteY2" fmla="*/ 970268 h 1413714"/>
              <a:gd name="connsiteX3" fmla="*/ 755549 w 935235"/>
              <a:gd name="connsiteY3" fmla="*/ 856916 h 1413714"/>
              <a:gd name="connsiteX4" fmla="*/ 626605 w 935235"/>
              <a:gd name="connsiteY4" fmla="*/ 900149 h 1413714"/>
              <a:gd name="connsiteX5" fmla="*/ 368983 w 935235"/>
              <a:gd name="connsiteY5" fmla="*/ 989138 h 1413714"/>
              <a:gd name="connsiteX6" fmla="*/ 159157 w 935235"/>
              <a:gd name="connsiteY6" fmla="*/ 839331 h 1413714"/>
              <a:gd name="connsiteX7" fmla="*/ 150475 w 935235"/>
              <a:gd name="connsiteY7" fmla="*/ 528688 h 1413714"/>
              <a:gd name="connsiteX8" fmla="*/ 315696 w 935235"/>
              <a:gd name="connsiteY8" fmla="*/ 466719 h 1413714"/>
              <a:gd name="connsiteX9" fmla="*/ 458770 w 935235"/>
              <a:gd name="connsiteY9" fmla="*/ 492853 h 1413714"/>
              <a:gd name="connsiteX10" fmla="*/ 573362 w 935235"/>
              <a:gd name="connsiteY10" fmla="*/ 389955 h 1413714"/>
              <a:gd name="connsiteX11" fmla="*/ 586562 w 935235"/>
              <a:gd name="connsiteY11" fmla="*/ 285285 h 1413714"/>
              <a:gd name="connsiteX12" fmla="*/ 537616 w 935235"/>
              <a:gd name="connsiteY12" fmla="*/ 177205 h 1413714"/>
              <a:gd name="connsiteX13" fmla="*/ 498149 w 935235"/>
              <a:gd name="connsiteY13" fmla="*/ 32625 h 1413714"/>
              <a:gd name="connsiteX14" fmla="*/ 539963 w 935235"/>
              <a:gd name="connsiteY14" fmla="*/ 24 h 1413714"/>
              <a:gd name="connsiteX15" fmla="*/ 583860 w 935235"/>
              <a:gd name="connsiteY15" fmla="*/ 37276 h 1413714"/>
              <a:gd name="connsiteX16" fmla="*/ 668774 w 935235"/>
              <a:gd name="connsiteY16" fmla="*/ 97739 h 1413714"/>
              <a:gd name="connsiteX17" fmla="*/ 761041 w 935235"/>
              <a:gd name="connsiteY17" fmla="*/ 184691 h 1413714"/>
              <a:gd name="connsiteX18" fmla="*/ 540008 w 935235"/>
              <a:gd name="connsiteY18" fmla="*/ 699402 h 1413714"/>
              <a:gd name="connsiteX19" fmla="*/ 297092 w 935235"/>
              <a:gd name="connsiteY19" fmla="*/ 618165 h 1413714"/>
              <a:gd name="connsiteX20" fmla="*/ 290138 w 935235"/>
              <a:gd name="connsiteY20" fmla="*/ 581577 h 1413714"/>
              <a:gd name="connsiteX21" fmla="*/ 264757 w 935235"/>
              <a:gd name="connsiteY21" fmla="*/ 560138 h 1413714"/>
              <a:gd name="connsiteX22" fmla="*/ 248412 w 935235"/>
              <a:gd name="connsiteY22" fmla="*/ 583880 h 1413714"/>
              <a:gd name="connsiteX23" fmla="*/ 257979 w 935235"/>
              <a:gd name="connsiteY23" fmla="*/ 850538 h 1413714"/>
              <a:gd name="connsiteX24" fmla="*/ 334256 w 935235"/>
              <a:gd name="connsiteY24" fmla="*/ 907590 h 1413714"/>
              <a:gd name="connsiteX25" fmla="*/ 523751 w 935235"/>
              <a:gd name="connsiteY25" fmla="*/ 851291 h 1413714"/>
              <a:gd name="connsiteX26" fmla="*/ 702616 w 935235"/>
              <a:gd name="connsiteY26" fmla="*/ 781039 h 1413714"/>
              <a:gd name="connsiteX27" fmla="*/ 933306 w 935235"/>
              <a:gd name="connsiteY27" fmla="*/ 906040 h 1413714"/>
              <a:gd name="connsiteX28" fmla="*/ 750809 w 935235"/>
              <a:gd name="connsiteY28" fmla="*/ 1132522 h 1413714"/>
              <a:gd name="connsiteX29" fmla="*/ 465636 w 935235"/>
              <a:gd name="connsiteY29" fmla="*/ 1113076 h 1413714"/>
              <a:gd name="connsiteX30" fmla="*/ 186310 w 935235"/>
              <a:gd name="connsiteY30" fmla="*/ 1118702 h 1413714"/>
              <a:gd name="connsiteX31" fmla="*/ 121727 w 935235"/>
              <a:gd name="connsiteY31" fmla="*/ 1139255 h 1413714"/>
              <a:gd name="connsiteX32" fmla="*/ 88771 w 935235"/>
              <a:gd name="connsiteY32" fmla="*/ 1229927 h 1413714"/>
              <a:gd name="connsiteX33" fmla="*/ 163808 w 935235"/>
              <a:gd name="connsiteY33" fmla="*/ 1278741 h 1413714"/>
              <a:gd name="connsiteX34" fmla="*/ 299484 w 935235"/>
              <a:gd name="connsiteY34" fmla="*/ 1236129 h 1413714"/>
              <a:gd name="connsiteX35" fmla="*/ 812202 w 935235"/>
              <a:gd name="connsiteY35" fmla="*/ 1255131 h 1413714"/>
              <a:gd name="connsiteX36" fmla="*/ 900749 w 935235"/>
              <a:gd name="connsiteY36" fmla="*/ 1352315 h 1413714"/>
              <a:gd name="connsiteX37" fmla="*/ 869122 w 935235"/>
              <a:gd name="connsiteY37" fmla="*/ 1411272 h 1413714"/>
              <a:gd name="connsiteX38" fmla="*/ 820353 w 935235"/>
              <a:gd name="connsiteY38" fmla="*/ 1378715 h 1413714"/>
              <a:gd name="connsiteX39" fmla="*/ 724985 w 935235"/>
              <a:gd name="connsiteY39" fmla="*/ 1308064 h 1413714"/>
              <a:gd name="connsiteX40" fmla="*/ 313171 w 935235"/>
              <a:gd name="connsiteY40" fmla="*/ 1324453 h 1413714"/>
              <a:gd name="connsiteX41" fmla="*/ 182500 w 935235"/>
              <a:gd name="connsiteY41" fmla="*/ 1362813 h 1413714"/>
              <a:gd name="connsiteX42" fmla="*/ 12362 w 935235"/>
              <a:gd name="connsiteY42" fmla="*/ 1264610 h 1413714"/>
              <a:gd name="connsiteX43" fmla="*/ 81640 w 935235"/>
              <a:gd name="connsiteY43" fmla="*/ 1067718 h 1413714"/>
              <a:gd name="connsiteX44" fmla="*/ 404154 w 935235"/>
              <a:gd name="connsiteY44" fmla="*/ 1026213 h 141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5235" h="1413714">
                <a:moveTo>
                  <a:pt x="404065" y="1026169"/>
                </a:moveTo>
                <a:cubicBezTo>
                  <a:pt x="495757" y="1027232"/>
                  <a:pt x="586119" y="1039369"/>
                  <a:pt x="676747" y="1050974"/>
                </a:cubicBezTo>
                <a:cubicBezTo>
                  <a:pt x="761927" y="1061871"/>
                  <a:pt x="819112" y="1031706"/>
                  <a:pt x="840507" y="970268"/>
                </a:cubicBezTo>
                <a:cubicBezTo>
                  <a:pt x="863851" y="903338"/>
                  <a:pt x="826067" y="852487"/>
                  <a:pt x="755549" y="856916"/>
                </a:cubicBezTo>
                <a:cubicBezTo>
                  <a:pt x="708906" y="859840"/>
                  <a:pt x="668198" y="881855"/>
                  <a:pt x="626605" y="900149"/>
                </a:cubicBezTo>
                <a:cubicBezTo>
                  <a:pt x="543153" y="936869"/>
                  <a:pt x="460586" y="975584"/>
                  <a:pt x="368983" y="989138"/>
                </a:cubicBezTo>
                <a:cubicBezTo>
                  <a:pt x="254790" y="1006014"/>
                  <a:pt x="180108" y="953835"/>
                  <a:pt x="159157" y="839331"/>
                </a:cubicBezTo>
                <a:cubicBezTo>
                  <a:pt x="140287" y="736389"/>
                  <a:pt x="147551" y="632162"/>
                  <a:pt x="150475" y="528688"/>
                </a:cubicBezTo>
                <a:cubicBezTo>
                  <a:pt x="152689" y="449577"/>
                  <a:pt x="235079" y="417861"/>
                  <a:pt x="315696" y="466719"/>
                </a:cubicBezTo>
                <a:cubicBezTo>
                  <a:pt x="362428" y="495068"/>
                  <a:pt x="409115" y="498346"/>
                  <a:pt x="458770" y="492853"/>
                </a:cubicBezTo>
                <a:cubicBezTo>
                  <a:pt x="520385" y="486032"/>
                  <a:pt x="563927" y="456044"/>
                  <a:pt x="573362" y="389955"/>
                </a:cubicBezTo>
                <a:cubicBezTo>
                  <a:pt x="578323" y="355139"/>
                  <a:pt x="583904" y="320323"/>
                  <a:pt x="586562" y="285285"/>
                </a:cubicBezTo>
                <a:cubicBezTo>
                  <a:pt x="589884" y="241433"/>
                  <a:pt x="601711" y="198378"/>
                  <a:pt x="537616" y="177205"/>
                </a:cubicBezTo>
                <a:cubicBezTo>
                  <a:pt x="495048" y="163119"/>
                  <a:pt x="478659" y="76212"/>
                  <a:pt x="498149" y="32625"/>
                </a:cubicBezTo>
                <a:cubicBezTo>
                  <a:pt x="506122" y="14685"/>
                  <a:pt x="520385" y="-685"/>
                  <a:pt x="539963" y="24"/>
                </a:cubicBezTo>
                <a:cubicBezTo>
                  <a:pt x="561624" y="865"/>
                  <a:pt x="584126" y="16324"/>
                  <a:pt x="583860" y="37276"/>
                </a:cubicBezTo>
                <a:cubicBezTo>
                  <a:pt x="583107" y="101947"/>
                  <a:pt x="627314" y="96897"/>
                  <a:pt x="668774" y="97739"/>
                </a:cubicBezTo>
                <a:cubicBezTo>
                  <a:pt x="736989" y="99156"/>
                  <a:pt x="757099" y="115501"/>
                  <a:pt x="761041" y="184691"/>
                </a:cubicBezTo>
                <a:cubicBezTo>
                  <a:pt x="772957" y="392524"/>
                  <a:pt x="681221" y="559030"/>
                  <a:pt x="540008" y="699402"/>
                </a:cubicBezTo>
                <a:cubicBezTo>
                  <a:pt x="466522" y="772445"/>
                  <a:pt x="324954" y="720398"/>
                  <a:pt x="297092" y="618165"/>
                </a:cubicBezTo>
                <a:cubicBezTo>
                  <a:pt x="293814" y="606205"/>
                  <a:pt x="293371" y="593492"/>
                  <a:pt x="290138" y="581577"/>
                </a:cubicBezTo>
                <a:cubicBezTo>
                  <a:pt x="286727" y="569130"/>
                  <a:pt x="280038" y="557170"/>
                  <a:pt x="264757" y="560138"/>
                </a:cubicBezTo>
                <a:cubicBezTo>
                  <a:pt x="253727" y="562308"/>
                  <a:pt x="248057" y="572939"/>
                  <a:pt x="248412" y="583880"/>
                </a:cubicBezTo>
                <a:cubicBezTo>
                  <a:pt x="250981" y="672781"/>
                  <a:pt x="238135" y="762169"/>
                  <a:pt x="257979" y="850538"/>
                </a:cubicBezTo>
                <a:cubicBezTo>
                  <a:pt x="267326" y="892175"/>
                  <a:pt x="293327" y="908786"/>
                  <a:pt x="334256" y="907590"/>
                </a:cubicBezTo>
                <a:cubicBezTo>
                  <a:pt x="402471" y="905597"/>
                  <a:pt x="462934" y="877514"/>
                  <a:pt x="523751" y="851291"/>
                </a:cubicBezTo>
                <a:cubicBezTo>
                  <a:pt x="582664" y="825910"/>
                  <a:pt x="639583" y="795745"/>
                  <a:pt x="702616" y="781039"/>
                </a:cubicBezTo>
                <a:cubicBezTo>
                  <a:pt x="821416" y="753310"/>
                  <a:pt x="918245" y="805755"/>
                  <a:pt x="933306" y="906040"/>
                </a:cubicBezTo>
                <a:cubicBezTo>
                  <a:pt x="949429" y="1013589"/>
                  <a:pt x="862433" y="1121891"/>
                  <a:pt x="750809" y="1132522"/>
                </a:cubicBezTo>
                <a:cubicBezTo>
                  <a:pt x="654777" y="1141691"/>
                  <a:pt x="560871" y="1117639"/>
                  <a:pt x="465636" y="1113076"/>
                </a:cubicBezTo>
                <a:cubicBezTo>
                  <a:pt x="372217" y="1108602"/>
                  <a:pt x="279064" y="1102623"/>
                  <a:pt x="186310" y="1118702"/>
                </a:cubicBezTo>
                <a:cubicBezTo>
                  <a:pt x="164206" y="1122511"/>
                  <a:pt x="142014" y="1129643"/>
                  <a:pt x="121727" y="1139255"/>
                </a:cubicBezTo>
                <a:cubicBezTo>
                  <a:pt x="82171" y="1157947"/>
                  <a:pt x="80001" y="1193384"/>
                  <a:pt x="88771" y="1229927"/>
                </a:cubicBezTo>
                <a:cubicBezTo>
                  <a:pt x="98073" y="1268508"/>
                  <a:pt x="125492" y="1282860"/>
                  <a:pt x="163808" y="1278741"/>
                </a:cubicBezTo>
                <a:cubicBezTo>
                  <a:pt x="211868" y="1273558"/>
                  <a:pt x="256296" y="1256061"/>
                  <a:pt x="299484" y="1236129"/>
                </a:cubicBezTo>
                <a:cubicBezTo>
                  <a:pt x="473786" y="1155644"/>
                  <a:pt x="643924" y="1192010"/>
                  <a:pt x="812202" y="1255131"/>
                </a:cubicBezTo>
                <a:cubicBezTo>
                  <a:pt x="855745" y="1271476"/>
                  <a:pt x="890428" y="1302572"/>
                  <a:pt x="900749" y="1352315"/>
                </a:cubicBezTo>
                <a:cubicBezTo>
                  <a:pt x="906596" y="1380576"/>
                  <a:pt x="897737" y="1402502"/>
                  <a:pt x="869122" y="1411272"/>
                </a:cubicBezTo>
                <a:cubicBezTo>
                  <a:pt x="841304" y="1419821"/>
                  <a:pt x="828370" y="1405204"/>
                  <a:pt x="820353" y="1378715"/>
                </a:cubicBezTo>
                <a:cubicBezTo>
                  <a:pt x="806444" y="1332870"/>
                  <a:pt x="765294" y="1317676"/>
                  <a:pt x="724985" y="1308064"/>
                </a:cubicBezTo>
                <a:cubicBezTo>
                  <a:pt x="586606" y="1275064"/>
                  <a:pt x="448936" y="1251012"/>
                  <a:pt x="313171" y="1324453"/>
                </a:cubicBezTo>
                <a:cubicBezTo>
                  <a:pt x="274059" y="1345627"/>
                  <a:pt x="227017" y="1354220"/>
                  <a:pt x="182500" y="1362813"/>
                </a:cubicBezTo>
                <a:cubicBezTo>
                  <a:pt x="98073" y="1379114"/>
                  <a:pt x="39825" y="1343722"/>
                  <a:pt x="12362" y="1264610"/>
                </a:cubicBezTo>
                <a:cubicBezTo>
                  <a:pt x="-17227" y="1179431"/>
                  <a:pt x="6471" y="1107229"/>
                  <a:pt x="81640" y="1067718"/>
                </a:cubicBezTo>
                <a:cubicBezTo>
                  <a:pt x="183519" y="1014165"/>
                  <a:pt x="294523" y="1022802"/>
                  <a:pt x="404154" y="1026213"/>
                </a:cubicBezTo>
                <a:close/>
              </a:path>
            </a:pathLst>
          </a:custGeom>
          <a:solidFill>
            <a:srgbClr val="58B6C0"/>
          </a:solidFill>
          <a:ln w="4426" cap="flat">
            <a:noFill/>
            <a:prstDash val="solid"/>
            <a:miter/>
          </a:ln>
        </p:spPr>
        <p:txBody>
          <a:bodyPr rtlCol="0" anchor="ctr"/>
          <a:lstStyle/>
          <a:p>
            <a:endParaRPr lang="LID4096"/>
          </a:p>
        </p:txBody>
      </p:sp>
      <p:sp>
        <p:nvSpPr>
          <p:cNvPr id="8" name="Forma libre: forma 7">
            <a:extLst>
              <a:ext uri="{FF2B5EF4-FFF2-40B4-BE49-F238E27FC236}">
                <a16:creationId xmlns:a16="http://schemas.microsoft.com/office/drawing/2014/main" id="{E5BE2E1F-B2E2-499F-9DB0-AEA1CC5E2C2C}"/>
              </a:ext>
            </a:extLst>
          </p:cNvPr>
          <p:cNvSpPr/>
          <p:nvPr/>
        </p:nvSpPr>
        <p:spPr>
          <a:xfrm>
            <a:off x="1336911" y="1204380"/>
            <a:ext cx="337748" cy="596455"/>
          </a:xfrm>
          <a:custGeom>
            <a:avLst/>
            <a:gdLst>
              <a:gd name="connsiteX0" fmla="*/ 337305 w 337748"/>
              <a:gd name="connsiteY0" fmla="*/ 230901 h 596455"/>
              <a:gd name="connsiteX1" fmla="*/ 71489 w 337748"/>
              <a:gd name="connsiteY1" fmla="*/ 587478 h 596455"/>
              <a:gd name="connsiteX2" fmla="*/ 3584 w 337748"/>
              <a:gd name="connsiteY2" fmla="*/ 580967 h 596455"/>
              <a:gd name="connsiteX3" fmla="*/ 32155 w 337748"/>
              <a:gd name="connsiteY3" fmla="*/ 533084 h 596455"/>
              <a:gd name="connsiteX4" fmla="*/ 190643 w 337748"/>
              <a:gd name="connsiteY4" fmla="*/ 139165 h 596455"/>
              <a:gd name="connsiteX5" fmla="*/ 183024 w 337748"/>
              <a:gd name="connsiteY5" fmla="*/ 77994 h 596455"/>
              <a:gd name="connsiteX6" fmla="*/ 192814 w 337748"/>
              <a:gd name="connsiteY6" fmla="*/ 8538 h 596455"/>
              <a:gd name="connsiteX7" fmla="*/ 288004 w 337748"/>
              <a:gd name="connsiteY7" fmla="*/ 30022 h 596455"/>
              <a:gd name="connsiteX8" fmla="*/ 337128 w 337748"/>
              <a:gd name="connsiteY8" fmla="*/ 187447 h 596455"/>
              <a:gd name="connsiteX9" fmla="*/ 337305 w 337748"/>
              <a:gd name="connsiteY9" fmla="*/ 230857 h 59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7748" h="596455">
                <a:moveTo>
                  <a:pt x="337305" y="230901"/>
                </a:moveTo>
                <a:cubicBezTo>
                  <a:pt x="338191" y="413929"/>
                  <a:pt x="241981" y="542386"/>
                  <a:pt x="71489" y="587478"/>
                </a:cubicBezTo>
                <a:cubicBezTo>
                  <a:pt x="47702" y="593768"/>
                  <a:pt x="19309" y="606968"/>
                  <a:pt x="3584" y="580967"/>
                </a:cubicBezTo>
                <a:cubicBezTo>
                  <a:pt x="-10546" y="557623"/>
                  <a:pt x="20904" y="548055"/>
                  <a:pt x="32155" y="533084"/>
                </a:cubicBezTo>
                <a:cubicBezTo>
                  <a:pt x="120258" y="415790"/>
                  <a:pt x="195737" y="293667"/>
                  <a:pt x="190643" y="139165"/>
                </a:cubicBezTo>
                <a:cubicBezTo>
                  <a:pt x="189979" y="118701"/>
                  <a:pt x="185416" y="98414"/>
                  <a:pt x="183024" y="77994"/>
                </a:cubicBezTo>
                <a:cubicBezTo>
                  <a:pt x="180234" y="53941"/>
                  <a:pt x="155295" y="25371"/>
                  <a:pt x="192814" y="8538"/>
                </a:cubicBezTo>
                <a:cubicBezTo>
                  <a:pt x="228737" y="-7585"/>
                  <a:pt x="263066" y="-1118"/>
                  <a:pt x="288004" y="30022"/>
                </a:cubicBezTo>
                <a:cubicBezTo>
                  <a:pt x="324548" y="75602"/>
                  <a:pt x="332078" y="131502"/>
                  <a:pt x="337128" y="187447"/>
                </a:cubicBezTo>
                <a:cubicBezTo>
                  <a:pt x="338412" y="201799"/>
                  <a:pt x="337305" y="216416"/>
                  <a:pt x="337305" y="230857"/>
                </a:cubicBezTo>
                <a:close/>
              </a:path>
            </a:pathLst>
          </a:custGeom>
          <a:solidFill>
            <a:srgbClr val="58B6C0"/>
          </a:solidFill>
          <a:ln w="4426" cap="flat">
            <a:noFill/>
            <a:prstDash val="solid"/>
            <a:miter/>
          </a:ln>
        </p:spPr>
        <p:txBody>
          <a:bodyPr rtlCol="0" anchor="ctr"/>
          <a:lstStyle/>
          <a:p>
            <a:endParaRPr lang="LID4096"/>
          </a:p>
        </p:txBody>
      </p:sp>
      <p:sp>
        <p:nvSpPr>
          <p:cNvPr id="13" name="Forma libre: forma 12">
            <a:extLst>
              <a:ext uri="{FF2B5EF4-FFF2-40B4-BE49-F238E27FC236}">
                <a16:creationId xmlns:a16="http://schemas.microsoft.com/office/drawing/2014/main" id="{762ED44C-AE7F-48B8-B5A7-CBAF41E03768}"/>
              </a:ext>
            </a:extLst>
          </p:cNvPr>
          <p:cNvSpPr/>
          <p:nvPr/>
        </p:nvSpPr>
        <p:spPr>
          <a:xfrm>
            <a:off x="2588737" y="3009969"/>
            <a:ext cx="937631" cy="1414064"/>
          </a:xfrm>
          <a:custGeom>
            <a:avLst/>
            <a:gdLst>
              <a:gd name="connsiteX0" fmla="*/ 402954 w 937631"/>
              <a:gd name="connsiteY0" fmla="*/ 1026154 h 1414064"/>
              <a:gd name="connsiteX1" fmla="*/ 675548 w 937631"/>
              <a:gd name="connsiteY1" fmla="*/ 1051137 h 1414064"/>
              <a:gd name="connsiteX2" fmla="*/ 844047 w 937631"/>
              <a:gd name="connsiteY2" fmla="*/ 960730 h 1414064"/>
              <a:gd name="connsiteX3" fmla="*/ 758158 w 937631"/>
              <a:gd name="connsiteY3" fmla="*/ 857168 h 1414064"/>
              <a:gd name="connsiteX4" fmla="*/ 651761 w 937631"/>
              <a:gd name="connsiteY4" fmla="*/ 889504 h 1414064"/>
              <a:gd name="connsiteX5" fmla="*/ 371416 w 937631"/>
              <a:gd name="connsiteY5" fmla="*/ 988769 h 1414064"/>
              <a:gd name="connsiteX6" fmla="*/ 157470 w 937631"/>
              <a:gd name="connsiteY6" fmla="*/ 829439 h 1414064"/>
              <a:gd name="connsiteX7" fmla="*/ 147282 w 937631"/>
              <a:gd name="connsiteY7" fmla="*/ 555827 h 1414064"/>
              <a:gd name="connsiteX8" fmla="*/ 309491 w 937631"/>
              <a:gd name="connsiteY8" fmla="*/ 461345 h 1414064"/>
              <a:gd name="connsiteX9" fmla="*/ 388514 w 937631"/>
              <a:gd name="connsiteY9" fmla="*/ 495364 h 1414064"/>
              <a:gd name="connsiteX10" fmla="*/ 583812 w 937631"/>
              <a:gd name="connsiteY10" fmla="*/ 337141 h 1414064"/>
              <a:gd name="connsiteX11" fmla="*/ 589969 w 937631"/>
              <a:gd name="connsiteY11" fmla="*/ 281462 h 1414064"/>
              <a:gd name="connsiteX12" fmla="*/ 542662 w 937631"/>
              <a:gd name="connsiteY12" fmla="*/ 179361 h 1414064"/>
              <a:gd name="connsiteX13" fmla="*/ 500980 w 937631"/>
              <a:gd name="connsiteY13" fmla="*/ 30440 h 1414064"/>
              <a:gd name="connsiteX14" fmla="*/ 544123 w 937631"/>
              <a:gd name="connsiteY14" fmla="*/ 319 h 1414064"/>
              <a:gd name="connsiteX15" fmla="*/ 588463 w 937631"/>
              <a:gd name="connsiteY15" fmla="*/ 39742 h 1414064"/>
              <a:gd name="connsiteX16" fmla="*/ 721703 w 937631"/>
              <a:gd name="connsiteY16" fmla="*/ 86252 h 1414064"/>
              <a:gd name="connsiteX17" fmla="*/ 920855 w 937631"/>
              <a:gd name="connsiteY17" fmla="*/ 174001 h 1414064"/>
              <a:gd name="connsiteX18" fmla="*/ 541421 w 937631"/>
              <a:gd name="connsiteY18" fmla="*/ 742045 h 1414064"/>
              <a:gd name="connsiteX19" fmla="*/ 293013 w 937631"/>
              <a:gd name="connsiteY19" fmla="*/ 584840 h 1414064"/>
              <a:gd name="connsiteX20" fmla="*/ 268961 w 937631"/>
              <a:gd name="connsiteY20" fmla="*/ 560389 h 1414064"/>
              <a:gd name="connsiteX21" fmla="*/ 247389 w 937631"/>
              <a:gd name="connsiteY21" fmla="*/ 585593 h 1414064"/>
              <a:gd name="connsiteX22" fmla="*/ 258153 w 937631"/>
              <a:gd name="connsiteY22" fmla="*/ 852207 h 1414064"/>
              <a:gd name="connsiteX23" fmla="*/ 335670 w 937631"/>
              <a:gd name="connsiteY23" fmla="*/ 907975 h 1414064"/>
              <a:gd name="connsiteX24" fmla="*/ 519274 w 937631"/>
              <a:gd name="connsiteY24" fmla="*/ 853669 h 1414064"/>
              <a:gd name="connsiteX25" fmla="*/ 697873 w 937631"/>
              <a:gd name="connsiteY25" fmla="*/ 782265 h 1414064"/>
              <a:gd name="connsiteX26" fmla="*/ 897600 w 937631"/>
              <a:gd name="connsiteY26" fmla="*/ 829173 h 1414064"/>
              <a:gd name="connsiteX27" fmla="*/ 916691 w 937631"/>
              <a:gd name="connsiteY27" fmla="*/ 1010253 h 1414064"/>
              <a:gd name="connsiteX28" fmla="*/ 744294 w 937631"/>
              <a:gd name="connsiteY28" fmla="*/ 1133216 h 1414064"/>
              <a:gd name="connsiteX29" fmla="*/ 465366 w 937631"/>
              <a:gd name="connsiteY29" fmla="*/ 1113106 h 1414064"/>
              <a:gd name="connsiteX30" fmla="*/ 179795 w 937631"/>
              <a:gd name="connsiteY30" fmla="*/ 1119573 h 1414064"/>
              <a:gd name="connsiteX31" fmla="*/ 91248 w 937631"/>
              <a:gd name="connsiteY31" fmla="*/ 1169716 h 1414064"/>
              <a:gd name="connsiteX32" fmla="*/ 98823 w 937631"/>
              <a:gd name="connsiteY32" fmla="*/ 1252902 h 1414064"/>
              <a:gd name="connsiteX33" fmla="*/ 170138 w 937631"/>
              <a:gd name="connsiteY33" fmla="*/ 1278549 h 1414064"/>
              <a:gd name="connsiteX34" fmla="*/ 328671 w 937631"/>
              <a:gd name="connsiteY34" fmla="*/ 1224996 h 1414064"/>
              <a:gd name="connsiteX35" fmla="*/ 828721 w 937631"/>
              <a:gd name="connsiteY35" fmla="*/ 1264020 h 1414064"/>
              <a:gd name="connsiteX36" fmla="*/ 900524 w 937631"/>
              <a:gd name="connsiteY36" fmla="*/ 1346055 h 1414064"/>
              <a:gd name="connsiteX37" fmla="*/ 871023 w 937631"/>
              <a:gd name="connsiteY37" fmla="*/ 1410859 h 1414064"/>
              <a:gd name="connsiteX38" fmla="*/ 820836 w 937631"/>
              <a:gd name="connsiteY38" fmla="*/ 1380251 h 1414064"/>
              <a:gd name="connsiteX39" fmla="*/ 732644 w 937631"/>
              <a:gd name="connsiteY39" fmla="*/ 1310663 h 1414064"/>
              <a:gd name="connsiteX40" fmla="*/ 320432 w 937631"/>
              <a:gd name="connsiteY40" fmla="*/ 1322091 h 1414064"/>
              <a:gd name="connsiteX41" fmla="*/ 184135 w 937631"/>
              <a:gd name="connsiteY41" fmla="*/ 1363641 h 1414064"/>
              <a:gd name="connsiteX42" fmla="*/ 12535 w 937631"/>
              <a:gd name="connsiteY42" fmla="*/ 1266590 h 1414064"/>
              <a:gd name="connsiteX43" fmla="*/ 80352 w 937631"/>
              <a:gd name="connsiteY43" fmla="*/ 1068678 h 1414064"/>
              <a:gd name="connsiteX44" fmla="*/ 402910 w 937631"/>
              <a:gd name="connsiteY44" fmla="*/ 1026022 h 1414064"/>
              <a:gd name="connsiteX45" fmla="*/ 542618 w 937631"/>
              <a:gd name="connsiteY45" fmla="*/ 48690 h 1414064"/>
              <a:gd name="connsiteX46" fmla="*/ 620976 w 937631"/>
              <a:gd name="connsiteY46" fmla="*/ 170015 h 1414064"/>
              <a:gd name="connsiteX47" fmla="*/ 649148 w 937631"/>
              <a:gd name="connsiteY47" fmla="*/ 226757 h 1414064"/>
              <a:gd name="connsiteX48" fmla="*/ 698315 w 937631"/>
              <a:gd name="connsiteY48" fmla="*/ 367483 h 1414064"/>
              <a:gd name="connsiteX49" fmla="*/ 733309 w 937631"/>
              <a:gd name="connsiteY49" fmla="*/ 402122 h 1414064"/>
              <a:gd name="connsiteX50" fmla="*/ 682236 w 937631"/>
              <a:gd name="connsiteY50" fmla="*/ 419973 h 1414064"/>
              <a:gd name="connsiteX51" fmla="*/ 573978 w 937631"/>
              <a:gd name="connsiteY51" fmla="*/ 502806 h 1414064"/>
              <a:gd name="connsiteX52" fmla="*/ 633644 w 937631"/>
              <a:gd name="connsiteY52" fmla="*/ 620675 h 1414064"/>
              <a:gd name="connsiteX53" fmla="*/ 768302 w 937631"/>
              <a:gd name="connsiteY53" fmla="*/ 595205 h 1414064"/>
              <a:gd name="connsiteX54" fmla="*/ 766353 w 937631"/>
              <a:gd name="connsiteY54" fmla="*/ 459839 h 1414064"/>
              <a:gd name="connsiteX55" fmla="*/ 790184 w 937631"/>
              <a:gd name="connsiteY55" fmla="*/ 387726 h 1414064"/>
              <a:gd name="connsiteX56" fmla="*/ 888209 w 937631"/>
              <a:gd name="connsiteY56" fmla="*/ 238540 h 1414064"/>
              <a:gd name="connsiteX57" fmla="*/ 712844 w 937631"/>
              <a:gd name="connsiteY57" fmla="*/ 159871 h 1414064"/>
              <a:gd name="connsiteX58" fmla="*/ 643168 w 937631"/>
              <a:gd name="connsiteY58" fmla="*/ 158144 h 1414064"/>
              <a:gd name="connsiteX59" fmla="*/ 542662 w 937631"/>
              <a:gd name="connsiteY59" fmla="*/ 48690 h 141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37631" h="1414064">
                <a:moveTo>
                  <a:pt x="402954" y="1026154"/>
                </a:moveTo>
                <a:cubicBezTo>
                  <a:pt x="494513" y="1028591"/>
                  <a:pt x="584964" y="1039665"/>
                  <a:pt x="675548" y="1051137"/>
                </a:cubicBezTo>
                <a:cubicBezTo>
                  <a:pt x="767283" y="1062742"/>
                  <a:pt x="828942" y="1027484"/>
                  <a:pt x="844047" y="960730"/>
                </a:cubicBezTo>
                <a:cubicBezTo>
                  <a:pt x="858620" y="896237"/>
                  <a:pt x="824070" y="854510"/>
                  <a:pt x="758158" y="857168"/>
                </a:cubicBezTo>
                <a:cubicBezTo>
                  <a:pt x="719887" y="858718"/>
                  <a:pt x="686046" y="874753"/>
                  <a:pt x="651761" y="889504"/>
                </a:cubicBezTo>
                <a:cubicBezTo>
                  <a:pt x="560513" y="928749"/>
                  <a:pt x="471656" y="974063"/>
                  <a:pt x="371416" y="988769"/>
                </a:cubicBezTo>
                <a:cubicBezTo>
                  <a:pt x="251996" y="1006310"/>
                  <a:pt x="173815" y="948549"/>
                  <a:pt x="157470" y="829439"/>
                </a:cubicBezTo>
                <a:cubicBezTo>
                  <a:pt x="144978" y="738501"/>
                  <a:pt x="146484" y="647075"/>
                  <a:pt x="147282" y="555827"/>
                </a:cubicBezTo>
                <a:cubicBezTo>
                  <a:pt x="148168" y="457713"/>
                  <a:pt x="219970" y="416828"/>
                  <a:pt x="309491" y="461345"/>
                </a:cubicBezTo>
                <a:cubicBezTo>
                  <a:pt x="335271" y="474191"/>
                  <a:pt x="357862" y="492485"/>
                  <a:pt x="388514" y="495364"/>
                </a:cubicBezTo>
                <a:cubicBezTo>
                  <a:pt x="514047" y="507235"/>
                  <a:pt x="570169" y="462231"/>
                  <a:pt x="583812" y="337141"/>
                </a:cubicBezTo>
                <a:cubicBezTo>
                  <a:pt x="585850" y="318581"/>
                  <a:pt x="588463" y="300066"/>
                  <a:pt x="589969" y="281462"/>
                </a:cubicBezTo>
                <a:cubicBezTo>
                  <a:pt x="593424" y="238894"/>
                  <a:pt x="599803" y="200711"/>
                  <a:pt x="542662" y="179361"/>
                </a:cubicBezTo>
                <a:cubicBezTo>
                  <a:pt x="496418" y="162086"/>
                  <a:pt x="477813" y="74160"/>
                  <a:pt x="500980" y="30440"/>
                </a:cubicBezTo>
                <a:cubicBezTo>
                  <a:pt x="509662" y="14007"/>
                  <a:pt x="522685" y="-2515"/>
                  <a:pt x="544123" y="319"/>
                </a:cubicBezTo>
                <a:cubicBezTo>
                  <a:pt x="566271" y="3243"/>
                  <a:pt x="580357" y="19366"/>
                  <a:pt x="588463" y="39742"/>
                </a:cubicBezTo>
                <a:cubicBezTo>
                  <a:pt x="611807" y="98566"/>
                  <a:pt x="666290" y="117702"/>
                  <a:pt x="721703" y="86252"/>
                </a:cubicBezTo>
                <a:cubicBezTo>
                  <a:pt x="833593" y="22777"/>
                  <a:pt x="892772" y="45899"/>
                  <a:pt x="920855" y="174001"/>
                </a:cubicBezTo>
                <a:cubicBezTo>
                  <a:pt x="992702" y="502185"/>
                  <a:pt x="827746" y="713253"/>
                  <a:pt x="541421" y="742045"/>
                </a:cubicBezTo>
                <a:cubicBezTo>
                  <a:pt x="410883" y="755200"/>
                  <a:pt x="337707" y="710063"/>
                  <a:pt x="293013" y="584840"/>
                </a:cubicBezTo>
                <a:cubicBezTo>
                  <a:pt x="288805" y="573058"/>
                  <a:pt x="284110" y="560256"/>
                  <a:pt x="268961" y="560389"/>
                </a:cubicBezTo>
                <a:cubicBezTo>
                  <a:pt x="253546" y="560522"/>
                  <a:pt x="247079" y="573102"/>
                  <a:pt x="247389" y="585593"/>
                </a:cubicBezTo>
                <a:cubicBezTo>
                  <a:pt x="249781" y="674494"/>
                  <a:pt x="236271" y="764059"/>
                  <a:pt x="258153" y="852207"/>
                </a:cubicBezTo>
                <a:cubicBezTo>
                  <a:pt x="268297" y="893136"/>
                  <a:pt x="294697" y="909436"/>
                  <a:pt x="335670" y="907975"/>
                </a:cubicBezTo>
                <a:cubicBezTo>
                  <a:pt x="401670" y="905627"/>
                  <a:pt x="460317" y="878784"/>
                  <a:pt x="519274" y="853669"/>
                </a:cubicBezTo>
                <a:cubicBezTo>
                  <a:pt x="578320" y="828553"/>
                  <a:pt x="635416" y="799053"/>
                  <a:pt x="697873" y="782265"/>
                </a:cubicBezTo>
                <a:cubicBezTo>
                  <a:pt x="773263" y="761977"/>
                  <a:pt x="842674" y="767514"/>
                  <a:pt x="897600" y="829173"/>
                </a:cubicBezTo>
                <a:cubicBezTo>
                  <a:pt x="946502" y="884099"/>
                  <a:pt x="942870" y="947929"/>
                  <a:pt x="916691" y="1010253"/>
                </a:cubicBezTo>
                <a:cubicBezTo>
                  <a:pt x="885153" y="1085289"/>
                  <a:pt x="826683" y="1127369"/>
                  <a:pt x="744294" y="1133216"/>
                </a:cubicBezTo>
                <a:cubicBezTo>
                  <a:pt x="650388" y="1139905"/>
                  <a:pt x="558519" y="1117979"/>
                  <a:pt x="465366" y="1113106"/>
                </a:cubicBezTo>
                <a:cubicBezTo>
                  <a:pt x="369910" y="1108145"/>
                  <a:pt x="274631" y="1102653"/>
                  <a:pt x="179795" y="1119573"/>
                </a:cubicBezTo>
                <a:cubicBezTo>
                  <a:pt x="144535" y="1125863"/>
                  <a:pt x="109542" y="1134988"/>
                  <a:pt x="91248" y="1169716"/>
                </a:cubicBezTo>
                <a:cubicBezTo>
                  <a:pt x="76365" y="1197932"/>
                  <a:pt x="83851" y="1226901"/>
                  <a:pt x="98823" y="1252902"/>
                </a:cubicBezTo>
                <a:cubicBezTo>
                  <a:pt x="114725" y="1280454"/>
                  <a:pt x="142365" y="1282624"/>
                  <a:pt x="170138" y="1278549"/>
                </a:cubicBezTo>
                <a:cubicBezTo>
                  <a:pt x="226127" y="1270266"/>
                  <a:pt x="276314" y="1244575"/>
                  <a:pt x="328671" y="1224996"/>
                </a:cubicBezTo>
                <a:cubicBezTo>
                  <a:pt x="501024" y="1160591"/>
                  <a:pt x="666866" y="1193812"/>
                  <a:pt x="828721" y="1264020"/>
                </a:cubicBezTo>
                <a:cubicBezTo>
                  <a:pt x="863625" y="1279169"/>
                  <a:pt x="888519" y="1308006"/>
                  <a:pt x="900524" y="1346055"/>
                </a:cubicBezTo>
                <a:cubicBezTo>
                  <a:pt x="910269" y="1376973"/>
                  <a:pt x="901852" y="1399653"/>
                  <a:pt x="871023" y="1410859"/>
                </a:cubicBezTo>
                <a:cubicBezTo>
                  <a:pt x="842940" y="1421047"/>
                  <a:pt x="827746" y="1405898"/>
                  <a:pt x="820836" y="1380251"/>
                </a:cubicBezTo>
                <a:cubicBezTo>
                  <a:pt x="808655" y="1335070"/>
                  <a:pt x="770473" y="1320010"/>
                  <a:pt x="732644" y="1310663"/>
                </a:cubicBezTo>
                <a:cubicBezTo>
                  <a:pt x="594620" y="1276600"/>
                  <a:pt x="456419" y="1249536"/>
                  <a:pt x="320432" y="1322091"/>
                </a:cubicBezTo>
                <a:cubicBezTo>
                  <a:pt x="278396" y="1344505"/>
                  <a:pt x="231221" y="1355313"/>
                  <a:pt x="184135" y="1363641"/>
                </a:cubicBezTo>
                <a:cubicBezTo>
                  <a:pt x="99886" y="1378524"/>
                  <a:pt x="40176" y="1344505"/>
                  <a:pt x="12535" y="1266590"/>
                </a:cubicBezTo>
                <a:cubicBezTo>
                  <a:pt x="-17275" y="1182517"/>
                  <a:pt x="6378" y="1108367"/>
                  <a:pt x="80352" y="1068678"/>
                </a:cubicBezTo>
                <a:cubicBezTo>
                  <a:pt x="182009" y="1014151"/>
                  <a:pt x="293412" y="1024516"/>
                  <a:pt x="402910" y="1026022"/>
                </a:cubicBezTo>
                <a:close/>
                <a:moveTo>
                  <a:pt x="542618" y="48690"/>
                </a:moveTo>
                <a:cubicBezTo>
                  <a:pt x="527646" y="115753"/>
                  <a:pt x="572118" y="145608"/>
                  <a:pt x="620976" y="170015"/>
                </a:cubicBezTo>
                <a:cubicBezTo>
                  <a:pt x="646889" y="182949"/>
                  <a:pt x="665005" y="188176"/>
                  <a:pt x="649148" y="226757"/>
                </a:cubicBezTo>
                <a:cubicBezTo>
                  <a:pt x="625937" y="283145"/>
                  <a:pt x="650521" y="330940"/>
                  <a:pt x="698315" y="367483"/>
                </a:cubicBezTo>
                <a:cubicBezTo>
                  <a:pt x="711205" y="377361"/>
                  <a:pt x="739687" y="374039"/>
                  <a:pt x="733309" y="402122"/>
                </a:cubicBezTo>
                <a:cubicBezTo>
                  <a:pt x="726177" y="433439"/>
                  <a:pt x="700840" y="420018"/>
                  <a:pt x="682236" y="419973"/>
                </a:cubicBezTo>
                <a:cubicBezTo>
                  <a:pt x="624475" y="419840"/>
                  <a:pt x="586248" y="447968"/>
                  <a:pt x="573978" y="502806"/>
                </a:cubicBezTo>
                <a:cubicBezTo>
                  <a:pt x="562240" y="555384"/>
                  <a:pt x="586426" y="596712"/>
                  <a:pt x="633644" y="620675"/>
                </a:cubicBezTo>
                <a:cubicBezTo>
                  <a:pt x="683565" y="646056"/>
                  <a:pt x="731360" y="638438"/>
                  <a:pt x="768302" y="595205"/>
                </a:cubicBezTo>
                <a:cubicBezTo>
                  <a:pt x="806130" y="550910"/>
                  <a:pt x="803295" y="502761"/>
                  <a:pt x="766353" y="459839"/>
                </a:cubicBezTo>
                <a:cubicBezTo>
                  <a:pt x="731315" y="419132"/>
                  <a:pt x="746774" y="399553"/>
                  <a:pt x="790184" y="387726"/>
                </a:cubicBezTo>
                <a:cubicBezTo>
                  <a:pt x="872263" y="365401"/>
                  <a:pt x="910756" y="307197"/>
                  <a:pt x="888209" y="238540"/>
                </a:cubicBezTo>
                <a:cubicBezTo>
                  <a:pt x="864600" y="166560"/>
                  <a:pt x="786419" y="128997"/>
                  <a:pt x="712844" y="159871"/>
                </a:cubicBezTo>
                <a:cubicBezTo>
                  <a:pt x="686178" y="171078"/>
                  <a:pt x="666556" y="167800"/>
                  <a:pt x="643168" y="158144"/>
                </a:cubicBezTo>
                <a:cubicBezTo>
                  <a:pt x="593336" y="137502"/>
                  <a:pt x="554444" y="107470"/>
                  <a:pt x="542662" y="48690"/>
                </a:cubicBezTo>
                <a:close/>
              </a:path>
            </a:pathLst>
          </a:custGeom>
          <a:solidFill>
            <a:srgbClr val="58B6C0"/>
          </a:solidFill>
          <a:ln w="4426" cap="flat">
            <a:no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4A488286-0B9E-4234-9105-2EEBFC92DD4F}"/>
              </a:ext>
            </a:extLst>
          </p:cNvPr>
          <p:cNvSpPr/>
          <p:nvPr/>
        </p:nvSpPr>
        <p:spPr>
          <a:xfrm>
            <a:off x="631375" y="3028953"/>
            <a:ext cx="1248539" cy="1247716"/>
          </a:xfrm>
          <a:custGeom>
            <a:avLst/>
            <a:gdLst>
              <a:gd name="connsiteX0" fmla="*/ 669298 w 1248539"/>
              <a:gd name="connsiteY0" fmla="*/ 404223 h 1247716"/>
              <a:gd name="connsiteX1" fmla="*/ 766394 w 1248539"/>
              <a:gd name="connsiteY1" fmla="*/ 452460 h 1247716"/>
              <a:gd name="connsiteX2" fmla="*/ 820168 w 1248539"/>
              <a:gd name="connsiteY2" fmla="*/ 448651 h 1247716"/>
              <a:gd name="connsiteX3" fmla="*/ 944594 w 1248539"/>
              <a:gd name="connsiteY3" fmla="*/ 453302 h 1247716"/>
              <a:gd name="connsiteX4" fmla="*/ 1004658 w 1248539"/>
              <a:gd name="connsiteY4" fmla="*/ 451132 h 1247716"/>
              <a:gd name="connsiteX5" fmla="*/ 1106582 w 1248539"/>
              <a:gd name="connsiteY5" fmla="*/ 369274 h 1247716"/>
              <a:gd name="connsiteX6" fmla="*/ 1145074 w 1248539"/>
              <a:gd name="connsiteY6" fmla="*/ 291491 h 1247716"/>
              <a:gd name="connsiteX7" fmla="*/ 1208727 w 1248539"/>
              <a:gd name="connsiteY7" fmla="*/ 220574 h 1247716"/>
              <a:gd name="connsiteX8" fmla="*/ 1244429 w 1248539"/>
              <a:gd name="connsiteY8" fmla="*/ 274437 h 1247716"/>
              <a:gd name="connsiteX9" fmla="*/ 1186623 w 1248539"/>
              <a:gd name="connsiteY9" fmla="*/ 434875 h 1247716"/>
              <a:gd name="connsiteX10" fmla="*/ 986807 w 1248539"/>
              <a:gd name="connsiteY10" fmla="*/ 593718 h 1247716"/>
              <a:gd name="connsiteX11" fmla="*/ 976841 w 1248539"/>
              <a:gd name="connsiteY11" fmla="*/ 657459 h 1247716"/>
              <a:gd name="connsiteX12" fmla="*/ 1033229 w 1248539"/>
              <a:gd name="connsiteY12" fmla="*/ 850099 h 1247716"/>
              <a:gd name="connsiteX13" fmla="*/ 998280 w 1248539"/>
              <a:gd name="connsiteY13" fmla="*/ 904228 h 1247716"/>
              <a:gd name="connsiteX14" fmla="*/ 957528 w 1248539"/>
              <a:gd name="connsiteY14" fmla="*/ 843588 h 1247716"/>
              <a:gd name="connsiteX15" fmla="*/ 958458 w 1248539"/>
              <a:gd name="connsiteY15" fmla="*/ 812581 h 1247716"/>
              <a:gd name="connsiteX16" fmla="*/ 895647 w 1248539"/>
              <a:gd name="connsiteY16" fmla="*/ 682707 h 1247716"/>
              <a:gd name="connsiteX17" fmla="*/ 808076 w 1248539"/>
              <a:gd name="connsiteY17" fmla="*/ 738697 h 1247716"/>
              <a:gd name="connsiteX18" fmla="*/ 239368 w 1248539"/>
              <a:gd name="connsiteY18" fmla="*/ 1194008 h 1247716"/>
              <a:gd name="connsiteX19" fmla="*/ 67990 w 1248539"/>
              <a:gd name="connsiteY19" fmla="*/ 1246808 h 1247716"/>
              <a:gd name="connsiteX20" fmla="*/ 2078 w 1248539"/>
              <a:gd name="connsiteY20" fmla="*/ 1184928 h 1247716"/>
              <a:gd name="connsiteX21" fmla="*/ 16651 w 1248539"/>
              <a:gd name="connsiteY21" fmla="*/ 1064932 h 1247716"/>
              <a:gd name="connsiteX22" fmla="*/ 48101 w 1248539"/>
              <a:gd name="connsiteY22" fmla="*/ 933507 h 1247716"/>
              <a:gd name="connsiteX23" fmla="*/ 75697 w 1248539"/>
              <a:gd name="connsiteY23" fmla="*/ 881018 h 1247716"/>
              <a:gd name="connsiteX24" fmla="*/ 290573 w 1248539"/>
              <a:gd name="connsiteY24" fmla="*/ 622333 h 1247716"/>
              <a:gd name="connsiteX25" fmla="*/ 362686 w 1248539"/>
              <a:gd name="connsiteY25" fmla="*/ 598546 h 1247716"/>
              <a:gd name="connsiteX26" fmla="*/ 407823 w 1248539"/>
              <a:gd name="connsiteY26" fmla="*/ 567850 h 1247716"/>
              <a:gd name="connsiteX27" fmla="*/ 804443 w 1248539"/>
              <a:gd name="connsiteY27" fmla="*/ 71786 h 1247716"/>
              <a:gd name="connsiteX28" fmla="*/ 972854 w 1248539"/>
              <a:gd name="connsiteY28" fmla="*/ 3483 h 1247716"/>
              <a:gd name="connsiteX29" fmla="*/ 1028179 w 1248539"/>
              <a:gd name="connsiteY29" fmla="*/ 38919 h 1247716"/>
              <a:gd name="connsiteX30" fmla="*/ 963818 w 1248539"/>
              <a:gd name="connsiteY30" fmla="*/ 103148 h 1247716"/>
              <a:gd name="connsiteX31" fmla="*/ 867608 w 1248539"/>
              <a:gd name="connsiteY31" fmla="*/ 155682 h 1247716"/>
              <a:gd name="connsiteX32" fmla="*/ 669298 w 1248539"/>
              <a:gd name="connsiteY32" fmla="*/ 404223 h 1247716"/>
              <a:gd name="connsiteX33" fmla="*/ 128585 w 1248539"/>
              <a:gd name="connsiteY33" fmla="*/ 1144220 h 1247716"/>
              <a:gd name="connsiteX34" fmla="*/ 162383 w 1248539"/>
              <a:gd name="connsiteY34" fmla="*/ 1124199 h 1247716"/>
              <a:gd name="connsiteX35" fmla="*/ 799216 w 1248539"/>
              <a:gd name="connsiteY35" fmla="*/ 615777 h 1247716"/>
              <a:gd name="connsiteX36" fmla="*/ 801343 w 1248539"/>
              <a:gd name="connsiteY36" fmla="*/ 569622 h 1247716"/>
              <a:gd name="connsiteX37" fmla="*/ 669387 w 1248539"/>
              <a:gd name="connsiteY37" fmla="*/ 488871 h 1247716"/>
              <a:gd name="connsiteX38" fmla="*/ 579910 w 1248539"/>
              <a:gd name="connsiteY38" fmla="*/ 514075 h 1247716"/>
              <a:gd name="connsiteX39" fmla="*/ 134300 w 1248539"/>
              <a:gd name="connsiteY39" fmla="*/ 1073658 h 1247716"/>
              <a:gd name="connsiteX40" fmla="*/ 106216 w 1248539"/>
              <a:gd name="connsiteY40" fmla="*/ 1121143 h 1247716"/>
              <a:gd name="connsiteX41" fmla="*/ 128585 w 1248539"/>
              <a:gd name="connsiteY41" fmla="*/ 1144265 h 1247716"/>
              <a:gd name="connsiteX42" fmla="*/ 917264 w 1248539"/>
              <a:gd name="connsiteY42" fmla="*/ 511019 h 1247716"/>
              <a:gd name="connsiteX43" fmla="*/ 878549 w 1248539"/>
              <a:gd name="connsiteY43" fmla="*/ 487232 h 1247716"/>
              <a:gd name="connsiteX44" fmla="*/ 850909 w 1248539"/>
              <a:gd name="connsiteY44" fmla="*/ 504817 h 1247716"/>
              <a:gd name="connsiteX45" fmla="*/ 889313 w 1248539"/>
              <a:gd name="connsiteY45" fmla="*/ 539013 h 1247716"/>
              <a:gd name="connsiteX46" fmla="*/ 917264 w 1248539"/>
              <a:gd name="connsiteY46" fmla="*/ 511063 h 124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48539" h="1247716">
                <a:moveTo>
                  <a:pt x="669298" y="404223"/>
                </a:moveTo>
                <a:cubicBezTo>
                  <a:pt x="704868" y="421587"/>
                  <a:pt x="737026" y="434742"/>
                  <a:pt x="766394" y="452460"/>
                </a:cubicBezTo>
                <a:cubicBezTo>
                  <a:pt x="787345" y="465084"/>
                  <a:pt x="800147" y="464420"/>
                  <a:pt x="820168" y="448651"/>
                </a:cubicBezTo>
                <a:cubicBezTo>
                  <a:pt x="861053" y="416404"/>
                  <a:pt x="908449" y="416670"/>
                  <a:pt x="944594" y="453302"/>
                </a:cubicBezTo>
                <a:cubicBezTo>
                  <a:pt x="971082" y="480145"/>
                  <a:pt x="984592" y="467919"/>
                  <a:pt x="1004658" y="451132"/>
                </a:cubicBezTo>
                <a:cubicBezTo>
                  <a:pt x="1038057" y="423137"/>
                  <a:pt x="1071898" y="395585"/>
                  <a:pt x="1106582" y="369274"/>
                </a:cubicBezTo>
                <a:cubicBezTo>
                  <a:pt x="1132849" y="349385"/>
                  <a:pt x="1151187" y="328832"/>
                  <a:pt x="1145074" y="291491"/>
                </a:cubicBezTo>
                <a:cubicBezTo>
                  <a:pt x="1137544" y="245468"/>
                  <a:pt x="1181662" y="229788"/>
                  <a:pt x="1208727" y="220574"/>
                </a:cubicBezTo>
                <a:cubicBezTo>
                  <a:pt x="1233178" y="212247"/>
                  <a:pt x="1239689" y="251625"/>
                  <a:pt x="1244429" y="274437"/>
                </a:cubicBezTo>
                <a:cubicBezTo>
                  <a:pt x="1257850" y="339109"/>
                  <a:pt x="1238360" y="393238"/>
                  <a:pt x="1186623" y="434875"/>
                </a:cubicBezTo>
                <a:cubicBezTo>
                  <a:pt x="1120313" y="488207"/>
                  <a:pt x="1054845" y="542690"/>
                  <a:pt x="986807" y="593718"/>
                </a:cubicBezTo>
                <a:cubicBezTo>
                  <a:pt x="959078" y="614493"/>
                  <a:pt x="957351" y="628977"/>
                  <a:pt x="976841" y="657459"/>
                </a:cubicBezTo>
                <a:cubicBezTo>
                  <a:pt x="1016042" y="714777"/>
                  <a:pt x="1042841" y="777942"/>
                  <a:pt x="1033229" y="850099"/>
                </a:cubicBezTo>
                <a:cubicBezTo>
                  <a:pt x="1030128" y="873443"/>
                  <a:pt x="1026939" y="908702"/>
                  <a:pt x="998280" y="904228"/>
                </a:cubicBezTo>
                <a:cubicBezTo>
                  <a:pt x="979720" y="901349"/>
                  <a:pt x="949643" y="878803"/>
                  <a:pt x="957528" y="843588"/>
                </a:cubicBezTo>
                <a:cubicBezTo>
                  <a:pt x="959743" y="833666"/>
                  <a:pt x="959654" y="822769"/>
                  <a:pt x="958458" y="812581"/>
                </a:cubicBezTo>
                <a:cubicBezTo>
                  <a:pt x="952478" y="761642"/>
                  <a:pt x="936399" y="706583"/>
                  <a:pt x="895647" y="682707"/>
                </a:cubicBezTo>
                <a:cubicBezTo>
                  <a:pt x="868273" y="666628"/>
                  <a:pt x="836114" y="716505"/>
                  <a:pt x="808076" y="738697"/>
                </a:cubicBezTo>
                <a:cubicBezTo>
                  <a:pt x="617606" y="889301"/>
                  <a:pt x="427136" y="1040038"/>
                  <a:pt x="239368" y="1194008"/>
                </a:cubicBezTo>
                <a:cubicBezTo>
                  <a:pt x="187321" y="1236709"/>
                  <a:pt x="130977" y="1251769"/>
                  <a:pt x="67990" y="1246808"/>
                </a:cubicBezTo>
                <a:cubicBezTo>
                  <a:pt x="33041" y="1244062"/>
                  <a:pt x="4249" y="1213232"/>
                  <a:pt x="2078" y="1184928"/>
                </a:cubicBezTo>
                <a:cubicBezTo>
                  <a:pt x="-890" y="1146214"/>
                  <a:pt x="-3725" y="1103114"/>
                  <a:pt x="16651" y="1064932"/>
                </a:cubicBezTo>
                <a:cubicBezTo>
                  <a:pt x="38312" y="1024401"/>
                  <a:pt x="89650" y="992376"/>
                  <a:pt x="48101" y="933507"/>
                </a:cubicBezTo>
                <a:cubicBezTo>
                  <a:pt x="38577" y="919997"/>
                  <a:pt x="62497" y="896964"/>
                  <a:pt x="75697" y="881018"/>
                </a:cubicBezTo>
                <a:cubicBezTo>
                  <a:pt x="147234" y="794730"/>
                  <a:pt x="218904" y="708532"/>
                  <a:pt x="290573" y="622333"/>
                </a:cubicBezTo>
                <a:cubicBezTo>
                  <a:pt x="309576" y="599477"/>
                  <a:pt x="325965" y="577107"/>
                  <a:pt x="362686" y="598546"/>
                </a:cubicBezTo>
                <a:cubicBezTo>
                  <a:pt x="388865" y="613872"/>
                  <a:pt x="396705" y="581625"/>
                  <a:pt x="407823" y="567850"/>
                </a:cubicBezTo>
                <a:cubicBezTo>
                  <a:pt x="540842" y="403160"/>
                  <a:pt x="673285" y="237982"/>
                  <a:pt x="804443" y="71786"/>
                </a:cubicBezTo>
                <a:cubicBezTo>
                  <a:pt x="848473" y="15974"/>
                  <a:pt x="902735" y="-9938"/>
                  <a:pt x="972854" y="3483"/>
                </a:cubicBezTo>
                <a:cubicBezTo>
                  <a:pt x="995666" y="7868"/>
                  <a:pt x="1034070" y="13715"/>
                  <a:pt x="1028179" y="38919"/>
                </a:cubicBezTo>
                <a:cubicBezTo>
                  <a:pt x="1021800" y="66294"/>
                  <a:pt x="1000760" y="108020"/>
                  <a:pt x="963818" y="103148"/>
                </a:cubicBezTo>
                <a:cubicBezTo>
                  <a:pt x="914030" y="96592"/>
                  <a:pt x="892458" y="124144"/>
                  <a:pt x="867608" y="155682"/>
                </a:cubicBezTo>
                <a:cubicBezTo>
                  <a:pt x="802361" y="238470"/>
                  <a:pt x="736229" y="320505"/>
                  <a:pt x="669298" y="404223"/>
                </a:cubicBezTo>
                <a:close/>
                <a:moveTo>
                  <a:pt x="128585" y="1144220"/>
                </a:moveTo>
                <a:cubicBezTo>
                  <a:pt x="137755" y="1138861"/>
                  <a:pt x="151265" y="1133014"/>
                  <a:pt x="162383" y="1124199"/>
                </a:cubicBezTo>
                <a:cubicBezTo>
                  <a:pt x="374735" y="954813"/>
                  <a:pt x="586599" y="784808"/>
                  <a:pt x="799216" y="615777"/>
                </a:cubicBezTo>
                <a:cubicBezTo>
                  <a:pt x="820523" y="598856"/>
                  <a:pt x="824952" y="588048"/>
                  <a:pt x="801343" y="569622"/>
                </a:cubicBezTo>
                <a:cubicBezTo>
                  <a:pt x="760325" y="537596"/>
                  <a:pt x="717979" y="508893"/>
                  <a:pt x="669387" y="488871"/>
                </a:cubicBezTo>
                <a:cubicBezTo>
                  <a:pt x="631072" y="473058"/>
                  <a:pt x="606753" y="479790"/>
                  <a:pt x="579910" y="514075"/>
                </a:cubicBezTo>
                <a:cubicBezTo>
                  <a:pt x="432850" y="701755"/>
                  <a:pt x="282866" y="887130"/>
                  <a:pt x="134300" y="1073658"/>
                </a:cubicBezTo>
                <a:cubicBezTo>
                  <a:pt x="122916" y="1087965"/>
                  <a:pt x="113259" y="1104310"/>
                  <a:pt x="106216" y="1121143"/>
                </a:cubicBezTo>
                <a:cubicBezTo>
                  <a:pt x="100325" y="1135184"/>
                  <a:pt x="107457" y="1144973"/>
                  <a:pt x="128585" y="1144265"/>
                </a:cubicBezTo>
                <a:close/>
                <a:moveTo>
                  <a:pt x="917264" y="511019"/>
                </a:moveTo>
                <a:cubicBezTo>
                  <a:pt x="909999" y="493434"/>
                  <a:pt x="895825" y="486656"/>
                  <a:pt x="878549" y="487232"/>
                </a:cubicBezTo>
                <a:cubicBezTo>
                  <a:pt x="866413" y="487631"/>
                  <a:pt x="848606" y="491396"/>
                  <a:pt x="850909" y="504817"/>
                </a:cubicBezTo>
                <a:cubicBezTo>
                  <a:pt x="854010" y="522978"/>
                  <a:pt x="871196" y="537906"/>
                  <a:pt x="889313" y="539013"/>
                </a:cubicBezTo>
                <a:cubicBezTo>
                  <a:pt x="900874" y="539722"/>
                  <a:pt x="915004" y="527541"/>
                  <a:pt x="917264" y="511063"/>
                </a:cubicBezTo>
                <a:close/>
              </a:path>
            </a:pathLst>
          </a:custGeom>
          <a:solidFill>
            <a:srgbClr val="58B6C0"/>
          </a:solidFill>
          <a:ln w="4426" cap="flat">
            <a:noFill/>
            <a:prstDash val="solid"/>
            <a:miter/>
          </a:ln>
        </p:spPr>
        <p:txBody>
          <a:bodyPr rtlCol="0" anchor="ctr"/>
          <a:lstStyle/>
          <a:p>
            <a:endParaRPr lang="LID4096"/>
          </a:p>
        </p:txBody>
      </p:sp>
      <p:sp>
        <p:nvSpPr>
          <p:cNvPr id="18" name="Forma libre: forma 17">
            <a:extLst>
              <a:ext uri="{FF2B5EF4-FFF2-40B4-BE49-F238E27FC236}">
                <a16:creationId xmlns:a16="http://schemas.microsoft.com/office/drawing/2014/main" id="{5AE04217-2F3F-4A22-96F9-BDC92815E7EF}"/>
              </a:ext>
            </a:extLst>
          </p:cNvPr>
          <p:cNvSpPr/>
          <p:nvPr/>
        </p:nvSpPr>
        <p:spPr>
          <a:xfrm>
            <a:off x="4497187" y="1157752"/>
            <a:ext cx="925294" cy="1339969"/>
          </a:xfrm>
          <a:custGeom>
            <a:avLst/>
            <a:gdLst>
              <a:gd name="connsiteX0" fmla="*/ 781648 w 925294"/>
              <a:gd name="connsiteY0" fmla="*/ 65132 h 1339969"/>
              <a:gd name="connsiteX1" fmla="*/ 804018 w 925294"/>
              <a:gd name="connsiteY1" fmla="*/ 47016 h 1339969"/>
              <a:gd name="connsiteX2" fmla="*/ 828734 w 925294"/>
              <a:gd name="connsiteY2" fmla="*/ 63 h 1339969"/>
              <a:gd name="connsiteX3" fmla="*/ 882420 w 925294"/>
              <a:gd name="connsiteY3" fmla="*/ 47149 h 1339969"/>
              <a:gd name="connsiteX4" fmla="*/ 874979 w 925294"/>
              <a:gd name="connsiteY4" fmla="*/ 479338 h 1339969"/>
              <a:gd name="connsiteX5" fmla="*/ 827317 w 925294"/>
              <a:gd name="connsiteY5" fmla="*/ 268669 h 1339969"/>
              <a:gd name="connsiteX6" fmla="*/ 811814 w 925294"/>
              <a:gd name="connsiteY6" fmla="*/ 235005 h 1339969"/>
              <a:gd name="connsiteX7" fmla="*/ 789843 w 925294"/>
              <a:gd name="connsiteY7" fmla="*/ 216002 h 1339969"/>
              <a:gd name="connsiteX8" fmla="*/ 798747 w 925294"/>
              <a:gd name="connsiteY8" fmla="*/ 244839 h 1339969"/>
              <a:gd name="connsiteX9" fmla="*/ 813187 w 925294"/>
              <a:gd name="connsiteY9" fmla="*/ 281737 h 1339969"/>
              <a:gd name="connsiteX10" fmla="*/ 845877 w 925294"/>
              <a:gd name="connsiteY10" fmla="*/ 676009 h 1339969"/>
              <a:gd name="connsiteX11" fmla="*/ 787717 w 925294"/>
              <a:gd name="connsiteY11" fmla="*/ 720393 h 1339969"/>
              <a:gd name="connsiteX12" fmla="*/ 769423 w 925294"/>
              <a:gd name="connsiteY12" fmla="*/ 461221 h 1339969"/>
              <a:gd name="connsiteX13" fmla="*/ 749003 w 925294"/>
              <a:gd name="connsiteY13" fmla="*/ 400226 h 1339969"/>
              <a:gd name="connsiteX14" fmla="*/ 758393 w 925294"/>
              <a:gd name="connsiteY14" fmla="*/ 552824 h 1339969"/>
              <a:gd name="connsiteX15" fmla="*/ 711662 w 925294"/>
              <a:gd name="connsiteY15" fmla="*/ 628525 h 1339969"/>
              <a:gd name="connsiteX16" fmla="*/ 482921 w 925294"/>
              <a:gd name="connsiteY16" fmla="*/ 677028 h 1339969"/>
              <a:gd name="connsiteX17" fmla="*/ 287844 w 925294"/>
              <a:gd name="connsiteY17" fmla="*/ 528904 h 1339969"/>
              <a:gd name="connsiteX18" fmla="*/ 263748 w 925294"/>
              <a:gd name="connsiteY18" fmla="*/ 499005 h 1339969"/>
              <a:gd name="connsiteX19" fmla="*/ 242353 w 925294"/>
              <a:gd name="connsiteY19" fmla="*/ 530942 h 1339969"/>
              <a:gd name="connsiteX20" fmla="*/ 241689 w 925294"/>
              <a:gd name="connsiteY20" fmla="*/ 680306 h 1339969"/>
              <a:gd name="connsiteX21" fmla="*/ 439467 w 925294"/>
              <a:gd name="connsiteY21" fmla="*/ 816027 h 1339969"/>
              <a:gd name="connsiteX22" fmla="*/ 675650 w 925294"/>
              <a:gd name="connsiteY22" fmla="*/ 721500 h 1339969"/>
              <a:gd name="connsiteX23" fmla="*/ 780320 w 925294"/>
              <a:gd name="connsiteY23" fmla="*/ 726772 h 1339969"/>
              <a:gd name="connsiteX24" fmla="*/ 817794 w 925294"/>
              <a:gd name="connsiteY24" fmla="*/ 743028 h 1339969"/>
              <a:gd name="connsiteX25" fmla="*/ 920160 w 925294"/>
              <a:gd name="connsiteY25" fmla="*/ 837908 h 1339969"/>
              <a:gd name="connsiteX26" fmla="*/ 744263 w 925294"/>
              <a:gd name="connsiteY26" fmla="*/ 1062176 h 1339969"/>
              <a:gd name="connsiteX27" fmla="*/ 440575 w 925294"/>
              <a:gd name="connsiteY27" fmla="*/ 1042243 h 1339969"/>
              <a:gd name="connsiteX28" fmla="*/ 192167 w 925294"/>
              <a:gd name="connsiteY28" fmla="*/ 1048001 h 1339969"/>
              <a:gd name="connsiteX29" fmla="*/ 126565 w 925294"/>
              <a:gd name="connsiteY29" fmla="*/ 1065852 h 1339969"/>
              <a:gd name="connsiteX30" fmla="*/ 87320 w 925294"/>
              <a:gd name="connsiteY30" fmla="*/ 1158917 h 1339969"/>
              <a:gd name="connsiteX31" fmla="*/ 169222 w 925294"/>
              <a:gd name="connsiteY31" fmla="*/ 1206268 h 1339969"/>
              <a:gd name="connsiteX32" fmla="*/ 327754 w 925294"/>
              <a:gd name="connsiteY32" fmla="*/ 1152361 h 1339969"/>
              <a:gd name="connsiteX33" fmla="*/ 821647 w 925294"/>
              <a:gd name="connsiteY33" fmla="*/ 1194530 h 1339969"/>
              <a:gd name="connsiteX34" fmla="*/ 888666 w 925294"/>
              <a:gd name="connsiteY34" fmla="*/ 1272933 h 1339969"/>
              <a:gd name="connsiteX35" fmla="*/ 864304 w 925294"/>
              <a:gd name="connsiteY35" fmla="*/ 1335389 h 1339969"/>
              <a:gd name="connsiteX36" fmla="*/ 808669 w 925294"/>
              <a:gd name="connsiteY36" fmla="*/ 1305047 h 1339969"/>
              <a:gd name="connsiteX37" fmla="*/ 719015 w 925294"/>
              <a:gd name="connsiteY37" fmla="*/ 1237231 h 1339969"/>
              <a:gd name="connsiteX38" fmla="*/ 313270 w 925294"/>
              <a:gd name="connsiteY38" fmla="*/ 1250652 h 1339969"/>
              <a:gd name="connsiteX39" fmla="*/ 170418 w 925294"/>
              <a:gd name="connsiteY39" fmla="*/ 1291891 h 1339969"/>
              <a:gd name="connsiteX40" fmla="*/ 13922 w 925294"/>
              <a:gd name="connsiteY40" fmla="*/ 1199004 h 1339969"/>
              <a:gd name="connsiteX41" fmla="*/ 61983 w 925294"/>
              <a:gd name="connsiteY41" fmla="*/ 1010129 h 1339969"/>
              <a:gd name="connsiteX42" fmla="*/ 276195 w 925294"/>
              <a:gd name="connsiteY42" fmla="*/ 957462 h 1339969"/>
              <a:gd name="connsiteX43" fmla="*/ 654742 w 925294"/>
              <a:gd name="connsiteY43" fmla="*/ 980938 h 1339969"/>
              <a:gd name="connsiteX44" fmla="*/ 765304 w 925294"/>
              <a:gd name="connsiteY44" fmla="*/ 971858 h 1339969"/>
              <a:gd name="connsiteX45" fmla="*/ 831924 w 925294"/>
              <a:gd name="connsiteY45" fmla="*/ 839769 h 1339969"/>
              <a:gd name="connsiteX46" fmla="*/ 712194 w 925294"/>
              <a:gd name="connsiteY46" fmla="*/ 798220 h 1339969"/>
              <a:gd name="connsiteX47" fmla="*/ 510650 w 925294"/>
              <a:gd name="connsiteY47" fmla="*/ 879502 h 1339969"/>
              <a:gd name="connsiteX48" fmla="*/ 330589 w 925294"/>
              <a:gd name="connsiteY48" fmla="*/ 923487 h 1339969"/>
              <a:gd name="connsiteX49" fmla="*/ 158989 w 925294"/>
              <a:gd name="connsiteY49" fmla="*/ 785419 h 1339969"/>
              <a:gd name="connsiteX50" fmla="*/ 148934 w 925294"/>
              <a:gd name="connsiteY50" fmla="*/ 462461 h 1339969"/>
              <a:gd name="connsiteX51" fmla="*/ 296925 w 925294"/>
              <a:gd name="connsiteY51" fmla="*/ 396683 h 1339969"/>
              <a:gd name="connsiteX52" fmla="*/ 363767 w 925294"/>
              <a:gd name="connsiteY52" fmla="*/ 428708 h 1339969"/>
              <a:gd name="connsiteX53" fmla="*/ 570891 w 925294"/>
              <a:gd name="connsiteY53" fmla="*/ 293076 h 1339969"/>
              <a:gd name="connsiteX54" fmla="*/ 665639 w 925294"/>
              <a:gd name="connsiteY54" fmla="*/ 193146 h 1339969"/>
              <a:gd name="connsiteX55" fmla="*/ 673834 w 925294"/>
              <a:gd name="connsiteY55" fmla="*/ 207630 h 1339969"/>
              <a:gd name="connsiteX56" fmla="*/ 688983 w 925294"/>
              <a:gd name="connsiteY56" fmla="*/ 231727 h 1339969"/>
              <a:gd name="connsiteX57" fmla="*/ 725703 w 925294"/>
              <a:gd name="connsiteY57" fmla="*/ 319210 h 1339969"/>
              <a:gd name="connsiteX58" fmla="*/ 748782 w 925294"/>
              <a:gd name="connsiteY58" fmla="*/ 353273 h 1339969"/>
              <a:gd name="connsiteX59" fmla="*/ 739701 w 925294"/>
              <a:gd name="connsiteY59" fmla="*/ 308181 h 1339969"/>
              <a:gd name="connsiteX60" fmla="*/ 702360 w 925294"/>
              <a:gd name="connsiteY60" fmla="*/ 218527 h 1339969"/>
              <a:gd name="connsiteX61" fmla="*/ 688274 w 925294"/>
              <a:gd name="connsiteY61" fmla="*/ 194918 h 1339969"/>
              <a:gd name="connsiteX62" fmla="*/ 680522 w 925294"/>
              <a:gd name="connsiteY62" fmla="*/ 183800 h 1339969"/>
              <a:gd name="connsiteX63" fmla="*/ 669626 w 925294"/>
              <a:gd name="connsiteY63" fmla="*/ 116958 h 1339969"/>
              <a:gd name="connsiteX64" fmla="*/ 732791 w 925294"/>
              <a:gd name="connsiteY64" fmla="*/ 115541 h 1339969"/>
              <a:gd name="connsiteX65" fmla="*/ 732481 w 925294"/>
              <a:gd name="connsiteY65" fmla="*/ 114389 h 1339969"/>
              <a:gd name="connsiteX66" fmla="*/ 758881 w 925294"/>
              <a:gd name="connsiteY66" fmla="*/ 161430 h 1339969"/>
              <a:gd name="connsiteX67" fmla="*/ 769689 w 925294"/>
              <a:gd name="connsiteY67" fmla="*/ 89096 h 1339969"/>
              <a:gd name="connsiteX68" fmla="*/ 769290 w 925294"/>
              <a:gd name="connsiteY68" fmla="*/ 89716 h 1339969"/>
              <a:gd name="connsiteX69" fmla="*/ 782180 w 925294"/>
              <a:gd name="connsiteY69" fmla="*/ 63981 h 1339969"/>
              <a:gd name="connsiteX70" fmla="*/ 781604 w 925294"/>
              <a:gd name="connsiteY70" fmla="*/ 65088 h 1339969"/>
              <a:gd name="connsiteX71" fmla="*/ 753034 w 925294"/>
              <a:gd name="connsiteY71" fmla="*/ 367005 h 1339969"/>
              <a:gd name="connsiteX72" fmla="*/ 748958 w 925294"/>
              <a:gd name="connsiteY72" fmla="*/ 364967 h 1339969"/>
              <a:gd name="connsiteX73" fmla="*/ 748826 w 925294"/>
              <a:gd name="connsiteY73" fmla="*/ 373118 h 1339969"/>
              <a:gd name="connsiteX74" fmla="*/ 752812 w 925294"/>
              <a:gd name="connsiteY74" fmla="*/ 371124 h 1339969"/>
              <a:gd name="connsiteX75" fmla="*/ 753034 w 925294"/>
              <a:gd name="connsiteY75" fmla="*/ 366961 h 1339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25294" h="1339969">
                <a:moveTo>
                  <a:pt x="781648" y="65132"/>
                </a:moveTo>
                <a:cubicBezTo>
                  <a:pt x="801404" y="74346"/>
                  <a:pt x="797861" y="54502"/>
                  <a:pt x="804018" y="47016"/>
                </a:cubicBezTo>
                <a:cubicBezTo>
                  <a:pt x="815712" y="32797"/>
                  <a:pt x="796000" y="-1665"/>
                  <a:pt x="828734" y="63"/>
                </a:cubicBezTo>
                <a:cubicBezTo>
                  <a:pt x="854648" y="1436"/>
                  <a:pt x="872233" y="24159"/>
                  <a:pt x="882420" y="47149"/>
                </a:cubicBezTo>
                <a:cubicBezTo>
                  <a:pt x="944346" y="186856"/>
                  <a:pt x="936859" y="325722"/>
                  <a:pt x="874979" y="479338"/>
                </a:cubicBezTo>
                <a:cubicBezTo>
                  <a:pt x="858058" y="398588"/>
                  <a:pt x="856419" y="330328"/>
                  <a:pt x="827317" y="268669"/>
                </a:cubicBezTo>
                <a:cubicBezTo>
                  <a:pt x="822134" y="257463"/>
                  <a:pt x="816996" y="246212"/>
                  <a:pt x="811814" y="235005"/>
                </a:cubicBezTo>
                <a:cubicBezTo>
                  <a:pt x="808403" y="223621"/>
                  <a:pt x="804815" y="205947"/>
                  <a:pt x="789843" y="216002"/>
                </a:cubicBezTo>
                <a:cubicBezTo>
                  <a:pt x="776289" y="225127"/>
                  <a:pt x="796753" y="234473"/>
                  <a:pt x="798747" y="244839"/>
                </a:cubicBezTo>
                <a:cubicBezTo>
                  <a:pt x="803575" y="257153"/>
                  <a:pt x="808359" y="269422"/>
                  <a:pt x="813187" y="281737"/>
                </a:cubicBezTo>
                <a:cubicBezTo>
                  <a:pt x="852654" y="410813"/>
                  <a:pt x="843574" y="543832"/>
                  <a:pt x="845877" y="676009"/>
                </a:cubicBezTo>
                <a:cubicBezTo>
                  <a:pt x="846630" y="718976"/>
                  <a:pt x="827317" y="732131"/>
                  <a:pt x="787717" y="720393"/>
                </a:cubicBezTo>
                <a:cubicBezTo>
                  <a:pt x="768891" y="634903"/>
                  <a:pt x="780497" y="547243"/>
                  <a:pt x="769423" y="461221"/>
                </a:cubicBezTo>
                <a:cubicBezTo>
                  <a:pt x="766898" y="441554"/>
                  <a:pt x="774251" y="417812"/>
                  <a:pt x="749003" y="400226"/>
                </a:cubicBezTo>
                <a:cubicBezTo>
                  <a:pt x="752104" y="454577"/>
                  <a:pt x="752591" y="504010"/>
                  <a:pt x="758393" y="552824"/>
                </a:cubicBezTo>
                <a:cubicBezTo>
                  <a:pt x="763133" y="592867"/>
                  <a:pt x="746124" y="612490"/>
                  <a:pt x="711662" y="628525"/>
                </a:cubicBezTo>
                <a:cubicBezTo>
                  <a:pt x="638752" y="662455"/>
                  <a:pt x="563228" y="679065"/>
                  <a:pt x="482921" y="677028"/>
                </a:cubicBezTo>
                <a:cubicBezTo>
                  <a:pt x="382061" y="674459"/>
                  <a:pt x="316193" y="625468"/>
                  <a:pt x="287844" y="528904"/>
                </a:cubicBezTo>
                <a:cubicBezTo>
                  <a:pt x="283725" y="514818"/>
                  <a:pt x="283637" y="498163"/>
                  <a:pt x="263748" y="499005"/>
                </a:cubicBezTo>
                <a:cubicBezTo>
                  <a:pt x="243992" y="499847"/>
                  <a:pt x="242619" y="516812"/>
                  <a:pt x="242353" y="530942"/>
                </a:cubicBezTo>
                <a:cubicBezTo>
                  <a:pt x="241423" y="580730"/>
                  <a:pt x="240803" y="630518"/>
                  <a:pt x="241689" y="680306"/>
                </a:cubicBezTo>
                <a:cubicBezTo>
                  <a:pt x="244612" y="845926"/>
                  <a:pt x="283725" y="873433"/>
                  <a:pt x="439467" y="816027"/>
                </a:cubicBezTo>
                <a:cubicBezTo>
                  <a:pt x="519022" y="786703"/>
                  <a:pt x="596273" y="751311"/>
                  <a:pt x="675650" y="721500"/>
                </a:cubicBezTo>
                <a:cubicBezTo>
                  <a:pt x="709757" y="708699"/>
                  <a:pt x="746965" y="696562"/>
                  <a:pt x="780320" y="726772"/>
                </a:cubicBezTo>
                <a:cubicBezTo>
                  <a:pt x="788293" y="742496"/>
                  <a:pt x="803664" y="742718"/>
                  <a:pt x="817794" y="743028"/>
                </a:cubicBezTo>
                <a:cubicBezTo>
                  <a:pt x="879142" y="744401"/>
                  <a:pt x="912541" y="775009"/>
                  <a:pt x="920160" y="837908"/>
                </a:cubicBezTo>
                <a:cubicBezTo>
                  <a:pt x="933582" y="949223"/>
                  <a:pt x="856685" y="1048798"/>
                  <a:pt x="744263" y="1062176"/>
                </a:cubicBezTo>
                <a:cubicBezTo>
                  <a:pt x="642118" y="1074313"/>
                  <a:pt x="542055" y="1046406"/>
                  <a:pt x="440575" y="1042243"/>
                </a:cubicBezTo>
                <a:cubicBezTo>
                  <a:pt x="357388" y="1038832"/>
                  <a:pt x="274644" y="1035067"/>
                  <a:pt x="192167" y="1048001"/>
                </a:cubicBezTo>
                <a:cubicBezTo>
                  <a:pt x="169886" y="1051501"/>
                  <a:pt x="147163" y="1056860"/>
                  <a:pt x="126565" y="1065852"/>
                </a:cubicBezTo>
                <a:cubicBezTo>
                  <a:pt x="85459" y="1083836"/>
                  <a:pt x="75759" y="1117899"/>
                  <a:pt x="87320" y="1158917"/>
                </a:cubicBezTo>
                <a:cubicBezTo>
                  <a:pt x="99102" y="1200687"/>
                  <a:pt x="129267" y="1212470"/>
                  <a:pt x="169222" y="1206268"/>
                </a:cubicBezTo>
                <a:cubicBezTo>
                  <a:pt x="225255" y="1197586"/>
                  <a:pt x="275220" y="1171364"/>
                  <a:pt x="327754" y="1152361"/>
                </a:cubicBezTo>
                <a:cubicBezTo>
                  <a:pt x="498424" y="1090525"/>
                  <a:pt x="662184" y="1123835"/>
                  <a:pt x="821647" y="1194530"/>
                </a:cubicBezTo>
                <a:cubicBezTo>
                  <a:pt x="854736" y="1209192"/>
                  <a:pt x="877327" y="1237541"/>
                  <a:pt x="888666" y="1272933"/>
                </a:cubicBezTo>
                <a:cubicBezTo>
                  <a:pt x="897348" y="1300130"/>
                  <a:pt x="891811" y="1323828"/>
                  <a:pt x="864304" y="1335389"/>
                </a:cubicBezTo>
                <a:cubicBezTo>
                  <a:pt x="835600" y="1347437"/>
                  <a:pt x="817218" y="1335168"/>
                  <a:pt x="808669" y="1305047"/>
                </a:cubicBezTo>
                <a:cubicBezTo>
                  <a:pt x="796000" y="1260530"/>
                  <a:pt x="756976" y="1246444"/>
                  <a:pt x="719015" y="1237231"/>
                </a:cubicBezTo>
                <a:cubicBezTo>
                  <a:pt x="582940" y="1204142"/>
                  <a:pt x="446953" y="1178318"/>
                  <a:pt x="313270" y="1250652"/>
                </a:cubicBezTo>
                <a:cubicBezTo>
                  <a:pt x="269551" y="1274306"/>
                  <a:pt x="220028" y="1285114"/>
                  <a:pt x="170418" y="1291891"/>
                </a:cubicBezTo>
                <a:cubicBezTo>
                  <a:pt x="94628" y="1302212"/>
                  <a:pt x="40987" y="1270142"/>
                  <a:pt x="13922" y="1199004"/>
                </a:cubicBezTo>
                <a:cubicBezTo>
                  <a:pt x="-15401" y="1121974"/>
                  <a:pt x="2051" y="1051855"/>
                  <a:pt x="61983" y="1010129"/>
                </a:cubicBezTo>
                <a:cubicBezTo>
                  <a:pt x="126477" y="965213"/>
                  <a:pt x="200937" y="958569"/>
                  <a:pt x="276195" y="957462"/>
                </a:cubicBezTo>
                <a:cubicBezTo>
                  <a:pt x="402924" y="955645"/>
                  <a:pt x="529387" y="960252"/>
                  <a:pt x="654742" y="980938"/>
                </a:cubicBezTo>
                <a:cubicBezTo>
                  <a:pt x="692482" y="987139"/>
                  <a:pt x="729779" y="984925"/>
                  <a:pt x="765304" y="971858"/>
                </a:cubicBezTo>
                <a:cubicBezTo>
                  <a:pt x="817616" y="952589"/>
                  <a:pt x="848003" y="890177"/>
                  <a:pt x="831924" y="839769"/>
                </a:cubicBezTo>
                <a:cubicBezTo>
                  <a:pt x="818192" y="796625"/>
                  <a:pt x="772346" y="777490"/>
                  <a:pt x="712194" y="798220"/>
                </a:cubicBezTo>
                <a:cubicBezTo>
                  <a:pt x="643802" y="821829"/>
                  <a:pt x="577890" y="852482"/>
                  <a:pt x="510650" y="879502"/>
                </a:cubicBezTo>
                <a:cubicBezTo>
                  <a:pt x="452800" y="902757"/>
                  <a:pt x="393843" y="922601"/>
                  <a:pt x="330589" y="923487"/>
                </a:cubicBezTo>
                <a:cubicBezTo>
                  <a:pt x="238455" y="924772"/>
                  <a:pt x="176132" y="876268"/>
                  <a:pt x="158989" y="785419"/>
                </a:cubicBezTo>
                <a:cubicBezTo>
                  <a:pt x="138835" y="678578"/>
                  <a:pt x="143575" y="570055"/>
                  <a:pt x="148934" y="462461"/>
                </a:cubicBezTo>
                <a:cubicBezTo>
                  <a:pt x="152389" y="393051"/>
                  <a:pt x="222022" y="364657"/>
                  <a:pt x="296925" y="396683"/>
                </a:cubicBezTo>
                <a:cubicBezTo>
                  <a:pt x="319649" y="406384"/>
                  <a:pt x="340334" y="422153"/>
                  <a:pt x="363767" y="428708"/>
                </a:cubicBezTo>
                <a:cubicBezTo>
                  <a:pt x="476675" y="460247"/>
                  <a:pt x="560748" y="409218"/>
                  <a:pt x="570891" y="293076"/>
                </a:cubicBezTo>
                <a:cubicBezTo>
                  <a:pt x="576694" y="226412"/>
                  <a:pt x="605309" y="199259"/>
                  <a:pt x="665639" y="193146"/>
                </a:cubicBezTo>
                <a:cubicBezTo>
                  <a:pt x="668386" y="197974"/>
                  <a:pt x="671087" y="202802"/>
                  <a:pt x="673834" y="207630"/>
                </a:cubicBezTo>
                <a:cubicBezTo>
                  <a:pt x="678883" y="215648"/>
                  <a:pt x="683933" y="223710"/>
                  <a:pt x="688983" y="231727"/>
                </a:cubicBezTo>
                <a:cubicBezTo>
                  <a:pt x="701208" y="260873"/>
                  <a:pt x="713434" y="290064"/>
                  <a:pt x="725703" y="319210"/>
                </a:cubicBezTo>
                <a:cubicBezTo>
                  <a:pt x="732127" y="329664"/>
                  <a:pt x="725261" y="347294"/>
                  <a:pt x="748782" y="353273"/>
                </a:cubicBezTo>
                <a:cubicBezTo>
                  <a:pt x="745415" y="336663"/>
                  <a:pt x="742580" y="322400"/>
                  <a:pt x="739701" y="308181"/>
                </a:cubicBezTo>
                <a:cubicBezTo>
                  <a:pt x="731949" y="276333"/>
                  <a:pt x="720433" y="246079"/>
                  <a:pt x="702360" y="218527"/>
                </a:cubicBezTo>
                <a:cubicBezTo>
                  <a:pt x="697665" y="210687"/>
                  <a:pt x="692970" y="202802"/>
                  <a:pt x="688274" y="194918"/>
                </a:cubicBezTo>
                <a:cubicBezTo>
                  <a:pt x="685705" y="191241"/>
                  <a:pt x="683091" y="187520"/>
                  <a:pt x="680522" y="183800"/>
                </a:cubicBezTo>
                <a:cubicBezTo>
                  <a:pt x="670822" y="162582"/>
                  <a:pt x="650269" y="144288"/>
                  <a:pt x="669626" y="116958"/>
                </a:cubicBezTo>
                <a:cubicBezTo>
                  <a:pt x="691331" y="86394"/>
                  <a:pt x="711883" y="117622"/>
                  <a:pt x="732791" y="115541"/>
                </a:cubicBezTo>
                <a:lnTo>
                  <a:pt x="732481" y="114389"/>
                </a:lnTo>
                <a:cubicBezTo>
                  <a:pt x="724729" y="137201"/>
                  <a:pt x="744396" y="145883"/>
                  <a:pt x="758881" y="161430"/>
                </a:cubicBezTo>
                <a:cubicBezTo>
                  <a:pt x="731860" y="129981"/>
                  <a:pt x="789489" y="117445"/>
                  <a:pt x="769689" y="89096"/>
                </a:cubicBezTo>
                <a:lnTo>
                  <a:pt x="769290" y="89716"/>
                </a:lnTo>
                <a:cubicBezTo>
                  <a:pt x="790375" y="89539"/>
                  <a:pt x="797772" y="82496"/>
                  <a:pt x="782180" y="63981"/>
                </a:cubicBezTo>
                <a:lnTo>
                  <a:pt x="781604" y="65088"/>
                </a:lnTo>
                <a:close/>
                <a:moveTo>
                  <a:pt x="753034" y="367005"/>
                </a:moveTo>
                <a:cubicBezTo>
                  <a:pt x="751661" y="366296"/>
                  <a:pt x="749889" y="364569"/>
                  <a:pt x="748958" y="364967"/>
                </a:cubicBezTo>
                <a:cubicBezTo>
                  <a:pt x="743200" y="367404"/>
                  <a:pt x="743156" y="370504"/>
                  <a:pt x="748826" y="373118"/>
                </a:cubicBezTo>
                <a:cubicBezTo>
                  <a:pt x="749712" y="373516"/>
                  <a:pt x="752015" y="372232"/>
                  <a:pt x="752812" y="371124"/>
                </a:cubicBezTo>
                <a:cubicBezTo>
                  <a:pt x="753477" y="370194"/>
                  <a:pt x="752945" y="368378"/>
                  <a:pt x="753034" y="366961"/>
                </a:cubicBezTo>
                <a:close/>
              </a:path>
            </a:pathLst>
          </a:custGeom>
          <a:solidFill>
            <a:srgbClr val="58B6C0"/>
          </a:solidFill>
          <a:ln w="4426"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8B5BE5C6-2BB2-4A60-8472-8B1CE71A352A}"/>
              </a:ext>
            </a:extLst>
          </p:cNvPr>
          <p:cNvSpPr/>
          <p:nvPr/>
        </p:nvSpPr>
        <p:spPr>
          <a:xfrm>
            <a:off x="3270244" y="1280865"/>
            <a:ext cx="429190" cy="979515"/>
          </a:xfrm>
          <a:custGeom>
            <a:avLst/>
            <a:gdLst>
              <a:gd name="connsiteX0" fmla="*/ 67305 w 429190"/>
              <a:gd name="connsiteY0" fmla="*/ 311221 h 979515"/>
              <a:gd name="connsiteX1" fmla="*/ 1482 w 429190"/>
              <a:gd name="connsiteY1" fmla="*/ 203007 h 979515"/>
              <a:gd name="connsiteX2" fmla="*/ 94458 w 429190"/>
              <a:gd name="connsiteY2" fmla="*/ 114062 h 979515"/>
              <a:gd name="connsiteX3" fmla="*/ 126838 w 429190"/>
              <a:gd name="connsiteY3" fmla="*/ 68128 h 979515"/>
              <a:gd name="connsiteX4" fmla="*/ 215251 w 429190"/>
              <a:gd name="connsiteY4" fmla="*/ 2 h 979515"/>
              <a:gd name="connsiteX5" fmla="*/ 300032 w 429190"/>
              <a:gd name="connsiteY5" fmla="*/ 71849 h 979515"/>
              <a:gd name="connsiteX6" fmla="*/ 327141 w 429190"/>
              <a:gd name="connsiteY6" fmla="*/ 112512 h 979515"/>
              <a:gd name="connsiteX7" fmla="*/ 425654 w 429190"/>
              <a:gd name="connsiteY7" fmla="*/ 203804 h 979515"/>
              <a:gd name="connsiteX8" fmla="*/ 360983 w 429190"/>
              <a:gd name="connsiteY8" fmla="*/ 311531 h 979515"/>
              <a:gd name="connsiteX9" fmla="*/ 429065 w 429190"/>
              <a:gd name="connsiteY9" fmla="*/ 462400 h 979515"/>
              <a:gd name="connsiteX10" fmla="*/ 428090 w 429190"/>
              <a:gd name="connsiteY10" fmla="*/ 860792 h 979515"/>
              <a:gd name="connsiteX11" fmla="*/ 310398 w 429190"/>
              <a:gd name="connsiteY11" fmla="*/ 978574 h 979515"/>
              <a:gd name="connsiteX12" fmla="*/ 105000 w 429190"/>
              <a:gd name="connsiteY12" fmla="*/ 978131 h 979515"/>
              <a:gd name="connsiteX13" fmla="*/ 1482 w 429190"/>
              <a:gd name="connsiteY13" fmla="*/ 872354 h 979515"/>
              <a:gd name="connsiteX14" fmla="*/ 685 w 429190"/>
              <a:gd name="connsiteY14" fmla="*/ 424129 h 979515"/>
              <a:gd name="connsiteX15" fmla="*/ 67261 w 429190"/>
              <a:gd name="connsiteY15" fmla="*/ 311176 h 97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9190" h="979515">
                <a:moveTo>
                  <a:pt x="67305" y="311221"/>
                </a:moveTo>
                <a:cubicBezTo>
                  <a:pt x="24604" y="283757"/>
                  <a:pt x="-7377" y="253947"/>
                  <a:pt x="1482" y="203007"/>
                </a:cubicBezTo>
                <a:cubicBezTo>
                  <a:pt x="10386" y="151802"/>
                  <a:pt x="47549" y="125933"/>
                  <a:pt x="94458" y="114062"/>
                </a:cubicBezTo>
                <a:cubicBezTo>
                  <a:pt x="120858" y="107374"/>
                  <a:pt x="128743" y="97850"/>
                  <a:pt x="126838" y="68128"/>
                </a:cubicBezTo>
                <a:cubicBezTo>
                  <a:pt x="122940" y="7443"/>
                  <a:pt x="167988" y="-131"/>
                  <a:pt x="215251" y="2"/>
                </a:cubicBezTo>
                <a:cubicBezTo>
                  <a:pt x="263843" y="179"/>
                  <a:pt x="306101" y="12316"/>
                  <a:pt x="300032" y="71849"/>
                </a:cubicBezTo>
                <a:cubicBezTo>
                  <a:pt x="297286" y="98913"/>
                  <a:pt x="303665" y="106842"/>
                  <a:pt x="327141" y="112512"/>
                </a:cubicBezTo>
                <a:cubicBezTo>
                  <a:pt x="376486" y="124427"/>
                  <a:pt x="416308" y="150207"/>
                  <a:pt x="425654" y="203804"/>
                </a:cubicBezTo>
                <a:cubicBezTo>
                  <a:pt x="434292" y="253149"/>
                  <a:pt x="404481" y="284909"/>
                  <a:pt x="360983" y="311531"/>
                </a:cubicBezTo>
                <a:cubicBezTo>
                  <a:pt x="422775" y="346701"/>
                  <a:pt x="430349" y="400786"/>
                  <a:pt x="429065" y="462400"/>
                </a:cubicBezTo>
                <a:cubicBezTo>
                  <a:pt x="426274" y="595154"/>
                  <a:pt x="428666" y="727995"/>
                  <a:pt x="428090" y="860792"/>
                </a:cubicBezTo>
                <a:cubicBezTo>
                  <a:pt x="427736" y="942429"/>
                  <a:pt x="393008" y="977245"/>
                  <a:pt x="310398" y="978574"/>
                </a:cubicBezTo>
                <a:cubicBezTo>
                  <a:pt x="241961" y="979637"/>
                  <a:pt x="173437" y="980168"/>
                  <a:pt x="105000" y="978131"/>
                </a:cubicBezTo>
                <a:cubicBezTo>
                  <a:pt x="37538" y="976137"/>
                  <a:pt x="2102" y="940391"/>
                  <a:pt x="1482" y="872354"/>
                </a:cubicBezTo>
                <a:cubicBezTo>
                  <a:pt x="197" y="722945"/>
                  <a:pt x="1881" y="573537"/>
                  <a:pt x="685" y="424129"/>
                </a:cubicBezTo>
                <a:cubicBezTo>
                  <a:pt x="286" y="373057"/>
                  <a:pt x="24604" y="337842"/>
                  <a:pt x="67261" y="311176"/>
                </a:cubicBezTo>
                <a:close/>
              </a:path>
            </a:pathLst>
          </a:custGeom>
          <a:solidFill>
            <a:srgbClr val="58B6C0"/>
          </a:solidFill>
          <a:ln w="4426"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5542DA86-E853-4B30-BD7E-19137E5226FB}"/>
              </a:ext>
            </a:extLst>
          </p:cNvPr>
          <p:cNvSpPr/>
          <p:nvPr/>
        </p:nvSpPr>
        <p:spPr>
          <a:xfrm>
            <a:off x="2546878" y="1576182"/>
            <a:ext cx="623173" cy="685344"/>
          </a:xfrm>
          <a:custGeom>
            <a:avLst/>
            <a:gdLst>
              <a:gd name="connsiteX0" fmla="*/ 325438 w 623173"/>
              <a:gd name="connsiteY0" fmla="*/ 80442 h 685344"/>
              <a:gd name="connsiteX1" fmla="*/ 311440 w 623173"/>
              <a:gd name="connsiteY1" fmla="*/ 50542 h 685344"/>
              <a:gd name="connsiteX2" fmla="*/ 484369 w 623173"/>
              <a:gd name="connsiteY2" fmla="*/ 10809 h 685344"/>
              <a:gd name="connsiteX3" fmla="*/ 440605 w 623173"/>
              <a:gd name="connsiteY3" fmla="*/ 83720 h 685344"/>
              <a:gd name="connsiteX4" fmla="*/ 376953 w 623173"/>
              <a:gd name="connsiteY4" fmla="*/ 125269 h 685344"/>
              <a:gd name="connsiteX5" fmla="*/ 330310 w 623173"/>
              <a:gd name="connsiteY5" fmla="*/ 199419 h 685344"/>
              <a:gd name="connsiteX6" fmla="*/ 526804 w 623173"/>
              <a:gd name="connsiteY6" fmla="*/ 223338 h 685344"/>
              <a:gd name="connsiteX7" fmla="*/ 500581 w 623173"/>
              <a:gd name="connsiteY7" fmla="*/ 650965 h 685344"/>
              <a:gd name="connsiteX8" fmla="*/ 341960 w 623173"/>
              <a:gd name="connsiteY8" fmla="*/ 654730 h 685344"/>
              <a:gd name="connsiteX9" fmla="*/ 278440 w 623173"/>
              <a:gd name="connsiteY9" fmla="*/ 657565 h 685344"/>
              <a:gd name="connsiteX10" fmla="*/ 145909 w 623173"/>
              <a:gd name="connsiteY10" fmla="*/ 664918 h 685344"/>
              <a:gd name="connsiteX11" fmla="*/ 0 w 623173"/>
              <a:gd name="connsiteY11" fmla="*/ 426167 h 685344"/>
              <a:gd name="connsiteX12" fmla="*/ 145643 w 623173"/>
              <a:gd name="connsiteY12" fmla="*/ 187016 h 685344"/>
              <a:gd name="connsiteX13" fmla="*/ 275118 w 623173"/>
              <a:gd name="connsiteY13" fmla="*/ 188434 h 685344"/>
              <a:gd name="connsiteX14" fmla="*/ 243004 w 623173"/>
              <a:gd name="connsiteY14" fmla="*/ 121725 h 685344"/>
              <a:gd name="connsiteX15" fmla="*/ 218287 w 623173"/>
              <a:gd name="connsiteY15" fmla="*/ 84783 h 685344"/>
              <a:gd name="connsiteX16" fmla="*/ 266613 w 623173"/>
              <a:gd name="connsiteY16" fmla="*/ 97407 h 685344"/>
              <a:gd name="connsiteX17" fmla="*/ 335537 w 623173"/>
              <a:gd name="connsiteY17" fmla="*/ 90408 h 685344"/>
              <a:gd name="connsiteX18" fmla="*/ 367651 w 623173"/>
              <a:gd name="connsiteY18" fmla="*/ 53333 h 685344"/>
              <a:gd name="connsiteX19" fmla="*/ 325393 w 623173"/>
              <a:gd name="connsiteY19" fmla="*/ 80486 h 68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3173" h="685344">
                <a:moveTo>
                  <a:pt x="325438" y="80442"/>
                </a:moveTo>
                <a:cubicBezTo>
                  <a:pt x="297975" y="81106"/>
                  <a:pt x="299835" y="70298"/>
                  <a:pt x="311440" y="50542"/>
                </a:cubicBezTo>
                <a:cubicBezTo>
                  <a:pt x="340188" y="1507"/>
                  <a:pt x="396089" y="-12091"/>
                  <a:pt x="484369" y="10809"/>
                </a:cubicBezTo>
                <a:cubicBezTo>
                  <a:pt x="469752" y="35083"/>
                  <a:pt x="453983" y="58737"/>
                  <a:pt x="440605" y="83720"/>
                </a:cubicBezTo>
                <a:cubicBezTo>
                  <a:pt x="426652" y="109809"/>
                  <a:pt x="407517" y="124294"/>
                  <a:pt x="376953" y="125269"/>
                </a:cubicBezTo>
                <a:cubicBezTo>
                  <a:pt x="306922" y="127439"/>
                  <a:pt x="305062" y="131071"/>
                  <a:pt x="330310" y="199419"/>
                </a:cubicBezTo>
                <a:cubicBezTo>
                  <a:pt x="412079" y="152776"/>
                  <a:pt x="458323" y="158401"/>
                  <a:pt x="526804" y="223338"/>
                </a:cubicBezTo>
                <a:cubicBezTo>
                  <a:pt x="664607" y="353965"/>
                  <a:pt x="653533" y="539740"/>
                  <a:pt x="500581" y="650965"/>
                </a:cubicBezTo>
                <a:cubicBezTo>
                  <a:pt x="449332" y="688218"/>
                  <a:pt x="394893" y="701639"/>
                  <a:pt x="341960" y="654730"/>
                </a:cubicBezTo>
                <a:cubicBezTo>
                  <a:pt x="317597" y="633159"/>
                  <a:pt x="299835" y="638873"/>
                  <a:pt x="278440" y="657565"/>
                </a:cubicBezTo>
                <a:cubicBezTo>
                  <a:pt x="236714" y="694065"/>
                  <a:pt x="189230" y="692559"/>
                  <a:pt x="145909" y="664918"/>
                </a:cubicBezTo>
                <a:cubicBezTo>
                  <a:pt x="59311" y="609638"/>
                  <a:pt x="0" y="531811"/>
                  <a:pt x="0" y="426167"/>
                </a:cubicBezTo>
                <a:cubicBezTo>
                  <a:pt x="0" y="320522"/>
                  <a:pt x="59754" y="243360"/>
                  <a:pt x="145643" y="187016"/>
                </a:cubicBezTo>
                <a:cubicBezTo>
                  <a:pt x="186793" y="160040"/>
                  <a:pt x="231222" y="160439"/>
                  <a:pt x="275118" y="188434"/>
                </a:cubicBezTo>
                <a:cubicBezTo>
                  <a:pt x="269581" y="144847"/>
                  <a:pt x="267499" y="140993"/>
                  <a:pt x="243004" y="121725"/>
                </a:cubicBezTo>
                <a:cubicBezTo>
                  <a:pt x="230468" y="111847"/>
                  <a:pt x="197911" y="109588"/>
                  <a:pt x="218287" y="84783"/>
                </a:cubicBezTo>
                <a:cubicBezTo>
                  <a:pt x="232462" y="67507"/>
                  <a:pt x="256868" y="84783"/>
                  <a:pt x="266613" y="97407"/>
                </a:cubicBezTo>
                <a:cubicBezTo>
                  <a:pt x="295893" y="135368"/>
                  <a:pt x="315294" y="118447"/>
                  <a:pt x="335537" y="90408"/>
                </a:cubicBezTo>
                <a:cubicBezTo>
                  <a:pt x="346832" y="81195"/>
                  <a:pt x="362956" y="76056"/>
                  <a:pt x="367651" y="53333"/>
                </a:cubicBezTo>
                <a:cubicBezTo>
                  <a:pt x="346478" y="57895"/>
                  <a:pt x="333322" y="64805"/>
                  <a:pt x="325393" y="80486"/>
                </a:cubicBezTo>
                <a:close/>
              </a:path>
            </a:pathLst>
          </a:custGeom>
          <a:solidFill>
            <a:srgbClr val="58B6C0"/>
          </a:solidFill>
          <a:ln w="4426"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F2361F08-E012-45BE-A184-FEC2755C9452}"/>
              </a:ext>
            </a:extLst>
          </p:cNvPr>
          <p:cNvSpPr/>
          <p:nvPr/>
        </p:nvSpPr>
        <p:spPr>
          <a:xfrm>
            <a:off x="4979372" y="1103890"/>
            <a:ext cx="303804" cy="241406"/>
          </a:xfrm>
          <a:custGeom>
            <a:avLst/>
            <a:gdLst>
              <a:gd name="connsiteX0" fmla="*/ 250694 w 303804"/>
              <a:gd name="connsiteY0" fmla="*/ 169491 h 241406"/>
              <a:gd name="connsiteX1" fmla="*/ 196521 w 303804"/>
              <a:gd name="connsiteY1" fmla="*/ 132017 h 241406"/>
              <a:gd name="connsiteX2" fmla="*/ 153111 w 303804"/>
              <a:gd name="connsiteY2" fmla="*/ 191373 h 241406"/>
              <a:gd name="connsiteX3" fmla="*/ 127243 w 303804"/>
              <a:gd name="connsiteY3" fmla="*/ 240098 h 241406"/>
              <a:gd name="connsiteX4" fmla="*/ 99603 w 303804"/>
              <a:gd name="connsiteY4" fmla="*/ 207009 h 241406"/>
              <a:gd name="connsiteX5" fmla="*/ 76746 w 303804"/>
              <a:gd name="connsiteY5" fmla="*/ 190974 h 241406"/>
              <a:gd name="connsiteX6" fmla="*/ 2286 w 303804"/>
              <a:gd name="connsiteY6" fmla="*/ 50780 h 241406"/>
              <a:gd name="connsiteX7" fmla="*/ 48309 w 303804"/>
              <a:gd name="connsiteY7" fmla="*/ 283 h 241406"/>
              <a:gd name="connsiteX8" fmla="*/ 97299 w 303804"/>
              <a:gd name="connsiteY8" fmla="*/ 39972 h 241406"/>
              <a:gd name="connsiteX9" fmla="*/ 230938 w 303804"/>
              <a:gd name="connsiteY9" fmla="*/ 82894 h 241406"/>
              <a:gd name="connsiteX10" fmla="*/ 303804 w 303804"/>
              <a:gd name="connsiteY10" fmla="*/ 53349 h 241406"/>
              <a:gd name="connsiteX11" fmla="*/ 299507 w 303804"/>
              <a:gd name="connsiteY11" fmla="*/ 119039 h 241406"/>
              <a:gd name="connsiteX12" fmla="*/ 300127 w 303804"/>
              <a:gd name="connsiteY12" fmla="*/ 117932 h 241406"/>
              <a:gd name="connsiteX13" fmla="*/ 287237 w 303804"/>
              <a:gd name="connsiteY13" fmla="*/ 143667 h 241406"/>
              <a:gd name="connsiteX14" fmla="*/ 287636 w 303804"/>
              <a:gd name="connsiteY14" fmla="*/ 143047 h 241406"/>
              <a:gd name="connsiteX15" fmla="*/ 250428 w 303804"/>
              <a:gd name="connsiteY15" fmla="*/ 168340 h 241406"/>
              <a:gd name="connsiteX16" fmla="*/ 250738 w 303804"/>
              <a:gd name="connsiteY16" fmla="*/ 169491 h 24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3804" h="241406">
                <a:moveTo>
                  <a:pt x="250694" y="169491"/>
                </a:moveTo>
                <a:cubicBezTo>
                  <a:pt x="249675" y="132460"/>
                  <a:pt x="223762" y="126525"/>
                  <a:pt x="196521" y="132017"/>
                </a:cubicBezTo>
                <a:cubicBezTo>
                  <a:pt x="166932" y="137997"/>
                  <a:pt x="148992" y="162625"/>
                  <a:pt x="153111" y="191373"/>
                </a:cubicBezTo>
                <a:cubicBezTo>
                  <a:pt x="156876" y="217817"/>
                  <a:pt x="157408" y="233587"/>
                  <a:pt x="127243" y="240098"/>
                </a:cubicBezTo>
                <a:cubicBezTo>
                  <a:pt x="94198" y="247274"/>
                  <a:pt x="102039" y="223354"/>
                  <a:pt x="99603" y="207009"/>
                </a:cubicBezTo>
                <a:cubicBezTo>
                  <a:pt x="97521" y="193145"/>
                  <a:pt x="85295" y="195404"/>
                  <a:pt x="76746" y="190974"/>
                </a:cubicBezTo>
                <a:cubicBezTo>
                  <a:pt x="11898" y="157310"/>
                  <a:pt x="-7194" y="119526"/>
                  <a:pt x="2286" y="50780"/>
                </a:cubicBezTo>
                <a:cubicBezTo>
                  <a:pt x="6228" y="22254"/>
                  <a:pt x="22130" y="3340"/>
                  <a:pt x="48309" y="283"/>
                </a:cubicBezTo>
                <a:cubicBezTo>
                  <a:pt x="73513" y="-2596"/>
                  <a:pt x="89060" y="16894"/>
                  <a:pt x="97299" y="39972"/>
                </a:cubicBezTo>
                <a:cubicBezTo>
                  <a:pt x="116612" y="94278"/>
                  <a:pt x="177075" y="114255"/>
                  <a:pt x="230938" y="82894"/>
                </a:cubicBezTo>
                <a:cubicBezTo>
                  <a:pt x="253307" y="69871"/>
                  <a:pt x="271557" y="47856"/>
                  <a:pt x="303804" y="53349"/>
                </a:cubicBezTo>
                <a:cubicBezTo>
                  <a:pt x="302342" y="75762"/>
                  <a:pt x="300925" y="97378"/>
                  <a:pt x="299507" y="119039"/>
                </a:cubicBezTo>
                <a:cubicBezTo>
                  <a:pt x="299507" y="119039"/>
                  <a:pt x="300127" y="117932"/>
                  <a:pt x="300127" y="117932"/>
                </a:cubicBezTo>
                <a:cubicBezTo>
                  <a:pt x="284535" y="120855"/>
                  <a:pt x="281523" y="130068"/>
                  <a:pt x="287237" y="143667"/>
                </a:cubicBezTo>
                <a:cubicBezTo>
                  <a:pt x="287237" y="143667"/>
                  <a:pt x="287636" y="143047"/>
                  <a:pt x="287636" y="143047"/>
                </a:cubicBezTo>
                <a:cubicBezTo>
                  <a:pt x="271823" y="146413"/>
                  <a:pt x="259553" y="155095"/>
                  <a:pt x="250428" y="168340"/>
                </a:cubicBezTo>
                <a:lnTo>
                  <a:pt x="250738" y="169491"/>
                </a:lnTo>
                <a:close/>
              </a:path>
            </a:pathLst>
          </a:custGeom>
          <a:solidFill>
            <a:srgbClr val="58B6C0"/>
          </a:solidFill>
          <a:ln w="4426"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280EC415-670F-4E08-8F49-59EA71B6A16A}"/>
              </a:ext>
            </a:extLst>
          </p:cNvPr>
          <p:cNvSpPr/>
          <p:nvPr/>
        </p:nvSpPr>
        <p:spPr>
          <a:xfrm>
            <a:off x="5197514" y="3402175"/>
            <a:ext cx="160476" cy="600035"/>
          </a:xfrm>
          <a:custGeom>
            <a:avLst/>
            <a:gdLst>
              <a:gd name="connsiteX0" fmla="*/ 160476 w 160476"/>
              <a:gd name="connsiteY0" fmla="*/ 290970 h 600035"/>
              <a:gd name="connsiteX1" fmla="*/ 124199 w 160476"/>
              <a:gd name="connsiteY1" fmla="*/ 429836 h 600035"/>
              <a:gd name="connsiteX2" fmla="*/ 76714 w 160476"/>
              <a:gd name="connsiteY2" fmla="*/ 562899 h 600035"/>
              <a:gd name="connsiteX3" fmla="*/ 44866 w 160476"/>
              <a:gd name="connsiteY3" fmla="*/ 599753 h 600035"/>
              <a:gd name="connsiteX4" fmla="*/ 18422 w 160476"/>
              <a:gd name="connsiteY4" fmla="*/ 552135 h 600035"/>
              <a:gd name="connsiteX5" fmla="*/ 59971 w 160476"/>
              <a:gd name="connsiteY5" fmla="*/ 429747 h 600035"/>
              <a:gd name="connsiteX6" fmla="*/ 59350 w 160476"/>
              <a:gd name="connsiteY6" fmla="*/ 167164 h 600035"/>
              <a:gd name="connsiteX7" fmla="*/ 4026 w 160476"/>
              <a:gd name="connsiteY7" fmla="*/ 43049 h 600035"/>
              <a:gd name="connsiteX8" fmla="*/ 12619 w 160476"/>
              <a:gd name="connsiteY8" fmla="*/ 4822 h 600035"/>
              <a:gd name="connsiteX9" fmla="*/ 50890 w 160476"/>
              <a:gd name="connsiteY9" fmla="*/ 12795 h 600035"/>
              <a:gd name="connsiteX10" fmla="*/ 160476 w 160476"/>
              <a:gd name="connsiteY10" fmla="*/ 290970 h 60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476" h="600035">
                <a:moveTo>
                  <a:pt x="160476" y="290970"/>
                </a:moveTo>
                <a:cubicBezTo>
                  <a:pt x="160476" y="350946"/>
                  <a:pt x="143645" y="390723"/>
                  <a:pt x="124199" y="429836"/>
                </a:cubicBezTo>
                <a:cubicBezTo>
                  <a:pt x="103114" y="472271"/>
                  <a:pt x="79239" y="513687"/>
                  <a:pt x="76714" y="562899"/>
                </a:cubicBezTo>
                <a:cubicBezTo>
                  <a:pt x="75696" y="583053"/>
                  <a:pt x="68564" y="602632"/>
                  <a:pt x="44866" y="599753"/>
                </a:cubicBezTo>
                <a:cubicBezTo>
                  <a:pt x="18555" y="596563"/>
                  <a:pt x="15720" y="574416"/>
                  <a:pt x="18422" y="552135"/>
                </a:cubicBezTo>
                <a:cubicBezTo>
                  <a:pt x="23737" y="508460"/>
                  <a:pt x="37690" y="466734"/>
                  <a:pt x="59971" y="429747"/>
                </a:cubicBezTo>
                <a:cubicBezTo>
                  <a:pt x="113390" y="341157"/>
                  <a:pt x="111486" y="255667"/>
                  <a:pt x="59350" y="167164"/>
                </a:cubicBezTo>
                <a:cubicBezTo>
                  <a:pt x="36494" y="128362"/>
                  <a:pt x="21655" y="84820"/>
                  <a:pt x="4026" y="43049"/>
                </a:cubicBezTo>
                <a:cubicBezTo>
                  <a:pt x="-1865" y="29096"/>
                  <a:pt x="-3017" y="13548"/>
                  <a:pt x="12619" y="4822"/>
                </a:cubicBezTo>
                <a:cubicBezTo>
                  <a:pt x="26572" y="-2974"/>
                  <a:pt x="44733" y="-1999"/>
                  <a:pt x="50890" y="12795"/>
                </a:cubicBezTo>
                <a:cubicBezTo>
                  <a:pt x="90977" y="109271"/>
                  <a:pt x="156047" y="196577"/>
                  <a:pt x="160476" y="290970"/>
                </a:cubicBezTo>
                <a:close/>
              </a:path>
            </a:pathLst>
          </a:custGeom>
          <a:solidFill>
            <a:srgbClr val="58B6C0"/>
          </a:solidFill>
          <a:ln w="4426"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50A984BE-D207-4FBF-877E-AC157F08417D}"/>
              </a:ext>
            </a:extLst>
          </p:cNvPr>
          <p:cNvSpPr/>
          <p:nvPr/>
        </p:nvSpPr>
        <p:spPr>
          <a:xfrm>
            <a:off x="4562833" y="3402520"/>
            <a:ext cx="159877" cy="599377"/>
          </a:xfrm>
          <a:custGeom>
            <a:avLst/>
            <a:gdLst>
              <a:gd name="connsiteX0" fmla="*/ 101 w 159877"/>
              <a:gd name="connsiteY0" fmla="*/ 304179 h 599377"/>
              <a:gd name="connsiteX1" fmla="*/ 107030 w 159877"/>
              <a:gd name="connsiteY1" fmla="*/ 15064 h 599377"/>
              <a:gd name="connsiteX2" fmla="*/ 144459 w 159877"/>
              <a:gd name="connsiteY2" fmla="*/ 3459 h 599377"/>
              <a:gd name="connsiteX3" fmla="*/ 154647 w 159877"/>
              <a:gd name="connsiteY3" fmla="*/ 46204 h 599377"/>
              <a:gd name="connsiteX4" fmla="*/ 85458 w 159877"/>
              <a:gd name="connsiteY4" fmla="*/ 198934 h 599377"/>
              <a:gd name="connsiteX5" fmla="*/ 86211 w 159877"/>
              <a:gd name="connsiteY5" fmla="*/ 400168 h 599377"/>
              <a:gd name="connsiteX6" fmla="*/ 140163 w 159877"/>
              <a:gd name="connsiteY6" fmla="*/ 545146 h 599377"/>
              <a:gd name="connsiteX7" fmla="*/ 114870 w 159877"/>
              <a:gd name="connsiteY7" fmla="*/ 599098 h 599377"/>
              <a:gd name="connsiteX8" fmla="*/ 82003 w 159877"/>
              <a:gd name="connsiteY8" fmla="*/ 556043 h 599377"/>
              <a:gd name="connsiteX9" fmla="*/ 35227 w 159877"/>
              <a:gd name="connsiteY9" fmla="*/ 428649 h 599377"/>
              <a:gd name="connsiteX10" fmla="*/ 146 w 159877"/>
              <a:gd name="connsiteY10" fmla="*/ 304135 h 59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77" h="599377">
                <a:moveTo>
                  <a:pt x="101" y="304179"/>
                </a:moveTo>
                <a:cubicBezTo>
                  <a:pt x="2980" y="195833"/>
                  <a:pt x="69113" y="110609"/>
                  <a:pt x="107030" y="15064"/>
                </a:cubicBezTo>
                <a:cubicBezTo>
                  <a:pt x="113099" y="-218"/>
                  <a:pt x="129444" y="-3452"/>
                  <a:pt x="144459" y="3459"/>
                </a:cubicBezTo>
                <a:cubicBezTo>
                  <a:pt x="164880" y="12849"/>
                  <a:pt x="161336" y="30745"/>
                  <a:pt x="154647" y="46204"/>
                </a:cubicBezTo>
                <a:cubicBezTo>
                  <a:pt x="132500" y="97542"/>
                  <a:pt x="111814" y="149810"/>
                  <a:pt x="85458" y="198934"/>
                </a:cubicBezTo>
                <a:cubicBezTo>
                  <a:pt x="48782" y="267326"/>
                  <a:pt x="50952" y="332529"/>
                  <a:pt x="86211" y="400168"/>
                </a:cubicBezTo>
                <a:cubicBezTo>
                  <a:pt x="110086" y="446013"/>
                  <a:pt x="133607" y="492656"/>
                  <a:pt x="140163" y="545146"/>
                </a:cubicBezTo>
                <a:cubicBezTo>
                  <a:pt x="143042" y="568268"/>
                  <a:pt x="145788" y="595510"/>
                  <a:pt x="114870" y="599098"/>
                </a:cubicBezTo>
                <a:cubicBezTo>
                  <a:pt x="87407" y="602287"/>
                  <a:pt x="83376" y="577570"/>
                  <a:pt x="82003" y="556043"/>
                </a:cubicBezTo>
                <a:cubicBezTo>
                  <a:pt x="78902" y="508913"/>
                  <a:pt x="55027" y="469534"/>
                  <a:pt x="35227" y="428649"/>
                </a:cubicBezTo>
                <a:cubicBezTo>
                  <a:pt x="16136" y="389227"/>
                  <a:pt x="-1803" y="349582"/>
                  <a:pt x="146" y="304135"/>
                </a:cubicBezTo>
                <a:close/>
              </a:path>
            </a:pathLst>
          </a:custGeom>
          <a:solidFill>
            <a:srgbClr val="58B6C0"/>
          </a:solidFill>
          <a:ln w="4426"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FC471728-0708-4D79-9FBF-EB45BAAD167A}"/>
              </a:ext>
            </a:extLst>
          </p:cNvPr>
          <p:cNvSpPr/>
          <p:nvPr/>
        </p:nvSpPr>
        <p:spPr>
          <a:xfrm>
            <a:off x="4276313" y="3576971"/>
            <a:ext cx="221591" cy="251248"/>
          </a:xfrm>
          <a:custGeom>
            <a:avLst/>
            <a:gdLst>
              <a:gd name="connsiteX0" fmla="*/ 128178 w 221591"/>
              <a:gd name="connsiteY0" fmla="*/ 73252 h 251248"/>
              <a:gd name="connsiteX1" fmla="*/ 221508 w 221591"/>
              <a:gd name="connsiteY1" fmla="*/ 126806 h 251248"/>
              <a:gd name="connsiteX2" fmla="*/ 128089 w 221591"/>
              <a:gd name="connsiteY2" fmla="*/ 175885 h 251248"/>
              <a:gd name="connsiteX3" fmla="*/ 148066 w 221591"/>
              <a:gd name="connsiteY3" fmla="*/ 206094 h 251248"/>
              <a:gd name="connsiteX4" fmla="*/ 139473 w 221591"/>
              <a:gd name="connsiteY4" fmla="*/ 242328 h 251248"/>
              <a:gd name="connsiteX5" fmla="*/ 104435 w 221591"/>
              <a:gd name="connsiteY5" fmla="*/ 238164 h 251248"/>
              <a:gd name="connsiteX6" fmla="*/ 12700 w 221591"/>
              <a:gd name="connsiteY6" fmla="*/ 145986 h 251248"/>
              <a:gd name="connsiteX7" fmla="*/ 14250 w 221591"/>
              <a:gd name="connsiteY7" fmla="*/ 102177 h 251248"/>
              <a:gd name="connsiteX8" fmla="*/ 97481 w 221591"/>
              <a:gd name="connsiteY8" fmla="*/ 19035 h 251248"/>
              <a:gd name="connsiteX9" fmla="*/ 142264 w 221591"/>
              <a:gd name="connsiteY9" fmla="*/ 8892 h 251248"/>
              <a:gd name="connsiteX10" fmla="*/ 137435 w 221591"/>
              <a:gd name="connsiteY10" fmla="*/ 54914 h 251248"/>
              <a:gd name="connsiteX11" fmla="*/ 128178 w 221591"/>
              <a:gd name="connsiteY11" fmla="*/ 73297 h 25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1591" h="251248">
                <a:moveTo>
                  <a:pt x="128178" y="73252"/>
                </a:moveTo>
                <a:cubicBezTo>
                  <a:pt x="156704" y="99697"/>
                  <a:pt x="224299" y="42822"/>
                  <a:pt x="221508" y="126806"/>
                </a:cubicBezTo>
                <a:cubicBezTo>
                  <a:pt x="218850" y="206980"/>
                  <a:pt x="154932" y="144169"/>
                  <a:pt x="128089" y="175885"/>
                </a:cubicBezTo>
                <a:cubicBezTo>
                  <a:pt x="123659" y="188110"/>
                  <a:pt x="139916" y="195818"/>
                  <a:pt x="148066" y="206094"/>
                </a:cubicBezTo>
                <a:cubicBezTo>
                  <a:pt x="161798" y="223369"/>
                  <a:pt x="148642" y="231564"/>
                  <a:pt x="139473" y="242328"/>
                </a:cubicBezTo>
                <a:cubicBezTo>
                  <a:pt x="125298" y="258939"/>
                  <a:pt x="115288" y="249282"/>
                  <a:pt x="104435" y="238164"/>
                </a:cubicBezTo>
                <a:cubicBezTo>
                  <a:pt x="74182" y="207113"/>
                  <a:pt x="44592" y="175265"/>
                  <a:pt x="12700" y="145986"/>
                </a:cubicBezTo>
                <a:cubicBezTo>
                  <a:pt x="-6214" y="128577"/>
                  <a:pt x="-2582" y="117769"/>
                  <a:pt x="14250" y="102177"/>
                </a:cubicBezTo>
                <a:cubicBezTo>
                  <a:pt x="42998" y="75556"/>
                  <a:pt x="69663" y="46675"/>
                  <a:pt x="97481" y="19035"/>
                </a:cubicBezTo>
                <a:cubicBezTo>
                  <a:pt x="109972" y="6632"/>
                  <a:pt x="120293" y="-10820"/>
                  <a:pt x="142264" y="8892"/>
                </a:cubicBezTo>
                <a:cubicBezTo>
                  <a:pt x="164190" y="28559"/>
                  <a:pt x="148642" y="40341"/>
                  <a:pt x="137435" y="54914"/>
                </a:cubicBezTo>
                <a:cubicBezTo>
                  <a:pt x="132873" y="60850"/>
                  <a:pt x="130525" y="68513"/>
                  <a:pt x="128178" y="73297"/>
                </a:cubicBezTo>
                <a:close/>
              </a:path>
            </a:pathLst>
          </a:custGeom>
          <a:solidFill>
            <a:srgbClr val="58B6C0"/>
          </a:solidFill>
          <a:ln w="4426"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8872A699-C532-4A53-B218-BB65A93E22BF}"/>
              </a:ext>
            </a:extLst>
          </p:cNvPr>
          <p:cNvSpPr/>
          <p:nvPr/>
        </p:nvSpPr>
        <p:spPr>
          <a:xfrm>
            <a:off x="5422518" y="3576420"/>
            <a:ext cx="222727" cy="251706"/>
          </a:xfrm>
          <a:custGeom>
            <a:avLst/>
            <a:gdLst>
              <a:gd name="connsiteX0" fmla="*/ 93120 w 222727"/>
              <a:gd name="connsiteY0" fmla="*/ 63660 h 251706"/>
              <a:gd name="connsiteX1" fmla="*/ 73542 w 222727"/>
              <a:gd name="connsiteY1" fmla="*/ 42841 h 251706"/>
              <a:gd name="connsiteX2" fmla="*/ 82268 w 222727"/>
              <a:gd name="connsiteY2" fmla="*/ 7316 h 251706"/>
              <a:gd name="connsiteX3" fmla="*/ 113629 w 222727"/>
              <a:gd name="connsiteY3" fmla="*/ 9088 h 251706"/>
              <a:gd name="connsiteX4" fmla="*/ 214666 w 222727"/>
              <a:gd name="connsiteY4" fmla="*/ 110435 h 251706"/>
              <a:gd name="connsiteX5" fmla="*/ 209396 w 222727"/>
              <a:gd name="connsiteY5" fmla="*/ 145074 h 251706"/>
              <a:gd name="connsiteX6" fmla="*/ 125677 w 222727"/>
              <a:gd name="connsiteY6" fmla="*/ 228615 h 251706"/>
              <a:gd name="connsiteX7" fmla="*/ 82002 w 222727"/>
              <a:gd name="connsiteY7" fmla="*/ 243676 h 251706"/>
              <a:gd name="connsiteX8" fmla="*/ 84571 w 222727"/>
              <a:gd name="connsiteY8" fmla="*/ 193046 h 251706"/>
              <a:gd name="connsiteX9" fmla="*/ 95379 w 222727"/>
              <a:gd name="connsiteY9" fmla="*/ 175993 h 251706"/>
              <a:gd name="connsiteX10" fmla="*/ 12 w 222727"/>
              <a:gd name="connsiteY10" fmla="*/ 124433 h 251706"/>
              <a:gd name="connsiteX11" fmla="*/ 93165 w 222727"/>
              <a:gd name="connsiteY11" fmla="*/ 63704 h 25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726" h="251706">
                <a:moveTo>
                  <a:pt x="93120" y="63660"/>
                </a:moveTo>
                <a:cubicBezTo>
                  <a:pt x="93696" y="58699"/>
                  <a:pt x="80806" y="52010"/>
                  <a:pt x="73542" y="42841"/>
                </a:cubicBezTo>
                <a:cubicBezTo>
                  <a:pt x="60031" y="25876"/>
                  <a:pt x="71593" y="17814"/>
                  <a:pt x="82268" y="7316"/>
                </a:cubicBezTo>
                <a:cubicBezTo>
                  <a:pt x="94228" y="-4422"/>
                  <a:pt x="103884" y="-702"/>
                  <a:pt x="113629" y="9088"/>
                </a:cubicBezTo>
                <a:cubicBezTo>
                  <a:pt x="147338" y="42841"/>
                  <a:pt x="180426" y="77214"/>
                  <a:pt x="214666" y="110435"/>
                </a:cubicBezTo>
                <a:cubicBezTo>
                  <a:pt x="230524" y="125850"/>
                  <a:pt x="219849" y="134621"/>
                  <a:pt x="209396" y="145074"/>
                </a:cubicBezTo>
                <a:cubicBezTo>
                  <a:pt x="181489" y="172892"/>
                  <a:pt x="154602" y="201861"/>
                  <a:pt x="125677" y="228615"/>
                </a:cubicBezTo>
                <a:cubicBezTo>
                  <a:pt x="114515" y="238936"/>
                  <a:pt x="107561" y="264716"/>
                  <a:pt x="82002" y="243676"/>
                </a:cubicBezTo>
                <a:cubicBezTo>
                  <a:pt x="57285" y="223344"/>
                  <a:pt x="70352" y="209435"/>
                  <a:pt x="84571" y="193046"/>
                </a:cubicBezTo>
                <a:cubicBezTo>
                  <a:pt x="89532" y="187288"/>
                  <a:pt x="92854" y="180112"/>
                  <a:pt x="95379" y="175993"/>
                </a:cubicBezTo>
                <a:cubicBezTo>
                  <a:pt x="68758" y="144543"/>
                  <a:pt x="1030" y="208195"/>
                  <a:pt x="12" y="124433"/>
                </a:cubicBezTo>
                <a:cubicBezTo>
                  <a:pt x="-1007" y="41113"/>
                  <a:pt x="65879" y="105120"/>
                  <a:pt x="93165" y="63704"/>
                </a:cubicBezTo>
                <a:close/>
              </a:path>
            </a:pathLst>
          </a:custGeom>
          <a:solidFill>
            <a:schemeClr val="accent3">
              <a:lumMod val="60000"/>
              <a:lumOff val="40000"/>
            </a:schemeClr>
          </a:solidFill>
          <a:ln w="4426"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93F3BF13-D743-4291-8AC7-452B8C1CD2D9}"/>
              </a:ext>
            </a:extLst>
          </p:cNvPr>
          <p:cNvSpPr/>
          <p:nvPr/>
        </p:nvSpPr>
        <p:spPr>
          <a:xfrm>
            <a:off x="4913793" y="3704257"/>
            <a:ext cx="91248" cy="65770"/>
          </a:xfrm>
          <a:custGeom>
            <a:avLst/>
            <a:gdLst>
              <a:gd name="connsiteX0" fmla="*/ 57323 w 91248"/>
              <a:gd name="connsiteY0" fmla="*/ 183 h 65770"/>
              <a:gd name="connsiteX1" fmla="*/ 91120 w 91248"/>
              <a:gd name="connsiteY1" fmla="*/ 26141 h 65770"/>
              <a:gd name="connsiteX2" fmla="*/ 39604 w 91248"/>
              <a:gd name="connsiteY2" fmla="*/ 65741 h 65770"/>
              <a:gd name="connsiteX3" fmla="*/ 4 w 91248"/>
              <a:gd name="connsiteY3" fmla="*/ 37834 h 65770"/>
              <a:gd name="connsiteX4" fmla="*/ 57367 w 91248"/>
              <a:gd name="connsiteY4" fmla="*/ 183 h 65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8" h="65770">
                <a:moveTo>
                  <a:pt x="57323" y="183"/>
                </a:moveTo>
                <a:cubicBezTo>
                  <a:pt x="77743" y="-1190"/>
                  <a:pt x="92803" y="4923"/>
                  <a:pt x="91120" y="26141"/>
                </a:cubicBezTo>
                <a:cubicBezTo>
                  <a:pt x="88684" y="56660"/>
                  <a:pt x="66270" y="65120"/>
                  <a:pt x="39604" y="65741"/>
                </a:cubicBezTo>
                <a:cubicBezTo>
                  <a:pt x="19627" y="66228"/>
                  <a:pt x="270" y="60824"/>
                  <a:pt x="4" y="37834"/>
                </a:cubicBezTo>
                <a:cubicBezTo>
                  <a:pt x="-483" y="-3094"/>
                  <a:pt x="39427" y="13206"/>
                  <a:pt x="57367" y="183"/>
                </a:cubicBezTo>
                <a:close/>
              </a:path>
            </a:pathLst>
          </a:custGeom>
          <a:solidFill>
            <a:srgbClr val="58B6C0"/>
          </a:solidFill>
          <a:ln w="4426"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DD9203D4-EDAF-4DC0-AB6D-61CC88873BC3}"/>
              </a:ext>
            </a:extLst>
          </p:cNvPr>
          <p:cNvSpPr/>
          <p:nvPr/>
        </p:nvSpPr>
        <p:spPr>
          <a:xfrm>
            <a:off x="3196083" y="3465041"/>
            <a:ext cx="150354" cy="143385"/>
          </a:xfrm>
          <a:custGeom>
            <a:avLst/>
            <a:gdLst>
              <a:gd name="connsiteX0" fmla="*/ 91412 w 150354"/>
              <a:gd name="connsiteY0" fmla="*/ 45519 h 143385"/>
              <a:gd name="connsiteX1" fmla="*/ 122242 w 150354"/>
              <a:gd name="connsiteY1" fmla="*/ 19562 h 143385"/>
              <a:gd name="connsiteX2" fmla="*/ 148952 w 150354"/>
              <a:gd name="connsiteY2" fmla="*/ 58453 h 143385"/>
              <a:gd name="connsiteX3" fmla="*/ 94823 w 150354"/>
              <a:gd name="connsiteY3" fmla="*/ 141241 h 143385"/>
              <a:gd name="connsiteX4" fmla="*/ 1138 w 150354"/>
              <a:gd name="connsiteY4" fmla="*/ 82461 h 143385"/>
              <a:gd name="connsiteX5" fmla="*/ 57305 w 150354"/>
              <a:gd name="connsiteY5" fmla="*/ 1489 h 143385"/>
              <a:gd name="connsiteX6" fmla="*/ 79453 w 150354"/>
              <a:gd name="connsiteY6" fmla="*/ 34179 h 143385"/>
              <a:gd name="connsiteX7" fmla="*/ 68069 w 150354"/>
              <a:gd name="connsiteY7" fmla="*/ 53802 h 143385"/>
              <a:gd name="connsiteX8" fmla="*/ 91457 w 150354"/>
              <a:gd name="connsiteY8" fmla="*/ 45519 h 14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54" h="143385">
                <a:moveTo>
                  <a:pt x="91412" y="45519"/>
                </a:moveTo>
                <a:cubicBezTo>
                  <a:pt x="103948" y="38875"/>
                  <a:pt x="106517" y="15176"/>
                  <a:pt x="122242" y="19562"/>
                </a:cubicBezTo>
                <a:cubicBezTo>
                  <a:pt x="137878" y="23903"/>
                  <a:pt x="146294" y="41621"/>
                  <a:pt x="148952" y="58453"/>
                </a:cubicBezTo>
                <a:cubicBezTo>
                  <a:pt x="155818" y="101951"/>
                  <a:pt x="137435" y="130876"/>
                  <a:pt x="94823" y="141241"/>
                </a:cubicBezTo>
                <a:cubicBezTo>
                  <a:pt x="52388" y="151606"/>
                  <a:pt x="6852" y="123168"/>
                  <a:pt x="1138" y="82461"/>
                </a:cubicBezTo>
                <a:cubicBezTo>
                  <a:pt x="-4886" y="39628"/>
                  <a:pt x="12877" y="10038"/>
                  <a:pt x="57305" y="1489"/>
                </a:cubicBezTo>
                <a:cubicBezTo>
                  <a:pt x="87603" y="-4313"/>
                  <a:pt x="96240" y="6893"/>
                  <a:pt x="79453" y="34179"/>
                </a:cubicBezTo>
                <a:cubicBezTo>
                  <a:pt x="75200" y="40735"/>
                  <a:pt x="56286" y="41266"/>
                  <a:pt x="68069" y="53802"/>
                </a:cubicBezTo>
                <a:cubicBezTo>
                  <a:pt x="76130" y="62395"/>
                  <a:pt x="86008" y="55308"/>
                  <a:pt x="91457" y="45519"/>
                </a:cubicBezTo>
                <a:close/>
              </a:path>
            </a:pathLst>
          </a:custGeom>
          <a:solidFill>
            <a:srgbClr val="58B6C0"/>
          </a:solidFill>
          <a:ln w="4426"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41209E6E-B51F-499F-9E89-5D1078AE65ED}"/>
              </a:ext>
            </a:extLst>
          </p:cNvPr>
          <p:cNvSpPr/>
          <p:nvPr/>
        </p:nvSpPr>
        <p:spPr>
          <a:xfrm>
            <a:off x="3327873" y="3193636"/>
            <a:ext cx="119676" cy="166630"/>
          </a:xfrm>
          <a:custGeom>
            <a:avLst/>
            <a:gdLst>
              <a:gd name="connsiteX0" fmla="*/ 5203 w 119676"/>
              <a:gd name="connsiteY0" fmla="*/ 25018 h 166630"/>
              <a:gd name="connsiteX1" fmla="*/ 13840 w 119676"/>
              <a:gd name="connsiteY1" fmla="*/ 257 h 166630"/>
              <a:gd name="connsiteX2" fmla="*/ 115011 w 119676"/>
              <a:gd name="connsiteY2" fmla="*/ 65017 h 166630"/>
              <a:gd name="connsiteX3" fmla="*/ 48125 w 119676"/>
              <a:gd name="connsiteY3" fmla="*/ 166630 h 166630"/>
              <a:gd name="connsiteX4" fmla="*/ 56364 w 119676"/>
              <a:gd name="connsiteY4" fmla="*/ 92214 h 166630"/>
              <a:gd name="connsiteX5" fmla="*/ 4494 w 119676"/>
              <a:gd name="connsiteY5" fmla="*/ 23866 h 166630"/>
              <a:gd name="connsiteX6" fmla="*/ 5203 w 119676"/>
              <a:gd name="connsiteY6" fmla="*/ 24974 h 1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6" h="166630">
                <a:moveTo>
                  <a:pt x="5203" y="25018"/>
                </a:moveTo>
                <a:cubicBezTo>
                  <a:pt x="3741" y="15273"/>
                  <a:pt x="-9858" y="1630"/>
                  <a:pt x="13840" y="257"/>
                </a:cubicBezTo>
                <a:cubicBezTo>
                  <a:pt x="63451" y="-2622"/>
                  <a:pt x="101102" y="18684"/>
                  <a:pt x="115011" y="65017"/>
                </a:cubicBezTo>
                <a:cubicBezTo>
                  <a:pt x="130558" y="116798"/>
                  <a:pt x="106993" y="152810"/>
                  <a:pt x="48125" y="166630"/>
                </a:cubicBezTo>
                <a:cubicBezTo>
                  <a:pt x="81922" y="143154"/>
                  <a:pt x="57028" y="116842"/>
                  <a:pt x="56364" y="92214"/>
                </a:cubicBezTo>
                <a:cubicBezTo>
                  <a:pt x="55434" y="58594"/>
                  <a:pt x="37272" y="34896"/>
                  <a:pt x="4494" y="23866"/>
                </a:cubicBezTo>
                <a:lnTo>
                  <a:pt x="5203" y="24974"/>
                </a:lnTo>
                <a:close/>
              </a:path>
            </a:pathLst>
          </a:custGeom>
          <a:solidFill>
            <a:srgbClr val="58B6C0"/>
          </a:solidFill>
          <a:ln w="4426"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165B9AF1-AF09-41B2-A732-4470D9493687}"/>
              </a:ext>
            </a:extLst>
          </p:cNvPr>
          <p:cNvSpPr/>
          <p:nvPr/>
        </p:nvSpPr>
        <p:spPr>
          <a:xfrm>
            <a:off x="3266104" y="3217502"/>
            <a:ext cx="96323" cy="139675"/>
          </a:xfrm>
          <a:custGeom>
            <a:avLst/>
            <a:gdLst>
              <a:gd name="connsiteX0" fmla="*/ 66307 w 96323"/>
              <a:gd name="connsiteY0" fmla="*/ 44 h 139675"/>
              <a:gd name="connsiteX1" fmla="*/ 82031 w 96323"/>
              <a:gd name="connsiteY1" fmla="*/ 31317 h 139675"/>
              <a:gd name="connsiteX2" fmla="*/ 75697 w 96323"/>
              <a:gd name="connsiteY2" fmla="*/ 139220 h 139675"/>
              <a:gd name="connsiteX3" fmla="*/ 58333 w 96323"/>
              <a:gd name="connsiteY3" fmla="*/ 139087 h 139675"/>
              <a:gd name="connsiteX4" fmla="*/ 4293 w 96323"/>
              <a:gd name="connsiteY4" fmla="*/ 23565 h 139675"/>
              <a:gd name="connsiteX5" fmla="*/ 67059 w 96323"/>
              <a:gd name="connsiteY5" fmla="*/ 1152 h 139675"/>
              <a:gd name="connsiteX6" fmla="*/ 66351 w 96323"/>
              <a:gd name="connsiteY6" fmla="*/ 0 h 13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23" h="139675">
                <a:moveTo>
                  <a:pt x="66307" y="44"/>
                </a:moveTo>
                <a:cubicBezTo>
                  <a:pt x="50271" y="20641"/>
                  <a:pt x="74634" y="24097"/>
                  <a:pt x="82031" y="31317"/>
                </a:cubicBezTo>
                <a:cubicBezTo>
                  <a:pt x="122163" y="70695"/>
                  <a:pt x="63782" y="102721"/>
                  <a:pt x="75697" y="139220"/>
                </a:cubicBezTo>
                <a:cubicBezTo>
                  <a:pt x="69894" y="139220"/>
                  <a:pt x="63870" y="140327"/>
                  <a:pt x="58333" y="139087"/>
                </a:cubicBezTo>
                <a:cubicBezTo>
                  <a:pt x="14260" y="129209"/>
                  <a:pt x="-10502" y="66133"/>
                  <a:pt x="4293" y="23565"/>
                </a:cubicBezTo>
                <a:cubicBezTo>
                  <a:pt x="18246" y="-16611"/>
                  <a:pt x="51866" y="22989"/>
                  <a:pt x="67059" y="1152"/>
                </a:cubicBezTo>
                <a:cubicBezTo>
                  <a:pt x="67059" y="1107"/>
                  <a:pt x="66351" y="0"/>
                  <a:pt x="66351" y="0"/>
                </a:cubicBezTo>
                <a:close/>
              </a:path>
            </a:pathLst>
          </a:custGeom>
          <a:solidFill>
            <a:srgbClr val="58B6C0"/>
          </a:solidFill>
          <a:ln w="4426"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16FBEE98-B401-451D-B9E7-8149CA9EF620}"/>
              </a:ext>
            </a:extLst>
          </p:cNvPr>
          <p:cNvSpPr/>
          <p:nvPr/>
        </p:nvSpPr>
        <p:spPr>
          <a:xfrm>
            <a:off x="6270098" y="1085651"/>
            <a:ext cx="2389769" cy="3216658"/>
          </a:xfrm>
          <a:custGeom>
            <a:avLst/>
            <a:gdLst>
              <a:gd name="connsiteX0" fmla="*/ 1369055 w 2389769"/>
              <a:gd name="connsiteY0" fmla="*/ 2342976 h 3216658"/>
              <a:gd name="connsiteX1" fmla="*/ 576212 w 2389769"/>
              <a:gd name="connsiteY1" fmla="*/ 1868747 h 3216658"/>
              <a:gd name="connsiteX2" fmla="*/ 522079 w 2389769"/>
              <a:gd name="connsiteY2" fmla="*/ 1793586 h 3216658"/>
              <a:gd name="connsiteX3" fmla="*/ 425667 w 2389769"/>
              <a:gd name="connsiteY3" fmla="*/ 1639611 h 3216658"/>
              <a:gd name="connsiteX4" fmla="*/ 363107 w 2389769"/>
              <a:gd name="connsiteY4" fmla="*/ 1618956 h 3216658"/>
              <a:gd name="connsiteX5" fmla="*/ 277209 w 2389769"/>
              <a:gd name="connsiteY5" fmla="*/ 1727224 h 3216658"/>
              <a:gd name="connsiteX6" fmla="*/ 517232 w 2389769"/>
              <a:gd name="connsiteY6" fmla="*/ 2443340 h 3216658"/>
              <a:gd name="connsiteX7" fmla="*/ 857693 w 2389769"/>
              <a:gd name="connsiteY7" fmla="*/ 2524839 h 3216658"/>
              <a:gd name="connsiteX8" fmla="*/ 1371441 w 2389769"/>
              <a:gd name="connsiteY8" fmla="*/ 2436182 h 3216658"/>
              <a:gd name="connsiteX9" fmla="*/ 1885414 w 2389769"/>
              <a:gd name="connsiteY9" fmla="*/ 2454898 h 3216658"/>
              <a:gd name="connsiteX10" fmla="*/ 2306330 w 2389769"/>
              <a:gd name="connsiteY10" fmla="*/ 2942847 h 3216658"/>
              <a:gd name="connsiteX11" fmla="*/ 2285228 w 2389769"/>
              <a:gd name="connsiteY11" fmla="*/ 3179067 h 3216658"/>
              <a:gd name="connsiteX12" fmla="*/ 2229081 w 2389769"/>
              <a:gd name="connsiteY12" fmla="*/ 3213665 h 3216658"/>
              <a:gd name="connsiteX13" fmla="*/ 2067351 w 2389769"/>
              <a:gd name="connsiteY13" fmla="*/ 3169523 h 3216658"/>
              <a:gd name="connsiteX14" fmla="*/ 2039165 w 2389769"/>
              <a:gd name="connsiteY14" fmla="*/ 3119490 h 3216658"/>
              <a:gd name="connsiteX15" fmla="*/ 2051319 w 2389769"/>
              <a:gd name="connsiteY15" fmla="*/ 2935018 h 3216658"/>
              <a:gd name="connsiteX16" fmla="*/ 1843583 w 2389769"/>
              <a:gd name="connsiteY16" fmla="*/ 2707522 h 3216658"/>
              <a:gd name="connsiteX17" fmla="*/ 1360182 w 2389769"/>
              <a:gd name="connsiteY17" fmla="*/ 2693429 h 3216658"/>
              <a:gd name="connsiteX18" fmla="*/ 912870 w 2389769"/>
              <a:gd name="connsiteY18" fmla="*/ 2772915 h 3216658"/>
              <a:gd name="connsiteX19" fmla="*/ 144783 w 2389769"/>
              <a:gd name="connsiteY19" fmla="*/ 2404194 h 3216658"/>
              <a:gd name="connsiteX20" fmla="*/ 799 w 2389769"/>
              <a:gd name="connsiteY20" fmla="*/ 1876502 h 3216658"/>
              <a:gd name="connsiteX21" fmla="*/ 92289 w 2389769"/>
              <a:gd name="connsiteY21" fmla="*/ 1531045 h 3216658"/>
              <a:gd name="connsiteX22" fmla="*/ 369296 w 2389769"/>
              <a:gd name="connsiteY22" fmla="*/ 1353358 h 3216658"/>
              <a:gd name="connsiteX23" fmla="*/ 613942 w 2389769"/>
              <a:gd name="connsiteY23" fmla="*/ 1460209 h 3216658"/>
              <a:gd name="connsiteX24" fmla="*/ 657860 w 2389769"/>
              <a:gd name="connsiteY24" fmla="*/ 1542155 h 3216658"/>
              <a:gd name="connsiteX25" fmla="*/ 890948 w 2389769"/>
              <a:gd name="connsiteY25" fmla="*/ 1700530 h 3216658"/>
              <a:gd name="connsiteX26" fmla="*/ 1246099 w 2389769"/>
              <a:gd name="connsiteY26" fmla="*/ 1554384 h 3216658"/>
              <a:gd name="connsiteX27" fmla="*/ 1416255 w 2389769"/>
              <a:gd name="connsiteY27" fmla="*/ 1112813 h 3216658"/>
              <a:gd name="connsiteX28" fmla="*/ 1305974 w 2389769"/>
              <a:gd name="connsiteY28" fmla="*/ 850123 h 3216658"/>
              <a:gd name="connsiteX29" fmla="*/ 1206430 w 2389769"/>
              <a:gd name="connsiteY29" fmla="*/ 744465 h 3216658"/>
              <a:gd name="connsiteX30" fmla="*/ 1140441 w 2389769"/>
              <a:gd name="connsiteY30" fmla="*/ 396697 h 3216658"/>
              <a:gd name="connsiteX31" fmla="*/ 1209860 w 2389769"/>
              <a:gd name="connsiteY31" fmla="*/ 153990 h 3216658"/>
              <a:gd name="connsiteX32" fmla="*/ 1215676 w 2389769"/>
              <a:gd name="connsiteY32" fmla="*/ 46170 h 3216658"/>
              <a:gd name="connsiteX33" fmla="*/ 1253630 w 2389769"/>
              <a:gd name="connsiteY33" fmla="*/ 6278 h 3216658"/>
              <a:gd name="connsiteX34" fmla="*/ 1421101 w 2389769"/>
              <a:gd name="connsiteY34" fmla="*/ 15 h 3216658"/>
              <a:gd name="connsiteX35" fmla="*/ 1468972 w 2389769"/>
              <a:gd name="connsiteY35" fmla="*/ 45946 h 3216658"/>
              <a:gd name="connsiteX36" fmla="*/ 1407605 w 2389769"/>
              <a:gd name="connsiteY36" fmla="*/ 407211 h 3216658"/>
              <a:gd name="connsiteX37" fmla="*/ 1390306 w 2389769"/>
              <a:gd name="connsiteY37" fmla="*/ 448445 h 3216658"/>
              <a:gd name="connsiteX38" fmla="*/ 1434299 w 2389769"/>
              <a:gd name="connsiteY38" fmla="*/ 617035 h 3216658"/>
              <a:gd name="connsiteX39" fmla="*/ 1498648 w 2389769"/>
              <a:gd name="connsiteY39" fmla="*/ 667739 h 3216658"/>
              <a:gd name="connsiteX40" fmla="*/ 1564265 w 2389769"/>
              <a:gd name="connsiteY40" fmla="*/ 620539 h 3216658"/>
              <a:gd name="connsiteX41" fmla="*/ 2138858 w 2389769"/>
              <a:gd name="connsiteY41" fmla="*/ 633737 h 3216658"/>
              <a:gd name="connsiteX42" fmla="*/ 2384026 w 2389769"/>
              <a:gd name="connsiteY42" fmla="*/ 1027586 h 3216658"/>
              <a:gd name="connsiteX43" fmla="*/ 2357704 w 2389769"/>
              <a:gd name="connsiteY43" fmla="*/ 1393623 h 3216658"/>
              <a:gd name="connsiteX44" fmla="*/ 2165403 w 2389769"/>
              <a:gd name="connsiteY44" fmla="*/ 1910727 h 3216658"/>
              <a:gd name="connsiteX45" fmla="*/ 1491639 w 2389769"/>
              <a:gd name="connsiteY45" fmla="*/ 2336266 h 3216658"/>
              <a:gd name="connsiteX46" fmla="*/ 1428632 w 2389769"/>
              <a:gd name="connsiteY46" fmla="*/ 2342827 h 3216658"/>
              <a:gd name="connsiteX47" fmla="*/ 1368981 w 2389769"/>
              <a:gd name="connsiteY47" fmla="*/ 2343051 h 321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389769" h="3216658">
                <a:moveTo>
                  <a:pt x="1369055" y="2342976"/>
                </a:moveTo>
                <a:cubicBezTo>
                  <a:pt x="1018528" y="2329555"/>
                  <a:pt x="755241" y="2168943"/>
                  <a:pt x="576212" y="1868747"/>
                </a:cubicBezTo>
                <a:cubicBezTo>
                  <a:pt x="560181" y="1841829"/>
                  <a:pt x="542286" y="1817298"/>
                  <a:pt x="522079" y="1793586"/>
                </a:cubicBezTo>
                <a:cubicBezTo>
                  <a:pt x="482485" y="1747132"/>
                  <a:pt x="448260" y="1697174"/>
                  <a:pt x="425667" y="1639611"/>
                </a:cubicBezTo>
                <a:cubicBezTo>
                  <a:pt x="410903" y="1601956"/>
                  <a:pt x="397183" y="1598675"/>
                  <a:pt x="363107" y="1618956"/>
                </a:cubicBezTo>
                <a:cubicBezTo>
                  <a:pt x="320829" y="1644159"/>
                  <a:pt x="291824" y="1679652"/>
                  <a:pt x="277209" y="1727224"/>
                </a:cubicBezTo>
                <a:cubicBezTo>
                  <a:pt x="201377" y="1974330"/>
                  <a:pt x="307408" y="2293913"/>
                  <a:pt x="517232" y="2443340"/>
                </a:cubicBezTo>
                <a:cubicBezTo>
                  <a:pt x="619087" y="2515891"/>
                  <a:pt x="735184" y="2534831"/>
                  <a:pt x="857693" y="2524839"/>
                </a:cubicBezTo>
                <a:cubicBezTo>
                  <a:pt x="1031651" y="2510672"/>
                  <a:pt x="1199198" y="2459893"/>
                  <a:pt x="1371441" y="2436182"/>
                </a:cubicBezTo>
                <a:cubicBezTo>
                  <a:pt x="1543760" y="2412470"/>
                  <a:pt x="1715705" y="2410010"/>
                  <a:pt x="1885414" y="2454898"/>
                </a:cubicBezTo>
                <a:cubicBezTo>
                  <a:pt x="2117905" y="2516488"/>
                  <a:pt x="2289254" y="2678143"/>
                  <a:pt x="2306330" y="2942847"/>
                </a:cubicBezTo>
                <a:cubicBezTo>
                  <a:pt x="2311549" y="3023227"/>
                  <a:pt x="2299544" y="3100923"/>
                  <a:pt x="2285228" y="3179067"/>
                </a:cubicBezTo>
                <a:cubicBezTo>
                  <a:pt x="2279114" y="3212397"/>
                  <a:pt x="2260547" y="3222389"/>
                  <a:pt x="2229081" y="3213665"/>
                </a:cubicBezTo>
                <a:cubicBezTo>
                  <a:pt x="2175245" y="3198677"/>
                  <a:pt x="2121335" y="3183913"/>
                  <a:pt x="2067351" y="3169523"/>
                </a:cubicBezTo>
                <a:cubicBezTo>
                  <a:pt x="2040358" y="3162290"/>
                  <a:pt x="2032678" y="3147079"/>
                  <a:pt x="2039165" y="3119490"/>
                </a:cubicBezTo>
                <a:cubicBezTo>
                  <a:pt x="2053407" y="3058869"/>
                  <a:pt x="2061311" y="2998174"/>
                  <a:pt x="2051319" y="2935018"/>
                </a:cubicBezTo>
                <a:cubicBezTo>
                  <a:pt x="2031858" y="2812285"/>
                  <a:pt x="1958785" y="2741299"/>
                  <a:pt x="1843583" y="2707522"/>
                </a:cubicBezTo>
                <a:cubicBezTo>
                  <a:pt x="1683717" y="2660695"/>
                  <a:pt x="1522210" y="2665467"/>
                  <a:pt x="1360182" y="2693429"/>
                </a:cubicBezTo>
                <a:cubicBezTo>
                  <a:pt x="1210979" y="2719154"/>
                  <a:pt x="1064236" y="2758151"/>
                  <a:pt x="912870" y="2772915"/>
                </a:cubicBezTo>
                <a:cubicBezTo>
                  <a:pt x="587099" y="2804828"/>
                  <a:pt x="323141" y="2697455"/>
                  <a:pt x="144783" y="2404194"/>
                </a:cubicBezTo>
                <a:cubicBezTo>
                  <a:pt x="45910" y="2241718"/>
                  <a:pt x="-7254" y="2066492"/>
                  <a:pt x="799" y="1876502"/>
                </a:cubicBezTo>
                <a:cubicBezTo>
                  <a:pt x="5944" y="1755856"/>
                  <a:pt x="24436" y="1636553"/>
                  <a:pt x="92289" y="1531045"/>
                </a:cubicBezTo>
                <a:cubicBezTo>
                  <a:pt x="157682" y="1429265"/>
                  <a:pt x="253498" y="1373565"/>
                  <a:pt x="369296" y="1353358"/>
                </a:cubicBezTo>
                <a:cubicBezTo>
                  <a:pt x="472046" y="1335388"/>
                  <a:pt x="554812" y="1374609"/>
                  <a:pt x="613942" y="1460209"/>
                </a:cubicBezTo>
                <a:cubicBezTo>
                  <a:pt x="631465" y="1485561"/>
                  <a:pt x="645855" y="1513671"/>
                  <a:pt x="657860" y="1542155"/>
                </a:cubicBezTo>
                <a:cubicBezTo>
                  <a:pt x="701630" y="1645725"/>
                  <a:pt x="783800" y="1689643"/>
                  <a:pt x="890948" y="1700530"/>
                </a:cubicBezTo>
                <a:cubicBezTo>
                  <a:pt x="1036125" y="1715293"/>
                  <a:pt x="1149165" y="1654449"/>
                  <a:pt x="1246099" y="1554384"/>
                </a:cubicBezTo>
                <a:cubicBezTo>
                  <a:pt x="1365103" y="1431501"/>
                  <a:pt x="1426470" y="1286325"/>
                  <a:pt x="1416255" y="1112813"/>
                </a:cubicBezTo>
                <a:cubicBezTo>
                  <a:pt x="1410289" y="1011555"/>
                  <a:pt x="1371367" y="925358"/>
                  <a:pt x="1305974" y="850123"/>
                </a:cubicBezTo>
                <a:cubicBezTo>
                  <a:pt x="1274209" y="813661"/>
                  <a:pt x="1241401" y="777796"/>
                  <a:pt x="1206430" y="744465"/>
                </a:cubicBezTo>
                <a:cubicBezTo>
                  <a:pt x="1100922" y="643878"/>
                  <a:pt x="1086456" y="526737"/>
                  <a:pt x="1140441" y="396697"/>
                </a:cubicBezTo>
                <a:cubicBezTo>
                  <a:pt x="1172951" y="318404"/>
                  <a:pt x="1201062" y="238844"/>
                  <a:pt x="1209860" y="153990"/>
                </a:cubicBezTo>
                <a:cubicBezTo>
                  <a:pt x="1213514" y="118199"/>
                  <a:pt x="1214036" y="82110"/>
                  <a:pt x="1215676" y="46170"/>
                </a:cubicBezTo>
                <a:cubicBezTo>
                  <a:pt x="1216795" y="21564"/>
                  <a:pt x="1226190" y="8664"/>
                  <a:pt x="1253630" y="6278"/>
                </a:cubicBezTo>
                <a:cubicBezTo>
                  <a:pt x="1309478" y="1431"/>
                  <a:pt x="1365253" y="984"/>
                  <a:pt x="1421101" y="15"/>
                </a:cubicBezTo>
                <a:cubicBezTo>
                  <a:pt x="1454208" y="-507"/>
                  <a:pt x="1468748" y="12989"/>
                  <a:pt x="1468972" y="45946"/>
                </a:cubicBezTo>
                <a:cubicBezTo>
                  <a:pt x="1469792" y="170021"/>
                  <a:pt x="1453910" y="291188"/>
                  <a:pt x="1407605" y="407211"/>
                </a:cubicBezTo>
                <a:cubicBezTo>
                  <a:pt x="1402087" y="421080"/>
                  <a:pt x="1395824" y="434576"/>
                  <a:pt x="1390306" y="448445"/>
                </a:cubicBezTo>
                <a:cubicBezTo>
                  <a:pt x="1358616" y="528229"/>
                  <a:pt x="1366520" y="563647"/>
                  <a:pt x="1434299" y="617035"/>
                </a:cubicBezTo>
                <a:cubicBezTo>
                  <a:pt x="1455997" y="634110"/>
                  <a:pt x="1464945" y="671765"/>
                  <a:pt x="1498648" y="667739"/>
                </a:cubicBezTo>
                <a:cubicBezTo>
                  <a:pt x="1526312" y="664458"/>
                  <a:pt x="1541448" y="635378"/>
                  <a:pt x="1564265" y="620539"/>
                </a:cubicBezTo>
                <a:cubicBezTo>
                  <a:pt x="1751571" y="498105"/>
                  <a:pt x="1956623" y="501535"/>
                  <a:pt x="2138858" y="633737"/>
                </a:cubicBezTo>
                <a:cubicBezTo>
                  <a:pt x="2272477" y="730671"/>
                  <a:pt x="2362104" y="860040"/>
                  <a:pt x="2384026" y="1027586"/>
                </a:cubicBezTo>
                <a:cubicBezTo>
                  <a:pt x="2400132" y="1150841"/>
                  <a:pt x="2379477" y="1272679"/>
                  <a:pt x="2357704" y="1393623"/>
                </a:cubicBezTo>
                <a:cubicBezTo>
                  <a:pt x="2324672" y="1577424"/>
                  <a:pt x="2267482" y="1752874"/>
                  <a:pt x="2165403" y="1910727"/>
                </a:cubicBezTo>
                <a:cubicBezTo>
                  <a:pt x="2006730" y="2156044"/>
                  <a:pt x="1779309" y="2294286"/>
                  <a:pt x="1491639" y="2336266"/>
                </a:cubicBezTo>
                <a:cubicBezTo>
                  <a:pt x="1470761" y="2339323"/>
                  <a:pt x="1449734" y="2341634"/>
                  <a:pt x="1428632" y="2342827"/>
                </a:cubicBezTo>
                <a:cubicBezTo>
                  <a:pt x="1408798" y="2343946"/>
                  <a:pt x="1388889" y="2343051"/>
                  <a:pt x="1368981" y="2343051"/>
                </a:cubicBezTo>
                <a:close/>
              </a:path>
            </a:pathLst>
          </a:custGeom>
          <a:solidFill>
            <a:schemeClr val="accent3">
              <a:lumMod val="60000"/>
              <a:lumOff val="40000"/>
            </a:schemeClr>
          </a:solidFill>
          <a:ln w="7449"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FD9B1C57-3BBB-4286-9393-1533C04718DE}"/>
              </a:ext>
            </a:extLst>
          </p:cNvPr>
          <p:cNvSpPr/>
          <p:nvPr/>
        </p:nvSpPr>
        <p:spPr>
          <a:xfrm>
            <a:off x="8944999" y="1079573"/>
            <a:ext cx="2299618" cy="3210967"/>
          </a:xfrm>
          <a:custGeom>
            <a:avLst/>
            <a:gdLst>
              <a:gd name="connsiteX0" fmla="*/ 2297254 w 2299618"/>
              <a:gd name="connsiteY0" fmla="*/ 2942661 h 3210967"/>
              <a:gd name="connsiteX1" fmla="*/ 2071026 w 2299618"/>
              <a:gd name="connsiteY1" fmla="*/ 2539268 h 3210967"/>
              <a:gd name="connsiteX2" fmla="*/ 1655851 w 2299618"/>
              <a:gd name="connsiteY2" fmla="*/ 2424066 h 3210967"/>
              <a:gd name="connsiteX3" fmla="*/ 1175508 w 2299618"/>
              <a:gd name="connsiteY3" fmla="*/ 2473577 h 3210967"/>
              <a:gd name="connsiteX4" fmla="*/ 766820 w 2299618"/>
              <a:gd name="connsiteY4" fmla="*/ 2527710 h 3210967"/>
              <a:gd name="connsiteX5" fmla="*/ 488173 w 2299618"/>
              <a:gd name="connsiteY5" fmla="*/ 2428391 h 3210967"/>
              <a:gd name="connsiteX6" fmla="*/ 248225 w 2299618"/>
              <a:gd name="connsiteY6" fmla="*/ 1851486 h 3210967"/>
              <a:gd name="connsiteX7" fmla="*/ 335614 w 2299618"/>
              <a:gd name="connsiteY7" fmla="*/ 1629955 h 3210967"/>
              <a:gd name="connsiteX8" fmla="*/ 429565 w 2299618"/>
              <a:gd name="connsiteY8" fmla="*/ 1646061 h 3210967"/>
              <a:gd name="connsiteX9" fmla="*/ 567733 w 2299618"/>
              <a:gd name="connsiteY9" fmla="*/ 1833218 h 3210967"/>
              <a:gd name="connsiteX10" fmla="*/ 980820 w 2299618"/>
              <a:gd name="connsiteY10" fmla="*/ 1947674 h 3210967"/>
              <a:gd name="connsiteX11" fmla="*/ 1348273 w 2299618"/>
              <a:gd name="connsiteY11" fmla="*/ 1799142 h 3210967"/>
              <a:gd name="connsiteX12" fmla="*/ 1549150 w 2299618"/>
              <a:gd name="connsiteY12" fmla="*/ 1556584 h 3210967"/>
              <a:gd name="connsiteX13" fmla="*/ 1592322 w 2299618"/>
              <a:gd name="connsiteY13" fmla="*/ 841437 h 3210967"/>
              <a:gd name="connsiteX14" fmla="*/ 1387494 w 2299618"/>
              <a:gd name="connsiteY14" fmla="*/ 578374 h 3210967"/>
              <a:gd name="connsiteX15" fmla="*/ 1368480 w 2299618"/>
              <a:gd name="connsiteY15" fmla="*/ 488225 h 3210967"/>
              <a:gd name="connsiteX16" fmla="*/ 1416350 w 2299618"/>
              <a:gd name="connsiteY16" fmla="*/ 358931 h 3210967"/>
              <a:gd name="connsiteX17" fmla="*/ 1461984 w 2299618"/>
              <a:gd name="connsiteY17" fmla="*/ 61792 h 3210967"/>
              <a:gd name="connsiteX18" fmla="*/ 1395845 w 2299618"/>
              <a:gd name="connsiteY18" fmla="*/ 2289 h 3210967"/>
              <a:gd name="connsiteX19" fmla="*/ 1258274 w 2299618"/>
              <a:gd name="connsiteY19" fmla="*/ 7509 h 3210967"/>
              <a:gd name="connsiteX20" fmla="*/ 1217189 w 2299618"/>
              <a:gd name="connsiteY20" fmla="*/ 46953 h 3210967"/>
              <a:gd name="connsiteX21" fmla="*/ 1144638 w 2299618"/>
              <a:gd name="connsiteY21" fmla="*/ 390695 h 3210967"/>
              <a:gd name="connsiteX22" fmla="*/ 1160818 w 2299618"/>
              <a:gd name="connsiteY22" fmla="*/ 703791 h 3210967"/>
              <a:gd name="connsiteX23" fmla="*/ 1223751 w 2299618"/>
              <a:gd name="connsiteY23" fmla="*/ 782606 h 3210967"/>
              <a:gd name="connsiteX24" fmla="*/ 1225615 w 2299618"/>
              <a:gd name="connsiteY24" fmla="*/ 783426 h 3210967"/>
              <a:gd name="connsiteX25" fmla="*/ 1311736 w 2299618"/>
              <a:gd name="connsiteY25" fmla="*/ 851876 h 3210967"/>
              <a:gd name="connsiteX26" fmla="*/ 1402780 w 2299618"/>
              <a:gd name="connsiteY26" fmla="*/ 1286139 h 3210967"/>
              <a:gd name="connsiteX27" fmla="*/ 1306443 w 2299618"/>
              <a:gd name="connsiteY27" fmla="*/ 1482318 h 3210967"/>
              <a:gd name="connsiteX28" fmla="*/ 972320 w 2299618"/>
              <a:gd name="connsiteY28" fmla="*/ 1701984 h 3210967"/>
              <a:gd name="connsiteX29" fmla="*/ 653706 w 2299618"/>
              <a:gd name="connsiteY29" fmla="*/ 1545325 h 3210967"/>
              <a:gd name="connsiteX30" fmla="*/ 519639 w 2299618"/>
              <a:gd name="connsiteY30" fmla="*/ 1380836 h 3210967"/>
              <a:gd name="connsiteX31" fmla="*/ 170678 w 2299618"/>
              <a:gd name="connsiteY31" fmla="*/ 1446378 h 3210967"/>
              <a:gd name="connsiteX32" fmla="*/ 0 w 2299618"/>
              <a:gd name="connsiteY32" fmla="*/ 1899058 h 3210967"/>
              <a:gd name="connsiteX33" fmla="*/ 83661 w 2299618"/>
              <a:gd name="connsiteY33" fmla="*/ 2286196 h 3210967"/>
              <a:gd name="connsiteX34" fmla="*/ 449698 w 2299618"/>
              <a:gd name="connsiteY34" fmla="*/ 2693840 h 3210967"/>
              <a:gd name="connsiteX35" fmla="*/ 961880 w 2299618"/>
              <a:gd name="connsiteY35" fmla="*/ 2762812 h 3210967"/>
              <a:gd name="connsiteX36" fmla="*/ 1334926 w 2299618"/>
              <a:gd name="connsiteY36" fmla="*/ 2692199 h 3210967"/>
              <a:gd name="connsiteX37" fmla="*/ 1810945 w 2299618"/>
              <a:gd name="connsiteY37" fmla="*/ 2692945 h 3210967"/>
              <a:gd name="connsiteX38" fmla="*/ 2048656 w 2299618"/>
              <a:gd name="connsiteY38" fmla="*/ 2915370 h 3210967"/>
              <a:gd name="connsiteX39" fmla="*/ 2042095 w 2299618"/>
              <a:gd name="connsiteY39" fmla="*/ 3103124 h 3210967"/>
              <a:gd name="connsiteX40" fmla="*/ 2080645 w 2299618"/>
              <a:gd name="connsiteY40" fmla="*/ 3167771 h 3210967"/>
              <a:gd name="connsiteX41" fmla="*/ 2217172 w 2299618"/>
              <a:gd name="connsiteY41" fmla="*/ 3205351 h 3210967"/>
              <a:gd name="connsiteX42" fmla="*/ 2279731 w 2299618"/>
              <a:gd name="connsiteY42" fmla="*/ 3168293 h 3210967"/>
              <a:gd name="connsiteX43" fmla="*/ 2297254 w 2299618"/>
              <a:gd name="connsiteY43" fmla="*/ 2942586 h 321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99618" h="3210967">
                <a:moveTo>
                  <a:pt x="2297254" y="2942661"/>
                </a:moveTo>
                <a:cubicBezTo>
                  <a:pt x="2285100" y="2773325"/>
                  <a:pt x="2216128" y="2632921"/>
                  <a:pt x="2071026" y="2539268"/>
                </a:cubicBezTo>
                <a:cubicBezTo>
                  <a:pt x="1945608" y="2458291"/>
                  <a:pt x="1802594" y="2431448"/>
                  <a:pt x="1655851" y="2424066"/>
                </a:cubicBezTo>
                <a:cubicBezTo>
                  <a:pt x="1493376" y="2415864"/>
                  <a:pt x="1333658" y="2439799"/>
                  <a:pt x="1175508" y="2473577"/>
                </a:cubicBezTo>
                <a:cubicBezTo>
                  <a:pt x="1040546" y="2502433"/>
                  <a:pt x="905883" y="2531960"/>
                  <a:pt x="766820" y="2527710"/>
                </a:cubicBezTo>
                <a:cubicBezTo>
                  <a:pt x="663549" y="2524579"/>
                  <a:pt x="567286" y="2497139"/>
                  <a:pt x="488173" y="2428391"/>
                </a:cubicBezTo>
                <a:cubicBezTo>
                  <a:pt x="313170" y="2276279"/>
                  <a:pt x="237711" y="2081070"/>
                  <a:pt x="248225" y="1851486"/>
                </a:cubicBezTo>
                <a:cubicBezTo>
                  <a:pt x="252028" y="1768347"/>
                  <a:pt x="266120" y="1688786"/>
                  <a:pt x="335614" y="1629955"/>
                </a:cubicBezTo>
                <a:cubicBezTo>
                  <a:pt x="385051" y="1588050"/>
                  <a:pt x="400709" y="1589243"/>
                  <a:pt x="429565" y="1646061"/>
                </a:cubicBezTo>
                <a:cubicBezTo>
                  <a:pt x="465133" y="1716152"/>
                  <a:pt x="502713" y="1785795"/>
                  <a:pt x="567733" y="1833218"/>
                </a:cubicBezTo>
                <a:cubicBezTo>
                  <a:pt x="690615" y="1922844"/>
                  <a:pt x="827366" y="1963780"/>
                  <a:pt x="980820" y="1947674"/>
                </a:cubicBezTo>
                <a:cubicBezTo>
                  <a:pt x="1118093" y="1933283"/>
                  <a:pt x="1240751" y="1885562"/>
                  <a:pt x="1348273" y="1799142"/>
                </a:cubicBezTo>
                <a:cubicBezTo>
                  <a:pt x="1431711" y="1732034"/>
                  <a:pt x="1494792" y="1647925"/>
                  <a:pt x="1549150" y="1556584"/>
                </a:cubicBezTo>
                <a:cubicBezTo>
                  <a:pt x="1686721" y="1325583"/>
                  <a:pt x="1706779" y="1087201"/>
                  <a:pt x="1592322" y="841437"/>
                </a:cubicBezTo>
                <a:cubicBezTo>
                  <a:pt x="1544377" y="738463"/>
                  <a:pt x="1469217" y="655399"/>
                  <a:pt x="1387494" y="578374"/>
                </a:cubicBezTo>
                <a:cubicBezTo>
                  <a:pt x="1358638" y="551232"/>
                  <a:pt x="1353940" y="523643"/>
                  <a:pt x="1368480" y="488225"/>
                </a:cubicBezTo>
                <a:cubicBezTo>
                  <a:pt x="1385928" y="445724"/>
                  <a:pt x="1401587" y="402476"/>
                  <a:pt x="1416350" y="358931"/>
                </a:cubicBezTo>
                <a:cubicBezTo>
                  <a:pt x="1449010" y="262668"/>
                  <a:pt x="1458106" y="162379"/>
                  <a:pt x="1461984" y="61792"/>
                </a:cubicBezTo>
                <a:cubicBezTo>
                  <a:pt x="1464146" y="6241"/>
                  <a:pt x="1449830" y="-5838"/>
                  <a:pt x="1395845" y="2289"/>
                </a:cubicBezTo>
                <a:cubicBezTo>
                  <a:pt x="1349914" y="9149"/>
                  <a:pt x="1304131" y="7136"/>
                  <a:pt x="1258274" y="7509"/>
                </a:cubicBezTo>
                <a:cubicBezTo>
                  <a:pt x="1230462" y="7733"/>
                  <a:pt x="1216667" y="18097"/>
                  <a:pt x="1217189" y="46953"/>
                </a:cubicBezTo>
                <a:cubicBezTo>
                  <a:pt x="1219351" y="167077"/>
                  <a:pt x="1189526" y="280414"/>
                  <a:pt x="1144638" y="390695"/>
                </a:cubicBezTo>
                <a:cubicBezTo>
                  <a:pt x="1101167" y="497546"/>
                  <a:pt x="1092965" y="602234"/>
                  <a:pt x="1160818" y="703791"/>
                </a:cubicBezTo>
                <a:cubicBezTo>
                  <a:pt x="1184604" y="727503"/>
                  <a:pt x="1207197" y="753675"/>
                  <a:pt x="1223751" y="782606"/>
                </a:cubicBezTo>
                <a:cubicBezTo>
                  <a:pt x="1224347" y="782904"/>
                  <a:pt x="1225018" y="783128"/>
                  <a:pt x="1225615" y="783426"/>
                </a:cubicBezTo>
                <a:cubicBezTo>
                  <a:pt x="1261182" y="798115"/>
                  <a:pt x="1287950" y="821976"/>
                  <a:pt x="1311736" y="851876"/>
                </a:cubicBezTo>
                <a:cubicBezTo>
                  <a:pt x="1414859" y="981692"/>
                  <a:pt x="1444387" y="1126273"/>
                  <a:pt x="1402780" y="1286139"/>
                </a:cubicBezTo>
                <a:cubicBezTo>
                  <a:pt x="1383989" y="1358093"/>
                  <a:pt x="1349466" y="1422666"/>
                  <a:pt x="1306443" y="1482318"/>
                </a:cubicBezTo>
                <a:cubicBezTo>
                  <a:pt x="1223154" y="1597594"/>
                  <a:pt x="1122791" y="1689234"/>
                  <a:pt x="972320" y="1701984"/>
                </a:cubicBezTo>
                <a:cubicBezTo>
                  <a:pt x="813125" y="1715555"/>
                  <a:pt x="707467" y="1668281"/>
                  <a:pt x="653706" y="1545325"/>
                </a:cubicBezTo>
                <a:cubicBezTo>
                  <a:pt x="624700" y="1479111"/>
                  <a:pt x="585703" y="1419236"/>
                  <a:pt x="519639" y="1380836"/>
                </a:cubicBezTo>
                <a:cubicBezTo>
                  <a:pt x="410924" y="1317680"/>
                  <a:pt x="252102" y="1373677"/>
                  <a:pt x="170678" y="1446378"/>
                </a:cubicBezTo>
                <a:cubicBezTo>
                  <a:pt x="35493" y="1567023"/>
                  <a:pt x="75" y="1729200"/>
                  <a:pt x="0" y="1899058"/>
                </a:cubicBezTo>
                <a:cubicBezTo>
                  <a:pt x="0" y="2032305"/>
                  <a:pt x="30422" y="2162419"/>
                  <a:pt x="83661" y="2286196"/>
                </a:cubicBezTo>
                <a:cubicBezTo>
                  <a:pt x="159941" y="2463510"/>
                  <a:pt x="279467" y="2602498"/>
                  <a:pt x="449698" y="2693840"/>
                </a:cubicBezTo>
                <a:cubicBezTo>
                  <a:pt x="610831" y="2780260"/>
                  <a:pt x="785312" y="2784063"/>
                  <a:pt x="961880" y="2762812"/>
                </a:cubicBezTo>
                <a:cubicBezTo>
                  <a:pt x="1087745" y="2747675"/>
                  <a:pt x="1210254" y="2714047"/>
                  <a:pt x="1334926" y="2692199"/>
                </a:cubicBezTo>
                <a:cubicBezTo>
                  <a:pt x="1493524" y="2664461"/>
                  <a:pt x="1651899" y="2652084"/>
                  <a:pt x="1810945" y="2692945"/>
                </a:cubicBezTo>
                <a:cubicBezTo>
                  <a:pt x="1931889" y="2724038"/>
                  <a:pt x="2021217" y="2784510"/>
                  <a:pt x="2048656" y="2915370"/>
                </a:cubicBezTo>
                <a:cubicBezTo>
                  <a:pt x="2062078" y="2979198"/>
                  <a:pt x="2058424" y="3041459"/>
                  <a:pt x="2042095" y="3103124"/>
                </a:cubicBezTo>
                <a:cubicBezTo>
                  <a:pt x="2032178" y="3140480"/>
                  <a:pt x="2044108" y="3158972"/>
                  <a:pt x="2080645" y="3167771"/>
                </a:cubicBezTo>
                <a:cubicBezTo>
                  <a:pt x="2126502" y="3178806"/>
                  <a:pt x="2171762" y="3192303"/>
                  <a:pt x="2217172" y="3205351"/>
                </a:cubicBezTo>
                <a:cubicBezTo>
                  <a:pt x="2259301" y="3217505"/>
                  <a:pt x="2268099" y="3211988"/>
                  <a:pt x="2279731" y="3168293"/>
                </a:cubicBezTo>
                <a:cubicBezTo>
                  <a:pt x="2299491" y="3094101"/>
                  <a:pt x="2302697" y="3018344"/>
                  <a:pt x="2297254" y="2942586"/>
                </a:cubicBezTo>
                <a:close/>
              </a:path>
            </a:pathLst>
          </a:custGeom>
          <a:solidFill>
            <a:schemeClr val="accent3">
              <a:lumMod val="60000"/>
              <a:lumOff val="40000"/>
            </a:schemeClr>
          </a:solidFill>
          <a:ln w="7449"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4B8BAA42-1706-42CF-B084-D1FD8FD35CBF}"/>
              </a:ext>
            </a:extLst>
          </p:cNvPr>
          <p:cNvSpPr/>
          <p:nvPr/>
        </p:nvSpPr>
        <p:spPr>
          <a:xfrm>
            <a:off x="9599705" y="1611723"/>
            <a:ext cx="1732401" cy="1809422"/>
          </a:xfrm>
          <a:custGeom>
            <a:avLst/>
            <a:gdLst>
              <a:gd name="connsiteX0" fmla="*/ 1571562 w 1732401"/>
              <a:gd name="connsiteY0" fmla="*/ 180813 h 1809422"/>
              <a:gd name="connsiteX1" fmla="*/ 1566715 w 1732401"/>
              <a:gd name="connsiteY1" fmla="*/ 175072 h 1809422"/>
              <a:gd name="connsiteX2" fmla="*/ 1481115 w 1732401"/>
              <a:gd name="connsiteY2" fmla="*/ 99836 h 1809422"/>
              <a:gd name="connsiteX3" fmla="*/ 1457851 w 1732401"/>
              <a:gd name="connsiteY3" fmla="*/ 84103 h 1809422"/>
              <a:gd name="connsiteX4" fmla="*/ 955138 w 1732401"/>
              <a:gd name="connsiteY4" fmla="*/ 58229 h 1809422"/>
              <a:gd name="connsiteX5" fmla="*/ 931576 w 1732401"/>
              <a:gd name="connsiteY5" fmla="*/ 161948 h 1809422"/>
              <a:gd name="connsiteX6" fmla="*/ 1070341 w 1732401"/>
              <a:gd name="connsiteY6" fmla="*/ 761073 h 1809422"/>
              <a:gd name="connsiteX7" fmla="*/ 700576 w 1732401"/>
              <a:gd name="connsiteY7" fmla="*/ 1349684 h 1809422"/>
              <a:gd name="connsiteX8" fmla="*/ 232311 w 1732401"/>
              <a:gd name="connsiteY8" fmla="*/ 1488001 h 1809422"/>
              <a:gd name="connsiteX9" fmla="*/ 28378 w 1732401"/>
              <a:gd name="connsiteY9" fmla="*/ 1447811 h 1809422"/>
              <a:gd name="connsiteX10" fmla="*/ 1833 w 1732401"/>
              <a:gd name="connsiteY10" fmla="*/ 1447513 h 1809422"/>
              <a:gd name="connsiteX11" fmla="*/ 13465 w 1732401"/>
              <a:gd name="connsiteY11" fmla="*/ 1472343 h 1809422"/>
              <a:gd name="connsiteX12" fmla="*/ 62155 w 1732401"/>
              <a:gd name="connsiteY12" fmla="*/ 1523718 h 1809422"/>
              <a:gd name="connsiteX13" fmla="*/ 804071 w 1732401"/>
              <a:gd name="connsiteY13" fmla="*/ 1803781 h 1809422"/>
              <a:gd name="connsiteX14" fmla="*/ 1571115 w 1732401"/>
              <a:gd name="connsiteY14" fmla="*/ 1262817 h 1809422"/>
              <a:gd name="connsiteX15" fmla="*/ 1726432 w 1732401"/>
              <a:gd name="connsiteY15" fmla="*/ 686359 h 1809422"/>
              <a:gd name="connsiteX16" fmla="*/ 1571562 w 1732401"/>
              <a:gd name="connsiteY16" fmla="*/ 180962 h 1809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2400" h="1809421">
                <a:moveTo>
                  <a:pt x="1571562" y="180813"/>
                </a:moveTo>
                <a:cubicBezTo>
                  <a:pt x="1569847" y="178949"/>
                  <a:pt x="1568207" y="177010"/>
                  <a:pt x="1566715" y="175072"/>
                </a:cubicBezTo>
                <a:cubicBezTo>
                  <a:pt x="1529582" y="171865"/>
                  <a:pt x="1501546" y="138833"/>
                  <a:pt x="1481115" y="99836"/>
                </a:cubicBezTo>
                <a:cubicBezTo>
                  <a:pt x="1473212" y="94840"/>
                  <a:pt x="1465830" y="89024"/>
                  <a:pt x="1457851" y="84103"/>
                </a:cubicBezTo>
                <a:cubicBezTo>
                  <a:pt x="1295003" y="-15739"/>
                  <a:pt x="1127531" y="-29608"/>
                  <a:pt x="955138" y="58229"/>
                </a:cubicBezTo>
                <a:cubicBezTo>
                  <a:pt x="886763" y="93051"/>
                  <a:pt x="886017" y="99911"/>
                  <a:pt x="931576" y="161948"/>
                </a:cubicBezTo>
                <a:cubicBezTo>
                  <a:pt x="1063704" y="341723"/>
                  <a:pt x="1109561" y="541779"/>
                  <a:pt x="1070341" y="761073"/>
                </a:cubicBezTo>
                <a:cubicBezTo>
                  <a:pt x="1026347" y="1006912"/>
                  <a:pt x="894518" y="1199213"/>
                  <a:pt x="700576" y="1349684"/>
                </a:cubicBezTo>
                <a:cubicBezTo>
                  <a:pt x="563899" y="1455640"/>
                  <a:pt x="404853" y="1497694"/>
                  <a:pt x="232311" y="1488001"/>
                </a:cubicBezTo>
                <a:cubicBezTo>
                  <a:pt x="162519" y="1484049"/>
                  <a:pt x="94218" y="1472119"/>
                  <a:pt x="28378" y="1447811"/>
                </a:cubicBezTo>
                <a:cubicBezTo>
                  <a:pt x="19654" y="1444605"/>
                  <a:pt x="8693" y="1435955"/>
                  <a:pt x="1833" y="1447513"/>
                </a:cubicBezTo>
                <a:cubicBezTo>
                  <a:pt x="-4505" y="1458175"/>
                  <a:pt x="7127" y="1465334"/>
                  <a:pt x="13465" y="1472343"/>
                </a:cubicBezTo>
                <a:cubicBezTo>
                  <a:pt x="29422" y="1489791"/>
                  <a:pt x="45751" y="1506791"/>
                  <a:pt x="62155" y="1523718"/>
                </a:cubicBezTo>
                <a:cubicBezTo>
                  <a:pt x="265269" y="1734138"/>
                  <a:pt x="510511" y="1835248"/>
                  <a:pt x="804071" y="1803781"/>
                </a:cubicBezTo>
                <a:cubicBezTo>
                  <a:pt x="1159147" y="1765753"/>
                  <a:pt x="1413411" y="1580461"/>
                  <a:pt x="1571115" y="1262817"/>
                </a:cubicBezTo>
                <a:cubicBezTo>
                  <a:pt x="1661039" y="1081625"/>
                  <a:pt x="1702199" y="886043"/>
                  <a:pt x="1726432" y="686359"/>
                </a:cubicBezTo>
                <a:cubicBezTo>
                  <a:pt x="1749696" y="494655"/>
                  <a:pt x="1706375" y="323977"/>
                  <a:pt x="1571562" y="180962"/>
                </a:cubicBezTo>
                <a:close/>
              </a:path>
            </a:pathLst>
          </a:custGeom>
          <a:solidFill>
            <a:schemeClr val="accent3">
              <a:lumMod val="60000"/>
              <a:lumOff val="40000"/>
            </a:schemeClr>
          </a:solidFill>
          <a:ln w="7449" cap="flat">
            <a:noFill/>
            <a:prstDash val="solid"/>
            <a:miter/>
          </a:ln>
        </p:spPr>
        <p:txBody>
          <a:bodyPr rtlCol="0" anchor="ctr"/>
          <a:lstStyle/>
          <a:p>
            <a:endParaRPr lang="LID4096"/>
          </a:p>
        </p:txBody>
      </p:sp>
      <p:sp>
        <p:nvSpPr>
          <p:cNvPr id="40" name="Forma libre: forma 39">
            <a:extLst>
              <a:ext uri="{FF2B5EF4-FFF2-40B4-BE49-F238E27FC236}">
                <a16:creationId xmlns:a16="http://schemas.microsoft.com/office/drawing/2014/main" id="{E95B41D7-633C-4513-AC57-8AA8AA7D452B}"/>
              </a:ext>
            </a:extLst>
          </p:cNvPr>
          <p:cNvSpPr/>
          <p:nvPr/>
        </p:nvSpPr>
        <p:spPr>
          <a:xfrm>
            <a:off x="631305" y="4766825"/>
            <a:ext cx="971577" cy="1774829"/>
          </a:xfrm>
          <a:custGeom>
            <a:avLst/>
            <a:gdLst>
              <a:gd name="connsiteX0" fmla="*/ 971332 w 971577"/>
              <a:gd name="connsiteY0" fmla="*/ 945383 h 1774829"/>
              <a:gd name="connsiteX1" fmla="*/ 971332 w 971577"/>
              <a:gd name="connsiteY1" fmla="*/ 1399946 h 1774829"/>
              <a:gd name="connsiteX2" fmla="*/ 821985 w 971577"/>
              <a:gd name="connsiteY2" fmla="*/ 1592348 h 1774829"/>
              <a:gd name="connsiteX3" fmla="*/ 763519 w 971577"/>
              <a:gd name="connsiteY3" fmla="*/ 1589697 h 1774829"/>
              <a:gd name="connsiteX4" fmla="*/ 423932 w 971577"/>
              <a:gd name="connsiteY4" fmla="*/ 1384249 h 1774829"/>
              <a:gd name="connsiteX5" fmla="*/ 364813 w 971577"/>
              <a:gd name="connsiteY5" fmla="*/ 1308944 h 1774829"/>
              <a:gd name="connsiteX6" fmla="*/ 294849 w 971577"/>
              <a:gd name="connsiteY6" fmla="*/ 1280811 h 1774829"/>
              <a:gd name="connsiteX7" fmla="*/ 256686 w 971577"/>
              <a:gd name="connsiteY7" fmla="*/ 1344660 h 1774829"/>
              <a:gd name="connsiteX8" fmla="*/ 256279 w 971577"/>
              <a:gd name="connsiteY8" fmla="*/ 1554593 h 1774829"/>
              <a:gd name="connsiteX9" fmla="*/ 256279 w 971577"/>
              <a:gd name="connsiteY9" fmla="*/ 1736027 h 1774829"/>
              <a:gd name="connsiteX10" fmla="*/ 203602 w 971577"/>
              <a:gd name="connsiteY10" fmla="*/ 1770479 h 1774829"/>
              <a:gd name="connsiteX11" fmla="*/ 195121 w 971577"/>
              <a:gd name="connsiteY11" fmla="*/ 1760205 h 1774829"/>
              <a:gd name="connsiteX12" fmla="*/ 194469 w 971577"/>
              <a:gd name="connsiteY12" fmla="*/ 1743937 h 1774829"/>
              <a:gd name="connsiteX13" fmla="*/ 194387 w 971577"/>
              <a:gd name="connsiteY13" fmla="*/ 1352569 h 1774829"/>
              <a:gd name="connsiteX14" fmla="*/ 202582 w 971577"/>
              <a:gd name="connsiteY14" fmla="*/ 1300463 h 1774829"/>
              <a:gd name="connsiteX15" fmla="*/ 292117 w 971577"/>
              <a:gd name="connsiteY15" fmla="*/ 1217860 h 1774829"/>
              <a:gd name="connsiteX16" fmla="*/ 404239 w 971577"/>
              <a:gd name="connsiteY16" fmla="*/ 1261119 h 1774829"/>
              <a:gd name="connsiteX17" fmla="*/ 464744 w 971577"/>
              <a:gd name="connsiteY17" fmla="*/ 1337973 h 1774829"/>
              <a:gd name="connsiteX18" fmla="*/ 758748 w 971577"/>
              <a:gd name="connsiteY18" fmla="*/ 1526542 h 1774829"/>
              <a:gd name="connsiteX19" fmla="*/ 911316 w 971577"/>
              <a:gd name="connsiteY19" fmla="*/ 1406470 h 1774829"/>
              <a:gd name="connsiteX20" fmla="*/ 911520 w 971577"/>
              <a:gd name="connsiteY20" fmla="*/ 1386084 h 1774829"/>
              <a:gd name="connsiteX21" fmla="*/ 912335 w 971577"/>
              <a:gd name="connsiteY21" fmla="*/ 499382 h 1774829"/>
              <a:gd name="connsiteX22" fmla="*/ 860678 w 971577"/>
              <a:gd name="connsiteY22" fmla="*/ 418654 h 1774829"/>
              <a:gd name="connsiteX23" fmla="*/ 842901 w 971577"/>
              <a:gd name="connsiteY23" fmla="*/ 425463 h 1774829"/>
              <a:gd name="connsiteX24" fmla="*/ 778890 w 971577"/>
              <a:gd name="connsiteY24" fmla="*/ 620188 h 1774829"/>
              <a:gd name="connsiteX25" fmla="*/ 778115 w 971577"/>
              <a:gd name="connsiteY25" fmla="*/ 844392 h 1774829"/>
              <a:gd name="connsiteX26" fmla="*/ 775383 w 971577"/>
              <a:gd name="connsiteY26" fmla="*/ 1097054 h 1774829"/>
              <a:gd name="connsiteX27" fmla="*/ 704848 w 971577"/>
              <a:gd name="connsiteY27" fmla="*/ 1207626 h 1774829"/>
              <a:gd name="connsiteX28" fmla="*/ 578048 w 971577"/>
              <a:gd name="connsiteY28" fmla="*/ 1194131 h 1774829"/>
              <a:gd name="connsiteX29" fmla="*/ 475304 w 971577"/>
              <a:gd name="connsiteY29" fmla="*/ 1107409 h 1774829"/>
              <a:gd name="connsiteX30" fmla="*/ 272954 w 971577"/>
              <a:gd name="connsiteY30" fmla="*/ 1053469 h 1774829"/>
              <a:gd name="connsiteX31" fmla="*/ 62002 w 971577"/>
              <a:gd name="connsiteY31" fmla="*/ 1310330 h 1774829"/>
              <a:gd name="connsiteX32" fmla="*/ 61553 w 971577"/>
              <a:gd name="connsiteY32" fmla="*/ 1742469 h 1774829"/>
              <a:gd name="connsiteX33" fmla="*/ 53888 w 971577"/>
              <a:gd name="connsiteY33" fmla="*/ 1769337 h 1774829"/>
              <a:gd name="connsiteX34" fmla="*/ 7775 w 971577"/>
              <a:gd name="connsiteY34" fmla="*/ 1768644 h 1774829"/>
              <a:gd name="connsiteX35" fmla="*/ 2149 w 971577"/>
              <a:gd name="connsiteY35" fmla="*/ 1752417 h 1774829"/>
              <a:gd name="connsiteX36" fmla="*/ 4188 w 971577"/>
              <a:gd name="connsiteY36" fmla="*/ 1281668 h 1774829"/>
              <a:gd name="connsiteX37" fmla="*/ 484478 w 971577"/>
              <a:gd name="connsiteY37" fmla="*/ 1039892 h 1774829"/>
              <a:gd name="connsiteX38" fmla="*/ 601207 w 971577"/>
              <a:gd name="connsiteY38" fmla="*/ 1135012 h 1774829"/>
              <a:gd name="connsiteX39" fmla="*/ 677287 w 971577"/>
              <a:gd name="connsiteY39" fmla="*/ 1152870 h 1774829"/>
              <a:gd name="connsiteX40" fmla="*/ 715816 w 971577"/>
              <a:gd name="connsiteY40" fmla="*/ 1082702 h 1774829"/>
              <a:gd name="connsiteX41" fmla="*/ 717080 w 971577"/>
              <a:gd name="connsiteY41" fmla="*/ 640370 h 1774829"/>
              <a:gd name="connsiteX42" fmla="*/ 690497 w 971577"/>
              <a:gd name="connsiteY42" fmla="*/ 609302 h 1774829"/>
              <a:gd name="connsiteX43" fmla="*/ 422668 w 971577"/>
              <a:gd name="connsiteY43" fmla="*/ 350198 h 1774829"/>
              <a:gd name="connsiteX44" fmla="*/ 414513 w 971577"/>
              <a:gd name="connsiteY44" fmla="*/ 250838 h 1774829"/>
              <a:gd name="connsiteX45" fmla="*/ 414310 w 971577"/>
              <a:gd name="connsiteY45" fmla="*/ 26634 h 1774829"/>
              <a:gd name="connsiteX46" fmla="*/ 439629 w 971577"/>
              <a:gd name="connsiteY46" fmla="*/ 622 h 1774829"/>
              <a:gd name="connsiteX47" fmla="*/ 451860 w 971577"/>
              <a:gd name="connsiteY47" fmla="*/ 622 h 1774829"/>
              <a:gd name="connsiteX48" fmla="*/ 476731 w 971577"/>
              <a:gd name="connsiteY48" fmla="*/ 25004 h 1774829"/>
              <a:gd name="connsiteX49" fmla="*/ 476486 w 971577"/>
              <a:gd name="connsiteY49" fmla="*/ 255323 h 1774829"/>
              <a:gd name="connsiteX50" fmla="*/ 494100 w 971577"/>
              <a:gd name="connsiteY50" fmla="*/ 386037 h 1774829"/>
              <a:gd name="connsiteX51" fmla="*/ 682995 w 971577"/>
              <a:gd name="connsiteY51" fmla="*/ 546514 h 1774829"/>
              <a:gd name="connsiteX52" fmla="*/ 733552 w 971577"/>
              <a:gd name="connsiteY52" fmla="*/ 514712 h 1774829"/>
              <a:gd name="connsiteX53" fmla="*/ 742317 w 971577"/>
              <a:gd name="connsiteY53" fmla="*/ 478629 h 1774829"/>
              <a:gd name="connsiteX54" fmla="*/ 707662 w 971577"/>
              <a:gd name="connsiteY54" fmla="*/ 473288 h 1774829"/>
              <a:gd name="connsiteX55" fmla="*/ 554319 w 971577"/>
              <a:gd name="connsiteY55" fmla="*/ 293077 h 1774829"/>
              <a:gd name="connsiteX56" fmla="*/ 552852 w 971577"/>
              <a:gd name="connsiteY56" fmla="*/ 19989 h 1774829"/>
              <a:gd name="connsiteX57" fmla="*/ 572300 w 971577"/>
              <a:gd name="connsiteY57" fmla="*/ 541 h 1774829"/>
              <a:gd name="connsiteX58" fmla="*/ 614784 w 971577"/>
              <a:gd name="connsiteY58" fmla="*/ 40374 h 1774829"/>
              <a:gd name="connsiteX59" fmla="*/ 614784 w 971577"/>
              <a:gd name="connsiteY59" fmla="*/ 262539 h 1774829"/>
              <a:gd name="connsiteX60" fmla="*/ 624977 w 971577"/>
              <a:gd name="connsiteY60" fmla="*/ 343022 h 1774829"/>
              <a:gd name="connsiteX61" fmla="*/ 696123 w 971577"/>
              <a:gd name="connsiteY61" fmla="*/ 408787 h 1774829"/>
              <a:gd name="connsiteX62" fmla="*/ 765068 w 971577"/>
              <a:gd name="connsiteY62" fmla="*/ 413313 h 1774829"/>
              <a:gd name="connsiteX63" fmla="*/ 787574 w 971577"/>
              <a:gd name="connsiteY63" fmla="*/ 398390 h 1774829"/>
              <a:gd name="connsiteX64" fmla="*/ 823657 w 971577"/>
              <a:gd name="connsiteY64" fmla="*/ 349097 h 1774829"/>
              <a:gd name="connsiteX65" fmla="*/ 844410 w 971577"/>
              <a:gd name="connsiteY65" fmla="*/ 341718 h 1774829"/>
              <a:gd name="connsiteX66" fmla="*/ 948337 w 971577"/>
              <a:gd name="connsiteY66" fmla="*/ 414984 h 1774829"/>
              <a:gd name="connsiteX67" fmla="*/ 971576 w 971577"/>
              <a:gd name="connsiteY67" fmla="*/ 482665 h 1774829"/>
              <a:gd name="connsiteX68" fmla="*/ 971250 w 971577"/>
              <a:gd name="connsiteY68" fmla="*/ 945383 h 177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971577" h="1774828">
                <a:moveTo>
                  <a:pt x="971332" y="945383"/>
                </a:moveTo>
                <a:cubicBezTo>
                  <a:pt x="971332" y="1096890"/>
                  <a:pt x="971373" y="1248439"/>
                  <a:pt x="971332" y="1399946"/>
                </a:cubicBezTo>
                <a:cubicBezTo>
                  <a:pt x="971332" y="1493069"/>
                  <a:pt x="912213" y="1568782"/>
                  <a:pt x="821985" y="1592348"/>
                </a:cubicBezTo>
                <a:cubicBezTo>
                  <a:pt x="802007" y="1597566"/>
                  <a:pt x="782722" y="1592959"/>
                  <a:pt x="763519" y="1589697"/>
                </a:cubicBezTo>
                <a:cubicBezTo>
                  <a:pt x="623387" y="1565928"/>
                  <a:pt x="514037" y="1490745"/>
                  <a:pt x="423932" y="1384249"/>
                </a:cubicBezTo>
                <a:cubicBezTo>
                  <a:pt x="403342" y="1359908"/>
                  <a:pt x="384587" y="1333978"/>
                  <a:pt x="364813" y="1308944"/>
                </a:cubicBezTo>
                <a:cubicBezTo>
                  <a:pt x="342266" y="1280444"/>
                  <a:pt x="320127" y="1271026"/>
                  <a:pt x="294849" y="1280811"/>
                </a:cubicBezTo>
                <a:cubicBezTo>
                  <a:pt x="266064" y="1291942"/>
                  <a:pt x="256931" y="1316405"/>
                  <a:pt x="256686" y="1344660"/>
                </a:cubicBezTo>
                <a:cubicBezTo>
                  <a:pt x="256116" y="1414624"/>
                  <a:pt x="256319" y="1484629"/>
                  <a:pt x="256279" y="1554593"/>
                </a:cubicBezTo>
                <a:cubicBezTo>
                  <a:pt x="256279" y="1615057"/>
                  <a:pt x="256279" y="1675522"/>
                  <a:pt x="256279" y="1736027"/>
                </a:cubicBezTo>
                <a:cubicBezTo>
                  <a:pt x="256279" y="1769011"/>
                  <a:pt x="235404" y="1782547"/>
                  <a:pt x="203602" y="1770479"/>
                </a:cubicBezTo>
                <a:cubicBezTo>
                  <a:pt x="198587" y="1768563"/>
                  <a:pt x="195570" y="1765423"/>
                  <a:pt x="195121" y="1760205"/>
                </a:cubicBezTo>
                <a:cubicBezTo>
                  <a:pt x="194673" y="1754782"/>
                  <a:pt x="194469" y="1749359"/>
                  <a:pt x="194469" y="1743937"/>
                </a:cubicBezTo>
                <a:cubicBezTo>
                  <a:pt x="194469" y="1613467"/>
                  <a:pt x="194469" y="1483039"/>
                  <a:pt x="194387" y="1352569"/>
                </a:cubicBezTo>
                <a:cubicBezTo>
                  <a:pt x="194387" y="1334711"/>
                  <a:pt x="197037" y="1317343"/>
                  <a:pt x="202582" y="1300463"/>
                </a:cubicBezTo>
                <a:cubicBezTo>
                  <a:pt x="217056" y="1256308"/>
                  <a:pt x="245719" y="1226544"/>
                  <a:pt x="292117" y="1217860"/>
                </a:cubicBezTo>
                <a:cubicBezTo>
                  <a:pt x="337700" y="1209339"/>
                  <a:pt x="375087" y="1226463"/>
                  <a:pt x="404239" y="1261119"/>
                </a:cubicBezTo>
                <a:cubicBezTo>
                  <a:pt x="425236" y="1286071"/>
                  <a:pt x="443869" y="1312939"/>
                  <a:pt x="464744" y="1337973"/>
                </a:cubicBezTo>
                <a:cubicBezTo>
                  <a:pt x="542863" y="1431667"/>
                  <a:pt x="635659" y="1502487"/>
                  <a:pt x="758748" y="1526542"/>
                </a:cubicBezTo>
                <a:cubicBezTo>
                  <a:pt x="838865" y="1542239"/>
                  <a:pt x="906994" y="1489236"/>
                  <a:pt x="911316" y="1406470"/>
                </a:cubicBezTo>
                <a:cubicBezTo>
                  <a:pt x="911683" y="1399701"/>
                  <a:pt x="911520" y="1392893"/>
                  <a:pt x="911520" y="1386084"/>
                </a:cubicBezTo>
                <a:cubicBezTo>
                  <a:pt x="911520" y="1090530"/>
                  <a:pt x="910827" y="794936"/>
                  <a:pt x="912335" y="499382"/>
                </a:cubicBezTo>
                <a:cubicBezTo>
                  <a:pt x="912539" y="458039"/>
                  <a:pt x="888973" y="438387"/>
                  <a:pt x="860678" y="418654"/>
                </a:cubicBezTo>
                <a:cubicBezTo>
                  <a:pt x="851667" y="412375"/>
                  <a:pt x="847182" y="418858"/>
                  <a:pt x="842901" y="425463"/>
                </a:cubicBezTo>
                <a:cubicBezTo>
                  <a:pt x="804657" y="484826"/>
                  <a:pt x="779297" y="548471"/>
                  <a:pt x="778890" y="620188"/>
                </a:cubicBezTo>
                <a:cubicBezTo>
                  <a:pt x="778482" y="694923"/>
                  <a:pt x="778645" y="769657"/>
                  <a:pt x="778115" y="844392"/>
                </a:cubicBezTo>
                <a:cubicBezTo>
                  <a:pt x="777503" y="928626"/>
                  <a:pt x="776729" y="1012819"/>
                  <a:pt x="775383" y="1097054"/>
                </a:cubicBezTo>
                <a:cubicBezTo>
                  <a:pt x="774568" y="1148018"/>
                  <a:pt x="750227" y="1185610"/>
                  <a:pt x="704848" y="1207626"/>
                </a:cubicBezTo>
                <a:cubicBezTo>
                  <a:pt x="660570" y="1229113"/>
                  <a:pt x="617475" y="1222997"/>
                  <a:pt x="578048" y="1194131"/>
                </a:cubicBezTo>
                <a:cubicBezTo>
                  <a:pt x="541843" y="1167629"/>
                  <a:pt x="511917" y="1133666"/>
                  <a:pt x="475304" y="1107409"/>
                </a:cubicBezTo>
                <a:cubicBezTo>
                  <a:pt x="414513" y="1063825"/>
                  <a:pt x="349197" y="1037935"/>
                  <a:pt x="272954" y="1053469"/>
                </a:cubicBezTo>
                <a:cubicBezTo>
                  <a:pt x="153289" y="1077891"/>
                  <a:pt x="62613" y="1187770"/>
                  <a:pt x="62002" y="1310330"/>
                </a:cubicBezTo>
                <a:cubicBezTo>
                  <a:pt x="61309" y="1454376"/>
                  <a:pt x="61879" y="1598423"/>
                  <a:pt x="61553" y="1742469"/>
                </a:cubicBezTo>
                <a:cubicBezTo>
                  <a:pt x="61553" y="1751846"/>
                  <a:pt x="66690" y="1765464"/>
                  <a:pt x="53888" y="1769337"/>
                </a:cubicBezTo>
                <a:cubicBezTo>
                  <a:pt x="39088" y="1773781"/>
                  <a:pt x="22820" y="1773741"/>
                  <a:pt x="7775" y="1768644"/>
                </a:cubicBezTo>
                <a:cubicBezTo>
                  <a:pt x="1089" y="1766402"/>
                  <a:pt x="2149" y="1758411"/>
                  <a:pt x="2149" y="1752417"/>
                </a:cubicBezTo>
                <a:cubicBezTo>
                  <a:pt x="2271" y="1595487"/>
                  <a:pt x="-3926" y="1438190"/>
                  <a:pt x="4188" y="1281668"/>
                </a:cubicBezTo>
                <a:cubicBezTo>
                  <a:pt x="14910" y="1074303"/>
                  <a:pt x="263169" y="895845"/>
                  <a:pt x="484478" y="1039892"/>
                </a:cubicBezTo>
                <a:cubicBezTo>
                  <a:pt x="526921" y="1067494"/>
                  <a:pt x="563942" y="1101335"/>
                  <a:pt x="601207" y="1135012"/>
                </a:cubicBezTo>
                <a:cubicBezTo>
                  <a:pt x="623590" y="1155235"/>
                  <a:pt x="647809" y="1166080"/>
                  <a:pt x="677287" y="1152870"/>
                </a:cubicBezTo>
                <a:cubicBezTo>
                  <a:pt x="707417" y="1139375"/>
                  <a:pt x="715816" y="1113648"/>
                  <a:pt x="715816" y="1082702"/>
                </a:cubicBezTo>
                <a:cubicBezTo>
                  <a:pt x="715816" y="935272"/>
                  <a:pt x="715979" y="787800"/>
                  <a:pt x="717080" y="640370"/>
                </a:cubicBezTo>
                <a:cubicBezTo>
                  <a:pt x="717243" y="620025"/>
                  <a:pt x="711453" y="611789"/>
                  <a:pt x="690497" y="609302"/>
                </a:cubicBezTo>
                <a:cubicBezTo>
                  <a:pt x="542251" y="591811"/>
                  <a:pt x="446560" y="498689"/>
                  <a:pt x="422668" y="350198"/>
                </a:cubicBezTo>
                <a:cubicBezTo>
                  <a:pt x="417367" y="317296"/>
                  <a:pt x="414350" y="284230"/>
                  <a:pt x="414513" y="250838"/>
                </a:cubicBezTo>
                <a:cubicBezTo>
                  <a:pt x="414880" y="176103"/>
                  <a:pt x="415084" y="101369"/>
                  <a:pt x="414310" y="26634"/>
                </a:cubicBezTo>
                <a:cubicBezTo>
                  <a:pt x="414106" y="7635"/>
                  <a:pt x="419651" y="-1824"/>
                  <a:pt x="439629" y="622"/>
                </a:cubicBezTo>
                <a:cubicBezTo>
                  <a:pt x="443665" y="1111"/>
                  <a:pt x="447824" y="1111"/>
                  <a:pt x="451860" y="622"/>
                </a:cubicBezTo>
                <a:cubicBezTo>
                  <a:pt x="470534" y="-1702"/>
                  <a:pt x="476894" y="6452"/>
                  <a:pt x="476731" y="25004"/>
                </a:cubicBezTo>
                <a:cubicBezTo>
                  <a:pt x="476079" y="101777"/>
                  <a:pt x="476527" y="178550"/>
                  <a:pt x="476486" y="255323"/>
                </a:cubicBezTo>
                <a:cubicBezTo>
                  <a:pt x="476486" y="299682"/>
                  <a:pt x="480767" y="343389"/>
                  <a:pt x="494100" y="386037"/>
                </a:cubicBezTo>
                <a:cubicBezTo>
                  <a:pt x="523292" y="479444"/>
                  <a:pt x="587711" y="531224"/>
                  <a:pt x="682995" y="546514"/>
                </a:cubicBezTo>
                <a:cubicBezTo>
                  <a:pt x="728944" y="553894"/>
                  <a:pt x="722951" y="555198"/>
                  <a:pt x="733552" y="514712"/>
                </a:cubicBezTo>
                <a:cubicBezTo>
                  <a:pt x="736773" y="502399"/>
                  <a:pt x="748515" y="488740"/>
                  <a:pt x="742317" y="478629"/>
                </a:cubicBezTo>
                <a:cubicBezTo>
                  <a:pt x="736691" y="469415"/>
                  <a:pt x="719608" y="475245"/>
                  <a:pt x="707662" y="473288"/>
                </a:cubicBezTo>
                <a:cubicBezTo>
                  <a:pt x="609891" y="457224"/>
                  <a:pt x="558274" y="399654"/>
                  <a:pt x="554319" y="293077"/>
                </a:cubicBezTo>
                <a:cubicBezTo>
                  <a:pt x="550976" y="202156"/>
                  <a:pt x="553382" y="111032"/>
                  <a:pt x="552852" y="19989"/>
                </a:cubicBezTo>
                <a:cubicBezTo>
                  <a:pt x="552770" y="6004"/>
                  <a:pt x="558600" y="1111"/>
                  <a:pt x="572300" y="541"/>
                </a:cubicBezTo>
                <a:cubicBezTo>
                  <a:pt x="614294" y="-1213"/>
                  <a:pt x="614784" y="-1131"/>
                  <a:pt x="614784" y="40374"/>
                </a:cubicBezTo>
                <a:cubicBezTo>
                  <a:pt x="614784" y="114416"/>
                  <a:pt x="614784" y="188498"/>
                  <a:pt x="614784" y="262539"/>
                </a:cubicBezTo>
                <a:cubicBezTo>
                  <a:pt x="614784" y="289815"/>
                  <a:pt x="616496" y="316766"/>
                  <a:pt x="624977" y="343022"/>
                </a:cubicBezTo>
                <a:cubicBezTo>
                  <a:pt x="636434" y="378453"/>
                  <a:pt x="659918" y="400144"/>
                  <a:pt x="696123" y="408787"/>
                </a:cubicBezTo>
                <a:cubicBezTo>
                  <a:pt x="718915" y="414210"/>
                  <a:pt x="741991" y="413068"/>
                  <a:pt x="765068" y="413313"/>
                </a:cubicBezTo>
                <a:cubicBezTo>
                  <a:pt x="776117" y="413435"/>
                  <a:pt x="781907" y="406545"/>
                  <a:pt x="787574" y="398390"/>
                </a:cubicBezTo>
                <a:cubicBezTo>
                  <a:pt x="799235" y="381715"/>
                  <a:pt x="811385" y="365325"/>
                  <a:pt x="823657" y="349097"/>
                </a:cubicBezTo>
                <a:cubicBezTo>
                  <a:pt x="828753" y="342370"/>
                  <a:pt x="834584" y="337233"/>
                  <a:pt x="844410" y="341718"/>
                </a:cubicBezTo>
                <a:cubicBezTo>
                  <a:pt x="883714" y="359617"/>
                  <a:pt x="920734" y="380532"/>
                  <a:pt x="948337" y="414984"/>
                </a:cubicBezTo>
                <a:cubicBezTo>
                  <a:pt x="964238" y="434840"/>
                  <a:pt x="971658" y="456735"/>
                  <a:pt x="971576" y="482665"/>
                </a:cubicBezTo>
                <a:cubicBezTo>
                  <a:pt x="970965" y="636905"/>
                  <a:pt x="971250" y="791144"/>
                  <a:pt x="971250" y="945383"/>
                </a:cubicBezTo>
                <a:close/>
              </a:path>
            </a:pathLst>
          </a:custGeom>
          <a:solidFill>
            <a:srgbClr val="3494BA"/>
          </a:solidFill>
          <a:ln w="4072" cap="flat">
            <a:noFill/>
            <a:prstDash val="solid"/>
            <a:miter/>
          </a:ln>
        </p:spPr>
        <p:txBody>
          <a:bodyPr rtlCol="0" anchor="ctr"/>
          <a:lstStyle/>
          <a:p>
            <a:endParaRPr lang="LID4096"/>
          </a:p>
        </p:txBody>
      </p:sp>
      <p:sp>
        <p:nvSpPr>
          <p:cNvPr id="41" name="Forma libre: forma 40">
            <a:extLst>
              <a:ext uri="{FF2B5EF4-FFF2-40B4-BE49-F238E27FC236}">
                <a16:creationId xmlns:a16="http://schemas.microsoft.com/office/drawing/2014/main" id="{6446815D-A67C-491C-BADA-3B3A53AF6218}"/>
              </a:ext>
            </a:extLst>
          </p:cNvPr>
          <p:cNvSpPr/>
          <p:nvPr/>
        </p:nvSpPr>
        <p:spPr>
          <a:xfrm>
            <a:off x="1538094" y="4969409"/>
            <a:ext cx="754640" cy="1394943"/>
          </a:xfrm>
          <a:custGeom>
            <a:avLst/>
            <a:gdLst>
              <a:gd name="connsiteX0" fmla="*/ 616265 w 754640"/>
              <a:gd name="connsiteY0" fmla="*/ 428082 h 1394943"/>
              <a:gd name="connsiteX1" fmla="*/ 660013 w 754640"/>
              <a:gd name="connsiteY1" fmla="*/ 503143 h 1394943"/>
              <a:gd name="connsiteX2" fmla="*/ 631513 w 754640"/>
              <a:gd name="connsiteY2" fmla="*/ 882401 h 1394943"/>
              <a:gd name="connsiteX3" fmla="*/ 605990 w 754640"/>
              <a:gd name="connsiteY3" fmla="*/ 919625 h 1394943"/>
              <a:gd name="connsiteX4" fmla="*/ 476622 w 754640"/>
              <a:gd name="connsiteY4" fmla="*/ 1222314 h 1394943"/>
              <a:gd name="connsiteX5" fmla="*/ 171894 w 754640"/>
              <a:gd name="connsiteY5" fmla="*/ 1381405 h 1394943"/>
              <a:gd name="connsiteX6" fmla="*/ 81137 w 754640"/>
              <a:gd name="connsiteY6" fmla="*/ 1393963 h 1394943"/>
              <a:gd name="connsiteX7" fmla="*/ 67601 w 754640"/>
              <a:gd name="connsiteY7" fmla="*/ 1392373 h 1394943"/>
              <a:gd name="connsiteX8" fmla="*/ 72249 w 754640"/>
              <a:gd name="connsiteY8" fmla="*/ 1378143 h 1394943"/>
              <a:gd name="connsiteX9" fmla="*/ 90718 w 754640"/>
              <a:gd name="connsiteY9" fmla="*/ 1351316 h 1394943"/>
              <a:gd name="connsiteX10" fmla="*/ 141479 w 754640"/>
              <a:gd name="connsiteY10" fmla="*/ 1189452 h 1394943"/>
              <a:gd name="connsiteX11" fmla="*/ 140908 w 754640"/>
              <a:gd name="connsiteY11" fmla="*/ 826748 h 1394943"/>
              <a:gd name="connsiteX12" fmla="*/ 141397 w 754640"/>
              <a:gd name="connsiteY12" fmla="*/ 266382 h 1394943"/>
              <a:gd name="connsiteX13" fmla="*/ 101930 w 754640"/>
              <a:gd name="connsiteY13" fmla="*/ 174849 h 1394943"/>
              <a:gd name="connsiteX14" fmla="*/ 11703 w 754640"/>
              <a:gd name="connsiteY14" fmla="*/ 106027 h 1394943"/>
              <a:gd name="connsiteX15" fmla="*/ 9379 w 754640"/>
              <a:gd name="connsiteY15" fmla="*/ 81849 h 1394943"/>
              <a:gd name="connsiteX16" fmla="*/ 446084 w 754640"/>
              <a:gd name="connsiteY16" fmla="*/ 53105 h 1394943"/>
              <a:gd name="connsiteX17" fmla="*/ 614104 w 754640"/>
              <a:gd name="connsiteY17" fmla="*/ 331413 h 1394943"/>
              <a:gd name="connsiteX18" fmla="*/ 616265 w 754640"/>
              <a:gd name="connsiteY18" fmla="*/ 428164 h 1394943"/>
              <a:gd name="connsiteX19" fmla="*/ 554455 w 754640"/>
              <a:gd name="connsiteY19" fmla="*/ 398033 h 1394943"/>
              <a:gd name="connsiteX20" fmla="*/ 552008 w 754640"/>
              <a:gd name="connsiteY20" fmla="*/ 324889 h 1394943"/>
              <a:gd name="connsiteX21" fmla="*/ 121908 w 754640"/>
              <a:gd name="connsiteY21" fmla="*/ 85723 h 1394943"/>
              <a:gd name="connsiteX22" fmla="*/ 118361 w 754640"/>
              <a:gd name="connsiteY22" fmla="*/ 105497 h 1394943"/>
              <a:gd name="connsiteX23" fmla="*/ 203737 w 754640"/>
              <a:gd name="connsiteY23" fmla="*/ 296920 h 1394943"/>
              <a:gd name="connsiteX24" fmla="*/ 202922 w 754640"/>
              <a:gd name="connsiteY24" fmla="*/ 1195486 h 1394943"/>
              <a:gd name="connsiteX25" fmla="*/ 188122 w 754640"/>
              <a:gd name="connsiteY25" fmla="*/ 1295662 h 1394943"/>
              <a:gd name="connsiteX26" fmla="*/ 187021 w 754640"/>
              <a:gd name="connsiteY26" fmla="*/ 1312542 h 1394943"/>
              <a:gd name="connsiteX27" fmla="*/ 204552 w 754640"/>
              <a:gd name="connsiteY27" fmla="*/ 1311889 h 1394943"/>
              <a:gd name="connsiteX28" fmla="*/ 542916 w 754640"/>
              <a:gd name="connsiteY28" fmla="*/ 930552 h 1394943"/>
              <a:gd name="connsiteX29" fmla="*/ 524528 w 754640"/>
              <a:gd name="connsiteY29" fmla="*/ 907231 h 1394943"/>
              <a:gd name="connsiteX30" fmla="*/ 399319 w 754640"/>
              <a:gd name="connsiteY30" fmla="*/ 863931 h 1394943"/>
              <a:gd name="connsiteX31" fmla="*/ 314881 w 754640"/>
              <a:gd name="connsiteY31" fmla="*/ 627456 h 1394943"/>
              <a:gd name="connsiteX32" fmla="*/ 499535 w 754640"/>
              <a:gd name="connsiteY32" fmla="*/ 461841 h 1394943"/>
              <a:gd name="connsiteX33" fmla="*/ 552661 w 754640"/>
              <a:gd name="connsiteY33" fmla="*/ 453768 h 1394943"/>
              <a:gd name="connsiteX34" fmla="*/ 554496 w 754640"/>
              <a:gd name="connsiteY34" fmla="*/ 397993 h 1394943"/>
              <a:gd name="connsiteX35" fmla="*/ 369229 w 754640"/>
              <a:gd name="connsiteY35" fmla="*/ 682905 h 1394943"/>
              <a:gd name="connsiteX36" fmla="*/ 529829 w 754640"/>
              <a:gd name="connsiteY36" fmla="*/ 845829 h 1394943"/>
              <a:gd name="connsiteX37" fmla="*/ 693812 w 754640"/>
              <a:gd name="connsiteY37" fmla="*/ 685270 h 1394943"/>
              <a:gd name="connsiteX38" fmla="*/ 531133 w 754640"/>
              <a:gd name="connsiteY38" fmla="*/ 521327 h 1394943"/>
              <a:gd name="connsiteX39" fmla="*/ 369270 w 754640"/>
              <a:gd name="connsiteY39" fmla="*/ 682905 h 1394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54640" h="1394943">
                <a:moveTo>
                  <a:pt x="616265" y="428082"/>
                </a:moveTo>
                <a:cubicBezTo>
                  <a:pt x="609293" y="455073"/>
                  <a:pt x="624052" y="478476"/>
                  <a:pt x="660013" y="503143"/>
                </a:cubicBezTo>
                <a:cubicBezTo>
                  <a:pt x="798595" y="598141"/>
                  <a:pt x="781471" y="806892"/>
                  <a:pt x="631513" y="882401"/>
                </a:cubicBezTo>
                <a:cubicBezTo>
                  <a:pt x="614471" y="890963"/>
                  <a:pt x="608559" y="901971"/>
                  <a:pt x="605990" y="919625"/>
                </a:cubicBezTo>
                <a:cubicBezTo>
                  <a:pt x="589681" y="1031870"/>
                  <a:pt x="553476" y="1135960"/>
                  <a:pt x="476622" y="1222314"/>
                </a:cubicBezTo>
                <a:cubicBezTo>
                  <a:pt x="395241" y="1313765"/>
                  <a:pt x="289806" y="1359837"/>
                  <a:pt x="171894" y="1381405"/>
                </a:cubicBezTo>
                <a:cubicBezTo>
                  <a:pt x="141886" y="1386868"/>
                  <a:pt x="111430" y="1389967"/>
                  <a:pt x="81137" y="1393963"/>
                </a:cubicBezTo>
                <a:cubicBezTo>
                  <a:pt x="76570" y="1394574"/>
                  <a:pt x="70618" y="1396491"/>
                  <a:pt x="67601" y="1392373"/>
                </a:cubicBezTo>
                <a:cubicBezTo>
                  <a:pt x="63483" y="1386746"/>
                  <a:pt x="69517" y="1382424"/>
                  <a:pt x="72249" y="1378143"/>
                </a:cubicBezTo>
                <a:cubicBezTo>
                  <a:pt x="78120" y="1369010"/>
                  <a:pt x="84317" y="1360081"/>
                  <a:pt x="90718" y="1351316"/>
                </a:cubicBezTo>
                <a:cubicBezTo>
                  <a:pt x="125904" y="1303083"/>
                  <a:pt x="142376" y="1249876"/>
                  <a:pt x="141479" y="1189452"/>
                </a:cubicBezTo>
                <a:cubicBezTo>
                  <a:pt x="139644" y="1068564"/>
                  <a:pt x="140826" y="947635"/>
                  <a:pt x="140908" y="826748"/>
                </a:cubicBezTo>
                <a:cubicBezTo>
                  <a:pt x="141030" y="639972"/>
                  <a:pt x="141479" y="453157"/>
                  <a:pt x="141397" y="266382"/>
                </a:cubicBezTo>
                <a:cubicBezTo>
                  <a:pt x="141397" y="230584"/>
                  <a:pt x="124681" y="201106"/>
                  <a:pt x="101930" y="174849"/>
                </a:cubicBezTo>
                <a:cubicBezTo>
                  <a:pt x="76652" y="145698"/>
                  <a:pt x="45380" y="124170"/>
                  <a:pt x="11703" y="106027"/>
                </a:cubicBezTo>
                <a:cubicBezTo>
                  <a:pt x="-2078" y="98606"/>
                  <a:pt x="-4728" y="93102"/>
                  <a:pt x="9379" y="81849"/>
                </a:cubicBezTo>
                <a:cubicBezTo>
                  <a:pt x="145148" y="-26359"/>
                  <a:pt x="326664" y="-18041"/>
                  <a:pt x="446084" y="53105"/>
                </a:cubicBezTo>
                <a:cubicBezTo>
                  <a:pt x="551234" y="115731"/>
                  <a:pt x="601791" y="212441"/>
                  <a:pt x="614104" y="331413"/>
                </a:cubicBezTo>
                <a:cubicBezTo>
                  <a:pt x="616958" y="359056"/>
                  <a:pt x="619119" y="386903"/>
                  <a:pt x="616265" y="428164"/>
                </a:cubicBezTo>
                <a:close/>
                <a:moveTo>
                  <a:pt x="554455" y="398033"/>
                </a:moveTo>
                <a:cubicBezTo>
                  <a:pt x="555841" y="373571"/>
                  <a:pt x="554985" y="349271"/>
                  <a:pt x="552008" y="324889"/>
                </a:cubicBezTo>
                <a:cubicBezTo>
                  <a:pt x="521267" y="73043"/>
                  <a:pt x="267545" y="22934"/>
                  <a:pt x="121908" y="85723"/>
                </a:cubicBezTo>
                <a:cubicBezTo>
                  <a:pt x="109922" y="90901"/>
                  <a:pt x="105192" y="94122"/>
                  <a:pt x="118361" y="105497"/>
                </a:cubicBezTo>
                <a:cubicBezTo>
                  <a:pt x="176502" y="155768"/>
                  <a:pt x="204389" y="217578"/>
                  <a:pt x="203737" y="296920"/>
                </a:cubicBezTo>
                <a:cubicBezTo>
                  <a:pt x="201331" y="596428"/>
                  <a:pt x="202636" y="895978"/>
                  <a:pt x="202922" y="1195486"/>
                </a:cubicBezTo>
                <a:cubicBezTo>
                  <a:pt x="202922" y="1229775"/>
                  <a:pt x="199415" y="1263167"/>
                  <a:pt x="188122" y="1295662"/>
                </a:cubicBezTo>
                <a:cubicBezTo>
                  <a:pt x="186287" y="1300963"/>
                  <a:pt x="181150" y="1307527"/>
                  <a:pt x="187021" y="1312542"/>
                </a:cubicBezTo>
                <a:cubicBezTo>
                  <a:pt x="192117" y="1316904"/>
                  <a:pt x="198681" y="1313357"/>
                  <a:pt x="204552" y="1311889"/>
                </a:cubicBezTo>
                <a:cubicBezTo>
                  <a:pt x="407065" y="1260925"/>
                  <a:pt x="509647" y="1124421"/>
                  <a:pt x="542916" y="930552"/>
                </a:cubicBezTo>
                <a:cubicBezTo>
                  <a:pt x="545526" y="915426"/>
                  <a:pt x="541489" y="908005"/>
                  <a:pt x="524528" y="907231"/>
                </a:cubicBezTo>
                <a:cubicBezTo>
                  <a:pt x="478701" y="905151"/>
                  <a:pt x="436951" y="890922"/>
                  <a:pt x="399319" y="863931"/>
                </a:cubicBezTo>
                <a:cubicBezTo>
                  <a:pt x="326011" y="811417"/>
                  <a:pt x="292008" y="717316"/>
                  <a:pt x="314881" y="627456"/>
                </a:cubicBezTo>
                <a:cubicBezTo>
                  <a:pt x="336938" y="540775"/>
                  <a:pt x="413222" y="473176"/>
                  <a:pt x="499535" y="461841"/>
                </a:cubicBezTo>
                <a:cubicBezTo>
                  <a:pt x="517842" y="459436"/>
                  <a:pt x="543365" y="468405"/>
                  <a:pt x="552661" y="453768"/>
                </a:cubicBezTo>
                <a:cubicBezTo>
                  <a:pt x="561223" y="440232"/>
                  <a:pt x="554496" y="416952"/>
                  <a:pt x="554496" y="397993"/>
                </a:cubicBezTo>
                <a:close/>
                <a:moveTo>
                  <a:pt x="369229" y="682905"/>
                </a:moveTo>
                <a:cubicBezTo>
                  <a:pt x="368944" y="773133"/>
                  <a:pt x="440620" y="845829"/>
                  <a:pt x="529829" y="845829"/>
                </a:cubicBezTo>
                <a:cubicBezTo>
                  <a:pt x="619567" y="845829"/>
                  <a:pt x="693568" y="773377"/>
                  <a:pt x="693812" y="685270"/>
                </a:cubicBezTo>
                <a:cubicBezTo>
                  <a:pt x="694057" y="595205"/>
                  <a:pt x="621361" y="521939"/>
                  <a:pt x="531133" y="521327"/>
                </a:cubicBezTo>
                <a:cubicBezTo>
                  <a:pt x="442129" y="520715"/>
                  <a:pt x="369515" y="593207"/>
                  <a:pt x="369270" y="682905"/>
                </a:cubicBezTo>
                <a:close/>
              </a:path>
            </a:pathLst>
          </a:custGeom>
          <a:solidFill>
            <a:srgbClr val="3494BA"/>
          </a:solidFill>
          <a:ln w="4072" cap="flat">
            <a:noFill/>
            <a:prstDash val="solid"/>
            <a:miter/>
          </a:ln>
        </p:spPr>
        <p:txBody>
          <a:bodyPr rtlCol="0" anchor="ctr"/>
          <a:lstStyle/>
          <a:p>
            <a:endParaRPr lang="LID4096"/>
          </a:p>
        </p:txBody>
      </p:sp>
      <p:sp>
        <p:nvSpPr>
          <p:cNvPr id="42" name="Forma libre: forma 41">
            <a:extLst>
              <a:ext uri="{FF2B5EF4-FFF2-40B4-BE49-F238E27FC236}">
                <a16:creationId xmlns:a16="http://schemas.microsoft.com/office/drawing/2014/main" id="{A135DB0F-0E30-4A09-96AE-99CCDD1F9F22}"/>
              </a:ext>
            </a:extLst>
          </p:cNvPr>
          <p:cNvSpPr/>
          <p:nvPr/>
        </p:nvSpPr>
        <p:spPr>
          <a:xfrm>
            <a:off x="1349118" y="4882504"/>
            <a:ext cx="67069" cy="67641"/>
          </a:xfrm>
          <a:custGeom>
            <a:avLst/>
            <a:gdLst>
              <a:gd name="connsiteX0" fmla="*/ 0 w 67069"/>
              <a:gd name="connsiteY0" fmla="*/ 20305 h 67641"/>
              <a:gd name="connsiteX1" fmla="*/ 45950 w 67069"/>
              <a:gd name="connsiteY1" fmla="*/ 571 h 67641"/>
              <a:gd name="connsiteX2" fmla="*/ 66662 w 67069"/>
              <a:gd name="connsiteY2" fmla="*/ 44564 h 67641"/>
              <a:gd name="connsiteX3" fmla="*/ 21201 w 67069"/>
              <a:gd name="connsiteY3" fmla="*/ 67641 h 67641"/>
              <a:gd name="connsiteX4" fmla="*/ 0 w 67069"/>
              <a:gd name="connsiteY4" fmla="*/ 20305 h 6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69" h="67641">
                <a:moveTo>
                  <a:pt x="0" y="20305"/>
                </a:moveTo>
                <a:cubicBezTo>
                  <a:pt x="-41" y="6280"/>
                  <a:pt x="14963" y="-2364"/>
                  <a:pt x="45950" y="571"/>
                </a:cubicBezTo>
                <a:cubicBezTo>
                  <a:pt x="72329" y="3099"/>
                  <a:pt x="59282" y="29886"/>
                  <a:pt x="66662" y="44564"/>
                </a:cubicBezTo>
                <a:cubicBezTo>
                  <a:pt x="70820" y="52841"/>
                  <a:pt x="42280" y="67315"/>
                  <a:pt x="21201" y="67641"/>
                </a:cubicBezTo>
                <a:cubicBezTo>
                  <a:pt x="10478" y="67804"/>
                  <a:pt x="82" y="44646"/>
                  <a:pt x="0" y="20305"/>
                </a:cubicBezTo>
                <a:close/>
              </a:path>
            </a:pathLst>
          </a:custGeom>
          <a:solidFill>
            <a:srgbClr val="3494BA"/>
          </a:solidFill>
          <a:ln w="4072" cap="flat">
            <a:noFill/>
            <a:prstDash val="solid"/>
            <a:miter/>
          </a:ln>
        </p:spPr>
        <p:txBody>
          <a:bodyPr rtlCol="0" anchor="ctr"/>
          <a:lstStyle/>
          <a:p>
            <a:endParaRPr lang="LID4096"/>
          </a:p>
        </p:txBody>
      </p:sp>
      <p:sp>
        <p:nvSpPr>
          <p:cNvPr id="43" name="Forma libre: forma 42">
            <a:extLst>
              <a:ext uri="{FF2B5EF4-FFF2-40B4-BE49-F238E27FC236}">
                <a16:creationId xmlns:a16="http://schemas.microsoft.com/office/drawing/2014/main" id="{9F748337-4630-43F2-B36E-EC134AB5CD07}"/>
              </a:ext>
            </a:extLst>
          </p:cNvPr>
          <p:cNvSpPr/>
          <p:nvPr/>
        </p:nvSpPr>
        <p:spPr>
          <a:xfrm>
            <a:off x="1345217" y="4767481"/>
            <a:ext cx="64881" cy="65037"/>
          </a:xfrm>
          <a:custGeom>
            <a:avLst/>
            <a:gdLst>
              <a:gd name="connsiteX0" fmla="*/ 64855 w 64881"/>
              <a:gd name="connsiteY0" fmla="*/ 27324 h 65037"/>
              <a:gd name="connsiteX1" fmla="*/ 45407 w 64881"/>
              <a:gd name="connsiteY1" fmla="*/ 64712 h 65037"/>
              <a:gd name="connsiteX2" fmla="*/ 69 w 64881"/>
              <a:gd name="connsiteY2" fmla="*/ 42614 h 65037"/>
              <a:gd name="connsiteX3" fmla="*/ 38354 w 64881"/>
              <a:gd name="connsiteY3" fmla="*/ 7 h 65037"/>
              <a:gd name="connsiteX4" fmla="*/ 64855 w 64881"/>
              <a:gd name="connsiteY4" fmla="*/ 27324 h 65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1" h="65037">
                <a:moveTo>
                  <a:pt x="64855" y="27324"/>
                </a:moveTo>
                <a:cubicBezTo>
                  <a:pt x="60656" y="38903"/>
                  <a:pt x="68606" y="61532"/>
                  <a:pt x="45407" y="64712"/>
                </a:cubicBezTo>
                <a:cubicBezTo>
                  <a:pt x="25511" y="67443"/>
                  <a:pt x="273" y="52358"/>
                  <a:pt x="69" y="42614"/>
                </a:cubicBezTo>
                <a:cubicBezTo>
                  <a:pt x="-706" y="5634"/>
                  <a:pt x="4595" y="-237"/>
                  <a:pt x="38354" y="7"/>
                </a:cubicBezTo>
                <a:cubicBezTo>
                  <a:pt x="63469" y="211"/>
                  <a:pt x="65141" y="1720"/>
                  <a:pt x="64855" y="27324"/>
                </a:cubicBezTo>
                <a:close/>
              </a:path>
            </a:pathLst>
          </a:custGeom>
          <a:solidFill>
            <a:srgbClr val="3494BA"/>
          </a:solidFill>
          <a:ln w="4072" cap="flat">
            <a:noFill/>
            <a:prstDash val="solid"/>
            <a:miter/>
          </a:ln>
        </p:spPr>
        <p:txBody>
          <a:bodyPr rtlCol="0" anchor="ctr"/>
          <a:lstStyle/>
          <a:p>
            <a:endParaRPr lang="LID4096"/>
          </a:p>
        </p:txBody>
      </p:sp>
      <p:sp>
        <p:nvSpPr>
          <p:cNvPr id="44" name="Forma libre: forma 43">
            <a:extLst>
              <a:ext uri="{FF2B5EF4-FFF2-40B4-BE49-F238E27FC236}">
                <a16:creationId xmlns:a16="http://schemas.microsoft.com/office/drawing/2014/main" id="{59FB17BD-B41C-43AA-9909-18CF6946EC2A}"/>
              </a:ext>
            </a:extLst>
          </p:cNvPr>
          <p:cNvSpPr/>
          <p:nvPr/>
        </p:nvSpPr>
        <p:spPr>
          <a:xfrm>
            <a:off x="1431961" y="6457102"/>
            <a:ext cx="63639" cy="63506"/>
          </a:xfrm>
          <a:custGeom>
            <a:avLst/>
            <a:gdLst>
              <a:gd name="connsiteX0" fmla="*/ 63528 w 63639"/>
              <a:gd name="connsiteY0" fmla="*/ 25935 h 63506"/>
              <a:gd name="connsiteX1" fmla="*/ 43346 w 63639"/>
              <a:gd name="connsiteY1" fmla="*/ 63445 h 63506"/>
              <a:gd name="connsiteX2" fmla="*/ 699 w 63639"/>
              <a:gd name="connsiteY2" fmla="*/ 42732 h 63506"/>
              <a:gd name="connsiteX3" fmla="*/ 19943 w 63639"/>
              <a:gd name="connsiteY3" fmla="*/ 208 h 63506"/>
              <a:gd name="connsiteX4" fmla="*/ 63568 w 63639"/>
              <a:gd name="connsiteY4" fmla="*/ 25935 h 63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39" h="63506">
                <a:moveTo>
                  <a:pt x="63528" y="25935"/>
                </a:moveTo>
                <a:cubicBezTo>
                  <a:pt x="54476" y="35394"/>
                  <a:pt x="72701" y="62914"/>
                  <a:pt x="43346" y="63445"/>
                </a:cubicBezTo>
                <a:cubicBezTo>
                  <a:pt x="6203" y="64138"/>
                  <a:pt x="-2808" y="59163"/>
                  <a:pt x="699" y="42732"/>
                </a:cubicBezTo>
                <a:cubicBezTo>
                  <a:pt x="3920" y="27606"/>
                  <a:pt x="-9331" y="1227"/>
                  <a:pt x="19943" y="208"/>
                </a:cubicBezTo>
                <a:cubicBezTo>
                  <a:pt x="58635" y="-1138"/>
                  <a:pt x="64384" y="3673"/>
                  <a:pt x="63568" y="25935"/>
                </a:cubicBezTo>
                <a:close/>
              </a:path>
            </a:pathLst>
          </a:custGeom>
          <a:solidFill>
            <a:srgbClr val="3494BA"/>
          </a:solidFill>
          <a:ln w="4072" cap="flat">
            <a:noFill/>
            <a:prstDash val="solid"/>
            <a:miter/>
          </a:ln>
        </p:spPr>
        <p:txBody>
          <a:bodyPr rtlCol="0" anchor="ctr"/>
          <a:lstStyle/>
          <a:p>
            <a:endParaRPr lang="LID4096"/>
          </a:p>
        </p:txBody>
      </p:sp>
      <p:sp>
        <p:nvSpPr>
          <p:cNvPr id="45" name="Forma libre: forma 44">
            <a:extLst>
              <a:ext uri="{FF2B5EF4-FFF2-40B4-BE49-F238E27FC236}">
                <a16:creationId xmlns:a16="http://schemas.microsoft.com/office/drawing/2014/main" id="{17D74BD2-0B03-41FD-A606-07FC2E4DC015}"/>
              </a:ext>
            </a:extLst>
          </p:cNvPr>
          <p:cNvSpPr/>
          <p:nvPr/>
        </p:nvSpPr>
        <p:spPr>
          <a:xfrm>
            <a:off x="1481013" y="6360352"/>
            <a:ext cx="73433" cy="73761"/>
          </a:xfrm>
          <a:custGeom>
            <a:avLst/>
            <a:gdLst>
              <a:gd name="connsiteX0" fmla="*/ 73432 w 73433"/>
              <a:gd name="connsiteY0" fmla="*/ 44485 h 73761"/>
              <a:gd name="connsiteX1" fmla="*/ 28012 w 73433"/>
              <a:gd name="connsiteY1" fmla="*/ 73759 h 73761"/>
              <a:gd name="connsiteX2" fmla="*/ 2 w 73433"/>
              <a:gd name="connsiteY2" fmla="*/ 29154 h 73761"/>
              <a:gd name="connsiteX3" fmla="*/ 45381 w 73433"/>
              <a:gd name="connsiteY3" fmla="*/ 3 h 73761"/>
              <a:gd name="connsiteX4" fmla="*/ 73432 w 73433"/>
              <a:gd name="connsiteY4" fmla="*/ 44485 h 73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33" h="73761">
                <a:moveTo>
                  <a:pt x="73432" y="44485"/>
                </a:moveTo>
                <a:cubicBezTo>
                  <a:pt x="73717" y="51701"/>
                  <a:pt x="39021" y="74044"/>
                  <a:pt x="28012" y="73759"/>
                </a:cubicBezTo>
                <a:cubicBezTo>
                  <a:pt x="21570" y="73596"/>
                  <a:pt x="532" y="40000"/>
                  <a:pt x="2" y="29154"/>
                </a:cubicBezTo>
                <a:cubicBezTo>
                  <a:pt x="-324" y="21897"/>
                  <a:pt x="34210" y="-283"/>
                  <a:pt x="45381" y="3"/>
                </a:cubicBezTo>
                <a:cubicBezTo>
                  <a:pt x="51986" y="166"/>
                  <a:pt x="72984" y="33517"/>
                  <a:pt x="73432" y="44485"/>
                </a:cubicBezTo>
                <a:close/>
              </a:path>
            </a:pathLst>
          </a:custGeom>
          <a:solidFill>
            <a:srgbClr val="3494BA"/>
          </a:solidFill>
          <a:ln w="4072" cap="flat">
            <a:noFill/>
            <a:prstDash val="solid"/>
            <a:miter/>
          </a:ln>
        </p:spPr>
        <p:txBody>
          <a:bodyPr rtlCol="0" anchor="ctr"/>
          <a:lstStyle/>
          <a:p>
            <a:endParaRPr lang="LID4096"/>
          </a:p>
        </p:txBody>
      </p:sp>
      <p:sp>
        <p:nvSpPr>
          <p:cNvPr id="46" name="Forma libre: forma 45">
            <a:extLst>
              <a:ext uri="{FF2B5EF4-FFF2-40B4-BE49-F238E27FC236}">
                <a16:creationId xmlns:a16="http://schemas.microsoft.com/office/drawing/2014/main" id="{B2A103E6-AD42-4AFC-9597-904B38C4DE87}"/>
              </a:ext>
            </a:extLst>
          </p:cNvPr>
          <p:cNvSpPr/>
          <p:nvPr/>
        </p:nvSpPr>
        <p:spPr>
          <a:xfrm>
            <a:off x="1396331" y="4979500"/>
            <a:ext cx="76447" cy="77466"/>
          </a:xfrm>
          <a:custGeom>
            <a:avLst/>
            <a:gdLst>
              <a:gd name="connsiteX0" fmla="*/ 39223 w 76447"/>
              <a:gd name="connsiteY0" fmla="*/ 41 h 77466"/>
              <a:gd name="connsiteX1" fmla="*/ 76448 w 76447"/>
              <a:gd name="connsiteY1" fmla="*/ 38326 h 77466"/>
              <a:gd name="connsiteX2" fmla="*/ 40161 w 76447"/>
              <a:gd name="connsiteY2" fmla="*/ 77466 h 77466"/>
              <a:gd name="connsiteX3" fmla="*/ 1 w 76447"/>
              <a:gd name="connsiteY3" fmla="*/ 39182 h 77466"/>
              <a:gd name="connsiteX4" fmla="*/ 39264 w 76447"/>
              <a:gd name="connsiteY4" fmla="*/ 0 h 77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7" h="77466">
                <a:moveTo>
                  <a:pt x="39223" y="41"/>
                </a:moveTo>
                <a:cubicBezTo>
                  <a:pt x="45421" y="122"/>
                  <a:pt x="76529" y="32128"/>
                  <a:pt x="76448" y="38326"/>
                </a:cubicBezTo>
                <a:cubicBezTo>
                  <a:pt x="76366" y="45583"/>
                  <a:pt x="46929" y="77344"/>
                  <a:pt x="40161" y="77466"/>
                </a:cubicBezTo>
                <a:cubicBezTo>
                  <a:pt x="33189" y="77629"/>
                  <a:pt x="205" y="46194"/>
                  <a:pt x="1" y="39182"/>
                </a:cubicBezTo>
                <a:cubicBezTo>
                  <a:pt x="-203" y="32944"/>
                  <a:pt x="32904" y="-81"/>
                  <a:pt x="39264" y="0"/>
                </a:cubicBezTo>
                <a:close/>
              </a:path>
            </a:pathLst>
          </a:custGeom>
          <a:solidFill>
            <a:srgbClr val="3494BA"/>
          </a:solidFill>
          <a:ln w="4072" cap="flat">
            <a:noFill/>
            <a:prstDash val="solid"/>
            <a:miter/>
          </a:ln>
        </p:spPr>
        <p:txBody>
          <a:bodyPr rtlCol="0" anchor="ctr"/>
          <a:lstStyle/>
          <a:p>
            <a:endParaRPr lang="LID4096"/>
          </a:p>
        </p:txBody>
      </p:sp>
      <p:sp>
        <p:nvSpPr>
          <p:cNvPr id="47" name="Forma libre: forma 46">
            <a:extLst>
              <a:ext uri="{FF2B5EF4-FFF2-40B4-BE49-F238E27FC236}">
                <a16:creationId xmlns:a16="http://schemas.microsoft.com/office/drawing/2014/main" id="{54FB5B96-420B-49EC-B003-1FA565781859}"/>
              </a:ext>
            </a:extLst>
          </p:cNvPr>
          <p:cNvSpPr/>
          <p:nvPr/>
        </p:nvSpPr>
        <p:spPr>
          <a:xfrm>
            <a:off x="1975730" y="5560952"/>
            <a:ext cx="187353" cy="184202"/>
          </a:xfrm>
          <a:custGeom>
            <a:avLst/>
            <a:gdLst>
              <a:gd name="connsiteX0" fmla="*/ 187272 w 187353"/>
              <a:gd name="connsiteY0" fmla="*/ 35709 h 184202"/>
              <a:gd name="connsiteX1" fmla="*/ 179077 w 187353"/>
              <a:gd name="connsiteY1" fmla="*/ 49694 h 184202"/>
              <a:gd name="connsiteX2" fmla="*/ 148865 w 187353"/>
              <a:gd name="connsiteY2" fmla="*/ 79987 h 184202"/>
              <a:gd name="connsiteX3" fmla="*/ 148702 w 187353"/>
              <a:gd name="connsiteY3" fmla="*/ 103798 h 184202"/>
              <a:gd name="connsiteX4" fmla="*/ 179077 w 187353"/>
              <a:gd name="connsiteY4" fmla="*/ 133928 h 184202"/>
              <a:gd name="connsiteX5" fmla="*/ 180096 w 187353"/>
              <a:gd name="connsiteY5" fmla="*/ 159451 h 184202"/>
              <a:gd name="connsiteX6" fmla="*/ 119958 w 187353"/>
              <a:gd name="connsiteY6" fmla="*/ 161571 h 184202"/>
              <a:gd name="connsiteX7" fmla="*/ 67729 w 187353"/>
              <a:gd name="connsiteY7" fmla="*/ 161286 h 184202"/>
              <a:gd name="connsiteX8" fmla="*/ 3392 w 187353"/>
              <a:gd name="connsiteY8" fmla="*/ 155088 h 184202"/>
              <a:gd name="connsiteX9" fmla="*/ 4900 w 187353"/>
              <a:gd name="connsiteY9" fmla="*/ 137516 h 184202"/>
              <a:gd name="connsiteX10" fmla="*/ 39556 w 187353"/>
              <a:gd name="connsiteY10" fmla="*/ 103023 h 184202"/>
              <a:gd name="connsiteX11" fmla="*/ 39842 w 187353"/>
              <a:gd name="connsiteY11" fmla="*/ 81210 h 184202"/>
              <a:gd name="connsiteX12" fmla="*/ 5186 w 187353"/>
              <a:gd name="connsiteY12" fmla="*/ 46717 h 184202"/>
              <a:gd name="connsiteX13" fmla="*/ 4452 w 187353"/>
              <a:gd name="connsiteY13" fmla="*/ 27718 h 184202"/>
              <a:gd name="connsiteX14" fmla="*/ 68871 w 187353"/>
              <a:gd name="connsiteY14" fmla="*/ 23885 h 184202"/>
              <a:gd name="connsiteX15" fmla="*/ 76047 w 187353"/>
              <a:gd name="connsiteY15" fmla="*/ 31102 h 184202"/>
              <a:gd name="connsiteX16" fmla="*/ 111110 w 187353"/>
              <a:gd name="connsiteY16" fmla="*/ 31428 h 184202"/>
              <a:gd name="connsiteX17" fmla="*/ 122526 w 187353"/>
              <a:gd name="connsiteY17" fmla="*/ 19808 h 184202"/>
              <a:gd name="connsiteX18" fmla="*/ 184989 w 187353"/>
              <a:gd name="connsiteY18" fmla="*/ 30613 h 184202"/>
              <a:gd name="connsiteX19" fmla="*/ 187353 w 187353"/>
              <a:gd name="connsiteY19" fmla="*/ 35668 h 18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353" h="184202">
                <a:moveTo>
                  <a:pt x="187272" y="35709"/>
                </a:moveTo>
                <a:cubicBezTo>
                  <a:pt x="187272" y="42355"/>
                  <a:pt x="182828" y="45902"/>
                  <a:pt x="179077" y="49694"/>
                </a:cubicBezTo>
                <a:cubicBezTo>
                  <a:pt x="169128" y="59887"/>
                  <a:pt x="159302" y="70283"/>
                  <a:pt x="148865" y="79987"/>
                </a:cubicBezTo>
                <a:cubicBezTo>
                  <a:pt x="139977" y="88264"/>
                  <a:pt x="139651" y="95399"/>
                  <a:pt x="148702" y="103798"/>
                </a:cubicBezTo>
                <a:cubicBezTo>
                  <a:pt x="159139" y="113501"/>
                  <a:pt x="168639" y="124224"/>
                  <a:pt x="179077" y="133928"/>
                </a:cubicBezTo>
                <a:cubicBezTo>
                  <a:pt x="188210" y="142449"/>
                  <a:pt x="189310" y="149299"/>
                  <a:pt x="180096" y="159451"/>
                </a:cubicBezTo>
                <a:cubicBezTo>
                  <a:pt x="150537" y="191987"/>
                  <a:pt x="151067" y="192191"/>
                  <a:pt x="119958" y="161571"/>
                </a:cubicBezTo>
                <a:cubicBezTo>
                  <a:pt x="89909" y="131971"/>
                  <a:pt x="97289" y="132134"/>
                  <a:pt x="67729" y="161286"/>
                </a:cubicBezTo>
                <a:cubicBezTo>
                  <a:pt x="37191" y="191416"/>
                  <a:pt x="29486" y="190641"/>
                  <a:pt x="3392" y="155088"/>
                </a:cubicBezTo>
                <a:cubicBezTo>
                  <a:pt x="-1909" y="147872"/>
                  <a:pt x="-685" y="143061"/>
                  <a:pt x="4900" y="137516"/>
                </a:cubicBezTo>
                <a:cubicBezTo>
                  <a:pt x="16479" y="126018"/>
                  <a:pt x="27610" y="114113"/>
                  <a:pt x="39556" y="103023"/>
                </a:cubicBezTo>
                <a:cubicBezTo>
                  <a:pt x="47792" y="95358"/>
                  <a:pt x="48485" y="89201"/>
                  <a:pt x="39842" y="81210"/>
                </a:cubicBezTo>
                <a:cubicBezTo>
                  <a:pt x="27855" y="70161"/>
                  <a:pt x="16846" y="58093"/>
                  <a:pt x="5186" y="46717"/>
                </a:cubicBezTo>
                <a:cubicBezTo>
                  <a:pt x="-1297" y="40398"/>
                  <a:pt x="-1746" y="35260"/>
                  <a:pt x="4452" y="27718"/>
                </a:cubicBezTo>
                <a:cubicBezTo>
                  <a:pt x="34134" y="-8406"/>
                  <a:pt x="36294" y="-8732"/>
                  <a:pt x="68871" y="23885"/>
                </a:cubicBezTo>
                <a:cubicBezTo>
                  <a:pt x="71276" y="26291"/>
                  <a:pt x="74090" y="28370"/>
                  <a:pt x="76047" y="31102"/>
                </a:cubicBezTo>
                <a:cubicBezTo>
                  <a:pt x="87667" y="46962"/>
                  <a:pt x="99083" y="47696"/>
                  <a:pt x="111110" y="31428"/>
                </a:cubicBezTo>
                <a:cubicBezTo>
                  <a:pt x="114291" y="27106"/>
                  <a:pt x="118653" y="23641"/>
                  <a:pt x="122526" y="19808"/>
                </a:cubicBezTo>
                <a:cubicBezTo>
                  <a:pt x="147886" y="-5674"/>
                  <a:pt x="167538" y="-2249"/>
                  <a:pt x="184989" y="30613"/>
                </a:cubicBezTo>
                <a:cubicBezTo>
                  <a:pt x="185926" y="32366"/>
                  <a:pt x="186701" y="34241"/>
                  <a:pt x="187353" y="35668"/>
                </a:cubicBezTo>
                <a:close/>
              </a:path>
            </a:pathLst>
          </a:custGeom>
          <a:solidFill>
            <a:srgbClr val="3494BA"/>
          </a:solidFill>
          <a:ln w="4072" cap="flat">
            <a:noFill/>
            <a:prstDash val="solid"/>
            <a:miter/>
          </a:ln>
        </p:spPr>
        <p:txBody>
          <a:bodyPr rtlCol="0" anchor="ctr"/>
          <a:lstStyle/>
          <a:p>
            <a:endParaRPr lang="LID4096"/>
          </a:p>
        </p:txBody>
      </p:sp>
      <p:sp>
        <p:nvSpPr>
          <p:cNvPr id="51" name="Forma libre: forma 50">
            <a:extLst>
              <a:ext uri="{FF2B5EF4-FFF2-40B4-BE49-F238E27FC236}">
                <a16:creationId xmlns:a16="http://schemas.microsoft.com/office/drawing/2014/main" id="{B407EAD1-DF39-4475-9469-8EB3D5966182}"/>
              </a:ext>
            </a:extLst>
          </p:cNvPr>
          <p:cNvSpPr/>
          <p:nvPr/>
        </p:nvSpPr>
        <p:spPr>
          <a:xfrm>
            <a:off x="2552812" y="4778622"/>
            <a:ext cx="1048154" cy="1710580"/>
          </a:xfrm>
          <a:custGeom>
            <a:avLst/>
            <a:gdLst>
              <a:gd name="connsiteX0" fmla="*/ 385282 w 1048154"/>
              <a:gd name="connsiteY0" fmla="*/ 1457865 h 1710580"/>
              <a:gd name="connsiteX1" fmla="*/ 393268 w 1048154"/>
              <a:gd name="connsiteY1" fmla="*/ 1486601 h 1710580"/>
              <a:gd name="connsiteX2" fmla="*/ 426692 w 1048154"/>
              <a:gd name="connsiteY2" fmla="*/ 1697906 h 1710580"/>
              <a:gd name="connsiteX3" fmla="*/ 413583 w 1048154"/>
              <a:gd name="connsiteY3" fmla="*/ 1710580 h 1710580"/>
              <a:gd name="connsiteX4" fmla="*/ 173716 w 1048154"/>
              <a:gd name="connsiteY4" fmla="*/ 1710580 h 1710580"/>
              <a:gd name="connsiteX5" fmla="*/ 162430 w 1048154"/>
              <a:gd name="connsiteY5" fmla="*/ 1697992 h 1710580"/>
              <a:gd name="connsiteX6" fmla="*/ 103223 w 1048154"/>
              <a:gd name="connsiteY6" fmla="*/ 1505960 h 1710580"/>
              <a:gd name="connsiteX7" fmla="*/ 34901 w 1048154"/>
              <a:gd name="connsiteY7" fmla="*/ 1416715 h 1710580"/>
              <a:gd name="connsiteX8" fmla="*/ 35509 w 1048154"/>
              <a:gd name="connsiteY8" fmla="*/ 1180495 h 1710580"/>
              <a:gd name="connsiteX9" fmla="*/ 197503 w 1048154"/>
              <a:gd name="connsiteY9" fmla="*/ 1103491 h 1710580"/>
              <a:gd name="connsiteX10" fmla="*/ 355591 w 1048154"/>
              <a:gd name="connsiteY10" fmla="*/ 1161656 h 1710580"/>
              <a:gd name="connsiteX11" fmla="*/ 578182 w 1048154"/>
              <a:gd name="connsiteY11" fmla="*/ 1117555 h 1710580"/>
              <a:gd name="connsiteX12" fmla="*/ 608740 w 1048154"/>
              <a:gd name="connsiteY12" fmla="*/ 1033432 h 1710580"/>
              <a:gd name="connsiteX13" fmla="*/ 567417 w 1048154"/>
              <a:gd name="connsiteY13" fmla="*/ 849647 h 1710580"/>
              <a:gd name="connsiteX14" fmla="*/ 400821 w 1048154"/>
              <a:gd name="connsiteY14" fmla="*/ 644940 h 1710580"/>
              <a:gd name="connsiteX15" fmla="*/ 218512 w 1048154"/>
              <a:gd name="connsiteY15" fmla="*/ 480167 h 1710580"/>
              <a:gd name="connsiteX16" fmla="*/ 77613 w 1048154"/>
              <a:gd name="connsiteY16" fmla="*/ 250979 h 1710580"/>
              <a:gd name="connsiteX17" fmla="*/ 59643 w 1048154"/>
              <a:gd name="connsiteY17" fmla="*/ 54693 h 1710580"/>
              <a:gd name="connsiteX18" fmla="*/ 63115 w 1048154"/>
              <a:gd name="connsiteY18" fmla="*/ 10852 h 1710580"/>
              <a:gd name="connsiteX19" fmla="*/ 74488 w 1048154"/>
              <a:gd name="connsiteY19" fmla="*/ 0 h 1710580"/>
              <a:gd name="connsiteX20" fmla="*/ 267822 w 1048154"/>
              <a:gd name="connsiteY20" fmla="*/ 0 h 1710580"/>
              <a:gd name="connsiteX21" fmla="*/ 277546 w 1048154"/>
              <a:gd name="connsiteY21" fmla="*/ 12154 h 1710580"/>
              <a:gd name="connsiteX22" fmla="*/ 282147 w 1048154"/>
              <a:gd name="connsiteY22" fmla="*/ 171978 h 1710580"/>
              <a:gd name="connsiteX23" fmla="*/ 308451 w 1048154"/>
              <a:gd name="connsiteY23" fmla="*/ 241082 h 1710580"/>
              <a:gd name="connsiteX24" fmla="*/ 392487 w 1048154"/>
              <a:gd name="connsiteY24" fmla="*/ 259487 h 1710580"/>
              <a:gd name="connsiteX25" fmla="*/ 445878 w 1048154"/>
              <a:gd name="connsiteY25" fmla="*/ 220681 h 1710580"/>
              <a:gd name="connsiteX26" fmla="*/ 550749 w 1048154"/>
              <a:gd name="connsiteY26" fmla="*/ 206357 h 1710580"/>
              <a:gd name="connsiteX27" fmla="*/ 855292 w 1048154"/>
              <a:gd name="connsiteY27" fmla="*/ 410022 h 1710580"/>
              <a:gd name="connsiteX28" fmla="*/ 1042549 w 1048154"/>
              <a:gd name="connsiteY28" fmla="*/ 807890 h 1710580"/>
              <a:gd name="connsiteX29" fmla="*/ 975095 w 1048154"/>
              <a:gd name="connsiteY29" fmla="*/ 1185270 h 1710580"/>
              <a:gd name="connsiteX30" fmla="*/ 792091 w 1048154"/>
              <a:gd name="connsiteY30" fmla="*/ 1448489 h 1710580"/>
              <a:gd name="connsiteX31" fmla="*/ 743041 w 1048154"/>
              <a:gd name="connsiteY31" fmla="*/ 1499709 h 1710580"/>
              <a:gd name="connsiteX32" fmla="*/ 711354 w 1048154"/>
              <a:gd name="connsiteY32" fmla="*/ 1515510 h 1710580"/>
              <a:gd name="connsiteX33" fmla="*/ 526267 w 1048154"/>
              <a:gd name="connsiteY33" fmla="*/ 1514728 h 1710580"/>
              <a:gd name="connsiteX34" fmla="*/ 408982 w 1048154"/>
              <a:gd name="connsiteY34" fmla="*/ 1471235 h 1710580"/>
              <a:gd name="connsiteX35" fmla="*/ 385282 w 1048154"/>
              <a:gd name="connsiteY35" fmla="*/ 1457952 h 1710580"/>
              <a:gd name="connsiteX36" fmla="*/ 733145 w 1048154"/>
              <a:gd name="connsiteY36" fmla="*/ 595283 h 1710580"/>
              <a:gd name="connsiteX37" fmla="*/ 733145 w 1048154"/>
              <a:gd name="connsiteY37" fmla="*/ 595283 h 1710580"/>
              <a:gd name="connsiteX38" fmla="*/ 830984 w 1048154"/>
              <a:gd name="connsiteY38" fmla="*/ 595109 h 1710580"/>
              <a:gd name="connsiteX39" fmla="*/ 853903 w 1048154"/>
              <a:gd name="connsiteY39" fmla="*/ 575055 h 1710580"/>
              <a:gd name="connsiteX40" fmla="*/ 831678 w 1048154"/>
              <a:gd name="connsiteY40" fmla="*/ 552483 h 1710580"/>
              <a:gd name="connsiteX41" fmla="*/ 819438 w 1048154"/>
              <a:gd name="connsiteY41" fmla="*/ 552310 h 1710580"/>
              <a:gd name="connsiteX42" fmla="*/ 643292 w 1048154"/>
              <a:gd name="connsiteY42" fmla="*/ 552223 h 1710580"/>
              <a:gd name="connsiteX43" fmla="*/ 633743 w 1048154"/>
              <a:gd name="connsiteY43" fmla="*/ 549358 h 1710580"/>
              <a:gd name="connsiteX44" fmla="*/ 638865 w 1048154"/>
              <a:gd name="connsiteY44" fmla="*/ 541719 h 1710580"/>
              <a:gd name="connsiteX45" fmla="*/ 663867 w 1048154"/>
              <a:gd name="connsiteY45" fmla="*/ 516629 h 1710580"/>
              <a:gd name="connsiteX46" fmla="*/ 666038 w 1048154"/>
              <a:gd name="connsiteY46" fmla="*/ 485116 h 1710580"/>
              <a:gd name="connsiteX47" fmla="*/ 633482 w 1048154"/>
              <a:gd name="connsiteY47" fmla="*/ 486071 h 1710580"/>
              <a:gd name="connsiteX48" fmla="*/ 559256 w 1048154"/>
              <a:gd name="connsiteY48" fmla="*/ 560557 h 1710580"/>
              <a:gd name="connsiteX49" fmla="*/ 559256 w 1048154"/>
              <a:gd name="connsiteY49" fmla="*/ 593894 h 1710580"/>
              <a:gd name="connsiteX50" fmla="*/ 632441 w 1048154"/>
              <a:gd name="connsiteY50" fmla="*/ 667685 h 1710580"/>
              <a:gd name="connsiteX51" fmla="*/ 665169 w 1048154"/>
              <a:gd name="connsiteY51" fmla="*/ 670377 h 1710580"/>
              <a:gd name="connsiteX52" fmla="*/ 662825 w 1048154"/>
              <a:gd name="connsiteY52" fmla="*/ 636866 h 1710580"/>
              <a:gd name="connsiteX53" fmla="*/ 631833 w 1048154"/>
              <a:gd name="connsiteY53" fmla="*/ 605614 h 1710580"/>
              <a:gd name="connsiteX54" fmla="*/ 626711 w 1048154"/>
              <a:gd name="connsiteY54" fmla="*/ 597974 h 1710580"/>
              <a:gd name="connsiteX55" fmla="*/ 636434 w 1048154"/>
              <a:gd name="connsiteY55" fmla="*/ 595369 h 1710580"/>
              <a:gd name="connsiteX56" fmla="*/ 733058 w 1048154"/>
              <a:gd name="connsiteY56" fmla="*/ 595369 h 1710580"/>
              <a:gd name="connsiteX57" fmla="*/ 836193 w 1048154"/>
              <a:gd name="connsiteY57" fmla="*/ 830548 h 1710580"/>
              <a:gd name="connsiteX58" fmla="*/ 836193 w 1048154"/>
              <a:gd name="connsiteY58" fmla="*/ 830027 h 1710580"/>
              <a:gd name="connsiteX59" fmla="*/ 934032 w 1048154"/>
              <a:gd name="connsiteY59" fmla="*/ 830027 h 1710580"/>
              <a:gd name="connsiteX60" fmla="*/ 956517 w 1048154"/>
              <a:gd name="connsiteY60" fmla="*/ 811883 h 1710580"/>
              <a:gd name="connsiteX61" fmla="*/ 941237 w 1048154"/>
              <a:gd name="connsiteY61" fmla="*/ 788443 h 1710580"/>
              <a:gd name="connsiteX62" fmla="*/ 926653 w 1048154"/>
              <a:gd name="connsiteY62" fmla="*/ 787402 h 1710580"/>
              <a:gd name="connsiteX63" fmla="*/ 745646 w 1048154"/>
              <a:gd name="connsiteY63" fmla="*/ 787315 h 1710580"/>
              <a:gd name="connsiteX64" fmla="*/ 736096 w 1048154"/>
              <a:gd name="connsiteY64" fmla="*/ 784276 h 1710580"/>
              <a:gd name="connsiteX65" fmla="*/ 740958 w 1048154"/>
              <a:gd name="connsiteY65" fmla="*/ 776376 h 1710580"/>
              <a:gd name="connsiteX66" fmla="*/ 768391 w 1048154"/>
              <a:gd name="connsiteY66" fmla="*/ 748509 h 1710580"/>
              <a:gd name="connsiteX67" fmla="*/ 768044 w 1048154"/>
              <a:gd name="connsiteY67" fmla="*/ 719253 h 1710580"/>
              <a:gd name="connsiteX68" fmla="*/ 735402 w 1048154"/>
              <a:gd name="connsiteY68" fmla="*/ 721597 h 1710580"/>
              <a:gd name="connsiteX69" fmla="*/ 663607 w 1048154"/>
              <a:gd name="connsiteY69" fmla="*/ 793392 h 1710580"/>
              <a:gd name="connsiteX70" fmla="*/ 665083 w 1048154"/>
              <a:gd name="connsiteY70" fmla="*/ 833239 h 1710580"/>
              <a:gd name="connsiteX71" fmla="*/ 732450 w 1048154"/>
              <a:gd name="connsiteY71" fmla="*/ 900520 h 1710580"/>
              <a:gd name="connsiteX72" fmla="*/ 767870 w 1048154"/>
              <a:gd name="connsiteY72" fmla="*/ 905729 h 1710580"/>
              <a:gd name="connsiteX73" fmla="*/ 764745 w 1048154"/>
              <a:gd name="connsiteY73" fmla="*/ 870396 h 1710580"/>
              <a:gd name="connsiteX74" fmla="*/ 734534 w 1048154"/>
              <a:gd name="connsiteY74" fmla="*/ 840098 h 1710580"/>
              <a:gd name="connsiteX75" fmla="*/ 730193 w 1048154"/>
              <a:gd name="connsiteY75" fmla="*/ 832371 h 1710580"/>
              <a:gd name="connsiteX76" fmla="*/ 738180 w 1048154"/>
              <a:gd name="connsiteY76" fmla="*/ 830722 h 1710580"/>
              <a:gd name="connsiteX77" fmla="*/ 836019 w 1048154"/>
              <a:gd name="connsiteY77" fmla="*/ 830722 h 171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048153" h="1710580">
                <a:moveTo>
                  <a:pt x="385282" y="1457865"/>
                </a:moveTo>
                <a:cubicBezTo>
                  <a:pt x="385976" y="1469585"/>
                  <a:pt x="390056" y="1478093"/>
                  <a:pt x="393268" y="1486601"/>
                </a:cubicBezTo>
                <a:cubicBezTo>
                  <a:pt x="419226" y="1554749"/>
                  <a:pt x="428515" y="1625329"/>
                  <a:pt x="426692" y="1697906"/>
                </a:cubicBezTo>
                <a:cubicBezTo>
                  <a:pt x="426431" y="1707542"/>
                  <a:pt x="422872" y="1710580"/>
                  <a:pt x="413583" y="1710580"/>
                </a:cubicBezTo>
                <a:cubicBezTo>
                  <a:pt x="333627" y="1710320"/>
                  <a:pt x="253672" y="1710407"/>
                  <a:pt x="173716" y="1710580"/>
                </a:cubicBezTo>
                <a:cubicBezTo>
                  <a:pt x="164601" y="1710580"/>
                  <a:pt x="160521" y="1708844"/>
                  <a:pt x="162430" y="1697992"/>
                </a:cubicBezTo>
                <a:cubicBezTo>
                  <a:pt x="175192" y="1624114"/>
                  <a:pt x="154964" y="1560392"/>
                  <a:pt x="103223" y="1505960"/>
                </a:cubicBezTo>
                <a:cubicBezTo>
                  <a:pt x="77353" y="1478787"/>
                  <a:pt x="54521" y="1448923"/>
                  <a:pt x="34901" y="1416715"/>
                </a:cubicBezTo>
                <a:cubicBezTo>
                  <a:pt x="-13194" y="1337802"/>
                  <a:pt x="-10242" y="1259322"/>
                  <a:pt x="35509" y="1180495"/>
                </a:cubicBezTo>
                <a:cubicBezTo>
                  <a:pt x="71189" y="1119031"/>
                  <a:pt x="131438" y="1096199"/>
                  <a:pt x="197503" y="1103491"/>
                </a:cubicBezTo>
                <a:cubicBezTo>
                  <a:pt x="255061" y="1109915"/>
                  <a:pt x="308104" y="1129622"/>
                  <a:pt x="355591" y="1161656"/>
                </a:cubicBezTo>
                <a:cubicBezTo>
                  <a:pt x="418705" y="1204282"/>
                  <a:pt x="526267" y="1191694"/>
                  <a:pt x="578182" y="1117555"/>
                </a:cubicBezTo>
                <a:cubicBezTo>
                  <a:pt x="595892" y="1092205"/>
                  <a:pt x="606310" y="1064164"/>
                  <a:pt x="608740" y="1033432"/>
                </a:cubicBezTo>
                <a:cubicBezTo>
                  <a:pt x="613949" y="967975"/>
                  <a:pt x="596239" y="907639"/>
                  <a:pt x="567417" y="849647"/>
                </a:cubicBezTo>
                <a:cubicBezTo>
                  <a:pt x="527135" y="768910"/>
                  <a:pt x="466366" y="705102"/>
                  <a:pt x="400821" y="644940"/>
                </a:cubicBezTo>
                <a:cubicBezTo>
                  <a:pt x="340486" y="589553"/>
                  <a:pt x="274854" y="539809"/>
                  <a:pt x="218512" y="480167"/>
                </a:cubicBezTo>
                <a:cubicBezTo>
                  <a:pt x="155659" y="413755"/>
                  <a:pt x="103831" y="340050"/>
                  <a:pt x="77613" y="250979"/>
                </a:cubicBezTo>
                <a:cubicBezTo>
                  <a:pt x="58688" y="186737"/>
                  <a:pt x="54955" y="121105"/>
                  <a:pt x="59643" y="54693"/>
                </a:cubicBezTo>
                <a:cubicBezTo>
                  <a:pt x="60685" y="40021"/>
                  <a:pt x="62074" y="25436"/>
                  <a:pt x="63115" y="10852"/>
                </a:cubicBezTo>
                <a:cubicBezTo>
                  <a:pt x="63463" y="3386"/>
                  <a:pt x="66588" y="0"/>
                  <a:pt x="74488" y="0"/>
                </a:cubicBezTo>
                <a:cubicBezTo>
                  <a:pt x="138904" y="260"/>
                  <a:pt x="203407" y="260"/>
                  <a:pt x="267822" y="0"/>
                </a:cubicBezTo>
                <a:cubicBezTo>
                  <a:pt x="277372" y="0"/>
                  <a:pt x="277980" y="4254"/>
                  <a:pt x="277546" y="12154"/>
                </a:cubicBezTo>
                <a:cubicBezTo>
                  <a:pt x="274768" y="65544"/>
                  <a:pt x="272771" y="118935"/>
                  <a:pt x="282147" y="171978"/>
                </a:cubicBezTo>
                <a:cubicBezTo>
                  <a:pt x="286487" y="196547"/>
                  <a:pt x="292912" y="220594"/>
                  <a:pt x="308451" y="241082"/>
                </a:cubicBezTo>
                <a:cubicBezTo>
                  <a:pt x="328939" y="267994"/>
                  <a:pt x="362710" y="275721"/>
                  <a:pt x="392487" y="259487"/>
                </a:cubicBezTo>
                <a:cubicBezTo>
                  <a:pt x="411933" y="248895"/>
                  <a:pt x="428081" y="233616"/>
                  <a:pt x="445878" y="220681"/>
                </a:cubicBezTo>
                <a:cubicBezTo>
                  <a:pt x="494407" y="185087"/>
                  <a:pt x="495361" y="184740"/>
                  <a:pt x="550749" y="206357"/>
                </a:cubicBezTo>
                <a:cubicBezTo>
                  <a:pt x="667253" y="251847"/>
                  <a:pt x="770388" y="317652"/>
                  <a:pt x="855292" y="410022"/>
                </a:cubicBezTo>
                <a:cubicBezTo>
                  <a:pt x="959121" y="522880"/>
                  <a:pt x="1021367" y="656313"/>
                  <a:pt x="1042549" y="807890"/>
                </a:cubicBezTo>
                <a:cubicBezTo>
                  <a:pt x="1061040" y="940455"/>
                  <a:pt x="1032565" y="1065727"/>
                  <a:pt x="975095" y="1185270"/>
                </a:cubicBezTo>
                <a:cubicBezTo>
                  <a:pt x="928215" y="1282848"/>
                  <a:pt x="865709" y="1369489"/>
                  <a:pt x="792091" y="1448489"/>
                </a:cubicBezTo>
                <a:cubicBezTo>
                  <a:pt x="775944" y="1465765"/>
                  <a:pt x="759102" y="1482433"/>
                  <a:pt x="743041" y="1499709"/>
                </a:cubicBezTo>
                <a:cubicBezTo>
                  <a:pt x="734273" y="1509085"/>
                  <a:pt x="724376" y="1513686"/>
                  <a:pt x="711354" y="1515510"/>
                </a:cubicBezTo>
                <a:cubicBezTo>
                  <a:pt x="649543" y="1524191"/>
                  <a:pt x="587905" y="1525320"/>
                  <a:pt x="526267" y="1514728"/>
                </a:cubicBezTo>
                <a:cubicBezTo>
                  <a:pt x="484423" y="1507523"/>
                  <a:pt x="444836" y="1494501"/>
                  <a:pt x="408982" y="1471235"/>
                </a:cubicBezTo>
                <a:cubicBezTo>
                  <a:pt x="401950" y="1466720"/>
                  <a:pt x="394397" y="1462987"/>
                  <a:pt x="385282" y="1457952"/>
                </a:cubicBezTo>
                <a:close/>
                <a:moveTo>
                  <a:pt x="733145" y="595283"/>
                </a:moveTo>
                <a:lnTo>
                  <a:pt x="733145" y="595283"/>
                </a:lnTo>
                <a:cubicBezTo>
                  <a:pt x="765787" y="595283"/>
                  <a:pt x="798342" y="595369"/>
                  <a:pt x="830984" y="595109"/>
                </a:cubicBezTo>
                <a:cubicBezTo>
                  <a:pt x="845308" y="595022"/>
                  <a:pt x="853642" y="587296"/>
                  <a:pt x="853903" y="575055"/>
                </a:cubicBezTo>
                <a:cubicBezTo>
                  <a:pt x="854250" y="562293"/>
                  <a:pt x="845655" y="553525"/>
                  <a:pt x="831678" y="552483"/>
                </a:cubicBezTo>
                <a:cubicBezTo>
                  <a:pt x="827598" y="552223"/>
                  <a:pt x="823518" y="552310"/>
                  <a:pt x="819438" y="552310"/>
                </a:cubicBezTo>
                <a:cubicBezTo>
                  <a:pt x="760751" y="552310"/>
                  <a:pt x="701978" y="552310"/>
                  <a:pt x="643292" y="552223"/>
                </a:cubicBezTo>
                <a:cubicBezTo>
                  <a:pt x="639907" y="552223"/>
                  <a:pt x="635132" y="553959"/>
                  <a:pt x="633743" y="549358"/>
                </a:cubicBezTo>
                <a:cubicBezTo>
                  <a:pt x="632701" y="545886"/>
                  <a:pt x="636694" y="543889"/>
                  <a:pt x="638865" y="541719"/>
                </a:cubicBezTo>
                <a:cubicBezTo>
                  <a:pt x="647199" y="533298"/>
                  <a:pt x="655793" y="525137"/>
                  <a:pt x="663867" y="516629"/>
                </a:cubicBezTo>
                <a:cubicBezTo>
                  <a:pt x="674111" y="505864"/>
                  <a:pt x="674719" y="494318"/>
                  <a:pt x="666038" y="485116"/>
                </a:cubicBezTo>
                <a:cubicBezTo>
                  <a:pt x="657182" y="475740"/>
                  <a:pt x="644247" y="475653"/>
                  <a:pt x="633482" y="486071"/>
                </a:cubicBezTo>
                <a:cubicBezTo>
                  <a:pt x="608480" y="510639"/>
                  <a:pt x="583651" y="535381"/>
                  <a:pt x="559256" y="560557"/>
                </a:cubicBezTo>
                <a:cubicBezTo>
                  <a:pt x="548058" y="572103"/>
                  <a:pt x="548231" y="582347"/>
                  <a:pt x="559256" y="593894"/>
                </a:cubicBezTo>
                <a:cubicBezTo>
                  <a:pt x="583391" y="618722"/>
                  <a:pt x="607785" y="643378"/>
                  <a:pt x="632441" y="667685"/>
                </a:cubicBezTo>
                <a:cubicBezTo>
                  <a:pt x="643119" y="678190"/>
                  <a:pt x="656314" y="678798"/>
                  <a:pt x="665169" y="670377"/>
                </a:cubicBezTo>
                <a:cubicBezTo>
                  <a:pt x="674806" y="661174"/>
                  <a:pt x="674111" y="648673"/>
                  <a:pt x="662825" y="636866"/>
                </a:cubicBezTo>
                <a:cubicBezTo>
                  <a:pt x="652668" y="626275"/>
                  <a:pt x="642077" y="616118"/>
                  <a:pt x="631833" y="605614"/>
                </a:cubicBezTo>
                <a:cubicBezTo>
                  <a:pt x="629663" y="603356"/>
                  <a:pt x="625582" y="601360"/>
                  <a:pt x="626711" y="597974"/>
                </a:cubicBezTo>
                <a:cubicBezTo>
                  <a:pt x="628187" y="593546"/>
                  <a:pt x="633048" y="595369"/>
                  <a:pt x="636434" y="595369"/>
                </a:cubicBezTo>
                <a:cubicBezTo>
                  <a:pt x="668642" y="595196"/>
                  <a:pt x="700850" y="595369"/>
                  <a:pt x="733058" y="595369"/>
                </a:cubicBezTo>
                <a:close/>
                <a:moveTo>
                  <a:pt x="836193" y="830548"/>
                </a:moveTo>
                <a:lnTo>
                  <a:pt x="836193" y="830027"/>
                </a:lnTo>
                <a:cubicBezTo>
                  <a:pt x="868835" y="830027"/>
                  <a:pt x="901390" y="830201"/>
                  <a:pt x="934032" y="830027"/>
                </a:cubicBezTo>
                <a:cubicBezTo>
                  <a:pt x="946359" y="829940"/>
                  <a:pt x="955388" y="822214"/>
                  <a:pt x="956517" y="811883"/>
                </a:cubicBezTo>
                <a:cubicBezTo>
                  <a:pt x="957732" y="801118"/>
                  <a:pt x="951481" y="791048"/>
                  <a:pt x="941237" y="788443"/>
                </a:cubicBezTo>
                <a:cubicBezTo>
                  <a:pt x="936636" y="787228"/>
                  <a:pt x="931514" y="787402"/>
                  <a:pt x="926653" y="787402"/>
                </a:cubicBezTo>
                <a:cubicBezTo>
                  <a:pt x="866317" y="787402"/>
                  <a:pt x="805981" y="787402"/>
                  <a:pt x="745646" y="787315"/>
                </a:cubicBezTo>
                <a:cubicBezTo>
                  <a:pt x="742260" y="787315"/>
                  <a:pt x="737485" y="788964"/>
                  <a:pt x="736096" y="784276"/>
                </a:cubicBezTo>
                <a:cubicBezTo>
                  <a:pt x="735054" y="780804"/>
                  <a:pt x="738787" y="778634"/>
                  <a:pt x="740958" y="776376"/>
                </a:cubicBezTo>
                <a:cubicBezTo>
                  <a:pt x="750073" y="767000"/>
                  <a:pt x="759623" y="758059"/>
                  <a:pt x="768391" y="748509"/>
                </a:cubicBezTo>
                <a:cubicBezTo>
                  <a:pt x="777420" y="738699"/>
                  <a:pt x="776986" y="727934"/>
                  <a:pt x="768044" y="719253"/>
                </a:cubicBezTo>
                <a:cubicBezTo>
                  <a:pt x="759102" y="710485"/>
                  <a:pt x="745993" y="711179"/>
                  <a:pt x="735402" y="721597"/>
                </a:cubicBezTo>
                <a:cubicBezTo>
                  <a:pt x="711354" y="745384"/>
                  <a:pt x="687394" y="769258"/>
                  <a:pt x="663607" y="793392"/>
                </a:cubicBezTo>
                <a:cubicBezTo>
                  <a:pt x="649716" y="807456"/>
                  <a:pt x="650585" y="819089"/>
                  <a:pt x="665083" y="833239"/>
                </a:cubicBezTo>
                <a:cubicBezTo>
                  <a:pt x="687741" y="855464"/>
                  <a:pt x="710226" y="877949"/>
                  <a:pt x="732450" y="900520"/>
                </a:cubicBezTo>
                <a:cubicBezTo>
                  <a:pt x="744344" y="912587"/>
                  <a:pt x="758060" y="914844"/>
                  <a:pt x="767870" y="905729"/>
                </a:cubicBezTo>
                <a:cubicBezTo>
                  <a:pt x="778288" y="896006"/>
                  <a:pt x="777246" y="883157"/>
                  <a:pt x="764745" y="870396"/>
                </a:cubicBezTo>
                <a:cubicBezTo>
                  <a:pt x="754761" y="860239"/>
                  <a:pt x="744517" y="850255"/>
                  <a:pt x="734534" y="840098"/>
                </a:cubicBezTo>
                <a:cubicBezTo>
                  <a:pt x="732450" y="837927"/>
                  <a:pt x="728109" y="836278"/>
                  <a:pt x="730193" y="832371"/>
                </a:cubicBezTo>
                <a:cubicBezTo>
                  <a:pt x="731669" y="829680"/>
                  <a:pt x="735402" y="830722"/>
                  <a:pt x="738180" y="830722"/>
                </a:cubicBezTo>
                <a:cubicBezTo>
                  <a:pt x="770822" y="830722"/>
                  <a:pt x="803377" y="830722"/>
                  <a:pt x="836019" y="830722"/>
                </a:cubicBezTo>
                <a:close/>
              </a:path>
            </a:pathLst>
          </a:custGeom>
          <a:solidFill>
            <a:srgbClr val="3494BA"/>
          </a:solidFill>
          <a:ln w="8630" cap="flat">
            <a:noFill/>
            <a:prstDash val="solid"/>
            <a:miter/>
          </a:ln>
        </p:spPr>
        <p:txBody>
          <a:bodyPr rtlCol="0" anchor="ctr"/>
          <a:lstStyle/>
          <a:p>
            <a:endParaRPr lang="LID4096"/>
          </a:p>
        </p:txBody>
      </p:sp>
      <p:sp>
        <p:nvSpPr>
          <p:cNvPr id="52" name="Forma libre: forma 51">
            <a:extLst>
              <a:ext uri="{FF2B5EF4-FFF2-40B4-BE49-F238E27FC236}">
                <a16:creationId xmlns:a16="http://schemas.microsoft.com/office/drawing/2014/main" id="{1ACE2669-9833-4A10-BF0F-E9CCF6DCD8A3}"/>
              </a:ext>
            </a:extLst>
          </p:cNvPr>
          <p:cNvSpPr/>
          <p:nvPr/>
        </p:nvSpPr>
        <p:spPr>
          <a:xfrm>
            <a:off x="3124830" y="4928013"/>
            <a:ext cx="721178" cy="1342714"/>
          </a:xfrm>
          <a:custGeom>
            <a:avLst/>
            <a:gdLst>
              <a:gd name="connsiteX0" fmla="*/ 0 w 721178"/>
              <a:gd name="connsiteY0" fmla="*/ 15728 h 1342714"/>
              <a:gd name="connsiteX1" fmla="*/ 48268 w 721178"/>
              <a:gd name="connsiteY1" fmla="*/ 5832 h 1342714"/>
              <a:gd name="connsiteX2" fmla="*/ 251413 w 721178"/>
              <a:gd name="connsiteY2" fmla="*/ 12082 h 1342714"/>
              <a:gd name="connsiteX3" fmla="*/ 483466 w 721178"/>
              <a:gd name="connsiteY3" fmla="*/ 134316 h 1342714"/>
              <a:gd name="connsiteX4" fmla="*/ 693816 w 721178"/>
              <a:gd name="connsiteY4" fmla="*/ 490253 h 1342714"/>
              <a:gd name="connsiteX5" fmla="*/ 720555 w 721178"/>
              <a:gd name="connsiteY5" fmla="*/ 716403 h 1342714"/>
              <a:gd name="connsiteX6" fmla="*/ 638082 w 721178"/>
              <a:gd name="connsiteY6" fmla="*/ 1043344 h 1342714"/>
              <a:gd name="connsiteX7" fmla="*/ 298032 w 721178"/>
              <a:gd name="connsiteY7" fmla="*/ 1325836 h 1342714"/>
              <a:gd name="connsiteX8" fmla="*/ 252628 w 721178"/>
              <a:gd name="connsiteY8" fmla="*/ 1340508 h 1342714"/>
              <a:gd name="connsiteX9" fmla="*/ 243600 w 721178"/>
              <a:gd name="connsiteY9" fmla="*/ 1341376 h 1342714"/>
              <a:gd name="connsiteX10" fmla="*/ 248201 w 721178"/>
              <a:gd name="connsiteY10" fmla="*/ 1332868 h 1342714"/>
              <a:gd name="connsiteX11" fmla="*/ 379376 w 721178"/>
              <a:gd name="connsiteY11" fmla="*/ 1165491 h 1342714"/>
              <a:gd name="connsiteX12" fmla="*/ 501871 w 721178"/>
              <a:gd name="connsiteY12" fmla="*/ 884388 h 1342714"/>
              <a:gd name="connsiteX13" fmla="*/ 471486 w 721178"/>
              <a:gd name="connsiteY13" fmla="*/ 487909 h 1342714"/>
              <a:gd name="connsiteX14" fmla="*/ 271901 w 721178"/>
              <a:gd name="connsiteY14" fmla="*/ 188401 h 1342714"/>
              <a:gd name="connsiteX15" fmla="*/ 74052 w 721178"/>
              <a:gd name="connsiteY15" fmla="*/ 52103 h 1342714"/>
              <a:gd name="connsiteX16" fmla="*/ 8247 w 721178"/>
              <a:gd name="connsiteY16" fmla="*/ 22587 h 1342714"/>
              <a:gd name="connsiteX17" fmla="*/ 87 w 721178"/>
              <a:gd name="connsiteY17" fmla="*/ 15815 h 134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1178" h="1342714">
                <a:moveTo>
                  <a:pt x="0" y="15728"/>
                </a:moveTo>
                <a:cubicBezTo>
                  <a:pt x="15626" y="9825"/>
                  <a:pt x="32121" y="7915"/>
                  <a:pt x="48268" y="5832"/>
                </a:cubicBezTo>
                <a:cubicBezTo>
                  <a:pt x="116244" y="-2850"/>
                  <a:pt x="184045" y="-2676"/>
                  <a:pt x="251413" y="12082"/>
                </a:cubicBezTo>
                <a:cubicBezTo>
                  <a:pt x="340050" y="31528"/>
                  <a:pt x="417140" y="72852"/>
                  <a:pt x="483466" y="134316"/>
                </a:cubicBezTo>
                <a:cubicBezTo>
                  <a:pt x="588858" y="231982"/>
                  <a:pt x="652580" y="354476"/>
                  <a:pt x="693816" y="490253"/>
                </a:cubicBezTo>
                <a:cubicBezTo>
                  <a:pt x="716214" y="564045"/>
                  <a:pt x="723506" y="639746"/>
                  <a:pt x="720555" y="716403"/>
                </a:cubicBezTo>
                <a:cubicBezTo>
                  <a:pt x="716127" y="831084"/>
                  <a:pt x="691472" y="940904"/>
                  <a:pt x="638082" y="1043344"/>
                </a:cubicBezTo>
                <a:cubicBezTo>
                  <a:pt x="564203" y="1184937"/>
                  <a:pt x="448307" y="1276092"/>
                  <a:pt x="298032" y="1325836"/>
                </a:cubicBezTo>
                <a:cubicBezTo>
                  <a:pt x="282926" y="1330871"/>
                  <a:pt x="267821" y="1335733"/>
                  <a:pt x="252628" y="1340508"/>
                </a:cubicBezTo>
                <a:cubicBezTo>
                  <a:pt x="249677" y="1341463"/>
                  <a:pt x="245770" y="1344415"/>
                  <a:pt x="243600" y="1341376"/>
                </a:cubicBezTo>
                <a:cubicBezTo>
                  <a:pt x="240648" y="1337122"/>
                  <a:pt x="246030" y="1335212"/>
                  <a:pt x="248201" y="1332868"/>
                </a:cubicBezTo>
                <a:cubicBezTo>
                  <a:pt x="296296" y="1280433"/>
                  <a:pt x="340571" y="1225132"/>
                  <a:pt x="379376" y="1165491"/>
                </a:cubicBezTo>
                <a:cubicBezTo>
                  <a:pt x="435805" y="1078590"/>
                  <a:pt x="478778" y="985873"/>
                  <a:pt x="501871" y="884388"/>
                </a:cubicBezTo>
                <a:cubicBezTo>
                  <a:pt x="532690" y="749045"/>
                  <a:pt x="519494" y="617262"/>
                  <a:pt x="471486" y="487909"/>
                </a:cubicBezTo>
                <a:cubicBezTo>
                  <a:pt x="428513" y="372273"/>
                  <a:pt x="362187" y="272263"/>
                  <a:pt x="271901" y="188401"/>
                </a:cubicBezTo>
                <a:cubicBezTo>
                  <a:pt x="212694" y="133361"/>
                  <a:pt x="146194" y="88652"/>
                  <a:pt x="74052" y="52103"/>
                </a:cubicBezTo>
                <a:cubicBezTo>
                  <a:pt x="52609" y="41252"/>
                  <a:pt x="30472" y="31702"/>
                  <a:pt x="8247" y="22587"/>
                </a:cubicBezTo>
                <a:cubicBezTo>
                  <a:pt x="5382" y="21371"/>
                  <a:pt x="1823" y="20850"/>
                  <a:pt x="87" y="15815"/>
                </a:cubicBezTo>
                <a:close/>
              </a:path>
            </a:pathLst>
          </a:custGeom>
          <a:solidFill>
            <a:srgbClr val="3494BA"/>
          </a:solidFill>
          <a:ln w="8630" cap="flat">
            <a:noFill/>
            <a:prstDash val="solid"/>
            <a:miter/>
          </a:ln>
        </p:spPr>
        <p:txBody>
          <a:bodyPr rtlCol="0" anchor="ctr"/>
          <a:lstStyle/>
          <a:p>
            <a:endParaRPr lang="LID4096"/>
          </a:p>
        </p:txBody>
      </p:sp>
      <p:pic>
        <p:nvPicPr>
          <p:cNvPr id="54" name="Gráfico 53">
            <a:extLst>
              <a:ext uri="{FF2B5EF4-FFF2-40B4-BE49-F238E27FC236}">
                <a16:creationId xmlns:a16="http://schemas.microsoft.com/office/drawing/2014/main" id="{AB4783C7-0128-462E-A469-12DE5471F06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37781" y="4614044"/>
            <a:ext cx="1695450" cy="1695450"/>
          </a:xfrm>
          <a:prstGeom prst="rect">
            <a:avLst/>
          </a:prstGeom>
        </p:spPr>
      </p:pic>
      <p:grpSp>
        <p:nvGrpSpPr>
          <p:cNvPr id="66" name="Grupo 65">
            <a:extLst>
              <a:ext uri="{FF2B5EF4-FFF2-40B4-BE49-F238E27FC236}">
                <a16:creationId xmlns:a16="http://schemas.microsoft.com/office/drawing/2014/main" id="{A0029C95-3224-4825-AB65-080925E3B1FA}"/>
              </a:ext>
            </a:extLst>
          </p:cNvPr>
          <p:cNvGrpSpPr/>
          <p:nvPr/>
        </p:nvGrpSpPr>
        <p:grpSpPr>
          <a:xfrm>
            <a:off x="6536978" y="4650928"/>
            <a:ext cx="2031152" cy="1619799"/>
            <a:chOff x="6416523" y="4651870"/>
            <a:chExt cx="2031152" cy="1619799"/>
          </a:xfrm>
        </p:grpSpPr>
        <p:sp>
          <p:nvSpPr>
            <p:cNvPr id="58" name="Forma libre: forma 57">
              <a:extLst>
                <a:ext uri="{FF2B5EF4-FFF2-40B4-BE49-F238E27FC236}">
                  <a16:creationId xmlns:a16="http://schemas.microsoft.com/office/drawing/2014/main" id="{CF357C7D-2C7C-4F5E-9305-476F08BDEAE7}"/>
                </a:ext>
              </a:extLst>
            </p:cNvPr>
            <p:cNvSpPr/>
            <p:nvPr/>
          </p:nvSpPr>
          <p:spPr>
            <a:xfrm>
              <a:off x="6586398" y="4651870"/>
              <a:ext cx="1861277" cy="1619799"/>
            </a:xfrm>
            <a:custGeom>
              <a:avLst/>
              <a:gdLst>
                <a:gd name="connsiteX0" fmla="*/ 1107590 w 1861277"/>
                <a:gd name="connsiteY0" fmla="*/ 214543 h 1619799"/>
                <a:gd name="connsiteX1" fmla="*/ 912102 w 1861277"/>
                <a:gd name="connsiteY1" fmla="*/ 217359 h 1619799"/>
                <a:gd name="connsiteX2" fmla="*/ 731922 w 1861277"/>
                <a:gd name="connsiteY2" fmla="*/ 279648 h 1619799"/>
                <a:gd name="connsiteX3" fmla="*/ 531682 w 1861277"/>
                <a:gd name="connsiteY3" fmla="*/ 49848 h 1619799"/>
                <a:gd name="connsiteX4" fmla="*/ 555789 w 1861277"/>
                <a:gd name="connsiteY4" fmla="*/ 8322 h 1619799"/>
                <a:gd name="connsiteX5" fmla="*/ 606464 w 1861277"/>
                <a:gd name="connsiteY5" fmla="*/ 42985 h 1619799"/>
                <a:gd name="connsiteX6" fmla="*/ 741071 w 1861277"/>
                <a:gd name="connsiteY6" fmla="*/ 198003 h 1619799"/>
                <a:gd name="connsiteX7" fmla="*/ 839079 w 1861277"/>
                <a:gd name="connsiteY7" fmla="*/ 183223 h 1619799"/>
                <a:gd name="connsiteX8" fmla="*/ 1536749 w 1861277"/>
                <a:gd name="connsiteY8" fmla="*/ 139410 h 1619799"/>
                <a:gd name="connsiteX9" fmla="*/ 1812298 w 1861277"/>
                <a:gd name="connsiteY9" fmla="*/ 1067407 h 1619799"/>
                <a:gd name="connsiteX10" fmla="*/ 1018908 w 1861277"/>
                <a:gd name="connsiteY10" fmla="*/ 1619737 h 1619799"/>
                <a:gd name="connsiteX11" fmla="*/ 536081 w 1861277"/>
                <a:gd name="connsiteY11" fmla="*/ 1512227 h 1619799"/>
                <a:gd name="connsiteX12" fmla="*/ 453909 w 1861277"/>
                <a:gd name="connsiteY12" fmla="*/ 1496919 h 1619799"/>
                <a:gd name="connsiteX13" fmla="*/ 218831 w 1861277"/>
                <a:gd name="connsiteY13" fmla="*/ 1452049 h 1619799"/>
                <a:gd name="connsiteX14" fmla="*/ 85807 w 1861277"/>
                <a:gd name="connsiteY14" fmla="*/ 1495687 h 1619799"/>
                <a:gd name="connsiteX15" fmla="*/ 75778 w 1861277"/>
                <a:gd name="connsiteY15" fmla="*/ 1547066 h 1619799"/>
                <a:gd name="connsiteX16" fmla="*/ 31789 w 1861277"/>
                <a:gd name="connsiteY16" fmla="*/ 1614986 h 1619799"/>
                <a:gd name="connsiteX17" fmla="*/ 3459 w 1861277"/>
                <a:gd name="connsiteY17" fmla="*/ 1534573 h 1619799"/>
                <a:gd name="connsiteX18" fmla="*/ 64517 w 1861277"/>
                <a:gd name="connsiteY18" fmla="*/ 1373749 h 1619799"/>
                <a:gd name="connsiteX19" fmla="*/ 243113 w 1861277"/>
                <a:gd name="connsiteY19" fmla="*/ 1372517 h 1619799"/>
                <a:gd name="connsiteX20" fmla="*/ 455493 w 1861277"/>
                <a:gd name="connsiteY20" fmla="*/ 1399966 h 1619799"/>
                <a:gd name="connsiteX21" fmla="*/ 509336 w 1861277"/>
                <a:gd name="connsiteY21" fmla="*/ 1412459 h 1619799"/>
                <a:gd name="connsiteX22" fmla="*/ 759899 w 1861277"/>
                <a:gd name="connsiteY22" fmla="*/ 1515394 h 1619799"/>
                <a:gd name="connsiteX23" fmla="*/ 885884 w 1861277"/>
                <a:gd name="connsiteY23" fmla="*/ 1480555 h 1619799"/>
                <a:gd name="connsiteX24" fmla="*/ 930401 w 1861277"/>
                <a:gd name="connsiteY24" fmla="*/ 1438677 h 1619799"/>
                <a:gd name="connsiteX25" fmla="*/ 975622 w 1861277"/>
                <a:gd name="connsiteY25" fmla="*/ 1436565 h 1619799"/>
                <a:gd name="connsiteX26" fmla="*/ 966824 w 1861277"/>
                <a:gd name="connsiteY26" fmla="*/ 1481258 h 1619799"/>
                <a:gd name="connsiteX27" fmla="*/ 899081 w 1861277"/>
                <a:gd name="connsiteY27" fmla="*/ 1539500 h 1619799"/>
                <a:gd name="connsiteX28" fmla="*/ 1338094 w 1861277"/>
                <a:gd name="connsiteY28" fmla="*/ 1483898 h 1619799"/>
                <a:gd name="connsiteX29" fmla="*/ 1782385 w 1861277"/>
                <a:gd name="connsiteY29" fmla="*/ 793266 h 1619799"/>
                <a:gd name="connsiteX30" fmla="*/ 1375573 w 1861277"/>
                <a:gd name="connsiteY30" fmla="*/ 123574 h 1619799"/>
                <a:gd name="connsiteX31" fmla="*/ 1164952 w 1861277"/>
                <a:gd name="connsiteY31" fmla="*/ 75713 h 1619799"/>
                <a:gd name="connsiteX32" fmla="*/ 1106358 w 1861277"/>
                <a:gd name="connsiteY32" fmla="*/ 159821 h 1619799"/>
                <a:gd name="connsiteX33" fmla="*/ 1107238 w 1861277"/>
                <a:gd name="connsiteY33" fmla="*/ 213840 h 161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61277" h="1619799">
                  <a:moveTo>
                    <a:pt x="1107590" y="214543"/>
                  </a:moveTo>
                  <a:cubicBezTo>
                    <a:pt x="1010110" y="117415"/>
                    <a:pt x="1000608" y="114776"/>
                    <a:pt x="912102" y="217359"/>
                  </a:cubicBezTo>
                  <a:cubicBezTo>
                    <a:pt x="860898" y="276832"/>
                    <a:pt x="819020" y="323461"/>
                    <a:pt x="731922" y="279648"/>
                  </a:cubicBezTo>
                  <a:cubicBezTo>
                    <a:pt x="631802" y="229500"/>
                    <a:pt x="560891" y="158941"/>
                    <a:pt x="531682" y="49848"/>
                  </a:cubicBezTo>
                  <a:cubicBezTo>
                    <a:pt x="526404" y="30316"/>
                    <a:pt x="537665" y="14128"/>
                    <a:pt x="555789" y="8322"/>
                  </a:cubicBezTo>
                  <a:cubicBezTo>
                    <a:pt x="585173" y="-1004"/>
                    <a:pt x="597490" y="19407"/>
                    <a:pt x="606464" y="42985"/>
                  </a:cubicBezTo>
                  <a:cubicBezTo>
                    <a:pt x="632506" y="110905"/>
                    <a:pt x="674384" y="164572"/>
                    <a:pt x="741071" y="198003"/>
                  </a:cubicBezTo>
                  <a:cubicBezTo>
                    <a:pt x="778902" y="217007"/>
                    <a:pt x="804416" y="219998"/>
                    <a:pt x="839079" y="183223"/>
                  </a:cubicBezTo>
                  <a:cubicBezTo>
                    <a:pt x="1054979" y="-46225"/>
                    <a:pt x="1290761" y="-59422"/>
                    <a:pt x="1536749" y="139410"/>
                  </a:cubicBezTo>
                  <a:cubicBezTo>
                    <a:pt x="1827606" y="374488"/>
                    <a:pt x="1932652" y="728338"/>
                    <a:pt x="1812298" y="1067407"/>
                  </a:cubicBezTo>
                  <a:cubicBezTo>
                    <a:pt x="1689656" y="1412987"/>
                    <a:pt x="1393872" y="1615866"/>
                    <a:pt x="1018908" y="1619737"/>
                  </a:cubicBezTo>
                  <a:cubicBezTo>
                    <a:pt x="848229" y="1621496"/>
                    <a:pt x="688460" y="1586305"/>
                    <a:pt x="536081" y="1512227"/>
                  </a:cubicBezTo>
                  <a:cubicBezTo>
                    <a:pt x="510216" y="1499558"/>
                    <a:pt x="486110" y="1481962"/>
                    <a:pt x="453909" y="1496919"/>
                  </a:cubicBezTo>
                  <a:cubicBezTo>
                    <a:pt x="365227" y="1538444"/>
                    <a:pt x="290445" y="1507476"/>
                    <a:pt x="218831" y="1452049"/>
                  </a:cubicBezTo>
                  <a:cubicBezTo>
                    <a:pt x="141058" y="1391696"/>
                    <a:pt x="112201" y="1402078"/>
                    <a:pt x="85807" y="1495687"/>
                  </a:cubicBezTo>
                  <a:cubicBezTo>
                    <a:pt x="81056" y="1512403"/>
                    <a:pt x="79121" y="1529998"/>
                    <a:pt x="75778" y="1547066"/>
                  </a:cubicBezTo>
                  <a:cubicBezTo>
                    <a:pt x="70147" y="1576099"/>
                    <a:pt x="81936" y="1622728"/>
                    <a:pt x="31789" y="1614986"/>
                  </a:cubicBezTo>
                  <a:cubicBezTo>
                    <a:pt x="-13432" y="1607947"/>
                    <a:pt x="2580" y="1563782"/>
                    <a:pt x="3459" y="1534573"/>
                  </a:cubicBezTo>
                  <a:cubicBezTo>
                    <a:pt x="5571" y="1474924"/>
                    <a:pt x="23343" y="1418794"/>
                    <a:pt x="64517" y="1373749"/>
                  </a:cubicBezTo>
                  <a:cubicBezTo>
                    <a:pt x="114136" y="1319554"/>
                    <a:pt x="178185" y="1320082"/>
                    <a:pt x="243113" y="1372517"/>
                  </a:cubicBezTo>
                  <a:cubicBezTo>
                    <a:pt x="308217" y="1425128"/>
                    <a:pt x="371738" y="1484074"/>
                    <a:pt x="455493" y="1399966"/>
                  </a:cubicBezTo>
                  <a:cubicBezTo>
                    <a:pt x="475552" y="1379731"/>
                    <a:pt x="493148" y="1403485"/>
                    <a:pt x="509336" y="1412459"/>
                  </a:cubicBezTo>
                  <a:cubicBezTo>
                    <a:pt x="589045" y="1456097"/>
                    <a:pt x="671920" y="1491288"/>
                    <a:pt x="759899" y="1515394"/>
                  </a:cubicBezTo>
                  <a:cubicBezTo>
                    <a:pt x="811102" y="1529471"/>
                    <a:pt x="855267" y="1539852"/>
                    <a:pt x="885884" y="1480555"/>
                  </a:cubicBezTo>
                  <a:cubicBezTo>
                    <a:pt x="894682" y="1463487"/>
                    <a:pt x="915269" y="1452401"/>
                    <a:pt x="930401" y="1438677"/>
                  </a:cubicBezTo>
                  <a:cubicBezTo>
                    <a:pt x="944830" y="1425480"/>
                    <a:pt x="960314" y="1419322"/>
                    <a:pt x="975622" y="1436565"/>
                  </a:cubicBezTo>
                  <a:cubicBezTo>
                    <a:pt x="991634" y="1454689"/>
                    <a:pt x="980197" y="1468941"/>
                    <a:pt x="966824" y="1481258"/>
                  </a:cubicBezTo>
                  <a:cubicBezTo>
                    <a:pt x="949932" y="1496743"/>
                    <a:pt x="932161" y="1511171"/>
                    <a:pt x="899081" y="1539500"/>
                  </a:cubicBezTo>
                  <a:cubicBezTo>
                    <a:pt x="1062017" y="1554808"/>
                    <a:pt x="1204718" y="1547418"/>
                    <a:pt x="1338094" y="1483898"/>
                  </a:cubicBezTo>
                  <a:cubicBezTo>
                    <a:pt x="1627367" y="1345947"/>
                    <a:pt x="1776579" y="1108229"/>
                    <a:pt x="1782385" y="793266"/>
                  </a:cubicBezTo>
                  <a:cubicBezTo>
                    <a:pt x="1788016" y="491148"/>
                    <a:pt x="1632822" y="272257"/>
                    <a:pt x="1375573" y="123574"/>
                  </a:cubicBezTo>
                  <a:cubicBezTo>
                    <a:pt x="1311348" y="86447"/>
                    <a:pt x="1240086" y="68323"/>
                    <a:pt x="1164952" y="75713"/>
                  </a:cubicBezTo>
                  <a:cubicBezTo>
                    <a:pt x="1114452" y="80640"/>
                    <a:pt x="1069055" y="91022"/>
                    <a:pt x="1106358" y="159821"/>
                  </a:cubicBezTo>
                  <a:cubicBezTo>
                    <a:pt x="1112341" y="170906"/>
                    <a:pt x="1107238" y="187974"/>
                    <a:pt x="1107238" y="213840"/>
                  </a:cubicBezTo>
                  <a:close/>
                </a:path>
              </a:pathLst>
            </a:custGeom>
            <a:solidFill>
              <a:srgbClr val="58B6C0"/>
            </a:solidFill>
            <a:ln w="17559" cap="flat">
              <a:noFill/>
              <a:prstDash val="solid"/>
              <a:miter/>
            </a:ln>
          </p:spPr>
          <p:txBody>
            <a:bodyPr rtlCol="0" anchor="ctr"/>
            <a:lstStyle/>
            <a:p>
              <a:endParaRPr lang="LID4096"/>
            </a:p>
          </p:txBody>
        </p:sp>
        <p:sp>
          <p:nvSpPr>
            <p:cNvPr id="59" name="Forma libre: forma 58">
              <a:extLst>
                <a:ext uri="{FF2B5EF4-FFF2-40B4-BE49-F238E27FC236}">
                  <a16:creationId xmlns:a16="http://schemas.microsoft.com/office/drawing/2014/main" id="{C0603854-D551-466D-A2D9-4FC0B4D2CF2A}"/>
                </a:ext>
              </a:extLst>
            </p:cNvPr>
            <p:cNvSpPr/>
            <p:nvPr/>
          </p:nvSpPr>
          <p:spPr>
            <a:xfrm>
              <a:off x="6416523" y="4756913"/>
              <a:ext cx="1139734" cy="1511886"/>
            </a:xfrm>
            <a:custGeom>
              <a:avLst/>
              <a:gdLst>
                <a:gd name="connsiteX0" fmla="*/ 1133708 w 1139734"/>
                <a:gd name="connsiteY0" fmla="*/ 722711 h 1511886"/>
                <a:gd name="connsiteX1" fmla="*/ 1052768 w 1139734"/>
                <a:gd name="connsiteY1" fmla="*/ 890046 h 1511886"/>
                <a:gd name="connsiteX2" fmla="*/ 1013705 w 1139734"/>
                <a:gd name="connsiteY2" fmla="*/ 923654 h 1511886"/>
                <a:gd name="connsiteX3" fmla="*/ 805196 w 1139734"/>
                <a:gd name="connsiteY3" fmla="*/ 1022718 h 1511886"/>
                <a:gd name="connsiteX4" fmla="*/ 716514 w 1139734"/>
                <a:gd name="connsiteY4" fmla="*/ 1054390 h 1511886"/>
                <a:gd name="connsiteX5" fmla="*/ 540733 w 1139734"/>
                <a:gd name="connsiteY5" fmla="*/ 1074977 h 1511886"/>
                <a:gd name="connsiteX6" fmla="*/ 352987 w 1139734"/>
                <a:gd name="connsiteY6" fmla="*/ 1038730 h 1511886"/>
                <a:gd name="connsiteX7" fmla="*/ 105063 w 1139734"/>
                <a:gd name="connsiteY7" fmla="*/ 1237209 h 1511886"/>
                <a:gd name="connsiteX8" fmla="*/ 71104 w 1139734"/>
                <a:gd name="connsiteY8" fmla="*/ 1462259 h 1511886"/>
                <a:gd name="connsiteX9" fmla="*/ 36440 w 1139734"/>
                <a:gd name="connsiteY9" fmla="*/ 1511878 h 1511886"/>
                <a:gd name="connsiteX10" fmla="*/ 17 w 1139734"/>
                <a:gd name="connsiteY10" fmla="*/ 1462610 h 1511886"/>
                <a:gd name="connsiteX11" fmla="*/ 92922 w 1139734"/>
                <a:gd name="connsiteY11" fmla="*/ 1094332 h 1511886"/>
                <a:gd name="connsiteX12" fmla="*/ 478268 w 1139734"/>
                <a:gd name="connsiteY12" fmla="*/ 978553 h 1511886"/>
                <a:gd name="connsiteX13" fmla="*/ 729183 w 1139734"/>
                <a:gd name="connsiteY13" fmla="*/ 963420 h 1511886"/>
                <a:gd name="connsiteX14" fmla="*/ 745195 w 1139734"/>
                <a:gd name="connsiteY14" fmla="*/ 956910 h 1511886"/>
                <a:gd name="connsiteX15" fmla="*/ 1008955 w 1139734"/>
                <a:gd name="connsiteY15" fmla="*/ 830221 h 1511886"/>
                <a:gd name="connsiteX16" fmla="*/ 1027782 w 1139734"/>
                <a:gd name="connsiteY16" fmla="*/ 625231 h 1511886"/>
                <a:gd name="connsiteX17" fmla="*/ 990303 w 1139734"/>
                <a:gd name="connsiteY17" fmla="*/ 577546 h 1511886"/>
                <a:gd name="connsiteX18" fmla="*/ 794639 w 1139734"/>
                <a:gd name="connsiteY18" fmla="*/ 409859 h 1511886"/>
                <a:gd name="connsiteX19" fmla="*/ 462960 w 1139734"/>
                <a:gd name="connsiteY19" fmla="*/ 70438 h 1511886"/>
                <a:gd name="connsiteX20" fmla="*/ 479324 w 1139734"/>
                <a:gd name="connsiteY20" fmla="*/ 3398 h 1511886"/>
                <a:gd name="connsiteX21" fmla="*/ 532815 w 1139734"/>
                <a:gd name="connsiteY21" fmla="*/ 44396 h 1511886"/>
                <a:gd name="connsiteX22" fmla="*/ 948425 w 1139734"/>
                <a:gd name="connsiteY22" fmla="*/ 382410 h 1511886"/>
                <a:gd name="connsiteX23" fmla="*/ 1023383 w 1139734"/>
                <a:gd name="connsiteY23" fmla="*/ 458072 h 1511886"/>
                <a:gd name="connsiteX24" fmla="*/ 1077226 w 1139734"/>
                <a:gd name="connsiteY24" fmla="*/ 565229 h 1511886"/>
                <a:gd name="connsiteX25" fmla="*/ 1133884 w 1139734"/>
                <a:gd name="connsiteY25" fmla="*/ 722711 h 151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39734" h="1511886">
                  <a:moveTo>
                    <a:pt x="1133708" y="722711"/>
                  </a:moveTo>
                  <a:cubicBezTo>
                    <a:pt x="1150424" y="800660"/>
                    <a:pt x="1135116" y="861365"/>
                    <a:pt x="1052768" y="890046"/>
                  </a:cubicBezTo>
                  <a:cubicBezTo>
                    <a:pt x="1037284" y="895325"/>
                    <a:pt x="1017928" y="909577"/>
                    <a:pt x="1013705" y="923654"/>
                  </a:cubicBezTo>
                  <a:cubicBezTo>
                    <a:pt x="980274" y="1035739"/>
                    <a:pt x="899157" y="1037850"/>
                    <a:pt x="805196" y="1022718"/>
                  </a:cubicBezTo>
                  <a:cubicBezTo>
                    <a:pt x="773876" y="1017615"/>
                    <a:pt x="737101" y="1031164"/>
                    <a:pt x="716514" y="1054390"/>
                  </a:cubicBezTo>
                  <a:cubicBezTo>
                    <a:pt x="661791" y="1116151"/>
                    <a:pt x="606717" y="1106649"/>
                    <a:pt x="540733" y="1074977"/>
                  </a:cubicBezTo>
                  <a:cubicBezTo>
                    <a:pt x="482843" y="1047176"/>
                    <a:pt x="418795" y="1036442"/>
                    <a:pt x="352987" y="1038730"/>
                  </a:cubicBezTo>
                  <a:cubicBezTo>
                    <a:pt x="231400" y="1042777"/>
                    <a:pt x="146237" y="1109817"/>
                    <a:pt x="105063" y="1237209"/>
                  </a:cubicBezTo>
                  <a:cubicBezTo>
                    <a:pt x="81485" y="1310232"/>
                    <a:pt x="79374" y="1386773"/>
                    <a:pt x="71104" y="1462259"/>
                  </a:cubicBezTo>
                  <a:cubicBezTo>
                    <a:pt x="68464" y="1485661"/>
                    <a:pt x="70400" y="1512406"/>
                    <a:pt x="36440" y="1511878"/>
                  </a:cubicBezTo>
                  <a:cubicBezTo>
                    <a:pt x="4592" y="1511527"/>
                    <a:pt x="-335" y="1487244"/>
                    <a:pt x="17" y="1462610"/>
                  </a:cubicBezTo>
                  <a:cubicBezTo>
                    <a:pt x="2304" y="1332578"/>
                    <a:pt x="14621" y="1203778"/>
                    <a:pt x="92922" y="1094332"/>
                  </a:cubicBezTo>
                  <a:cubicBezTo>
                    <a:pt x="190226" y="958141"/>
                    <a:pt x="331168" y="942657"/>
                    <a:pt x="478268" y="978553"/>
                  </a:cubicBezTo>
                  <a:cubicBezTo>
                    <a:pt x="566775" y="1000195"/>
                    <a:pt x="648946" y="1032044"/>
                    <a:pt x="729183" y="963420"/>
                  </a:cubicBezTo>
                  <a:cubicBezTo>
                    <a:pt x="733406" y="959725"/>
                    <a:pt x="740092" y="956382"/>
                    <a:pt x="745195" y="956910"/>
                  </a:cubicBezTo>
                  <a:cubicBezTo>
                    <a:pt x="859567" y="968875"/>
                    <a:pt x="933293" y="905706"/>
                    <a:pt x="1008955" y="830221"/>
                  </a:cubicBezTo>
                  <a:cubicBezTo>
                    <a:pt x="1075114" y="764237"/>
                    <a:pt x="1090775" y="693854"/>
                    <a:pt x="1027782" y="625231"/>
                  </a:cubicBezTo>
                  <a:cubicBezTo>
                    <a:pt x="1014057" y="610274"/>
                    <a:pt x="993822" y="595318"/>
                    <a:pt x="990303" y="577546"/>
                  </a:cubicBezTo>
                  <a:cubicBezTo>
                    <a:pt x="968308" y="469157"/>
                    <a:pt x="883321" y="443643"/>
                    <a:pt x="794639" y="409859"/>
                  </a:cubicBezTo>
                  <a:cubicBezTo>
                    <a:pt x="634518" y="348978"/>
                    <a:pt x="518914" y="236893"/>
                    <a:pt x="462960" y="70438"/>
                  </a:cubicBezTo>
                  <a:cubicBezTo>
                    <a:pt x="454338" y="44572"/>
                    <a:pt x="445540" y="16243"/>
                    <a:pt x="479324" y="3398"/>
                  </a:cubicBezTo>
                  <a:cubicBezTo>
                    <a:pt x="514691" y="-9974"/>
                    <a:pt x="523665" y="18707"/>
                    <a:pt x="532815" y="44396"/>
                  </a:cubicBezTo>
                  <a:cubicBezTo>
                    <a:pt x="603022" y="240940"/>
                    <a:pt x="756632" y="337365"/>
                    <a:pt x="948425" y="382410"/>
                  </a:cubicBezTo>
                  <a:cubicBezTo>
                    <a:pt x="995934" y="393495"/>
                    <a:pt x="1018456" y="407748"/>
                    <a:pt x="1023383" y="458072"/>
                  </a:cubicBezTo>
                  <a:cubicBezTo>
                    <a:pt x="1027254" y="498190"/>
                    <a:pt x="1041859" y="543411"/>
                    <a:pt x="1077226" y="565229"/>
                  </a:cubicBezTo>
                  <a:cubicBezTo>
                    <a:pt x="1141450" y="604820"/>
                    <a:pt x="1145673" y="660774"/>
                    <a:pt x="1133884" y="722711"/>
                  </a:cubicBezTo>
                  <a:close/>
                </a:path>
              </a:pathLst>
            </a:custGeom>
            <a:solidFill>
              <a:srgbClr val="58B6C0"/>
            </a:solidFill>
            <a:ln w="17559" cap="flat">
              <a:noFill/>
              <a:prstDash val="solid"/>
              <a:miter/>
            </a:ln>
          </p:spPr>
          <p:txBody>
            <a:bodyPr rtlCol="0" anchor="ctr"/>
            <a:lstStyle/>
            <a:p>
              <a:endParaRPr lang="LID4096"/>
            </a:p>
          </p:txBody>
        </p:sp>
        <p:sp>
          <p:nvSpPr>
            <p:cNvPr id="60" name="Forma libre: forma 59">
              <a:extLst>
                <a:ext uri="{FF2B5EF4-FFF2-40B4-BE49-F238E27FC236}">
                  <a16:creationId xmlns:a16="http://schemas.microsoft.com/office/drawing/2014/main" id="{ED789B27-0C1B-4DE6-8D42-B3957C2AA93F}"/>
                </a:ext>
              </a:extLst>
            </p:cNvPr>
            <p:cNvSpPr/>
            <p:nvPr/>
          </p:nvSpPr>
          <p:spPr>
            <a:xfrm>
              <a:off x="7717336" y="4937402"/>
              <a:ext cx="83368" cy="149389"/>
            </a:xfrm>
            <a:custGeom>
              <a:avLst/>
              <a:gdLst>
                <a:gd name="connsiteX0" fmla="*/ 83282 w 83368"/>
                <a:gd name="connsiteY0" fmla="*/ 107255 h 149389"/>
                <a:gd name="connsiteX1" fmla="*/ 58472 w 83368"/>
                <a:gd name="connsiteY1" fmla="*/ 148781 h 149389"/>
                <a:gd name="connsiteX2" fmla="*/ 3221 w 83368"/>
                <a:gd name="connsiteY2" fmla="*/ 38808 h 149389"/>
                <a:gd name="connsiteX3" fmla="*/ 20993 w 83368"/>
                <a:gd name="connsiteY3" fmla="*/ 1153 h 149389"/>
                <a:gd name="connsiteX4" fmla="*/ 83106 w 83368"/>
                <a:gd name="connsiteY4" fmla="*/ 107255 h 149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68" h="149389">
                  <a:moveTo>
                    <a:pt x="83282" y="107255"/>
                  </a:moveTo>
                  <a:cubicBezTo>
                    <a:pt x="84337" y="129602"/>
                    <a:pt x="75715" y="153532"/>
                    <a:pt x="58472" y="148781"/>
                  </a:cubicBezTo>
                  <a:cubicBezTo>
                    <a:pt x="4101" y="133297"/>
                    <a:pt x="20641" y="76463"/>
                    <a:pt x="3221" y="38808"/>
                  </a:cubicBezTo>
                  <a:cubicBezTo>
                    <a:pt x="-5049" y="20861"/>
                    <a:pt x="3221" y="-5885"/>
                    <a:pt x="20993" y="1153"/>
                  </a:cubicBezTo>
                  <a:cubicBezTo>
                    <a:pt x="66742" y="19453"/>
                    <a:pt x="58999" y="75407"/>
                    <a:pt x="83106" y="107255"/>
                  </a:cubicBezTo>
                  <a:close/>
                </a:path>
              </a:pathLst>
            </a:custGeom>
            <a:solidFill>
              <a:srgbClr val="58B6C0"/>
            </a:solidFill>
            <a:ln w="17559" cap="flat">
              <a:noFill/>
              <a:prstDash val="solid"/>
              <a:miter/>
            </a:ln>
          </p:spPr>
          <p:txBody>
            <a:bodyPr rtlCol="0" anchor="ctr"/>
            <a:lstStyle/>
            <a:p>
              <a:endParaRPr lang="LID4096"/>
            </a:p>
          </p:txBody>
        </p:sp>
        <p:sp>
          <p:nvSpPr>
            <p:cNvPr id="61" name="Forma libre: forma 60">
              <a:extLst>
                <a:ext uri="{FF2B5EF4-FFF2-40B4-BE49-F238E27FC236}">
                  <a16:creationId xmlns:a16="http://schemas.microsoft.com/office/drawing/2014/main" id="{5A9BFA8E-3EC7-40A5-8132-4A29F1BE26A3}"/>
                </a:ext>
              </a:extLst>
            </p:cNvPr>
            <p:cNvSpPr/>
            <p:nvPr/>
          </p:nvSpPr>
          <p:spPr>
            <a:xfrm>
              <a:off x="7608424" y="5884051"/>
              <a:ext cx="105180" cy="139407"/>
            </a:xfrm>
            <a:custGeom>
              <a:avLst/>
              <a:gdLst>
                <a:gd name="connsiteX0" fmla="*/ 105095 w 105180"/>
                <a:gd name="connsiteY0" fmla="*/ 34938 h 139407"/>
                <a:gd name="connsiteX1" fmla="*/ 28554 w 105180"/>
                <a:gd name="connsiteY1" fmla="*/ 137345 h 139407"/>
                <a:gd name="connsiteX2" fmla="*/ 1984 w 105180"/>
                <a:gd name="connsiteY2" fmla="*/ 107432 h 139407"/>
                <a:gd name="connsiteX3" fmla="*/ 83628 w 105180"/>
                <a:gd name="connsiteY3" fmla="*/ 1682 h 139407"/>
                <a:gd name="connsiteX4" fmla="*/ 105095 w 105180"/>
                <a:gd name="connsiteY4" fmla="*/ 34938 h 139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80" h="139407">
                  <a:moveTo>
                    <a:pt x="105095" y="34938"/>
                  </a:moveTo>
                  <a:cubicBezTo>
                    <a:pt x="89611" y="72416"/>
                    <a:pt x="76942" y="119221"/>
                    <a:pt x="28554" y="137345"/>
                  </a:cubicBezTo>
                  <a:cubicBezTo>
                    <a:pt x="5151" y="146142"/>
                    <a:pt x="-4526" y="125027"/>
                    <a:pt x="1984" y="107432"/>
                  </a:cubicBezTo>
                  <a:cubicBezTo>
                    <a:pt x="17820" y="64146"/>
                    <a:pt x="39287" y="21917"/>
                    <a:pt x="83628" y="1682"/>
                  </a:cubicBezTo>
                  <a:cubicBezTo>
                    <a:pt x="100168" y="-5884"/>
                    <a:pt x="105975" y="13295"/>
                    <a:pt x="105095" y="34938"/>
                  </a:cubicBezTo>
                  <a:close/>
                </a:path>
              </a:pathLst>
            </a:custGeom>
            <a:solidFill>
              <a:srgbClr val="58B6C0"/>
            </a:solidFill>
            <a:ln w="17559" cap="flat">
              <a:noFill/>
              <a:prstDash val="solid"/>
              <a:miter/>
            </a:ln>
          </p:spPr>
          <p:txBody>
            <a:bodyPr rtlCol="0" anchor="ctr"/>
            <a:lstStyle/>
            <a:p>
              <a:endParaRPr lang="LID4096"/>
            </a:p>
          </p:txBody>
        </p:sp>
        <p:sp>
          <p:nvSpPr>
            <p:cNvPr id="62" name="Forma libre: forma 61">
              <a:extLst>
                <a:ext uri="{FF2B5EF4-FFF2-40B4-BE49-F238E27FC236}">
                  <a16:creationId xmlns:a16="http://schemas.microsoft.com/office/drawing/2014/main" id="{10847485-B5DD-4BBC-BCBE-51CF1C8A5138}"/>
                </a:ext>
              </a:extLst>
            </p:cNvPr>
            <p:cNvSpPr/>
            <p:nvPr/>
          </p:nvSpPr>
          <p:spPr>
            <a:xfrm>
              <a:off x="7732466" y="5658640"/>
              <a:ext cx="82696" cy="155125"/>
            </a:xfrm>
            <a:custGeom>
              <a:avLst/>
              <a:gdLst>
                <a:gd name="connsiteX0" fmla="*/ 7270 w 82696"/>
                <a:gd name="connsiteY0" fmla="*/ 154950 h 155125"/>
                <a:gd name="connsiteX1" fmla="*/ 232 w 82696"/>
                <a:gd name="connsiteY1" fmla="*/ 128732 h 155125"/>
                <a:gd name="connsiteX2" fmla="*/ 57594 w 82696"/>
                <a:gd name="connsiteY2" fmla="*/ 1867 h 155125"/>
                <a:gd name="connsiteX3" fmla="*/ 82580 w 82696"/>
                <a:gd name="connsiteY3" fmla="*/ 16647 h 155125"/>
                <a:gd name="connsiteX4" fmla="*/ 7270 w 82696"/>
                <a:gd name="connsiteY4" fmla="*/ 155126 h 15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6" h="155125">
                  <a:moveTo>
                    <a:pt x="7270" y="154950"/>
                  </a:moveTo>
                  <a:cubicBezTo>
                    <a:pt x="2871" y="139641"/>
                    <a:pt x="-1000" y="133483"/>
                    <a:pt x="232" y="128732"/>
                  </a:cubicBezTo>
                  <a:cubicBezTo>
                    <a:pt x="12373" y="83159"/>
                    <a:pt x="5334" y="28437"/>
                    <a:pt x="57594" y="1867"/>
                  </a:cubicBezTo>
                  <a:cubicBezTo>
                    <a:pt x="69383" y="-4116"/>
                    <a:pt x="84163" y="5210"/>
                    <a:pt x="82580" y="16647"/>
                  </a:cubicBezTo>
                  <a:cubicBezTo>
                    <a:pt x="75189" y="67851"/>
                    <a:pt x="59177" y="115535"/>
                    <a:pt x="7270" y="155126"/>
                  </a:cubicBezTo>
                  <a:close/>
                </a:path>
              </a:pathLst>
            </a:custGeom>
            <a:solidFill>
              <a:srgbClr val="58B6C0"/>
            </a:solidFill>
            <a:ln w="17559" cap="flat">
              <a:noFill/>
              <a:prstDash val="solid"/>
              <a:miter/>
            </a:ln>
          </p:spPr>
          <p:txBody>
            <a:bodyPr rtlCol="0" anchor="ctr"/>
            <a:lstStyle/>
            <a:p>
              <a:endParaRPr lang="LID4096"/>
            </a:p>
          </p:txBody>
        </p:sp>
        <p:sp>
          <p:nvSpPr>
            <p:cNvPr id="63" name="Forma libre: forma 62">
              <a:extLst>
                <a:ext uri="{FF2B5EF4-FFF2-40B4-BE49-F238E27FC236}">
                  <a16:creationId xmlns:a16="http://schemas.microsoft.com/office/drawing/2014/main" id="{1D55F892-AE6F-4031-9AC1-A1886A34CA1B}"/>
                </a:ext>
              </a:extLst>
            </p:cNvPr>
            <p:cNvSpPr/>
            <p:nvPr/>
          </p:nvSpPr>
          <p:spPr>
            <a:xfrm>
              <a:off x="7786573" y="5415094"/>
              <a:ext cx="65564" cy="157206"/>
            </a:xfrm>
            <a:custGeom>
              <a:avLst/>
              <a:gdLst>
                <a:gd name="connsiteX0" fmla="*/ 2959 w 65564"/>
                <a:gd name="connsiteY0" fmla="*/ 105352 h 157206"/>
                <a:gd name="connsiteX1" fmla="*/ 41142 w 65564"/>
                <a:gd name="connsiteY1" fmla="*/ 834 h 157206"/>
                <a:gd name="connsiteX2" fmla="*/ 59969 w 65564"/>
                <a:gd name="connsiteY2" fmla="*/ 52917 h 157206"/>
                <a:gd name="connsiteX3" fmla="*/ 21259 w 65564"/>
                <a:gd name="connsiteY3" fmla="*/ 156380 h 157206"/>
                <a:gd name="connsiteX4" fmla="*/ 2959 w 65564"/>
                <a:gd name="connsiteY4" fmla="*/ 105528 h 15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64" h="157206">
                  <a:moveTo>
                    <a:pt x="2959" y="105352"/>
                  </a:moveTo>
                  <a:cubicBezTo>
                    <a:pt x="30937" y="78607"/>
                    <a:pt x="-16572" y="14558"/>
                    <a:pt x="41142" y="834"/>
                  </a:cubicBezTo>
                  <a:cubicBezTo>
                    <a:pt x="69999" y="-6029"/>
                    <a:pt x="68943" y="31098"/>
                    <a:pt x="59969" y="52917"/>
                  </a:cubicBezTo>
                  <a:cubicBezTo>
                    <a:pt x="45541" y="87580"/>
                    <a:pt x="73870" y="142479"/>
                    <a:pt x="21259" y="156380"/>
                  </a:cubicBezTo>
                  <a:cubicBezTo>
                    <a:pt x="-2847" y="162714"/>
                    <a:pt x="-2319" y="131394"/>
                    <a:pt x="2959" y="105528"/>
                  </a:cubicBezTo>
                  <a:close/>
                </a:path>
              </a:pathLst>
            </a:custGeom>
            <a:solidFill>
              <a:srgbClr val="58B6C0"/>
            </a:solidFill>
            <a:ln w="17559" cap="flat">
              <a:noFill/>
              <a:prstDash val="solid"/>
              <a:miter/>
            </a:ln>
          </p:spPr>
          <p:txBody>
            <a:bodyPr rtlCol="0" anchor="ctr"/>
            <a:lstStyle/>
            <a:p>
              <a:endParaRPr lang="LID4096"/>
            </a:p>
          </p:txBody>
        </p:sp>
        <p:sp>
          <p:nvSpPr>
            <p:cNvPr id="64" name="Forma libre: forma 63">
              <a:extLst>
                <a:ext uri="{FF2B5EF4-FFF2-40B4-BE49-F238E27FC236}">
                  <a16:creationId xmlns:a16="http://schemas.microsoft.com/office/drawing/2014/main" id="{0FC61D8A-F398-45CC-811A-83993AA00464}"/>
                </a:ext>
              </a:extLst>
            </p:cNvPr>
            <p:cNvSpPr/>
            <p:nvPr/>
          </p:nvSpPr>
          <p:spPr>
            <a:xfrm>
              <a:off x="7784839" y="5155863"/>
              <a:ext cx="50260" cy="163816"/>
            </a:xfrm>
            <a:custGeom>
              <a:avLst/>
              <a:gdLst>
                <a:gd name="connsiteX0" fmla="*/ 41117 w 50260"/>
                <a:gd name="connsiteY0" fmla="*/ 163816 h 163816"/>
                <a:gd name="connsiteX1" fmla="*/ 7333 w 50260"/>
                <a:gd name="connsiteY1" fmla="*/ 0 h 163816"/>
                <a:gd name="connsiteX2" fmla="*/ 41117 w 50260"/>
                <a:gd name="connsiteY2" fmla="*/ 163816 h 163816"/>
              </a:gdLst>
              <a:ahLst/>
              <a:cxnLst>
                <a:cxn ang="0">
                  <a:pos x="connsiteX0" y="connsiteY0"/>
                </a:cxn>
                <a:cxn ang="0">
                  <a:pos x="connsiteX1" y="connsiteY1"/>
                </a:cxn>
                <a:cxn ang="0">
                  <a:pos x="connsiteX2" y="connsiteY2"/>
                </a:cxn>
              </a:cxnLst>
              <a:rect l="l" t="t" r="r" b="b"/>
              <a:pathLst>
                <a:path w="50260" h="163816">
                  <a:moveTo>
                    <a:pt x="41117" y="163816"/>
                  </a:moveTo>
                  <a:cubicBezTo>
                    <a:pt x="-10791" y="120355"/>
                    <a:pt x="-2521" y="69151"/>
                    <a:pt x="7333" y="0"/>
                  </a:cubicBezTo>
                  <a:cubicBezTo>
                    <a:pt x="69094" y="57890"/>
                    <a:pt x="48155" y="112261"/>
                    <a:pt x="41117" y="163816"/>
                  </a:cubicBezTo>
                  <a:close/>
                </a:path>
              </a:pathLst>
            </a:custGeom>
            <a:solidFill>
              <a:srgbClr val="58B6C0"/>
            </a:solidFill>
            <a:ln w="17559" cap="flat">
              <a:noFill/>
              <a:prstDash val="solid"/>
              <a:miter/>
            </a:ln>
          </p:spPr>
          <p:txBody>
            <a:bodyPr rtlCol="0" anchor="ctr"/>
            <a:lstStyle/>
            <a:p>
              <a:endParaRPr lang="LID4096"/>
            </a:p>
          </p:txBody>
        </p:sp>
      </p:grpSp>
      <p:pic>
        <p:nvPicPr>
          <p:cNvPr id="65" name="Imagen 64">
            <a:extLst>
              <a:ext uri="{FF2B5EF4-FFF2-40B4-BE49-F238E27FC236}">
                <a16:creationId xmlns:a16="http://schemas.microsoft.com/office/drawing/2014/main" id="{BDCFDE6A-90B8-44A0-8D28-FF6E0FF83778}"/>
              </a:ext>
            </a:extLst>
          </p:cNvPr>
          <p:cNvPicPr>
            <a:picLocks noChangeAspect="1"/>
          </p:cNvPicPr>
          <p:nvPr/>
        </p:nvPicPr>
        <p:blipFill>
          <a:blip r:embed="rId5">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9350962" y="4595200"/>
            <a:ext cx="1893655" cy="1893655"/>
          </a:xfrm>
          <a:prstGeom prst="rect">
            <a:avLst/>
          </a:prstGeom>
        </p:spPr>
      </p:pic>
    </p:spTree>
    <p:extLst>
      <p:ext uri="{BB962C8B-B14F-4D97-AF65-F5344CB8AC3E}">
        <p14:creationId xmlns:p14="http://schemas.microsoft.com/office/powerpoint/2010/main" val="360897230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5476" y="224082"/>
            <a:ext cx="11573197" cy="724247"/>
          </a:xfrm>
        </p:spPr>
        <p:txBody>
          <a:bodyPr>
            <a:noAutofit/>
          </a:bodyPr>
          <a:lstStyle/>
          <a:p>
            <a:r>
              <a:rPr lang="en-US" sz="640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7" y="1492328"/>
            <a:ext cx="523103" cy="524649"/>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92" y="1562849"/>
            <a:ext cx="523101" cy="383595"/>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7" y="4520112"/>
            <a:ext cx="313107" cy="707837"/>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432" y="3654544"/>
            <a:ext cx="225645" cy="50268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104" y="4641804"/>
            <a:ext cx="464453" cy="46445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269" y="3642492"/>
            <a:ext cx="460739" cy="45334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272" y="3600559"/>
            <a:ext cx="464453" cy="46309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757" y="1518889"/>
            <a:ext cx="471527" cy="47152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545" y="1518885"/>
            <a:ext cx="472155" cy="47152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869" y="4618885"/>
            <a:ext cx="513139" cy="51029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153" y="1470789"/>
            <a:ext cx="567351" cy="56772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267" y="1424477"/>
            <a:ext cx="473260" cy="660339"/>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612" y="4600862"/>
            <a:ext cx="385757" cy="546345"/>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193"/>
            <a:ext cx="548633" cy="469947"/>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329" y="3545245"/>
            <a:ext cx="527289" cy="493591"/>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388" y="4613320"/>
            <a:ext cx="508109" cy="508109"/>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345" y="1539519"/>
            <a:ext cx="551795" cy="546039"/>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405" y="1539586"/>
            <a:ext cx="544531" cy="547001"/>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193" y="4577929"/>
            <a:ext cx="478107" cy="56927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225" y="4577929"/>
            <a:ext cx="478107" cy="56927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157" y="4577929"/>
            <a:ext cx="478107" cy="56927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125" y="4577929"/>
            <a:ext cx="478107" cy="56927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22" name="Google Shape;6000;p67"/>
          <p:cNvSpPr/>
          <p:nvPr/>
        </p:nvSpPr>
        <p:spPr>
          <a:xfrm>
            <a:off x="4351352" y="1478948"/>
            <a:ext cx="604193" cy="616425"/>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58B6C0"/>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151" name="Google Shape;6029;p67"/>
          <p:cNvGrpSpPr/>
          <p:nvPr/>
        </p:nvGrpSpPr>
        <p:grpSpPr>
          <a:xfrm>
            <a:off x="9367529" y="5419734"/>
            <a:ext cx="404112" cy="560193"/>
            <a:chOff x="-38860326" y="3221750"/>
            <a:chExt cx="228425" cy="316650"/>
          </a:xfrm>
          <a:solidFill>
            <a:srgbClr val="58B6C0"/>
          </a:solidFill>
        </p:grpSpPr>
        <p:sp>
          <p:nvSpPr>
            <p:cNvPr id="152" name="Google Shape;6030;p67"/>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4" name="Google Shape;6032;p67"/>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5" name="Google Shape;6033;p67"/>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88" name="Google Shape;6066;p67"/>
          <p:cNvGrpSpPr/>
          <p:nvPr/>
        </p:nvGrpSpPr>
        <p:grpSpPr>
          <a:xfrm>
            <a:off x="4313957" y="2400991"/>
            <a:ext cx="644147" cy="640959"/>
            <a:chOff x="-38538975" y="3954250"/>
            <a:chExt cx="318225" cy="316650"/>
          </a:xfrm>
          <a:solidFill>
            <a:srgbClr val="58B6C0"/>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53" name="Google Shape;5976;p67"/>
          <p:cNvGrpSpPr/>
          <p:nvPr/>
        </p:nvGrpSpPr>
        <p:grpSpPr>
          <a:xfrm>
            <a:off x="4400033" y="5618736"/>
            <a:ext cx="495352" cy="442029"/>
            <a:chOff x="-42996151" y="3612600"/>
            <a:chExt cx="323750" cy="288900"/>
          </a:xfrm>
          <a:solidFill>
            <a:srgbClr val="58B6C0"/>
          </a:solidFill>
        </p:grpSpPr>
        <p:sp>
          <p:nvSpPr>
            <p:cNvPr id="99" name="Google Shape;5977;p67"/>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0" name="Google Shape;5978;p67"/>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1" name="Google Shape;5979;p67"/>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11" name="Google Shape;5989;p67"/>
          <p:cNvGrpSpPr/>
          <p:nvPr/>
        </p:nvGrpSpPr>
        <p:grpSpPr>
          <a:xfrm>
            <a:off x="8432501" y="5501784"/>
            <a:ext cx="496499" cy="485789"/>
            <a:chOff x="-41117651" y="3605525"/>
            <a:chExt cx="324500" cy="317500"/>
          </a:xfrm>
          <a:solidFill>
            <a:srgbClr val="58B6C0"/>
          </a:solidFill>
        </p:grpSpPr>
        <p:sp>
          <p:nvSpPr>
            <p:cNvPr id="112" name="Google Shape;5990;p67"/>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3" name="Google Shape;5991;p67"/>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4" name="Google Shape;5992;p67"/>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29" name="Google Shape;6007;p67"/>
          <p:cNvGrpSpPr/>
          <p:nvPr/>
        </p:nvGrpSpPr>
        <p:grpSpPr>
          <a:xfrm>
            <a:off x="5285627" y="5542541"/>
            <a:ext cx="469647" cy="475651"/>
            <a:chOff x="-42617299" y="3587775"/>
            <a:chExt cx="306950" cy="310875"/>
          </a:xfrm>
          <a:solidFill>
            <a:srgbClr val="58B6C0"/>
          </a:solidFill>
        </p:grpSpPr>
        <p:sp>
          <p:nvSpPr>
            <p:cNvPr id="130" name="Google Shape;6008;p67"/>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31" name="Google Shape;6009;p67"/>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40" name="Google Shape;6018;p67"/>
          <p:cNvGrpSpPr/>
          <p:nvPr/>
        </p:nvGrpSpPr>
        <p:grpSpPr>
          <a:xfrm>
            <a:off x="10220884" y="5564502"/>
            <a:ext cx="486897" cy="443521"/>
            <a:chOff x="-40745125" y="3632900"/>
            <a:chExt cx="318225" cy="289875"/>
          </a:xfrm>
          <a:solidFill>
            <a:srgbClr val="58B6C0"/>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2" name="Google Shape;6020;p67"/>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3" name="Google Shape;6021;p67"/>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4" name="Google Shape;6022;p67"/>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
        <p:nvSpPr>
          <p:cNvPr id="165" name="Google Shape;6043;p67"/>
          <p:cNvSpPr/>
          <p:nvPr/>
        </p:nvSpPr>
        <p:spPr>
          <a:xfrm>
            <a:off x="6077474" y="5543422"/>
            <a:ext cx="412193" cy="486897"/>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58B6C0"/>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174" name="Google Shape;6052;p67"/>
          <p:cNvGrpSpPr/>
          <p:nvPr/>
        </p:nvGrpSpPr>
        <p:grpSpPr>
          <a:xfrm>
            <a:off x="11104829" y="5520908"/>
            <a:ext cx="476075" cy="484489"/>
            <a:chOff x="-40372574" y="3604550"/>
            <a:chExt cx="311150" cy="316650"/>
          </a:xfrm>
          <a:solidFill>
            <a:srgbClr val="58B6C0"/>
          </a:solidFill>
        </p:grpSpPr>
        <p:sp>
          <p:nvSpPr>
            <p:cNvPr id="175" name="Google Shape;6053;p67"/>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76" name="Google Shape;6054;p67"/>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77" name="Google Shape;6055;p67"/>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00" name="Google Shape;6078;p67"/>
          <p:cNvGrpSpPr/>
          <p:nvPr/>
        </p:nvGrpSpPr>
        <p:grpSpPr>
          <a:xfrm>
            <a:off x="6834942" y="5544626"/>
            <a:ext cx="486897" cy="484489"/>
            <a:chOff x="-41893474" y="3584850"/>
            <a:chExt cx="318225" cy="316650"/>
          </a:xfrm>
          <a:solidFill>
            <a:srgbClr val="58B6C0"/>
          </a:solidFill>
        </p:grpSpPr>
        <p:sp>
          <p:nvSpPr>
            <p:cNvPr id="201" name="Google Shape;6079;p67"/>
            <p:cNvSpPr/>
            <p:nvPr/>
          </p:nvSpPr>
          <p:spPr>
            <a:xfrm>
              <a:off x="-41827301" y="3715600"/>
              <a:ext cx="186675" cy="185900"/>
            </a:xfrm>
            <a:custGeom>
              <a:avLst/>
              <a:gdLst/>
              <a:ahLst/>
              <a:cxnLst/>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2" name="Google Shape;6080;p67"/>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4" name="Google Shape;6082;p67"/>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31" name="Google Shape;6110;p67"/>
          <p:cNvGrpSpPr/>
          <p:nvPr/>
        </p:nvGrpSpPr>
        <p:grpSpPr>
          <a:xfrm>
            <a:off x="7643920" y="5591139"/>
            <a:ext cx="483301" cy="378456"/>
            <a:chOff x="-41526451" y="3653375"/>
            <a:chExt cx="315875" cy="247350"/>
          </a:xfrm>
          <a:solidFill>
            <a:srgbClr val="58B6C0"/>
          </a:solidFill>
        </p:grpSpPr>
        <p:sp>
          <p:nvSpPr>
            <p:cNvPr id="232" name="Google Shape;6111;p67"/>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56" name="Google Shape;5972;p67"/>
          <p:cNvGrpSpPr/>
          <p:nvPr/>
        </p:nvGrpSpPr>
        <p:grpSpPr>
          <a:xfrm>
            <a:off x="5231567" y="2522412"/>
            <a:ext cx="480631" cy="552897"/>
            <a:chOff x="-42971724" y="3217825"/>
            <a:chExt cx="275675" cy="317125"/>
          </a:xfrm>
          <a:solidFill>
            <a:srgbClr val="58B6C0"/>
          </a:solidFill>
        </p:grpSpPr>
        <p:sp>
          <p:nvSpPr>
            <p:cNvPr id="257" name="Google Shape;5973;p67"/>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58" name="Google Shape;5974;p67"/>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59" name="Google Shape;5975;p67"/>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60" name="Google Shape;5984;p67"/>
          <p:cNvGrpSpPr/>
          <p:nvPr/>
        </p:nvGrpSpPr>
        <p:grpSpPr>
          <a:xfrm>
            <a:off x="9324361" y="2518321"/>
            <a:ext cx="554771" cy="553419"/>
            <a:chOff x="-41111351" y="3239100"/>
            <a:chExt cx="318200" cy="317425"/>
          </a:xfrm>
          <a:solidFill>
            <a:srgbClr val="58B6C0"/>
          </a:solidFill>
        </p:grpSpPr>
        <p:sp>
          <p:nvSpPr>
            <p:cNvPr id="261" name="Google Shape;5985;p67"/>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2" name="Google Shape;5986;p67"/>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65" name="Google Shape;6002;p67"/>
          <p:cNvGrpSpPr/>
          <p:nvPr/>
        </p:nvGrpSpPr>
        <p:grpSpPr>
          <a:xfrm>
            <a:off x="6093089" y="2522405"/>
            <a:ext cx="640899" cy="553419"/>
            <a:chOff x="-42651700" y="3217825"/>
            <a:chExt cx="367600" cy="317425"/>
          </a:xfrm>
          <a:solidFill>
            <a:srgbClr val="58B6C0"/>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9" name="Google Shape;6006;p67"/>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70" name="Google Shape;6011;p67"/>
          <p:cNvGrpSpPr/>
          <p:nvPr/>
        </p:nvGrpSpPr>
        <p:grpSpPr>
          <a:xfrm>
            <a:off x="10113189" y="2490107"/>
            <a:ext cx="562443" cy="552591"/>
            <a:chOff x="-40748276" y="3238700"/>
            <a:chExt cx="322600" cy="316950"/>
          </a:xfrm>
          <a:solidFill>
            <a:srgbClr val="58B6C0"/>
          </a:solidFill>
        </p:grpSpPr>
        <p:sp>
          <p:nvSpPr>
            <p:cNvPr id="271" name="Google Shape;6012;p67"/>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3" name="Google Shape;6014;p67"/>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4" name="Google Shape;6015;p67"/>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6" name="Google Shape;6017;p67"/>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
        <p:nvSpPr>
          <p:cNvPr id="277" name="Google Shape;6042;p67"/>
          <p:cNvSpPr/>
          <p:nvPr/>
        </p:nvSpPr>
        <p:spPr>
          <a:xfrm>
            <a:off x="6935719" y="2523495"/>
            <a:ext cx="543831" cy="551240"/>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58B6C0"/>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278" name="Google Shape;6047;p67"/>
          <p:cNvGrpSpPr/>
          <p:nvPr/>
        </p:nvGrpSpPr>
        <p:grpSpPr>
          <a:xfrm>
            <a:off x="10973469" y="2490397"/>
            <a:ext cx="553419" cy="503992"/>
            <a:chOff x="-40378075" y="3267450"/>
            <a:chExt cx="317425" cy="289075"/>
          </a:xfrm>
          <a:solidFill>
            <a:srgbClr val="58B6C0"/>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0" name="Google Shape;6049;p67"/>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1" name="Google Shape;6050;p67"/>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83" name="Google Shape;6072;p67"/>
          <p:cNvGrpSpPr/>
          <p:nvPr/>
        </p:nvGrpSpPr>
        <p:grpSpPr>
          <a:xfrm>
            <a:off x="7701853" y="2496549"/>
            <a:ext cx="553464" cy="553115"/>
            <a:chOff x="-41895049" y="3217225"/>
            <a:chExt cx="317450" cy="317250"/>
          </a:xfrm>
          <a:solidFill>
            <a:srgbClr val="58B6C0"/>
          </a:solidFill>
        </p:grpSpPr>
        <p:sp>
          <p:nvSpPr>
            <p:cNvPr id="284" name="Google Shape;6073;p67"/>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5" name="Google Shape;6074;p67"/>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6" name="Google Shape;6075;p67"/>
            <p:cNvSpPr/>
            <p:nvPr/>
          </p:nvSpPr>
          <p:spPr>
            <a:xfrm>
              <a:off x="-41832826" y="3321000"/>
              <a:ext cx="193000" cy="151250"/>
            </a:xfrm>
            <a:custGeom>
              <a:avLst/>
              <a:gdLst/>
              <a:ahLst/>
              <a:cxnLst/>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7" name="Google Shape;6076;p67"/>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8" name="Google Shape;6077;p67"/>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89" name="Google Shape;6107;p67"/>
          <p:cNvGrpSpPr/>
          <p:nvPr/>
        </p:nvGrpSpPr>
        <p:grpSpPr>
          <a:xfrm>
            <a:off x="8529141" y="2475236"/>
            <a:ext cx="557559" cy="550717"/>
            <a:chOff x="-41530374" y="3218800"/>
            <a:chExt cx="319800" cy="315875"/>
          </a:xfrm>
          <a:solidFill>
            <a:srgbClr val="58B6C0"/>
          </a:solidFill>
        </p:grpSpPr>
        <p:sp>
          <p:nvSpPr>
            <p:cNvPr id="290" name="Google Shape;6108;p67"/>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91" name="Google Shape;6109;p67"/>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27" name="Google Shape;5593;p66"/>
          <p:cNvGrpSpPr/>
          <p:nvPr/>
        </p:nvGrpSpPr>
        <p:grpSpPr>
          <a:xfrm>
            <a:off x="5180809" y="3466333"/>
            <a:ext cx="669035" cy="669035"/>
            <a:chOff x="5049725" y="249400"/>
            <a:chExt cx="481825" cy="481825"/>
          </a:xfrm>
          <a:solidFill>
            <a:srgbClr val="58B6C0"/>
          </a:solidFill>
        </p:grpSpPr>
        <p:sp>
          <p:nvSpPr>
            <p:cNvPr id="328" name="Google Shape;5594;p66"/>
            <p:cNvSpPr/>
            <p:nvPr/>
          </p:nvSpPr>
          <p:spPr>
            <a:xfrm>
              <a:off x="5191775" y="560925"/>
              <a:ext cx="197625" cy="170300"/>
            </a:xfrm>
            <a:custGeom>
              <a:avLst/>
              <a:gdLst/>
              <a:ahLst/>
              <a:cxnLst/>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30" name="Google Shape;5596;p66"/>
          <p:cNvGrpSpPr/>
          <p:nvPr/>
        </p:nvGrpSpPr>
        <p:grpSpPr>
          <a:xfrm>
            <a:off x="6907613" y="3560859"/>
            <a:ext cx="526655" cy="526655"/>
            <a:chOff x="5660400" y="238125"/>
            <a:chExt cx="481825" cy="481825"/>
          </a:xfrm>
          <a:solidFill>
            <a:srgbClr val="58B6C0"/>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85" name="Google Shape;5651;p66"/>
          <p:cNvGrpSpPr/>
          <p:nvPr/>
        </p:nvGrpSpPr>
        <p:grpSpPr>
          <a:xfrm>
            <a:off x="10124024" y="3635877"/>
            <a:ext cx="588344" cy="379235"/>
            <a:chOff x="1492675" y="1520750"/>
            <a:chExt cx="481825" cy="310575"/>
          </a:xfrm>
          <a:solidFill>
            <a:srgbClr val="58B6C0"/>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509" name="Google Shape;5775;p66"/>
          <p:cNvGrpSpPr/>
          <p:nvPr/>
        </p:nvGrpSpPr>
        <p:grpSpPr>
          <a:xfrm>
            <a:off x="8576331" y="3664393"/>
            <a:ext cx="451872" cy="423619"/>
            <a:chOff x="4456875" y="2635825"/>
            <a:chExt cx="481825" cy="451700"/>
          </a:xfrm>
          <a:solidFill>
            <a:srgbClr val="58B6C0"/>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Tree>
    <p:extLst>
      <p:ext uri="{BB962C8B-B14F-4D97-AF65-F5344CB8AC3E}">
        <p14:creationId xmlns:p14="http://schemas.microsoft.com/office/powerpoint/2010/main" val="2496470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640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88" y="1656752"/>
            <a:ext cx="553825" cy="652237"/>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136" y="1671270"/>
            <a:ext cx="581741" cy="623207"/>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328" y="1656752"/>
            <a:ext cx="553825" cy="652237"/>
            <a:chOff x="4835382" y="73243"/>
            <a:chExt cx="2920830" cy="3227535"/>
          </a:xfrm>
          <a:solidFill>
            <a:srgbClr val="58B6C0"/>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387" y="1692144"/>
            <a:ext cx="496324" cy="581453"/>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1551" y="1671297"/>
            <a:ext cx="584676" cy="62313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717" y="5441627"/>
            <a:ext cx="573035" cy="610732"/>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997" y="5441627"/>
            <a:ext cx="573099" cy="610732"/>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485" y="5441627"/>
            <a:ext cx="573035" cy="610732"/>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81" y="5441627"/>
            <a:ext cx="573035" cy="610732"/>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481" y="5429217"/>
            <a:ext cx="575079" cy="62313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351" y="5472141"/>
            <a:ext cx="539103" cy="580219"/>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nvGrpSpPr>
          <p:cNvPr id="106" name="Google Shape;10001;p74"/>
          <p:cNvGrpSpPr/>
          <p:nvPr/>
        </p:nvGrpSpPr>
        <p:grpSpPr>
          <a:xfrm>
            <a:off x="10468328" y="5417441"/>
            <a:ext cx="547745" cy="583779"/>
            <a:chOff x="-65145698" y="3727425"/>
            <a:chExt cx="317425" cy="317425"/>
          </a:xfrm>
          <a:solidFill>
            <a:srgbClr val="58B6C0"/>
          </a:solidFill>
        </p:grpSpPr>
        <p:sp>
          <p:nvSpPr>
            <p:cNvPr id="107" name="Google Shape;10002;p74"/>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17" tIns="91417" rIns="91417" bIns="91417" anchor="ctr" anchorCtr="0">
              <a:noAutofit/>
            </a:bodyPr>
            <a:lstStyle/>
            <a:p>
              <a:endParaRPr sz="140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2" name="Google Shape;10027;p74"/>
          <p:cNvGrpSpPr/>
          <p:nvPr/>
        </p:nvGrpSpPr>
        <p:grpSpPr>
          <a:xfrm>
            <a:off x="5311528" y="3702804"/>
            <a:ext cx="523629" cy="508065"/>
            <a:chOff x="-61354872" y="3751050"/>
            <a:chExt cx="316650" cy="288275"/>
          </a:xfrm>
          <a:solidFill>
            <a:srgbClr val="58B6C0"/>
          </a:solidFill>
        </p:grpSpPr>
        <p:sp>
          <p:nvSpPr>
            <p:cNvPr id="133" name="Google Shape;10028;p74"/>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17" tIns="91417" rIns="91417" bIns="91417" anchor="ctr" anchorCtr="0">
              <a:noAutofit/>
            </a:bodyPr>
            <a:lstStyle/>
            <a:p>
              <a:endParaRPr sz="1400"/>
            </a:p>
          </p:txBody>
        </p:sp>
        <p:sp>
          <p:nvSpPr>
            <p:cNvPr id="134" name="Google Shape;10029;p74"/>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17" tIns="91417" rIns="91417" bIns="91417" anchor="ctr" anchorCtr="0">
              <a:noAutofit/>
            </a:bodyPr>
            <a:lstStyle/>
            <a:p>
              <a:endParaRPr sz="1400"/>
            </a:p>
          </p:txBody>
        </p:sp>
        <p:sp>
          <p:nvSpPr>
            <p:cNvPr id="135" name="Google Shape;10030;p74"/>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79" name="Google Shape;10074;p74"/>
          <p:cNvGrpSpPr/>
          <p:nvPr/>
        </p:nvGrpSpPr>
        <p:grpSpPr>
          <a:xfrm>
            <a:off x="6104276" y="3669048"/>
            <a:ext cx="523629" cy="546973"/>
            <a:chOff x="-60988625" y="3740800"/>
            <a:chExt cx="316650" cy="310350"/>
          </a:xfrm>
          <a:solidFill>
            <a:srgbClr val="58B6C0"/>
          </a:solid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17" tIns="91417" rIns="91417" bIns="91417" anchor="ctr" anchorCtr="0">
              <a:noAutofit/>
            </a:bodyPr>
            <a:lstStyle/>
            <a:p>
              <a:endParaRPr sz="1400"/>
            </a:p>
          </p:txBody>
        </p:sp>
        <p:sp>
          <p:nvSpPr>
            <p:cNvPr id="181" name="Google Shape;10076;p74"/>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17" tIns="91417" rIns="91417" bIns="91417" anchor="ctr" anchorCtr="0">
              <a:noAutofit/>
            </a:bodyPr>
            <a:lstStyle/>
            <a:p>
              <a:endParaRPr sz="1400"/>
            </a:p>
          </p:txBody>
        </p:sp>
        <p:sp>
          <p:nvSpPr>
            <p:cNvPr id="182" name="Google Shape;10077;p74"/>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89" name="Google Shape;10084;p74"/>
          <p:cNvGrpSpPr/>
          <p:nvPr/>
        </p:nvGrpSpPr>
        <p:grpSpPr>
          <a:xfrm>
            <a:off x="9506544" y="3681073"/>
            <a:ext cx="479509" cy="494673"/>
            <a:chOff x="-59447249" y="3706150"/>
            <a:chExt cx="319000" cy="308775"/>
          </a:xfrm>
          <a:solidFill>
            <a:srgbClr val="58B6C0"/>
          </a:solidFill>
        </p:grpSpPr>
        <p:sp>
          <p:nvSpPr>
            <p:cNvPr id="190" name="Google Shape;10085;p74"/>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17" tIns="91417" rIns="91417" bIns="91417" anchor="ctr" anchorCtr="0">
              <a:noAutofit/>
            </a:bodyPr>
            <a:lstStyle/>
            <a:p>
              <a:endParaRPr sz="1400"/>
            </a:p>
          </p:txBody>
        </p:sp>
        <p:sp>
          <p:nvSpPr>
            <p:cNvPr id="191" name="Google Shape;10086;p74"/>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17" tIns="91417" rIns="91417" bIns="91417" anchor="ctr" anchorCtr="0">
              <a:noAutofit/>
            </a:bodyPr>
            <a:lstStyle/>
            <a:p>
              <a:endParaRPr sz="1400"/>
            </a:p>
          </p:txBody>
        </p:sp>
        <p:sp>
          <p:nvSpPr>
            <p:cNvPr id="192" name="Google Shape;10087;p74"/>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17" tIns="91417" rIns="91417" bIns="91417" anchor="ctr" anchorCtr="0">
              <a:noAutofit/>
            </a:bodyPr>
            <a:lstStyle/>
            <a:p>
              <a:endParaRPr sz="1400"/>
            </a:p>
          </p:txBody>
        </p:sp>
        <p:sp>
          <p:nvSpPr>
            <p:cNvPr id="193" name="Google Shape;10088;p74"/>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94" name="Google Shape;10089;p74"/>
          <p:cNvGrpSpPr/>
          <p:nvPr/>
        </p:nvGrpSpPr>
        <p:grpSpPr>
          <a:xfrm>
            <a:off x="8537816" y="1572992"/>
            <a:ext cx="687285" cy="724613"/>
            <a:chOff x="-64406128" y="3362225"/>
            <a:chExt cx="318225" cy="314800"/>
          </a:xfrm>
          <a:solidFill>
            <a:srgbClr val="58B6C0"/>
          </a:solidFill>
        </p:grpSpPr>
        <p:sp>
          <p:nvSpPr>
            <p:cNvPr id="195" name="Google Shape;10090;p74"/>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17" tIns="91417" rIns="91417" bIns="91417" anchor="ctr" anchorCtr="0">
              <a:noAutofit/>
            </a:bodyPr>
            <a:lstStyle/>
            <a:p>
              <a:endParaRPr sz="1400"/>
            </a:p>
          </p:txBody>
        </p:sp>
        <p:sp>
          <p:nvSpPr>
            <p:cNvPr id="196" name="Google Shape;10091;p74"/>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17" tIns="91417" rIns="91417" bIns="91417" anchor="ctr" anchorCtr="0">
              <a:noAutofit/>
            </a:bodyPr>
            <a:lstStyle/>
            <a:p>
              <a:endParaRPr sz="1400"/>
            </a:p>
          </p:txBody>
        </p:sp>
      </p:grpSp>
      <p:sp>
        <p:nvSpPr>
          <p:cNvPr id="218" name="Google Shape;10113;p74"/>
          <p:cNvSpPr/>
          <p:nvPr/>
        </p:nvSpPr>
        <p:spPr>
          <a:xfrm>
            <a:off x="6972573" y="3640871"/>
            <a:ext cx="527515" cy="556004"/>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58B6C0"/>
          </a:solidFill>
          <a:ln>
            <a:noFill/>
          </a:ln>
        </p:spPr>
        <p:txBody>
          <a:bodyPr spcFirstLastPara="1" wrap="square" lIns="91417" tIns="91417" rIns="91417" bIns="91417" anchor="ctr" anchorCtr="0">
            <a:noAutofit/>
          </a:bodyPr>
          <a:lstStyle/>
          <a:p>
            <a:endParaRPr sz="1400"/>
          </a:p>
        </p:txBody>
      </p:sp>
      <p:grpSp>
        <p:nvGrpSpPr>
          <p:cNvPr id="223" name="Google Shape;10118;p74"/>
          <p:cNvGrpSpPr/>
          <p:nvPr/>
        </p:nvGrpSpPr>
        <p:grpSpPr>
          <a:xfrm>
            <a:off x="11298645" y="2764245"/>
            <a:ext cx="467487" cy="505847"/>
            <a:chOff x="-59400777" y="4084200"/>
            <a:chExt cx="311125" cy="315875"/>
          </a:xfrm>
          <a:solidFill>
            <a:srgbClr val="58B6C0"/>
          </a:solidFill>
        </p:grpSpPr>
        <p:sp>
          <p:nvSpPr>
            <p:cNvPr id="224" name="Google Shape;10119;p74"/>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5" name="Google Shape;10120;p74"/>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17" tIns="91417" rIns="91417" bIns="91417" anchor="ctr" anchorCtr="0">
              <a:noAutofit/>
            </a:bodyPr>
            <a:lstStyle/>
            <a:p>
              <a:endParaRPr sz="1400"/>
            </a:p>
          </p:txBody>
        </p:sp>
        <p:sp>
          <p:nvSpPr>
            <p:cNvPr id="226" name="Google Shape;10121;p74"/>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7" name="Google Shape;10122;p74"/>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17" tIns="91417" rIns="91417" bIns="91417" anchor="ctr" anchorCtr="0">
              <a:noAutofit/>
            </a:bodyPr>
            <a:lstStyle/>
            <a:p>
              <a:endParaRPr sz="1400"/>
            </a:p>
          </p:txBody>
        </p:sp>
        <p:sp>
          <p:nvSpPr>
            <p:cNvPr id="228" name="Google Shape;10123;p74"/>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9" name="Google Shape;10124;p74"/>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34" name="Google Shape;10129;p74"/>
          <p:cNvGrpSpPr/>
          <p:nvPr/>
        </p:nvGrpSpPr>
        <p:grpSpPr>
          <a:xfrm>
            <a:off x="7821565" y="1613953"/>
            <a:ext cx="570207" cy="714003"/>
            <a:chOff x="-64022548" y="3727425"/>
            <a:chExt cx="270175" cy="317425"/>
          </a:xfrm>
          <a:solidFill>
            <a:srgbClr val="58B6C0"/>
          </a:solidFill>
        </p:grpSpPr>
        <p:sp>
          <p:nvSpPr>
            <p:cNvPr id="235" name="Google Shape;10130;p74"/>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17" tIns="91417" rIns="91417" bIns="91417" anchor="ctr" anchorCtr="0">
              <a:noAutofit/>
            </a:bodyPr>
            <a:lstStyle/>
            <a:p>
              <a:endParaRPr sz="1400"/>
            </a:p>
          </p:txBody>
        </p:sp>
        <p:sp>
          <p:nvSpPr>
            <p:cNvPr id="236" name="Google Shape;10131;p74"/>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17" tIns="91417" rIns="91417" bIns="91417" anchor="ctr" anchorCtr="0">
              <a:noAutofit/>
            </a:bodyPr>
            <a:lstStyle/>
            <a:p>
              <a:endParaRPr sz="140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59" name="Google Shape;10154;p74"/>
          <p:cNvGrpSpPr/>
          <p:nvPr/>
        </p:nvGrpSpPr>
        <p:grpSpPr>
          <a:xfrm>
            <a:off x="7924480" y="3640437"/>
            <a:ext cx="523629" cy="557899"/>
            <a:chOff x="-60255348" y="3733825"/>
            <a:chExt cx="316650" cy="316550"/>
          </a:xfrm>
          <a:solidFill>
            <a:srgbClr val="58B6C0"/>
          </a:solidFill>
        </p:grpSpPr>
        <p:sp>
          <p:nvSpPr>
            <p:cNvPr id="260" name="Google Shape;10155;p74"/>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17" tIns="91417" rIns="91417" bIns="91417" anchor="ctr" anchorCtr="0">
              <a:noAutofit/>
            </a:bodyPr>
            <a:lstStyle/>
            <a:p>
              <a:endParaRPr sz="1400"/>
            </a:p>
          </p:txBody>
        </p:sp>
        <p:sp>
          <p:nvSpPr>
            <p:cNvPr id="261" name="Google Shape;10156;p74"/>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17" tIns="91417" rIns="91417" bIns="91417" anchor="ctr" anchorCtr="0">
              <a:noAutofit/>
            </a:bodyPr>
            <a:lstStyle/>
            <a:p>
              <a:endParaRPr sz="140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17" tIns="91417" rIns="91417" bIns="91417" anchor="ctr" anchorCtr="0">
              <a:noAutofit/>
            </a:bodyPr>
            <a:lstStyle/>
            <a:p>
              <a:endParaRPr sz="1400"/>
            </a:p>
          </p:txBody>
        </p:sp>
        <p:sp>
          <p:nvSpPr>
            <p:cNvPr id="263" name="Google Shape;10158;p74"/>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17" tIns="91417" rIns="91417" bIns="91417" anchor="ctr" anchorCtr="0">
              <a:noAutofit/>
            </a:bodyPr>
            <a:lstStyle/>
            <a:p>
              <a:endParaRPr sz="1400"/>
            </a:p>
          </p:txBody>
        </p:sp>
        <p:sp>
          <p:nvSpPr>
            <p:cNvPr id="264" name="Google Shape;10159;p74"/>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17" tIns="91417" rIns="91417" bIns="91417" anchor="ctr" anchorCtr="0">
              <a:noAutofit/>
            </a:bodyPr>
            <a:lstStyle/>
            <a:p>
              <a:endParaRPr sz="1400"/>
            </a:p>
          </p:txBody>
        </p:sp>
        <p:sp>
          <p:nvSpPr>
            <p:cNvPr id="265" name="Google Shape;10160;p74"/>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17" tIns="91417" rIns="91417" bIns="91417" anchor="ctr" anchorCtr="0">
              <a:noAutofit/>
            </a:bodyPr>
            <a:lstStyle/>
            <a:p>
              <a:endParaRPr sz="1400"/>
            </a:p>
          </p:txBody>
        </p:sp>
        <p:sp>
          <p:nvSpPr>
            <p:cNvPr id="266" name="Google Shape;10161;p74"/>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77" name="Google Shape;10172;p74"/>
          <p:cNvGrpSpPr/>
          <p:nvPr/>
        </p:nvGrpSpPr>
        <p:grpSpPr>
          <a:xfrm>
            <a:off x="9424685" y="1631957"/>
            <a:ext cx="683931" cy="722215"/>
            <a:chOff x="-63679952" y="4093450"/>
            <a:chExt cx="320600" cy="317650"/>
          </a:xfrm>
          <a:solidFill>
            <a:srgbClr val="58B6C0"/>
          </a:solidFill>
        </p:grpSpPr>
        <p:sp>
          <p:nvSpPr>
            <p:cNvPr id="278" name="Google Shape;10173;p74"/>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17" tIns="91417" rIns="91417" bIns="91417" anchor="ctr" anchorCtr="0">
              <a:noAutofit/>
            </a:bodyPr>
            <a:lstStyle/>
            <a:p>
              <a:endParaRPr sz="1400"/>
            </a:p>
          </p:txBody>
        </p:sp>
        <p:sp>
          <p:nvSpPr>
            <p:cNvPr id="279" name="Google Shape;10174;p74"/>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17" tIns="91417" rIns="91417" bIns="91417" anchor="ctr" anchorCtr="0">
              <a:noAutofit/>
            </a:bodyPr>
            <a:lstStyle/>
            <a:p>
              <a:endParaRPr sz="140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89" name="Google Shape;10184;p74"/>
          <p:cNvGrpSpPr/>
          <p:nvPr/>
        </p:nvGrpSpPr>
        <p:grpSpPr>
          <a:xfrm>
            <a:off x="4276000" y="3638732"/>
            <a:ext cx="523629" cy="559485"/>
            <a:chOff x="-61783348" y="3743950"/>
            <a:chExt cx="316650" cy="317450"/>
          </a:xfrm>
          <a:solidFill>
            <a:srgbClr val="58B6C0"/>
          </a:solidFill>
        </p:grpSpPr>
        <p:sp>
          <p:nvSpPr>
            <p:cNvPr id="290" name="Google Shape;10185;p74"/>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17" tIns="91417" rIns="91417" bIns="91417" anchor="ctr" anchorCtr="0">
              <a:noAutofit/>
            </a:bodyPr>
            <a:lstStyle/>
            <a:p>
              <a:endParaRPr sz="1400"/>
            </a:p>
          </p:txBody>
        </p:sp>
        <p:sp>
          <p:nvSpPr>
            <p:cNvPr id="291" name="Google Shape;10186;p74"/>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17" tIns="91417" rIns="91417" bIns="91417" anchor="ctr" anchorCtr="0">
              <a:noAutofit/>
            </a:bodyPr>
            <a:lstStyle/>
            <a:p>
              <a:endParaRPr sz="1400"/>
            </a:p>
          </p:txBody>
        </p:sp>
      </p:grpSp>
      <p:sp>
        <p:nvSpPr>
          <p:cNvPr id="294" name="Google Shape;10189;p74"/>
          <p:cNvSpPr/>
          <p:nvPr/>
        </p:nvSpPr>
        <p:spPr>
          <a:xfrm>
            <a:off x="8747726" y="3717592"/>
            <a:ext cx="526233" cy="437305"/>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58B6C0"/>
          </a:solidFill>
          <a:ln>
            <a:noFill/>
          </a:ln>
        </p:spPr>
        <p:txBody>
          <a:bodyPr spcFirstLastPara="1" wrap="square" lIns="91417" tIns="91417" rIns="91417" bIns="91417" anchor="ctr" anchorCtr="0">
            <a:noAutofit/>
          </a:bodyPr>
          <a:lstStyle/>
          <a:p>
            <a:endParaRPr sz="1400"/>
          </a:p>
        </p:txBody>
      </p:sp>
      <p:grpSp>
        <p:nvGrpSpPr>
          <p:cNvPr id="295" name="Google Shape;10190;p74"/>
          <p:cNvGrpSpPr/>
          <p:nvPr/>
        </p:nvGrpSpPr>
        <p:grpSpPr>
          <a:xfrm>
            <a:off x="10482493" y="3656968"/>
            <a:ext cx="479547" cy="504925"/>
            <a:chOff x="-59869425" y="4102225"/>
            <a:chExt cx="319025" cy="315175"/>
          </a:xfrm>
          <a:solidFill>
            <a:srgbClr val="58B6C0"/>
          </a:solid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17" tIns="91417" rIns="91417" bIns="91417" anchor="ctr" anchorCtr="0">
              <a:noAutofit/>
            </a:bodyPr>
            <a:lstStyle/>
            <a:p>
              <a:endParaRPr sz="1400"/>
            </a:p>
          </p:txBody>
        </p:sp>
        <p:sp>
          <p:nvSpPr>
            <p:cNvPr id="297" name="Google Shape;10192;p74"/>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17" tIns="91417" rIns="91417" bIns="91417" anchor="ctr" anchorCtr="0">
              <a:noAutofit/>
            </a:bodyPr>
            <a:lstStyle/>
            <a:p>
              <a:endParaRPr sz="1400"/>
            </a:p>
          </p:txBody>
        </p:sp>
        <p:sp>
          <p:nvSpPr>
            <p:cNvPr id="298" name="Google Shape;10193;p74"/>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17" tIns="91417" rIns="91417" bIns="91417" anchor="ctr" anchorCtr="0">
              <a:noAutofit/>
            </a:bodyPr>
            <a:lstStyle/>
            <a:p>
              <a:endParaRPr sz="1400"/>
            </a:p>
          </p:txBody>
        </p:sp>
        <p:sp>
          <p:nvSpPr>
            <p:cNvPr id="299" name="Google Shape;10194;p74"/>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26" name="Google Shape;10221;p74"/>
          <p:cNvGrpSpPr/>
          <p:nvPr/>
        </p:nvGrpSpPr>
        <p:grpSpPr>
          <a:xfrm>
            <a:off x="5114049" y="4622500"/>
            <a:ext cx="422587" cy="511165"/>
            <a:chOff x="2423775" y="3226875"/>
            <a:chExt cx="259925" cy="295000"/>
          </a:xfrm>
          <a:solidFill>
            <a:srgbClr val="58B6C0"/>
          </a:solid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45" name="Google Shape;10240;p74"/>
          <p:cNvGrpSpPr/>
          <p:nvPr/>
        </p:nvGrpSpPr>
        <p:grpSpPr>
          <a:xfrm>
            <a:off x="6965457" y="4627377"/>
            <a:ext cx="486647" cy="480451"/>
            <a:chOff x="4266025" y="3609275"/>
            <a:chExt cx="299325" cy="277275"/>
          </a:xfrm>
          <a:solidFill>
            <a:srgbClr val="58B6C0"/>
          </a:solid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17" tIns="91417" rIns="91417" bIns="91417" anchor="ctr" anchorCtr="0">
              <a:noAutofit/>
            </a:bodyPr>
            <a:lstStyle/>
            <a:p>
              <a:endParaRPr sz="140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08" name="Google Shape;10303;p74"/>
          <p:cNvGrpSpPr/>
          <p:nvPr/>
        </p:nvGrpSpPr>
        <p:grpSpPr>
          <a:xfrm>
            <a:off x="7899301" y="4585533"/>
            <a:ext cx="480265" cy="511815"/>
            <a:chOff x="4628325" y="3599825"/>
            <a:chExt cx="295400" cy="295375"/>
          </a:xfrm>
          <a:solidFill>
            <a:srgbClr val="58B6C0"/>
          </a:solid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91417" tIns="91417" rIns="91417" bIns="91417" anchor="ctr" anchorCtr="0">
              <a:noAutofit/>
            </a:bodyPr>
            <a:lstStyle/>
            <a:p>
              <a:endParaRPr sz="140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91417" tIns="91417" rIns="91417" bIns="91417" anchor="ctr" anchorCtr="0">
              <a:noAutofit/>
            </a:bodyPr>
            <a:lstStyle/>
            <a:p>
              <a:endParaRPr sz="140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91417" tIns="91417" rIns="91417" bIns="91417" anchor="ctr" anchorCtr="0">
              <a:noAutofit/>
            </a:bodyPr>
            <a:lstStyle/>
            <a:p>
              <a:endParaRPr sz="140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91417" tIns="91417" rIns="91417" bIns="91417" anchor="ctr" anchorCtr="0">
              <a:noAutofit/>
            </a:bodyPr>
            <a:lstStyle/>
            <a:p>
              <a:endParaRPr sz="140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17" tIns="91417" rIns="91417" bIns="91417" anchor="ctr" anchorCtr="0">
              <a:noAutofit/>
            </a:bodyPr>
            <a:lstStyle/>
            <a:p>
              <a:endParaRPr sz="140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91417" tIns="91417" rIns="91417" bIns="91417" anchor="ctr" anchorCtr="0">
              <a:noAutofit/>
            </a:bodyPr>
            <a:lstStyle/>
            <a:p>
              <a:endParaRPr sz="140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17" tIns="91417" rIns="91417" bIns="91417" anchor="ctr" anchorCtr="0">
              <a:noAutofit/>
            </a:bodyPr>
            <a:lstStyle/>
            <a:p>
              <a:endParaRPr sz="140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17" tIns="91417" rIns="91417" bIns="91417" anchor="ctr" anchorCtr="0">
              <a:noAutofit/>
            </a:bodyPr>
            <a:lstStyle/>
            <a:p>
              <a:endParaRPr sz="140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17" tIns="91417" rIns="91417" bIns="91417" anchor="ctr" anchorCtr="0">
              <a:noAutofit/>
            </a:bodyPr>
            <a:lstStyle/>
            <a:p>
              <a:endParaRPr sz="140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17" tIns="91417" rIns="91417" bIns="91417" anchor="ctr" anchorCtr="0">
              <a:noAutofit/>
            </a:bodyPr>
            <a:lstStyle/>
            <a:p>
              <a:endParaRPr sz="140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38" name="Google Shape;10341;p74"/>
          <p:cNvGrpSpPr/>
          <p:nvPr/>
        </p:nvGrpSpPr>
        <p:grpSpPr>
          <a:xfrm>
            <a:off x="11369809" y="3665340"/>
            <a:ext cx="345979" cy="483429"/>
            <a:chOff x="3167275" y="3227275"/>
            <a:chExt cx="225300" cy="295375"/>
          </a:xfrm>
          <a:solidFill>
            <a:srgbClr val="58B6C0"/>
          </a:solid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17" tIns="91417" rIns="91417" bIns="91417" anchor="ctr" anchorCtr="0">
              <a:noAutofit/>
            </a:bodyPr>
            <a:lstStyle/>
            <a:p>
              <a:endParaRPr sz="140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17" tIns="91417" rIns="91417" bIns="91417" anchor="ctr" anchorCtr="0">
              <a:noAutofit/>
            </a:bodyPr>
            <a:lstStyle/>
            <a:p>
              <a:endParaRPr sz="140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17" tIns="91417" rIns="91417" bIns="91417" anchor="ctr" anchorCtr="0">
              <a:noAutofit/>
            </a:bodyPr>
            <a:lstStyle/>
            <a:p>
              <a:endParaRPr sz="140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51" name="Google Shape;10359;p74"/>
          <p:cNvGrpSpPr/>
          <p:nvPr/>
        </p:nvGrpSpPr>
        <p:grpSpPr>
          <a:xfrm>
            <a:off x="8779436" y="4641659"/>
            <a:ext cx="481525" cy="451775"/>
            <a:chOff x="4991425" y="3617150"/>
            <a:chExt cx="296175" cy="260725"/>
          </a:xfrm>
          <a:solidFill>
            <a:srgbClr val="58B6C0"/>
          </a:solid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17" tIns="91417" rIns="91417" bIns="91417" anchor="ctr" anchorCtr="0">
              <a:noAutofit/>
            </a:bodyPr>
            <a:lstStyle/>
            <a:p>
              <a:endParaRPr sz="140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17" tIns="91417" rIns="91417" bIns="91417" anchor="ctr" anchorCtr="0">
              <a:noAutofit/>
            </a:bodyPr>
            <a:lstStyle/>
            <a:p>
              <a:endParaRPr sz="140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17" tIns="91417" rIns="91417" bIns="91417" anchor="ctr" anchorCtr="0">
              <a:noAutofit/>
            </a:bodyPr>
            <a:lstStyle/>
            <a:p>
              <a:endParaRPr sz="140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17" tIns="91417" rIns="91417" bIns="91417" anchor="ctr" anchorCtr="0">
              <a:noAutofit/>
            </a:bodyPr>
            <a:lstStyle/>
            <a:p>
              <a:endParaRPr sz="140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17" tIns="91417" rIns="91417" bIns="91417" anchor="ctr" anchorCtr="0">
              <a:noAutofit/>
            </a:bodyPr>
            <a:lstStyle/>
            <a:p>
              <a:endParaRPr sz="140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17" tIns="91417" rIns="91417" bIns="91417" anchor="ctr" anchorCtr="0">
              <a:noAutofit/>
            </a:bodyPr>
            <a:lstStyle/>
            <a:p>
              <a:endParaRPr sz="140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84" name="Google Shape;10399;p74"/>
          <p:cNvGrpSpPr/>
          <p:nvPr/>
        </p:nvGrpSpPr>
        <p:grpSpPr>
          <a:xfrm>
            <a:off x="4176569" y="4547253"/>
            <a:ext cx="480223" cy="509087"/>
            <a:chOff x="3497300" y="3591950"/>
            <a:chExt cx="295375" cy="293800"/>
          </a:xfrm>
          <a:solidFill>
            <a:srgbClr val="58B6C0"/>
          </a:solid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17" tIns="91417" rIns="91417" bIns="91417" anchor="ctr" anchorCtr="0">
              <a:noAutofit/>
            </a:bodyPr>
            <a:lstStyle/>
            <a:p>
              <a:endParaRPr sz="140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17" tIns="91417" rIns="91417" bIns="91417" anchor="ctr" anchorCtr="0">
              <a:noAutofit/>
            </a:bodyPr>
            <a:lstStyle/>
            <a:p>
              <a:endParaRPr sz="140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17" tIns="91417" rIns="91417" bIns="91417" anchor="ctr" anchorCtr="0">
              <a:noAutofit/>
            </a:bodyPr>
            <a:lstStyle/>
            <a:p>
              <a:endParaRPr sz="140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17" tIns="91417" rIns="91417" bIns="91417" anchor="ctr" anchorCtr="0">
              <a:noAutofit/>
            </a:bodyPr>
            <a:lstStyle/>
            <a:p>
              <a:endParaRPr sz="140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17" tIns="91417" rIns="91417" bIns="91417" anchor="ctr" anchorCtr="0">
              <a:noAutofit/>
            </a:bodyPr>
            <a:lstStyle/>
            <a:p>
              <a:endParaRPr sz="140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17" tIns="91417" rIns="91417" bIns="91417" anchor="ctr" anchorCtr="0">
              <a:noAutofit/>
            </a:bodyPr>
            <a:lstStyle/>
            <a:p>
              <a:endParaRPr sz="140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17" tIns="91417" rIns="91417" bIns="91417" anchor="ctr" anchorCtr="0">
              <a:noAutofit/>
            </a:bodyPr>
            <a:lstStyle/>
            <a:p>
              <a:endParaRPr sz="140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06" name="Google Shape;10421;p74"/>
          <p:cNvGrpSpPr/>
          <p:nvPr/>
        </p:nvGrpSpPr>
        <p:grpSpPr>
          <a:xfrm>
            <a:off x="9515069" y="4558959"/>
            <a:ext cx="482823" cy="515928"/>
            <a:chOff x="5355300" y="3598250"/>
            <a:chExt cx="296975" cy="297750"/>
          </a:xfrm>
          <a:solidFill>
            <a:srgbClr val="58B6C0"/>
          </a:solid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17" tIns="91417" rIns="91417" bIns="91417" anchor="ctr" anchorCtr="0">
              <a:noAutofit/>
            </a:bodyPr>
            <a:lstStyle/>
            <a:p>
              <a:endParaRPr sz="140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17" tIns="91417" rIns="91417" bIns="91417" anchor="ctr" anchorCtr="0">
              <a:noAutofit/>
            </a:bodyPr>
            <a:lstStyle/>
            <a:p>
              <a:endParaRPr sz="140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17" tIns="91417" rIns="91417" bIns="91417" anchor="ctr" anchorCtr="0">
              <a:noAutofit/>
            </a:bodyPr>
            <a:lstStyle/>
            <a:p>
              <a:endParaRPr sz="140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17" tIns="91417" rIns="91417" bIns="91417" anchor="ctr" anchorCtr="0">
              <a:noAutofit/>
            </a:bodyPr>
            <a:lstStyle/>
            <a:p>
              <a:endParaRPr sz="140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17" tIns="91417" rIns="91417" bIns="91417" anchor="ctr" anchorCtr="0">
              <a:noAutofit/>
            </a:bodyPr>
            <a:lstStyle/>
            <a:p>
              <a:endParaRPr sz="140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17" tIns="91417" rIns="91417" bIns="91417" anchor="ctr" anchorCtr="0">
              <a:noAutofit/>
            </a:bodyPr>
            <a:lstStyle/>
            <a:p>
              <a:endParaRPr sz="140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17" tIns="91417" rIns="91417" bIns="91417" anchor="ctr" anchorCtr="0">
              <a:noAutofit/>
            </a:bodyPr>
            <a:lstStyle/>
            <a:p>
              <a:endParaRPr sz="140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20" name="Google Shape;10435;p74"/>
          <p:cNvGrpSpPr/>
          <p:nvPr/>
        </p:nvGrpSpPr>
        <p:grpSpPr>
          <a:xfrm>
            <a:off x="9486685" y="5286143"/>
            <a:ext cx="709579" cy="701192"/>
            <a:chOff x="6543825" y="3202075"/>
            <a:chExt cx="296975" cy="275350"/>
          </a:xfrm>
          <a:solidFill>
            <a:srgbClr val="58B6C0"/>
          </a:solidFill>
        </p:grpSpPr>
        <p:sp>
          <p:nvSpPr>
            <p:cNvPr id="521" name="Google Shape;10436;p74"/>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17" tIns="91417" rIns="91417" bIns="91417" anchor="ctr" anchorCtr="0">
              <a:noAutofit/>
            </a:bodyPr>
            <a:lstStyle/>
            <a:p>
              <a:endParaRPr sz="140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17" tIns="91417" rIns="91417" bIns="91417" anchor="ctr" anchorCtr="0">
              <a:noAutofit/>
            </a:bodyPr>
            <a:lstStyle/>
            <a:p>
              <a:endParaRPr sz="140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17" tIns="91417" rIns="91417" bIns="91417" anchor="ctr" anchorCtr="0">
              <a:noAutofit/>
            </a:bodyPr>
            <a:lstStyle/>
            <a:p>
              <a:endParaRPr sz="140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17" tIns="91417" rIns="91417" bIns="91417" anchor="ctr" anchorCtr="0">
              <a:noAutofit/>
            </a:bodyPr>
            <a:lstStyle/>
            <a:p>
              <a:endParaRPr sz="140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17" tIns="91417" rIns="91417" bIns="91417" anchor="ctr" anchorCtr="0">
              <a:noAutofit/>
            </a:bodyPr>
            <a:lstStyle/>
            <a:p>
              <a:endParaRPr sz="140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17" tIns="91417" rIns="91417" bIns="91417" anchor="ctr" anchorCtr="0">
              <a:noAutofit/>
            </a:bodyPr>
            <a:lstStyle/>
            <a:p>
              <a:endParaRPr sz="140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28" name="Google Shape;10443;p74"/>
          <p:cNvGrpSpPr/>
          <p:nvPr/>
        </p:nvGrpSpPr>
        <p:grpSpPr>
          <a:xfrm>
            <a:off x="11313944" y="4449485"/>
            <a:ext cx="551089" cy="587343"/>
            <a:chOff x="2037825" y="3254050"/>
            <a:chExt cx="296175" cy="296175"/>
          </a:xfrm>
          <a:solidFill>
            <a:srgbClr val="58B6C0"/>
          </a:solid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17" tIns="91417" rIns="91417" bIns="91417" anchor="ctr" anchorCtr="0">
              <a:noAutofit/>
            </a:bodyPr>
            <a:lstStyle/>
            <a:p>
              <a:endParaRPr sz="140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17" tIns="91417" rIns="91417" bIns="91417" anchor="ctr" anchorCtr="0">
              <a:noAutofit/>
            </a:bodyPr>
            <a:lstStyle/>
            <a:p>
              <a:endParaRPr sz="1400"/>
            </a:p>
          </p:txBody>
        </p:sp>
        <p:sp>
          <p:nvSpPr>
            <p:cNvPr id="532" name="Google Shape;10447;p74"/>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17" tIns="91417" rIns="91417" bIns="91417" anchor="ctr" anchorCtr="0">
              <a:noAutofit/>
            </a:bodyPr>
            <a:lstStyle/>
            <a:p>
              <a:endParaRPr sz="140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17" tIns="91417" rIns="91417" bIns="91417" anchor="ctr" anchorCtr="0">
              <a:noAutofit/>
            </a:bodyPr>
            <a:lstStyle/>
            <a:p>
              <a:endParaRPr sz="140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53" name="Google Shape;10468;p74"/>
          <p:cNvGrpSpPr/>
          <p:nvPr/>
        </p:nvGrpSpPr>
        <p:grpSpPr>
          <a:xfrm>
            <a:off x="6024700" y="4673724"/>
            <a:ext cx="482825" cy="513201"/>
            <a:chOff x="3859600" y="3591950"/>
            <a:chExt cx="296975" cy="296175"/>
          </a:xfrm>
          <a:solidFill>
            <a:srgbClr val="58B6C0"/>
          </a:solid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17" tIns="91417" rIns="91417" bIns="91417" anchor="ctr" anchorCtr="0">
              <a:noAutofit/>
            </a:bodyPr>
            <a:lstStyle/>
            <a:p>
              <a:endParaRPr sz="140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17" tIns="91417" rIns="91417" bIns="91417" anchor="ctr" anchorCtr="0">
              <a:noAutofit/>
            </a:bodyPr>
            <a:lstStyle/>
            <a:p>
              <a:endParaRPr sz="140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68" name="Google Shape;10483;p74"/>
          <p:cNvGrpSpPr/>
          <p:nvPr/>
        </p:nvGrpSpPr>
        <p:grpSpPr>
          <a:xfrm>
            <a:off x="10481628" y="4540277"/>
            <a:ext cx="453357" cy="480451"/>
            <a:chOff x="5727850" y="3609275"/>
            <a:chExt cx="278850" cy="277275"/>
          </a:xfrm>
          <a:solidFill>
            <a:srgbClr val="58B6C0"/>
          </a:solid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17" tIns="91417" rIns="91417" bIns="91417" anchor="ctr" anchorCtr="0">
              <a:noAutofit/>
            </a:bodyPr>
            <a:lstStyle/>
            <a:p>
              <a:endParaRPr sz="140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17" tIns="91417" rIns="91417" bIns="91417" anchor="ctr" anchorCtr="0">
              <a:noAutofit/>
            </a:bodyPr>
            <a:lstStyle/>
            <a:p>
              <a:endParaRPr sz="140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17" tIns="91417" rIns="91417" bIns="91417" anchor="ctr" anchorCtr="0">
              <a:noAutofit/>
            </a:bodyPr>
            <a:lstStyle/>
            <a:p>
              <a:endParaRPr sz="140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17" tIns="91417" rIns="91417" bIns="91417" anchor="ctr" anchorCtr="0">
              <a:noAutofit/>
            </a:bodyPr>
            <a:lstStyle/>
            <a:p>
              <a:endParaRPr sz="140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82" name="Google Shape;10497;p74"/>
          <p:cNvGrpSpPr/>
          <p:nvPr/>
        </p:nvGrpSpPr>
        <p:grpSpPr>
          <a:xfrm>
            <a:off x="10373747" y="2606181"/>
            <a:ext cx="630348" cy="670007"/>
            <a:chOff x="6553275" y="3604550"/>
            <a:chExt cx="296975" cy="296175"/>
          </a:xfrm>
          <a:solidFill>
            <a:srgbClr val="58B6C0"/>
          </a:solid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17" tIns="91417" rIns="91417" bIns="91417" anchor="ctr" anchorCtr="0">
              <a:noAutofit/>
            </a:bodyPr>
            <a:lstStyle/>
            <a:p>
              <a:endParaRPr sz="140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17" tIns="91417" rIns="91417" bIns="91417" anchor="ctr" anchorCtr="0">
              <a:noAutofit/>
            </a:bodyPr>
            <a:lstStyle/>
            <a:p>
              <a:endParaRPr sz="140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17" tIns="91417" rIns="91417" bIns="91417" anchor="ctr" anchorCtr="0">
              <a:noAutofit/>
            </a:bodyPr>
            <a:lstStyle/>
            <a:p>
              <a:endParaRPr sz="140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17" tIns="91417" rIns="91417" bIns="91417" anchor="ctr" anchorCtr="0">
              <a:noAutofit/>
            </a:bodyPr>
            <a:lstStyle/>
            <a:p>
              <a:endParaRPr sz="140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89" name="Google Shape;10234;p74"/>
          <p:cNvGrpSpPr/>
          <p:nvPr/>
        </p:nvGrpSpPr>
        <p:grpSpPr>
          <a:xfrm>
            <a:off x="5049352" y="2654391"/>
            <a:ext cx="627005" cy="670007"/>
            <a:chOff x="4263650" y="3235150"/>
            <a:chExt cx="295400" cy="296175"/>
          </a:xfrm>
          <a:solidFill>
            <a:srgbClr val="58B6C0"/>
          </a:solid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17" tIns="91417" rIns="91417" bIns="91417" anchor="ctr" anchorCtr="0">
              <a:noAutofit/>
            </a:bodyPr>
            <a:lstStyle/>
            <a:p>
              <a:endParaRPr sz="140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17" tIns="91417" rIns="91417" bIns="91417" anchor="ctr" anchorCtr="0">
              <a:noAutofit/>
            </a:bodyPr>
            <a:lstStyle/>
            <a:p>
              <a:endParaRPr sz="140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17" tIns="91417" rIns="91417" bIns="91417" anchor="ctr" anchorCtr="0">
              <a:noAutofit/>
            </a:bodyPr>
            <a:lstStyle/>
            <a:p>
              <a:endParaRPr sz="140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95" name="Google Shape;10251;p74"/>
          <p:cNvGrpSpPr/>
          <p:nvPr/>
        </p:nvGrpSpPr>
        <p:grpSpPr>
          <a:xfrm>
            <a:off x="9500217" y="2659947"/>
            <a:ext cx="406312" cy="670007"/>
            <a:chOff x="6164975" y="3211525"/>
            <a:chExt cx="191425" cy="296175"/>
          </a:xfrm>
          <a:solidFill>
            <a:srgbClr val="58B6C0"/>
          </a:solid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17" tIns="91417" rIns="91417" bIns="91417" anchor="ctr" anchorCtr="0">
              <a:noAutofit/>
            </a:bodyPr>
            <a:lstStyle/>
            <a:p>
              <a:endParaRPr sz="140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17" tIns="91417" rIns="91417" bIns="91417" anchor="ctr" anchorCtr="0">
              <a:noAutofit/>
            </a:bodyPr>
            <a:lstStyle/>
            <a:p>
              <a:endParaRPr sz="140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17" tIns="91417" rIns="91417" bIns="91417" anchor="ctr" anchorCtr="0">
              <a:noAutofit/>
            </a:bodyPr>
            <a:lstStyle/>
            <a:p>
              <a:endParaRPr sz="140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17" tIns="91417" rIns="91417" bIns="91417" anchor="ctr" anchorCtr="0">
              <a:noAutofit/>
            </a:bodyPr>
            <a:lstStyle/>
            <a:p>
              <a:endParaRPr sz="140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17" tIns="91417" rIns="91417" bIns="91417" anchor="ctr" anchorCtr="0">
              <a:noAutofit/>
            </a:bodyPr>
            <a:lstStyle/>
            <a:p>
              <a:endParaRPr sz="1400"/>
            </a:p>
          </p:txBody>
        </p:sp>
      </p:grpSp>
      <p:grpSp>
        <p:nvGrpSpPr>
          <p:cNvPr id="603" name="Google Shape;10297;p74"/>
          <p:cNvGrpSpPr/>
          <p:nvPr/>
        </p:nvGrpSpPr>
        <p:grpSpPr>
          <a:xfrm>
            <a:off x="6018210" y="2642161"/>
            <a:ext cx="626953" cy="666443"/>
            <a:chOff x="4629125" y="3235150"/>
            <a:chExt cx="295375" cy="294600"/>
          </a:xfrm>
          <a:solidFill>
            <a:srgbClr val="58B6C0"/>
          </a:solid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17" tIns="91417" rIns="91417" bIns="91417" anchor="ctr" anchorCtr="0">
              <a:noAutofit/>
            </a:bodyPr>
            <a:lstStyle/>
            <a:p>
              <a:endParaRPr sz="140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17" tIns="91417" rIns="91417" bIns="91417" anchor="ctr" anchorCtr="0">
              <a:noAutofit/>
            </a:bodyPr>
            <a:lstStyle/>
            <a:p>
              <a:endParaRPr sz="140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17" tIns="91417" rIns="91417" bIns="91417" anchor="ctr" anchorCtr="0">
              <a:noAutofit/>
            </a:bodyPr>
            <a:lstStyle/>
            <a:p>
              <a:endParaRPr sz="140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09" name="Google Shape;10352;p74"/>
          <p:cNvGrpSpPr/>
          <p:nvPr/>
        </p:nvGrpSpPr>
        <p:grpSpPr>
          <a:xfrm>
            <a:off x="6910985" y="2653468"/>
            <a:ext cx="628651" cy="672381"/>
            <a:chOff x="4991425" y="3234750"/>
            <a:chExt cx="296175" cy="297225"/>
          </a:xfrm>
          <a:solidFill>
            <a:srgbClr val="58B6C0"/>
          </a:solid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17" tIns="91417" rIns="91417" bIns="91417" anchor="ctr" anchorCtr="0">
              <a:noAutofit/>
            </a:bodyPr>
            <a:lstStyle/>
            <a:p>
              <a:endParaRPr sz="140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17" tIns="91417" rIns="91417" bIns="91417" anchor="ctr" anchorCtr="0">
              <a:noAutofit/>
            </a:bodyPr>
            <a:lstStyle/>
            <a:p>
              <a:endParaRPr sz="140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17" tIns="91417" rIns="91417" bIns="91417" anchor="ctr" anchorCtr="0">
              <a:noAutofit/>
            </a:bodyPr>
            <a:lstStyle/>
            <a:p>
              <a:endParaRPr sz="1400"/>
            </a:p>
          </p:txBody>
        </p:sp>
        <p:sp>
          <p:nvSpPr>
            <p:cNvPr id="614" name="Google Shape;10357;p74"/>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17" tIns="91417" rIns="91417" bIns="91417" anchor="ctr" anchorCtr="0">
              <a:noAutofit/>
            </a:bodyPr>
            <a:lstStyle/>
            <a:p>
              <a:endParaRPr sz="1400"/>
            </a:p>
          </p:txBody>
        </p:sp>
        <p:sp>
          <p:nvSpPr>
            <p:cNvPr id="615" name="Google Shape;10358;p74"/>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16" name="Google Shape;10390;p74"/>
          <p:cNvGrpSpPr/>
          <p:nvPr/>
        </p:nvGrpSpPr>
        <p:grpSpPr>
          <a:xfrm>
            <a:off x="4171997" y="2668998"/>
            <a:ext cx="628651" cy="670007"/>
            <a:chOff x="3497300" y="3227275"/>
            <a:chExt cx="296175" cy="296175"/>
          </a:xfrm>
          <a:solidFill>
            <a:srgbClr val="58B6C0"/>
          </a:solid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620" name="Google Shape;10394;p74"/>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17" tIns="91417" rIns="91417" bIns="91417" anchor="ctr" anchorCtr="0">
              <a:noAutofit/>
            </a:bodyPr>
            <a:lstStyle/>
            <a:p>
              <a:endParaRPr sz="140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17" tIns="91417" rIns="91417" bIns="91417" anchor="ctr" anchorCtr="0">
              <a:noAutofit/>
            </a:bodyPr>
            <a:lstStyle/>
            <a:p>
              <a:endParaRPr sz="140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17" tIns="91417" rIns="91417" bIns="91417" anchor="ctr" anchorCtr="0">
              <a:noAutofit/>
            </a:bodyPr>
            <a:lstStyle/>
            <a:p>
              <a:endParaRPr sz="140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17" tIns="91417" rIns="91417" bIns="91417" anchor="ctr" anchorCtr="0">
              <a:noAutofit/>
            </a:bodyPr>
            <a:lstStyle/>
            <a:p>
              <a:endParaRPr sz="140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25" name="Google Shape;10412;p74"/>
          <p:cNvGrpSpPr/>
          <p:nvPr/>
        </p:nvGrpSpPr>
        <p:grpSpPr>
          <a:xfrm>
            <a:off x="7859581" y="2653945"/>
            <a:ext cx="588535" cy="667235"/>
            <a:chOff x="5364750" y="3235150"/>
            <a:chExt cx="277275" cy="294950"/>
          </a:xfrm>
          <a:solidFill>
            <a:srgbClr val="58B6C0"/>
          </a:solid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17" tIns="91417" rIns="91417" bIns="91417" anchor="ctr" anchorCtr="0">
              <a:noAutofit/>
            </a:bodyPr>
            <a:lstStyle/>
            <a:p>
              <a:endParaRPr sz="140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17" tIns="91417" rIns="91417" bIns="91417" anchor="ctr" anchorCtr="0">
              <a:noAutofit/>
            </a:bodyPr>
            <a:lstStyle/>
            <a:p>
              <a:endParaRPr sz="140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17" tIns="91417" rIns="91417" bIns="91417" anchor="ctr" anchorCtr="0">
              <a:noAutofit/>
            </a:bodyPr>
            <a:lstStyle/>
            <a:p>
              <a:endParaRPr sz="140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17" tIns="91417" rIns="91417" bIns="91417" anchor="ctr" anchorCtr="0">
              <a:noAutofit/>
            </a:bodyPr>
            <a:lstStyle/>
            <a:p>
              <a:endParaRPr sz="140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42" name="Google Shape;10478;p74"/>
          <p:cNvGrpSpPr/>
          <p:nvPr/>
        </p:nvGrpSpPr>
        <p:grpSpPr>
          <a:xfrm>
            <a:off x="8602253" y="2653725"/>
            <a:ext cx="638679" cy="668195"/>
            <a:chOff x="5716825" y="3235950"/>
            <a:chExt cx="300900" cy="295375"/>
          </a:xfrm>
          <a:solidFill>
            <a:srgbClr val="58B6C0"/>
          </a:solid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17" tIns="91417" rIns="91417" bIns="91417" anchor="ctr" anchorCtr="0">
              <a:noAutofit/>
            </a:bodyPr>
            <a:lstStyle/>
            <a:p>
              <a:endParaRPr sz="140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17" tIns="91417" rIns="91417" bIns="91417" anchor="ctr" anchorCtr="0">
              <a:noAutofit/>
            </a:bodyPr>
            <a:lstStyle/>
            <a:p>
              <a:endParaRPr sz="140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17" tIns="91417" rIns="91417" bIns="91417" anchor="ctr" anchorCtr="0">
              <a:noAutofit/>
            </a:bodyPr>
            <a:lstStyle/>
            <a:p>
              <a:endParaRPr sz="140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17" tIns="91417" rIns="91417" bIns="91417" anchor="ctr" anchorCtr="0">
              <a:noAutofit/>
            </a:bodyPr>
            <a:lstStyle/>
            <a:p>
              <a:endParaRPr sz="1400"/>
            </a:p>
          </p:txBody>
        </p:sp>
      </p:grpSp>
      <p:grpSp>
        <p:nvGrpSpPr>
          <p:cNvPr id="647" name="Google Shape;10101;p74"/>
          <p:cNvGrpSpPr/>
          <p:nvPr/>
        </p:nvGrpSpPr>
        <p:grpSpPr>
          <a:xfrm>
            <a:off x="11384133" y="5555165"/>
            <a:ext cx="437203" cy="432171"/>
            <a:chOff x="-62511899" y="4129100"/>
            <a:chExt cx="304050" cy="282000"/>
          </a:xfrm>
          <a:solidFill>
            <a:srgbClr val="58B6C0"/>
          </a:solidFill>
        </p:grpSpPr>
        <p:sp>
          <p:nvSpPr>
            <p:cNvPr id="648" name="Google Shape;10102;p74"/>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17" tIns="91417" rIns="91417" bIns="91417" anchor="ctr" anchorCtr="0">
              <a:noAutofit/>
            </a:bodyPr>
            <a:lstStyle/>
            <a:p>
              <a:endParaRPr sz="1400"/>
            </a:p>
          </p:txBody>
        </p:sp>
        <p:sp>
          <p:nvSpPr>
            <p:cNvPr id="649" name="Google Shape;10103;p74"/>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17" tIns="91417" rIns="91417" bIns="91417" anchor="ctr" anchorCtr="0">
              <a:noAutofit/>
            </a:bodyPr>
            <a:lstStyle/>
            <a:p>
              <a:endParaRPr sz="1400"/>
            </a:p>
          </p:txBody>
        </p:sp>
        <p:sp>
          <p:nvSpPr>
            <p:cNvPr id="650" name="Google Shape;10104;p74"/>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17" tIns="91417" rIns="91417" bIns="91417" anchor="ctr" anchorCtr="0">
              <a:noAutofit/>
            </a:bodyPr>
            <a:lstStyle/>
            <a:p>
              <a:endParaRPr sz="1400"/>
            </a:p>
          </p:txBody>
        </p:sp>
        <p:sp>
          <p:nvSpPr>
            <p:cNvPr id="651" name="Google Shape;10105;p74"/>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17" tIns="91417" rIns="91417" bIns="91417" anchor="ctr" anchorCtr="0">
              <a:noAutofit/>
            </a:bodyPr>
            <a:lstStyle/>
            <a:p>
              <a:endParaRPr sz="1400"/>
            </a:p>
          </p:txBody>
        </p:sp>
        <p:sp>
          <p:nvSpPr>
            <p:cNvPr id="652" name="Google Shape;10106;p74"/>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57" name="Google Shape;10125;p74"/>
          <p:cNvGrpSpPr/>
          <p:nvPr/>
        </p:nvGrpSpPr>
        <p:grpSpPr>
          <a:xfrm>
            <a:off x="10413016" y="1752333"/>
            <a:ext cx="593961" cy="634639"/>
            <a:chOff x="-64044599" y="3360375"/>
            <a:chExt cx="315850" cy="316650"/>
          </a:xfrm>
          <a:solidFill>
            <a:srgbClr val="58B6C0"/>
          </a:solidFill>
        </p:grpSpPr>
        <p:sp>
          <p:nvSpPr>
            <p:cNvPr id="658" name="Google Shape;10126;p74"/>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17" tIns="91417" rIns="91417" bIns="91417" anchor="ctr" anchorCtr="0">
              <a:noAutofit/>
            </a:bodyPr>
            <a:lstStyle/>
            <a:p>
              <a:endParaRPr sz="1400"/>
            </a:p>
          </p:txBody>
        </p:sp>
        <p:sp>
          <p:nvSpPr>
            <p:cNvPr id="659" name="Google Shape;10127;p74"/>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17" tIns="91417" rIns="91417" bIns="91417" anchor="ctr" anchorCtr="0">
              <a:noAutofit/>
            </a:bodyPr>
            <a:lstStyle/>
            <a:p>
              <a:endParaRPr sz="1400"/>
            </a:p>
          </p:txBody>
        </p:sp>
        <p:sp>
          <p:nvSpPr>
            <p:cNvPr id="660" name="Google Shape;10128;p74"/>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17" tIns="91417" rIns="91417" bIns="91417" anchor="ctr" anchorCtr="0">
              <a:noAutofit/>
            </a:bodyPr>
            <a:lstStyle/>
            <a:p>
              <a:endParaRPr sz="1400"/>
            </a:p>
          </p:txBody>
        </p:sp>
      </p:grpSp>
    </p:spTree>
    <p:extLst>
      <p:ext uri="{BB962C8B-B14F-4D97-AF65-F5344CB8AC3E}">
        <p14:creationId xmlns:p14="http://schemas.microsoft.com/office/powerpoint/2010/main" val="7126856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7692" y="166557"/>
            <a:ext cx="11572193" cy="724184"/>
          </a:xfrm>
        </p:spPr>
        <p:txBody>
          <a:bodyPr>
            <a:noAutofit/>
          </a:bodyPr>
          <a:lstStyle/>
          <a:p>
            <a:r>
              <a:rPr lang="en-US" sz="640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3818" y="4492605"/>
            <a:ext cx="249687" cy="77757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443" y="4582376"/>
            <a:ext cx="598999" cy="59802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076" y="4647960"/>
            <a:ext cx="578477" cy="46687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8634" y="5849276"/>
            <a:ext cx="664065" cy="486657"/>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475" y="4555831"/>
            <a:ext cx="651119" cy="65111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157" y="5636281"/>
            <a:ext cx="548611" cy="70548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524" y="5806636"/>
            <a:ext cx="574669" cy="56864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98" y="5700720"/>
            <a:ext cx="395369" cy="57118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469" y="5742988"/>
            <a:ext cx="515839" cy="571189"/>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185" y="5778080"/>
            <a:ext cx="565283" cy="579589"/>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673" y="4686341"/>
            <a:ext cx="695227" cy="47091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321" y="5548091"/>
            <a:ext cx="357683" cy="876444"/>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644" y="5778081"/>
            <a:ext cx="655384" cy="51815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35" y="5752167"/>
            <a:ext cx="539564" cy="544072"/>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373" y="4572355"/>
            <a:ext cx="513767" cy="618071"/>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58B6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grpSp>
        <p:nvGrpSpPr>
          <p:cNvPr id="116" name="Google Shape;6783;p88"/>
          <p:cNvGrpSpPr/>
          <p:nvPr/>
        </p:nvGrpSpPr>
        <p:grpSpPr>
          <a:xfrm>
            <a:off x="10947651" y="1235505"/>
            <a:ext cx="566807" cy="566419"/>
            <a:chOff x="-34004625" y="3585850"/>
            <a:chExt cx="292225" cy="292025"/>
          </a:xfrm>
          <a:solidFill>
            <a:srgbClr val="58B6C0"/>
          </a:solidFill>
        </p:grpSpPr>
        <p:sp>
          <p:nvSpPr>
            <p:cNvPr id="117" name="Google Shape;6784;p88"/>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17" tIns="91417" rIns="91417" bIns="91417" anchor="ctr" anchorCtr="0">
              <a:noAutofit/>
            </a:bodyPr>
            <a:lstStyle/>
            <a:p>
              <a:endParaRPr sz="140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17" tIns="91417" rIns="91417" bIns="91417" anchor="ctr" anchorCtr="0">
              <a:noAutofit/>
            </a:bodyPr>
            <a:lstStyle/>
            <a:p>
              <a:endParaRPr sz="1400"/>
            </a:p>
          </p:txBody>
        </p:sp>
        <p:sp>
          <p:nvSpPr>
            <p:cNvPr id="119" name="Google Shape;6786;p88"/>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17" tIns="91417" rIns="91417" bIns="91417" anchor="ctr" anchorCtr="0">
              <a:noAutofit/>
            </a:bodyPr>
            <a:lstStyle/>
            <a:p>
              <a:endParaRPr sz="140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17" tIns="91417" rIns="91417" bIns="91417" anchor="ctr" anchorCtr="0">
              <a:noAutofit/>
            </a:bodyPr>
            <a:lstStyle/>
            <a:p>
              <a:endParaRPr sz="140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3" name="Google Shape;6800;p88"/>
          <p:cNvGrpSpPr/>
          <p:nvPr/>
        </p:nvGrpSpPr>
        <p:grpSpPr>
          <a:xfrm>
            <a:off x="9993222" y="2304828"/>
            <a:ext cx="552039" cy="550573"/>
            <a:chOff x="-30345326" y="3184750"/>
            <a:chExt cx="292225" cy="291450"/>
          </a:xfrm>
          <a:solidFill>
            <a:srgbClr val="58B6C0"/>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17" tIns="91417" rIns="91417" bIns="91417" anchor="ctr" anchorCtr="0">
              <a:noAutofit/>
            </a:bodyPr>
            <a:lstStyle/>
            <a:p>
              <a:endParaRPr sz="1400"/>
            </a:p>
          </p:txBody>
        </p:sp>
        <p:sp>
          <p:nvSpPr>
            <p:cNvPr id="135" name="Google Shape;6802;p88"/>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136" name="Google Shape;6803;p88"/>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17" tIns="91417" rIns="91417" bIns="91417" anchor="ctr" anchorCtr="0">
              <a:noAutofit/>
            </a:bodyPr>
            <a:lstStyle/>
            <a:p>
              <a:endParaRPr sz="1400"/>
            </a:p>
          </p:txBody>
        </p:sp>
        <p:sp>
          <p:nvSpPr>
            <p:cNvPr id="137" name="Google Shape;6804;p88"/>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138" name="Google Shape;6805;p88"/>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99" name="Google Shape;6866;p88"/>
          <p:cNvGrpSpPr/>
          <p:nvPr/>
        </p:nvGrpSpPr>
        <p:grpSpPr>
          <a:xfrm>
            <a:off x="5913597" y="4643929"/>
            <a:ext cx="508811" cy="563019"/>
            <a:chOff x="-30354001" y="3569100"/>
            <a:chExt cx="292250" cy="292225"/>
          </a:xfrm>
          <a:solidFill>
            <a:srgbClr val="58B6C0"/>
          </a:solidFill>
        </p:grpSpPr>
        <p:sp>
          <p:nvSpPr>
            <p:cNvPr id="200" name="Google Shape;6867;p88"/>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17" tIns="91417" rIns="91417" bIns="91417" anchor="ctr" anchorCtr="0">
              <a:noAutofit/>
            </a:bodyPr>
            <a:lstStyle/>
            <a:p>
              <a:endParaRPr sz="1400"/>
            </a:p>
          </p:txBody>
        </p:sp>
        <p:sp>
          <p:nvSpPr>
            <p:cNvPr id="201" name="Google Shape;6868;p88"/>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17" tIns="91417" rIns="91417" bIns="91417" anchor="ctr" anchorCtr="0">
              <a:noAutofit/>
            </a:bodyPr>
            <a:lstStyle/>
            <a:p>
              <a:endParaRPr sz="1400"/>
            </a:p>
          </p:txBody>
        </p:sp>
        <p:sp>
          <p:nvSpPr>
            <p:cNvPr id="202" name="Google Shape;6869;p88"/>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17" tIns="91417" rIns="91417" bIns="91417" anchor="ctr" anchorCtr="0">
              <a:noAutofit/>
            </a:bodyPr>
            <a:lstStyle/>
            <a:p>
              <a:endParaRPr sz="1400"/>
            </a:p>
          </p:txBody>
        </p:sp>
        <p:sp>
          <p:nvSpPr>
            <p:cNvPr id="203" name="Google Shape;6870;p88"/>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17" tIns="91417" rIns="91417" bIns="91417" anchor="ctr" anchorCtr="0">
              <a:noAutofit/>
            </a:bodyPr>
            <a:lstStyle/>
            <a:p>
              <a:endParaRPr sz="1400"/>
            </a:p>
          </p:txBody>
        </p:sp>
        <p:sp>
          <p:nvSpPr>
            <p:cNvPr id="204" name="Google Shape;6871;p88"/>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17" tIns="91417" rIns="91417" bIns="91417" anchor="ctr" anchorCtr="0">
              <a:noAutofit/>
            </a:bodyPr>
            <a:lstStyle/>
            <a:p>
              <a:endParaRPr sz="1400"/>
            </a:p>
          </p:txBody>
        </p:sp>
        <p:sp>
          <p:nvSpPr>
            <p:cNvPr id="205" name="Google Shape;6872;p88"/>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90" name="Google Shape;6957;p88"/>
          <p:cNvGrpSpPr/>
          <p:nvPr/>
        </p:nvGrpSpPr>
        <p:grpSpPr>
          <a:xfrm>
            <a:off x="4974696" y="1314925"/>
            <a:ext cx="498045" cy="497064"/>
            <a:chOff x="-31094350" y="3194000"/>
            <a:chExt cx="292225" cy="291650"/>
          </a:xfrm>
          <a:solidFill>
            <a:srgbClr val="58B6C0"/>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17" tIns="91417" rIns="91417" bIns="91417" anchor="ctr" anchorCtr="0">
              <a:noAutofit/>
            </a:bodyPr>
            <a:lstStyle/>
            <a:p>
              <a:endParaRPr sz="140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91417" tIns="91417" rIns="91417" bIns="91417" anchor="ctr" anchorCtr="0">
              <a:noAutofit/>
            </a:bodyPr>
            <a:lstStyle/>
            <a:p>
              <a:endParaRPr sz="140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91417" tIns="91417" rIns="91417" bIns="91417" anchor="ctr" anchorCtr="0">
              <a:noAutofit/>
            </a:bodyPr>
            <a:lstStyle/>
            <a:p>
              <a:endParaRPr sz="140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91417" tIns="91417" rIns="91417" bIns="91417" anchor="ctr" anchorCtr="0">
              <a:noAutofit/>
            </a:bodyPr>
            <a:lstStyle/>
            <a:p>
              <a:endParaRPr sz="140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17" tIns="91417" rIns="91417" bIns="91417" anchor="ctr" anchorCtr="0">
              <a:noAutofit/>
            </a:bodyPr>
            <a:lstStyle/>
            <a:p>
              <a:endParaRPr sz="1400"/>
            </a:p>
          </p:txBody>
        </p:sp>
        <p:sp>
          <p:nvSpPr>
            <p:cNvPr id="296" name="Google Shape;6963;p88"/>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91417" tIns="91417" rIns="91417" bIns="91417" anchor="ctr" anchorCtr="0">
              <a:noAutofit/>
            </a:bodyPr>
            <a:lstStyle/>
            <a:p>
              <a:endParaRPr sz="1400"/>
            </a:p>
          </p:txBody>
        </p:sp>
        <p:sp>
          <p:nvSpPr>
            <p:cNvPr id="297" name="Google Shape;6964;p88"/>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17" tIns="91417" rIns="91417" bIns="91417" anchor="ctr" anchorCtr="0">
              <a:noAutofit/>
            </a:bodyPr>
            <a:lstStyle/>
            <a:p>
              <a:endParaRPr sz="1400"/>
            </a:p>
          </p:txBody>
        </p:sp>
        <p:sp>
          <p:nvSpPr>
            <p:cNvPr id="298" name="Google Shape;6965;p88"/>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17" tIns="91417" rIns="91417" bIns="91417" anchor="ctr" anchorCtr="0">
              <a:noAutofit/>
            </a:bodyPr>
            <a:lstStyle/>
            <a:p>
              <a:endParaRPr sz="1400"/>
            </a:p>
          </p:txBody>
        </p:sp>
      </p:grpSp>
      <p:grpSp>
        <p:nvGrpSpPr>
          <p:cNvPr id="299" name="Google Shape;6966;p88"/>
          <p:cNvGrpSpPr/>
          <p:nvPr/>
        </p:nvGrpSpPr>
        <p:grpSpPr>
          <a:xfrm>
            <a:off x="10919100" y="3411177"/>
            <a:ext cx="604829" cy="605763"/>
            <a:chOff x="-31093575" y="3552550"/>
            <a:chExt cx="291450" cy="291900"/>
          </a:xfrm>
          <a:solidFill>
            <a:srgbClr val="58B6C0"/>
          </a:solidFill>
        </p:grpSpPr>
        <p:sp>
          <p:nvSpPr>
            <p:cNvPr id="300" name="Google Shape;6967;p88"/>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91417" tIns="91417" rIns="91417" bIns="91417" anchor="ctr" anchorCtr="0">
              <a:noAutofit/>
            </a:bodyPr>
            <a:lstStyle/>
            <a:p>
              <a:endParaRPr sz="1400"/>
            </a:p>
          </p:txBody>
        </p:sp>
        <p:sp>
          <p:nvSpPr>
            <p:cNvPr id="301" name="Google Shape;6968;p88"/>
            <p:cNvSpPr/>
            <p:nvPr/>
          </p:nvSpPr>
          <p:spPr>
            <a:xfrm>
              <a:off x="-31093575" y="3671500"/>
              <a:ext cx="171725" cy="172950"/>
            </a:xfrm>
            <a:custGeom>
              <a:avLst/>
              <a:gdLst/>
              <a:ahLst/>
              <a:cxnLst/>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17" tIns="91417" rIns="91417" bIns="91417" anchor="ctr" anchorCtr="0">
              <a:noAutofit/>
            </a:bodyPr>
            <a:lstStyle/>
            <a:p>
              <a:endParaRPr sz="140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17" tIns="91417" rIns="91417" bIns="91417" anchor="ctr" anchorCtr="0">
              <a:noAutofit/>
            </a:bodyPr>
            <a:lstStyle/>
            <a:p>
              <a:endParaRPr sz="1400"/>
            </a:p>
          </p:txBody>
        </p:sp>
        <p:sp>
          <p:nvSpPr>
            <p:cNvPr id="303" name="Google Shape;6970;p88"/>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8" name="Google Shape;6760;p88"/>
          <p:cNvGrpSpPr/>
          <p:nvPr/>
        </p:nvGrpSpPr>
        <p:grpSpPr>
          <a:xfrm>
            <a:off x="4203052" y="1247203"/>
            <a:ext cx="499909" cy="600511"/>
            <a:chOff x="-35814602" y="3202075"/>
            <a:chExt cx="242625" cy="291450"/>
          </a:xfrm>
          <a:solidFill>
            <a:srgbClr val="58B6C0"/>
          </a:solidFill>
        </p:grpSpPr>
        <p:sp>
          <p:nvSpPr>
            <p:cNvPr id="49" name="Google Shape;6761;p88"/>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17" tIns="91417" rIns="91417" bIns="91417" anchor="ctr" anchorCtr="0">
              <a:noAutofit/>
            </a:bodyPr>
            <a:lstStyle/>
            <a:p>
              <a:endParaRPr sz="1400"/>
            </a:p>
          </p:txBody>
        </p:sp>
        <p:sp>
          <p:nvSpPr>
            <p:cNvPr id="50" name="Google Shape;6762;p88"/>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17" tIns="91417" rIns="91417" bIns="91417" anchor="ctr" anchorCtr="0">
              <a:noAutofit/>
            </a:bodyPr>
            <a:lstStyle/>
            <a:p>
              <a:endParaRPr sz="140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52" name="Google Shape;6764;p88"/>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17" tIns="91417" rIns="91417" bIns="91417" anchor="ctr" anchorCtr="0">
              <a:noAutofit/>
            </a:bodyPr>
            <a:lstStyle/>
            <a:p>
              <a:endParaRPr sz="1400"/>
            </a:p>
          </p:txBody>
        </p:sp>
        <p:sp>
          <p:nvSpPr>
            <p:cNvPr id="53" name="Google Shape;6765;p88"/>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17" tIns="91417" rIns="91417" bIns="91417" anchor="ctr" anchorCtr="0">
              <a:noAutofit/>
            </a:bodyPr>
            <a:lstStyle/>
            <a:p>
              <a:endParaRPr sz="1400"/>
            </a:p>
          </p:txBody>
        </p:sp>
        <p:sp>
          <p:nvSpPr>
            <p:cNvPr id="99" name="Google Shape;6766;p88"/>
            <p:cNvSpPr/>
            <p:nvPr/>
          </p:nvSpPr>
          <p:spPr>
            <a:xfrm>
              <a:off x="-35746851" y="3202075"/>
              <a:ext cx="171725" cy="189050"/>
            </a:xfrm>
            <a:custGeom>
              <a:avLst/>
              <a:gdLst/>
              <a:ahLst/>
              <a:cxnLst/>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17" tIns="91417" rIns="91417" bIns="91417" anchor="ctr" anchorCtr="0">
              <a:noAutofit/>
            </a:bodyPr>
            <a:lstStyle/>
            <a:p>
              <a:endParaRPr sz="1400"/>
            </a:p>
          </p:txBody>
        </p:sp>
        <p:sp>
          <p:nvSpPr>
            <p:cNvPr id="100" name="Google Shape;6767;p88"/>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17" tIns="91417" rIns="91417" bIns="91417" anchor="ctr" anchorCtr="0">
              <a:noAutofit/>
            </a:bodyPr>
            <a:lstStyle/>
            <a:p>
              <a:endParaRPr sz="1400"/>
            </a:p>
          </p:txBody>
        </p:sp>
      </p:grpSp>
      <p:grpSp>
        <p:nvGrpSpPr>
          <p:cNvPr id="110" name="Google Shape;6777;p88"/>
          <p:cNvGrpSpPr/>
          <p:nvPr/>
        </p:nvGrpSpPr>
        <p:grpSpPr>
          <a:xfrm>
            <a:off x="8170124" y="1211482"/>
            <a:ext cx="600509" cy="600511"/>
            <a:chOff x="-34003850" y="3227275"/>
            <a:chExt cx="291450" cy="291450"/>
          </a:xfrm>
          <a:solidFill>
            <a:srgbClr val="58B6C0"/>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17" tIns="91417" rIns="91417" bIns="91417" anchor="ctr" anchorCtr="0">
              <a:noAutofit/>
            </a:bodyPr>
            <a:lstStyle/>
            <a:p>
              <a:endParaRPr sz="1400"/>
            </a:p>
          </p:txBody>
        </p:sp>
        <p:sp>
          <p:nvSpPr>
            <p:cNvPr id="112" name="Google Shape;6779;p88"/>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17" tIns="91417" rIns="91417" bIns="91417" anchor="ctr" anchorCtr="0">
              <a:noAutofit/>
            </a:bodyPr>
            <a:lstStyle/>
            <a:p>
              <a:endParaRPr sz="140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17" tIns="91417" rIns="91417" bIns="91417" anchor="ctr" anchorCtr="0">
              <a:noAutofit/>
            </a:bodyPr>
            <a:lstStyle/>
            <a:p>
              <a:endParaRPr sz="140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17" tIns="91417" rIns="91417" bIns="91417" anchor="ctr" anchorCtr="0">
              <a:noAutofit/>
            </a:bodyPr>
            <a:lstStyle/>
            <a:p>
              <a:endParaRPr sz="140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17" tIns="91417" rIns="91417" bIns="91417" anchor="ctr" anchorCtr="0">
              <a:noAutofit/>
            </a:bodyPr>
            <a:lstStyle/>
            <a:p>
              <a:endParaRPr sz="1400"/>
            </a:p>
          </p:txBody>
        </p:sp>
      </p:grpSp>
      <p:grpSp>
        <p:nvGrpSpPr>
          <p:cNvPr id="160" name="Google Shape;6827;p88"/>
          <p:cNvGrpSpPr/>
          <p:nvPr/>
        </p:nvGrpSpPr>
        <p:grpSpPr>
          <a:xfrm>
            <a:off x="8926343" y="1222005"/>
            <a:ext cx="607000" cy="598863"/>
            <a:chOff x="-33645475" y="3228075"/>
            <a:chExt cx="294600" cy="290650"/>
          </a:xfrm>
          <a:solidFill>
            <a:srgbClr val="58B6C0"/>
          </a:solidFill>
        </p:grpSpPr>
        <p:sp>
          <p:nvSpPr>
            <p:cNvPr id="161" name="Google Shape;6828;p88"/>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17" tIns="91417" rIns="91417" bIns="91417" anchor="ctr" anchorCtr="0">
              <a:noAutofit/>
            </a:bodyPr>
            <a:lstStyle/>
            <a:p>
              <a:endParaRPr sz="1400"/>
            </a:p>
          </p:txBody>
        </p:sp>
        <p:sp>
          <p:nvSpPr>
            <p:cNvPr id="162" name="Google Shape;6829;p88"/>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17" tIns="91417" rIns="91417" bIns="91417" anchor="ctr" anchorCtr="0">
              <a:noAutofit/>
            </a:bodyPr>
            <a:lstStyle/>
            <a:p>
              <a:endParaRPr sz="140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17" tIns="91417" rIns="91417" bIns="91417" anchor="ctr" anchorCtr="0">
              <a:noAutofit/>
            </a:bodyPr>
            <a:lstStyle/>
            <a:p>
              <a:endParaRPr sz="140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17" tIns="91417" rIns="91417" bIns="91417" anchor="ctr" anchorCtr="0">
              <a:noAutofit/>
            </a:bodyPr>
            <a:lstStyle/>
            <a:p>
              <a:endParaRPr sz="140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17" tIns="91417" rIns="91417" bIns="91417" anchor="ctr" anchorCtr="0">
              <a:noAutofit/>
            </a:bodyPr>
            <a:lstStyle/>
            <a:p>
              <a:endParaRPr sz="1400"/>
            </a:p>
          </p:txBody>
        </p:sp>
        <p:sp>
          <p:nvSpPr>
            <p:cNvPr id="166" name="Google Shape;6833;p88"/>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17" tIns="91417" rIns="91417" bIns="91417" anchor="ctr" anchorCtr="0">
              <a:noAutofit/>
            </a:bodyPr>
            <a:lstStyle/>
            <a:p>
              <a:endParaRPr sz="1400"/>
            </a:p>
          </p:txBody>
        </p:sp>
        <p:sp>
          <p:nvSpPr>
            <p:cNvPr id="167" name="Google Shape;6834;p88"/>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06" name="Google Shape;6873;p88"/>
          <p:cNvGrpSpPr/>
          <p:nvPr/>
        </p:nvGrpSpPr>
        <p:grpSpPr>
          <a:xfrm>
            <a:off x="5860181" y="1222717"/>
            <a:ext cx="580987" cy="600511"/>
            <a:chOff x="-35118325" y="3202075"/>
            <a:chExt cx="281975" cy="291450"/>
          </a:xfrm>
          <a:solidFill>
            <a:srgbClr val="58B6C0"/>
          </a:solidFill>
        </p:grpSpPr>
        <p:sp>
          <p:nvSpPr>
            <p:cNvPr id="207" name="Google Shape;6874;p88"/>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17" tIns="91417" rIns="91417" bIns="91417" anchor="ctr" anchorCtr="0">
              <a:noAutofit/>
            </a:bodyPr>
            <a:lstStyle/>
            <a:p>
              <a:endParaRPr sz="1400"/>
            </a:p>
          </p:txBody>
        </p:sp>
        <p:sp>
          <p:nvSpPr>
            <p:cNvPr id="208" name="Google Shape;6875;p88"/>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17" tIns="91417" rIns="91417" bIns="91417" anchor="ctr" anchorCtr="0">
              <a:noAutofit/>
            </a:bodyPr>
            <a:lstStyle/>
            <a:p>
              <a:endParaRPr sz="1400"/>
            </a:p>
          </p:txBody>
        </p:sp>
        <p:sp>
          <p:nvSpPr>
            <p:cNvPr id="209" name="Google Shape;6876;p88"/>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17" name="Google Shape;6884;p88"/>
          <p:cNvGrpSpPr/>
          <p:nvPr/>
        </p:nvGrpSpPr>
        <p:grpSpPr>
          <a:xfrm>
            <a:off x="9993217" y="1222005"/>
            <a:ext cx="571303" cy="601335"/>
            <a:chOff x="-33277649" y="3226875"/>
            <a:chExt cx="277275" cy="291850"/>
          </a:xfrm>
          <a:solidFill>
            <a:srgbClr val="58B6C0"/>
          </a:solidFill>
        </p:grpSpPr>
        <p:sp>
          <p:nvSpPr>
            <p:cNvPr id="218" name="Google Shape;6885;p88"/>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17" tIns="91417" rIns="91417" bIns="91417" anchor="ctr" anchorCtr="0">
              <a:noAutofit/>
            </a:bodyPr>
            <a:lstStyle/>
            <a:p>
              <a:endParaRPr sz="1400"/>
            </a:p>
          </p:txBody>
        </p:sp>
        <p:sp>
          <p:nvSpPr>
            <p:cNvPr id="219" name="Google Shape;6886;p88"/>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220" name="Google Shape;6887;p88"/>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17" tIns="91417" rIns="91417" bIns="91417" anchor="ctr" anchorCtr="0">
              <a:noAutofit/>
            </a:bodyPr>
            <a:lstStyle/>
            <a:p>
              <a:endParaRPr sz="1400"/>
            </a:p>
          </p:txBody>
        </p:sp>
        <p:sp>
          <p:nvSpPr>
            <p:cNvPr id="221" name="Google Shape;6888;p88"/>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17" tIns="91417" rIns="91417" bIns="91417" anchor="ctr" anchorCtr="0">
              <a:noAutofit/>
            </a:bodyPr>
            <a:lstStyle/>
            <a:p>
              <a:endParaRPr sz="140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17" tIns="91417" rIns="91417" bIns="91417" anchor="ctr" anchorCtr="0">
              <a:noAutofit/>
            </a:bodyPr>
            <a:lstStyle/>
            <a:p>
              <a:endParaRPr sz="1400"/>
            </a:p>
          </p:txBody>
        </p:sp>
        <p:sp>
          <p:nvSpPr>
            <p:cNvPr id="223" name="Google Shape;6890;p88"/>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17" tIns="91417" rIns="91417" bIns="91417" anchor="ctr" anchorCtr="0">
              <a:noAutofit/>
            </a:bodyPr>
            <a:lstStyle/>
            <a:p>
              <a:endParaRPr sz="1400"/>
            </a:p>
          </p:txBody>
        </p:sp>
        <p:sp>
          <p:nvSpPr>
            <p:cNvPr id="224" name="Google Shape;6891;p88"/>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17" tIns="91417" rIns="91417" bIns="91417" anchor="ctr" anchorCtr="0">
              <a:noAutofit/>
            </a:bodyPr>
            <a:lstStyle/>
            <a:p>
              <a:endParaRPr sz="1400"/>
            </a:p>
          </p:txBody>
        </p:sp>
      </p:grpSp>
      <p:grpSp>
        <p:nvGrpSpPr>
          <p:cNvPr id="255" name="Google Shape;6922;p88"/>
          <p:cNvGrpSpPr/>
          <p:nvPr/>
        </p:nvGrpSpPr>
        <p:grpSpPr>
          <a:xfrm>
            <a:off x="6627533" y="1222717"/>
            <a:ext cx="564763" cy="600511"/>
            <a:chOff x="-34755224" y="3202075"/>
            <a:chExt cx="274100" cy="291450"/>
          </a:xfrm>
          <a:solidFill>
            <a:srgbClr val="58B6C0"/>
          </a:solidFill>
        </p:grpSpPr>
        <p:sp>
          <p:nvSpPr>
            <p:cNvPr id="256" name="Google Shape;6923;p88"/>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257" name="Google Shape;6924;p88"/>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17" tIns="91417" rIns="91417" bIns="91417" anchor="ctr" anchorCtr="0">
              <a:noAutofit/>
            </a:bodyPr>
            <a:lstStyle/>
            <a:p>
              <a:endParaRPr sz="1400"/>
            </a:p>
          </p:txBody>
        </p:sp>
        <p:sp>
          <p:nvSpPr>
            <p:cNvPr id="258" name="Google Shape;6925;p88"/>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17" tIns="91417" rIns="91417" bIns="91417" anchor="ctr" anchorCtr="0">
              <a:noAutofit/>
            </a:bodyPr>
            <a:lstStyle/>
            <a:p>
              <a:endParaRPr sz="1400"/>
            </a:p>
          </p:txBody>
        </p:sp>
        <p:sp>
          <p:nvSpPr>
            <p:cNvPr id="259" name="Google Shape;6926;p88"/>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17" tIns="91417" rIns="91417" bIns="91417" anchor="ctr" anchorCtr="0">
              <a:noAutofit/>
            </a:bodyPr>
            <a:lstStyle/>
            <a:p>
              <a:endParaRPr sz="140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17" tIns="91417" rIns="91417" bIns="91417" anchor="ctr" anchorCtr="0">
              <a:noAutofit/>
            </a:bodyPr>
            <a:lstStyle/>
            <a:p>
              <a:endParaRPr sz="1400"/>
            </a:p>
          </p:txBody>
        </p:sp>
        <p:sp>
          <p:nvSpPr>
            <p:cNvPr id="261" name="Google Shape;6928;p88"/>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17" tIns="91417" rIns="91417" bIns="91417" anchor="ctr" anchorCtr="0">
              <a:noAutofit/>
            </a:bodyPr>
            <a:lstStyle/>
            <a:p>
              <a:endParaRPr sz="1400"/>
            </a:p>
          </p:txBody>
        </p:sp>
        <p:sp>
          <p:nvSpPr>
            <p:cNvPr id="262" name="Google Shape;6929;p88"/>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14" name="Google Shape;6981;p88"/>
          <p:cNvGrpSpPr/>
          <p:nvPr/>
        </p:nvGrpSpPr>
        <p:grpSpPr>
          <a:xfrm>
            <a:off x="7353613" y="1222281"/>
            <a:ext cx="608599" cy="601387"/>
            <a:chOff x="-34408675" y="3202075"/>
            <a:chExt cx="295375" cy="291875"/>
          </a:xfrm>
          <a:solidFill>
            <a:srgbClr val="58B6C0"/>
          </a:solidFill>
        </p:grpSpPr>
        <p:sp>
          <p:nvSpPr>
            <p:cNvPr id="315" name="Google Shape;6982;p88"/>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17" tIns="91417" rIns="91417" bIns="91417" anchor="ctr" anchorCtr="0">
              <a:noAutofit/>
            </a:bodyPr>
            <a:lstStyle/>
            <a:p>
              <a:endParaRPr sz="1400"/>
            </a:p>
          </p:txBody>
        </p:sp>
        <p:sp>
          <p:nvSpPr>
            <p:cNvPr id="316" name="Google Shape;6983;p88"/>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17" tIns="91417" rIns="91417" bIns="91417" anchor="ctr" anchorCtr="0">
              <a:noAutofit/>
            </a:bodyPr>
            <a:lstStyle/>
            <a:p>
              <a:endParaRPr sz="140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17" tIns="91417" rIns="91417" bIns="91417" anchor="ctr" anchorCtr="0">
              <a:noAutofit/>
            </a:bodyPr>
            <a:lstStyle/>
            <a:p>
              <a:endParaRPr sz="140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48" name="Google Shape;7015;p88"/>
          <p:cNvGrpSpPr/>
          <p:nvPr/>
        </p:nvGrpSpPr>
        <p:grpSpPr>
          <a:xfrm>
            <a:off x="10893989" y="2239565"/>
            <a:ext cx="664753" cy="661795"/>
            <a:chOff x="-30735200" y="3552550"/>
            <a:chExt cx="292225" cy="290925"/>
          </a:xfrm>
          <a:solidFill>
            <a:srgbClr val="58B6C0"/>
          </a:solidFill>
        </p:grpSpPr>
        <p:sp>
          <p:nvSpPr>
            <p:cNvPr id="349" name="Google Shape;7016;p88"/>
            <p:cNvSpPr/>
            <p:nvPr/>
          </p:nvSpPr>
          <p:spPr>
            <a:xfrm>
              <a:off x="-30613899" y="3655750"/>
              <a:ext cx="170925" cy="187725"/>
            </a:xfrm>
            <a:custGeom>
              <a:avLst/>
              <a:gdLst/>
              <a:ahLst/>
              <a:cxnLst/>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17" tIns="91417" rIns="91417" bIns="91417" anchor="ctr" anchorCtr="0">
              <a:noAutofit/>
            </a:bodyPr>
            <a:lstStyle/>
            <a:p>
              <a:endParaRPr sz="140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17" tIns="91417" rIns="91417" bIns="91417" anchor="ctr" anchorCtr="0">
              <a:noAutofit/>
            </a:bodyPr>
            <a:lstStyle/>
            <a:p>
              <a:endParaRPr sz="1400"/>
            </a:p>
          </p:txBody>
        </p:sp>
      </p:grpSp>
      <p:sp>
        <p:nvSpPr>
          <p:cNvPr id="132" name="Google Shape;6799;p88"/>
          <p:cNvSpPr/>
          <p:nvPr/>
        </p:nvSpPr>
        <p:spPr>
          <a:xfrm>
            <a:off x="5795501" y="2277309"/>
            <a:ext cx="593567" cy="595145"/>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58B6C0"/>
          </a:solidFill>
          <a:ln>
            <a:noFill/>
          </a:ln>
        </p:spPr>
        <p:txBody>
          <a:bodyPr spcFirstLastPara="1" wrap="square" lIns="91417" tIns="91417" rIns="91417" bIns="91417" anchor="ctr" anchorCtr="0">
            <a:noAutofit/>
          </a:bodyPr>
          <a:lstStyle/>
          <a:p>
            <a:endParaRPr sz="1400"/>
          </a:p>
        </p:txBody>
      </p:sp>
      <p:grpSp>
        <p:nvGrpSpPr>
          <p:cNvPr id="195" name="Google Shape;6862;p88"/>
          <p:cNvGrpSpPr/>
          <p:nvPr/>
        </p:nvGrpSpPr>
        <p:grpSpPr>
          <a:xfrm>
            <a:off x="6543545" y="2275289"/>
            <a:ext cx="614391" cy="598915"/>
            <a:chOff x="-31817401" y="3910025"/>
            <a:chExt cx="301675" cy="294075"/>
          </a:xfrm>
          <a:solidFill>
            <a:srgbClr val="58B6C0"/>
          </a:solidFill>
        </p:grpSpPr>
        <p:sp>
          <p:nvSpPr>
            <p:cNvPr id="196" name="Google Shape;6863;p88"/>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17" tIns="91417" rIns="91417" bIns="91417" anchor="ctr" anchorCtr="0">
              <a:noAutofit/>
            </a:bodyPr>
            <a:lstStyle/>
            <a:p>
              <a:endParaRPr sz="1400"/>
            </a:p>
          </p:txBody>
        </p:sp>
        <p:sp>
          <p:nvSpPr>
            <p:cNvPr id="197" name="Google Shape;6864;p88"/>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17" tIns="91417" rIns="91417" bIns="91417" anchor="ctr" anchorCtr="0">
              <a:noAutofit/>
            </a:bodyPr>
            <a:lstStyle/>
            <a:p>
              <a:endParaRPr sz="140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46" name="Google Shape;6913;p88"/>
          <p:cNvGrpSpPr/>
          <p:nvPr/>
        </p:nvGrpSpPr>
        <p:grpSpPr>
          <a:xfrm>
            <a:off x="7300393" y="2275569"/>
            <a:ext cx="599983" cy="598353"/>
            <a:chOff x="-31455100" y="3909350"/>
            <a:chExt cx="294600" cy="293800"/>
          </a:xfrm>
          <a:solidFill>
            <a:srgbClr val="58B6C0"/>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17" tIns="91417" rIns="91417" bIns="91417" anchor="ctr" anchorCtr="0">
              <a:noAutofit/>
            </a:bodyPr>
            <a:lstStyle/>
            <a:p>
              <a:endParaRPr sz="140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80" name="Google Shape;6947;p88"/>
          <p:cNvGrpSpPr/>
          <p:nvPr/>
        </p:nvGrpSpPr>
        <p:grpSpPr>
          <a:xfrm>
            <a:off x="4197306" y="2301149"/>
            <a:ext cx="595145" cy="596775"/>
            <a:chOff x="-32927950" y="3944800"/>
            <a:chExt cx="292225" cy="293025"/>
          </a:xfrm>
          <a:solidFill>
            <a:srgbClr val="58B6C0"/>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17" tIns="91417" rIns="91417" bIns="91417" anchor="ctr" anchorCtr="0">
              <a:noAutofit/>
            </a:bodyPr>
            <a:lstStyle/>
            <a:p>
              <a:endParaRPr sz="140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17" tIns="91417" rIns="91417" bIns="91417" anchor="ctr" anchorCtr="0">
              <a:noAutofit/>
            </a:bodyPr>
            <a:lstStyle/>
            <a:p>
              <a:endParaRPr sz="140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17" tIns="91417" rIns="91417" bIns="91417" anchor="ctr" anchorCtr="0">
              <a:noAutofit/>
            </a:bodyPr>
            <a:lstStyle/>
            <a:p>
              <a:endParaRPr sz="140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17" tIns="91417" rIns="91417" bIns="91417" anchor="ctr" anchorCtr="0">
              <a:noAutofit/>
            </a:bodyPr>
            <a:lstStyle/>
            <a:p>
              <a:endParaRPr sz="1400"/>
            </a:p>
          </p:txBody>
        </p:sp>
        <p:sp>
          <p:nvSpPr>
            <p:cNvPr id="285" name="Google Shape;6952;p88"/>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17" tIns="91417" rIns="91417" bIns="91417" anchor="ctr" anchorCtr="0">
              <a:noAutofit/>
            </a:bodyPr>
            <a:lstStyle/>
            <a:p>
              <a:endParaRPr sz="1400"/>
            </a:p>
          </p:txBody>
        </p:sp>
        <p:sp>
          <p:nvSpPr>
            <p:cNvPr id="286" name="Google Shape;6953;p88"/>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17" tIns="91417" rIns="91417" bIns="91417" anchor="ctr" anchorCtr="0">
              <a:noAutofit/>
            </a:bodyPr>
            <a:lstStyle/>
            <a:p>
              <a:endParaRPr sz="1400"/>
            </a:p>
          </p:txBody>
        </p:sp>
        <p:sp>
          <p:nvSpPr>
            <p:cNvPr id="287" name="Google Shape;6954;p88"/>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17" tIns="91417" rIns="91417" bIns="91417" anchor="ctr" anchorCtr="0">
              <a:noAutofit/>
            </a:bodyPr>
            <a:lstStyle/>
            <a:p>
              <a:endParaRPr sz="1400"/>
            </a:p>
          </p:txBody>
        </p:sp>
        <p:sp>
          <p:nvSpPr>
            <p:cNvPr id="288" name="Google Shape;6955;p88"/>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17" tIns="91417" rIns="91417" bIns="91417" anchor="ctr" anchorCtr="0">
              <a:noAutofit/>
            </a:bodyPr>
            <a:lstStyle/>
            <a:p>
              <a:endParaRPr sz="1400"/>
            </a:p>
          </p:txBody>
        </p:sp>
        <p:sp>
          <p:nvSpPr>
            <p:cNvPr id="289" name="Google Shape;6956;p88"/>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04" name="Google Shape;6971;p88"/>
          <p:cNvGrpSpPr/>
          <p:nvPr/>
        </p:nvGrpSpPr>
        <p:grpSpPr>
          <a:xfrm>
            <a:off x="8143493" y="2267060"/>
            <a:ext cx="593567" cy="593517"/>
            <a:chOff x="-31093575" y="3911725"/>
            <a:chExt cx="291450" cy="291425"/>
          </a:xfrm>
          <a:solidFill>
            <a:srgbClr val="58B6C0"/>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17" tIns="91417" rIns="91417" bIns="91417" anchor="ctr" anchorCtr="0">
              <a:noAutofit/>
            </a:bodyPr>
            <a:lstStyle/>
            <a:p>
              <a:endParaRPr sz="1400"/>
            </a:p>
          </p:txBody>
        </p:sp>
        <p:sp>
          <p:nvSpPr>
            <p:cNvPr id="306" name="Google Shape;6973;p88"/>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37" name="Google Shape;7004;p88"/>
          <p:cNvGrpSpPr/>
          <p:nvPr/>
        </p:nvGrpSpPr>
        <p:grpSpPr>
          <a:xfrm>
            <a:off x="5042137" y="2277377"/>
            <a:ext cx="625643" cy="594739"/>
            <a:chOff x="-32576675" y="3944600"/>
            <a:chExt cx="307200" cy="292025"/>
          </a:xfrm>
          <a:solidFill>
            <a:srgbClr val="58B6C0"/>
          </a:solidFill>
        </p:grpSpPr>
        <p:sp>
          <p:nvSpPr>
            <p:cNvPr id="338" name="Google Shape;7005;p88"/>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17" tIns="91417" rIns="91417" bIns="91417" anchor="ctr" anchorCtr="0">
              <a:noAutofit/>
            </a:bodyPr>
            <a:lstStyle/>
            <a:p>
              <a:endParaRPr sz="140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51" name="Google Shape;7018;p88"/>
          <p:cNvGrpSpPr/>
          <p:nvPr/>
        </p:nvGrpSpPr>
        <p:grpSpPr>
          <a:xfrm>
            <a:off x="8973552" y="2276422"/>
            <a:ext cx="595145" cy="593567"/>
            <a:chOff x="-30735200" y="3910925"/>
            <a:chExt cx="292225" cy="291450"/>
          </a:xfrm>
          <a:solidFill>
            <a:srgbClr val="58B6C0"/>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17" tIns="91417" rIns="91417" bIns="91417" anchor="ctr" anchorCtr="0">
              <a:noAutofit/>
            </a:bodyPr>
            <a:lstStyle/>
            <a:p>
              <a:endParaRPr sz="140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17" tIns="91417" rIns="91417" bIns="91417" anchor="ctr" anchorCtr="0">
              <a:noAutofit/>
            </a:bodyPr>
            <a:lstStyle/>
            <a:p>
              <a:endParaRPr sz="1400"/>
            </a:p>
          </p:txBody>
        </p:sp>
      </p:grpSp>
      <p:sp>
        <p:nvSpPr>
          <p:cNvPr id="355" name="Google Shape;5917;p86"/>
          <p:cNvSpPr/>
          <p:nvPr/>
        </p:nvSpPr>
        <p:spPr>
          <a:xfrm>
            <a:off x="5786396" y="3436134"/>
            <a:ext cx="601325" cy="617511"/>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58B6C0"/>
          </a:solidFill>
          <a:ln>
            <a:noFill/>
          </a:ln>
        </p:spPr>
        <p:txBody>
          <a:bodyPr spcFirstLastPara="1" wrap="square" lIns="91417" tIns="91417" rIns="91417" bIns="91417" anchor="ctr" anchorCtr="0">
            <a:noAutofit/>
          </a:bodyPr>
          <a:lstStyle/>
          <a:p>
            <a:endParaRPr sz="1400"/>
          </a:p>
        </p:txBody>
      </p:sp>
      <p:sp>
        <p:nvSpPr>
          <p:cNvPr id="356" name="Google Shape;5955;p86"/>
          <p:cNvSpPr/>
          <p:nvPr/>
        </p:nvSpPr>
        <p:spPr>
          <a:xfrm>
            <a:off x="6505801" y="3532653"/>
            <a:ext cx="611955" cy="520979"/>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58B6C0"/>
          </a:solidFill>
          <a:ln>
            <a:noFill/>
          </a:ln>
        </p:spPr>
        <p:txBody>
          <a:bodyPr spcFirstLastPara="1" wrap="square" lIns="91417" tIns="91417" rIns="91417" bIns="91417" anchor="ctr" anchorCtr="0">
            <a:noAutofit/>
          </a:bodyPr>
          <a:lstStyle/>
          <a:p>
            <a:endParaRPr sz="1400"/>
          </a:p>
        </p:txBody>
      </p:sp>
      <p:grpSp>
        <p:nvGrpSpPr>
          <p:cNvPr id="357" name="Google Shape;5983;p86"/>
          <p:cNvGrpSpPr/>
          <p:nvPr/>
        </p:nvGrpSpPr>
        <p:grpSpPr>
          <a:xfrm>
            <a:off x="7369004" y="3452317"/>
            <a:ext cx="614997" cy="615953"/>
            <a:chOff x="-38538975" y="3954250"/>
            <a:chExt cx="318225" cy="316650"/>
          </a:xfrm>
          <a:solidFill>
            <a:srgbClr val="58B6C0"/>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p>
          </p:txBody>
        </p:sp>
        <p:sp>
          <p:nvSpPr>
            <p:cNvPr id="359" name="Google Shape;5985;p86"/>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60" name="Google Shape;5986;p86"/>
          <p:cNvGrpSpPr/>
          <p:nvPr/>
        </p:nvGrpSpPr>
        <p:grpSpPr>
          <a:xfrm>
            <a:off x="9804816" y="3428814"/>
            <a:ext cx="621037" cy="619017"/>
            <a:chOff x="-37385101" y="3949908"/>
            <a:chExt cx="321350" cy="318225"/>
          </a:xfrm>
          <a:solidFill>
            <a:srgbClr val="58B6C0"/>
          </a:solidFill>
        </p:grpSpPr>
        <p:sp>
          <p:nvSpPr>
            <p:cNvPr id="361" name="Google Shape;5987;p86"/>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17" tIns="91417" rIns="91417" bIns="91417" anchor="ctr" anchorCtr="0">
              <a:noAutofit/>
            </a:bodyPr>
            <a:lstStyle/>
            <a:p>
              <a:endParaRPr sz="1400"/>
            </a:p>
          </p:txBody>
        </p:sp>
        <p:sp>
          <p:nvSpPr>
            <p:cNvPr id="362" name="Google Shape;5988;p86"/>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63" name="Google Shape;6005;p86"/>
          <p:cNvGrpSpPr/>
          <p:nvPr/>
        </p:nvGrpSpPr>
        <p:grpSpPr>
          <a:xfrm>
            <a:off x="6535095" y="4660284"/>
            <a:ext cx="541672" cy="545169"/>
            <a:chOff x="-40011049" y="3972375"/>
            <a:chExt cx="316650" cy="316625"/>
          </a:xfrm>
          <a:solidFill>
            <a:srgbClr val="58B6C0"/>
          </a:solidFill>
        </p:grpSpPr>
        <p:sp>
          <p:nvSpPr>
            <p:cNvPr id="364" name="Google Shape;6006;p86"/>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17" tIns="91417" rIns="91417" bIns="91417" anchor="ctr" anchorCtr="0">
              <a:noAutofit/>
            </a:bodyPr>
            <a:lstStyle/>
            <a:p>
              <a:endParaRPr sz="1400"/>
            </a:p>
          </p:txBody>
        </p:sp>
        <p:sp>
          <p:nvSpPr>
            <p:cNvPr id="365" name="Google Shape;6007;p86"/>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66" name="Google Shape;6020;p86"/>
          <p:cNvGrpSpPr/>
          <p:nvPr/>
        </p:nvGrpSpPr>
        <p:grpSpPr>
          <a:xfrm>
            <a:off x="8197569" y="3444018"/>
            <a:ext cx="363859" cy="615953"/>
            <a:chOff x="-38109727" y="3955025"/>
            <a:chExt cx="188275" cy="316650"/>
          </a:xfrm>
          <a:solidFill>
            <a:srgbClr val="58B6C0"/>
          </a:solidFill>
        </p:grpSpPr>
        <p:sp>
          <p:nvSpPr>
            <p:cNvPr id="367" name="Google Shape;6021;p86"/>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17" tIns="91417" rIns="91417" bIns="91417" anchor="ctr" anchorCtr="0">
              <a:noAutofit/>
            </a:bodyPr>
            <a:lstStyle/>
            <a:p>
              <a:endParaRPr sz="1400"/>
            </a:p>
          </p:txBody>
        </p:sp>
        <p:sp>
          <p:nvSpPr>
            <p:cNvPr id="368" name="Google Shape;6022;p86"/>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17" tIns="91417" rIns="91417" bIns="91417" anchor="ctr" anchorCtr="0">
              <a:noAutofit/>
            </a:bodyPr>
            <a:lstStyle/>
            <a:p>
              <a:endParaRPr sz="1400"/>
            </a:p>
          </p:txBody>
        </p:sp>
      </p:grpSp>
      <p:grpSp>
        <p:nvGrpSpPr>
          <p:cNvPr id="369" name="Google Shape;6038;p86"/>
          <p:cNvGrpSpPr/>
          <p:nvPr/>
        </p:nvGrpSpPr>
        <p:grpSpPr>
          <a:xfrm>
            <a:off x="5061501" y="3472661"/>
            <a:ext cx="605867" cy="616731"/>
            <a:chOff x="-39647174" y="3972000"/>
            <a:chExt cx="313500" cy="317050"/>
          </a:xfrm>
          <a:solidFill>
            <a:srgbClr val="58B6C0"/>
          </a:solidFill>
        </p:grpSpPr>
        <p:sp>
          <p:nvSpPr>
            <p:cNvPr id="370" name="Google Shape;6039;p86"/>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17" tIns="91417" rIns="91417" bIns="91417" anchor="ctr" anchorCtr="0">
              <a:noAutofit/>
            </a:bodyPr>
            <a:lstStyle/>
            <a:p>
              <a:endParaRPr sz="1400"/>
            </a:p>
          </p:txBody>
        </p:sp>
        <p:sp>
          <p:nvSpPr>
            <p:cNvPr id="371" name="Google Shape;6040;p86"/>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17" tIns="91417" rIns="91417" bIns="91417" anchor="ctr" anchorCtr="0">
              <a:noAutofit/>
            </a:bodyPr>
            <a:lstStyle/>
            <a:p>
              <a:endParaRPr sz="1400"/>
            </a:p>
          </p:txBody>
        </p:sp>
        <p:sp>
          <p:nvSpPr>
            <p:cNvPr id="372" name="Google Shape;6041;p86"/>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17" tIns="91417" rIns="91417" bIns="91417" anchor="ctr" anchorCtr="0">
              <a:noAutofit/>
            </a:bodyPr>
            <a:lstStyle/>
            <a:p>
              <a:endParaRPr sz="1400"/>
            </a:p>
          </p:txBody>
        </p:sp>
      </p:grpSp>
      <p:grpSp>
        <p:nvGrpSpPr>
          <p:cNvPr id="373" name="Google Shape;6048;p86"/>
          <p:cNvGrpSpPr/>
          <p:nvPr/>
        </p:nvGrpSpPr>
        <p:grpSpPr>
          <a:xfrm>
            <a:off x="8940134" y="3435041"/>
            <a:ext cx="608911" cy="619017"/>
            <a:chOff x="-37804927" y="3953450"/>
            <a:chExt cx="315075" cy="318225"/>
          </a:xfrm>
          <a:solidFill>
            <a:srgbClr val="58B6C0"/>
          </a:solidFill>
        </p:grpSpPr>
        <p:sp>
          <p:nvSpPr>
            <p:cNvPr id="374" name="Google Shape;6049;p86"/>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17" tIns="91417" rIns="91417" bIns="91417" anchor="ctr" anchorCtr="0">
              <a:noAutofit/>
            </a:bodyPr>
            <a:lstStyle/>
            <a:p>
              <a:endParaRPr sz="1400"/>
            </a:p>
          </p:txBody>
        </p:sp>
        <p:sp>
          <p:nvSpPr>
            <p:cNvPr id="375" name="Google Shape;6050;p86"/>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17" tIns="91417" rIns="91417" bIns="91417" anchor="ctr" anchorCtr="0">
              <a:noAutofit/>
            </a:bodyPr>
            <a:lstStyle/>
            <a:p>
              <a:endParaRPr sz="1400"/>
            </a:p>
          </p:txBody>
        </p:sp>
        <p:sp>
          <p:nvSpPr>
            <p:cNvPr id="376" name="Google Shape;6051;p86"/>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77" name="Google Shape;5717;p85"/>
          <p:cNvGrpSpPr/>
          <p:nvPr/>
        </p:nvGrpSpPr>
        <p:grpSpPr>
          <a:xfrm>
            <a:off x="7423675" y="4697957"/>
            <a:ext cx="656428" cy="517207"/>
            <a:chOff x="5629975" y="3255775"/>
            <a:chExt cx="504500" cy="397500"/>
          </a:xfrm>
          <a:solidFill>
            <a:srgbClr val="58B6C0"/>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grpSp>
      <p:grpSp>
        <p:nvGrpSpPr>
          <p:cNvPr id="383" name="Google Shape;5723;p85"/>
          <p:cNvGrpSpPr/>
          <p:nvPr/>
        </p:nvGrpSpPr>
        <p:grpSpPr>
          <a:xfrm>
            <a:off x="4104107" y="3461125"/>
            <a:ext cx="741879" cy="609779"/>
            <a:chOff x="6234950" y="3255925"/>
            <a:chExt cx="483250" cy="397200"/>
          </a:xfrm>
          <a:solidFill>
            <a:srgbClr val="58B6C0"/>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grpSp>
    </p:spTree>
    <p:extLst>
      <p:ext uri="{BB962C8B-B14F-4D97-AF65-F5344CB8AC3E}">
        <p14:creationId xmlns:p14="http://schemas.microsoft.com/office/powerpoint/2010/main" val="98672349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8D1712-9D5D-1455-6FC5-E17F4FF10215}"/>
              </a:ext>
            </a:extLst>
          </p:cNvPr>
          <p:cNvSpPr/>
          <p:nvPr/>
        </p:nvSpPr>
        <p:spPr>
          <a:xfrm>
            <a:off x="4410695" y="2272445"/>
            <a:ext cx="3089307" cy="400110"/>
          </a:xfrm>
          <a:prstGeom prst="rect">
            <a:avLst/>
          </a:prstGeom>
        </p:spPr>
        <p:txBody>
          <a:bodyPr wrap="none">
            <a:spAutoFit/>
          </a:bodyPr>
          <a:lstStyle/>
          <a:p>
            <a:r>
              <a:rPr lang="en-US" altLang="ko-KR" sz="2000"/>
              <a:t>Presentation template by </a:t>
            </a:r>
            <a:endParaRPr lang="ko-KR" altLang="en-US" sz="2000"/>
          </a:p>
        </p:txBody>
      </p:sp>
      <p:sp>
        <p:nvSpPr>
          <p:cNvPr id="6" name="Título 1">
            <a:extLst>
              <a:ext uri="{FF2B5EF4-FFF2-40B4-BE49-F238E27FC236}">
                <a16:creationId xmlns:a16="http://schemas.microsoft.com/office/drawing/2014/main" id="{0A0A6377-AFA9-081F-2C94-AE1E8751CBD7}"/>
              </a:ext>
            </a:extLst>
          </p:cNvPr>
          <p:cNvSpPr txBox="1"/>
          <p:nvPr/>
        </p:nvSpPr>
        <p:spPr>
          <a:xfrm>
            <a:off x="890909" y="5870079"/>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solidFill>
                  <a:srgbClr val="36B9EC"/>
                </a:solidFill>
                <a:hlinkClick r:id="rId3">
                  <a:extLst>
                    <a:ext uri="{A12FA001-AC4F-418D-AE19-62706E023703}">
                      <ahyp:hlinkClr xmlns:ahyp="http://schemas.microsoft.com/office/drawing/2018/hyperlinkcolor" val="tx"/>
                    </a:ext>
                  </a:extLst>
                </a:hlinkClick>
              </a:rPr>
              <a:t>slidesppt.net</a:t>
            </a:r>
            <a:br>
              <a:rPr lang="en" sz="1200">
                <a:solidFill>
                  <a:schemeClr val="tx1">
                    <a:lumMod val="75000"/>
                    <a:lumOff val="25000"/>
                  </a:schemeClr>
                </a:solidFill>
                <a:latin typeface="Barlow" pitchFamily="2" charset="77"/>
                <a:hlinkClick r:id="rId3">
                  <a:extLst>
                    <a:ext uri="{A12FA001-AC4F-418D-AE19-62706E023703}">
                      <ahyp:hlinkClr xmlns:ahyp="http://schemas.microsoft.com/office/drawing/2018/hyperlinkcolor" val="tx"/>
                    </a:ext>
                  </a:extLst>
                </a:hlinkClick>
              </a:rPr>
            </a:br>
            <a:endParaRPr lang="en" sz="1200">
              <a:solidFill>
                <a:schemeClr val="tx1">
                  <a:lumMod val="75000"/>
                  <a:lumOff val="25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673740" y="2333652"/>
            <a:ext cx="1591037" cy="1591037"/>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p>
              <a:endParaRPr lang="es-PE" sz="140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9" name="Rectangle 2">
            <a:extLst>
              <a:ext uri="{FF2B5EF4-FFF2-40B4-BE49-F238E27FC236}">
                <a16:creationId xmlns:a16="http://schemas.microsoft.com/office/drawing/2014/main" id="{685BD3EE-80A3-B4D8-50C3-8C78B7AA64D1}"/>
              </a:ext>
            </a:extLst>
          </p:cNvPr>
          <p:cNvSpPr/>
          <p:nvPr/>
        </p:nvSpPr>
        <p:spPr>
          <a:xfrm>
            <a:off x="4313417" y="2575172"/>
            <a:ext cx="5204843" cy="1107996"/>
          </a:xfrm>
          <a:prstGeom prst="rect">
            <a:avLst/>
          </a:prstGeom>
        </p:spPr>
        <p:txBody>
          <a:bodyPr wrap="square">
            <a:spAutoFit/>
          </a:bodyPr>
          <a:lstStyle/>
          <a:p>
            <a:r>
              <a:rPr lang="en-US" altLang="ko-KR" sz="6600">
                <a:latin typeface="Bahnschrift" panose="020B0502040204020203" pitchFamily="34" charset="0"/>
                <a:cs typeface="Calibri" pitchFamily="34" charset="0"/>
              </a:rPr>
              <a:t>Slidesppt.net</a:t>
            </a:r>
            <a:endParaRPr lang="ko-KR" altLang="en-US" sz="660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5769442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p159="http://schemas.microsoft.com/office/powerpoint/2015/09/main" xmlns:p15="http://schemas.microsoft.com/office/powerpoint/2012/main" xmlns:a14="http://schemas.microsoft.com/office/drawing/2010/main"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rma libre: forma 12">
            <a:extLst>
              <a:ext uri="{FF2B5EF4-FFF2-40B4-BE49-F238E27FC236}">
                <a16:creationId xmlns:a16="http://schemas.microsoft.com/office/drawing/2014/main" id="{C83FAF04-C76B-467F-BFEE-7ACD3A01E9B3}"/>
              </a:ext>
            </a:extLst>
          </p:cNvPr>
          <p:cNvSpPr/>
          <p:nvPr/>
        </p:nvSpPr>
        <p:spPr>
          <a:xfrm rot="3408062">
            <a:off x="3126265" y="-1799014"/>
            <a:ext cx="8230373" cy="13957036"/>
          </a:xfrm>
          <a:custGeom>
            <a:avLst/>
            <a:gdLst>
              <a:gd name="connsiteX0" fmla="*/ 2491775 w 8230373"/>
              <a:gd name="connsiteY0" fmla="*/ 0 h 13957036"/>
              <a:gd name="connsiteX1" fmla="*/ 8230373 w 8230373"/>
              <a:gd name="connsiteY1" fmla="*/ 3755084 h 13957036"/>
              <a:gd name="connsiteX2" fmla="*/ 1554666 w 8230373"/>
              <a:gd name="connsiteY2" fmla="*/ 13957036 h 13957036"/>
              <a:gd name="connsiteX3" fmla="*/ 0 w 8230373"/>
              <a:gd name="connsiteY3" fmla="*/ 12939731 h 13957036"/>
              <a:gd name="connsiteX4" fmla="*/ 1 w 8230373"/>
              <a:gd name="connsiteY4" fmla="*/ 3807980 h 1395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0373" h="13957036">
                <a:moveTo>
                  <a:pt x="2491775" y="0"/>
                </a:moveTo>
                <a:lnTo>
                  <a:pt x="8230373" y="3755084"/>
                </a:lnTo>
                <a:lnTo>
                  <a:pt x="1554666" y="13957036"/>
                </a:lnTo>
                <a:lnTo>
                  <a:pt x="0" y="12939731"/>
                </a:lnTo>
                <a:lnTo>
                  <a:pt x="1" y="3807980"/>
                </a:lnTo>
                <a:close/>
              </a:path>
            </a:pathLst>
          </a:custGeom>
          <a:solidFill>
            <a:schemeClr val="accent3">
              <a:lumMod val="40000"/>
              <a:lumOff val="60000"/>
              <a:alpha val="54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PE" sz="1400"/>
          </a:p>
        </p:txBody>
      </p:sp>
      <p:grpSp>
        <p:nvGrpSpPr>
          <p:cNvPr id="3" name="그룹 2">
            <a:extLst>
              <a:ext uri="{FF2B5EF4-FFF2-40B4-BE49-F238E27FC236}">
                <a16:creationId xmlns:a16="http://schemas.microsoft.com/office/drawing/2014/main" id="{05711EF0-BE91-4CA8-9BAB-82AC2547E63A}"/>
              </a:ext>
            </a:extLst>
          </p:cNvPr>
          <p:cNvGrpSpPr/>
          <p:nvPr/>
        </p:nvGrpSpPr>
        <p:grpSpPr>
          <a:xfrm>
            <a:off x="8479317" y="883922"/>
            <a:ext cx="3046452" cy="1662658"/>
            <a:chOff x="8070434" y="1545803"/>
            <a:chExt cx="2925465" cy="1662658"/>
          </a:xfrm>
          <a:noFill/>
        </p:grpSpPr>
        <p:sp>
          <p:nvSpPr>
            <p:cNvPr id="4" name="TextBox 3">
              <a:extLst>
                <a:ext uri="{FF2B5EF4-FFF2-40B4-BE49-F238E27FC236}">
                  <a16:creationId xmlns:a16="http://schemas.microsoft.com/office/drawing/2014/main" id="{498BBE91-1B0B-490B-BE2A-CD3D2D2882E8}"/>
                </a:ext>
              </a:extLst>
            </p:cNvPr>
            <p:cNvSpPr txBox="1"/>
            <p:nvPr/>
          </p:nvSpPr>
          <p:spPr>
            <a:xfrm>
              <a:off x="8070434" y="2008132"/>
              <a:ext cx="2925465" cy="1200329"/>
            </a:xfrm>
            <a:prstGeom prst="rect">
              <a:avLst/>
            </a:prstGeom>
            <a:grpFill/>
          </p:spPr>
          <p:txBody>
            <a:bodyPr wrap="square" lIns="108000" rIns="108000"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 </a:t>
              </a:r>
              <a:r>
                <a:rPr lang="en-US" altLang="ko-KR" sz="1200">
                  <a:solidFill>
                    <a:schemeClr val="bg1"/>
                  </a:solidFill>
                  <a:ea typeface="HY견명조" pitchFamily="18" charset="-127"/>
                  <a:cs typeface="Arial" panose="020B0604020202020204" pitchFamily="34" charset="0"/>
                </a:rPr>
                <a:t>Get a modern PowerPoint  Presentation that is beautifully designed. I hope and I believe that this Template will your Time, Money and Reputation. </a:t>
              </a:r>
              <a:endParaRPr lang="en-US" altLang="ko-KR" sz="1200">
                <a:solidFill>
                  <a:schemeClr val="bg1"/>
                </a:solidFill>
                <a:ea typeface="FZShuTi" pitchFamily="2" charset="-122"/>
                <a:cs typeface="Arial" panose="020B0604020202020204" pitchFamily="34" charset="0"/>
              </a:endParaRPr>
            </a:p>
          </p:txBody>
        </p:sp>
        <p:sp>
          <p:nvSpPr>
            <p:cNvPr id="5" name="TextBox 4">
              <a:extLst>
                <a:ext uri="{FF2B5EF4-FFF2-40B4-BE49-F238E27FC236}">
                  <a16:creationId xmlns:a16="http://schemas.microsoft.com/office/drawing/2014/main" id="{FCC6EBD0-DF5B-4EE2-A230-D05A6519618A}"/>
                </a:ext>
              </a:extLst>
            </p:cNvPr>
            <p:cNvSpPr txBox="1"/>
            <p:nvPr/>
          </p:nvSpPr>
          <p:spPr>
            <a:xfrm>
              <a:off x="8070434" y="1545803"/>
              <a:ext cx="2925465" cy="507831"/>
            </a:xfrm>
            <a:prstGeom prst="rect">
              <a:avLst/>
            </a:prstGeom>
            <a:grpFill/>
          </p:spPr>
          <p:txBody>
            <a:bodyPr wrap="square" lIns="108000" rIns="108000" rtlCol="0" anchor="ctr">
              <a:spAutoFit/>
            </a:bodyPr>
            <a:lstStyle/>
            <a:p>
              <a:r>
                <a:rPr lang="en-US" altLang="ko-KR" sz="2700" b="1">
                  <a:solidFill>
                    <a:schemeClr val="bg1"/>
                  </a:solidFill>
                  <a:cs typeface="Arial" panose="020B0604020202020204" pitchFamily="34" charset="0"/>
                </a:rPr>
                <a:t>Contents Here</a:t>
              </a:r>
              <a:endParaRPr lang="ko-KR" altLang="en-US" sz="2700" b="1">
                <a:solidFill>
                  <a:schemeClr val="bg1"/>
                </a:solidFill>
                <a:cs typeface="Arial" panose="020B0604020202020204" pitchFamily="34" charset="0"/>
              </a:endParaRPr>
            </a:p>
          </p:txBody>
        </p:sp>
      </p:grpSp>
      <p:sp>
        <p:nvSpPr>
          <p:cNvPr id="6" name="TextBox 5">
            <a:extLst>
              <a:ext uri="{FF2B5EF4-FFF2-40B4-BE49-F238E27FC236}">
                <a16:creationId xmlns:a16="http://schemas.microsoft.com/office/drawing/2014/main" id="{606460CB-E570-43FD-893F-C1FD2E7830B3}"/>
              </a:ext>
            </a:extLst>
          </p:cNvPr>
          <p:cNvSpPr txBox="1"/>
          <p:nvPr/>
        </p:nvSpPr>
        <p:spPr>
          <a:xfrm>
            <a:off x="8479317" y="4648723"/>
            <a:ext cx="3046452" cy="646331"/>
          </a:xfrm>
          <a:prstGeom prst="rect">
            <a:avLst/>
          </a:prstGeom>
          <a:noFill/>
        </p:spPr>
        <p:txBody>
          <a:bodyPr wrap="square" lIns="108000" rIns="108000"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a:t>
            </a:r>
            <a:endParaRPr lang="en-US" altLang="ko-KR" sz="1200">
              <a:solidFill>
                <a:schemeClr val="bg1"/>
              </a:solidFill>
              <a:ea typeface="FZShuTi" pitchFamily="2" charset="-122"/>
              <a:cs typeface="Arial" panose="020B0604020202020204" pitchFamily="34" charset="0"/>
            </a:endParaRPr>
          </a:p>
        </p:txBody>
      </p:sp>
      <p:sp>
        <p:nvSpPr>
          <p:cNvPr id="7" name="TextBox 6">
            <a:extLst>
              <a:ext uri="{FF2B5EF4-FFF2-40B4-BE49-F238E27FC236}">
                <a16:creationId xmlns:a16="http://schemas.microsoft.com/office/drawing/2014/main" id="{357DD274-6419-4E37-BFF2-9D9446896092}"/>
              </a:ext>
            </a:extLst>
          </p:cNvPr>
          <p:cNvSpPr txBox="1"/>
          <p:nvPr/>
        </p:nvSpPr>
        <p:spPr>
          <a:xfrm>
            <a:off x="8479317" y="5541503"/>
            <a:ext cx="3046452" cy="646331"/>
          </a:xfrm>
          <a:prstGeom prst="rect">
            <a:avLst/>
          </a:prstGeom>
          <a:noFill/>
        </p:spPr>
        <p:txBody>
          <a:bodyPr wrap="square" lIns="108000" rIns="108000"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a:t>
            </a:r>
            <a:endParaRPr lang="en-US" altLang="ko-KR" sz="1200">
              <a:solidFill>
                <a:schemeClr val="bg1"/>
              </a:solidFill>
              <a:ea typeface="FZShuTi" pitchFamily="2" charset="-122"/>
              <a:cs typeface="Arial" panose="020B0604020202020204" pitchFamily="34" charset="0"/>
            </a:endParaRPr>
          </a:p>
        </p:txBody>
      </p:sp>
      <p:sp>
        <p:nvSpPr>
          <p:cNvPr id="11" name="Title 1">
            <a:extLst>
              <a:ext uri="{FF2B5EF4-FFF2-40B4-BE49-F238E27FC236}">
                <a16:creationId xmlns:a16="http://schemas.microsoft.com/office/drawing/2014/main" id="{9A689030-7A30-454E-88BE-A0D6E5C12432}"/>
              </a:ext>
            </a:extLst>
          </p:cNvPr>
          <p:cNvSpPr txBox="1"/>
          <p:nvPr/>
        </p:nvSpPr>
        <p:spPr>
          <a:xfrm>
            <a:off x="314412" y="624118"/>
            <a:ext cx="3907480" cy="1922462"/>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anose="020B0604020202020204" pitchFamily="34" charset="0"/>
              </a:defRPr>
            </a:lvl1pPr>
          </a:lstStyle>
          <a:p>
            <a:r>
              <a:rPr lang="en-US" altLang="ko-KR" sz="4000" b="1">
                <a:solidFill>
                  <a:srgbClr val="58B6C0"/>
                </a:solidFill>
              </a:rPr>
              <a:t>Simple Portfolio Presentation Designed</a:t>
            </a:r>
            <a:endParaRPr lang="ko-KR" altLang="en-US" sz="4000">
              <a:solidFill>
                <a:srgbClr val="58B6C0"/>
              </a:solidFill>
            </a:endParaRPr>
          </a:p>
        </p:txBody>
      </p:sp>
      <p:sp>
        <p:nvSpPr>
          <p:cNvPr id="12" name="TextBox 5">
            <a:extLst>
              <a:ext uri="{FF2B5EF4-FFF2-40B4-BE49-F238E27FC236}">
                <a16:creationId xmlns:a16="http://schemas.microsoft.com/office/drawing/2014/main" id="{606460CB-E570-43FD-893F-C1FD2E7830B3}"/>
              </a:ext>
            </a:extLst>
          </p:cNvPr>
          <p:cNvSpPr txBox="1"/>
          <p:nvPr/>
        </p:nvSpPr>
        <p:spPr>
          <a:xfrm>
            <a:off x="8479317" y="3755943"/>
            <a:ext cx="3046452" cy="646331"/>
          </a:xfrm>
          <a:prstGeom prst="rect">
            <a:avLst/>
          </a:prstGeom>
          <a:noFill/>
        </p:spPr>
        <p:txBody>
          <a:bodyPr wrap="square" lIns="108000" rIns="108000"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a:t>
            </a:r>
            <a:endParaRPr lang="en-US" altLang="ko-KR" sz="1200">
              <a:solidFill>
                <a:schemeClr val="bg1"/>
              </a:solidFill>
              <a:ea typeface="FZShuTi" pitchFamily="2" charset="-122"/>
              <a:cs typeface="Arial" panose="020B0604020202020204" pitchFamily="34" charset="0"/>
            </a:endParaRPr>
          </a:p>
        </p:txBody>
      </p:sp>
      <p:sp>
        <p:nvSpPr>
          <p:cNvPr id="14" name="TextBox 5">
            <a:extLst>
              <a:ext uri="{FF2B5EF4-FFF2-40B4-BE49-F238E27FC236}">
                <a16:creationId xmlns:a16="http://schemas.microsoft.com/office/drawing/2014/main" id="{606460CB-E570-43FD-893F-C1FD2E7830B3}"/>
              </a:ext>
            </a:extLst>
          </p:cNvPr>
          <p:cNvSpPr txBox="1"/>
          <p:nvPr/>
        </p:nvSpPr>
        <p:spPr>
          <a:xfrm>
            <a:off x="8479317" y="2969270"/>
            <a:ext cx="3046452" cy="646331"/>
          </a:xfrm>
          <a:prstGeom prst="rect">
            <a:avLst/>
          </a:prstGeom>
          <a:noFill/>
        </p:spPr>
        <p:txBody>
          <a:bodyPr wrap="square" lIns="108000" rIns="108000" rtlCol="0">
            <a:spAutoFit/>
          </a:bodyPr>
          <a:lstStyle/>
          <a:p>
            <a:r>
              <a:rPr lang="en-US" altLang="ko-KR" sz="1200">
                <a:solidFill>
                  <a:schemeClr val="bg1"/>
                </a:solidFill>
                <a:cs typeface="Arial" panose="020B0604020202020204" pitchFamily="34" charset="0"/>
              </a:rPr>
              <a:t>You can simply impress your audience and add a unique zing and appeal to your Presentations.</a:t>
            </a:r>
            <a:endParaRPr lang="en-US" altLang="ko-KR" sz="1200">
              <a:solidFill>
                <a:schemeClr val="bg1"/>
              </a:solidFill>
              <a:ea typeface="FZShuTi" pitchFamily="2" charset="-122"/>
              <a:cs typeface="Arial" panose="020B0604020202020204" pitchFamily="34" charset="0"/>
            </a:endParaRPr>
          </a:p>
        </p:txBody>
      </p:sp>
      <p:pic>
        <p:nvPicPr>
          <p:cNvPr id="8" name="Imagen 7">
            <a:extLst>
              <a:ext uri="{FF2B5EF4-FFF2-40B4-BE49-F238E27FC236}">
                <a16:creationId xmlns:a16="http://schemas.microsoft.com/office/drawing/2014/main" id="{047172CA-5EF7-4E32-88B3-09AA49A07C7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8064" y="0"/>
            <a:ext cx="6711253" cy="6858000"/>
          </a:xfrm>
          <a:prstGeom prst="rect">
            <a:avLst/>
          </a:prstGeom>
        </p:spPr>
      </p:pic>
    </p:spTree>
    <p:extLst>
      <p:ext uri="{BB962C8B-B14F-4D97-AF65-F5344CB8AC3E}">
        <p14:creationId xmlns:p14="http://schemas.microsoft.com/office/powerpoint/2010/main" val="18243024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10">
            <a:extLst>
              <a:ext uri="{FF2B5EF4-FFF2-40B4-BE49-F238E27FC236}">
                <a16:creationId xmlns:a16="http://schemas.microsoft.com/office/drawing/2014/main" id="{4C340741-F50F-42DB-90FB-3225517A1A41}"/>
              </a:ext>
            </a:extLst>
          </p:cNvPr>
          <p:cNvSpPr>
            <a:spLocks noChangeArrowheads="1"/>
          </p:cNvSpPr>
          <p:nvPr/>
        </p:nvSpPr>
        <p:spPr bwMode="auto">
          <a:xfrm>
            <a:off x="6407425" y="3686685"/>
            <a:ext cx="570083" cy="572563"/>
          </a:xfrm>
          <a:prstGeom prst="ellipse">
            <a:avLst/>
          </a:prstGeom>
          <a:solidFill>
            <a:schemeClr val="accent1"/>
          </a:solidFill>
          <a:ln w="9525" cmpd="sng">
            <a:noFill/>
            <a:round/>
          </a:ln>
        </p:spPr>
        <p:txBody>
          <a:bodyPr lIns="91467" tIns="45734" rIns="91467" bIns="45734"/>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11" name="Oval 11">
            <a:extLst>
              <a:ext uri="{FF2B5EF4-FFF2-40B4-BE49-F238E27FC236}">
                <a16:creationId xmlns:a16="http://schemas.microsoft.com/office/drawing/2014/main" id="{19454DCD-C26D-4758-B57C-BDDD05254121}"/>
              </a:ext>
            </a:extLst>
          </p:cNvPr>
          <p:cNvSpPr>
            <a:spLocks noChangeArrowheads="1"/>
          </p:cNvSpPr>
          <p:nvPr/>
        </p:nvSpPr>
        <p:spPr bwMode="auto">
          <a:xfrm>
            <a:off x="7754690" y="3686685"/>
            <a:ext cx="572310" cy="572563"/>
          </a:xfrm>
          <a:prstGeom prst="ellipse">
            <a:avLst/>
          </a:prstGeom>
          <a:solidFill>
            <a:schemeClr val="accent3"/>
          </a:solidFill>
          <a:ln w="9525" cmpd="sng">
            <a:noFill/>
            <a:round/>
          </a:ln>
        </p:spPr>
        <p:txBody>
          <a:bodyPr lIns="91467" tIns="45734" rIns="91467" bIns="45734"/>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12" name="Oval 12">
            <a:extLst>
              <a:ext uri="{FF2B5EF4-FFF2-40B4-BE49-F238E27FC236}">
                <a16:creationId xmlns:a16="http://schemas.microsoft.com/office/drawing/2014/main" id="{D106220C-FBB3-4927-B2A6-D137463B21CD}"/>
              </a:ext>
            </a:extLst>
          </p:cNvPr>
          <p:cNvSpPr>
            <a:spLocks noChangeArrowheads="1"/>
          </p:cNvSpPr>
          <p:nvPr/>
        </p:nvSpPr>
        <p:spPr bwMode="auto">
          <a:xfrm>
            <a:off x="9202165" y="3686685"/>
            <a:ext cx="570083" cy="572563"/>
          </a:xfrm>
          <a:prstGeom prst="ellipse">
            <a:avLst/>
          </a:prstGeom>
          <a:solidFill>
            <a:schemeClr val="accent2"/>
          </a:solidFill>
          <a:ln w="9525" cmpd="sng">
            <a:noFill/>
            <a:round/>
          </a:ln>
        </p:spPr>
        <p:txBody>
          <a:bodyPr lIns="91467" tIns="45734" rIns="91467" bIns="45734"/>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13" name="Oval 13">
            <a:extLst>
              <a:ext uri="{FF2B5EF4-FFF2-40B4-BE49-F238E27FC236}">
                <a16:creationId xmlns:a16="http://schemas.microsoft.com/office/drawing/2014/main" id="{B2E3189F-13FF-4826-ACAB-8D86FFE60AEB}"/>
              </a:ext>
            </a:extLst>
          </p:cNvPr>
          <p:cNvSpPr>
            <a:spLocks noChangeArrowheads="1"/>
          </p:cNvSpPr>
          <p:nvPr/>
        </p:nvSpPr>
        <p:spPr bwMode="auto">
          <a:xfrm>
            <a:off x="10649640" y="3686685"/>
            <a:ext cx="570083" cy="572563"/>
          </a:xfrm>
          <a:prstGeom prst="ellipse">
            <a:avLst/>
          </a:prstGeom>
          <a:solidFill>
            <a:schemeClr val="accent4"/>
          </a:solidFill>
          <a:ln w="9525" cmpd="sng">
            <a:noFill/>
            <a:round/>
          </a:ln>
        </p:spPr>
        <p:txBody>
          <a:bodyPr lIns="91467" tIns="45734" rIns="91467" bIns="45734"/>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nvGrpSpPr>
          <p:cNvPr id="14" name="Group 14">
            <a:extLst>
              <a:ext uri="{FF2B5EF4-FFF2-40B4-BE49-F238E27FC236}">
                <a16:creationId xmlns:a16="http://schemas.microsoft.com/office/drawing/2014/main" id="{853E3A96-DCF6-497A-ACB8-D29AC73D99E7}"/>
              </a:ext>
            </a:extLst>
          </p:cNvPr>
          <p:cNvGrpSpPr/>
          <p:nvPr/>
        </p:nvGrpSpPr>
        <p:grpSpPr>
          <a:xfrm>
            <a:off x="10794390" y="3831495"/>
            <a:ext cx="285041" cy="280713"/>
            <a:chOff x="0" y="0"/>
            <a:chExt cx="140" cy="139"/>
          </a:xfrm>
          <a:solidFill>
            <a:schemeClr val="bg1"/>
          </a:solidFill>
        </p:grpSpPr>
        <p:sp>
          <p:nvSpPr>
            <p:cNvPr id="15" name="Freeform 15">
              <a:extLst>
                <a:ext uri="{FF2B5EF4-FFF2-40B4-BE49-F238E27FC236}">
                  <a16:creationId xmlns:a16="http://schemas.microsoft.com/office/drawing/2014/main" id="{7287B840-0D32-4138-BD16-EEAB04B564A0}"/>
                </a:ext>
              </a:extLst>
            </p:cNvPr>
            <p:cNvSpPr>
              <a:spLocks noEditPoints="1"/>
            </p:cNvSpPr>
            <p:nvPr/>
          </p:nvSpPr>
          <p:spPr bwMode="auto">
            <a:xfrm>
              <a:off x="0" y="0"/>
              <a:ext cx="140" cy="139"/>
            </a:xfrm>
            <a:custGeom>
              <a:avLst/>
              <a:gdLst>
                <a:gd name="T0" fmla="*/ 70 w 79"/>
                <a:gd name="T1" fmla="*/ 35 h 78"/>
                <a:gd name="T2" fmla="*/ 63 w 79"/>
                <a:gd name="T3" fmla="*/ 20 h 78"/>
                <a:gd name="T4" fmla="*/ 69 w 79"/>
                <a:gd name="T5" fmla="*/ 13 h 78"/>
                <a:gd name="T6" fmla="*/ 65 w 79"/>
                <a:gd name="T7" fmla="*/ 9 h 78"/>
                <a:gd name="T8" fmla="*/ 58 w 79"/>
                <a:gd name="T9" fmla="*/ 15 h 78"/>
                <a:gd name="T10" fmla="*/ 43 w 79"/>
                <a:gd name="T11" fmla="*/ 9 h 78"/>
                <a:gd name="T12" fmla="*/ 43 w 79"/>
                <a:gd name="T13" fmla="*/ 0 h 78"/>
                <a:gd name="T14" fmla="*/ 36 w 79"/>
                <a:gd name="T15" fmla="*/ 0 h 78"/>
                <a:gd name="T16" fmla="*/ 36 w 79"/>
                <a:gd name="T17" fmla="*/ 9 h 78"/>
                <a:gd name="T18" fmla="*/ 20 w 79"/>
                <a:gd name="T19" fmla="*/ 15 h 78"/>
                <a:gd name="T20" fmla="*/ 14 w 79"/>
                <a:gd name="T21" fmla="*/ 9 h 78"/>
                <a:gd name="T22" fmla="*/ 9 w 79"/>
                <a:gd name="T23" fmla="*/ 13 h 78"/>
                <a:gd name="T24" fmla="*/ 16 w 79"/>
                <a:gd name="T25" fmla="*/ 20 h 78"/>
                <a:gd name="T26" fmla="*/ 9 w 79"/>
                <a:gd name="T27" fmla="*/ 35 h 78"/>
                <a:gd name="T28" fmla="*/ 0 w 79"/>
                <a:gd name="T29" fmla="*/ 35 h 78"/>
                <a:gd name="T30" fmla="*/ 0 w 79"/>
                <a:gd name="T31" fmla="*/ 42 h 78"/>
                <a:gd name="T32" fmla="*/ 9 w 79"/>
                <a:gd name="T33" fmla="*/ 42 h 78"/>
                <a:gd name="T34" fmla="*/ 16 w 79"/>
                <a:gd name="T35" fmla="*/ 58 h 78"/>
                <a:gd name="T36" fmla="*/ 9 w 79"/>
                <a:gd name="T37" fmla="*/ 64 h 78"/>
                <a:gd name="T38" fmla="*/ 14 w 79"/>
                <a:gd name="T39" fmla="*/ 69 h 78"/>
                <a:gd name="T40" fmla="*/ 20 w 79"/>
                <a:gd name="T41" fmla="*/ 63 h 78"/>
                <a:gd name="T42" fmla="*/ 36 w 79"/>
                <a:gd name="T43" fmla="*/ 69 h 78"/>
                <a:gd name="T44" fmla="*/ 36 w 79"/>
                <a:gd name="T45" fmla="*/ 78 h 78"/>
                <a:gd name="T46" fmla="*/ 43 w 79"/>
                <a:gd name="T47" fmla="*/ 78 h 78"/>
                <a:gd name="T48" fmla="*/ 43 w 79"/>
                <a:gd name="T49" fmla="*/ 69 h 78"/>
                <a:gd name="T50" fmla="*/ 58 w 79"/>
                <a:gd name="T51" fmla="*/ 63 h 78"/>
                <a:gd name="T52" fmla="*/ 65 w 79"/>
                <a:gd name="T53" fmla="*/ 69 h 78"/>
                <a:gd name="T54" fmla="*/ 69 w 79"/>
                <a:gd name="T55" fmla="*/ 64 h 78"/>
                <a:gd name="T56" fmla="*/ 63 w 79"/>
                <a:gd name="T57" fmla="*/ 58 h 78"/>
                <a:gd name="T58" fmla="*/ 70 w 79"/>
                <a:gd name="T59" fmla="*/ 42 h 78"/>
                <a:gd name="T60" fmla="*/ 79 w 79"/>
                <a:gd name="T61" fmla="*/ 42 h 78"/>
                <a:gd name="T62" fmla="*/ 79 w 79"/>
                <a:gd name="T63" fmla="*/ 35 h 78"/>
                <a:gd name="T64" fmla="*/ 70 w 79"/>
                <a:gd name="T65" fmla="*/ 35 h 78"/>
                <a:gd name="T66" fmla="*/ 16 w 79"/>
                <a:gd name="T67" fmla="*/ 39 h 78"/>
                <a:gd name="T68" fmla="*/ 39 w 79"/>
                <a:gd name="T69" fmla="*/ 15 h 78"/>
                <a:gd name="T70" fmla="*/ 63 w 79"/>
                <a:gd name="T71" fmla="*/ 39 h 78"/>
                <a:gd name="T72" fmla="*/ 39 w 79"/>
                <a:gd name="T73" fmla="*/ 62 h 78"/>
                <a:gd name="T74" fmla="*/ 16 w 79"/>
                <a:gd name="T7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8">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16" name="Freeform 16">
              <a:extLst>
                <a:ext uri="{FF2B5EF4-FFF2-40B4-BE49-F238E27FC236}">
                  <a16:creationId xmlns:a16="http://schemas.microsoft.com/office/drawing/2014/main" id="{11B2C5BB-CBE5-448D-A4E4-7EC266278580}"/>
                </a:ext>
              </a:extLst>
            </p:cNvPr>
            <p:cNvSpPr>
              <a:spLocks noEditPoints="1"/>
            </p:cNvSpPr>
            <p:nvPr/>
          </p:nvSpPr>
          <p:spPr bwMode="auto">
            <a:xfrm>
              <a:off x="50" y="50"/>
              <a:ext cx="41" cy="39"/>
            </a:xfrm>
            <a:custGeom>
              <a:avLst/>
              <a:gdLst>
                <a:gd name="T0" fmla="*/ 23 w 23"/>
                <a:gd name="T1" fmla="*/ 11 h 22"/>
                <a:gd name="T2" fmla="*/ 11 w 23"/>
                <a:gd name="T3" fmla="*/ 0 h 22"/>
                <a:gd name="T4" fmla="*/ 0 w 23"/>
                <a:gd name="T5" fmla="*/ 11 h 22"/>
                <a:gd name="T6" fmla="*/ 11 w 23"/>
                <a:gd name="T7" fmla="*/ 22 h 22"/>
                <a:gd name="T8" fmla="*/ 23 w 23"/>
                <a:gd name="T9" fmla="*/ 11 h 22"/>
                <a:gd name="T10" fmla="*/ 7 w 23"/>
                <a:gd name="T11" fmla="*/ 11 h 22"/>
                <a:gd name="T12" fmla="*/ 11 w 23"/>
                <a:gd name="T13" fmla="*/ 6 h 22"/>
                <a:gd name="T14" fmla="*/ 16 w 23"/>
                <a:gd name="T15" fmla="*/ 11 h 22"/>
                <a:gd name="T16" fmla="*/ 11 w 23"/>
                <a:gd name="T17" fmla="*/ 15 h 22"/>
                <a:gd name="T18" fmla="*/ 7 w 23"/>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grpSp>
        <p:nvGrpSpPr>
          <p:cNvPr id="17" name="Group 17">
            <a:extLst>
              <a:ext uri="{FF2B5EF4-FFF2-40B4-BE49-F238E27FC236}">
                <a16:creationId xmlns:a16="http://schemas.microsoft.com/office/drawing/2014/main" id="{196322FB-AC45-4CF6-91C6-B7EF6326AEAF}"/>
              </a:ext>
            </a:extLst>
          </p:cNvPr>
          <p:cNvGrpSpPr/>
          <p:nvPr/>
        </p:nvGrpSpPr>
        <p:grpSpPr>
          <a:xfrm>
            <a:off x="7952885" y="3849318"/>
            <a:ext cx="187058" cy="240610"/>
            <a:chOff x="0" y="0"/>
            <a:chExt cx="109" cy="141"/>
          </a:xfrm>
          <a:solidFill>
            <a:schemeClr val="bg1"/>
          </a:solidFill>
        </p:grpSpPr>
        <p:sp>
          <p:nvSpPr>
            <p:cNvPr id="18" name="Freeform 18">
              <a:extLst>
                <a:ext uri="{FF2B5EF4-FFF2-40B4-BE49-F238E27FC236}">
                  <a16:creationId xmlns:a16="http://schemas.microsoft.com/office/drawing/2014/main" id="{248828FE-11C3-464B-BDD5-59CE070335F8}"/>
                </a:ext>
              </a:extLst>
            </p:cNvPr>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19" name="Freeform 19">
              <a:extLst>
                <a:ext uri="{FF2B5EF4-FFF2-40B4-BE49-F238E27FC236}">
                  <a16:creationId xmlns:a16="http://schemas.microsoft.com/office/drawing/2014/main" id="{3ADABBED-2D6C-4B94-BC02-5F4A96E94AA1}"/>
                </a:ext>
              </a:extLst>
            </p:cNvPr>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0" name="Rectangle 20">
              <a:extLst>
                <a:ext uri="{FF2B5EF4-FFF2-40B4-BE49-F238E27FC236}">
                  <a16:creationId xmlns:a16="http://schemas.microsoft.com/office/drawing/2014/main" id="{25B6C129-E689-476A-A130-66B1A687384C}"/>
                </a:ext>
              </a:extLst>
            </p:cNvPr>
            <p:cNvSpPr>
              <a:spLocks noChangeArrowheads="1"/>
            </p:cNvSpPr>
            <p:nvPr/>
          </p:nvSpPr>
          <p:spPr bwMode="auto">
            <a:xfrm>
              <a:off x="37" y="102"/>
              <a:ext cx="34"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grpSp>
        <p:nvGrpSpPr>
          <p:cNvPr id="21" name="Group 21">
            <a:extLst>
              <a:ext uri="{FF2B5EF4-FFF2-40B4-BE49-F238E27FC236}">
                <a16:creationId xmlns:a16="http://schemas.microsoft.com/office/drawing/2014/main" id="{4AE0A249-C5AC-4E7E-BB60-FB0D6E63B7D6}"/>
              </a:ext>
            </a:extLst>
          </p:cNvPr>
          <p:cNvGrpSpPr/>
          <p:nvPr/>
        </p:nvGrpSpPr>
        <p:grpSpPr>
          <a:xfrm>
            <a:off x="9366956" y="3853774"/>
            <a:ext cx="244957" cy="236155"/>
            <a:chOff x="0" y="0"/>
            <a:chExt cx="141" cy="139"/>
          </a:xfrm>
        </p:grpSpPr>
        <p:sp>
          <p:nvSpPr>
            <p:cNvPr id="22" name="Freeform 22">
              <a:extLst>
                <a:ext uri="{FF2B5EF4-FFF2-40B4-BE49-F238E27FC236}">
                  <a16:creationId xmlns:a16="http://schemas.microsoft.com/office/drawing/2014/main" id="{C22B07EF-EE32-46E7-935C-A79094589858}"/>
                </a:ext>
              </a:extLst>
            </p:cNvPr>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3" name="Freeform 23">
              <a:extLst>
                <a:ext uri="{FF2B5EF4-FFF2-40B4-BE49-F238E27FC236}">
                  <a16:creationId xmlns:a16="http://schemas.microsoft.com/office/drawing/2014/main" id="{3E41A39A-FF94-4534-B7F8-1F9F5D9267A6}"/>
                </a:ext>
              </a:extLst>
            </p:cNvPr>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1">
                  <a:moveTo>
                    <a:pt x="11" y="0"/>
                  </a:moveTo>
                  <a:lnTo>
                    <a:pt x="11" y="11"/>
                  </a:lnTo>
                  <a:lnTo>
                    <a:pt x="41" y="11"/>
                  </a:lnTo>
                  <a:lnTo>
                    <a:pt x="0" y="52"/>
                  </a:lnTo>
                  <a:lnTo>
                    <a:pt x="9" y="61"/>
                  </a:lnTo>
                  <a:lnTo>
                    <a:pt x="50" y="20"/>
                  </a:lnTo>
                  <a:lnTo>
                    <a:pt x="50" y="50"/>
                  </a:lnTo>
                  <a:lnTo>
                    <a:pt x="63" y="50"/>
                  </a:lnTo>
                  <a:lnTo>
                    <a:pt x="63" y="0"/>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grpSp>
        <p:nvGrpSpPr>
          <p:cNvPr id="24" name="Group 24">
            <a:extLst>
              <a:ext uri="{FF2B5EF4-FFF2-40B4-BE49-F238E27FC236}">
                <a16:creationId xmlns:a16="http://schemas.microsoft.com/office/drawing/2014/main" id="{0C386854-30AE-45E4-99E7-5892314740CB}"/>
              </a:ext>
            </a:extLst>
          </p:cNvPr>
          <p:cNvGrpSpPr/>
          <p:nvPr/>
        </p:nvGrpSpPr>
        <p:grpSpPr>
          <a:xfrm>
            <a:off x="6569989" y="3849318"/>
            <a:ext cx="244957" cy="240610"/>
            <a:chOff x="0" y="0"/>
            <a:chExt cx="141" cy="141"/>
          </a:xfrm>
        </p:grpSpPr>
        <p:sp>
          <p:nvSpPr>
            <p:cNvPr id="25" name="Freeform 25">
              <a:extLst>
                <a:ext uri="{FF2B5EF4-FFF2-40B4-BE49-F238E27FC236}">
                  <a16:creationId xmlns:a16="http://schemas.microsoft.com/office/drawing/2014/main" id="{57197BB8-CD1C-4333-B03A-AD085F8157D6}"/>
                </a:ext>
              </a:extLst>
            </p:cNvPr>
            <p:cNvSpPr>
              <a:spLocks noEditPoints="1"/>
            </p:cNvSpPr>
            <p:nvPr/>
          </p:nvSpPr>
          <p:spPr bwMode="auto">
            <a:xfrm>
              <a:off x="79" y="79"/>
              <a:ext cx="62" cy="62"/>
            </a:xfrm>
            <a:custGeom>
              <a:avLst/>
              <a:gdLst>
                <a:gd name="T0" fmla="*/ 62 w 62"/>
                <a:gd name="T1" fmla="*/ 62 h 62"/>
                <a:gd name="T2" fmla="*/ 0 w 62"/>
                <a:gd name="T3" fmla="*/ 62 h 62"/>
                <a:gd name="T4" fmla="*/ 0 w 62"/>
                <a:gd name="T5" fmla="*/ 0 h 62"/>
                <a:gd name="T6" fmla="*/ 62 w 62"/>
                <a:gd name="T7" fmla="*/ 0 h 62"/>
                <a:gd name="T8" fmla="*/ 62 w 62"/>
                <a:gd name="T9" fmla="*/ 62 h 62"/>
                <a:gd name="T10" fmla="*/ 10 w 62"/>
                <a:gd name="T11" fmla="*/ 49 h 62"/>
                <a:gd name="T12" fmla="*/ 49 w 62"/>
                <a:gd name="T13" fmla="*/ 49 h 62"/>
                <a:gd name="T14" fmla="*/ 49 w 62"/>
                <a:gd name="T15" fmla="*/ 12 h 62"/>
                <a:gd name="T16" fmla="*/ 10 w 62"/>
                <a:gd name="T17" fmla="*/ 12 h 62"/>
                <a:gd name="T18" fmla="*/ 10 w 6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6" name="Freeform 26">
              <a:extLst>
                <a:ext uri="{FF2B5EF4-FFF2-40B4-BE49-F238E27FC236}">
                  <a16:creationId xmlns:a16="http://schemas.microsoft.com/office/drawing/2014/main" id="{EBEC2B1C-6248-4FFA-97AF-15E5EB1EFB08}"/>
                </a:ext>
              </a:extLst>
            </p:cNvPr>
            <p:cNvSpPr>
              <a:spLocks noEditPoints="1"/>
            </p:cNvSpPr>
            <p:nvPr/>
          </p:nvSpPr>
          <p:spPr bwMode="auto">
            <a:xfrm>
              <a:off x="0" y="79"/>
              <a:ext cx="63" cy="62"/>
            </a:xfrm>
            <a:custGeom>
              <a:avLst/>
              <a:gdLst>
                <a:gd name="T0" fmla="*/ 63 w 63"/>
                <a:gd name="T1" fmla="*/ 62 h 62"/>
                <a:gd name="T2" fmla="*/ 0 w 63"/>
                <a:gd name="T3" fmla="*/ 62 h 62"/>
                <a:gd name="T4" fmla="*/ 0 w 63"/>
                <a:gd name="T5" fmla="*/ 0 h 62"/>
                <a:gd name="T6" fmla="*/ 63 w 63"/>
                <a:gd name="T7" fmla="*/ 0 h 62"/>
                <a:gd name="T8" fmla="*/ 63 w 63"/>
                <a:gd name="T9" fmla="*/ 62 h 62"/>
                <a:gd name="T10" fmla="*/ 13 w 63"/>
                <a:gd name="T11" fmla="*/ 49 h 62"/>
                <a:gd name="T12" fmla="*/ 50 w 63"/>
                <a:gd name="T13" fmla="*/ 49 h 62"/>
                <a:gd name="T14" fmla="*/ 50 w 63"/>
                <a:gd name="T15" fmla="*/ 12 h 62"/>
                <a:gd name="T16" fmla="*/ 13 w 63"/>
                <a:gd name="T17" fmla="*/ 12 h 62"/>
                <a:gd name="T18" fmla="*/ 13 w 63"/>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7" name="Freeform 27">
              <a:extLst>
                <a:ext uri="{FF2B5EF4-FFF2-40B4-BE49-F238E27FC236}">
                  <a16:creationId xmlns:a16="http://schemas.microsoft.com/office/drawing/2014/main" id="{BC363A34-E27D-44BD-B768-C56C2419A4F6}"/>
                </a:ext>
              </a:extLst>
            </p:cNvPr>
            <p:cNvSpPr>
              <a:spLocks noEditPoints="1"/>
            </p:cNvSpPr>
            <p:nvPr/>
          </p:nvSpPr>
          <p:spPr bwMode="auto">
            <a:xfrm>
              <a:off x="79" y="0"/>
              <a:ext cx="62" cy="63"/>
            </a:xfrm>
            <a:custGeom>
              <a:avLst/>
              <a:gdLst>
                <a:gd name="T0" fmla="*/ 62 w 62"/>
                <a:gd name="T1" fmla="*/ 63 h 63"/>
                <a:gd name="T2" fmla="*/ 0 w 62"/>
                <a:gd name="T3" fmla="*/ 63 h 63"/>
                <a:gd name="T4" fmla="*/ 0 w 62"/>
                <a:gd name="T5" fmla="*/ 0 h 63"/>
                <a:gd name="T6" fmla="*/ 62 w 62"/>
                <a:gd name="T7" fmla="*/ 0 h 63"/>
                <a:gd name="T8" fmla="*/ 62 w 62"/>
                <a:gd name="T9" fmla="*/ 63 h 63"/>
                <a:gd name="T10" fmla="*/ 10 w 62"/>
                <a:gd name="T11" fmla="*/ 52 h 63"/>
                <a:gd name="T12" fmla="*/ 49 w 62"/>
                <a:gd name="T13" fmla="*/ 52 h 63"/>
                <a:gd name="T14" fmla="*/ 49 w 62"/>
                <a:gd name="T15" fmla="*/ 13 h 63"/>
                <a:gd name="T16" fmla="*/ 10 w 62"/>
                <a:gd name="T17" fmla="*/ 13 h 63"/>
                <a:gd name="T18" fmla="*/ 10 w 62"/>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sp>
          <p:nvSpPr>
            <p:cNvPr id="28" name="Freeform 28">
              <a:extLst>
                <a:ext uri="{FF2B5EF4-FFF2-40B4-BE49-F238E27FC236}">
                  <a16:creationId xmlns:a16="http://schemas.microsoft.com/office/drawing/2014/main" id="{648A6371-026E-42C7-B2F8-8EA39F0F0644}"/>
                </a:ext>
              </a:extLst>
            </p:cNvPr>
            <p:cNvSpPr>
              <a:spLocks noEditPoints="1"/>
            </p:cNvSpPr>
            <p:nvPr/>
          </p:nvSpPr>
          <p:spPr bwMode="auto">
            <a:xfrm>
              <a:off x="0" y="0"/>
              <a:ext cx="63" cy="63"/>
            </a:xfrm>
            <a:custGeom>
              <a:avLst/>
              <a:gdLst>
                <a:gd name="T0" fmla="*/ 63 w 63"/>
                <a:gd name="T1" fmla="*/ 63 h 63"/>
                <a:gd name="T2" fmla="*/ 0 w 63"/>
                <a:gd name="T3" fmla="*/ 63 h 63"/>
                <a:gd name="T4" fmla="*/ 0 w 63"/>
                <a:gd name="T5" fmla="*/ 0 h 63"/>
                <a:gd name="T6" fmla="*/ 63 w 63"/>
                <a:gd name="T7" fmla="*/ 0 h 63"/>
                <a:gd name="T8" fmla="*/ 63 w 63"/>
                <a:gd name="T9" fmla="*/ 63 h 63"/>
                <a:gd name="T10" fmla="*/ 13 w 63"/>
                <a:gd name="T11" fmla="*/ 52 h 63"/>
                <a:gd name="T12" fmla="*/ 50 w 63"/>
                <a:gd name="T13" fmla="*/ 52 h 63"/>
                <a:gd name="T14" fmla="*/ 50 w 63"/>
                <a:gd name="T15" fmla="*/ 13 h 63"/>
                <a:gd name="T16" fmla="*/ 13 w 63"/>
                <a:gd name="T17" fmla="*/ 13 h 63"/>
                <a:gd name="T18" fmla="*/ 13 w 63"/>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solidFill>
                  <a:schemeClr val="bg1">
                    <a:lumMod val="50000"/>
                  </a:schemeClr>
                </a:solidFill>
                <a:latin typeface="印品黑体" panose="00000500000000000000" pitchFamily="2" charset="-122"/>
                <a:ea typeface="印品黑体" panose="00000500000000000000" pitchFamily="2" charset="-122"/>
              </a:endParaRPr>
            </a:p>
          </p:txBody>
        </p:sp>
      </p:grpSp>
      <p:sp>
        <p:nvSpPr>
          <p:cNvPr id="29" name="Rectangle 29">
            <a:extLst>
              <a:ext uri="{FF2B5EF4-FFF2-40B4-BE49-F238E27FC236}">
                <a16:creationId xmlns:a16="http://schemas.microsoft.com/office/drawing/2014/main" id="{C99C737F-1B6D-44FC-9DC3-06713D8C199E}"/>
              </a:ext>
            </a:extLst>
          </p:cNvPr>
          <p:cNvSpPr>
            <a:spLocks noChangeArrowheads="1"/>
          </p:cNvSpPr>
          <p:nvPr/>
        </p:nvSpPr>
        <p:spPr bwMode="auto">
          <a:xfrm>
            <a:off x="6137972" y="1688283"/>
            <a:ext cx="5556079" cy="211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1400" b="1">
                <a:solidFill>
                  <a:schemeClr val="bg1">
                    <a:lumMod val="50000"/>
                  </a:schemeClr>
                </a:solidFill>
                <a:latin typeface="印品黑体" panose="00000500000000000000" pitchFamily="2" charset="-122"/>
                <a:ea typeface="印品黑体" panose="00000500000000000000" pitchFamily="2" charset="-122"/>
              </a:rPr>
              <a:t>Add text</a:t>
            </a:r>
          </a:p>
          <a:p>
            <a:pPr>
              <a:lnSpc>
                <a:spcPct val="120000"/>
              </a:lnSpc>
            </a:pPr>
            <a:endParaRPr lang="zh-CN" altLang="en-US" sz="1200">
              <a:solidFill>
                <a:schemeClr val="bg1">
                  <a:lumMod val="50000"/>
                </a:schemeClr>
              </a:solidFill>
              <a:latin typeface="印品黑体" panose="00000500000000000000" pitchFamily="2" charset="-122"/>
              <a:ea typeface="印品黑体" panose="00000500000000000000" pitchFamily="2" charset="-122"/>
            </a:endParaRPr>
          </a:p>
          <a:p>
            <a:pPr defTabSz="914674" fontAlgn="auto">
              <a:lnSpc>
                <a:spcPct val="120000"/>
              </a:lnSpc>
              <a:spcBef>
                <a:spcPts val="300"/>
              </a:spcBef>
              <a:spcAft>
                <a:spcPct val="0"/>
              </a:spcAft>
              <a:defRPr/>
            </a:pP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 Click here to add text Click here to add text Click here to add text Click here to add text Click here to add text Click here to add text Click here to add text Click here to add text Click here to add text Click here to add text Click here to add text</a:t>
            </a:r>
          </a:p>
          <a:p>
            <a:pPr defTabSz="914674" fontAlgn="auto">
              <a:lnSpc>
                <a:spcPct val="120000"/>
              </a:lnSpc>
              <a:spcBef>
                <a:spcPts val="300"/>
              </a:spcBef>
              <a:spcAft>
                <a:spcPct val="0"/>
              </a:spcAft>
              <a:defRPr/>
            </a:pP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 Click here to add text Click here to add text Click here to add text Click here to add text Click here to add text</a:t>
            </a:r>
          </a:p>
          <a:p>
            <a:pPr defTabSz="914674" fontAlgn="auto">
              <a:lnSpc>
                <a:spcPct val="120000"/>
              </a:lnSpc>
              <a:spcBef>
                <a:spcPts val="300"/>
              </a:spcBef>
              <a:spcAft>
                <a:spcPct val="0"/>
              </a:spcAft>
              <a:defRPr/>
            </a:pPr>
            <a:endParaRPr lang="en-US" altLang="zh-CN" sz="1200">
              <a:solidFill>
                <a:schemeClr val="bg1">
                  <a:lumMod val="50000"/>
                </a:schemeClr>
              </a:solidFill>
              <a:latin typeface="印品黑体" panose="00000500000000000000" pitchFamily="2" charset="-122"/>
              <a:ea typeface="印品黑体" panose="00000500000000000000" pitchFamily="2" charset="-122"/>
            </a:endParaRPr>
          </a:p>
        </p:txBody>
      </p:sp>
      <p:sp>
        <p:nvSpPr>
          <p:cNvPr id="30" name="Rectangle 30">
            <a:extLst>
              <a:ext uri="{FF2B5EF4-FFF2-40B4-BE49-F238E27FC236}">
                <a16:creationId xmlns:a16="http://schemas.microsoft.com/office/drawing/2014/main" id="{A438BAF1-6980-40D9-9B2F-FE03E3ADB6AE}"/>
              </a:ext>
            </a:extLst>
          </p:cNvPr>
          <p:cNvSpPr>
            <a:spLocks noChangeArrowheads="1"/>
          </p:cNvSpPr>
          <p:nvPr/>
        </p:nvSpPr>
        <p:spPr bwMode="auto">
          <a:xfrm>
            <a:off x="6137972" y="5047915"/>
            <a:ext cx="5556079" cy="4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14674" fontAlgn="auto">
              <a:lnSpc>
                <a:spcPct val="120000"/>
              </a:lnSpc>
              <a:spcBef>
                <a:spcPts val="300"/>
              </a:spcBef>
              <a:spcAft>
                <a:spcPct val="0"/>
              </a:spcAft>
              <a:defRPr/>
            </a:pP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add text Click here to add text Click here to add text Click here to add text Click here to add text Click here to add text</a:t>
            </a:r>
          </a:p>
        </p:txBody>
      </p:sp>
      <p:sp>
        <p:nvSpPr>
          <p:cNvPr id="31" name="Rectangle 31">
            <a:extLst>
              <a:ext uri="{FF2B5EF4-FFF2-40B4-BE49-F238E27FC236}">
                <a16:creationId xmlns:a16="http://schemas.microsoft.com/office/drawing/2014/main" id="{7F5783A7-0CBC-47CC-9F87-FED36F1CF5F8}"/>
              </a:ext>
            </a:extLst>
          </p:cNvPr>
          <p:cNvSpPr>
            <a:spLocks noChangeArrowheads="1"/>
          </p:cNvSpPr>
          <p:nvPr/>
        </p:nvSpPr>
        <p:spPr bwMode="auto">
          <a:xfrm>
            <a:off x="10290467" y="4415199"/>
            <a:ext cx="1315159"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Add text</a:t>
            </a:r>
            <a:r>
              <a:rPr lang="zh-CN" altLang="zh-CN" sz="1200" b="1">
                <a:solidFill>
                  <a:schemeClr val="bg1">
                    <a:lumMod val="50000"/>
                  </a:schemeClr>
                </a:solidFill>
                <a:latin typeface="印品黑体" panose="00000500000000000000" pitchFamily="2" charset="-122"/>
                <a:ea typeface="印品黑体" panose="00000500000000000000" pitchFamily="2" charset="-122"/>
              </a:rPr>
              <a:t>t </a:t>
            </a:r>
          </a:p>
        </p:txBody>
      </p:sp>
      <p:sp>
        <p:nvSpPr>
          <p:cNvPr id="32" name="Rectangle 32">
            <a:extLst>
              <a:ext uri="{FF2B5EF4-FFF2-40B4-BE49-F238E27FC236}">
                <a16:creationId xmlns:a16="http://schemas.microsoft.com/office/drawing/2014/main" id="{94FF53FC-2213-4599-9074-C19892B48959}"/>
              </a:ext>
            </a:extLst>
          </p:cNvPr>
          <p:cNvSpPr>
            <a:spLocks noChangeArrowheads="1"/>
          </p:cNvSpPr>
          <p:nvPr/>
        </p:nvSpPr>
        <p:spPr bwMode="auto">
          <a:xfrm>
            <a:off x="8874913" y="4415199"/>
            <a:ext cx="1204552"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Add text</a:t>
            </a:r>
            <a:endParaRPr lang="zh-CN" altLang="zh-CN" sz="1200" b="1">
              <a:solidFill>
                <a:schemeClr val="bg1">
                  <a:lumMod val="50000"/>
                </a:schemeClr>
              </a:solidFill>
              <a:latin typeface="印品黑体" panose="00000500000000000000" pitchFamily="2" charset="-122"/>
              <a:ea typeface="印品黑体" panose="00000500000000000000" pitchFamily="2" charset="-122"/>
            </a:endParaRPr>
          </a:p>
        </p:txBody>
      </p:sp>
      <p:sp>
        <p:nvSpPr>
          <p:cNvPr id="33" name="Rectangle 33">
            <a:extLst>
              <a:ext uri="{FF2B5EF4-FFF2-40B4-BE49-F238E27FC236}">
                <a16:creationId xmlns:a16="http://schemas.microsoft.com/office/drawing/2014/main" id="{87E2B884-F65A-401A-AEDF-3FF98D36519F}"/>
              </a:ext>
            </a:extLst>
          </p:cNvPr>
          <p:cNvSpPr>
            <a:spLocks noChangeArrowheads="1"/>
          </p:cNvSpPr>
          <p:nvPr/>
        </p:nvSpPr>
        <p:spPr bwMode="auto">
          <a:xfrm>
            <a:off x="7398489" y="4415199"/>
            <a:ext cx="1204552"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Add text</a:t>
            </a:r>
            <a:endParaRPr lang="zh-CN" altLang="zh-CN" sz="1200" b="1">
              <a:solidFill>
                <a:schemeClr val="bg1">
                  <a:lumMod val="50000"/>
                </a:schemeClr>
              </a:solidFill>
              <a:latin typeface="印品黑体" panose="00000500000000000000" pitchFamily="2" charset="-122"/>
              <a:ea typeface="印品黑体" panose="00000500000000000000" pitchFamily="2" charset="-122"/>
            </a:endParaRPr>
          </a:p>
        </p:txBody>
      </p:sp>
      <p:sp>
        <p:nvSpPr>
          <p:cNvPr id="34" name="Rectangle 34">
            <a:extLst>
              <a:ext uri="{FF2B5EF4-FFF2-40B4-BE49-F238E27FC236}">
                <a16:creationId xmlns:a16="http://schemas.microsoft.com/office/drawing/2014/main" id="{EA8EB033-42A0-45BB-B75C-C249EF3A0E7A}"/>
              </a:ext>
            </a:extLst>
          </p:cNvPr>
          <p:cNvSpPr>
            <a:spLocks noChangeArrowheads="1"/>
          </p:cNvSpPr>
          <p:nvPr/>
        </p:nvSpPr>
        <p:spPr bwMode="auto">
          <a:xfrm>
            <a:off x="6094647" y="4415199"/>
            <a:ext cx="1204552" cy="27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67" tIns="45734" rIns="91467" bIns="45734">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Add text</a:t>
            </a:r>
            <a:endParaRPr lang="zh-CN" altLang="zh-CN" sz="1200" b="1">
              <a:solidFill>
                <a:schemeClr val="bg1">
                  <a:lumMod val="50000"/>
                </a:schemeClr>
              </a:solidFill>
              <a:latin typeface="印品黑体" panose="00000500000000000000" pitchFamily="2" charset="-122"/>
              <a:ea typeface="印品黑体" panose="00000500000000000000" pitchFamily="2" charset="-122"/>
            </a:endParaRPr>
          </a:p>
        </p:txBody>
      </p:sp>
      <p:sp>
        <p:nvSpPr>
          <p:cNvPr id="40" name="矩形 8">
            <a:extLst>
              <a:ext uri="{FF2B5EF4-FFF2-40B4-BE49-F238E27FC236}">
                <a16:creationId xmlns:a16="http://schemas.microsoft.com/office/drawing/2014/main" id="{91A2DE73-4AD0-4317-A3A7-1B039EF239AF}"/>
              </a:ext>
            </a:extLst>
          </p:cNvPr>
          <p:cNvSpPr/>
          <p:nvPr/>
        </p:nvSpPr>
        <p:spPr>
          <a:xfrm>
            <a:off x="1453372" y="18189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Title text added</a:t>
            </a:r>
            <a:endParaRPr lang="zh-CN" altLang="en-US"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42" name="Imagen 41">
            <a:extLst>
              <a:ext uri="{FF2B5EF4-FFF2-40B4-BE49-F238E27FC236}">
                <a16:creationId xmlns:a16="http://schemas.microsoft.com/office/drawing/2014/main" id="{B453E019-9469-4218-8D81-5466474276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0185" y="599728"/>
            <a:ext cx="5444697" cy="6258272"/>
          </a:xfrm>
          <a:prstGeom prst="rect">
            <a:avLst/>
          </a:prstGeom>
        </p:spPr>
      </p:pic>
    </p:spTree>
    <p:extLst>
      <p:ext uri="{BB962C8B-B14F-4D97-AF65-F5344CB8AC3E}">
        <p14:creationId xmlns:p14="http://schemas.microsoft.com/office/powerpoint/2010/main" val="16160213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2">
            <a:extLst>
              <a:ext uri="{FF2B5EF4-FFF2-40B4-BE49-F238E27FC236}">
                <a16:creationId xmlns:a16="http://schemas.microsoft.com/office/drawing/2014/main" id="{860D56BC-CDD9-49F0-8E98-AFA7646E8AF3}"/>
              </a:ext>
            </a:extLst>
          </p:cNvPr>
          <p:cNvSpPr/>
          <p:nvPr/>
        </p:nvSpPr>
        <p:spPr>
          <a:xfrm>
            <a:off x="1366124" y="2592820"/>
            <a:ext cx="793081" cy="7931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印品黑体" panose="00000500000000000000" pitchFamily="2" charset="-122"/>
              <a:ea typeface="印品黑体" panose="00000500000000000000" pitchFamily="2" charset="-122"/>
            </a:endParaRPr>
          </a:p>
        </p:txBody>
      </p:sp>
      <p:sp>
        <p:nvSpPr>
          <p:cNvPr id="3" name="椭圆 13">
            <a:extLst>
              <a:ext uri="{FF2B5EF4-FFF2-40B4-BE49-F238E27FC236}">
                <a16:creationId xmlns:a16="http://schemas.microsoft.com/office/drawing/2014/main" id="{4D2B106C-1431-4970-8866-E4DD2E926EAE}"/>
              </a:ext>
            </a:extLst>
          </p:cNvPr>
          <p:cNvSpPr/>
          <p:nvPr/>
        </p:nvSpPr>
        <p:spPr>
          <a:xfrm>
            <a:off x="4237223" y="2592820"/>
            <a:ext cx="793081" cy="7931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印品黑体" panose="00000500000000000000" pitchFamily="2" charset="-122"/>
              <a:ea typeface="印品黑体" panose="00000500000000000000" pitchFamily="2" charset="-122"/>
            </a:endParaRPr>
          </a:p>
        </p:txBody>
      </p:sp>
      <p:sp>
        <p:nvSpPr>
          <p:cNvPr id="4" name="椭圆 14">
            <a:extLst>
              <a:ext uri="{FF2B5EF4-FFF2-40B4-BE49-F238E27FC236}">
                <a16:creationId xmlns:a16="http://schemas.microsoft.com/office/drawing/2014/main" id="{2C34FB3D-D569-46E4-8B65-E81865AFE4A3}"/>
              </a:ext>
            </a:extLst>
          </p:cNvPr>
          <p:cNvSpPr/>
          <p:nvPr/>
        </p:nvSpPr>
        <p:spPr>
          <a:xfrm>
            <a:off x="7108324" y="2592820"/>
            <a:ext cx="793081" cy="7931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印品黑体" panose="00000500000000000000" pitchFamily="2" charset="-122"/>
              <a:ea typeface="印品黑体" panose="00000500000000000000" pitchFamily="2" charset="-122"/>
            </a:endParaRPr>
          </a:p>
        </p:txBody>
      </p:sp>
      <p:sp>
        <p:nvSpPr>
          <p:cNvPr id="5" name="椭圆 15">
            <a:extLst>
              <a:ext uri="{FF2B5EF4-FFF2-40B4-BE49-F238E27FC236}">
                <a16:creationId xmlns:a16="http://schemas.microsoft.com/office/drawing/2014/main" id="{0AE4C052-4129-4E3B-8663-3A6973B66B91}"/>
              </a:ext>
            </a:extLst>
          </p:cNvPr>
          <p:cNvSpPr/>
          <p:nvPr/>
        </p:nvSpPr>
        <p:spPr>
          <a:xfrm>
            <a:off x="9979423" y="2592820"/>
            <a:ext cx="793081" cy="7931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印品黑体" panose="00000500000000000000" pitchFamily="2" charset="-122"/>
              <a:ea typeface="印品黑体" panose="00000500000000000000" pitchFamily="2" charset="-122"/>
            </a:endParaRPr>
          </a:p>
        </p:txBody>
      </p:sp>
      <p:cxnSp>
        <p:nvCxnSpPr>
          <p:cNvPr id="6" name="直接连接符 16">
            <a:extLst>
              <a:ext uri="{FF2B5EF4-FFF2-40B4-BE49-F238E27FC236}">
                <a16:creationId xmlns:a16="http://schemas.microsoft.com/office/drawing/2014/main" id="{F77E3845-FAA5-46F0-8320-71BDD9CDE48A}"/>
              </a:ext>
            </a:extLst>
          </p:cNvPr>
          <p:cNvCxnSpPr>
            <a:endCxn id="2" idx="2"/>
          </p:cNvCxnSpPr>
          <p:nvPr/>
        </p:nvCxnSpPr>
        <p:spPr>
          <a:xfrm>
            <a:off x="417259" y="2989413"/>
            <a:ext cx="948867" cy="0"/>
          </a:xfrm>
          <a:prstGeom prst="line">
            <a:avLst/>
          </a:prstGeom>
          <a:ln>
            <a:solidFill>
              <a:schemeClr val="bg1">
                <a:lumMod val="75000"/>
              </a:schemeClr>
            </a:solidFill>
            <a:headEnd type="oval" w="lg" len="lg"/>
          </a:ln>
        </p:spPr>
        <p:style>
          <a:lnRef idx="1">
            <a:schemeClr val="accent1"/>
          </a:lnRef>
          <a:fillRef idx="0">
            <a:schemeClr val="accent1"/>
          </a:fillRef>
          <a:effectRef idx="0">
            <a:schemeClr val="accent1"/>
          </a:effectRef>
          <a:fontRef idx="minor">
            <a:schemeClr val="tx1"/>
          </a:fontRef>
        </p:style>
      </p:cxnSp>
      <p:cxnSp>
        <p:nvCxnSpPr>
          <p:cNvPr id="7" name="直接连接符 17">
            <a:extLst>
              <a:ext uri="{FF2B5EF4-FFF2-40B4-BE49-F238E27FC236}">
                <a16:creationId xmlns:a16="http://schemas.microsoft.com/office/drawing/2014/main" id="{E32B3DE9-FD29-4EC6-9BA9-9D90894B64D3}"/>
              </a:ext>
            </a:extLst>
          </p:cNvPr>
          <p:cNvCxnSpPr>
            <a:stCxn id="5" idx="6"/>
          </p:cNvCxnSpPr>
          <p:nvPr/>
        </p:nvCxnSpPr>
        <p:spPr>
          <a:xfrm>
            <a:off x="10772504" y="2989413"/>
            <a:ext cx="948865" cy="0"/>
          </a:xfrm>
          <a:prstGeom prst="line">
            <a:avLst/>
          </a:prstGeom>
          <a:ln>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8" name="直接连接符 18">
            <a:extLst>
              <a:ext uri="{FF2B5EF4-FFF2-40B4-BE49-F238E27FC236}">
                <a16:creationId xmlns:a16="http://schemas.microsoft.com/office/drawing/2014/main" id="{3D07CE40-1B92-4D7F-88E1-D6C6C8FBC8A3}"/>
              </a:ext>
            </a:extLst>
          </p:cNvPr>
          <p:cNvCxnSpPr>
            <a:stCxn id="2" idx="6"/>
            <a:endCxn id="3" idx="2"/>
          </p:cNvCxnSpPr>
          <p:nvPr/>
        </p:nvCxnSpPr>
        <p:spPr>
          <a:xfrm>
            <a:off x="2159206" y="2989413"/>
            <a:ext cx="20780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19">
            <a:extLst>
              <a:ext uri="{FF2B5EF4-FFF2-40B4-BE49-F238E27FC236}">
                <a16:creationId xmlns:a16="http://schemas.microsoft.com/office/drawing/2014/main" id="{1693B680-FAD5-4469-B4AD-318B39765CD7}"/>
              </a:ext>
            </a:extLst>
          </p:cNvPr>
          <p:cNvCxnSpPr>
            <a:stCxn id="3" idx="6"/>
            <a:endCxn id="4" idx="2"/>
          </p:cNvCxnSpPr>
          <p:nvPr/>
        </p:nvCxnSpPr>
        <p:spPr>
          <a:xfrm>
            <a:off x="5030306" y="2989413"/>
            <a:ext cx="20780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20">
            <a:extLst>
              <a:ext uri="{FF2B5EF4-FFF2-40B4-BE49-F238E27FC236}">
                <a16:creationId xmlns:a16="http://schemas.microsoft.com/office/drawing/2014/main" id="{1F5FA8EB-7D14-488F-A4EF-D21430ADEA08}"/>
              </a:ext>
            </a:extLst>
          </p:cNvPr>
          <p:cNvCxnSpPr>
            <a:stCxn id="4" idx="6"/>
            <a:endCxn id="5" idx="2"/>
          </p:cNvCxnSpPr>
          <p:nvPr/>
        </p:nvCxnSpPr>
        <p:spPr>
          <a:xfrm>
            <a:off x="7901405" y="2989413"/>
            <a:ext cx="20780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21">
            <a:extLst>
              <a:ext uri="{FF2B5EF4-FFF2-40B4-BE49-F238E27FC236}">
                <a16:creationId xmlns:a16="http://schemas.microsoft.com/office/drawing/2014/main" id="{EE5F8969-43E6-45D5-8507-6116E45F7E4A}"/>
              </a:ext>
            </a:extLst>
          </p:cNvPr>
          <p:cNvCxnSpPr>
            <a:stCxn id="2" idx="0"/>
          </p:cNvCxnSpPr>
          <p:nvPr/>
        </p:nvCxnSpPr>
        <p:spPr>
          <a:xfrm flipH="1" flipV="1">
            <a:off x="1762665" y="1813795"/>
            <a:ext cx="0" cy="779025"/>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22">
            <a:extLst>
              <a:ext uri="{FF2B5EF4-FFF2-40B4-BE49-F238E27FC236}">
                <a16:creationId xmlns:a16="http://schemas.microsoft.com/office/drawing/2014/main" id="{A8BCB3C0-5320-4F90-A888-F601AD97E8D6}"/>
              </a:ext>
            </a:extLst>
          </p:cNvPr>
          <p:cNvCxnSpPr/>
          <p:nvPr/>
        </p:nvCxnSpPr>
        <p:spPr>
          <a:xfrm>
            <a:off x="1762665" y="1799629"/>
            <a:ext cx="396541"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23">
            <a:extLst>
              <a:ext uri="{FF2B5EF4-FFF2-40B4-BE49-F238E27FC236}">
                <a16:creationId xmlns:a16="http://schemas.microsoft.com/office/drawing/2014/main" id="{784B511E-EC87-4E94-B6FE-2AC4F964028A}"/>
              </a:ext>
            </a:extLst>
          </p:cNvPr>
          <p:cNvCxnSpPr>
            <a:stCxn id="4" idx="0"/>
          </p:cNvCxnSpPr>
          <p:nvPr/>
        </p:nvCxnSpPr>
        <p:spPr>
          <a:xfrm flipH="1" flipV="1">
            <a:off x="7504864" y="1813795"/>
            <a:ext cx="0" cy="779025"/>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24">
            <a:extLst>
              <a:ext uri="{FF2B5EF4-FFF2-40B4-BE49-F238E27FC236}">
                <a16:creationId xmlns:a16="http://schemas.microsoft.com/office/drawing/2014/main" id="{7B67C387-CE37-4C26-86DC-788ED71AE199}"/>
              </a:ext>
            </a:extLst>
          </p:cNvPr>
          <p:cNvCxnSpPr/>
          <p:nvPr/>
        </p:nvCxnSpPr>
        <p:spPr>
          <a:xfrm>
            <a:off x="7504864" y="1799629"/>
            <a:ext cx="396541"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25">
            <a:extLst>
              <a:ext uri="{FF2B5EF4-FFF2-40B4-BE49-F238E27FC236}">
                <a16:creationId xmlns:a16="http://schemas.microsoft.com/office/drawing/2014/main" id="{A6CBB3C6-DC61-488B-8EBF-0754BEE0633E}"/>
              </a:ext>
            </a:extLst>
          </p:cNvPr>
          <p:cNvCxnSpPr>
            <a:stCxn id="3" idx="4"/>
          </p:cNvCxnSpPr>
          <p:nvPr/>
        </p:nvCxnSpPr>
        <p:spPr>
          <a:xfrm flipH="1">
            <a:off x="4633764" y="3386007"/>
            <a:ext cx="0" cy="779025"/>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6" name="直接连接符 26">
            <a:extLst>
              <a:ext uri="{FF2B5EF4-FFF2-40B4-BE49-F238E27FC236}">
                <a16:creationId xmlns:a16="http://schemas.microsoft.com/office/drawing/2014/main" id="{D95A5164-9150-45E2-B9BD-59F5E3EA99C3}"/>
              </a:ext>
            </a:extLst>
          </p:cNvPr>
          <p:cNvCxnSpPr/>
          <p:nvPr/>
        </p:nvCxnSpPr>
        <p:spPr>
          <a:xfrm rot="10800000">
            <a:off x="4237225" y="4179196"/>
            <a:ext cx="396541"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7" name="直接连接符 27">
            <a:extLst>
              <a:ext uri="{FF2B5EF4-FFF2-40B4-BE49-F238E27FC236}">
                <a16:creationId xmlns:a16="http://schemas.microsoft.com/office/drawing/2014/main" id="{03263ACD-DCA6-4E1F-B5F4-CDF9551D81BC}"/>
              </a:ext>
            </a:extLst>
          </p:cNvPr>
          <p:cNvCxnSpPr>
            <a:stCxn id="5" idx="4"/>
          </p:cNvCxnSpPr>
          <p:nvPr/>
        </p:nvCxnSpPr>
        <p:spPr>
          <a:xfrm flipH="1">
            <a:off x="10375963" y="3386007"/>
            <a:ext cx="0" cy="779025"/>
          </a:xfrm>
          <a:prstGeom prst="line">
            <a:avLst/>
          </a:prstGeom>
          <a:ln>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8" name="直接连接符 28">
            <a:extLst>
              <a:ext uri="{FF2B5EF4-FFF2-40B4-BE49-F238E27FC236}">
                <a16:creationId xmlns:a16="http://schemas.microsoft.com/office/drawing/2014/main" id="{93E6C7BC-F175-4126-8D55-5ADE23F63AD3}"/>
              </a:ext>
            </a:extLst>
          </p:cNvPr>
          <p:cNvCxnSpPr/>
          <p:nvPr/>
        </p:nvCxnSpPr>
        <p:spPr>
          <a:xfrm rot="10800000">
            <a:off x="9979423" y="4179196"/>
            <a:ext cx="396541" cy="0"/>
          </a:xfrm>
          <a:prstGeom prst="line">
            <a:avLst/>
          </a:prstGeom>
          <a:ln>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9" name="任意多边形 29">
            <a:extLst>
              <a:ext uri="{FF2B5EF4-FFF2-40B4-BE49-F238E27FC236}">
                <a16:creationId xmlns:a16="http://schemas.microsoft.com/office/drawing/2014/main" id="{2699A4CB-3093-4136-B0EF-646390C11ACE}"/>
              </a:ext>
            </a:extLst>
          </p:cNvPr>
          <p:cNvSpPr>
            <a:spLocks noChangeAspect="1"/>
          </p:cNvSpPr>
          <p:nvPr/>
        </p:nvSpPr>
        <p:spPr>
          <a:xfrm>
            <a:off x="7368061" y="2765242"/>
            <a:ext cx="273606" cy="448343"/>
          </a:xfrm>
          <a:custGeom>
            <a:avLst/>
            <a:gdLst>
              <a:gd name="connsiteX0" fmla="*/ 3411 w 2415654"/>
              <a:gd name="connsiteY0" fmla="*/ 1160060 h 3957849"/>
              <a:gd name="connsiteX1" fmla="*/ 392373 w 2415654"/>
              <a:gd name="connsiteY1" fmla="*/ 1160060 h 3957849"/>
              <a:gd name="connsiteX2" fmla="*/ 392373 w 2415654"/>
              <a:gd name="connsiteY2" fmla="*/ 2123285 h 3957849"/>
              <a:gd name="connsiteX3" fmla="*/ 396449 w 2415654"/>
              <a:gd name="connsiteY3" fmla="*/ 2204161 h 3957849"/>
              <a:gd name="connsiteX4" fmla="*/ 791679 w 2415654"/>
              <a:gd name="connsiteY4" fmla="*/ 2811618 h 3957849"/>
              <a:gd name="connsiteX5" fmla="*/ 1612465 w 2415654"/>
              <a:gd name="connsiteY5" fmla="*/ 2818304 h 3957849"/>
              <a:gd name="connsiteX6" fmla="*/ 2024800 w 2415654"/>
              <a:gd name="connsiteY6" fmla="*/ 2108576 h 3957849"/>
              <a:gd name="connsiteX7" fmla="*/ 2026692 w 2415654"/>
              <a:gd name="connsiteY7" fmla="*/ 2108576 h 3957849"/>
              <a:gd name="connsiteX8" fmla="*/ 2026692 w 2415654"/>
              <a:gd name="connsiteY8" fmla="*/ 1160060 h 3957849"/>
              <a:gd name="connsiteX9" fmla="*/ 2415654 w 2415654"/>
              <a:gd name="connsiteY9" fmla="*/ 1160060 h 3957849"/>
              <a:gd name="connsiteX10" fmla="*/ 2415654 w 2415654"/>
              <a:gd name="connsiteY10" fmla="*/ 2108577 h 3957849"/>
              <a:gd name="connsiteX11" fmla="*/ 2415654 w 2415654"/>
              <a:gd name="connsiteY11" fmla="*/ 2135873 h 3957849"/>
              <a:gd name="connsiteX12" fmla="*/ 2413832 w 2415654"/>
              <a:gd name="connsiteY12" fmla="*/ 2135873 h 3957849"/>
              <a:gd name="connsiteX13" fmla="*/ 2404919 w 2415654"/>
              <a:gd name="connsiteY13" fmla="*/ 2269414 h 3957849"/>
              <a:gd name="connsiteX14" fmla="*/ 1806051 w 2415654"/>
              <a:gd name="connsiteY14" fmla="*/ 3157850 h 3957849"/>
              <a:gd name="connsiteX15" fmla="*/ 1509944 w 2415654"/>
              <a:gd name="connsiteY15" fmla="*/ 3278039 h 3957849"/>
              <a:gd name="connsiteX16" fmla="*/ 1433014 w 2415654"/>
              <a:gd name="connsiteY16" fmla="*/ 3292621 h 3957849"/>
              <a:gd name="connsiteX17" fmla="*/ 1433014 w 2415654"/>
              <a:gd name="connsiteY17" fmla="*/ 3718944 h 3957849"/>
              <a:gd name="connsiteX18" fmla="*/ 1194109 w 2415654"/>
              <a:gd name="connsiteY18" fmla="*/ 3957849 h 3957849"/>
              <a:gd name="connsiteX19" fmla="*/ 955204 w 2415654"/>
              <a:gd name="connsiteY19" fmla="*/ 3718944 h 3957849"/>
              <a:gd name="connsiteX20" fmla="*/ 955204 w 2415654"/>
              <a:gd name="connsiteY20" fmla="*/ 3287107 h 3957849"/>
              <a:gd name="connsiteX21" fmla="*/ 886698 w 2415654"/>
              <a:gd name="connsiteY21" fmla="*/ 3272962 h 3957849"/>
              <a:gd name="connsiteX22" fmla="*/ 592588 w 2415654"/>
              <a:gd name="connsiteY22" fmla="*/ 3147965 h 3957849"/>
              <a:gd name="connsiteX23" fmla="*/ 160 w 2415654"/>
              <a:gd name="connsiteY23" fmla="*/ 2088900 h 3957849"/>
              <a:gd name="connsiteX24" fmla="*/ 3411 w 2415654"/>
              <a:gd name="connsiteY24" fmla="*/ 2088953 h 3957849"/>
              <a:gd name="connsiteX25" fmla="*/ 1207827 w 2415654"/>
              <a:gd name="connsiteY25" fmla="*/ 0 h 3957849"/>
              <a:gd name="connsiteX26" fmla="*/ 1849272 w 2415654"/>
              <a:gd name="connsiteY26" fmla="*/ 641445 h 3957849"/>
              <a:gd name="connsiteX27" fmla="*/ 1849272 w 2415654"/>
              <a:gd name="connsiteY27" fmla="*/ 2033516 h 3957849"/>
              <a:gd name="connsiteX28" fmla="*/ 1207827 w 2415654"/>
              <a:gd name="connsiteY28" fmla="*/ 2674961 h 3957849"/>
              <a:gd name="connsiteX29" fmla="*/ 566382 w 2415654"/>
              <a:gd name="connsiteY29" fmla="*/ 2033516 h 3957849"/>
              <a:gd name="connsiteX30" fmla="*/ 566382 w 2415654"/>
              <a:gd name="connsiteY30" fmla="*/ 641445 h 3957849"/>
              <a:gd name="connsiteX31" fmla="*/ 1207827 w 2415654"/>
              <a:gd name="connsiteY31" fmla="*/ 0 h 395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15654" h="3957849">
                <a:moveTo>
                  <a:pt x="3411" y="1160060"/>
                </a:moveTo>
                <a:lnTo>
                  <a:pt x="392373" y="1160060"/>
                </a:lnTo>
                <a:lnTo>
                  <a:pt x="392373" y="2123285"/>
                </a:lnTo>
                <a:lnTo>
                  <a:pt x="396449" y="2204161"/>
                </a:lnTo>
                <a:cubicBezTo>
                  <a:pt x="425976" y="2455114"/>
                  <a:pt x="570709" y="2680821"/>
                  <a:pt x="791679" y="2811618"/>
                </a:cubicBezTo>
                <a:cubicBezTo>
                  <a:pt x="1044216" y="2961101"/>
                  <a:pt x="1357526" y="2963653"/>
                  <a:pt x="1612465" y="2818304"/>
                </a:cubicBezTo>
                <a:cubicBezTo>
                  <a:pt x="1867404" y="2672955"/>
                  <a:pt x="2024800" y="2402038"/>
                  <a:pt x="2024800" y="2108576"/>
                </a:cubicBezTo>
                <a:lnTo>
                  <a:pt x="2026692" y="2108576"/>
                </a:lnTo>
                <a:lnTo>
                  <a:pt x="2026692" y="1160060"/>
                </a:lnTo>
                <a:lnTo>
                  <a:pt x="2415654" y="1160060"/>
                </a:lnTo>
                <a:lnTo>
                  <a:pt x="2415654" y="2108577"/>
                </a:lnTo>
                <a:lnTo>
                  <a:pt x="2415654" y="2135873"/>
                </a:lnTo>
                <a:lnTo>
                  <a:pt x="2413832" y="2135873"/>
                </a:lnTo>
                <a:lnTo>
                  <a:pt x="2404919" y="2269414"/>
                </a:lnTo>
                <a:cubicBezTo>
                  <a:pt x="2355227" y="2639667"/>
                  <a:pt x="2135844" y="2969825"/>
                  <a:pt x="1806051" y="3157850"/>
                </a:cubicBezTo>
                <a:cubicBezTo>
                  <a:pt x="1711825" y="3211572"/>
                  <a:pt x="1612205" y="3251627"/>
                  <a:pt x="1509944" y="3278039"/>
                </a:cubicBezTo>
                <a:lnTo>
                  <a:pt x="1433014" y="3292621"/>
                </a:lnTo>
                <a:lnTo>
                  <a:pt x="1433014" y="3718944"/>
                </a:lnTo>
                <a:cubicBezTo>
                  <a:pt x="1433014" y="3850888"/>
                  <a:pt x="1326053" y="3957849"/>
                  <a:pt x="1194109" y="3957849"/>
                </a:cubicBezTo>
                <a:cubicBezTo>
                  <a:pt x="1062165" y="3957849"/>
                  <a:pt x="955204" y="3850888"/>
                  <a:pt x="955204" y="3718944"/>
                </a:cubicBezTo>
                <a:lnTo>
                  <a:pt x="955204" y="3287107"/>
                </a:lnTo>
                <a:lnTo>
                  <a:pt x="886698" y="3272962"/>
                </a:lnTo>
                <a:cubicBezTo>
                  <a:pt x="784881" y="3244888"/>
                  <a:pt x="685927" y="3203215"/>
                  <a:pt x="592588" y="3147965"/>
                </a:cubicBezTo>
                <a:cubicBezTo>
                  <a:pt x="219233" y="2926967"/>
                  <a:pt x="-6908" y="2522702"/>
                  <a:pt x="160" y="2088900"/>
                </a:cubicBezTo>
                <a:lnTo>
                  <a:pt x="3411" y="2088953"/>
                </a:lnTo>
                <a:close/>
                <a:moveTo>
                  <a:pt x="1207827" y="0"/>
                </a:moveTo>
                <a:cubicBezTo>
                  <a:pt x="1562087" y="0"/>
                  <a:pt x="1849272" y="287185"/>
                  <a:pt x="1849272" y="641445"/>
                </a:cubicBezTo>
                <a:lnTo>
                  <a:pt x="1849272" y="2033516"/>
                </a:lnTo>
                <a:cubicBezTo>
                  <a:pt x="1849272" y="2387776"/>
                  <a:pt x="1562087" y="2674961"/>
                  <a:pt x="1207827" y="2674961"/>
                </a:cubicBezTo>
                <a:cubicBezTo>
                  <a:pt x="853567" y="2674961"/>
                  <a:pt x="566382" y="2387776"/>
                  <a:pt x="566382" y="2033516"/>
                </a:cubicBezTo>
                <a:lnTo>
                  <a:pt x="566382" y="641445"/>
                </a:lnTo>
                <a:cubicBezTo>
                  <a:pt x="566382" y="287185"/>
                  <a:pt x="853567" y="0"/>
                  <a:pt x="1207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印品黑体" panose="00000500000000000000" pitchFamily="2" charset="-122"/>
              <a:ea typeface="印品黑体" panose="00000500000000000000" pitchFamily="2" charset="-122"/>
            </a:endParaRPr>
          </a:p>
        </p:txBody>
      </p:sp>
      <p:sp>
        <p:nvSpPr>
          <p:cNvPr id="20" name="任意多边形 30">
            <a:extLst>
              <a:ext uri="{FF2B5EF4-FFF2-40B4-BE49-F238E27FC236}">
                <a16:creationId xmlns:a16="http://schemas.microsoft.com/office/drawing/2014/main" id="{E333CFE1-47E1-4684-819A-EC2DC4FD54DA}"/>
              </a:ext>
            </a:extLst>
          </p:cNvPr>
          <p:cNvSpPr>
            <a:spLocks noChangeAspect="1"/>
          </p:cNvSpPr>
          <p:nvPr/>
        </p:nvSpPr>
        <p:spPr>
          <a:xfrm>
            <a:off x="10189509" y="2765242"/>
            <a:ext cx="372908" cy="448343"/>
          </a:xfrm>
          <a:custGeom>
            <a:avLst/>
            <a:gdLst>
              <a:gd name="connsiteX0" fmla="*/ 2088797 w 4696209"/>
              <a:gd name="connsiteY0" fmla="*/ 2028780 h 5645436"/>
              <a:gd name="connsiteX1" fmla="*/ 2539173 w 4696209"/>
              <a:gd name="connsiteY1" fmla="*/ 2028780 h 5645436"/>
              <a:gd name="connsiteX2" fmla="*/ 2539173 w 4696209"/>
              <a:gd name="connsiteY2" fmla="*/ 3205719 h 5645436"/>
              <a:gd name="connsiteX3" fmla="*/ 3543193 w 4696209"/>
              <a:gd name="connsiteY3" fmla="*/ 3785390 h 5645436"/>
              <a:gd name="connsiteX4" fmla="*/ 3318005 w 4696209"/>
              <a:gd name="connsiteY4" fmla="*/ 4175427 h 5645436"/>
              <a:gd name="connsiteX5" fmla="*/ 2088797 w 4696209"/>
              <a:gd name="connsiteY5" fmla="*/ 3465743 h 5645436"/>
              <a:gd name="connsiteX6" fmla="*/ 2098957 w 4696209"/>
              <a:gd name="connsiteY6" fmla="*/ 3448147 h 5645436"/>
              <a:gd name="connsiteX7" fmla="*/ 2088797 w 4696209"/>
              <a:gd name="connsiteY7" fmla="*/ 3448147 h 5645436"/>
              <a:gd name="connsiteX8" fmla="*/ 2348105 w 4696209"/>
              <a:gd name="connsiteY8" fmla="*/ 1488857 h 5645436"/>
              <a:gd name="connsiteX9" fmla="*/ 525293 w 4696209"/>
              <a:gd name="connsiteY9" fmla="*/ 3311669 h 5645436"/>
              <a:gd name="connsiteX10" fmla="*/ 2348105 w 4696209"/>
              <a:gd name="connsiteY10" fmla="*/ 5134481 h 5645436"/>
              <a:gd name="connsiteX11" fmla="*/ 4170917 w 4696209"/>
              <a:gd name="connsiteY11" fmla="*/ 3311669 h 5645436"/>
              <a:gd name="connsiteX12" fmla="*/ 2348105 w 4696209"/>
              <a:gd name="connsiteY12" fmla="*/ 1488857 h 5645436"/>
              <a:gd name="connsiteX13" fmla="*/ 2348105 w 4696209"/>
              <a:gd name="connsiteY13" fmla="*/ 977902 h 5645436"/>
              <a:gd name="connsiteX14" fmla="*/ 4681872 w 4696209"/>
              <a:gd name="connsiteY14" fmla="*/ 3311669 h 5645436"/>
              <a:gd name="connsiteX15" fmla="*/ 2348105 w 4696209"/>
              <a:gd name="connsiteY15" fmla="*/ 5645436 h 5645436"/>
              <a:gd name="connsiteX16" fmla="*/ 14338 w 4696209"/>
              <a:gd name="connsiteY16" fmla="*/ 3311669 h 5645436"/>
              <a:gd name="connsiteX17" fmla="*/ 2348105 w 4696209"/>
              <a:gd name="connsiteY17" fmla="*/ 977902 h 5645436"/>
              <a:gd name="connsiteX18" fmla="*/ 3210794 w 4696209"/>
              <a:gd name="connsiteY18" fmla="*/ 1525 h 5645436"/>
              <a:gd name="connsiteX19" fmla="*/ 3559690 w 4696209"/>
              <a:gd name="connsiteY19" fmla="*/ 82166 h 5645436"/>
              <a:gd name="connsiteX20" fmla="*/ 4389841 w 4696209"/>
              <a:gd name="connsiteY20" fmla="*/ 561454 h 5645436"/>
              <a:gd name="connsiteX21" fmla="*/ 4664989 w 4696209"/>
              <a:gd name="connsiteY21" fmla="*/ 1285059 h 5645436"/>
              <a:gd name="connsiteX22" fmla="*/ 4652365 w 4696209"/>
              <a:gd name="connsiteY22" fmla="*/ 1313093 h 5645436"/>
              <a:gd name="connsiteX23" fmla="*/ 4548130 w 4696209"/>
              <a:gd name="connsiteY23" fmla="*/ 1493633 h 5645436"/>
              <a:gd name="connsiteX24" fmla="*/ 4361174 w 4696209"/>
              <a:gd name="connsiteY24" fmla="*/ 1610458 h 5645436"/>
              <a:gd name="connsiteX25" fmla="*/ 4227467 w 4696209"/>
              <a:gd name="connsiteY25" fmla="*/ 1579554 h 5645436"/>
              <a:gd name="connsiteX26" fmla="*/ 2742962 w 4696209"/>
              <a:gd name="connsiteY26" fmla="*/ 722476 h 5645436"/>
              <a:gd name="connsiteX27" fmla="*/ 2627331 w 4696209"/>
              <a:gd name="connsiteY27" fmla="*/ 490166 h 5645436"/>
              <a:gd name="connsiteX28" fmla="*/ 2634097 w 4696209"/>
              <a:gd name="connsiteY28" fmla="*/ 460273 h 5645436"/>
              <a:gd name="connsiteX29" fmla="*/ 2722954 w 4696209"/>
              <a:gd name="connsiteY29" fmla="*/ 306368 h 5645436"/>
              <a:gd name="connsiteX30" fmla="*/ 3210794 w 4696209"/>
              <a:gd name="connsiteY30" fmla="*/ 1525 h 5645436"/>
              <a:gd name="connsiteX31" fmla="*/ 1485416 w 4696209"/>
              <a:gd name="connsiteY31" fmla="*/ 1525 h 5645436"/>
              <a:gd name="connsiteX32" fmla="*/ 1973255 w 4696209"/>
              <a:gd name="connsiteY32" fmla="*/ 306368 h 5645436"/>
              <a:gd name="connsiteX33" fmla="*/ 2062112 w 4696209"/>
              <a:gd name="connsiteY33" fmla="*/ 460273 h 5645436"/>
              <a:gd name="connsiteX34" fmla="*/ 2068878 w 4696209"/>
              <a:gd name="connsiteY34" fmla="*/ 490166 h 5645436"/>
              <a:gd name="connsiteX35" fmla="*/ 1953247 w 4696209"/>
              <a:gd name="connsiteY35" fmla="*/ 722476 h 5645436"/>
              <a:gd name="connsiteX36" fmla="*/ 468743 w 4696209"/>
              <a:gd name="connsiteY36" fmla="*/ 1579554 h 5645436"/>
              <a:gd name="connsiteX37" fmla="*/ 335035 w 4696209"/>
              <a:gd name="connsiteY37" fmla="*/ 1610458 h 5645436"/>
              <a:gd name="connsiteX38" fmla="*/ 148079 w 4696209"/>
              <a:gd name="connsiteY38" fmla="*/ 1493633 h 5645436"/>
              <a:gd name="connsiteX39" fmla="*/ 43845 w 4696209"/>
              <a:gd name="connsiteY39" fmla="*/ 1313093 h 5645436"/>
              <a:gd name="connsiteX40" fmla="*/ 31220 w 4696209"/>
              <a:gd name="connsiteY40" fmla="*/ 1285059 h 5645436"/>
              <a:gd name="connsiteX41" fmla="*/ 306368 w 4696209"/>
              <a:gd name="connsiteY41" fmla="*/ 561454 h 5645436"/>
              <a:gd name="connsiteX42" fmla="*/ 1136520 w 4696209"/>
              <a:gd name="connsiteY42" fmla="*/ 82166 h 5645436"/>
              <a:gd name="connsiteX43" fmla="*/ 1485416 w 4696209"/>
              <a:gd name="connsiteY43" fmla="*/ 1525 h 564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696209" h="5645436">
                <a:moveTo>
                  <a:pt x="2088797" y="2028780"/>
                </a:moveTo>
                <a:lnTo>
                  <a:pt x="2539173" y="2028780"/>
                </a:lnTo>
                <a:lnTo>
                  <a:pt x="2539173" y="3205719"/>
                </a:lnTo>
                <a:lnTo>
                  <a:pt x="3543193" y="3785390"/>
                </a:lnTo>
                <a:lnTo>
                  <a:pt x="3318005" y="4175427"/>
                </a:lnTo>
                <a:lnTo>
                  <a:pt x="2088797" y="3465743"/>
                </a:lnTo>
                <a:lnTo>
                  <a:pt x="2098957" y="3448147"/>
                </a:lnTo>
                <a:lnTo>
                  <a:pt x="2088797" y="3448147"/>
                </a:lnTo>
                <a:close/>
                <a:moveTo>
                  <a:pt x="2348105" y="1488857"/>
                </a:moveTo>
                <a:cubicBezTo>
                  <a:pt x="1341394" y="1488857"/>
                  <a:pt x="525293" y="2304958"/>
                  <a:pt x="525293" y="3311669"/>
                </a:cubicBezTo>
                <a:cubicBezTo>
                  <a:pt x="525293" y="4318380"/>
                  <a:pt x="1341394" y="5134481"/>
                  <a:pt x="2348105" y="5134481"/>
                </a:cubicBezTo>
                <a:cubicBezTo>
                  <a:pt x="3354816" y="5134481"/>
                  <a:pt x="4170917" y="4318380"/>
                  <a:pt x="4170917" y="3311669"/>
                </a:cubicBezTo>
                <a:cubicBezTo>
                  <a:pt x="4170917" y="2304958"/>
                  <a:pt x="3354816" y="1488857"/>
                  <a:pt x="2348105" y="1488857"/>
                </a:cubicBezTo>
                <a:close/>
                <a:moveTo>
                  <a:pt x="2348105" y="977902"/>
                </a:moveTo>
                <a:cubicBezTo>
                  <a:pt x="3637009" y="977902"/>
                  <a:pt x="4681872" y="2022765"/>
                  <a:pt x="4681872" y="3311669"/>
                </a:cubicBezTo>
                <a:cubicBezTo>
                  <a:pt x="4681872" y="4600573"/>
                  <a:pt x="3637009" y="5645436"/>
                  <a:pt x="2348105" y="5645436"/>
                </a:cubicBezTo>
                <a:cubicBezTo>
                  <a:pt x="1059201" y="5645436"/>
                  <a:pt x="14338" y="4600573"/>
                  <a:pt x="14338" y="3311669"/>
                </a:cubicBezTo>
                <a:cubicBezTo>
                  <a:pt x="14338" y="2022765"/>
                  <a:pt x="1059201" y="977902"/>
                  <a:pt x="2348105" y="977902"/>
                </a:cubicBezTo>
                <a:close/>
                <a:moveTo>
                  <a:pt x="3210794" y="1525"/>
                </a:moveTo>
                <a:cubicBezTo>
                  <a:pt x="3328480" y="-6792"/>
                  <a:pt x="3449826" y="18736"/>
                  <a:pt x="3559690" y="82166"/>
                </a:cubicBezTo>
                <a:lnTo>
                  <a:pt x="4389841" y="561454"/>
                </a:lnTo>
                <a:cubicBezTo>
                  <a:pt x="4646190" y="709457"/>
                  <a:pt x="4755086" y="1014775"/>
                  <a:pt x="4664989" y="1285059"/>
                </a:cubicBezTo>
                <a:lnTo>
                  <a:pt x="4652365" y="1313093"/>
                </a:lnTo>
                <a:lnTo>
                  <a:pt x="4548130" y="1493633"/>
                </a:lnTo>
                <a:cubicBezTo>
                  <a:pt x="4507616" y="1563805"/>
                  <a:pt x="4436343" y="1605146"/>
                  <a:pt x="4361174" y="1610458"/>
                </a:cubicBezTo>
                <a:cubicBezTo>
                  <a:pt x="4316074" y="1613646"/>
                  <a:pt x="4269570" y="1603863"/>
                  <a:pt x="4227467" y="1579554"/>
                </a:cubicBezTo>
                <a:lnTo>
                  <a:pt x="2742962" y="722476"/>
                </a:lnTo>
                <a:cubicBezTo>
                  <a:pt x="2658756" y="673860"/>
                  <a:pt x="2616066" y="580949"/>
                  <a:pt x="2627331" y="490166"/>
                </a:cubicBezTo>
                <a:lnTo>
                  <a:pt x="2634097" y="460273"/>
                </a:lnTo>
                <a:lnTo>
                  <a:pt x="2722954" y="306368"/>
                </a:lnTo>
                <a:cubicBezTo>
                  <a:pt x="2828671" y="123262"/>
                  <a:pt x="3014650" y="15387"/>
                  <a:pt x="3210794" y="1525"/>
                </a:cubicBezTo>
                <a:close/>
                <a:moveTo>
                  <a:pt x="1485416" y="1525"/>
                </a:moveTo>
                <a:cubicBezTo>
                  <a:pt x="1681559" y="15386"/>
                  <a:pt x="1867539" y="123262"/>
                  <a:pt x="1973255" y="306368"/>
                </a:cubicBezTo>
                <a:lnTo>
                  <a:pt x="2062112" y="460273"/>
                </a:lnTo>
                <a:lnTo>
                  <a:pt x="2068878" y="490166"/>
                </a:lnTo>
                <a:cubicBezTo>
                  <a:pt x="2080144" y="580949"/>
                  <a:pt x="2037454" y="673859"/>
                  <a:pt x="1953247" y="722476"/>
                </a:cubicBezTo>
                <a:lnTo>
                  <a:pt x="468743" y="1579554"/>
                </a:lnTo>
                <a:cubicBezTo>
                  <a:pt x="426639" y="1603863"/>
                  <a:pt x="380136" y="1613646"/>
                  <a:pt x="335035" y="1610458"/>
                </a:cubicBezTo>
                <a:cubicBezTo>
                  <a:pt x="259866" y="1605146"/>
                  <a:pt x="188593" y="1563805"/>
                  <a:pt x="148079" y="1493633"/>
                </a:cubicBezTo>
                <a:lnTo>
                  <a:pt x="43845" y="1313093"/>
                </a:lnTo>
                <a:lnTo>
                  <a:pt x="31220" y="1285059"/>
                </a:lnTo>
                <a:cubicBezTo>
                  <a:pt x="-58877" y="1014775"/>
                  <a:pt x="50020" y="709457"/>
                  <a:pt x="306368" y="561454"/>
                </a:cubicBezTo>
                <a:lnTo>
                  <a:pt x="1136520" y="82166"/>
                </a:lnTo>
                <a:cubicBezTo>
                  <a:pt x="1246384" y="18736"/>
                  <a:pt x="1367729" y="-6792"/>
                  <a:pt x="1485416" y="15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印品黑体" panose="00000500000000000000" pitchFamily="2" charset="-122"/>
              <a:ea typeface="印品黑体" panose="00000500000000000000" pitchFamily="2" charset="-122"/>
            </a:endParaRPr>
          </a:p>
        </p:txBody>
      </p:sp>
      <p:sp>
        <p:nvSpPr>
          <p:cNvPr id="21" name="任意多边形 31">
            <a:extLst>
              <a:ext uri="{FF2B5EF4-FFF2-40B4-BE49-F238E27FC236}">
                <a16:creationId xmlns:a16="http://schemas.microsoft.com/office/drawing/2014/main" id="{E00EC2F9-0283-4841-9240-7894BB84BEED}"/>
              </a:ext>
            </a:extLst>
          </p:cNvPr>
          <p:cNvSpPr>
            <a:spLocks noChangeAspect="1"/>
          </p:cNvSpPr>
          <p:nvPr/>
        </p:nvSpPr>
        <p:spPr>
          <a:xfrm>
            <a:off x="4402691" y="2765242"/>
            <a:ext cx="448283" cy="448343"/>
          </a:xfrm>
          <a:custGeom>
            <a:avLst/>
            <a:gdLst>
              <a:gd name="connsiteX0" fmla="*/ 2822419 w 5595582"/>
              <a:gd name="connsiteY0" fmla="*/ 2670465 h 5595582"/>
              <a:gd name="connsiteX1" fmla="*/ 2924632 w 5595582"/>
              <a:gd name="connsiteY1" fmla="*/ 2770939 h 5595582"/>
              <a:gd name="connsiteX2" fmla="*/ 2824643 w 5595582"/>
              <a:gd name="connsiteY2" fmla="*/ 2924635 h 5595582"/>
              <a:gd name="connsiteX3" fmla="*/ 2670947 w 5595582"/>
              <a:gd name="connsiteY3" fmla="*/ 2824646 h 5595582"/>
              <a:gd name="connsiteX4" fmla="*/ 2770935 w 5595582"/>
              <a:gd name="connsiteY4" fmla="*/ 2670950 h 5595582"/>
              <a:gd name="connsiteX5" fmla="*/ 2822419 w 5595582"/>
              <a:gd name="connsiteY5" fmla="*/ 2670465 h 5595582"/>
              <a:gd name="connsiteX6" fmla="*/ 2796143 w 5595582"/>
              <a:gd name="connsiteY6" fmla="*/ 2511137 h 5595582"/>
              <a:gd name="connsiteX7" fmla="*/ 2738429 w 5595582"/>
              <a:gd name="connsiteY7" fmla="*/ 2517404 h 5595582"/>
              <a:gd name="connsiteX8" fmla="*/ 2517400 w 5595582"/>
              <a:gd name="connsiteY8" fmla="*/ 2857153 h 5595582"/>
              <a:gd name="connsiteX9" fmla="*/ 2857150 w 5595582"/>
              <a:gd name="connsiteY9" fmla="*/ 3078182 h 5595582"/>
              <a:gd name="connsiteX10" fmla="*/ 3078179 w 5595582"/>
              <a:gd name="connsiteY10" fmla="*/ 2738431 h 5595582"/>
              <a:gd name="connsiteX11" fmla="*/ 2796143 w 5595582"/>
              <a:gd name="connsiteY11" fmla="*/ 2511137 h 5595582"/>
              <a:gd name="connsiteX12" fmla="*/ 4374868 w 5595582"/>
              <a:gd name="connsiteY12" fmla="*/ 1380099 h 5595582"/>
              <a:gd name="connsiteX13" fmla="*/ 3091830 w 5595582"/>
              <a:gd name="connsiteY13" fmla="*/ 3124889 h 5595582"/>
              <a:gd name="connsiteX14" fmla="*/ 1220710 w 5595582"/>
              <a:gd name="connsiteY14" fmla="*/ 4215483 h 5595582"/>
              <a:gd name="connsiteX15" fmla="*/ 2503749 w 5595582"/>
              <a:gd name="connsiteY15" fmla="*/ 2470693 h 5595582"/>
              <a:gd name="connsiteX16" fmla="*/ 2797791 w 5595582"/>
              <a:gd name="connsiteY16" fmla="*/ 424257 h 5595582"/>
              <a:gd name="connsiteX17" fmla="*/ 424257 w 5595582"/>
              <a:gd name="connsiteY17" fmla="*/ 2797791 h 5595582"/>
              <a:gd name="connsiteX18" fmla="*/ 2797791 w 5595582"/>
              <a:gd name="connsiteY18" fmla="*/ 5171325 h 5595582"/>
              <a:gd name="connsiteX19" fmla="*/ 5171325 w 5595582"/>
              <a:gd name="connsiteY19" fmla="*/ 2797791 h 5595582"/>
              <a:gd name="connsiteX20" fmla="*/ 2797791 w 5595582"/>
              <a:gd name="connsiteY20" fmla="*/ 424257 h 5595582"/>
              <a:gd name="connsiteX21" fmla="*/ 2797791 w 5595582"/>
              <a:gd name="connsiteY21" fmla="*/ 0 h 5595582"/>
              <a:gd name="connsiteX22" fmla="*/ 5595582 w 5595582"/>
              <a:gd name="connsiteY22" fmla="*/ 2797791 h 5595582"/>
              <a:gd name="connsiteX23" fmla="*/ 2797791 w 5595582"/>
              <a:gd name="connsiteY23" fmla="*/ 5595582 h 5595582"/>
              <a:gd name="connsiteX24" fmla="*/ 0 w 5595582"/>
              <a:gd name="connsiteY24" fmla="*/ 2797791 h 5595582"/>
              <a:gd name="connsiteX25" fmla="*/ 2797791 w 5595582"/>
              <a:gd name="connsiteY25" fmla="*/ 0 h 559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95582" h="5595582">
                <a:moveTo>
                  <a:pt x="2822419" y="2670465"/>
                </a:moveTo>
                <a:cubicBezTo>
                  <a:pt x="2872021" y="2680082"/>
                  <a:pt x="2913509" y="2718399"/>
                  <a:pt x="2924632" y="2770939"/>
                </a:cubicBezTo>
                <a:cubicBezTo>
                  <a:pt x="2939463" y="2840992"/>
                  <a:pt x="2894697" y="2909804"/>
                  <a:pt x="2824643" y="2924635"/>
                </a:cubicBezTo>
                <a:cubicBezTo>
                  <a:pt x="2754590" y="2939466"/>
                  <a:pt x="2685778" y="2894699"/>
                  <a:pt x="2670947" y="2824646"/>
                </a:cubicBezTo>
                <a:cubicBezTo>
                  <a:pt x="2656116" y="2754592"/>
                  <a:pt x="2700882" y="2685780"/>
                  <a:pt x="2770935" y="2670950"/>
                </a:cubicBezTo>
                <a:cubicBezTo>
                  <a:pt x="2788449" y="2667242"/>
                  <a:pt x="2805884" y="2667259"/>
                  <a:pt x="2822419" y="2670465"/>
                </a:cubicBezTo>
                <a:close/>
                <a:moveTo>
                  <a:pt x="2796143" y="2511137"/>
                </a:moveTo>
                <a:cubicBezTo>
                  <a:pt x="2777100" y="2511266"/>
                  <a:pt x="2757786" y="2513306"/>
                  <a:pt x="2738429" y="2517404"/>
                </a:cubicBezTo>
                <a:cubicBezTo>
                  <a:pt x="2583574" y="2550187"/>
                  <a:pt x="2484616" y="2702298"/>
                  <a:pt x="2517400" y="2857153"/>
                </a:cubicBezTo>
                <a:cubicBezTo>
                  <a:pt x="2550184" y="3012007"/>
                  <a:pt x="2702296" y="3110966"/>
                  <a:pt x="2857150" y="3078182"/>
                </a:cubicBezTo>
                <a:cubicBezTo>
                  <a:pt x="3012005" y="3045398"/>
                  <a:pt x="3110962" y="2893286"/>
                  <a:pt x="3078179" y="2738431"/>
                </a:cubicBezTo>
                <a:cubicBezTo>
                  <a:pt x="3049492" y="2602933"/>
                  <a:pt x="2929447" y="2510232"/>
                  <a:pt x="2796143" y="2511137"/>
                </a:cubicBezTo>
                <a:close/>
                <a:moveTo>
                  <a:pt x="4374868" y="1380099"/>
                </a:moveTo>
                <a:lnTo>
                  <a:pt x="3091830" y="3124889"/>
                </a:lnTo>
                <a:lnTo>
                  <a:pt x="1220710" y="4215483"/>
                </a:lnTo>
                <a:lnTo>
                  <a:pt x="2503749" y="2470693"/>
                </a:lnTo>
                <a:close/>
                <a:moveTo>
                  <a:pt x="2797791" y="424257"/>
                </a:moveTo>
                <a:cubicBezTo>
                  <a:pt x="1486924" y="424257"/>
                  <a:pt x="424257" y="1486924"/>
                  <a:pt x="424257" y="2797791"/>
                </a:cubicBezTo>
                <a:cubicBezTo>
                  <a:pt x="424257" y="4108658"/>
                  <a:pt x="1486924" y="5171325"/>
                  <a:pt x="2797791" y="5171325"/>
                </a:cubicBezTo>
                <a:cubicBezTo>
                  <a:pt x="4108658" y="5171325"/>
                  <a:pt x="5171325" y="4108658"/>
                  <a:pt x="5171325" y="2797791"/>
                </a:cubicBezTo>
                <a:cubicBezTo>
                  <a:pt x="5171325" y="1486924"/>
                  <a:pt x="4108658" y="424257"/>
                  <a:pt x="2797791" y="424257"/>
                </a:cubicBezTo>
                <a:close/>
                <a:moveTo>
                  <a:pt x="2797791" y="0"/>
                </a:moveTo>
                <a:cubicBezTo>
                  <a:pt x="4342968" y="0"/>
                  <a:pt x="5595582" y="1252614"/>
                  <a:pt x="5595582" y="2797791"/>
                </a:cubicBezTo>
                <a:cubicBezTo>
                  <a:pt x="5595582" y="4342968"/>
                  <a:pt x="4342968" y="5595582"/>
                  <a:pt x="2797791" y="5595582"/>
                </a:cubicBezTo>
                <a:cubicBezTo>
                  <a:pt x="1252614" y="5595582"/>
                  <a:pt x="0" y="4342968"/>
                  <a:pt x="0" y="2797791"/>
                </a:cubicBezTo>
                <a:cubicBezTo>
                  <a:pt x="0" y="1252614"/>
                  <a:pt x="1252614" y="0"/>
                  <a:pt x="27977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印品黑体" panose="00000500000000000000" pitchFamily="2" charset="-122"/>
              <a:ea typeface="印品黑体" panose="00000500000000000000" pitchFamily="2" charset="-122"/>
            </a:endParaRPr>
          </a:p>
        </p:txBody>
      </p:sp>
      <p:sp>
        <p:nvSpPr>
          <p:cNvPr id="22" name="任意多边形 32">
            <a:extLst>
              <a:ext uri="{FF2B5EF4-FFF2-40B4-BE49-F238E27FC236}">
                <a16:creationId xmlns:a16="http://schemas.microsoft.com/office/drawing/2014/main" id="{1E7F2969-3142-4D19-8F22-FA93A9E0A46F}"/>
              </a:ext>
            </a:extLst>
          </p:cNvPr>
          <p:cNvSpPr>
            <a:spLocks noChangeAspect="1"/>
          </p:cNvSpPr>
          <p:nvPr/>
        </p:nvSpPr>
        <p:spPr>
          <a:xfrm>
            <a:off x="1588314" y="2765242"/>
            <a:ext cx="348704" cy="448343"/>
          </a:xfrm>
          <a:custGeom>
            <a:avLst/>
            <a:gdLst>
              <a:gd name="connsiteX0" fmla="*/ 2053988 w 4790420"/>
              <a:gd name="connsiteY0" fmla="*/ 847831 h 6158425"/>
              <a:gd name="connsiteX1" fmla="*/ 330076 w 4790420"/>
              <a:gd name="connsiteY1" fmla="*/ 2571743 h 6158425"/>
              <a:gd name="connsiteX2" fmla="*/ 2053988 w 4790420"/>
              <a:gd name="connsiteY2" fmla="*/ 4295655 h 6158425"/>
              <a:gd name="connsiteX3" fmla="*/ 3777900 w 4790420"/>
              <a:gd name="connsiteY3" fmla="*/ 2571743 h 6158425"/>
              <a:gd name="connsiteX4" fmla="*/ 2053988 w 4790420"/>
              <a:gd name="connsiteY4" fmla="*/ 847831 h 6158425"/>
              <a:gd name="connsiteX5" fmla="*/ 2053988 w 4790420"/>
              <a:gd name="connsiteY5" fmla="*/ 517755 h 6158425"/>
              <a:gd name="connsiteX6" fmla="*/ 4107976 w 4790420"/>
              <a:gd name="connsiteY6" fmla="*/ 2571743 h 6158425"/>
              <a:gd name="connsiteX7" fmla="*/ 2053988 w 4790420"/>
              <a:gd name="connsiteY7" fmla="*/ 4625731 h 6158425"/>
              <a:gd name="connsiteX8" fmla="*/ 0 w 4790420"/>
              <a:gd name="connsiteY8" fmla="*/ 2571743 h 6158425"/>
              <a:gd name="connsiteX9" fmla="*/ 2053988 w 4790420"/>
              <a:gd name="connsiteY9" fmla="*/ 517755 h 6158425"/>
              <a:gd name="connsiteX10" fmla="*/ 2988811 w 4790420"/>
              <a:gd name="connsiteY10" fmla="*/ 0 h 6158425"/>
              <a:gd name="connsiteX11" fmla="*/ 4768061 w 4790420"/>
              <a:gd name="connsiteY11" fmla="*/ 2223084 h 6158425"/>
              <a:gd name="connsiteX12" fmla="*/ 3608480 w 4790420"/>
              <a:gd name="connsiteY12" fmla="*/ 4823700 h 6158425"/>
              <a:gd name="connsiteX13" fmla="*/ 2394040 w 4790420"/>
              <a:gd name="connsiteY13" fmla="*/ 5286916 h 6158425"/>
              <a:gd name="connsiteX14" fmla="*/ 2333767 w 4790420"/>
              <a:gd name="connsiteY14" fmla="*/ 5292401 h 6158425"/>
              <a:gd name="connsiteX15" fmla="*/ 2333767 w 4790420"/>
              <a:gd name="connsiteY15" fmla="*/ 5858175 h 6158425"/>
              <a:gd name="connsiteX16" fmla="*/ 3057098 w 4790420"/>
              <a:gd name="connsiteY16" fmla="*/ 5858175 h 6158425"/>
              <a:gd name="connsiteX17" fmla="*/ 3057098 w 4790420"/>
              <a:gd name="connsiteY17" fmla="*/ 6158425 h 6158425"/>
              <a:gd name="connsiteX18" fmla="*/ 1310186 w 4790420"/>
              <a:gd name="connsiteY18" fmla="*/ 6158425 h 6158425"/>
              <a:gd name="connsiteX19" fmla="*/ 1310186 w 4790420"/>
              <a:gd name="connsiteY19" fmla="*/ 5858175 h 6158425"/>
              <a:gd name="connsiteX20" fmla="*/ 2033517 w 4790420"/>
              <a:gd name="connsiteY20" fmla="*/ 5858175 h 6158425"/>
              <a:gd name="connsiteX21" fmla="*/ 2033517 w 4790420"/>
              <a:gd name="connsiteY21" fmla="*/ 5307773 h 6158425"/>
              <a:gd name="connsiteX22" fmla="*/ 2024915 w 4790420"/>
              <a:gd name="connsiteY22" fmla="*/ 5307973 h 6158425"/>
              <a:gd name="connsiteX23" fmla="*/ 765677 w 4790420"/>
              <a:gd name="connsiteY23" fmla="*/ 4985869 h 6158425"/>
              <a:gd name="connsiteX24" fmla="*/ 928493 w 4790420"/>
              <a:gd name="connsiteY24" fmla="*/ 4680772 h 6158425"/>
              <a:gd name="connsiteX25" fmla="*/ 3412023 w 4790420"/>
              <a:gd name="connsiteY25" fmla="*/ 4539098 h 6158425"/>
              <a:gd name="connsiteX26" fmla="*/ 4425057 w 4790420"/>
              <a:gd name="connsiteY26" fmla="*/ 2267148 h 6158425"/>
              <a:gd name="connsiteX27" fmla="*/ 2870669 w 4790420"/>
              <a:gd name="connsiteY27" fmla="*/ 325018 h 615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790420" h="6158425">
                <a:moveTo>
                  <a:pt x="2053988" y="847831"/>
                </a:moveTo>
                <a:cubicBezTo>
                  <a:pt x="1101898" y="847831"/>
                  <a:pt x="330076" y="1619653"/>
                  <a:pt x="330076" y="2571743"/>
                </a:cubicBezTo>
                <a:cubicBezTo>
                  <a:pt x="330076" y="3523833"/>
                  <a:pt x="1101898" y="4295655"/>
                  <a:pt x="2053988" y="4295655"/>
                </a:cubicBezTo>
                <a:cubicBezTo>
                  <a:pt x="3006078" y="4295655"/>
                  <a:pt x="3777900" y="3523833"/>
                  <a:pt x="3777900" y="2571743"/>
                </a:cubicBezTo>
                <a:cubicBezTo>
                  <a:pt x="3777900" y="1619653"/>
                  <a:pt x="3006078" y="847831"/>
                  <a:pt x="2053988" y="847831"/>
                </a:cubicBezTo>
                <a:close/>
                <a:moveTo>
                  <a:pt x="2053988" y="517755"/>
                </a:moveTo>
                <a:cubicBezTo>
                  <a:pt x="3188374" y="517755"/>
                  <a:pt x="4107976" y="1437357"/>
                  <a:pt x="4107976" y="2571743"/>
                </a:cubicBezTo>
                <a:cubicBezTo>
                  <a:pt x="4107976" y="3706129"/>
                  <a:pt x="3188374" y="4625731"/>
                  <a:pt x="2053988" y="4625731"/>
                </a:cubicBezTo>
                <a:cubicBezTo>
                  <a:pt x="919602" y="4625731"/>
                  <a:pt x="0" y="3706129"/>
                  <a:pt x="0" y="2571743"/>
                </a:cubicBezTo>
                <a:cubicBezTo>
                  <a:pt x="0" y="1437357"/>
                  <a:pt x="919602" y="517755"/>
                  <a:pt x="2053988" y="517755"/>
                </a:cubicBezTo>
                <a:close/>
                <a:moveTo>
                  <a:pt x="2988811" y="0"/>
                </a:moveTo>
                <a:cubicBezTo>
                  <a:pt x="3951100" y="349790"/>
                  <a:pt x="4637600" y="1207537"/>
                  <a:pt x="4768061" y="2223084"/>
                </a:cubicBezTo>
                <a:cubicBezTo>
                  <a:pt x="4898521" y="3238630"/>
                  <a:pt x="4451113" y="4242043"/>
                  <a:pt x="3608480" y="4823700"/>
                </a:cubicBezTo>
                <a:cubicBezTo>
                  <a:pt x="3239828" y="5078175"/>
                  <a:pt x="2822516" y="5233293"/>
                  <a:pt x="2394040" y="5286916"/>
                </a:cubicBezTo>
                <a:lnTo>
                  <a:pt x="2333767" y="5292401"/>
                </a:lnTo>
                <a:lnTo>
                  <a:pt x="2333767" y="5858175"/>
                </a:lnTo>
                <a:lnTo>
                  <a:pt x="3057098" y="5858175"/>
                </a:lnTo>
                <a:lnTo>
                  <a:pt x="3057098" y="6158425"/>
                </a:lnTo>
                <a:lnTo>
                  <a:pt x="1310186" y="6158425"/>
                </a:lnTo>
                <a:lnTo>
                  <a:pt x="1310186" y="5858175"/>
                </a:lnTo>
                <a:lnTo>
                  <a:pt x="2033517" y="5858175"/>
                </a:lnTo>
                <a:lnTo>
                  <a:pt x="2033517" y="5307773"/>
                </a:lnTo>
                <a:lnTo>
                  <a:pt x="2024915" y="5307973"/>
                </a:lnTo>
                <a:cubicBezTo>
                  <a:pt x="1593121" y="5303425"/>
                  <a:pt x="1160876" y="5196770"/>
                  <a:pt x="765677" y="4985869"/>
                </a:cubicBezTo>
                <a:lnTo>
                  <a:pt x="928493" y="4680772"/>
                </a:lnTo>
                <a:cubicBezTo>
                  <a:pt x="1717645" y="5101908"/>
                  <a:pt x="2675882" y="5047244"/>
                  <a:pt x="3412023" y="4539098"/>
                </a:cubicBezTo>
                <a:cubicBezTo>
                  <a:pt x="4148164" y="4030951"/>
                  <a:pt x="4539029" y="3154350"/>
                  <a:pt x="4425057" y="2267148"/>
                </a:cubicBezTo>
                <a:cubicBezTo>
                  <a:pt x="4311084" y="1379947"/>
                  <a:pt x="3711344" y="630601"/>
                  <a:pt x="2870669" y="32501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印品黑体" panose="00000500000000000000" pitchFamily="2" charset="-122"/>
              <a:ea typeface="印品黑体" panose="00000500000000000000" pitchFamily="2" charset="-122"/>
            </a:endParaRPr>
          </a:p>
        </p:txBody>
      </p:sp>
      <p:sp>
        <p:nvSpPr>
          <p:cNvPr id="23" name="文本框 33">
            <a:extLst>
              <a:ext uri="{FF2B5EF4-FFF2-40B4-BE49-F238E27FC236}">
                <a16:creationId xmlns:a16="http://schemas.microsoft.com/office/drawing/2014/main" id="{75C213F3-CCCC-4BD7-9C57-E2E627B1FAB7}"/>
              </a:ext>
            </a:extLst>
          </p:cNvPr>
          <p:cNvSpPr txBox="1"/>
          <p:nvPr/>
        </p:nvSpPr>
        <p:spPr>
          <a:xfrm>
            <a:off x="2329151" y="1360542"/>
            <a:ext cx="2988552" cy="284703"/>
          </a:xfrm>
          <a:prstGeom prst="rect">
            <a:avLst/>
          </a:prstGeom>
          <a:noFill/>
        </p:spPr>
        <p:txBody>
          <a:bodyPr wrap="square" lIns="68589" tIns="34295" rIns="68589" bIns="34295" rtlCol="0">
            <a:spAutoFit/>
          </a:bodyPr>
          <a:lstStyle/>
          <a:p>
            <a:pPr algn="ctr"/>
            <a:r>
              <a:rPr lang="en-US" altLang="zh-CN" sz="1400" b="1">
                <a:solidFill>
                  <a:schemeClr val="bg1">
                    <a:lumMod val="50000"/>
                  </a:schemeClr>
                </a:solidFill>
                <a:latin typeface="印品黑体" panose="00000500000000000000" pitchFamily="2" charset="-122"/>
                <a:ea typeface="印品黑体" panose="00000500000000000000" pitchFamily="2" charset="-122"/>
              </a:rPr>
              <a:t>Click Add text</a:t>
            </a:r>
            <a:endParaRPr lang="zh-CN" altLang="en-US" sz="1400" b="1">
              <a:solidFill>
                <a:schemeClr val="bg1">
                  <a:lumMod val="50000"/>
                </a:schemeClr>
              </a:solidFill>
              <a:latin typeface="印品黑体" panose="00000500000000000000" pitchFamily="2" charset="-122"/>
              <a:ea typeface="印品黑体" panose="00000500000000000000" pitchFamily="2" charset="-122"/>
            </a:endParaRPr>
          </a:p>
        </p:txBody>
      </p:sp>
      <p:sp>
        <p:nvSpPr>
          <p:cNvPr id="24" name="文本框 34">
            <a:extLst>
              <a:ext uri="{FF2B5EF4-FFF2-40B4-BE49-F238E27FC236}">
                <a16:creationId xmlns:a16="http://schemas.microsoft.com/office/drawing/2014/main" id="{C844FF9E-1FA6-4139-9501-620617004C42}"/>
              </a:ext>
            </a:extLst>
          </p:cNvPr>
          <p:cNvSpPr txBox="1"/>
          <p:nvPr/>
        </p:nvSpPr>
        <p:spPr>
          <a:xfrm>
            <a:off x="2329151" y="1743849"/>
            <a:ext cx="2988552" cy="357069"/>
          </a:xfrm>
          <a:prstGeom prst="roundRect">
            <a:avLst>
              <a:gd name="adj" fmla="val 50000"/>
            </a:avLst>
          </a:prstGeom>
          <a:noFill/>
          <a:ln>
            <a:solidFill>
              <a:schemeClr val="bg1">
                <a:lumMod val="75000"/>
              </a:schemeClr>
            </a:solidFill>
          </a:ln>
        </p:spPr>
        <p:txBody>
          <a:bodyPr wrap="square" lIns="68589" tIns="34295" rIns="68589" bIns="34295" rtlCol="0">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Enter descriptive text here</a:t>
            </a:r>
            <a:endParaRPr lang="zh-CN" altLang="en-US" sz="1200">
              <a:solidFill>
                <a:schemeClr val="bg1">
                  <a:lumMod val="50000"/>
                </a:schemeClr>
              </a:solidFill>
              <a:latin typeface="印品黑体" panose="00000500000000000000" pitchFamily="2" charset="-122"/>
              <a:ea typeface="印品黑体" panose="00000500000000000000" pitchFamily="2" charset="-122"/>
            </a:endParaRPr>
          </a:p>
        </p:txBody>
      </p:sp>
      <p:sp>
        <p:nvSpPr>
          <p:cNvPr id="25" name="文本框 35">
            <a:extLst>
              <a:ext uri="{FF2B5EF4-FFF2-40B4-BE49-F238E27FC236}">
                <a16:creationId xmlns:a16="http://schemas.microsoft.com/office/drawing/2014/main" id="{657A673B-E63A-4BB9-B5D6-3ED9AE08BA6E}"/>
              </a:ext>
            </a:extLst>
          </p:cNvPr>
          <p:cNvSpPr txBox="1"/>
          <p:nvPr/>
        </p:nvSpPr>
        <p:spPr>
          <a:xfrm>
            <a:off x="8071348" y="1360542"/>
            <a:ext cx="2988552" cy="284703"/>
          </a:xfrm>
          <a:prstGeom prst="rect">
            <a:avLst/>
          </a:prstGeom>
          <a:noFill/>
        </p:spPr>
        <p:txBody>
          <a:bodyPr wrap="square" lIns="68589" tIns="34295" rIns="68589" bIns="34295" rtlCol="0">
            <a:spAutoFit/>
          </a:bodyPr>
          <a:lstStyle/>
          <a:p>
            <a:pPr algn="ctr"/>
            <a:r>
              <a:rPr lang="en-US" altLang="zh-CN" sz="1400" b="1">
                <a:solidFill>
                  <a:schemeClr val="bg1">
                    <a:lumMod val="50000"/>
                  </a:schemeClr>
                </a:solidFill>
                <a:latin typeface="印品黑体" panose="00000500000000000000" pitchFamily="2" charset="-122"/>
                <a:ea typeface="印品黑体" panose="00000500000000000000" pitchFamily="2" charset="-122"/>
              </a:rPr>
              <a:t>Click Add text</a:t>
            </a:r>
            <a:endParaRPr lang="zh-CN" altLang="en-US" sz="1400" b="1">
              <a:solidFill>
                <a:schemeClr val="bg1">
                  <a:lumMod val="50000"/>
                </a:schemeClr>
              </a:solidFill>
              <a:latin typeface="印品黑体" panose="00000500000000000000" pitchFamily="2" charset="-122"/>
              <a:ea typeface="印品黑体" panose="00000500000000000000" pitchFamily="2" charset="-122"/>
            </a:endParaRPr>
          </a:p>
        </p:txBody>
      </p:sp>
      <p:sp>
        <p:nvSpPr>
          <p:cNvPr id="26" name="文本框 36">
            <a:extLst>
              <a:ext uri="{FF2B5EF4-FFF2-40B4-BE49-F238E27FC236}">
                <a16:creationId xmlns:a16="http://schemas.microsoft.com/office/drawing/2014/main" id="{10BC9A3F-8DFA-408A-B22A-ED57377DC8CA}"/>
              </a:ext>
            </a:extLst>
          </p:cNvPr>
          <p:cNvSpPr txBox="1"/>
          <p:nvPr/>
        </p:nvSpPr>
        <p:spPr>
          <a:xfrm>
            <a:off x="8071348" y="1743849"/>
            <a:ext cx="2988552" cy="357069"/>
          </a:xfrm>
          <a:prstGeom prst="roundRect">
            <a:avLst>
              <a:gd name="adj" fmla="val 50000"/>
            </a:avLst>
          </a:prstGeom>
          <a:noFill/>
          <a:ln>
            <a:solidFill>
              <a:schemeClr val="bg1">
                <a:lumMod val="75000"/>
              </a:schemeClr>
            </a:solidFill>
          </a:ln>
        </p:spPr>
        <p:txBody>
          <a:bodyPr wrap="square" lIns="68589" tIns="34295" rIns="68589" bIns="34295" rtlCol="0">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Enter descriptive text here</a:t>
            </a:r>
            <a:endParaRPr lang="zh-CN" altLang="en-US" sz="1200">
              <a:solidFill>
                <a:schemeClr val="bg1">
                  <a:lumMod val="50000"/>
                </a:schemeClr>
              </a:solidFill>
              <a:latin typeface="印品黑体" panose="00000500000000000000" pitchFamily="2" charset="-122"/>
              <a:ea typeface="印品黑体" panose="00000500000000000000" pitchFamily="2" charset="-122"/>
            </a:endParaRPr>
          </a:p>
        </p:txBody>
      </p:sp>
      <p:sp>
        <p:nvSpPr>
          <p:cNvPr id="27" name="文本框 37">
            <a:extLst>
              <a:ext uri="{FF2B5EF4-FFF2-40B4-BE49-F238E27FC236}">
                <a16:creationId xmlns:a16="http://schemas.microsoft.com/office/drawing/2014/main" id="{ACF40CC1-F5DA-43A8-9812-AD13C79AD649}"/>
              </a:ext>
            </a:extLst>
          </p:cNvPr>
          <p:cNvSpPr txBox="1"/>
          <p:nvPr/>
        </p:nvSpPr>
        <p:spPr>
          <a:xfrm>
            <a:off x="925613" y="3782601"/>
            <a:ext cx="2988552" cy="284703"/>
          </a:xfrm>
          <a:prstGeom prst="rect">
            <a:avLst/>
          </a:prstGeom>
          <a:noFill/>
        </p:spPr>
        <p:txBody>
          <a:bodyPr wrap="square" lIns="68589" tIns="34295" rIns="68589" bIns="34295" rtlCol="0">
            <a:spAutoFit/>
          </a:bodyPr>
          <a:lstStyle/>
          <a:p>
            <a:pPr algn="ctr"/>
            <a:r>
              <a:rPr lang="en-US" altLang="zh-CN" sz="1400" b="1">
                <a:solidFill>
                  <a:schemeClr val="bg1">
                    <a:lumMod val="50000"/>
                  </a:schemeClr>
                </a:solidFill>
                <a:latin typeface="印品黑体" panose="00000500000000000000" pitchFamily="2" charset="-122"/>
                <a:ea typeface="印品黑体" panose="00000500000000000000" pitchFamily="2" charset="-122"/>
              </a:rPr>
              <a:t>Click Add text</a:t>
            </a:r>
            <a:endParaRPr lang="zh-CN" altLang="en-US" sz="1400" b="1">
              <a:solidFill>
                <a:schemeClr val="bg1">
                  <a:lumMod val="50000"/>
                </a:schemeClr>
              </a:solidFill>
              <a:latin typeface="印品黑体" panose="00000500000000000000" pitchFamily="2" charset="-122"/>
              <a:ea typeface="印品黑体" panose="00000500000000000000" pitchFamily="2" charset="-122"/>
            </a:endParaRPr>
          </a:p>
        </p:txBody>
      </p:sp>
      <p:sp>
        <p:nvSpPr>
          <p:cNvPr id="28" name="文本框 38">
            <a:extLst>
              <a:ext uri="{FF2B5EF4-FFF2-40B4-BE49-F238E27FC236}">
                <a16:creationId xmlns:a16="http://schemas.microsoft.com/office/drawing/2014/main" id="{02536B1D-E76E-4FA4-9CD1-D9CE0B7FBFB7}"/>
              </a:ext>
            </a:extLst>
          </p:cNvPr>
          <p:cNvSpPr txBox="1"/>
          <p:nvPr/>
        </p:nvSpPr>
        <p:spPr>
          <a:xfrm>
            <a:off x="925613" y="4165906"/>
            <a:ext cx="2988552" cy="357069"/>
          </a:xfrm>
          <a:prstGeom prst="roundRect">
            <a:avLst>
              <a:gd name="adj" fmla="val 50000"/>
            </a:avLst>
          </a:prstGeom>
          <a:noFill/>
          <a:ln>
            <a:solidFill>
              <a:schemeClr val="bg1">
                <a:lumMod val="75000"/>
              </a:schemeClr>
            </a:solidFill>
          </a:ln>
        </p:spPr>
        <p:txBody>
          <a:bodyPr wrap="square" lIns="68589" tIns="34295" rIns="68589" bIns="34295" rtlCol="0">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Enter descriptive text here</a:t>
            </a:r>
            <a:endParaRPr lang="zh-CN" altLang="en-US" sz="1200">
              <a:solidFill>
                <a:schemeClr val="bg1">
                  <a:lumMod val="50000"/>
                </a:schemeClr>
              </a:solidFill>
              <a:latin typeface="印品黑体" panose="00000500000000000000" pitchFamily="2" charset="-122"/>
              <a:ea typeface="印品黑体" panose="00000500000000000000" pitchFamily="2" charset="-122"/>
            </a:endParaRPr>
          </a:p>
        </p:txBody>
      </p:sp>
      <p:sp>
        <p:nvSpPr>
          <p:cNvPr id="29" name="文本框 39">
            <a:extLst>
              <a:ext uri="{FF2B5EF4-FFF2-40B4-BE49-F238E27FC236}">
                <a16:creationId xmlns:a16="http://schemas.microsoft.com/office/drawing/2014/main" id="{FE7CC20A-4B52-495C-8E54-4E36B568D9AE}"/>
              </a:ext>
            </a:extLst>
          </p:cNvPr>
          <p:cNvSpPr txBox="1"/>
          <p:nvPr/>
        </p:nvSpPr>
        <p:spPr>
          <a:xfrm>
            <a:off x="6756531" y="3782601"/>
            <a:ext cx="2988552" cy="284703"/>
          </a:xfrm>
          <a:prstGeom prst="rect">
            <a:avLst/>
          </a:prstGeom>
          <a:noFill/>
        </p:spPr>
        <p:txBody>
          <a:bodyPr wrap="square" lIns="68589" tIns="34295" rIns="68589" bIns="34295" rtlCol="0">
            <a:spAutoFit/>
          </a:bodyPr>
          <a:lstStyle/>
          <a:p>
            <a:pPr algn="ctr"/>
            <a:r>
              <a:rPr lang="en-US" altLang="zh-CN" sz="1400" b="1">
                <a:solidFill>
                  <a:schemeClr val="bg1">
                    <a:lumMod val="50000"/>
                  </a:schemeClr>
                </a:solidFill>
                <a:latin typeface="印品黑体" panose="00000500000000000000" pitchFamily="2" charset="-122"/>
                <a:ea typeface="印品黑体" panose="00000500000000000000" pitchFamily="2" charset="-122"/>
              </a:rPr>
              <a:t>Click Add text</a:t>
            </a:r>
            <a:endParaRPr lang="zh-CN" altLang="en-US" sz="1400" b="1">
              <a:solidFill>
                <a:schemeClr val="bg1">
                  <a:lumMod val="50000"/>
                </a:schemeClr>
              </a:solidFill>
              <a:latin typeface="印品黑体" panose="00000500000000000000" pitchFamily="2" charset="-122"/>
              <a:ea typeface="印品黑体" panose="00000500000000000000" pitchFamily="2" charset="-122"/>
            </a:endParaRPr>
          </a:p>
        </p:txBody>
      </p:sp>
      <p:sp>
        <p:nvSpPr>
          <p:cNvPr id="30" name="文本框 40">
            <a:extLst>
              <a:ext uri="{FF2B5EF4-FFF2-40B4-BE49-F238E27FC236}">
                <a16:creationId xmlns:a16="http://schemas.microsoft.com/office/drawing/2014/main" id="{AAC167F3-8A53-4A97-9593-7ECED2A1D6AB}"/>
              </a:ext>
            </a:extLst>
          </p:cNvPr>
          <p:cNvSpPr txBox="1"/>
          <p:nvPr/>
        </p:nvSpPr>
        <p:spPr>
          <a:xfrm>
            <a:off x="6756531" y="4165906"/>
            <a:ext cx="2988552" cy="357069"/>
          </a:xfrm>
          <a:prstGeom prst="roundRect">
            <a:avLst>
              <a:gd name="adj" fmla="val 50000"/>
            </a:avLst>
          </a:prstGeom>
          <a:noFill/>
          <a:ln>
            <a:solidFill>
              <a:schemeClr val="bg1">
                <a:lumMod val="75000"/>
              </a:schemeClr>
            </a:solidFill>
          </a:ln>
        </p:spPr>
        <p:txBody>
          <a:bodyPr wrap="square" lIns="68589" tIns="34295" rIns="68589" bIns="34295" rtlCol="0">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Enter descriptive text here</a:t>
            </a:r>
            <a:endParaRPr lang="zh-CN" altLang="en-US" sz="1200">
              <a:solidFill>
                <a:schemeClr val="bg1">
                  <a:lumMod val="50000"/>
                </a:schemeClr>
              </a:solidFill>
              <a:latin typeface="印品黑体" panose="00000500000000000000" pitchFamily="2" charset="-122"/>
              <a:ea typeface="印品黑体" panose="00000500000000000000" pitchFamily="2" charset="-122"/>
            </a:endParaRPr>
          </a:p>
        </p:txBody>
      </p:sp>
      <p:sp>
        <p:nvSpPr>
          <p:cNvPr id="31" name="文本框 41">
            <a:extLst>
              <a:ext uri="{FF2B5EF4-FFF2-40B4-BE49-F238E27FC236}">
                <a16:creationId xmlns:a16="http://schemas.microsoft.com/office/drawing/2014/main" id="{BA7752AF-3249-4F56-97F4-88C2FDC15F08}"/>
              </a:ext>
            </a:extLst>
          </p:cNvPr>
          <p:cNvSpPr txBox="1"/>
          <p:nvPr/>
        </p:nvSpPr>
        <p:spPr>
          <a:xfrm>
            <a:off x="1583653" y="5029407"/>
            <a:ext cx="9164321" cy="740662"/>
          </a:xfrm>
          <a:prstGeom prst="rect">
            <a:avLst/>
          </a:prstGeom>
          <a:noFill/>
        </p:spPr>
        <p:txBody>
          <a:bodyPr wrap="square" lIns="68589" tIns="34295" rIns="68589" bIns="34295" rtlCol="0">
            <a:spAutoFit/>
          </a:bodyPr>
          <a:lstStyle/>
          <a:p>
            <a:pPr algn="ctr">
              <a:lnSpc>
                <a:spcPct val="125000"/>
              </a:lnSpc>
            </a:pP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enter text descriptions related to this subtitle or related to this graphic, data statistics, event analysis, summary overview. Click here to enter text descriptions related to this subtitle or related to this graphic, data statistics, event analysis, summary overview.</a:t>
            </a:r>
            <a:endParaRPr lang="zh-CN" altLang="en-US" sz="1200">
              <a:solidFill>
                <a:schemeClr val="bg1">
                  <a:lumMod val="50000"/>
                </a:schemeClr>
              </a:solidFill>
              <a:latin typeface="印品黑体" panose="00000500000000000000" pitchFamily="2" charset="-122"/>
              <a:ea typeface="印品黑体" panose="00000500000000000000" pitchFamily="2" charset="-122"/>
            </a:endParaRPr>
          </a:p>
        </p:txBody>
      </p:sp>
      <p:sp>
        <p:nvSpPr>
          <p:cNvPr id="33" name="矩形 8">
            <a:extLst>
              <a:ext uri="{FF2B5EF4-FFF2-40B4-BE49-F238E27FC236}">
                <a16:creationId xmlns:a16="http://schemas.microsoft.com/office/drawing/2014/main" id="{1407A5C2-4FBC-4E72-BAA0-E399E0D5B45C}"/>
              </a:ext>
            </a:extLst>
          </p:cNvPr>
          <p:cNvSpPr/>
          <p:nvPr/>
        </p:nvSpPr>
        <p:spPr>
          <a:xfrm>
            <a:off x="1453372" y="18189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Title text added</a:t>
            </a:r>
            <a:endParaRPr lang="zh-CN" altLang="en-US"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Tree>
    <p:extLst>
      <p:ext uri="{BB962C8B-B14F-4D97-AF65-F5344CB8AC3E}">
        <p14:creationId xmlns:p14="http://schemas.microsoft.com/office/powerpoint/2010/main" val="10367596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7E78E7BA-E559-45C3-A385-DD3840B3EE03}"/>
              </a:ext>
            </a:extLst>
          </p:cNvPr>
          <p:cNvGrpSpPr/>
          <p:nvPr/>
        </p:nvGrpSpPr>
        <p:grpSpPr>
          <a:xfrm>
            <a:off x="226288" y="1322962"/>
            <a:ext cx="11433170" cy="5635245"/>
            <a:chOff x="828378" y="1315036"/>
            <a:chExt cx="7344816" cy="3620154"/>
          </a:xfrm>
        </p:grpSpPr>
        <p:sp>
          <p:nvSpPr>
            <p:cNvPr id="2" name="弧形 20">
              <a:extLst>
                <a:ext uri="{FF2B5EF4-FFF2-40B4-BE49-F238E27FC236}">
                  <a16:creationId xmlns:a16="http://schemas.microsoft.com/office/drawing/2014/main" id="{39BF78DD-87F0-4C36-AE20-1442697A4AFA}"/>
                </a:ext>
              </a:extLst>
            </p:cNvPr>
            <p:cNvSpPr/>
            <p:nvPr/>
          </p:nvSpPr>
          <p:spPr>
            <a:xfrm>
              <a:off x="3232888" y="2385683"/>
              <a:ext cx="2549162" cy="2549507"/>
            </a:xfrm>
            <a:prstGeom prst="arc">
              <a:avLst>
                <a:gd name="adj1" fmla="val 10885078"/>
                <a:gd name="adj2" fmla="val 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68589" tIns="34295" rIns="68589" bIns="34295" rtlCol="0" anchor="ctr"/>
            <a:lstStyle/>
            <a:p>
              <a:pPr algn="ctr"/>
              <a:endParaRPr lang="zh-CN" altLang="en-US">
                <a:latin typeface="印品黑体" panose="00000500000000000000" pitchFamily="2" charset="-122"/>
                <a:ea typeface="印品黑体" panose="00000500000000000000" pitchFamily="2" charset="-122"/>
              </a:endParaRPr>
            </a:p>
          </p:txBody>
        </p:sp>
        <p:sp>
          <p:nvSpPr>
            <p:cNvPr id="3" name="椭圆 21">
              <a:extLst>
                <a:ext uri="{FF2B5EF4-FFF2-40B4-BE49-F238E27FC236}">
                  <a16:creationId xmlns:a16="http://schemas.microsoft.com/office/drawing/2014/main" id="{AEB805D4-E153-4835-A72B-24AD09F04096}"/>
                </a:ext>
              </a:extLst>
            </p:cNvPr>
            <p:cNvSpPr/>
            <p:nvPr/>
          </p:nvSpPr>
          <p:spPr>
            <a:xfrm>
              <a:off x="3135631" y="3245757"/>
              <a:ext cx="255940" cy="255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a:latin typeface="印品黑体" panose="00000500000000000000" pitchFamily="2" charset="-122"/>
                  <a:ea typeface="印品黑体" panose="00000500000000000000" pitchFamily="2" charset="-122"/>
                </a:rPr>
                <a:t>1</a:t>
              </a:r>
              <a:endParaRPr lang="zh-CN" altLang="en-US">
                <a:latin typeface="印品黑体" panose="00000500000000000000" pitchFamily="2" charset="-122"/>
                <a:ea typeface="印品黑体" panose="00000500000000000000" pitchFamily="2" charset="-122"/>
              </a:endParaRPr>
            </a:p>
          </p:txBody>
        </p:sp>
        <p:sp>
          <p:nvSpPr>
            <p:cNvPr id="4" name="椭圆 22">
              <a:extLst>
                <a:ext uri="{FF2B5EF4-FFF2-40B4-BE49-F238E27FC236}">
                  <a16:creationId xmlns:a16="http://schemas.microsoft.com/office/drawing/2014/main" id="{9E8B2B48-FA70-45B3-A0C9-F24D4F39924E}"/>
                </a:ext>
              </a:extLst>
            </p:cNvPr>
            <p:cNvSpPr/>
            <p:nvPr/>
          </p:nvSpPr>
          <p:spPr>
            <a:xfrm>
              <a:off x="3620880" y="2541832"/>
              <a:ext cx="255940" cy="2559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a:latin typeface="印品黑体" panose="00000500000000000000" pitchFamily="2" charset="-122"/>
                  <a:ea typeface="印品黑体" panose="00000500000000000000" pitchFamily="2" charset="-122"/>
                </a:rPr>
                <a:t>2</a:t>
              </a:r>
              <a:endParaRPr lang="zh-CN" altLang="en-US">
                <a:latin typeface="印品黑体" panose="00000500000000000000" pitchFamily="2" charset="-122"/>
                <a:ea typeface="印品黑体" panose="00000500000000000000" pitchFamily="2" charset="-122"/>
              </a:endParaRPr>
            </a:p>
          </p:txBody>
        </p:sp>
        <p:sp>
          <p:nvSpPr>
            <p:cNvPr id="5" name="椭圆 23">
              <a:extLst>
                <a:ext uri="{FF2B5EF4-FFF2-40B4-BE49-F238E27FC236}">
                  <a16:creationId xmlns:a16="http://schemas.microsoft.com/office/drawing/2014/main" id="{8669940F-2FF9-45A7-8895-1DA7804AC256}"/>
                </a:ext>
              </a:extLst>
            </p:cNvPr>
            <p:cNvSpPr/>
            <p:nvPr/>
          </p:nvSpPr>
          <p:spPr>
            <a:xfrm>
              <a:off x="4379498" y="2257696"/>
              <a:ext cx="255940" cy="2559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a:latin typeface="印品黑体" panose="00000500000000000000" pitchFamily="2" charset="-122"/>
                  <a:ea typeface="印品黑体" panose="00000500000000000000" pitchFamily="2" charset="-122"/>
                </a:rPr>
                <a:t>3</a:t>
              </a:r>
              <a:endParaRPr lang="zh-CN" altLang="en-US">
                <a:latin typeface="印品黑体" panose="00000500000000000000" pitchFamily="2" charset="-122"/>
                <a:ea typeface="印品黑体" panose="00000500000000000000" pitchFamily="2" charset="-122"/>
              </a:endParaRPr>
            </a:p>
          </p:txBody>
        </p:sp>
        <p:sp>
          <p:nvSpPr>
            <p:cNvPr id="6" name="椭圆 24">
              <a:extLst>
                <a:ext uri="{FF2B5EF4-FFF2-40B4-BE49-F238E27FC236}">
                  <a16:creationId xmlns:a16="http://schemas.microsoft.com/office/drawing/2014/main" id="{84F4FD86-631A-49D0-B653-26874A043028}"/>
                </a:ext>
              </a:extLst>
            </p:cNvPr>
            <p:cNvSpPr/>
            <p:nvPr/>
          </p:nvSpPr>
          <p:spPr>
            <a:xfrm>
              <a:off x="5156520" y="2541832"/>
              <a:ext cx="255940" cy="2559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a:latin typeface="印品黑体" panose="00000500000000000000" pitchFamily="2" charset="-122"/>
                  <a:ea typeface="印品黑体" panose="00000500000000000000" pitchFamily="2" charset="-122"/>
                </a:rPr>
                <a:t>4</a:t>
              </a:r>
              <a:endParaRPr lang="zh-CN" altLang="en-US">
                <a:latin typeface="印品黑体" panose="00000500000000000000" pitchFamily="2" charset="-122"/>
                <a:ea typeface="印品黑体" panose="00000500000000000000" pitchFamily="2" charset="-122"/>
              </a:endParaRPr>
            </a:p>
          </p:txBody>
        </p:sp>
        <p:sp>
          <p:nvSpPr>
            <p:cNvPr id="7" name="椭圆 25">
              <a:extLst>
                <a:ext uri="{FF2B5EF4-FFF2-40B4-BE49-F238E27FC236}">
                  <a16:creationId xmlns:a16="http://schemas.microsoft.com/office/drawing/2014/main" id="{CFF118E4-5B02-48A6-B9B0-95E34B9E536F}"/>
                </a:ext>
              </a:extLst>
            </p:cNvPr>
            <p:cNvSpPr/>
            <p:nvPr/>
          </p:nvSpPr>
          <p:spPr>
            <a:xfrm>
              <a:off x="5608010" y="3245757"/>
              <a:ext cx="255940" cy="2559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r>
                <a:rPr lang="en-US" altLang="zh-CN">
                  <a:latin typeface="印品黑体" panose="00000500000000000000" pitchFamily="2" charset="-122"/>
                  <a:ea typeface="印品黑体" panose="00000500000000000000" pitchFamily="2" charset="-122"/>
                </a:rPr>
                <a:t>5</a:t>
              </a:r>
              <a:endParaRPr lang="zh-CN" altLang="en-US">
                <a:latin typeface="印品黑体" panose="00000500000000000000" pitchFamily="2" charset="-122"/>
                <a:ea typeface="印品黑体" panose="00000500000000000000" pitchFamily="2" charset="-122"/>
              </a:endParaRPr>
            </a:p>
          </p:txBody>
        </p:sp>
        <p:sp>
          <p:nvSpPr>
            <p:cNvPr id="8" name="文本框 26">
              <a:extLst>
                <a:ext uri="{FF2B5EF4-FFF2-40B4-BE49-F238E27FC236}">
                  <a16:creationId xmlns:a16="http://schemas.microsoft.com/office/drawing/2014/main" id="{85C143D3-392B-47E9-B06B-4EC12AC41B6A}"/>
                </a:ext>
              </a:extLst>
            </p:cNvPr>
            <p:cNvSpPr txBox="1"/>
            <p:nvPr/>
          </p:nvSpPr>
          <p:spPr>
            <a:xfrm>
              <a:off x="1206824" y="3364632"/>
              <a:ext cx="1587174" cy="519021"/>
            </a:xfrm>
            <a:prstGeom prst="rect">
              <a:avLst/>
            </a:prstGeom>
            <a:noFill/>
          </p:spPr>
          <p:txBody>
            <a:bodyPr wrap="square" lIns="68589" tIns="34295" rIns="68589" bIns="34295" rtlCol="0">
              <a:spAutoFit/>
            </a:bodyPr>
            <a:lstStyle/>
            <a:p>
              <a:pPr algn="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enter a text description or data analysis related to this subtitle or graphic.</a:t>
              </a:r>
              <a:endParaRPr lang="zh-CN" altLang="en-US" sz="1200">
                <a:solidFill>
                  <a:schemeClr val="bg1">
                    <a:lumMod val="50000"/>
                  </a:schemeClr>
                </a:solidFill>
                <a:latin typeface="印品黑体" panose="00000500000000000000" pitchFamily="2" charset="-122"/>
                <a:ea typeface="印品黑体" panose="00000500000000000000" pitchFamily="2" charset="-122"/>
              </a:endParaRPr>
            </a:p>
          </p:txBody>
        </p:sp>
        <p:sp>
          <p:nvSpPr>
            <p:cNvPr id="9" name="文本框 27">
              <a:extLst>
                <a:ext uri="{FF2B5EF4-FFF2-40B4-BE49-F238E27FC236}">
                  <a16:creationId xmlns:a16="http://schemas.microsoft.com/office/drawing/2014/main" id="{FFCC71CB-D3EA-4F63-94BB-6EC87FEC8B9B}"/>
                </a:ext>
              </a:extLst>
            </p:cNvPr>
            <p:cNvSpPr txBox="1"/>
            <p:nvPr/>
          </p:nvSpPr>
          <p:spPr>
            <a:xfrm>
              <a:off x="828378" y="3137665"/>
              <a:ext cx="1965620" cy="182897"/>
            </a:xfrm>
            <a:prstGeom prst="rect">
              <a:avLst/>
            </a:prstGeom>
            <a:noFill/>
          </p:spPr>
          <p:txBody>
            <a:bodyPr wrap="square" lIns="68589" tIns="34295" rIns="68589" bIns="34295" rtlCol="0">
              <a:spAutoFit/>
            </a:bodyPr>
            <a:lstStyle/>
            <a:p>
              <a:pPr algn="r"/>
              <a:r>
                <a:rPr lang="en-US" altLang="zh-CN" sz="1400" b="1">
                  <a:solidFill>
                    <a:schemeClr val="bg1">
                      <a:lumMod val="50000"/>
                    </a:schemeClr>
                  </a:solidFill>
                  <a:latin typeface="印品黑体" panose="00000500000000000000" pitchFamily="2" charset="-122"/>
                  <a:ea typeface="印品黑体" panose="00000500000000000000" pitchFamily="2" charset="-122"/>
                </a:rPr>
                <a:t>Enter title</a:t>
              </a:r>
              <a:endParaRPr lang="zh-CN" altLang="en-US" sz="1400" b="1">
                <a:solidFill>
                  <a:schemeClr val="bg1">
                    <a:lumMod val="50000"/>
                  </a:schemeClr>
                </a:solidFill>
                <a:latin typeface="印品黑体" panose="00000500000000000000" pitchFamily="2" charset="-122"/>
                <a:ea typeface="印品黑体" panose="00000500000000000000" pitchFamily="2" charset="-122"/>
              </a:endParaRPr>
            </a:p>
          </p:txBody>
        </p:sp>
        <p:sp>
          <p:nvSpPr>
            <p:cNvPr id="10" name="文本框 28">
              <a:extLst>
                <a:ext uri="{FF2B5EF4-FFF2-40B4-BE49-F238E27FC236}">
                  <a16:creationId xmlns:a16="http://schemas.microsoft.com/office/drawing/2014/main" id="{D023A8E7-5356-4538-9356-DACFC5F7EC83}"/>
                </a:ext>
              </a:extLst>
            </p:cNvPr>
            <p:cNvSpPr txBox="1"/>
            <p:nvPr/>
          </p:nvSpPr>
          <p:spPr>
            <a:xfrm>
              <a:off x="1600683" y="2356663"/>
              <a:ext cx="1625363" cy="400389"/>
            </a:xfrm>
            <a:prstGeom prst="rect">
              <a:avLst/>
            </a:prstGeom>
            <a:noFill/>
          </p:spPr>
          <p:txBody>
            <a:bodyPr wrap="square" lIns="68589" tIns="34295" rIns="68589" bIns="34295" rtlCol="0">
              <a:spAutoFit/>
            </a:bodyPr>
            <a:lstStyle/>
            <a:p>
              <a:pPr algn="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enter a text description or data analysis related to this subtitle or graphic.</a:t>
              </a:r>
              <a:endParaRPr lang="zh-CN" altLang="en-US" sz="1200">
                <a:solidFill>
                  <a:schemeClr val="bg1">
                    <a:lumMod val="50000"/>
                  </a:schemeClr>
                </a:solidFill>
                <a:latin typeface="印品黑体" panose="00000500000000000000" pitchFamily="2" charset="-122"/>
                <a:ea typeface="印品黑体" panose="00000500000000000000" pitchFamily="2" charset="-122"/>
              </a:endParaRPr>
            </a:p>
          </p:txBody>
        </p:sp>
        <p:sp>
          <p:nvSpPr>
            <p:cNvPr id="11" name="文本框 29">
              <a:extLst>
                <a:ext uri="{FF2B5EF4-FFF2-40B4-BE49-F238E27FC236}">
                  <a16:creationId xmlns:a16="http://schemas.microsoft.com/office/drawing/2014/main" id="{707B54A7-7BE7-4B6B-A186-36BDB9E9E655}"/>
                </a:ext>
              </a:extLst>
            </p:cNvPr>
            <p:cNvSpPr txBox="1"/>
            <p:nvPr/>
          </p:nvSpPr>
          <p:spPr>
            <a:xfrm>
              <a:off x="1260426" y="2141855"/>
              <a:ext cx="1965620" cy="182897"/>
            </a:xfrm>
            <a:prstGeom prst="rect">
              <a:avLst/>
            </a:prstGeom>
            <a:noFill/>
          </p:spPr>
          <p:txBody>
            <a:bodyPr wrap="square" lIns="68589" tIns="34295" rIns="68589" bIns="34295" rtlCol="0">
              <a:spAutoFit/>
            </a:bodyPr>
            <a:lstStyle/>
            <a:p>
              <a:pPr algn="r"/>
              <a:r>
                <a:rPr lang="en-US" altLang="zh-CN" sz="1400" b="1">
                  <a:solidFill>
                    <a:schemeClr val="bg1">
                      <a:lumMod val="50000"/>
                    </a:schemeClr>
                  </a:solidFill>
                  <a:latin typeface="印品黑体" panose="00000500000000000000" pitchFamily="2" charset="-122"/>
                  <a:ea typeface="印品黑体" panose="00000500000000000000" pitchFamily="2" charset="-122"/>
                </a:rPr>
                <a:t>Enter title</a:t>
              </a:r>
              <a:endParaRPr lang="zh-CN" altLang="en-US" sz="1400" b="1">
                <a:solidFill>
                  <a:schemeClr val="bg1">
                    <a:lumMod val="50000"/>
                  </a:schemeClr>
                </a:solidFill>
                <a:latin typeface="印品黑体" panose="00000500000000000000" pitchFamily="2" charset="-122"/>
                <a:ea typeface="印品黑体" panose="00000500000000000000" pitchFamily="2" charset="-122"/>
              </a:endParaRPr>
            </a:p>
          </p:txBody>
        </p:sp>
        <p:sp>
          <p:nvSpPr>
            <p:cNvPr id="12" name="文本框 30">
              <a:extLst>
                <a:ext uri="{FF2B5EF4-FFF2-40B4-BE49-F238E27FC236}">
                  <a16:creationId xmlns:a16="http://schemas.microsoft.com/office/drawing/2014/main" id="{315212DD-D23E-4F3E-A28B-F306079E5DC5}"/>
                </a:ext>
              </a:extLst>
            </p:cNvPr>
            <p:cNvSpPr txBox="1"/>
            <p:nvPr/>
          </p:nvSpPr>
          <p:spPr>
            <a:xfrm>
              <a:off x="3708698" y="1564431"/>
              <a:ext cx="1601936" cy="519021"/>
            </a:xfrm>
            <a:prstGeom prst="rect">
              <a:avLst/>
            </a:prstGeom>
            <a:noFill/>
          </p:spPr>
          <p:txBody>
            <a:bodyPr wrap="square" lIns="68589" tIns="34295" rIns="68589" bIns="34295" rtlCol="0">
              <a:spAutoFit/>
            </a:bodyPr>
            <a:lstStyle/>
            <a:p>
              <a:pPr algn="ctr"/>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enter a text description or data analysis related to this subtitle or graphic.</a:t>
              </a:r>
              <a:endParaRPr lang="zh-CN" altLang="en-US" sz="1200">
                <a:solidFill>
                  <a:schemeClr val="bg1">
                    <a:lumMod val="50000"/>
                  </a:schemeClr>
                </a:solidFill>
                <a:latin typeface="印品黑体" panose="00000500000000000000" pitchFamily="2" charset="-122"/>
                <a:ea typeface="印品黑体" panose="00000500000000000000" pitchFamily="2" charset="-122"/>
              </a:endParaRPr>
            </a:p>
          </p:txBody>
        </p:sp>
        <p:sp>
          <p:nvSpPr>
            <p:cNvPr id="13" name="文本框 31">
              <a:extLst>
                <a:ext uri="{FF2B5EF4-FFF2-40B4-BE49-F238E27FC236}">
                  <a16:creationId xmlns:a16="http://schemas.microsoft.com/office/drawing/2014/main" id="{B1ED607E-A35C-475E-8054-1AA9FAA31190}"/>
                </a:ext>
              </a:extLst>
            </p:cNvPr>
            <p:cNvSpPr txBox="1"/>
            <p:nvPr/>
          </p:nvSpPr>
          <p:spPr>
            <a:xfrm>
              <a:off x="3506215" y="1315036"/>
              <a:ext cx="1965620" cy="182897"/>
            </a:xfrm>
            <a:prstGeom prst="rect">
              <a:avLst/>
            </a:prstGeom>
            <a:noFill/>
          </p:spPr>
          <p:txBody>
            <a:bodyPr wrap="square" lIns="68589" tIns="34295" rIns="68589" bIns="34295" rtlCol="0">
              <a:spAutoFit/>
            </a:bodyPr>
            <a:lstStyle/>
            <a:p>
              <a:pPr algn="ctr"/>
              <a:r>
                <a:rPr lang="en-US" altLang="zh-CN" sz="1400" b="1">
                  <a:solidFill>
                    <a:schemeClr val="bg1">
                      <a:lumMod val="50000"/>
                    </a:schemeClr>
                  </a:solidFill>
                  <a:latin typeface="印品黑体" panose="00000500000000000000" pitchFamily="2" charset="-122"/>
                  <a:ea typeface="印品黑体" panose="00000500000000000000" pitchFamily="2" charset="-122"/>
                </a:rPr>
                <a:t>Enter title</a:t>
              </a:r>
              <a:endParaRPr lang="zh-CN" altLang="en-US" sz="1400" b="1">
                <a:solidFill>
                  <a:schemeClr val="bg1">
                    <a:lumMod val="50000"/>
                  </a:schemeClr>
                </a:solidFill>
                <a:latin typeface="印品黑体" panose="00000500000000000000" pitchFamily="2" charset="-122"/>
                <a:ea typeface="印品黑体" panose="00000500000000000000" pitchFamily="2" charset="-122"/>
              </a:endParaRPr>
            </a:p>
          </p:txBody>
        </p:sp>
        <p:sp>
          <p:nvSpPr>
            <p:cNvPr id="14" name="文本框 32">
              <a:extLst>
                <a:ext uri="{FF2B5EF4-FFF2-40B4-BE49-F238E27FC236}">
                  <a16:creationId xmlns:a16="http://schemas.microsoft.com/office/drawing/2014/main" id="{CF35DC50-6679-44CF-8A4E-59CC72CBE9E1}"/>
                </a:ext>
              </a:extLst>
            </p:cNvPr>
            <p:cNvSpPr txBox="1"/>
            <p:nvPr/>
          </p:nvSpPr>
          <p:spPr>
            <a:xfrm>
              <a:off x="5922488" y="2356520"/>
              <a:ext cx="1597127" cy="519021"/>
            </a:xfrm>
            <a:prstGeom prst="rect">
              <a:avLst/>
            </a:prstGeom>
            <a:noFill/>
          </p:spPr>
          <p:txBody>
            <a:bodyPr wrap="square" lIns="68589" tIns="34295" rIns="68589" bIns="34295" rtlCol="0">
              <a:spAutoFit/>
            </a:bodyPr>
            <a:lstStyle/>
            <a:p>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enter a text description or data analysis related to this subtitle or graphic.</a:t>
              </a:r>
              <a:endParaRPr lang="zh-CN" altLang="en-US" sz="1200">
                <a:solidFill>
                  <a:schemeClr val="bg1">
                    <a:lumMod val="50000"/>
                  </a:schemeClr>
                </a:solidFill>
                <a:latin typeface="印品黑体" panose="00000500000000000000" pitchFamily="2" charset="-122"/>
                <a:ea typeface="印品黑体" panose="00000500000000000000" pitchFamily="2" charset="-122"/>
              </a:endParaRPr>
            </a:p>
          </p:txBody>
        </p:sp>
        <p:sp>
          <p:nvSpPr>
            <p:cNvPr id="15" name="文本框 33">
              <a:extLst>
                <a:ext uri="{FF2B5EF4-FFF2-40B4-BE49-F238E27FC236}">
                  <a16:creationId xmlns:a16="http://schemas.microsoft.com/office/drawing/2014/main" id="{ABC6CBDE-0144-46CC-91C9-7146F1941173}"/>
                </a:ext>
              </a:extLst>
            </p:cNvPr>
            <p:cNvSpPr txBox="1"/>
            <p:nvPr/>
          </p:nvSpPr>
          <p:spPr>
            <a:xfrm>
              <a:off x="5919542" y="2141855"/>
              <a:ext cx="1965620" cy="182897"/>
            </a:xfrm>
            <a:prstGeom prst="rect">
              <a:avLst/>
            </a:prstGeom>
            <a:noFill/>
          </p:spPr>
          <p:txBody>
            <a:bodyPr wrap="square" lIns="68589" tIns="34295" rIns="68589" bIns="34295" rtlCol="0">
              <a:spAutoFit/>
            </a:bodyPr>
            <a:lstStyle/>
            <a:p>
              <a:r>
                <a:rPr lang="en-US" altLang="zh-CN" sz="1400" b="1">
                  <a:solidFill>
                    <a:schemeClr val="bg1">
                      <a:lumMod val="50000"/>
                    </a:schemeClr>
                  </a:solidFill>
                  <a:latin typeface="印品黑体" panose="00000500000000000000" pitchFamily="2" charset="-122"/>
                  <a:ea typeface="印品黑体" panose="00000500000000000000" pitchFamily="2" charset="-122"/>
                </a:rPr>
                <a:t>Enter title</a:t>
              </a:r>
              <a:endParaRPr lang="zh-CN" altLang="en-US" sz="1400" b="1">
                <a:solidFill>
                  <a:schemeClr val="bg1">
                    <a:lumMod val="50000"/>
                  </a:schemeClr>
                </a:solidFill>
                <a:latin typeface="印品黑体" panose="00000500000000000000" pitchFamily="2" charset="-122"/>
                <a:ea typeface="印品黑体" panose="00000500000000000000" pitchFamily="2" charset="-122"/>
              </a:endParaRPr>
            </a:p>
          </p:txBody>
        </p:sp>
        <p:sp>
          <p:nvSpPr>
            <p:cNvPr id="16" name="文本框 34">
              <a:extLst>
                <a:ext uri="{FF2B5EF4-FFF2-40B4-BE49-F238E27FC236}">
                  <a16:creationId xmlns:a16="http://schemas.microsoft.com/office/drawing/2014/main" id="{6BB73486-9B2B-4652-A6ED-2D5B266EFAB5}"/>
                </a:ext>
              </a:extLst>
            </p:cNvPr>
            <p:cNvSpPr txBox="1"/>
            <p:nvPr/>
          </p:nvSpPr>
          <p:spPr>
            <a:xfrm>
              <a:off x="6207575" y="3436639"/>
              <a:ext cx="1573808" cy="519021"/>
            </a:xfrm>
            <a:prstGeom prst="rect">
              <a:avLst/>
            </a:prstGeom>
            <a:noFill/>
          </p:spPr>
          <p:txBody>
            <a:bodyPr wrap="square" lIns="68589" tIns="34295" rIns="68589" bIns="34295" rtlCol="0">
              <a:spAutoFit/>
            </a:bodyPr>
            <a:lstStyle/>
            <a:p>
              <a:r>
                <a:rPr lang="en-US" altLang="zh-CN" sz="1200">
                  <a:solidFill>
                    <a:schemeClr val="bg1">
                      <a:lumMod val="50000"/>
                    </a:schemeClr>
                  </a:solidFill>
                  <a:latin typeface="印品黑体" panose="00000500000000000000" pitchFamily="2" charset="-122"/>
                  <a:ea typeface="印品黑体" panose="00000500000000000000" pitchFamily="2" charset="-122"/>
                </a:rPr>
                <a:t>Click here to enter a text description or data analysis related to this subtitle or graphic.</a:t>
              </a:r>
              <a:endParaRPr lang="zh-CN" altLang="en-US" sz="1200">
                <a:solidFill>
                  <a:schemeClr val="bg1">
                    <a:lumMod val="50000"/>
                  </a:schemeClr>
                </a:solidFill>
                <a:latin typeface="印品黑体" panose="00000500000000000000" pitchFamily="2" charset="-122"/>
                <a:ea typeface="印品黑体" panose="00000500000000000000" pitchFamily="2" charset="-122"/>
              </a:endParaRPr>
            </a:p>
          </p:txBody>
        </p:sp>
        <p:sp>
          <p:nvSpPr>
            <p:cNvPr id="17" name="文本框 35">
              <a:extLst>
                <a:ext uri="{FF2B5EF4-FFF2-40B4-BE49-F238E27FC236}">
                  <a16:creationId xmlns:a16="http://schemas.microsoft.com/office/drawing/2014/main" id="{F1376EFB-F255-4E04-BEFA-1F40856FDB81}"/>
                </a:ext>
              </a:extLst>
            </p:cNvPr>
            <p:cNvSpPr txBox="1"/>
            <p:nvPr/>
          </p:nvSpPr>
          <p:spPr>
            <a:xfrm>
              <a:off x="6207574" y="3137665"/>
              <a:ext cx="1965620" cy="182897"/>
            </a:xfrm>
            <a:prstGeom prst="rect">
              <a:avLst/>
            </a:prstGeom>
            <a:noFill/>
          </p:spPr>
          <p:txBody>
            <a:bodyPr wrap="square" lIns="68589" tIns="34295" rIns="68589" bIns="34295" rtlCol="0">
              <a:spAutoFit/>
            </a:bodyPr>
            <a:lstStyle/>
            <a:p>
              <a:r>
                <a:rPr lang="en-US" altLang="zh-CN" sz="1400" b="1">
                  <a:solidFill>
                    <a:schemeClr val="bg1">
                      <a:lumMod val="50000"/>
                    </a:schemeClr>
                  </a:solidFill>
                  <a:latin typeface="印品黑体" panose="00000500000000000000" pitchFamily="2" charset="-122"/>
                  <a:ea typeface="印品黑体" panose="00000500000000000000" pitchFamily="2" charset="-122"/>
                </a:rPr>
                <a:t>Enter title</a:t>
              </a:r>
              <a:endParaRPr lang="zh-CN" altLang="en-US" sz="1400" b="1">
                <a:solidFill>
                  <a:schemeClr val="bg1">
                    <a:lumMod val="50000"/>
                  </a:schemeClr>
                </a:solidFill>
                <a:latin typeface="印品黑体" panose="00000500000000000000" pitchFamily="2" charset="-122"/>
                <a:ea typeface="印品黑体" panose="00000500000000000000" pitchFamily="2" charset="-122"/>
              </a:endParaRPr>
            </a:p>
          </p:txBody>
        </p:sp>
      </p:grpSp>
      <p:sp>
        <p:nvSpPr>
          <p:cNvPr id="21" name="矩形 8">
            <a:extLst>
              <a:ext uri="{FF2B5EF4-FFF2-40B4-BE49-F238E27FC236}">
                <a16:creationId xmlns:a16="http://schemas.microsoft.com/office/drawing/2014/main" id="{BF11FCB6-CA8B-4C35-ABE4-71F2A67E3C66}"/>
              </a:ext>
            </a:extLst>
          </p:cNvPr>
          <p:cNvSpPr/>
          <p:nvPr/>
        </p:nvSpPr>
        <p:spPr>
          <a:xfrm>
            <a:off x="1453372" y="18189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Title text added</a:t>
            </a:r>
            <a:endParaRPr lang="zh-CN" altLang="en-US"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pic>
        <p:nvPicPr>
          <p:cNvPr id="24" name="Imagen 23">
            <a:extLst>
              <a:ext uri="{FF2B5EF4-FFF2-40B4-BE49-F238E27FC236}">
                <a16:creationId xmlns:a16="http://schemas.microsoft.com/office/drawing/2014/main" id="{4407B079-15A6-471F-A6B2-E116FE56587D}"/>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616825" y="3572178"/>
            <a:ext cx="2690422" cy="2690422"/>
          </a:xfrm>
          <a:prstGeom prst="rect">
            <a:avLst/>
          </a:prstGeom>
        </p:spPr>
      </p:pic>
    </p:spTree>
    <p:extLst>
      <p:ext uri="{BB962C8B-B14F-4D97-AF65-F5344CB8AC3E}">
        <p14:creationId xmlns:p14="http://schemas.microsoft.com/office/powerpoint/2010/main" val="6381462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C290A80-A917-4BB3-903F-80B611A0E0E5}"/>
              </a:ext>
            </a:extLst>
          </p:cNvPr>
          <p:cNvSpPr>
            <a:spLocks noChangeArrowheads="1"/>
          </p:cNvSpPr>
          <p:nvPr/>
        </p:nvSpPr>
        <p:spPr bwMode="auto">
          <a:xfrm>
            <a:off x="7459651" y="4093159"/>
            <a:ext cx="754575" cy="284567"/>
          </a:xfrm>
          <a:prstGeom prst="rect">
            <a:avLst/>
          </a:prstGeom>
          <a:solidFill>
            <a:schemeClr val="bg1">
              <a:lumMod val="75000"/>
            </a:schemeClr>
          </a:solidFill>
          <a:ln w="0">
            <a:noFill/>
            <a:prstDash val="solid"/>
            <a:miter lim="800000"/>
          </a:ln>
        </p:spPr>
        <p:txBody>
          <a:bodyPr vert="horz" wrap="square" lIns="65032" tIns="32516" rIns="65032" bIns="32516"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3" name="Rectangle 7">
            <a:extLst>
              <a:ext uri="{FF2B5EF4-FFF2-40B4-BE49-F238E27FC236}">
                <a16:creationId xmlns:a16="http://schemas.microsoft.com/office/drawing/2014/main" id="{1FE85A57-3CFE-468E-86F2-34166EAA4848}"/>
              </a:ext>
            </a:extLst>
          </p:cNvPr>
          <p:cNvSpPr>
            <a:spLocks noChangeArrowheads="1"/>
          </p:cNvSpPr>
          <p:nvPr/>
        </p:nvSpPr>
        <p:spPr bwMode="auto">
          <a:xfrm>
            <a:off x="7459651" y="2057896"/>
            <a:ext cx="754575" cy="281473"/>
          </a:xfrm>
          <a:prstGeom prst="rect">
            <a:avLst/>
          </a:prstGeom>
          <a:solidFill>
            <a:schemeClr val="bg1">
              <a:lumMod val="75000"/>
            </a:schemeClr>
          </a:solidFill>
          <a:ln w="0">
            <a:noFill/>
            <a:prstDash val="solid"/>
            <a:miter lim="800000"/>
          </a:ln>
        </p:spPr>
        <p:txBody>
          <a:bodyPr vert="horz" wrap="square" lIns="65032" tIns="32516" rIns="65032" bIns="32516"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4" name="Freeform 8">
            <a:extLst>
              <a:ext uri="{FF2B5EF4-FFF2-40B4-BE49-F238E27FC236}">
                <a16:creationId xmlns:a16="http://schemas.microsoft.com/office/drawing/2014/main" id="{52906854-B7D0-470B-8EC8-91A6D1EF6EA6}"/>
              </a:ext>
            </a:extLst>
          </p:cNvPr>
          <p:cNvSpPr/>
          <p:nvPr/>
        </p:nvSpPr>
        <p:spPr bwMode="auto">
          <a:xfrm>
            <a:off x="3903252" y="1300084"/>
            <a:ext cx="4310974" cy="757813"/>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68572" tIns="34286" rIns="68572" bIns="34286" numCol="1" spcCol="0" rtlCol="0" fromWordArt="0" anchor="ctr" anchorCtr="0" forceAA="0" compatLnSpc="1">
            <a:prstTxWarp prst="textNoShape">
              <a:avLst/>
            </a:prstTxWarp>
            <a:noAutofit/>
          </a:bodyPr>
          <a:lstStyle/>
          <a:p>
            <a:pPr algn="ctr">
              <a:lnSpc>
                <a:spcPct val="130000"/>
              </a:lnSpc>
            </a:pPr>
            <a:endParaRPr lang="zh-CN" altLang="en-US" sz="1400" kern="0">
              <a:solidFill>
                <a:sysClr val="window" lastClr="FFFFFF"/>
              </a:solidFill>
              <a:latin typeface="印品黑体" panose="00000500000000000000" pitchFamily="2" charset="-122"/>
              <a:ea typeface="印品黑体" panose="00000500000000000000" pitchFamily="2" charset="-122"/>
            </a:endParaRPr>
          </a:p>
        </p:txBody>
      </p:sp>
      <p:sp>
        <p:nvSpPr>
          <p:cNvPr id="5" name="Rectangle 9">
            <a:extLst>
              <a:ext uri="{FF2B5EF4-FFF2-40B4-BE49-F238E27FC236}">
                <a16:creationId xmlns:a16="http://schemas.microsoft.com/office/drawing/2014/main" id="{576D332E-ECDA-4425-9C57-D75BB913554A}"/>
              </a:ext>
            </a:extLst>
          </p:cNvPr>
          <p:cNvSpPr>
            <a:spLocks noChangeArrowheads="1"/>
          </p:cNvSpPr>
          <p:nvPr/>
        </p:nvSpPr>
        <p:spPr bwMode="auto">
          <a:xfrm>
            <a:off x="3903252" y="3084806"/>
            <a:ext cx="745299" cy="256729"/>
          </a:xfrm>
          <a:prstGeom prst="rect">
            <a:avLst/>
          </a:prstGeom>
          <a:solidFill>
            <a:schemeClr val="bg1">
              <a:lumMod val="75000"/>
            </a:schemeClr>
          </a:solidFill>
          <a:ln w="0">
            <a:noFill/>
            <a:prstDash val="solid"/>
            <a:miter lim="800000"/>
          </a:ln>
        </p:spPr>
        <p:txBody>
          <a:bodyPr vert="horz" wrap="square" lIns="65032" tIns="32516" rIns="65032" bIns="32516"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6" name="Freeform 10">
            <a:extLst>
              <a:ext uri="{FF2B5EF4-FFF2-40B4-BE49-F238E27FC236}">
                <a16:creationId xmlns:a16="http://schemas.microsoft.com/office/drawing/2014/main" id="{DEE3D7CA-6DCD-4175-8F94-4ADC561995E2}"/>
              </a:ext>
            </a:extLst>
          </p:cNvPr>
          <p:cNvSpPr/>
          <p:nvPr/>
        </p:nvSpPr>
        <p:spPr bwMode="auto">
          <a:xfrm>
            <a:off x="3903252" y="3335349"/>
            <a:ext cx="4310974" cy="757813"/>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chemeClr val="accent3"/>
          </a:solidFill>
          <a:ln w="25400" cap="flat" cmpd="sng" algn="ctr">
            <a:noFill/>
            <a:prstDash val="solid"/>
          </a:ln>
          <a:effectLst/>
        </p:spPr>
        <p:txBody>
          <a:bodyPr rot="0" spcFirstLastPara="0" vertOverflow="overflow" horzOverflow="overflow" vert="horz" wrap="square" lIns="68572" tIns="34286" rIns="68572" bIns="34286" numCol="1" spcCol="0" rtlCol="0" fromWordArt="0" anchor="ctr" anchorCtr="0" forceAA="0" compatLnSpc="1">
            <a:prstTxWarp prst="textNoShape">
              <a:avLst/>
            </a:prstTxWarp>
            <a:noAutofit/>
          </a:bodyPr>
          <a:lstStyle/>
          <a:p>
            <a:pPr algn="ctr">
              <a:lnSpc>
                <a:spcPct val="130000"/>
              </a:lnSpc>
            </a:pPr>
            <a:endParaRPr lang="zh-CN" altLang="en-US" sz="1400" kern="0">
              <a:solidFill>
                <a:sysClr val="window" lastClr="FFFFFF"/>
              </a:solidFill>
              <a:latin typeface="印品黑体" panose="00000500000000000000" pitchFamily="2" charset="-122"/>
              <a:ea typeface="印品黑体" panose="00000500000000000000" pitchFamily="2" charset="-122"/>
            </a:endParaRPr>
          </a:p>
        </p:txBody>
      </p:sp>
      <p:sp>
        <p:nvSpPr>
          <p:cNvPr id="7" name="Rectangle 11">
            <a:extLst>
              <a:ext uri="{FF2B5EF4-FFF2-40B4-BE49-F238E27FC236}">
                <a16:creationId xmlns:a16="http://schemas.microsoft.com/office/drawing/2014/main" id="{4B714D0E-F434-4DA6-8947-F228C4082AD3}"/>
              </a:ext>
            </a:extLst>
          </p:cNvPr>
          <p:cNvSpPr>
            <a:spLocks noChangeArrowheads="1"/>
          </p:cNvSpPr>
          <p:nvPr/>
        </p:nvSpPr>
        <p:spPr bwMode="auto">
          <a:xfrm>
            <a:off x="3903252" y="5120072"/>
            <a:ext cx="745299" cy="266007"/>
          </a:xfrm>
          <a:prstGeom prst="rect">
            <a:avLst/>
          </a:prstGeom>
          <a:solidFill>
            <a:schemeClr val="bg1">
              <a:lumMod val="75000"/>
            </a:schemeClr>
          </a:solidFill>
          <a:ln w="0">
            <a:noFill/>
            <a:prstDash val="solid"/>
            <a:miter lim="800000"/>
          </a:ln>
        </p:spPr>
        <p:txBody>
          <a:bodyPr vert="horz" wrap="square" lIns="65032" tIns="32516" rIns="65032" bIns="32516"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8" name="Freeform 12">
            <a:extLst>
              <a:ext uri="{FF2B5EF4-FFF2-40B4-BE49-F238E27FC236}">
                <a16:creationId xmlns:a16="http://schemas.microsoft.com/office/drawing/2014/main" id="{665AC568-7AB5-4964-BF7A-9D54A0300F86}"/>
              </a:ext>
            </a:extLst>
          </p:cNvPr>
          <p:cNvSpPr/>
          <p:nvPr/>
        </p:nvSpPr>
        <p:spPr bwMode="auto">
          <a:xfrm>
            <a:off x="3903252" y="5379892"/>
            <a:ext cx="3878020" cy="748532"/>
          </a:xfrm>
          <a:custGeom>
            <a:avLst/>
            <a:gdLst>
              <a:gd name="T0" fmla="*/ 0 w 1254"/>
              <a:gd name="T1" fmla="*/ 0 h 242"/>
              <a:gd name="T2" fmla="*/ 1254 w 1254"/>
              <a:gd name="T3" fmla="*/ 0 h 242"/>
              <a:gd name="T4" fmla="*/ 1254 w 1254"/>
              <a:gd name="T5" fmla="*/ 242 h 242"/>
              <a:gd name="T6" fmla="*/ 241 w 1254"/>
              <a:gd name="T7" fmla="*/ 242 h 242"/>
              <a:gd name="T8" fmla="*/ 0 w 1254"/>
              <a:gd name="T9" fmla="*/ 0 h 242"/>
            </a:gdLst>
            <a:ahLst/>
            <a:cxnLst>
              <a:cxn ang="0">
                <a:pos x="T0" y="T1"/>
              </a:cxn>
              <a:cxn ang="0">
                <a:pos x="T2" y="T3"/>
              </a:cxn>
              <a:cxn ang="0">
                <a:pos x="T4" y="T5"/>
              </a:cxn>
              <a:cxn ang="0">
                <a:pos x="T6" y="T7"/>
              </a:cxn>
              <a:cxn ang="0">
                <a:pos x="T8" y="T9"/>
              </a:cxn>
            </a:cxnLst>
            <a:rect l="0" t="0" r="r" b="b"/>
            <a:pathLst>
              <a:path w="1254" h="241">
                <a:moveTo>
                  <a:pt x="0" y="0"/>
                </a:moveTo>
                <a:lnTo>
                  <a:pt x="1254" y="0"/>
                </a:lnTo>
                <a:lnTo>
                  <a:pt x="1254" y="242"/>
                </a:lnTo>
                <a:lnTo>
                  <a:pt x="241" y="242"/>
                </a:lnTo>
                <a:lnTo>
                  <a:pt x="0" y="0"/>
                </a:lnTo>
                <a:close/>
              </a:path>
            </a:pathLst>
          </a:custGeom>
          <a:solidFill>
            <a:schemeClr val="accent1"/>
          </a:solidFill>
          <a:ln w="25400" cap="flat" cmpd="sng" algn="ctr">
            <a:noFill/>
            <a:prstDash val="solid"/>
          </a:ln>
          <a:effectLst/>
        </p:spPr>
        <p:txBody>
          <a:bodyPr rot="0" spcFirstLastPara="0" vertOverflow="overflow" horzOverflow="overflow" vert="horz" wrap="square" lIns="68572" tIns="34286" rIns="68572" bIns="34286" numCol="1" spcCol="0" rtlCol="0" fromWordArt="0" anchor="ctr" anchorCtr="0" forceAA="0" compatLnSpc="1">
            <a:prstTxWarp prst="textNoShape">
              <a:avLst/>
            </a:prstTxWarp>
            <a:noAutofit/>
          </a:bodyPr>
          <a:lstStyle/>
          <a:p>
            <a:pPr algn="ctr">
              <a:lnSpc>
                <a:spcPct val="130000"/>
              </a:lnSpc>
            </a:pPr>
            <a:endParaRPr lang="zh-CN" altLang="en-US" sz="1400" kern="0">
              <a:solidFill>
                <a:sysClr val="window" lastClr="FFFFFF"/>
              </a:solidFill>
              <a:latin typeface="印品黑体" panose="00000500000000000000" pitchFamily="2" charset="-122"/>
              <a:ea typeface="印品黑体" panose="00000500000000000000" pitchFamily="2" charset="-122"/>
            </a:endParaRPr>
          </a:p>
        </p:txBody>
      </p:sp>
      <p:sp>
        <p:nvSpPr>
          <p:cNvPr id="9" name="Freeform 13">
            <a:extLst>
              <a:ext uri="{FF2B5EF4-FFF2-40B4-BE49-F238E27FC236}">
                <a16:creationId xmlns:a16="http://schemas.microsoft.com/office/drawing/2014/main" id="{C2069DFA-E534-43FE-BEF8-25B274DB603A}"/>
              </a:ext>
            </a:extLst>
          </p:cNvPr>
          <p:cNvSpPr/>
          <p:nvPr/>
        </p:nvSpPr>
        <p:spPr bwMode="auto">
          <a:xfrm>
            <a:off x="3903252" y="2326996"/>
            <a:ext cx="4310974" cy="757813"/>
          </a:xfrm>
          <a:custGeom>
            <a:avLst/>
            <a:gdLst>
              <a:gd name="T0" fmla="*/ 241 w 1394"/>
              <a:gd name="T1" fmla="*/ 0 h 245"/>
              <a:gd name="T2" fmla="*/ 1394 w 1394"/>
              <a:gd name="T3" fmla="*/ 0 h 245"/>
              <a:gd name="T4" fmla="*/ 1150 w 1394"/>
              <a:gd name="T5" fmla="*/ 245 h 245"/>
              <a:gd name="T6" fmla="*/ 0 w 1394"/>
              <a:gd name="T7" fmla="*/ 245 h 245"/>
              <a:gd name="T8" fmla="*/ 241 w 1394"/>
              <a:gd name="T9" fmla="*/ 0 h 245"/>
            </a:gdLst>
            <a:ahLst/>
            <a:cxnLst>
              <a:cxn ang="0">
                <a:pos x="T0" y="T1"/>
              </a:cxn>
              <a:cxn ang="0">
                <a:pos x="T2" y="T3"/>
              </a:cxn>
              <a:cxn ang="0">
                <a:pos x="T4" y="T5"/>
              </a:cxn>
              <a:cxn ang="0">
                <a:pos x="T6" y="T7"/>
              </a:cxn>
              <a:cxn ang="0">
                <a:pos x="T8" y="T9"/>
              </a:cxn>
            </a:cxnLst>
            <a:rect l="0" t="0" r="r" b="b"/>
            <a:pathLst>
              <a:path w="1394" h="245">
                <a:moveTo>
                  <a:pt x="241" y="0"/>
                </a:moveTo>
                <a:lnTo>
                  <a:pt x="1394" y="0"/>
                </a:lnTo>
                <a:lnTo>
                  <a:pt x="1150" y="245"/>
                </a:lnTo>
                <a:lnTo>
                  <a:pt x="0" y="245"/>
                </a:lnTo>
                <a:lnTo>
                  <a:pt x="241" y="0"/>
                </a:lnTo>
                <a:close/>
              </a:path>
            </a:pathLst>
          </a:custGeom>
          <a:solidFill>
            <a:schemeClr val="accent2"/>
          </a:solidFill>
          <a:ln w="25400" cap="flat" cmpd="sng" algn="ctr">
            <a:noFill/>
            <a:prstDash val="solid"/>
          </a:ln>
          <a:effectLst/>
        </p:spPr>
        <p:txBody>
          <a:bodyPr rot="0" spcFirstLastPara="0" vertOverflow="overflow" horzOverflow="overflow" vert="horz" wrap="square" lIns="68572" tIns="34286" rIns="68572" bIns="34286" numCol="1" spcCol="0" rtlCol="0" fromWordArt="0" anchor="ctr" anchorCtr="0" forceAA="0" compatLnSpc="1">
            <a:prstTxWarp prst="textNoShape">
              <a:avLst/>
            </a:prstTxWarp>
            <a:noAutofit/>
          </a:bodyPr>
          <a:lstStyle/>
          <a:p>
            <a:pPr algn="ctr">
              <a:lnSpc>
                <a:spcPct val="130000"/>
              </a:lnSpc>
            </a:pPr>
            <a:endParaRPr lang="zh-CN" altLang="en-US" sz="1400" kern="0">
              <a:solidFill>
                <a:sysClr val="window" lastClr="FFFFFF"/>
              </a:solidFill>
              <a:latin typeface="印品黑体" panose="00000500000000000000" pitchFamily="2" charset="-122"/>
              <a:ea typeface="印品黑体" panose="00000500000000000000" pitchFamily="2" charset="-122"/>
            </a:endParaRPr>
          </a:p>
        </p:txBody>
      </p:sp>
      <p:sp>
        <p:nvSpPr>
          <p:cNvPr id="10" name="Freeform 14">
            <a:extLst>
              <a:ext uri="{FF2B5EF4-FFF2-40B4-BE49-F238E27FC236}">
                <a16:creationId xmlns:a16="http://schemas.microsoft.com/office/drawing/2014/main" id="{51B28A2B-90B9-4E27-B3B8-8A8AE0C2A747}"/>
              </a:ext>
            </a:extLst>
          </p:cNvPr>
          <p:cNvSpPr/>
          <p:nvPr/>
        </p:nvSpPr>
        <p:spPr bwMode="auto">
          <a:xfrm>
            <a:off x="3903252" y="4365353"/>
            <a:ext cx="4310974" cy="754718"/>
          </a:xfrm>
          <a:custGeom>
            <a:avLst/>
            <a:gdLst>
              <a:gd name="T0" fmla="*/ 241 w 1394"/>
              <a:gd name="T1" fmla="*/ 0 h 244"/>
              <a:gd name="T2" fmla="*/ 1394 w 1394"/>
              <a:gd name="T3" fmla="*/ 0 h 244"/>
              <a:gd name="T4" fmla="*/ 1150 w 1394"/>
              <a:gd name="T5" fmla="*/ 244 h 244"/>
              <a:gd name="T6" fmla="*/ 0 w 1394"/>
              <a:gd name="T7" fmla="*/ 244 h 244"/>
              <a:gd name="T8" fmla="*/ 241 w 1394"/>
              <a:gd name="T9" fmla="*/ 0 h 244"/>
            </a:gdLst>
            <a:ahLst/>
            <a:cxnLst>
              <a:cxn ang="0">
                <a:pos x="T0" y="T1"/>
              </a:cxn>
              <a:cxn ang="0">
                <a:pos x="T2" y="T3"/>
              </a:cxn>
              <a:cxn ang="0">
                <a:pos x="T4" y="T5"/>
              </a:cxn>
              <a:cxn ang="0">
                <a:pos x="T6" y="T7"/>
              </a:cxn>
              <a:cxn ang="0">
                <a:pos x="T8" y="T9"/>
              </a:cxn>
            </a:cxnLst>
            <a:rect l="0" t="0" r="r" b="b"/>
            <a:pathLst>
              <a:path w="1394" h="244">
                <a:moveTo>
                  <a:pt x="241" y="0"/>
                </a:moveTo>
                <a:lnTo>
                  <a:pt x="1394" y="0"/>
                </a:lnTo>
                <a:lnTo>
                  <a:pt x="1150" y="244"/>
                </a:lnTo>
                <a:lnTo>
                  <a:pt x="0" y="244"/>
                </a:lnTo>
                <a:lnTo>
                  <a:pt x="241" y="0"/>
                </a:lnTo>
                <a:close/>
              </a:path>
            </a:pathLst>
          </a:custGeom>
          <a:solidFill>
            <a:schemeClr val="accent4"/>
          </a:solidFill>
          <a:ln w="25400" cap="flat" cmpd="sng" algn="ctr">
            <a:noFill/>
            <a:prstDash val="solid"/>
          </a:ln>
          <a:effectLst/>
        </p:spPr>
        <p:txBody>
          <a:bodyPr rot="0" spcFirstLastPara="0" vertOverflow="overflow" horzOverflow="overflow" vert="horz" wrap="square" lIns="68572" tIns="34286" rIns="68572" bIns="34286" numCol="1" spcCol="0" rtlCol="0" fromWordArt="0" anchor="ctr" anchorCtr="0" forceAA="0" compatLnSpc="1">
            <a:prstTxWarp prst="textNoShape">
              <a:avLst/>
            </a:prstTxWarp>
            <a:noAutofit/>
          </a:bodyPr>
          <a:lstStyle/>
          <a:p>
            <a:pPr algn="ctr">
              <a:lnSpc>
                <a:spcPct val="130000"/>
              </a:lnSpc>
            </a:pPr>
            <a:endParaRPr lang="zh-CN" altLang="en-US" sz="1400" kern="0">
              <a:solidFill>
                <a:sysClr val="window" lastClr="FFFFFF"/>
              </a:solidFill>
              <a:latin typeface="印品黑体" panose="00000500000000000000" pitchFamily="2" charset="-122"/>
              <a:ea typeface="印品黑体" panose="00000500000000000000" pitchFamily="2" charset="-122"/>
            </a:endParaRPr>
          </a:p>
        </p:txBody>
      </p:sp>
      <p:grpSp>
        <p:nvGrpSpPr>
          <p:cNvPr id="11" name="组合 26">
            <a:extLst>
              <a:ext uri="{FF2B5EF4-FFF2-40B4-BE49-F238E27FC236}">
                <a16:creationId xmlns:a16="http://schemas.microsoft.com/office/drawing/2014/main" id="{F631478A-0860-4C14-AAFA-E99F7FC185CF}"/>
              </a:ext>
            </a:extLst>
          </p:cNvPr>
          <p:cNvGrpSpPr/>
          <p:nvPr/>
        </p:nvGrpSpPr>
        <p:grpSpPr>
          <a:xfrm>
            <a:off x="4775343" y="5515987"/>
            <a:ext cx="822610" cy="476340"/>
            <a:chOff x="5238881" y="5604205"/>
            <a:chExt cx="763063" cy="441774"/>
          </a:xfrm>
        </p:grpSpPr>
        <p:sp>
          <p:nvSpPr>
            <p:cNvPr id="12" name="Freeform 79">
              <a:extLst>
                <a:ext uri="{FF2B5EF4-FFF2-40B4-BE49-F238E27FC236}">
                  <a16:creationId xmlns:a16="http://schemas.microsoft.com/office/drawing/2014/main" id="{64D8B471-1076-44E9-BC46-8B70602BAFE9}"/>
                </a:ext>
              </a:extLst>
            </p:cNvPr>
            <p:cNvSpPr/>
            <p:nvPr/>
          </p:nvSpPr>
          <p:spPr bwMode="auto">
            <a:xfrm>
              <a:off x="5238881" y="5652973"/>
              <a:ext cx="203676" cy="344239"/>
            </a:xfrm>
            <a:custGeom>
              <a:avLst/>
              <a:gdLst>
                <a:gd name="T0" fmla="*/ 61 w 71"/>
                <a:gd name="T1" fmla="*/ 0 h 120"/>
                <a:gd name="T2" fmla="*/ 65 w 71"/>
                <a:gd name="T3" fmla="*/ 0 h 120"/>
                <a:gd name="T4" fmla="*/ 67 w 71"/>
                <a:gd name="T5" fmla="*/ 2 h 120"/>
                <a:gd name="T6" fmla="*/ 71 w 71"/>
                <a:gd name="T7" fmla="*/ 6 h 120"/>
                <a:gd name="T8" fmla="*/ 71 w 71"/>
                <a:gd name="T9" fmla="*/ 10 h 120"/>
                <a:gd name="T10" fmla="*/ 71 w 71"/>
                <a:gd name="T11" fmla="*/ 14 h 120"/>
                <a:gd name="T12" fmla="*/ 67 w 71"/>
                <a:gd name="T13" fmla="*/ 18 h 120"/>
                <a:gd name="T14" fmla="*/ 26 w 71"/>
                <a:gd name="T15" fmla="*/ 61 h 120"/>
                <a:gd name="T16" fmla="*/ 67 w 71"/>
                <a:gd name="T17" fmla="*/ 102 h 120"/>
                <a:gd name="T18" fmla="*/ 71 w 71"/>
                <a:gd name="T19" fmla="*/ 106 h 120"/>
                <a:gd name="T20" fmla="*/ 71 w 71"/>
                <a:gd name="T21" fmla="*/ 110 h 120"/>
                <a:gd name="T22" fmla="*/ 71 w 71"/>
                <a:gd name="T23" fmla="*/ 114 h 120"/>
                <a:gd name="T24" fmla="*/ 67 w 71"/>
                <a:gd name="T25" fmla="*/ 118 h 120"/>
                <a:gd name="T26" fmla="*/ 61 w 71"/>
                <a:gd name="T27" fmla="*/ 120 h 120"/>
                <a:gd name="T28" fmla="*/ 53 w 71"/>
                <a:gd name="T29" fmla="*/ 118 h 120"/>
                <a:gd name="T30" fmla="*/ 4 w 71"/>
                <a:gd name="T31" fmla="*/ 67 h 120"/>
                <a:gd name="T32" fmla="*/ 0 w 71"/>
                <a:gd name="T33" fmla="*/ 61 h 120"/>
                <a:gd name="T34" fmla="*/ 4 w 71"/>
                <a:gd name="T35" fmla="*/ 53 h 120"/>
                <a:gd name="T36" fmla="*/ 53 w 71"/>
                <a:gd name="T37" fmla="*/ 2 h 120"/>
                <a:gd name="T38" fmla="*/ 57 w 71"/>
                <a:gd name="T39" fmla="*/ 0 h 120"/>
                <a:gd name="T40" fmla="*/ 61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61" y="0"/>
                  </a:moveTo>
                  <a:lnTo>
                    <a:pt x="65" y="0"/>
                  </a:lnTo>
                  <a:lnTo>
                    <a:pt x="67" y="2"/>
                  </a:lnTo>
                  <a:lnTo>
                    <a:pt x="71" y="6"/>
                  </a:lnTo>
                  <a:lnTo>
                    <a:pt x="71" y="10"/>
                  </a:lnTo>
                  <a:lnTo>
                    <a:pt x="71" y="14"/>
                  </a:lnTo>
                  <a:lnTo>
                    <a:pt x="67" y="18"/>
                  </a:lnTo>
                  <a:lnTo>
                    <a:pt x="26" y="61"/>
                  </a:lnTo>
                  <a:lnTo>
                    <a:pt x="67" y="102"/>
                  </a:lnTo>
                  <a:lnTo>
                    <a:pt x="71" y="106"/>
                  </a:lnTo>
                  <a:lnTo>
                    <a:pt x="71" y="110"/>
                  </a:lnTo>
                  <a:lnTo>
                    <a:pt x="71" y="114"/>
                  </a:lnTo>
                  <a:lnTo>
                    <a:pt x="67" y="118"/>
                  </a:lnTo>
                  <a:lnTo>
                    <a:pt x="61" y="120"/>
                  </a:lnTo>
                  <a:lnTo>
                    <a:pt x="53" y="118"/>
                  </a:lnTo>
                  <a:lnTo>
                    <a:pt x="4" y="67"/>
                  </a:lnTo>
                  <a:lnTo>
                    <a:pt x="0" y="61"/>
                  </a:lnTo>
                  <a:lnTo>
                    <a:pt x="4" y="53"/>
                  </a:lnTo>
                  <a:lnTo>
                    <a:pt x="53" y="2"/>
                  </a:lnTo>
                  <a:lnTo>
                    <a:pt x="57" y="0"/>
                  </a:lnTo>
                  <a:lnTo>
                    <a:pt x="61"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grpSp>
          <p:nvGrpSpPr>
            <p:cNvPr id="13" name="组合 4">
              <a:extLst>
                <a:ext uri="{FF2B5EF4-FFF2-40B4-BE49-F238E27FC236}">
                  <a16:creationId xmlns:a16="http://schemas.microsoft.com/office/drawing/2014/main" id="{384C62D6-EC51-474D-90C5-92B355CEE444}"/>
                </a:ext>
              </a:extLst>
            </p:cNvPr>
            <p:cNvGrpSpPr/>
            <p:nvPr/>
          </p:nvGrpSpPr>
          <p:grpSpPr>
            <a:xfrm>
              <a:off x="5557301" y="5604205"/>
              <a:ext cx="444643" cy="441774"/>
              <a:chOff x="5557301" y="5584126"/>
              <a:chExt cx="444643" cy="441774"/>
            </a:xfrm>
          </p:grpSpPr>
          <p:sp>
            <p:nvSpPr>
              <p:cNvPr id="14" name="Freeform 192">
                <a:extLst>
                  <a:ext uri="{FF2B5EF4-FFF2-40B4-BE49-F238E27FC236}">
                    <a16:creationId xmlns:a16="http://schemas.microsoft.com/office/drawing/2014/main" id="{349CA2EF-C305-49A1-B882-3E5B6883193F}"/>
                  </a:ext>
                </a:extLst>
              </p:cNvPr>
              <p:cNvSpPr>
                <a:spLocks noEditPoints="1"/>
              </p:cNvSpPr>
              <p:nvPr/>
            </p:nvSpPr>
            <p:spPr bwMode="auto">
              <a:xfrm>
                <a:off x="5557301" y="5584126"/>
                <a:ext cx="444643" cy="441774"/>
              </a:xfrm>
              <a:custGeom>
                <a:avLst/>
                <a:gdLst>
                  <a:gd name="T0" fmla="*/ 78 w 155"/>
                  <a:gd name="T1" fmla="*/ 10 h 154"/>
                  <a:gd name="T2" fmla="*/ 61 w 155"/>
                  <a:gd name="T3" fmla="*/ 12 h 154"/>
                  <a:gd name="T4" fmla="*/ 43 w 155"/>
                  <a:gd name="T5" fmla="*/ 18 h 154"/>
                  <a:gd name="T6" fmla="*/ 25 w 155"/>
                  <a:gd name="T7" fmla="*/ 34 h 154"/>
                  <a:gd name="T8" fmla="*/ 13 w 155"/>
                  <a:gd name="T9" fmla="*/ 55 h 154"/>
                  <a:gd name="T10" fmla="*/ 9 w 155"/>
                  <a:gd name="T11" fmla="*/ 77 h 154"/>
                  <a:gd name="T12" fmla="*/ 11 w 155"/>
                  <a:gd name="T13" fmla="*/ 95 h 154"/>
                  <a:gd name="T14" fmla="*/ 19 w 155"/>
                  <a:gd name="T15" fmla="*/ 112 h 154"/>
                  <a:gd name="T16" fmla="*/ 33 w 155"/>
                  <a:gd name="T17" fmla="*/ 130 h 154"/>
                  <a:gd name="T18" fmla="*/ 55 w 155"/>
                  <a:gd name="T19" fmla="*/ 142 h 154"/>
                  <a:gd name="T20" fmla="*/ 78 w 155"/>
                  <a:gd name="T21" fmla="*/ 146 h 154"/>
                  <a:gd name="T22" fmla="*/ 94 w 155"/>
                  <a:gd name="T23" fmla="*/ 144 h 154"/>
                  <a:gd name="T24" fmla="*/ 112 w 155"/>
                  <a:gd name="T25" fmla="*/ 138 h 154"/>
                  <a:gd name="T26" fmla="*/ 130 w 155"/>
                  <a:gd name="T27" fmla="*/ 122 h 154"/>
                  <a:gd name="T28" fmla="*/ 143 w 155"/>
                  <a:gd name="T29" fmla="*/ 101 h 154"/>
                  <a:gd name="T30" fmla="*/ 147 w 155"/>
                  <a:gd name="T31" fmla="*/ 77 h 154"/>
                  <a:gd name="T32" fmla="*/ 145 w 155"/>
                  <a:gd name="T33" fmla="*/ 61 h 154"/>
                  <a:gd name="T34" fmla="*/ 136 w 155"/>
                  <a:gd name="T35" fmla="*/ 44 h 154"/>
                  <a:gd name="T36" fmla="*/ 122 w 155"/>
                  <a:gd name="T37" fmla="*/ 24 h 154"/>
                  <a:gd name="T38" fmla="*/ 100 w 155"/>
                  <a:gd name="T39" fmla="*/ 14 h 154"/>
                  <a:gd name="T40" fmla="*/ 78 w 155"/>
                  <a:gd name="T41" fmla="*/ 10 h 154"/>
                  <a:gd name="T42" fmla="*/ 78 w 155"/>
                  <a:gd name="T43" fmla="*/ 0 h 154"/>
                  <a:gd name="T44" fmla="*/ 104 w 155"/>
                  <a:gd name="T45" fmla="*/ 6 h 154"/>
                  <a:gd name="T46" fmla="*/ 126 w 155"/>
                  <a:gd name="T47" fmla="*/ 18 h 154"/>
                  <a:gd name="T48" fmla="*/ 145 w 155"/>
                  <a:gd name="T49" fmla="*/ 40 h 154"/>
                  <a:gd name="T50" fmla="*/ 153 w 155"/>
                  <a:gd name="T51" fmla="*/ 59 h 154"/>
                  <a:gd name="T52" fmla="*/ 155 w 155"/>
                  <a:gd name="T53" fmla="*/ 77 h 154"/>
                  <a:gd name="T54" fmla="*/ 151 w 155"/>
                  <a:gd name="T55" fmla="*/ 103 h 154"/>
                  <a:gd name="T56" fmla="*/ 136 w 155"/>
                  <a:gd name="T57" fmla="*/ 128 h 154"/>
                  <a:gd name="T58" fmla="*/ 116 w 155"/>
                  <a:gd name="T59" fmla="*/ 144 h 154"/>
                  <a:gd name="T60" fmla="*/ 96 w 155"/>
                  <a:gd name="T61" fmla="*/ 152 h 154"/>
                  <a:gd name="T62" fmla="*/ 78 w 155"/>
                  <a:gd name="T63" fmla="*/ 154 h 154"/>
                  <a:gd name="T64" fmla="*/ 51 w 155"/>
                  <a:gd name="T65" fmla="*/ 150 h 154"/>
                  <a:gd name="T66" fmla="*/ 29 w 155"/>
                  <a:gd name="T67" fmla="*/ 136 h 154"/>
                  <a:gd name="T68" fmla="*/ 11 w 155"/>
                  <a:gd name="T69" fmla="*/ 116 h 154"/>
                  <a:gd name="T70" fmla="*/ 3 w 155"/>
                  <a:gd name="T71" fmla="*/ 97 h 154"/>
                  <a:gd name="T72" fmla="*/ 0 w 155"/>
                  <a:gd name="T73" fmla="*/ 77 h 154"/>
                  <a:gd name="T74" fmla="*/ 5 w 155"/>
                  <a:gd name="T75" fmla="*/ 50 h 154"/>
                  <a:gd name="T76" fmla="*/ 19 w 155"/>
                  <a:gd name="T77" fmla="*/ 28 h 154"/>
                  <a:gd name="T78" fmla="*/ 39 w 155"/>
                  <a:gd name="T79" fmla="*/ 10 h 154"/>
                  <a:gd name="T80" fmla="*/ 59 w 155"/>
                  <a:gd name="T81" fmla="*/ 4 h 154"/>
                  <a:gd name="T82" fmla="*/ 78 w 155"/>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4">
                    <a:moveTo>
                      <a:pt x="78" y="10"/>
                    </a:moveTo>
                    <a:lnTo>
                      <a:pt x="61" y="12"/>
                    </a:lnTo>
                    <a:lnTo>
                      <a:pt x="43" y="18"/>
                    </a:lnTo>
                    <a:lnTo>
                      <a:pt x="25" y="34"/>
                    </a:lnTo>
                    <a:lnTo>
                      <a:pt x="13" y="55"/>
                    </a:lnTo>
                    <a:lnTo>
                      <a:pt x="9" y="77"/>
                    </a:lnTo>
                    <a:lnTo>
                      <a:pt x="11" y="95"/>
                    </a:lnTo>
                    <a:lnTo>
                      <a:pt x="19" y="112"/>
                    </a:lnTo>
                    <a:lnTo>
                      <a:pt x="33" y="130"/>
                    </a:lnTo>
                    <a:lnTo>
                      <a:pt x="55" y="142"/>
                    </a:lnTo>
                    <a:lnTo>
                      <a:pt x="78" y="146"/>
                    </a:lnTo>
                    <a:lnTo>
                      <a:pt x="94" y="144"/>
                    </a:lnTo>
                    <a:lnTo>
                      <a:pt x="112" y="138"/>
                    </a:lnTo>
                    <a:lnTo>
                      <a:pt x="130" y="122"/>
                    </a:lnTo>
                    <a:lnTo>
                      <a:pt x="143" y="101"/>
                    </a:lnTo>
                    <a:lnTo>
                      <a:pt x="147" y="77"/>
                    </a:lnTo>
                    <a:lnTo>
                      <a:pt x="145" y="61"/>
                    </a:lnTo>
                    <a:lnTo>
                      <a:pt x="136" y="44"/>
                    </a:lnTo>
                    <a:lnTo>
                      <a:pt x="122" y="24"/>
                    </a:lnTo>
                    <a:lnTo>
                      <a:pt x="100" y="14"/>
                    </a:lnTo>
                    <a:lnTo>
                      <a:pt x="78" y="10"/>
                    </a:lnTo>
                    <a:close/>
                    <a:moveTo>
                      <a:pt x="78" y="0"/>
                    </a:moveTo>
                    <a:lnTo>
                      <a:pt x="104" y="6"/>
                    </a:lnTo>
                    <a:lnTo>
                      <a:pt x="126" y="18"/>
                    </a:lnTo>
                    <a:lnTo>
                      <a:pt x="145" y="40"/>
                    </a:lnTo>
                    <a:lnTo>
                      <a:pt x="153" y="59"/>
                    </a:lnTo>
                    <a:lnTo>
                      <a:pt x="155" y="77"/>
                    </a:lnTo>
                    <a:lnTo>
                      <a:pt x="151" y="103"/>
                    </a:lnTo>
                    <a:lnTo>
                      <a:pt x="136" y="128"/>
                    </a:lnTo>
                    <a:lnTo>
                      <a:pt x="116" y="144"/>
                    </a:lnTo>
                    <a:lnTo>
                      <a:pt x="96" y="152"/>
                    </a:lnTo>
                    <a:lnTo>
                      <a:pt x="78" y="154"/>
                    </a:lnTo>
                    <a:lnTo>
                      <a:pt x="51" y="150"/>
                    </a:lnTo>
                    <a:lnTo>
                      <a:pt x="29" y="136"/>
                    </a:lnTo>
                    <a:lnTo>
                      <a:pt x="11" y="116"/>
                    </a:lnTo>
                    <a:lnTo>
                      <a:pt x="3" y="97"/>
                    </a:lnTo>
                    <a:lnTo>
                      <a:pt x="0" y="77"/>
                    </a:lnTo>
                    <a:lnTo>
                      <a:pt x="5" y="50"/>
                    </a:lnTo>
                    <a:lnTo>
                      <a:pt x="19" y="28"/>
                    </a:lnTo>
                    <a:lnTo>
                      <a:pt x="39" y="10"/>
                    </a:lnTo>
                    <a:lnTo>
                      <a:pt x="59" y="4"/>
                    </a:lnTo>
                    <a:lnTo>
                      <a:pt x="78"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15" name="Freeform 193">
                <a:extLst>
                  <a:ext uri="{FF2B5EF4-FFF2-40B4-BE49-F238E27FC236}">
                    <a16:creationId xmlns:a16="http://schemas.microsoft.com/office/drawing/2014/main" id="{40A898C8-09F7-4FBA-9EAF-38612FC08025}"/>
                  </a:ext>
                </a:extLst>
              </p:cNvPr>
              <p:cNvSpPr/>
              <p:nvPr/>
            </p:nvSpPr>
            <p:spPr bwMode="auto">
              <a:xfrm>
                <a:off x="5657705" y="5905416"/>
                <a:ext cx="28687" cy="22949"/>
              </a:xfrm>
              <a:custGeom>
                <a:avLst/>
                <a:gdLst>
                  <a:gd name="T0" fmla="*/ 0 w 10"/>
                  <a:gd name="T1" fmla="*/ 0 h 8"/>
                  <a:gd name="T2" fmla="*/ 10 w 10"/>
                  <a:gd name="T3" fmla="*/ 8 h 8"/>
                  <a:gd name="T4" fmla="*/ 4 w 10"/>
                  <a:gd name="T5" fmla="*/ 8 h 8"/>
                  <a:gd name="T6" fmla="*/ 0 w 10"/>
                  <a:gd name="T7" fmla="*/ 8 h 8"/>
                  <a:gd name="T8" fmla="*/ 0 w 10"/>
                  <a:gd name="T9" fmla="*/ 4 h 8"/>
                  <a:gd name="T10" fmla="*/ 0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0" y="0"/>
                    </a:moveTo>
                    <a:lnTo>
                      <a:pt x="10" y="8"/>
                    </a:lnTo>
                    <a:lnTo>
                      <a:pt x="4" y="8"/>
                    </a:lnTo>
                    <a:lnTo>
                      <a:pt x="0" y="8"/>
                    </a:lnTo>
                    <a:lnTo>
                      <a:pt x="0" y="4"/>
                    </a:lnTo>
                    <a:lnTo>
                      <a:pt x="0"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16" name="Freeform 194">
                <a:extLst>
                  <a:ext uri="{FF2B5EF4-FFF2-40B4-BE49-F238E27FC236}">
                    <a16:creationId xmlns:a16="http://schemas.microsoft.com/office/drawing/2014/main" id="{ECD9BB80-C734-4940-AC3A-92E21293ED7C}"/>
                  </a:ext>
                </a:extLst>
              </p:cNvPr>
              <p:cNvSpPr/>
              <p:nvPr/>
            </p:nvSpPr>
            <p:spPr bwMode="auto">
              <a:xfrm>
                <a:off x="5792532" y="5687397"/>
                <a:ext cx="103272" cy="111879"/>
              </a:xfrm>
              <a:custGeom>
                <a:avLst/>
                <a:gdLst>
                  <a:gd name="T0" fmla="*/ 6 w 36"/>
                  <a:gd name="T1" fmla="*/ 0 h 39"/>
                  <a:gd name="T2" fmla="*/ 16 w 36"/>
                  <a:gd name="T3" fmla="*/ 0 h 39"/>
                  <a:gd name="T4" fmla="*/ 36 w 36"/>
                  <a:gd name="T5" fmla="*/ 21 h 39"/>
                  <a:gd name="T6" fmla="*/ 36 w 36"/>
                  <a:gd name="T7" fmla="*/ 31 h 39"/>
                  <a:gd name="T8" fmla="*/ 30 w 36"/>
                  <a:gd name="T9" fmla="*/ 39 h 39"/>
                  <a:gd name="T10" fmla="*/ 0 w 36"/>
                  <a:gd name="T11" fmla="*/ 6 h 39"/>
                  <a:gd name="T12" fmla="*/ 6 w 36"/>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6" y="0"/>
                    </a:moveTo>
                    <a:lnTo>
                      <a:pt x="16" y="0"/>
                    </a:lnTo>
                    <a:lnTo>
                      <a:pt x="36" y="21"/>
                    </a:lnTo>
                    <a:lnTo>
                      <a:pt x="36" y="31"/>
                    </a:lnTo>
                    <a:lnTo>
                      <a:pt x="30" y="39"/>
                    </a:lnTo>
                    <a:lnTo>
                      <a:pt x="0" y="6"/>
                    </a:lnTo>
                    <a:lnTo>
                      <a:pt x="6"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17" name="Freeform 195">
                <a:extLst>
                  <a:ext uri="{FF2B5EF4-FFF2-40B4-BE49-F238E27FC236}">
                    <a16:creationId xmlns:a16="http://schemas.microsoft.com/office/drawing/2014/main" id="{54BA3A55-9B2F-437C-ABDF-BE370588BE9F}"/>
                  </a:ext>
                </a:extLst>
              </p:cNvPr>
              <p:cNvSpPr/>
              <p:nvPr/>
            </p:nvSpPr>
            <p:spPr bwMode="auto">
              <a:xfrm>
                <a:off x="5715079" y="5747638"/>
                <a:ext cx="123353" cy="120484"/>
              </a:xfrm>
              <a:custGeom>
                <a:avLst/>
                <a:gdLst>
                  <a:gd name="T0" fmla="*/ 35 w 43"/>
                  <a:gd name="T1" fmla="*/ 0 h 42"/>
                  <a:gd name="T2" fmla="*/ 43 w 43"/>
                  <a:gd name="T3" fmla="*/ 8 h 42"/>
                  <a:gd name="T4" fmla="*/ 8 w 43"/>
                  <a:gd name="T5" fmla="*/ 42 h 42"/>
                  <a:gd name="T6" fmla="*/ 0 w 43"/>
                  <a:gd name="T7" fmla="*/ 42 h 42"/>
                  <a:gd name="T8" fmla="*/ 0 w 43"/>
                  <a:gd name="T9" fmla="*/ 34 h 42"/>
                  <a:gd name="T10" fmla="*/ 0 w 43"/>
                  <a:gd name="T11" fmla="*/ 34 h 42"/>
                  <a:gd name="T12" fmla="*/ 35 w 4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3" h="42">
                    <a:moveTo>
                      <a:pt x="35" y="0"/>
                    </a:moveTo>
                    <a:lnTo>
                      <a:pt x="43" y="8"/>
                    </a:lnTo>
                    <a:lnTo>
                      <a:pt x="8" y="42"/>
                    </a:lnTo>
                    <a:lnTo>
                      <a:pt x="0" y="42"/>
                    </a:lnTo>
                    <a:lnTo>
                      <a:pt x="0" y="34"/>
                    </a:lnTo>
                    <a:lnTo>
                      <a:pt x="0" y="34"/>
                    </a:lnTo>
                    <a:lnTo>
                      <a:pt x="35"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18" name="Freeform 196">
                <a:extLst>
                  <a:ext uri="{FF2B5EF4-FFF2-40B4-BE49-F238E27FC236}">
                    <a16:creationId xmlns:a16="http://schemas.microsoft.com/office/drawing/2014/main" id="{1C08B59E-EB1B-4518-9FF7-E8423D13316A}"/>
                  </a:ext>
                </a:extLst>
              </p:cNvPr>
              <p:cNvSpPr/>
              <p:nvPr/>
            </p:nvSpPr>
            <p:spPr bwMode="auto">
              <a:xfrm>
                <a:off x="5680655" y="5716084"/>
                <a:ext cx="123353" cy="123353"/>
              </a:xfrm>
              <a:custGeom>
                <a:avLst/>
                <a:gdLst>
                  <a:gd name="T0" fmla="*/ 35 w 43"/>
                  <a:gd name="T1" fmla="*/ 0 h 43"/>
                  <a:gd name="T2" fmla="*/ 43 w 43"/>
                  <a:gd name="T3" fmla="*/ 9 h 43"/>
                  <a:gd name="T4" fmla="*/ 8 w 43"/>
                  <a:gd name="T5" fmla="*/ 43 h 43"/>
                  <a:gd name="T6" fmla="*/ 8 w 43"/>
                  <a:gd name="T7" fmla="*/ 43 h 43"/>
                  <a:gd name="T8" fmla="*/ 0 w 43"/>
                  <a:gd name="T9" fmla="*/ 43 h 43"/>
                  <a:gd name="T10" fmla="*/ 0 w 43"/>
                  <a:gd name="T11" fmla="*/ 35 h 43"/>
                  <a:gd name="T12" fmla="*/ 35 w 4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35" y="0"/>
                    </a:moveTo>
                    <a:lnTo>
                      <a:pt x="43" y="9"/>
                    </a:lnTo>
                    <a:lnTo>
                      <a:pt x="8" y="43"/>
                    </a:lnTo>
                    <a:lnTo>
                      <a:pt x="8" y="43"/>
                    </a:lnTo>
                    <a:lnTo>
                      <a:pt x="0" y="43"/>
                    </a:lnTo>
                    <a:lnTo>
                      <a:pt x="0" y="35"/>
                    </a:lnTo>
                    <a:lnTo>
                      <a:pt x="35"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19" name="Freeform 197">
                <a:extLst>
                  <a:ext uri="{FF2B5EF4-FFF2-40B4-BE49-F238E27FC236}">
                    <a16:creationId xmlns:a16="http://schemas.microsoft.com/office/drawing/2014/main" id="{6FD372FB-53E2-4DB6-8765-C50F1D494629}"/>
                  </a:ext>
                </a:extLst>
              </p:cNvPr>
              <p:cNvSpPr/>
              <p:nvPr/>
            </p:nvSpPr>
            <p:spPr bwMode="auto">
              <a:xfrm>
                <a:off x="5663443" y="5833698"/>
                <a:ext cx="86060" cy="94667"/>
              </a:xfrm>
              <a:custGeom>
                <a:avLst/>
                <a:gdLst>
                  <a:gd name="T0" fmla="*/ 2 w 30"/>
                  <a:gd name="T1" fmla="*/ 0 h 33"/>
                  <a:gd name="T2" fmla="*/ 4 w 30"/>
                  <a:gd name="T3" fmla="*/ 4 h 33"/>
                  <a:gd name="T4" fmla="*/ 12 w 30"/>
                  <a:gd name="T5" fmla="*/ 8 h 33"/>
                  <a:gd name="T6" fmla="*/ 16 w 30"/>
                  <a:gd name="T7" fmla="*/ 16 h 33"/>
                  <a:gd name="T8" fmla="*/ 24 w 30"/>
                  <a:gd name="T9" fmla="*/ 18 h 33"/>
                  <a:gd name="T10" fmla="*/ 26 w 30"/>
                  <a:gd name="T11" fmla="*/ 27 h 33"/>
                  <a:gd name="T12" fmla="*/ 30 w 30"/>
                  <a:gd name="T13" fmla="*/ 31 h 33"/>
                  <a:gd name="T14" fmla="*/ 12 w 30"/>
                  <a:gd name="T15" fmla="*/ 33 h 33"/>
                  <a:gd name="T16" fmla="*/ 0 w 30"/>
                  <a:gd name="T17" fmla="*/ 18 h 33"/>
                  <a:gd name="T18" fmla="*/ 2 w 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3">
                    <a:moveTo>
                      <a:pt x="2" y="0"/>
                    </a:moveTo>
                    <a:lnTo>
                      <a:pt x="4" y="4"/>
                    </a:lnTo>
                    <a:lnTo>
                      <a:pt x="12" y="8"/>
                    </a:lnTo>
                    <a:lnTo>
                      <a:pt x="16" y="16"/>
                    </a:lnTo>
                    <a:lnTo>
                      <a:pt x="24" y="18"/>
                    </a:lnTo>
                    <a:lnTo>
                      <a:pt x="26" y="27"/>
                    </a:lnTo>
                    <a:lnTo>
                      <a:pt x="30" y="31"/>
                    </a:lnTo>
                    <a:lnTo>
                      <a:pt x="12" y="33"/>
                    </a:lnTo>
                    <a:lnTo>
                      <a:pt x="0" y="18"/>
                    </a:lnTo>
                    <a:lnTo>
                      <a:pt x="2"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20" name="Freeform 198">
                <a:extLst>
                  <a:ext uri="{FF2B5EF4-FFF2-40B4-BE49-F238E27FC236}">
                    <a16:creationId xmlns:a16="http://schemas.microsoft.com/office/drawing/2014/main" id="{BB929F1D-AD7F-4E3D-86FB-05F97CF2D921}"/>
                  </a:ext>
                </a:extLst>
              </p:cNvPr>
              <p:cNvSpPr/>
              <p:nvPr/>
            </p:nvSpPr>
            <p:spPr bwMode="auto">
              <a:xfrm>
                <a:off x="5749503" y="5782062"/>
                <a:ext cx="117616" cy="129091"/>
              </a:xfrm>
              <a:custGeom>
                <a:avLst/>
                <a:gdLst>
                  <a:gd name="T0" fmla="*/ 33 w 41"/>
                  <a:gd name="T1" fmla="*/ 0 h 45"/>
                  <a:gd name="T2" fmla="*/ 41 w 41"/>
                  <a:gd name="T3" fmla="*/ 8 h 45"/>
                  <a:gd name="T4" fmla="*/ 7 w 41"/>
                  <a:gd name="T5" fmla="*/ 45 h 45"/>
                  <a:gd name="T6" fmla="*/ 0 w 41"/>
                  <a:gd name="T7" fmla="*/ 43 h 45"/>
                  <a:gd name="T8" fmla="*/ 0 w 41"/>
                  <a:gd name="T9" fmla="*/ 34 h 45"/>
                  <a:gd name="T10" fmla="*/ 33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33" y="0"/>
                    </a:moveTo>
                    <a:lnTo>
                      <a:pt x="41" y="8"/>
                    </a:lnTo>
                    <a:lnTo>
                      <a:pt x="7" y="45"/>
                    </a:lnTo>
                    <a:lnTo>
                      <a:pt x="0" y="43"/>
                    </a:lnTo>
                    <a:lnTo>
                      <a:pt x="0" y="34"/>
                    </a:lnTo>
                    <a:lnTo>
                      <a:pt x="33"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grpSp>
      </p:grpSp>
      <p:grpSp>
        <p:nvGrpSpPr>
          <p:cNvPr id="21" name="组合 25">
            <a:extLst>
              <a:ext uri="{FF2B5EF4-FFF2-40B4-BE49-F238E27FC236}">
                <a16:creationId xmlns:a16="http://schemas.microsoft.com/office/drawing/2014/main" id="{CC0D721B-001C-47E7-BC35-266A91EC39D4}"/>
              </a:ext>
            </a:extLst>
          </p:cNvPr>
          <p:cNvGrpSpPr/>
          <p:nvPr/>
        </p:nvGrpSpPr>
        <p:grpSpPr>
          <a:xfrm>
            <a:off x="6500968" y="4504542"/>
            <a:ext cx="804056" cy="476340"/>
            <a:chOff x="6839593" y="4666153"/>
            <a:chExt cx="745852" cy="441774"/>
          </a:xfrm>
        </p:grpSpPr>
        <p:sp>
          <p:nvSpPr>
            <p:cNvPr id="22" name="Freeform 81">
              <a:extLst>
                <a:ext uri="{FF2B5EF4-FFF2-40B4-BE49-F238E27FC236}">
                  <a16:creationId xmlns:a16="http://schemas.microsoft.com/office/drawing/2014/main" id="{03ACCBDF-782D-40A2-9822-9FD2948FD3D3}"/>
                </a:ext>
              </a:extLst>
            </p:cNvPr>
            <p:cNvSpPr/>
            <p:nvPr/>
          </p:nvSpPr>
          <p:spPr bwMode="auto">
            <a:xfrm>
              <a:off x="7381769" y="4714921"/>
              <a:ext cx="203676" cy="344239"/>
            </a:xfrm>
            <a:custGeom>
              <a:avLst/>
              <a:gdLst>
                <a:gd name="T0" fmla="*/ 10 w 71"/>
                <a:gd name="T1" fmla="*/ 0 h 120"/>
                <a:gd name="T2" fmla="*/ 14 w 71"/>
                <a:gd name="T3" fmla="*/ 2 h 120"/>
                <a:gd name="T4" fmla="*/ 18 w 71"/>
                <a:gd name="T5" fmla="*/ 4 h 120"/>
                <a:gd name="T6" fmla="*/ 67 w 71"/>
                <a:gd name="T7" fmla="*/ 53 h 120"/>
                <a:gd name="T8" fmla="*/ 71 w 71"/>
                <a:gd name="T9" fmla="*/ 61 h 120"/>
                <a:gd name="T10" fmla="*/ 67 w 71"/>
                <a:gd name="T11" fmla="*/ 69 h 120"/>
                <a:gd name="T12" fmla="*/ 18 w 71"/>
                <a:gd name="T13" fmla="*/ 118 h 120"/>
                <a:gd name="T14" fmla="*/ 10 w 71"/>
                <a:gd name="T15" fmla="*/ 120 h 120"/>
                <a:gd name="T16" fmla="*/ 4 w 71"/>
                <a:gd name="T17" fmla="*/ 118 h 120"/>
                <a:gd name="T18" fmla="*/ 0 w 71"/>
                <a:gd name="T19" fmla="*/ 114 h 120"/>
                <a:gd name="T20" fmla="*/ 0 w 71"/>
                <a:gd name="T21" fmla="*/ 110 h 120"/>
                <a:gd name="T22" fmla="*/ 0 w 71"/>
                <a:gd name="T23" fmla="*/ 106 h 120"/>
                <a:gd name="T24" fmla="*/ 4 w 71"/>
                <a:gd name="T25" fmla="*/ 104 h 120"/>
                <a:gd name="T26" fmla="*/ 44 w 71"/>
                <a:gd name="T27" fmla="*/ 61 h 120"/>
                <a:gd name="T28" fmla="*/ 4 w 71"/>
                <a:gd name="T29" fmla="*/ 18 h 120"/>
                <a:gd name="T30" fmla="*/ 0 w 71"/>
                <a:gd name="T31" fmla="*/ 14 h 120"/>
                <a:gd name="T32" fmla="*/ 0 w 71"/>
                <a:gd name="T33" fmla="*/ 10 h 120"/>
                <a:gd name="T34" fmla="*/ 0 w 71"/>
                <a:gd name="T35" fmla="*/ 8 h 120"/>
                <a:gd name="T36" fmla="*/ 4 w 71"/>
                <a:gd name="T37" fmla="*/ 4 h 120"/>
                <a:gd name="T38" fmla="*/ 6 w 71"/>
                <a:gd name="T39" fmla="*/ 2 h 120"/>
                <a:gd name="T40" fmla="*/ 10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10" y="0"/>
                  </a:moveTo>
                  <a:lnTo>
                    <a:pt x="14" y="2"/>
                  </a:lnTo>
                  <a:lnTo>
                    <a:pt x="18" y="4"/>
                  </a:lnTo>
                  <a:lnTo>
                    <a:pt x="67" y="53"/>
                  </a:lnTo>
                  <a:lnTo>
                    <a:pt x="71" y="61"/>
                  </a:lnTo>
                  <a:lnTo>
                    <a:pt x="67" y="69"/>
                  </a:lnTo>
                  <a:lnTo>
                    <a:pt x="18" y="118"/>
                  </a:lnTo>
                  <a:lnTo>
                    <a:pt x="10" y="120"/>
                  </a:lnTo>
                  <a:lnTo>
                    <a:pt x="4" y="118"/>
                  </a:lnTo>
                  <a:lnTo>
                    <a:pt x="0" y="114"/>
                  </a:lnTo>
                  <a:lnTo>
                    <a:pt x="0" y="110"/>
                  </a:lnTo>
                  <a:lnTo>
                    <a:pt x="0" y="106"/>
                  </a:lnTo>
                  <a:lnTo>
                    <a:pt x="4" y="104"/>
                  </a:lnTo>
                  <a:lnTo>
                    <a:pt x="44" y="61"/>
                  </a:lnTo>
                  <a:lnTo>
                    <a:pt x="4" y="18"/>
                  </a:lnTo>
                  <a:lnTo>
                    <a:pt x="0" y="14"/>
                  </a:lnTo>
                  <a:lnTo>
                    <a:pt x="0" y="10"/>
                  </a:lnTo>
                  <a:lnTo>
                    <a:pt x="0" y="8"/>
                  </a:lnTo>
                  <a:lnTo>
                    <a:pt x="4" y="4"/>
                  </a:lnTo>
                  <a:lnTo>
                    <a:pt x="6" y="2"/>
                  </a:lnTo>
                  <a:lnTo>
                    <a:pt x="10"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grpSp>
          <p:nvGrpSpPr>
            <p:cNvPr id="23" name="组合 12">
              <a:extLst>
                <a:ext uri="{FF2B5EF4-FFF2-40B4-BE49-F238E27FC236}">
                  <a16:creationId xmlns:a16="http://schemas.microsoft.com/office/drawing/2014/main" id="{E45D2275-5B8D-4C14-9B3C-15C56DD9AB54}"/>
                </a:ext>
              </a:extLst>
            </p:cNvPr>
            <p:cNvGrpSpPr/>
            <p:nvPr/>
          </p:nvGrpSpPr>
          <p:grpSpPr>
            <a:xfrm>
              <a:off x="6839593" y="4666153"/>
              <a:ext cx="441774" cy="441774"/>
              <a:chOff x="6839593" y="4666155"/>
              <a:chExt cx="441774" cy="441774"/>
            </a:xfrm>
          </p:grpSpPr>
          <p:sp>
            <p:nvSpPr>
              <p:cNvPr id="24" name="Freeform 199">
                <a:extLst>
                  <a:ext uri="{FF2B5EF4-FFF2-40B4-BE49-F238E27FC236}">
                    <a16:creationId xmlns:a16="http://schemas.microsoft.com/office/drawing/2014/main" id="{B47B8A88-D5F6-4A92-B329-ECABEA5A34BD}"/>
                  </a:ext>
                </a:extLst>
              </p:cNvPr>
              <p:cNvSpPr>
                <a:spLocks noEditPoints="1"/>
              </p:cNvSpPr>
              <p:nvPr/>
            </p:nvSpPr>
            <p:spPr bwMode="auto">
              <a:xfrm>
                <a:off x="6839593" y="4666155"/>
                <a:ext cx="441774" cy="441774"/>
              </a:xfrm>
              <a:custGeom>
                <a:avLst/>
                <a:gdLst>
                  <a:gd name="T0" fmla="*/ 77 w 154"/>
                  <a:gd name="T1" fmla="*/ 8 h 154"/>
                  <a:gd name="T2" fmla="*/ 59 w 154"/>
                  <a:gd name="T3" fmla="*/ 10 h 154"/>
                  <a:gd name="T4" fmla="*/ 42 w 154"/>
                  <a:gd name="T5" fmla="*/ 16 h 154"/>
                  <a:gd name="T6" fmla="*/ 24 w 154"/>
                  <a:gd name="T7" fmla="*/ 32 h 154"/>
                  <a:gd name="T8" fmla="*/ 12 w 154"/>
                  <a:gd name="T9" fmla="*/ 53 h 154"/>
                  <a:gd name="T10" fmla="*/ 8 w 154"/>
                  <a:gd name="T11" fmla="*/ 77 h 154"/>
                  <a:gd name="T12" fmla="*/ 10 w 154"/>
                  <a:gd name="T13" fmla="*/ 93 h 154"/>
                  <a:gd name="T14" fmla="*/ 16 w 154"/>
                  <a:gd name="T15" fmla="*/ 110 h 154"/>
                  <a:gd name="T16" fmla="*/ 32 w 154"/>
                  <a:gd name="T17" fmla="*/ 130 h 154"/>
                  <a:gd name="T18" fmla="*/ 53 w 154"/>
                  <a:gd name="T19" fmla="*/ 142 h 154"/>
                  <a:gd name="T20" fmla="*/ 77 w 154"/>
                  <a:gd name="T21" fmla="*/ 146 h 154"/>
                  <a:gd name="T22" fmla="*/ 93 w 154"/>
                  <a:gd name="T23" fmla="*/ 144 h 154"/>
                  <a:gd name="T24" fmla="*/ 109 w 154"/>
                  <a:gd name="T25" fmla="*/ 136 h 154"/>
                  <a:gd name="T26" fmla="*/ 130 w 154"/>
                  <a:gd name="T27" fmla="*/ 122 h 154"/>
                  <a:gd name="T28" fmla="*/ 140 w 154"/>
                  <a:gd name="T29" fmla="*/ 99 h 154"/>
                  <a:gd name="T30" fmla="*/ 144 w 154"/>
                  <a:gd name="T31" fmla="*/ 77 h 154"/>
                  <a:gd name="T32" fmla="*/ 142 w 154"/>
                  <a:gd name="T33" fmla="*/ 59 h 154"/>
                  <a:gd name="T34" fmla="*/ 136 w 154"/>
                  <a:gd name="T35" fmla="*/ 42 h 154"/>
                  <a:gd name="T36" fmla="*/ 120 w 154"/>
                  <a:gd name="T37" fmla="*/ 24 h 154"/>
                  <a:gd name="T38" fmla="*/ 99 w 154"/>
                  <a:gd name="T39" fmla="*/ 12 h 154"/>
                  <a:gd name="T40" fmla="*/ 77 w 154"/>
                  <a:gd name="T41" fmla="*/ 8 h 154"/>
                  <a:gd name="T42" fmla="*/ 77 w 154"/>
                  <a:gd name="T43" fmla="*/ 0 h 154"/>
                  <a:gd name="T44" fmla="*/ 103 w 154"/>
                  <a:gd name="T45" fmla="*/ 4 h 154"/>
                  <a:gd name="T46" fmla="*/ 126 w 154"/>
                  <a:gd name="T47" fmla="*/ 18 h 154"/>
                  <a:gd name="T48" fmla="*/ 144 w 154"/>
                  <a:gd name="T49" fmla="*/ 38 h 154"/>
                  <a:gd name="T50" fmla="*/ 150 w 154"/>
                  <a:gd name="T51" fmla="*/ 57 h 154"/>
                  <a:gd name="T52" fmla="*/ 154 w 154"/>
                  <a:gd name="T53" fmla="*/ 77 h 154"/>
                  <a:gd name="T54" fmla="*/ 148 w 154"/>
                  <a:gd name="T55" fmla="*/ 103 h 154"/>
                  <a:gd name="T56" fmla="*/ 136 w 154"/>
                  <a:gd name="T57" fmla="*/ 126 h 154"/>
                  <a:gd name="T58" fmla="*/ 114 w 154"/>
                  <a:gd name="T59" fmla="*/ 144 h 154"/>
                  <a:gd name="T60" fmla="*/ 95 w 154"/>
                  <a:gd name="T61" fmla="*/ 152 h 154"/>
                  <a:gd name="T62" fmla="*/ 77 w 154"/>
                  <a:gd name="T63" fmla="*/ 154 h 154"/>
                  <a:gd name="T64" fmla="*/ 51 w 154"/>
                  <a:gd name="T65" fmla="*/ 148 h 154"/>
                  <a:gd name="T66" fmla="*/ 26 w 154"/>
                  <a:gd name="T67" fmla="*/ 136 h 154"/>
                  <a:gd name="T68" fmla="*/ 10 w 154"/>
                  <a:gd name="T69" fmla="*/ 114 h 154"/>
                  <a:gd name="T70" fmla="*/ 2 w 154"/>
                  <a:gd name="T71" fmla="*/ 95 h 154"/>
                  <a:gd name="T72" fmla="*/ 0 w 154"/>
                  <a:gd name="T73" fmla="*/ 77 h 154"/>
                  <a:gd name="T74" fmla="*/ 4 w 154"/>
                  <a:gd name="T75" fmla="*/ 50 h 154"/>
                  <a:gd name="T76" fmla="*/ 18 w 154"/>
                  <a:gd name="T77" fmla="*/ 28 h 154"/>
                  <a:gd name="T78" fmla="*/ 38 w 154"/>
                  <a:gd name="T79" fmla="*/ 10 h 154"/>
                  <a:gd name="T80" fmla="*/ 57 w 154"/>
                  <a:gd name="T81" fmla="*/ 2 h 154"/>
                  <a:gd name="T82" fmla="*/ 77 w 154"/>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4">
                    <a:moveTo>
                      <a:pt x="77" y="8"/>
                    </a:moveTo>
                    <a:lnTo>
                      <a:pt x="59" y="10"/>
                    </a:lnTo>
                    <a:lnTo>
                      <a:pt x="42" y="16"/>
                    </a:lnTo>
                    <a:lnTo>
                      <a:pt x="24" y="32"/>
                    </a:lnTo>
                    <a:lnTo>
                      <a:pt x="12" y="53"/>
                    </a:lnTo>
                    <a:lnTo>
                      <a:pt x="8" y="77"/>
                    </a:lnTo>
                    <a:lnTo>
                      <a:pt x="10" y="93"/>
                    </a:lnTo>
                    <a:lnTo>
                      <a:pt x="16" y="110"/>
                    </a:lnTo>
                    <a:lnTo>
                      <a:pt x="32" y="130"/>
                    </a:lnTo>
                    <a:lnTo>
                      <a:pt x="53" y="142"/>
                    </a:lnTo>
                    <a:lnTo>
                      <a:pt x="77" y="146"/>
                    </a:lnTo>
                    <a:lnTo>
                      <a:pt x="93" y="144"/>
                    </a:lnTo>
                    <a:lnTo>
                      <a:pt x="109" y="136"/>
                    </a:lnTo>
                    <a:lnTo>
                      <a:pt x="130" y="122"/>
                    </a:lnTo>
                    <a:lnTo>
                      <a:pt x="140" y="99"/>
                    </a:lnTo>
                    <a:lnTo>
                      <a:pt x="144" y="77"/>
                    </a:lnTo>
                    <a:lnTo>
                      <a:pt x="142" y="59"/>
                    </a:lnTo>
                    <a:lnTo>
                      <a:pt x="136" y="42"/>
                    </a:lnTo>
                    <a:lnTo>
                      <a:pt x="120" y="24"/>
                    </a:lnTo>
                    <a:lnTo>
                      <a:pt x="99" y="12"/>
                    </a:lnTo>
                    <a:lnTo>
                      <a:pt x="77" y="8"/>
                    </a:lnTo>
                    <a:close/>
                    <a:moveTo>
                      <a:pt x="77" y="0"/>
                    </a:moveTo>
                    <a:lnTo>
                      <a:pt x="103" y="4"/>
                    </a:lnTo>
                    <a:lnTo>
                      <a:pt x="126" y="18"/>
                    </a:lnTo>
                    <a:lnTo>
                      <a:pt x="144" y="38"/>
                    </a:lnTo>
                    <a:lnTo>
                      <a:pt x="150" y="57"/>
                    </a:lnTo>
                    <a:lnTo>
                      <a:pt x="154" y="77"/>
                    </a:lnTo>
                    <a:lnTo>
                      <a:pt x="148" y="103"/>
                    </a:lnTo>
                    <a:lnTo>
                      <a:pt x="136" y="126"/>
                    </a:lnTo>
                    <a:lnTo>
                      <a:pt x="114" y="144"/>
                    </a:lnTo>
                    <a:lnTo>
                      <a:pt x="95" y="152"/>
                    </a:lnTo>
                    <a:lnTo>
                      <a:pt x="77" y="154"/>
                    </a:lnTo>
                    <a:lnTo>
                      <a:pt x="51" y="148"/>
                    </a:lnTo>
                    <a:lnTo>
                      <a:pt x="26" y="136"/>
                    </a:lnTo>
                    <a:lnTo>
                      <a:pt x="10" y="114"/>
                    </a:lnTo>
                    <a:lnTo>
                      <a:pt x="2" y="95"/>
                    </a:lnTo>
                    <a:lnTo>
                      <a:pt x="0" y="77"/>
                    </a:lnTo>
                    <a:lnTo>
                      <a:pt x="4" y="50"/>
                    </a:lnTo>
                    <a:lnTo>
                      <a:pt x="18" y="28"/>
                    </a:lnTo>
                    <a:lnTo>
                      <a:pt x="38" y="10"/>
                    </a:lnTo>
                    <a:lnTo>
                      <a:pt x="57" y="2"/>
                    </a:lnTo>
                    <a:lnTo>
                      <a:pt x="77"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25" name="Freeform 200">
                <a:extLst>
                  <a:ext uri="{FF2B5EF4-FFF2-40B4-BE49-F238E27FC236}">
                    <a16:creationId xmlns:a16="http://schemas.microsoft.com/office/drawing/2014/main" id="{B2079ACC-E874-438C-A0BC-A1D35B96D3B3}"/>
                  </a:ext>
                </a:extLst>
              </p:cNvPr>
              <p:cNvSpPr>
                <a:spLocks noEditPoints="1"/>
              </p:cNvSpPr>
              <p:nvPr/>
            </p:nvSpPr>
            <p:spPr bwMode="auto">
              <a:xfrm>
                <a:off x="6902704" y="4818193"/>
                <a:ext cx="197938" cy="192201"/>
              </a:xfrm>
              <a:custGeom>
                <a:avLst/>
                <a:gdLst>
                  <a:gd name="T0" fmla="*/ 35 w 69"/>
                  <a:gd name="T1" fmla="*/ 16 h 67"/>
                  <a:gd name="T2" fmla="*/ 29 w 69"/>
                  <a:gd name="T3" fmla="*/ 16 h 67"/>
                  <a:gd name="T4" fmla="*/ 23 w 69"/>
                  <a:gd name="T5" fmla="*/ 20 h 67"/>
                  <a:gd name="T6" fmla="*/ 18 w 69"/>
                  <a:gd name="T7" fmla="*/ 26 h 67"/>
                  <a:gd name="T8" fmla="*/ 16 w 69"/>
                  <a:gd name="T9" fmla="*/ 34 h 67"/>
                  <a:gd name="T10" fmla="*/ 18 w 69"/>
                  <a:gd name="T11" fmla="*/ 40 h 67"/>
                  <a:gd name="T12" fmla="*/ 23 w 69"/>
                  <a:gd name="T13" fmla="*/ 46 h 67"/>
                  <a:gd name="T14" fmla="*/ 29 w 69"/>
                  <a:gd name="T15" fmla="*/ 50 h 67"/>
                  <a:gd name="T16" fmla="*/ 35 w 69"/>
                  <a:gd name="T17" fmla="*/ 50 h 67"/>
                  <a:gd name="T18" fmla="*/ 43 w 69"/>
                  <a:gd name="T19" fmla="*/ 50 h 67"/>
                  <a:gd name="T20" fmla="*/ 47 w 69"/>
                  <a:gd name="T21" fmla="*/ 46 h 67"/>
                  <a:gd name="T22" fmla="*/ 51 w 69"/>
                  <a:gd name="T23" fmla="*/ 40 h 67"/>
                  <a:gd name="T24" fmla="*/ 53 w 69"/>
                  <a:gd name="T25" fmla="*/ 34 h 67"/>
                  <a:gd name="T26" fmla="*/ 51 w 69"/>
                  <a:gd name="T27" fmla="*/ 26 h 67"/>
                  <a:gd name="T28" fmla="*/ 47 w 69"/>
                  <a:gd name="T29" fmla="*/ 20 h 67"/>
                  <a:gd name="T30" fmla="*/ 43 w 69"/>
                  <a:gd name="T31" fmla="*/ 16 h 67"/>
                  <a:gd name="T32" fmla="*/ 35 w 69"/>
                  <a:gd name="T33" fmla="*/ 16 h 67"/>
                  <a:gd name="T34" fmla="*/ 29 w 69"/>
                  <a:gd name="T35" fmla="*/ 0 h 67"/>
                  <a:gd name="T36" fmla="*/ 41 w 69"/>
                  <a:gd name="T37" fmla="*/ 0 h 67"/>
                  <a:gd name="T38" fmla="*/ 41 w 69"/>
                  <a:gd name="T39" fmla="*/ 6 h 67"/>
                  <a:gd name="T40" fmla="*/ 51 w 69"/>
                  <a:gd name="T41" fmla="*/ 10 h 67"/>
                  <a:gd name="T42" fmla="*/ 55 w 69"/>
                  <a:gd name="T43" fmla="*/ 6 h 67"/>
                  <a:gd name="T44" fmla="*/ 63 w 69"/>
                  <a:gd name="T45" fmla="*/ 14 h 67"/>
                  <a:gd name="T46" fmla="*/ 59 w 69"/>
                  <a:gd name="T47" fmla="*/ 18 h 67"/>
                  <a:gd name="T48" fmla="*/ 63 w 69"/>
                  <a:gd name="T49" fmla="*/ 28 h 67"/>
                  <a:gd name="T50" fmla="*/ 69 w 69"/>
                  <a:gd name="T51" fmla="*/ 28 h 67"/>
                  <a:gd name="T52" fmla="*/ 69 w 69"/>
                  <a:gd name="T53" fmla="*/ 38 h 67"/>
                  <a:gd name="T54" fmla="*/ 63 w 69"/>
                  <a:gd name="T55" fmla="*/ 38 h 67"/>
                  <a:gd name="T56" fmla="*/ 59 w 69"/>
                  <a:gd name="T57" fmla="*/ 48 h 67"/>
                  <a:gd name="T58" fmla="*/ 63 w 69"/>
                  <a:gd name="T59" fmla="*/ 53 h 67"/>
                  <a:gd name="T60" fmla="*/ 55 w 69"/>
                  <a:gd name="T61" fmla="*/ 61 h 67"/>
                  <a:gd name="T62" fmla="*/ 51 w 69"/>
                  <a:gd name="T63" fmla="*/ 57 h 67"/>
                  <a:gd name="T64" fmla="*/ 41 w 69"/>
                  <a:gd name="T65" fmla="*/ 61 h 67"/>
                  <a:gd name="T66" fmla="*/ 41 w 69"/>
                  <a:gd name="T67" fmla="*/ 67 h 67"/>
                  <a:gd name="T68" fmla="*/ 29 w 69"/>
                  <a:gd name="T69" fmla="*/ 67 h 67"/>
                  <a:gd name="T70" fmla="*/ 29 w 69"/>
                  <a:gd name="T71" fmla="*/ 61 h 67"/>
                  <a:gd name="T72" fmla="*/ 18 w 69"/>
                  <a:gd name="T73" fmla="*/ 57 h 67"/>
                  <a:gd name="T74" fmla="*/ 14 w 69"/>
                  <a:gd name="T75" fmla="*/ 61 h 67"/>
                  <a:gd name="T76" fmla="*/ 6 w 69"/>
                  <a:gd name="T77" fmla="*/ 53 h 67"/>
                  <a:gd name="T78" fmla="*/ 12 w 69"/>
                  <a:gd name="T79" fmla="*/ 48 h 67"/>
                  <a:gd name="T80" fmla="*/ 8 w 69"/>
                  <a:gd name="T81" fmla="*/ 38 h 67"/>
                  <a:gd name="T82" fmla="*/ 0 w 69"/>
                  <a:gd name="T83" fmla="*/ 38 h 67"/>
                  <a:gd name="T84" fmla="*/ 0 w 69"/>
                  <a:gd name="T85" fmla="*/ 28 h 67"/>
                  <a:gd name="T86" fmla="*/ 8 w 69"/>
                  <a:gd name="T87" fmla="*/ 28 h 67"/>
                  <a:gd name="T88" fmla="*/ 12 w 69"/>
                  <a:gd name="T89" fmla="*/ 18 h 67"/>
                  <a:gd name="T90" fmla="*/ 6 w 69"/>
                  <a:gd name="T91" fmla="*/ 14 h 67"/>
                  <a:gd name="T92" fmla="*/ 14 w 69"/>
                  <a:gd name="T93" fmla="*/ 6 h 67"/>
                  <a:gd name="T94" fmla="*/ 20 w 69"/>
                  <a:gd name="T95" fmla="*/ 10 h 67"/>
                  <a:gd name="T96" fmla="*/ 29 w 69"/>
                  <a:gd name="T97" fmla="*/ 6 h 67"/>
                  <a:gd name="T98" fmla="*/ 29 w 69"/>
                  <a:gd name="T9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67">
                    <a:moveTo>
                      <a:pt x="35" y="16"/>
                    </a:moveTo>
                    <a:lnTo>
                      <a:pt x="29" y="16"/>
                    </a:lnTo>
                    <a:lnTo>
                      <a:pt x="23" y="20"/>
                    </a:lnTo>
                    <a:lnTo>
                      <a:pt x="18" y="26"/>
                    </a:lnTo>
                    <a:lnTo>
                      <a:pt x="16" y="34"/>
                    </a:lnTo>
                    <a:lnTo>
                      <a:pt x="18" y="40"/>
                    </a:lnTo>
                    <a:lnTo>
                      <a:pt x="23" y="46"/>
                    </a:lnTo>
                    <a:lnTo>
                      <a:pt x="29" y="50"/>
                    </a:lnTo>
                    <a:lnTo>
                      <a:pt x="35" y="50"/>
                    </a:lnTo>
                    <a:lnTo>
                      <a:pt x="43" y="50"/>
                    </a:lnTo>
                    <a:lnTo>
                      <a:pt x="47" y="46"/>
                    </a:lnTo>
                    <a:lnTo>
                      <a:pt x="51" y="40"/>
                    </a:lnTo>
                    <a:lnTo>
                      <a:pt x="53" y="34"/>
                    </a:lnTo>
                    <a:lnTo>
                      <a:pt x="51" y="26"/>
                    </a:lnTo>
                    <a:lnTo>
                      <a:pt x="47" y="20"/>
                    </a:lnTo>
                    <a:lnTo>
                      <a:pt x="43" y="16"/>
                    </a:lnTo>
                    <a:lnTo>
                      <a:pt x="35" y="16"/>
                    </a:lnTo>
                    <a:close/>
                    <a:moveTo>
                      <a:pt x="29" y="0"/>
                    </a:moveTo>
                    <a:lnTo>
                      <a:pt x="41" y="0"/>
                    </a:lnTo>
                    <a:lnTo>
                      <a:pt x="41" y="6"/>
                    </a:lnTo>
                    <a:lnTo>
                      <a:pt x="51" y="10"/>
                    </a:lnTo>
                    <a:lnTo>
                      <a:pt x="55" y="6"/>
                    </a:lnTo>
                    <a:lnTo>
                      <a:pt x="63" y="14"/>
                    </a:lnTo>
                    <a:lnTo>
                      <a:pt x="59" y="18"/>
                    </a:lnTo>
                    <a:lnTo>
                      <a:pt x="63" y="28"/>
                    </a:lnTo>
                    <a:lnTo>
                      <a:pt x="69" y="28"/>
                    </a:lnTo>
                    <a:lnTo>
                      <a:pt x="69" y="38"/>
                    </a:lnTo>
                    <a:lnTo>
                      <a:pt x="63" y="38"/>
                    </a:lnTo>
                    <a:lnTo>
                      <a:pt x="59" y="48"/>
                    </a:lnTo>
                    <a:lnTo>
                      <a:pt x="63" y="53"/>
                    </a:lnTo>
                    <a:lnTo>
                      <a:pt x="55" y="61"/>
                    </a:lnTo>
                    <a:lnTo>
                      <a:pt x="51" y="57"/>
                    </a:lnTo>
                    <a:lnTo>
                      <a:pt x="41" y="61"/>
                    </a:lnTo>
                    <a:lnTo>
                      <a:pt x="41" y="67"/>
                    </a:lnTo>
                    <a:lnTo>
                      <a:pt x="29" y="67"/>
                    </a:lnTo>
                    <a:lnTo>
                      <a:pt x="29" y="61"/>
                    </a:lnTo>
                    <a:lnTo>
                      <a:pt x="18" y="57"/>
                    </a:lnTo>
                    <a:lnTo>
                      <a:pt x="14" y="61"/>
                    </a:lnTo>
                    <a:lnTo>
                      <a:pt x="6" y="53"/>
                    </a:lnTo>
                    <a:lnTo>
                      <a:pt x="12" y="48"/>
                    </a:lnTo>
                    <a:lnTo>
                      <a:pt x="8" y="38"/>
                    </a:lnTo>
                    <a:lnTo>
                      <a:pt x="0" y="38"/>
                    </a:lnTo>
                    <a:lnTo>
                      <a:pt x="0" y="28"/>
                    </a:lnTo>
                    <a:lnTo>
                      <a:pt x="8" y="28"/>
                    </a:lnTo>
                    <a:lnTo>
                      <a:pt x="12" y="18"/>
                    </a:lnTo>
                    <a:lnTo>
                      <a:pt x="6" y="14"/>
                    </a:lnTo>
                    <a:lnTo>
                      <a:pt x="14" y="6"/>
                    </a:lnTo>
                    <a:lnTo>
                      <a:pt x="20" y="10"/>
                    </a:lnTo>
                    <a:lnTo>
                      <a:pt x="29" y="6"/>
                    </a:lnTo>
                    <a:lnTo>
                      <a:pt x="29"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26" name="Freeform 201">
                <a:extLst>
                  <a:ext uri="{FF2B5EF4-FFF2-40B4-BE49-F238E27FC236}">
                    <a16:creationId xmlns:a16="http://schemas.microsoft.com/office/drawing/2014/main" id="{530F1DFE-293B-4709-9977-5141C4A18FF2}"/>
                  </a:ext>
                </a:extLst>
              </p:cNvPr>
              <p:cNvSpPr>
                <a:spLocks noEditPoints="1"/>
              </p:cNvSpPr>
              <p:nvPr/>
            </p:nvSpPr>
            <p:spPr bwMode="auto">
              <a:xfrm>
                <a:off x="7077691" y="4763689"/>
                <a:ext cx="134828" cy="129091"/>
              </a:xfrm>
              <a:custGeom>
                <a:avLst/>
                <a:gdLst>
                  <a:gd name="T0" fmla="*/ 24 w 47"/>
                  <a:gd name="T1" fmla="*/ 10 h 45"/>
                  <a:gd name="T2" fmla="*/ 16 w 47"/>
                  <a:gd name="T3" fmla="*/ 12 h 45"/>
                  <a:gd name="T4" fmla="*/ 12 w 47"/>
                  <a:gd name="T5" fmla="*/ 23 h 45"/>
                  <a:gd name="T6" fmla="*/ 14 w 47"/>
                  <a:gd name="T7" fmla="*/ 31 h 45"/>
                  <a:gd name="T8" fmla="*/ 22 w 47"/>
                  <a:gd name="T9" fmla="*/ 35 h 45"/>
                  <a:gd name="T10" fmla="*/ 31 w 47"/>
                  <a:gd name="T11" fmla="*/ 33 h 45"/>
                  <a:gd name="T12" fmla="*/ 37 w 47"/>
                  <a:gd name="T13" fmla="*/ 25 h 45"/>
                  <a:gd name="T14" fmla="*/ 33 w 47"/>
                  <a:gd name="T15" fmla="*/ 14 h 45"/>
                  <a:gd name="T16" fmla="*/ 24 w 47"/>
                  <a:gd name="T17" fmla="*/ 10 h 45"/>
                  <a:gd name="T18" fmla="*/ 22 w 47"/>
                  <a:gd name="T19" fmla="*/ 0 h 45"/>
                  <a:gd name="T20" fmla="*/ 28 w 47"/>
                  <a:gd name="T21" fmla="*/ 0 h 45"/>
                  <a:gd name="T22" fmla="*/ 28 w 47"/>
                  <a:gd name="T23" fmla="*/ 4 h 45"/>
                  <a:gd name="T24" fmla="*/ 35 w 47"/>
                  <a:gd name="T25" fmla="*/ 8 h 45"/>
                  <a:gd name="T26" fmla="*/ 39 w 47"/>
                  <a:gd name="T27" fmla="*/ 4 h 45"/>
                  <a:gd name="T28" fmla="*/ 43 w 47"/>
                  <a:gd name="T29" fmla="*/ 10 h 45"/>
                  <a:gd name="T30" fmla="*/ 41 w 47"/>
                  <a:gd name="T31" fmla="*/ 14 h 45"/>
                  <a:gd name="T32" fmla="*/ 43 w 47"/>
                  <a:gd name="T33" fmla="*/ 21 h 45"/>
                  <a:gd name="T34" fmla="*/ 47 w 47"/>
                  <a:gd name="T35" fmla="*/ 21 h 45"/>
                  <a:gd name="T36" fmla="*/ 47 w 47"/>
                  <a:gd name="T37" fmla="*/ 29 h 45"/>
                  <a:gd name="T38" fmla="*/ 43 w 47"/>
                  <a:gd name="T39" fmla="*/ 29 h 45"/>
                  <a:gd name="T40" fmla="*/ 39 w 47"/>
                  <a:gd name="T41" fmla="*/ 35 h 45"/>
                  <a:gd name="T42" fmla="*/ 41 w 47"/>
                  <a:gd name="T43" fmla="*/ 37 h 45"/>
                  <a:gd name="T44" fmla="*/ 35 w 47"/>
                  <a:gd name="T45" fmla="*/ 43 h 45"/>
                  <a:gd name="T46" fmla="*/ 33 w 47"/>
                  <a:gd name="T47" fmla="*/ 39 h 45"/>
                  <a:gd name="T48" fmla="*/ 26 w 47"/>
                  <a:gd name="T49" fmla="*/ 41 h 45"/>
                  <a:gd name="T50" fmla="*/ 24 w 47"/>
                  <a:gd name="T51" fmla="*/ 45 h 45"/>
                  <a:gd name="T52" fmla="*/ 18 w 47"/>
                  <a:gd name="T53" fmla="*/ 45 h 45"/>
                  <a:gd name="T54" fmla="*/ 18 w 47"/>
                  <a:gd name="T55" fmla="*/ 41 h 45"/>
                  <a:gd name="T56" fmla="*/ 12 w 47"/>
                  <a:gd name="T57" fmla="*/ 37 h 45"/>
                  <a:gd name="T58" fmla="*/ 8 w 47"/>
                  <a:gd name="T59" fmla="*/ 41 h 45"/>
                  <a:gd name="T60" fmla="*/ 4 w 47"/>
                  <a:gd name="T61" fmla="*/ 35 h 45"/>
                  <a:gd name="T62" fmla="*/ 6 w 47"/>
                  <a:gd name="T63" fmla="*/ 31 h 45"/>
                  <a:gd name="T64" fmla="*/ 4 w 47"/>
                  <a:gd name="T65" fmla="*/ 25 h 45"/>
                  <a:gd name="T66" fmla="*/ 0 w 47"/>
                  <a:gd name="T67" fmla="*/ 25 h 45"/>
                  <a:gd name="T68" fmla="*/ 2 w 47"/>
                  <a:gd name="T69" fmla="*/ 16 h 45"/>
                  <a:gd name="T70" fmla="*/ 6 w 47"/>
                  <a:gd name="T71" fmla="*/ 16 h 45"/>
                  <a:gd name="T72" fmla="*/ 8 w 47"/>
                  <a:gd name="T73" fmla="*/ 10 h 45"/>
                  <a:gd name="T74" fmla="*/ 6 w 47"/>
                  <a:gd name="T75" fmla="*/ 8 h 45"/>
                  <a:gd name="T76" fmla="*/ 12 w 47"/>
                  <a:gd name="T77" fmla="*/ 2 h 45"/>
                  <a:gd name="T78" fmla="*/ 14 w 47"/>
                  <a:gd name="T79" fmla="*/ 6 h 45"/>
                  <a:gd name="T80" fmla="*/ 22 w 47"/>
                  <a:gd name="T81" fmla="*/ 4 h 45"/>
                  <a:gd name="T82" fmla="*/ 22 w 47"/>
                  <a:gd name="T8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5">
                    <a:moveTo>
                      <a:pt x="24" y="10"/>
                    </a:moveTo>
                    <a:lnTo>
                      <a:pt x="16" y="12"/>
                    </a:lnTo>
                    <a:lnTo>
                      <a:pt x="12" y="23"/>
                    </a:lnTo>
                    <a:lnTo>
                      <a:pt x="14" y="31"/>
                    </a:lnTo>
                    <a:lnTo>
                      <a:pt x="22" y="35"/>
                    </a:lnTo>
                    <a:lnTo>
                      <a:pt x="31" y="33"/>
                    </a:lnTo>
                    <a:lnTo>
                      <a:pt x="37" y="25"/>
                    </a:lnTo>
                    <a:lnTo>
                      <a:pt x="33" y="14"/>
                    </a:lnTo>
                    <a:lnTo>
                      <a:pt x="24" y="10"/>
                    </a:lnTo>
                    <a:close/>
                    <a:moveTo>
                      <a:pt x="22" y="0"/>
                    </a:moveTo>
                    <a:lnTo>
                      <a:pt x="28" y="0"/>
                    </a:lnTo>
                    <a:lnTo>
                      <a:pt x="28" y="4"/>
                    </a:lnTo>
                    <a:lnTo>
                      <a:pt x="35" y="8"/>
                    </a:lnTo>
                    <a:lnTo>
                      <a:pt x="39" y="4"/>
                    </a:lnTo>
                    <a:lnTo>
                      <a:pt x="43" y="10"/>
                    </a:lnTo>
                    <a:lnTo>
                      <a:pt x="41" y="14"/>
                    </a:lnTo>
                    <a:lnTo>
                      <a:pt x="43" y="21"/>
                    </a:lnTo>
                    <a:lnTo>
                      <a:pt x="47" y="21"/>
                    </a:lnTo>
                    <a:lnTo>
                      <a:pt x="47" y="29"/>
                    </a:lnTo>
                    <a:lnTo>
                      <a:pt x="43" y="29"/>
                    </a:lnTo>
                    <a:lnTo>
                      <a:pt x="39" y="35"/>
                    </a:lnTo>
                    <a:lnTo>
                      <a:pt x="41" y="37"/>
                    </a:lnTo>
                    <a:lnTo>
                      <a:pt x="35" y="43"/>
                    </a:lnTo>
                    <a:lnTo>
                      <a:pt x="33" y="39"/>
                    </a:lnTo>
                    <a:lnTo>
                      <a:pt x="26" y="41"/>
                    </a:lnTo>
                    <a:lnTo>
                      <a:pt x="24" y="45"/>
                    </a:lnTo>
                    <a:lnTo>
                      <a:pt x="18" y="45"/>
                    </a:lnTo>
                    <a:lnTo>
                      <a:pt x="18" y="41"/>
                    </a:lnTo>
                    <a:lnTo>
                      <a:pt x="12" y="37"/>
                    </a:lnTo>
                    <a:lnTo>
                      <a:pt x="8" y="41"/>
                    </a:lnTo>
                    <a:lnTo>
                      <a:pt x="4" y="35"/>
                    </a:lnTo>
                    <a:lnTo>
                      <a:pt x="6" y="31"/>
                    </a:lnTo>
                    <a:lnTo>
                      <a:pt x="4" y="25"/>
                    </a:lnTo>
                    <a:lnTo>
                      <a:pt x="0" y="25"/>
                    </a:lnTo>
                    <a:lnTo>
                      <a:pt x="2" y="16"/>
                    </a:lnTo>
                    <a:lnTo>
                      <a:pt x="6" y="16"/>
                    </a:lnTo>
                    <a:lnTo>
                      <a:pt x="8" y="10"/>
                    </a:lnTo>
                    <a:lnTo>
                      <a:pt x="6" y="8"/>
                    </a:lnTo>
                    <a:lnTo>
                      <a:pt x="12" y="2"/>
                    </a:lnTo>
                    <a:lnTo>
                      <a:pt x="14" y="6"/>
                    </a:lnTo>
                    <a:lnTo>
                      <a:pt x="22" y="4"/>
                    </a:lnTo>
                    <a:lnTo>
                      <a:pt x="22"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27" name="Freeform 202">
                <a:extLst>
                  <a:ext uri="{FF2B5EF4-FFF2-40B4-BE49-F238E27FC236}">
                    <a16:creationId xmlns:a16="http://schemas.microsoft.com/office/drawing/2014/main" id="{86853188-9847-4188-9955-DCF4942A773F}"/>
                  </a:ext>
                </a:extLst>
              </p:cNvPr>
              <p:cNvSpPr>
                <a:spLocks noEditPoints="1"/>
              </p:cNvSpPr>
              <p:nvPr/>
            </p:nvSpPr>
            <p:spPr bwMode="auto">
              <a:xfrm>
                <a:off x="7094903" y="4898515"/>
                <a:ext cx="88929" cy="94667"/>
              </a:xfrm>
              <a:custGeom>
                <a:avLst/>
                <a:gdLst>
                  <a:gd name="T0" fmla="*/ 16 w 31"/>
                  <a:gd name="T1" fmla="*/ 8 h 33"/>
                  <a:gd name="T2" fmla="*/ 10 w 31"/>
                  <a:gd name="T3" fmla="*/ 10 h 33"/>
                  <a:gd name="T4" fmla="*/ 8 w 31"/>
                  <a:gd name="T5" fmla="*/ 16 h 33"/>
                  <a:gd name="T6" fmla="*/ 10 w 31"/>
                  <a:gd name="T7" fmla="*/ 22 h 33"/>
                  <a:gd name="T8" fmla="*/ 14 w 31"/>
                  <a:gd name="T9" fmla="*/ 25 h 33"/>
                  <a:gd name="T10" fmla="*/ 20 w 31"/>
                  <a:gd name="T11" fmla="*/ 22 h 33"/>
                  <a:gd name="T12" fmla="*/ 25 w 31"/>
                  <a:gd name="T13" fmla="*/ 16 h 33"/>
                  <a:gd name="T14" fmla="*/ 22 w 31"/>
                  <a:gd name="T15" fmla="*/ 10 h 33"/>
                  <a:gd name="T16" fmla="*/ 16 w 31"/>
                  <a:gd name="T17" fmla="*/ 8 h 33"/>
                  <a:gd name="T18" fmla="*/ 14 w 31"/>
                  <a:gd name="T19" fmla="*/ 0 h 33"/>
                  <a:gd name="T20" fmla="*/ 20 w 31"/>
                  <a:gd name="T21" fmla="*/ 2 h 33"/>
                  <a:gd name="T22" fmla="*/ 20 w 31"/>
                  <a:gd name="T23" fmla="*/ 4 h 33"/>
                  <a:gd name="T24" fmla="*/ 25 w 31"/>
                  <a:gd name="T25" fmla="*/ 6 h 33"/>
                  <a:gd name="T26" fmla="*/ 27 w 31"/>
                  <a:gd name="T27" fmla="*/ 4 h 33"/>
                  <a:gd name="T28" fmla="*/ 29 w 31"/>
                  <a:gd name="T29" fmla="*/ 8 h 33"/>
                  <a:gd name="T30" fmla="*/ 27 w 31"/>
                  <a:gd name="T31" fmla="*/ 10 h 33"/>
                  <a:gd name="T32" fmla="*/ 29 w 31"/>
                  <a:gd name="T33" fmla="*/ 14 h 33"/>
                  <a:gd name="T34" fmla="*/ 31 w 31"/>
                  <a:gd name="T35" fmla="*/ 14 h 33"/>
                  <a:gd name="T36" fmla="*/ 31 w 31"/>
                  <a:gd name="T37" fmla="*/ 20 h 33"/>
                  <a:gd name="T38" fmla="*/ 29 w 31"/>
                  <a:gd name="T39" fmla="*/ 20 h 33"/>
                  <a:gd name="T40" fmla="*/ 27 w 31"/>
                  <a:gd name="T41" fmla="*/ 25 h 33"/>
                  <a:gd name="T42" fmla="*/ 29 w 31"/>
                  <a:gd name="T43" fmla="*/ 27 h 33"/>
                  <a:gd name="T44" fmla="*/ 25 w 31"/>
                  <a:gd name="T45" fmla="*/ 31 h 33"/>
                  <a:gd name="T46" fmla="*/ 22 w 31"/>
                  <a:gd name="T47" fmla="*/ 29 h 33"/>
                  <a:gd name="T48" fmla="*/ 18 w 31"/>
                  <a:gd name="T49" fmla="*/ 29 h 33"/>
                  <a:gd name="T50" fmla="*/ 16 w 31"/>
                  <a:gd name="T51" fmla="*/ 33 h 33"/>
                  <a:gd name="T52" fmla="*/ 12 w 31"/>
                  <a:gd name="T53" fmla="*/ 31 h 33"/>
                  <a:gd name="T54" fmla="*/ 12 w 31"/>
                  <a:gd name="T55" fmla="*/ 29 h 33"/>
                  <a:gd name="T56" fmla="*/ 8 w 31"/>
                  <a:gd name="T57" fmla="*/ 27 h 33"/>
                  <a:gd name="T58" fmla="*/ 6 w 31"/>
                  <a:gd name="T59" fmla="*/ 29 h 33"/>
                  <a:gd name="T60" fmla="*/ 2 w 31"/>
                  <a:gd name="T61" fmla="*/ 25 h 33"/>
                  <a:gd name="T62" fmla="*/ 4 w 31"/>
                  <a:gd name="T63" fmla="*/ 22 h 33"/>
                  <a:gd name="T64" fmla="*/ 4 w 31"/>
                  <a:gd name="T65" fmla="*/ 18 h 33"/>
                  <a:gd name="T66" fmla="*/ 0 w 31"/>
                  <a:gd name="T67" fmla="*/ 18 h 33"/>
                  <a:gd name="T68" fmla="*/ 0 w 31"/>
                  <a:gd name="T69" fmla="*/ 12 h 33"/>
                  <a:gd name="T70" fmla="*/ 4 w 31"/>
                  <a:gd name="T71" fmla="*/ 12 h 33"/>
                  <a:gd name="T72" fmla="*/ 6 w 31"/>
                  <a:gd name="T73" fmla="*/ 8 h 33"/>
                  <a:gd name="T74" fmla="*/ 4 w 31"/>
                  <a:gd name="T75" fmla="*/ 6 h 33"/>
                  <a:gd name="T76" fmla="*/ 8 w 31"/>
                  <a:gd name="T77" fmla="*/ 2 h 33"/>
                  <a:gd name="T78" fmla="*/ 10 w 31"/>
                  <a:gd name="T79" fmla="*/ 6 h 33"/>
                  <a:gd name="T80" fmla="*/ 14 w 31"/>
                  <a:gd name="T81" fmla="*/ 4 h 33"/>
                  <a:gd name="T82" fmla="*/ 14 w 31"/>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33">
                    <a:moveTo>
                      <a:pt x="16" y="8"/>
                    </a:moveTo>
                    <a:lnTo>
                      <a:pt x="10" y="10"/>
                    </a:lnTo>
                    <a:lnTo>
                      <a:pt x="8" y="16"/>
                    </a:lnTo>
                    <a:lnTo>
                      <a:pt x="10" y="22"/>
                    </a:lnTo>
                    <a:lnTo>
                      <a:pt x="14" y="25"/>
                    </a:lnTo>
                    <a:lnTo>
                      <a:pt x="20" y="22"/>
                    </a:lnTo>
                    <a:lnTo>
                      <a:pt x="25" y="16"/>
                    </a:lnTo>
                    <a:lnTo>
                      <a:pt x="22" y="10"/>
                    </a:lnTo>
                    <a:lnTo>
                      <a:pt x="16" y="8"/>
                    </a:lnTo>
                    <a:close/>
                    <a:moveTo>
                      <a:pt x="14" y="0"/>
                    </a:moveTo>
                    <a:lnTo>
                      <a:pt x="20" y="2"/>
                    </a:lnTo>
                    <a:lnTo>
                      <a:pt x="20" y="4"/>
                    </a:lnTo>
                    <a:lnTo>
                      <a:pt x="25" y="6"/>
                    </a:lnTo>
                    <a:lnTo>
                      <a:pt x="27" y="4"/>
                    </a:lnTo>
                    <a:lnTo>
                      <a:pt x="29" y="8"/>
                    </a:lnTo>
                    <a:lnTo>
                      <a:pt x="27" y="10"/>
                    </a:lnTo>
                    <a:lnTo>
                      <a:pt x="29" y="14"/>
                    </a:lnTo>
                    <a:lnTo>
                      <a:pt x="31" y="14"/>
                    </a:lnTo>
                    <a:lnTo>
                      <a:pt x="31" y="20"/>
                    </a:lnTo>
                    <a:lnTo>
                      <a:pt x="29" y="20"/>
                    </a:lnTo>
                    <a:lnTo>
                      <a:pt x="27" y="25"/>
                    </a:lnTo>
                    <a:lnTo>
                      <a:pt x="29" y="27"/>
                    </a:lnTo>
                    <a:lnTo>
                      <a:pt x="25" y="31"/>
                    </a:lnTo>
                    <a:lnTo>
                      <a:pt x="22" y="29"/>
                    </a:lnTo>
                    <a:lnTo>
                      <a:pt x="18" y="29"/>
                    </a:lnTo>
                    <a:lnTo>
                      <a:pt x="16" y="33"/>
                    </a:lnTo>
                    <a:lnTo>
                      <a:pt x="12" y="31"/>
                    </a:lnTo>
                    <a:lnTo>
                      <a:pt x="12" y="29"/>
                    </a:lnTo>
                    <a:lnTo>
                      <a:pt x="8" y="27"/>
                    </a:lnTo>
                    <a:lnTo>
                      <a:pt x="6" y="29"/>
                    </a:lnTo>
                    <a:lnTo>
                      <a:pt x="2" y="25"/>
                    </a:lnTo>
                    <a:lnTo>
                      <a:pt x="4" y="22"/>
                    </a:lnTo>
                    <a:lnTo>
                      <a:pt x="4" y="18"/>
                    </a:lnTo>
                    <a:lnTo>
                      <a:pt x="0" y="18"/>
                    </a:lnTo>
                    <a:lnTo>
                      <a:pt x="0" y="12"/>
                    </a:lnTo>
                    <a:lnTo>
                      <a:pt x="4" y="12"/>
                    </a:lnTo>
                    <a:lnTo>
                      <a:pt x="6" y="8"/>
                    </a:lnTo>
                    <a:lnTo>
                      <a:pt x="4" y="6"/>
                    </a:lnTo>
                    <a:lnTo>
                      <a:pt x="8" y="2"/>
                    </a:lnTo>
                    <a:lnTo>
                      <a:pt x="10" y="6"/>
                    </a:lnTo>
                    <a:lnTo>
                      <a:pt x="14" y="4"/>
                    </a:lnTo>
                    <a:lnTo>
                      <a:pt x="14"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grpSp>
      </p:grpSp>
      <p:grpSp>
        <p:nvGrpSpPr>
          <p:cNvPr id="28" name="组合 23">
            <a:extLst>
              <a:ext uri="{FF2B5EF4-FFF2-40B4-BE49-F238E27FC236}">
                <a16:creationId xmlns:a16="http://schemas.microsoft.com/office/drawing/2014/main" id="{3D1DE0A1-B661-48F5-9F0A-26AEF0A0B359}"/>
              </a:ext>
            </a:extLst>
          </p:cNvPr>
          <p:cNvGrpSpPr/>
          <p:nvPr/>
        </p:nvGrpSpPr>
        <p:grpSpPr>
          <a:xfrm>
            <a:off x="6500968" y="2466187"/>
            <a:ext cx="804056" cy="479433"/>
            <a:chOff x="6839593" y="2775708"/>
            <a:chExt cx="745852" cy="444643"/>
          </a:xfrm>
        </p:grpSpPr>
        <p:sp>
          <p:nvSpPr>
            <p:cNvPr id="29" name="Freeform 83">
              <a:extLst>
                <a:ext uri="{FF2B5EF4-FFF2-40B4-BE49-F238E27FC236}">
                  <a16:creationId xmlns:a16="http://schemas.microsoft.com/office/drawing/2014/main" id="{8C64680B-EE9B-46D2-A172-78160F591C62}"/>
                </a:ext>
              </a:extLst>
            </p:cNvPr>
            <p:cNvSpPr/>
            <p:nvPr/>
          </p:nvSpPr>
          <p:spPr bwMode="auto">
            <a:xfrm>
              <a:off x="7381769" y="2824475"/>
              <a:ext cx="203676" cy="347109"/>
            </a:xfrm>
            <a:custGeom>
              <a:avLst/>
              <a:gdLst>
                <a:gd name="T0" fmla="*/ 10 w 71"/>
                <a:gd name="T1" fmla="*/ 0 h 121"/>
                <a:gd name="T2" fmla="*/ 14 w 71"/>
                <a:gd name="T3" fmla="*/ 3 h 121"/>
                <a:gd name="T4" fmla="*/ 18 w 71"/>
                <a:gd name="T5" fmla="*/ 5 h 121"/>
                <a:gd name="T6" fmla="*/ 67 w 71"/>
                <a:gd name="T7" fmla="*/ 53 h 121"/>
                <a:gd name="T8" fmla="*/ 71 w 71"/>
                <a:gd name="T9" fmla="*/ 62 h 121"/>
                <a:gd name="T10" fmla="*/ 67 w 71"/>
                <a:gd name="T11" fmla="*/ 68 h 121"/>
                <a:gd name="T12" fmla="*/ 18 w 71"/>
                <a:gd name="T13" fmla="*/ 119 h 121"/>
                <a:gd name="T14" fmla="*/ 10 w 71"/>
                <a:gd name="T15" fmla="*/ 121 h 121"/>
                <a:gd name="T16" fmla="*/ 4 w 71"/>
                <a:gd name="T17" fmla="*/ 119 h 121"/>
                <a:gd name="T18" fmla="*/ 0 w 71"/>
                <a:gd name="T19" fmla="*/ 115 h 121"/>
                <a:gd name="T20" fmla="*/ 0 w 71"/>
                <a:gd name="T21" fmla="*/ 111 h 121"/>
                <a:gd name="T22" fmla="*/ 0 w 71"/>
                <a:gd name="T23" fmla="*/ 106 h 121"/>
                <a:gd name="T24" fmla="*/ 4 w 71"/>
                <a:gd name="T25" fmla="*/ 104 h 121"/>
                <a:gd name="T26" fmla="*/ 44 w 71"/>
                <a:gd name="T27" fmla="*/ 62 h 121"/>
                <a:gd name="T28" fmla="*/ 4 w 71"/>
                <a:gd name="T29" fmla="*/ 19 h 121"/>
                <a:gd name="T30" fmla="*/ 0 w 71"/>
                <a:gd name="T31" fmla="*/ 15 h 121"/>
                <a:gd name="T32" fmla="*/ 0 w 71"/>
                <a:gd name="T33" fmla="*/ 11 h 121"/>
                <a:gd name="T34" fmla="*/ 0 w 71"/>
                <a:gd name="T35" fmla="*/ 7 h 121"/>
                <a:gd name="T36" fmla="*/ 4 w 71"/>
                <a:gd name="T37" fmla="*/ 5 h 121"/>
                <a:gd name="T38" fmla="*/ 6 w 71"/>
                <a:gd name="T39" fmla="*/ 3 h 121"/>
                <a:gd name="T40" fmla="*/ 10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10" y="0"/>
                  </a:moveTo>
                  <a:lnTo>
                    <a:pt x="14" y="3"/>
                  </a:lnTo>
                  <a:lnTo>
                    <a:pt x="18" y="5"/>
                  </a:lnTo>
                  <a:lnTo>
                    <a:pt x="67" y="53"/>
                  </a:lnTo>
                  <a:lnTo>
                    <a:pt x="71" y="62"/>
                  </a:lnTo>
                  <a:lnTo>
                    <a:pt x="67" y="68"/>
                  </a:lnTo>
                  <a:lnTo>
                    <a:pt x="18" y="119"/>
                  </a:lnTo>
                  <a:lnTo>
                    <a:pt x="10" y="121"/>
                  </a:lnTo>
                  <a:lnTo>
                    <a:pt x="4" y="119"/>
                  </a:lnTo>
                  <a:lnTo>
                    <a:pt x="0" y="115"/>
                  </a:lnTo>
                  <a:lnTo>
                    <a:pt x="0" y="111"/>
                  </a:lnTo>
                  <a:lnTo>
                    <a:pt x="0" y="106"/>
                  </a:lnTo>
                  <a:lnTo>
                    <a:pt x="4" y="104"/>
                  </a:lnTo>
                  <a:lnTo>
                    <a:pt x="44" y="62"/>
                  </a:lnTo>
                  <a:lnTo>
                    <a:pt x="4" y="19"/>
                  </a:lnTo>
                  <a:lnTo>
                    <a:pt x="0" y="15"/>
                  </a:lnTo>
                  <a:lnTo>
                    <a:pt x="0" y="11"/>
                  </a:lnTo>
                  <a:lnTo>
                    <a:pt x="0" y="7"/>
                  </a:lnTo>
                  <a:lnTo>
                    <a:pt x="4" y="5"/>
                  </a:lnTo>
                  <a:lnTo>
                    <a:pt x="6" y="3"/>
                  </a:lnTo>
                  <a:lnTo>
                    <a:pt x="10"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grpSp>
          <p:nvGrpSpPr>
            <p:cNvPr id="30" name="组合 2">
              <a:extLst>
                <a:ext uri="{FF2B5EF4-FFF2-40B4-BE49-F238E27FC236}">
                  <a16:creationId xmlns:a16="http://schemas.microsoft.com/office/drawing/2014/main" id="{31AECFA5-19FE-44DD-BDCF-06534C0B0DFF}"/>
                </a:ext>
              </a:extLst>
            </p:cNvPr>
            <p:cNvGrpSpPr/>
            <p:nvPr/>
          </p:nvGrpSpPr>
          <p:grpSpPr>
            <a:xfrm>
              <a:off x="6839593" y="2775708"/>
              <a:ext cx="441774" cy="444643"/>
              <a:chOff x="6839593" y="2769970"/>
              <a:chExt cx="441774" cy="444643"/>
            </a:xfrm>
          </p:grpSpPr>
          <p:sp>
            <p:nvSpPr>
              <p:cNvPr id="31" name="Freeform 203">
                <a:extLst>
                  <a:ext uri="{FF2B5EF4-FFF2-40B4-BE49-F238E27FC236}">
                    <a16:creationId xmlns:a16="http://schemas.microsoft.com/office/drawing/2014/main" id="{5CF02BF8-F59A-48D2-837C-5DB672C9087F}"/>
                  </a:ext>
                </a:extLst>
              </p:cNvPr>
              <p:cNvSpPr>
                <a:spLocks noEditPoints="1"/>
              </p:cNvSpPr>
              <p:nvPr/>
            </p:nvSpPr>
            <p:spPr bwMode="auto">
              <a:xfrm>
                <a:off x="6839593" y="2769970"/>
                <a:ext cx="441774" cy="444643"/>
              </a:xfrm>
              <a:custGeom>
                <a:avLst/>
                <a:gdLst>
                  <a:gd name="T0" fmla="*/ 77 w 154"/>
                  <a:gd name="T1" fmla="*/ 10 h 155"/>
                  <a:gd name="T2" fmla="*/ 59 w 154"/>
                  <a:gd name="T3" fmla="*/ 12 h 155"/>
                  <a:gd name="T4" fmla="*/ 42 w 154"/>
                  <a:gd name="T5" fmla="*/ 19 h 155"/>
                  <a:gd name="T6" fmla="*/ 24 w 154"/>
                  <a:gd name="T7" fmla="*/ 35 h 155"/>
                  <a:gd name="T8" fmla="*/ 12 w 154"/>
                  <a:gd name="T9" fmla="*/ 55 h 155"/>
                  <a:gd name="T10" fmla="*/ 8 w 154"/>
                  <a:gd name="T11" fmla="*/ 78 h 155"/>
                  <a:gd name="T12" fmla="*/ 10 w 154"/>
                  <a:gd name="T13" fmla="*/ 96 h 155"/>
                  <a:gd name="T14" fmla="*/ 16 w 154"/>
                  <a:gd name="T15" fmla="*/ 112 h 155"/>
                  <a:gd name="T16" fmla="*/ 32 w 154"/>
                  <a:gd name="T17" fmla="*/ 131 h 155"/>
                  <a:gd name="T18" fmla="*/ 53 w 154"/>
                  <a:gd name="T19" fmla="*/ 143 h 155"/>
                  <a:gd name="T20" fmla="*/ 77 w 154"/>
                  <a:gd name="T21" fmla="*/ 147 h 155"/>
                  <a:gd name="T22" fmla="*/ 93 w 154"/>
                  <a:gd name="T23" fmla="*/ 145 h 155"/>
                  <a:gd name="T24" fmla="*/ 109 w 154"/>
                  <a:gd name="T25" fmla="*/ 139 h 155"/>
                  <a:gd name="T26" fmla="*/ 130 w 154"/>
                  <a:gd name="T27" fmla="*/ 122 h 155"/>
                  <a:gd name="T28" fmla="*/ 140 w 154"/>
                  <a:gd name="T29" fmla="*/ 102 h 155"/>
                  <a:gd name="T30" fmla="*/ 144 w 154"/>
                  <a:gd name="T31" fmla="*/ 78 h 155"/>
                  <a:gd name="T32" fmla="*/ 142 w 154"/>
                  <a:gd name="T33" fmla="*/ 61 h 155"/>
                  <a:gd name="T34" fmla="*/ 136 w 154"/>
                  <a:gd name="T35" fmla="*/ 45 h 155"/>
                  <a:gd name="T36" fmla="*/ 120 w 154"/>
                  <a:gd name="T37" fmla="*/ 25 h 155"/>
                  <a:gd name="T38" fmla="*/ 99 w 154"/>
                  <a:gd name="T39" fmla="*/ 14 h 155"/>
                  <a:gd name="T40" fmla="*/ 77 w 154"/>
                  <a:gd name="T41" fmla="*/ 10 h 155"/>
                  <a:gd name="T42" fmla="*/ 77 w 154"/>
                  <a:gd name="T43" fmla="*/ 0 h 155"/>
                  <a:gd name="T44" fmla="*/ 103 w 154"/>
                  <a:gd name="T45" fmla="*/ 6 h 155"/>
                  <a:gd name="T46" fmla="*/ 126 w 154"/>
                  <a:gd name="T47" fmla="*/ 19 h 155"/>
                  <a:gd name="T48" fmla="*/ 144 w 154"/>
                  <a:gd name="T49" fmla="*/ 41 h 155"/>
                  <a:gd name="T50" fmla="*/ 150 w 154"/>
                  <a:gd name="T51" fmla="*/ 59 h 155"/>
                  <a:gd name="T52" fmla="*/ 154 w 154"/>
                  <a:gd name="T53" fmla="*/ 78 h 155"/>
                  <a:gd name="T54" fmla="*/ 148 w 154"/>
                  <a:gd name="T55" fmla="*/ 104 h 155"/>
                  <a:gd name="T56" fmla="*/ 136 w 154"/>
                  <a:gd name="T57" fmla="*/ 129 h 155"/>
                  <a:gd name="T58" fmla="*/ 114 w 154"/>
                  <a:gd name="T59" fmla="*/ 145 h 155"/>
                  <a:gd name="T60" fmla="*/ 95 w 154"/>
                  <a:gd name="T61" fmla="*/ 153 h 155"/>
                  <a:gd name="T62" fmla="*/ 77 w 154"/>
                  <a:gd name="T63" fmla="*/ 155 h 155"/>
                  <a:gd name="T64" fmla="*/ 51 w 154"/>
                  <a:gd name="T65" fmla="*/ 151 h 155"/>
                  <a:gd name="T66" fmla="*/ 26 w 154"/>
                  <a:gd name="T67" fmla="*/ 137 h 155"/>
                  <a:gd name="T68" fmla="*/ 10 w 154"/>
                  <a:gd name="T69" fmla="*/ 116 h 155"/>
                  <a:gd name="T70" fmla="*/ 2 w 154"/>
                  <a:gd name="T71" fmla="*/ 98 h 155"/>
                  <a:gd name="T72" fmla="*/ 0 w 154"/>
                  <a:gd name="T73" fmla="*/ 78 h 155"/>
                  <a:gd name="T74" fmla="*/ 4 w 154"/>
                  <a:gd name="T75" fmla="*/ 51 h 155"/>
                  <a:gd name="T76" fmla="*/ 18 w 154"/>
                  <a:gd name="T77" fmla="*/ 29 h 155"/>
                  <a:gd name="T78" fmla="*/ 38 w 154"/>
                  <a:gd name="T79" fmla="*/ 10 h 155"/>
                  <a:gd name="T80" fmla="*/ 57 w 154"/>
                  <a:gd name="T81" fmla="*/ 4 h 155"/>
                  <a:gd name="T82" fmla="*/ 77 w 154"/>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5">
                    <a:moveTo>
                      <a:pt x="77" y="10"/>
                    </a:moveTo>
                    <a:lnTo>
                      <a:pt x="59" y="12"/>
                    </a:lnTo>
                    <a:lnTo>
                      <a:pt x="42" y="19"/>
                    </a:lnTo>
                    <a:lnTo>
                      <a:pt x="24" y="35"/>
                    </a:lnTo>
                    <a:lnTo>
                      <a:pt x="12" y="55"/>
                    </a:lnTo>
                    <a:lnTo>
                      <a:pt x="8" y="78"/>
                    </a:lnTo>
                    <a:lnTo>
                      <a:pt x="10" y="96"/>
                    </a:lnTo>
                    <a:lnTo>
                      <a:pt x="16" y="112"/>
                    </a:lnTo>
                    <a:lnTo>
                      <a:pt x="32" y="131"/>
                    </a:lnTo>
                    <a:lnTo>
                      <a:pt x="53" y="143"/>
                    </a:lnTo>
                    <a:lnTo>
                      <a:pt x="77" y="147"/>
                    </a:lnTo>
                    <a:lnTo>
                      <a:pt x="93" y="145"/>
                    </a:lnTo>
                    <a:lnTo>
                      <a:pt x="109" y="139"/>
                    </a:lnTo>
                    <a:lnTo>
                      <a:pt x="130" y="122"/>
                    </a:lnTo>
                    <a:lnTo>
                      <a:pt x="140" y="102"/>
                    </a:lnTo>
                    <a:lnTo>
                      <a:pt x="144" y="78"/>
                    </a:lnTo>
                    <a:lnTo>
                      <a:pt x="142" y="61"/>
                    </a:lnTo>
                    <a:lnTo>
                      <a:pt x="136" y="45"/>
                    </a:lnTo>
                    <a:lnTo>
                      <a:pt x="120" y="25"/>
                    </a:lnTo>
                    <a:lnTo>
                      <a:pt x="99" y="14"/>
                    </a:lnTo>
                    <a:lnTo>
                      <a:pt x="77" y="10"/>
                    </a:lnTo>
                    <a:close/>
                    <a:moveTo>
                      <a:pt x="77" y="0"/>
                    </a:moveTo>
                    <a:lnTo>
                      <a:pt x="103" y="6"/>
                    </a:lnTo>
                    <a:lnTo>
                      <a:pt x="126" y="19"/>
                    </a:lnTo>
                    <a:lnTo>
                      <a:pt x="144" y="41"/>
                    </a:lnTo>
                    <a:lnTo>
                      <a:pt x="150" y="59"/>
                    </a:lnTo>
                    <a:lnTo>
                      <a:pt x="154" y="78"/>
                    </a:lnTo>
                    <a:lnTo>
                      <a:pt x="148" y="104"/>
                    </a:lnTo>
                    <a:lnTo>
                      <a:pt x="136" y="129"/>
                    </a:lnTo>
                    <a:lnTo>
                      <a:pt x="114" y="145"/>
                    </a:lnTo>
                    <a:lnTo>
                      <a:pt x="95" y="153"/>
                    </a:lnTo>
                    <a:lnTo>
                      <a:pt x="77" y="155"/>
                    </a:lnTo>
                    <a:lnTo>
                      <a:pt x="51" y="151"/>
                    </a:lnTo>
                    <a:lnTo>
                      <a:pt x="26" y="137"/>
                    </a:lnTo>
                    <a:lnTo>
                      <a:pt x="10" y="116"/>
                    </a:lnTo>
                    <a:lnTo>
                      <a:pt x="2" y="98"/>
                    </a:lnTo>
                    <a:lnTo>
                      <a:pt x="0" y="78"/>
                    </a:lnTo>
                    <a:lnTo>
                      <a:pt x="4" y="51"/>
                    </a:lnTo>
                    <a:lnTo>
                      <a:pt x="18" y="29"/>
                    </a:lnTo>
                    <a:lnTo>
                      <a:pt x="38" y="10"/>
                    </a:lnTo>
                    <a:lnTo>
                      <a:pt x="57" y="4"/>
                    </a:lnTo>
                    <a:lnTo>
                      <a:pt x="77"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32" name="Freeform 204">
                <a:extLst>
                  <a:ext uri="{FF2B5EF4-FFF2-40B4-BE49-F238E27FC236}">
                    <a16:creationId xmlns:a16="http://schemas.microsoft.com/office/drawing/2014/main" id="{7056F454-1DDD-4F5E-88EF-AE94F8E86B41}"/>
                  </a:ext>
                </a:extLst>
              </p:cNvPr>
              <p:cNvSpPr>
                <a:spLocks noEditPoints="1"/>
              </p:cNvSpPr>
              <p:nvPr/>
            </p:nvSpPr>
            <p:spPr bwMode="auto">
              <a:xfrm>
                <a:off x="6925653" y="2870374"/>
                <a:ext cx="269654" cy="186464"/>
              </a:xfrm>
              <a:custGeom>
                <a:avLst/>
                <a:gdLst>
                  <a:gd name="T0" fmla="*/ 6 w 94"/>
                  <a:gd name="T1" fmla="*/ 6 h 65"/>
                  <a:gd name="T2" fmla="*/ 6 w 94"/>
                  <a:gd name="T3" fmla="*/ 55 h 65"/>
                  <a:gd name="T4" fmla="*/ 88 w 94"/>
                  <a:gd name="T5" fmla="*/ 55 h 65"/>
                  <a:gd name="T6" fmla="*/ 88 w 94"/>
                  <a:gd name="T7" fmla="*/ 6 h 65"/>
                  <a:gd name="T8" fmla="*/ 6 w 94"/>
                  <a:gd name="T9" fmla="*/ 6 h 65"/>
                  <a:gd name="T10" fmla="*/ 4 w 94"/>
                  <a:gd name="T11" fmla="*/ 0 h 65"/>
                  <a:gd name="T12" fmla="*/ 88 w 94"/>
                  <a:gd name="T13" fmla="*/ 0 h 65"/>
                  <a:gd name="T14" fmla="*/ 94 w 94"/>
                  <a:gd name="T15" fmla="*/ 4 h 65"/>
                  <a:gd name="T16" fmla="*/ 94 w 94"/>
                  <a:gd name="T17" fmla="*/ 61 h 65"/>
                  <a:gd name="T18" fmla="*/ 88 w 94"/>
                  <a:gd name="T19" fmla="*/ 65 h 65"/>
                  <a:gd name="T20" fmla="*/ 67 w 94"/>
                  <a:gd name="T21" fmla="*/ 65 h 65"/>
                  <a:gd name="T22" fmla="*/ 29 w 94"/>
                  <a:gd name="T23" fmla="*/ 65 h 65"/>
                  <a:gd name="T24" fmla="*/ 4 w 94"/>
                  <a:gd name="T25" fmla="*/ 65 h 65"/>
                  <a:gd name="T26" fmla="*/ 0 w 94"/>
                  <a:gd name="T27" fmla="*/ 61 h 65"/>
                  <a:gd name="T28" fmla="*/ 0 w 94"/>
                  <a:gd name="T29" fmla="*/ 4 h 65"/>
                  <a:gd name="T30" fmla="*/ 4 w 94"/>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65">
                    <a:moveTo>
                      <a:pt x="6" y="6"/>
                    </a:moveTo>
                    <a:lnTo>
                      <a:pt x="6" y="55"/>
                    </a:lnTo>
                    <a:lnTo>
                      <a:pt x="88" y="55"/>
                    </a:lnTo>
                    <a:lnTo>
                      <a:pt x="88" y="6"/>
                    </a:lnTo>
                    <a:lnTo>
                      <a:pt x="6" y="6"/>
                    </a:lnTo>
                    <a:close/>
                    <a:moveTo>
                      <a:pt x="4" y="0"/>
                    </a:moveTo>
                    <a:lnTo>
                      <a:pt x="88" y="0"/>
                    </a:lnTo>
                    <a:lnTo>
                      <a:pt x="94" y="4"/>
                    </a:lnTo>
                    <a:lnTo>
                      <a:pt x="94" y="61"/>
                    </a:lnTo>
                    <a:lnTo>
                      <a:pt x="88" y="65"/>
                    </a:lnTo>
                    <a:lnTo>
                      <a:pt x="67" y="65"/>
                    </a:lnTo>
                    <a:lnTo>
                      <a:pt x="29" y="65"/>
                    </a:lnTo>
                    <a:lnTo>
                      <a:pt x="4" y="65"/>
                    </a:lnTo>
                    <a:lnTo>
                      <a:pt x="0" y="61"/>
                    </a:lnTo>
                    <a:lnTo>
                      <a:pt x="0" y="4"/>
                    </a:lnTo>
                    <a:lnTo>
                      <a:pt x="4"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33" name="Rectangle 206">
                <a:extLst>
                  <a:ext uri="{FF2B5EF4-FFF2-40B4-BE49-F238E27FC236}">
                    <a16:creationId xmlns:a16="http://schemas.microsoft.com/office/drawing/2014/main" id="{451D36A1-48E2-4166-B42B-E11D60D89C18}"/>
                  </a:ext>
                </a:extLst>
              </p:cNvPr>
              <p:cNvSpPr>
                <a:spLocks noChangeArrowheads="1"/>
              </p:cNvSpPr>
              <p:nvPr/>
            </p:nvSpPr>
            <p:spPr bwMode="auto">
              <a:xfrm>
                <a:off x="7026055" y="3068310"/>
                <a:ext cx="68848" cy="22949"/>
              </a:xfrm>
              <a:prstGeom prst="rect">
                <a:avLst/>
              </a:prstGeom>
              <a:solidFill>
                <a:srgbClr val="FFFFFF"/>
              </a:solidFill>
              <a:ln w="0">
                <a:noFill/>
                <a:prstDash val="solid"/>
                <a:miter lim="800000"/>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34" name="Freeform 207">
                <a:extLst>
                  <a:ext uri="{FF2B5EF4-FFF2-40B4-BE49-F238E27FC236}">
                    <a16:creationId xmlns:a16="http://schemas.microsoft.com/office/drawing/2014/main" id="{2F418DA6-0EBA-412B-A03D-F19323CF3B05}"/>
                  </a:ext>
                </a:extLst>
              </p:cNvPr>
              <p:cNvSpPr/>
              <p:nvPr/>
            </p:nvSpPr>
            <p:spPr bwMode="auto">
              <a:xfrm>
                <a:off x="6991631" y="3102734"/>
                <a:ext cx="131958" cy="17212"/>
              </a:xfrm>
              <a:custGeom>
                <a:avLst/>
                <a:gdLst>
                  <a:gd name="T0" fmla="*/ 4 w 46"/>
                  <a:gd name="T1" fmla="*/ 0 h 6"/>
                  <a:gd name="T2" fmla="*/ 44 w 46"/>
                  <a:gd name="T3" fmla="*/ 0 h 6"/>
                  <a:gd name="T4" fmla="*/ 46 w 46"/>
                  <a:gd name="T5" fmla="*/ 2 h 6"/>
                  <a:gd name="T6" fmla="*/ 44 w 46"/>
                  <a:gd name="T7" fmla="*/ 6 h 6"/>
                  <a:gd name="T8" fmla="*/ 4 w 46"/>
                  <a:gd name="T9" fmla="*/ 6 h 6"/>
                  <a:gd name="T10" fmla="*/ 0 w 46"/>
                  <a:gd name="T11" fmla="*/ 2 h 6"/>
                  <a:gd name="T12" fmla="*/ 4 w 4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 y="0"/>
                    </a:moveTo>
                    <a:lnTo>
                      <a:pt x="44" y="0"/>
                    </a:lnTo>
                    <a:lnTo>
                      <a:pt x="46" y="2"/>
                    </a:lnTo>
                    <a:lnTo>
                      <a:pt x="44" y="6"/>
                    </a:lnTo>
                    <a:lnTo>
                      <a:pt x="4" y="6"/>
                    </a:lnTo>
                    <a:lnTo>
                      <a:pt x="0" y="2"/>
                    </a:lnTo>
                    <a:lnTo>
                      <a:pt x="4"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grpSp>
      </p:grpSp>
      <p:grpSp>
        <p:nvGrpSpPr>
          <p:cNvPr id="35" name="组合 22">
            <a:extLst>
              <a:ext uri="{FF2B5EF4-FFF2-40B4-BE49-F238E27FC236}">
                <a16:creationId xmlns:a16="http://schemas.microsoft.com/office/drawing/2014/main" id="{ADE43720-4425-472C-83B4-4A632C9DBB18}"/>
              </a:ext>
            </a:extLst>
          </p:cNvPr>
          <p:cNvGrpSpPr/>
          <p:nvPr/>
        </p:nvGrpSpPr>
        <p:grpSpPr>
          <a:xfrm>
            <a:off x="4775343" y="1442367"/>
            <a:ext cx="822610" cy="473246"/>
            <a:chOff x="5238881" y="1826181"/>
            <a:chExt cx="763063" cy="438906"/>
          </a:xfrm>
        </p:grpSpPr>
        <p:sp>
          <p:nvSpPr>
            <p:cNvPr id="36" name="Freeform 80">
              <a:extLst>
                <a:ext uri="{FF2B5EF4-FFF2-40B4-BE49-F238E27FC236}">
                  <a16:creationId xmlns:a16="http://schemas.microsoft.com/office/drawing/2014/main" id="{E6763E32-8FD1-44BA-8B65-2698B31869A3}"/>
                </a:ext>
              </a:extLst>
            </p:cNvPr>
            <p:cNvSpPr/>
            <p:nvPr/>
          </p:nvSpPr>
          <p:spPr bwMode="auto">
            <a:xfrm>
              <a:off x="5238881" y="1872080"/>
              <a:ext cx="203676" cy="347109"/>
            </a:xfrm>
            <a:custGeom>
              <a:avLst/>
              <a:gdLst>
                <a:gd name="T0" fmla="*/ 61 w 71"/>
                <a:gd name="T1" fmla="*/ 0 h 121"/>
                <a:gd name="T2" fmla="*/ 65 w 71"/>
                <a:gd name="T3" fmla="*/ 0 h 121"/>
                <a:gd name="T4" fmla="*/ 67 w 71"/>
                <a:gd name="T5" fmla="*/ 2 h 121"/>
                <a:gd name="T6" fmla="*/ 71 w 71"/>
                <a:gd name="T7" fmla="*/ 7 h 121"/>
                <a:gd name="T8" fmla="*/ 71 w 71"/>
                <a:gd name="T9" fmla="*/ 11 h 121"/>
                <a:gd name="T10" fmla="*/ 71 w 71"/>
                <a:gd name="T11" fmla="*/ 15 h 121"/>
                <a:gd name="T12" fmla="*/ 67 w 71"/>
                <a:gd name="T13" fmla="*/ 17 h 121"/>
                <a:gd name="T14" fmla="*/ 26 w 71"/>
                <a:gd name="T15" fmla="*/ 60 h 121"/>
                <a:gd name="T16" fmla="*/ 67 w 71"/>
                <a:gd name="T17" fmla="*/ 102 h 121"/>
                <a:gd name="T18" fmla="*/ 71 w 71"/>
                <a:gd name="T19" fmla="*/ 106 h 121"/>
                <a:gd name="T20" fmla="*/ 71 w 71"/>
                <a:gd name="T21" fmla="*/ 108 h 121"/>
                <a:gd name="T22" fmla="*/ 71 w 71"/>
                <a:gd name="T23" fmla="*/ 112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1 h 121"/>
                <a:gd name="T36" fmla="*/ 53 w 71"/>
                <a:gd name="T37" fmla="*/ 2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61" y="0"/>
                  </a:moveTo>
                  <a:lnTo>
                    <a:pt x="65" y="0"/>
                  </a:lnTo>
                  <a:lnTo>
                    <a:pt x="67" y="2"/>
                  </a:lnTo>
                  <a:lnTo>
                    <a:pt x="71" y="7"/>
                  </a:lnTo>
                  <a:lnTo>
                    <a:pt x="71" y="11"/>
                  </a:lnTo>
                  <a:lnTo>
                    <a:pt x="71" y="15"/>
                  </a:lnTo>
                  <a:lnTo>
                    <a:pt x="67" y="17"/>
                  </a:lnTo>
                  <a:lnTo>
                    <a:pt x="26" y="60"/>
                  </a:lnTo>
                  <a:lnTo>
                    <a:pt x="67" y="102"/>
                  </a:lnTo>
                  <a:lnTo>
                    <a:pt x="71" y="106"/>
                  </a:lnTo>
                  <a:lnTo>
                    <a:pt x="71" y="108"/>
                  </a:lnTo>
                  <a:lnTo>
                    <a:pt x="71" y="112"/>
                  </a:lnTo>
                  <a:lnTo>
                    <a:pt x="67" y="117"/>
                  </a:lnTo>
                  <a:lnTo>
                    <a:pt x="61" y="121"/>
                  </a:lnTo>
                  <a:lnTo>
                    <a:pt x="53" y="117"/>
                  </a:lnTo>
                  <a:lnTo>
                    <a:pt x="4" y="68"/>
                  </a:lnTo>
                  <a:lnTo>
                    <a:pt x="0" y="60"/>
                  </a:lnTo>
                  <a:lnTo>
                    <a:pt x="4" y="51"/>
                  </a:lnTo>
                  <a:lnTo>
                    <a:pt x="53" y="2"/>
                  </a:lnTo>
                  <a:lnTo>
                    <a:pt x="57" y="0"/>
                  </a:lnTo>
                  <a:lnTo>
                    <a:pt x="61"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grpSp>
          <p:nvGrpSpPr>
            <p:cNvPr id="37" name="组合 1">
              <a:extLst>
                <a:ext uri="{FF2B5EF4-FFF2-40B4-BE49-F238E27FC236}">
                  <a16:creationId xmlns:a16="http://schemas.microsoft.com/office/drawing/2014/main" id="{74DB5FCD-DD57-45FE-91BD-0EB3A1B1240A}"/>
                </a:ext>
              </a:extLst>
            </p:cNvPr>
            <p:cNvGrpSpPr/>
            <p:nvPr/>
          </p:nvGrpSpPr>
          <p:grpSpPr>
            <a:xfrm>
              <a:off x="5557301" y="1826181"/>
              <a:ext cx="444643" cy="438906"/>
              <a:chOff x="5557301" y="1829049"/>
              <a:chExt cx="444643" cy="438906"/>
            </a:xfrm>
          </p:grpSpPr>
          <p:sp>
            <p:nvSpPr>
              <p:cNvPr id="38" name="Freeform 208">
                <a:extLst>
                  <a:ext uri="{FF2B5EF4-FFF2-40B4-BE49-F238E27FC236}">
                    <a16:creationId xmlns:a16="http://schemas.microsoft.com/office/drawing/2014/main" id="{B1D42F9E-591C-42F6-9BEF-9D89922D9113}"/>
                  </a:ext>
                </a:extLst>
              </p:cNvPr>
              <p:cNvSpPr>
                <a:spLocks noEditPoints="1"/>
              </p:cNvSpPr>
              <p:nvPr/>
            </p:nvSpPr>
            <p:spPr bwMode="auto">
              <a:xfrm>
                <a:off x="5557301" y="1829049"/>
                <a:ext cx="444643" cy="438906"/>
              </a:xfrm>
              <a:custGeom>
                <a:avLst/>
                <a:gdLst>
                  <a:gd name="T0" fmla="*/ 78 w 155"/>
                  <a:gd name="T1" fmla="*/ 8 h 153"/>
                  <a:gd name="T2" fmla="*/ 61 w 155"/>
                  <a:gd name="T3" fmla="*/ 10 h 153"/>
                  <a:gd name="T4" fmla="*/ 43 w 155"/>
                  <a:gd name="T5" fmla="*/ 16 h 153"/>
                  <a:gd name="T6" fmla="*/ 25 w 155"/>
                  <a:gd name="T7" fmla="*/ 33 h 153"/>
                  <a:gd name="T8" fmla="*/ 13 w 155"/>
                  <a:gd name="T9" fmla="*/ 53 h 153"/>
                  <a:gd name="T10" fmla="*/ 9 w 155"/>
                  <a:gd name="T11" fmla="*/ 77 h 153"/>
                  <a:gd name="T12" fmla="*/ 11 w 155"/>
                  <a:gd name="T13" fmla="*/ 94 h 153"/>
                  <a:gd name="T14" fmla="*/ 19 w 155"/>
                  <a:gd name="T15" fmla="*/ 110 h 153"/>
                  <a:gd name="T16" fmla="*/ 33 w 155"/>
                  <a:gd name="T17" fmla="*/ 128 h 153"/>
                  <a:gd name="T18" fmla="*/ 55 w 155"/>
                  <a:gd name="T19" fmla="*/ 141 h 153"/>
                  <a:gd name="T20" fmla="*/ 78 w 155"/>
                  <a:gd name="T21" fmla="*/ 145 h 153"/>
                  <a:gd name="T22" fmla="*/ 94 w 155"/>
                  <a:gd name="T23" fmla="*/ 143 h 153"/>
                  <a:gd name="T24" fmla="*/ 112 w 155"/>
                  <a:gd name="T25" fmla="*/ 137 h 153"/>
                  <a:gd name="T26" fmla="*/ 130 w 155"/>
                  <a:gd name="T27" fmla="*/ 120 h 153"/>
                  <a:gd name="T28" fmla="*/ 143 w 155"/>
                  <a:gd name="T29" fmla="*/ 100 h 153"/>
                  <a:gd name="T30" fmla="*/ 147 w 155"/>
                  <a:gd name="T31" fmla="*/ 77 h 153"/>
                  <a:gd name="T32" fmla="*/ 145 w 155"/>
                  <a:gd name="T33" fmla="*/ 59 h 153"/>
                  <a:gd name="T34" fmla="*/ 136 w 155"/>
                  <a:gd name="T35" fmla="*/ 43 h 153"/>
                  <a:gd name="T36" fmla="*/ 122 w 155"/>
                  <a:gd name="T37" fmla="*/ 24 h 153"/>
                  <a:gd name="T38" fmla="*/ 100 w 155"/>
                  <a:gd name="T39" fmla="*/ 12 h 153"/>
                  <a:gd name="T40" fmla="*/ 78 w 155"/>
                  <a:gd name="T41" fmla="*/ 8 h 153"/>
                  <a:gd name="T42" fmla="*/ 78 w 155"/>
                  <a:gd name="T43" fmla="*/ 0 h 153"/>
                  <a:gd name="T44" fmla="*/ 104 w 155"/>
                  <a:gd name="T45" fmla="*/ 4 h 153"/>
                  <a:gd name="T46" fmla="*/ 126 w 155"/>
                  <a:gd name="T47" fmla="*/ 18 h 153"/>
                  <a:gd name="T48" fmla="*/ 145 w 155"/>
                  <a:gd name="T49" fmla="*/ 39 h 153"/>
                  <a:gd name="T50" fmla="*/ 153 w 155"/>
                  <a:gd name="T51" fmla="*/ 57 h 153"/>
                  <a:gd name="T52" fmla="*/ 155 w 155"/>
                  <a:gd name="T53" fmla="*/ 77 h 153"/>
                  <a:gd name="T54" fmla="*/ 151 w 155"/>
                  <a:gd name="T55" fmla="*/ 102 h 153"/>
                  <a:gd name="T56" fmla="*/ 136 w 155"/>
                  <a:gd name="T57" fmla="*/ 126 h 153"/>
                  <a:gd name="T58" fmla="*/ 116 w 155"/>
                  <a:gd name="T59" fmla="*/ 145 h 153"/>
                  <a:gd name="T60" fmla="*/ 96 w 155"/>
                  <a:gd name="T61" fmla="*/ 151 h 153"/>
                  <a:gd name="T62" fmla="*/ 78 w 155"/>
                  <a:gd name="T63" fmla="*/ 153 h 153"/>
                  <a:gd name="T64" fmla="*/ 51 w 155"/>
                  <a:gd name="T65" fmla="*/ 149 h 153"/>
                  <a:gd name="T66" fmla="*/ 29 w 155"/>
                  <a:gd name="T67" fmla="*/ 137 h 153"/>
                  <a:gd name="T68" fmla="*/ 11 w 155"/>
                  <a:gd name="T69" fmla="*/ 114 h 153"/>
                  <a:gd name="T70" fmla="*/ 3 w 155"/>
                  <a:gd name="T71" fmla="*/ 96 h 153"/>
                  <a:gd name="T72" fmla="*/ 0 w 155"/>
                  <a:gd name="T73" fmla="*/ 77 h 153"/>
                  <a:gd name="T74" fmla="*/ 5 w 155"/>
                  <a:gd name="T75" fmla="*/ 51 h 153"/>
                  <a:gd name="T76" fmla="*/ 19 w 155"/>
                  <a:gd name="T77" fmla="*/ 27 h 153"/>
                  <a:gd name="T78" fmla="*/ 39 w 155"/>
                  <a:gd name="T79" fmla="*/ 10 h 153"/>
                  <a:gd name="T80" fmla="*/ 59 w 155"/>
                  <a:gd name="T81" fmla="*/ 2 h 153"/>
                  <a:gd name="T82" fmla="*/ 78 w 155"/>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3">
                    <a:moveTo>
                      <a:pt x="78" y="8"/>
                    </a:moveTo>
                    <a:lnTo>
                      <a:pt x="61" y="10"/>
                    </a:lnTo>
                    <a:lnTo>
                      <a:pt x="43" y="16"/>
                    </a:lnTo>
                    <a:lnTo>
                      <a:pt x="25" y="33"/>
                    </a:lnTo>
                    <a:lnTo>
                      <a:pt x="13" y="53"/>
                    </a:lnTo>
                    <a:lnTo>
                      <a:pt x="9" y="77"/>
                    </a:lnTo>
                    <a:lnTo>
                      <a:pt x="11" y="94"/>
                    </a:lnTo>
                    <a:lnTo>
                      <a:pt x="19" y="110"/>
                    </a:lnTo>
                    <a:lnTo>
                      <a:pt x="33" y="128"/>
                    </a:lnTo>
                    <a:lnTo>
                      <a:pt x="55" y="141"/>
                    </a:lnTo>
                    <a:lnTo>
                      <a:pt x="78" y="145"/>
                    </a:lnTo>
                    <a:lnTo>
                      <a:pt x="94" y="143"/>
                    </a:lnTo>
                    <a:lnTo>
                      <a:pt x="112" y="137"/>
                    </a:lnTo>
                    <a:lnTo>
                      <a:pt x="130" y="120"/>
                    </a:lnTo>
                    <a:lnTo>
                      <a:pt x="143" y="100"/>
                    </a:lnTo>
                    <a:lnTo>
                      <a:pt x="147" y="77"/>
                    </a:lnTo>
                    <a:lnTo>
                      <a:pt x="145" y="59"/>
                    </a:lnTo>
                    <a:lnTo>
                      <a:pt x="136" y="43"/>
                    </a:lnTo>
                    <a:lnTo>
                      <a:pt x="122" y="24"/>
                    </a:lnTo>
                    <a:lnTo>
                      <a:pt x="100" y="12"/>
                    </a:lnTo>
                    <a:lnTo>
                      <a:pt x="78" y="8"/>
                    </a:lnTo>
                    <a:close/>
                    <a:moveTo>
                      <a:pt x="78" y="0"/>
                    </a:moveTo>
                    <a:lnTo>
                      <a:pt x="104" y="4"/>
                    </a:lnTo>
                    <a:lnTo>
                      <a:pt x="126" y="18"/>
                    </a:lnTo>
                    <a:lnTo>
                      <a:pt x="145" y="39"/>
                    </a:lnTo>
                    <a:lnTo>
                      <a:pt x="153" y="57"/>
                    </a:lnTo>
                    <a:lnTo>
                      <a:pt x="155" y="77"/>
                    </a:lnTo>
                    <a:lnTo>
                      <a:pt x="151" y="102"/>
                    </a:lnTo>
                    <a:lnTo>
                      <a:pt x="136" y="126"/>
                    </a:lnTo>
                    <a:lnTo>
                      <a:pt x="116" y="145"/>
                    </a:lnTo>
                    <a:lnTo>
                      <a:pt x="96" y="151"/>
                    </a:lnTo>
                    <a:lnTo>
                      <a:pt x="78" y="153"/>
                    </a:lnTo>
                    <a:lnTo>
                      <a:pt x="51" y="149"/>
                    </a:lnTo>
                    <a:lnTo>
                      <a:pt x="29" y="137"/>
                    </a:lnTo>
                    <a:lnTo>
                      <a:pt x="11" y="114"/>
                    </a:lnTo>
                    <a:lnTo>
                      <a:pt x="3" y="96"/>
                    </a:lnTo>
                    <a:lnTo>
                      <a:pt x="0" y="77"/>
                    </a:lnTo>
                    <a:lnTo>
                      <a:pt x="5" y="51"/>
                    </a:lnTo>
                    <a:lnTo>
                      <a:pt x="19" y="27"/>
                    </a:lnTo>
                    <a:lnTo>
                      <a:pt x="39" y="10"/>
                    </a:lnTo>
                    <a:lnTo>
                      <a:pt x="59" y="2"/>
                    </a:lnTo>
                    <a:lnTo>
                      <a:pt x="78"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39" name="Freeform 209">
                <a:extLst>
                  <a:ext uri="{FF2B5EF4-FFF2-40B4-BE49-F238E27FC236}">
                    <a16:creationId xmlns:a16="http://schemas.microsoft.com/office/drawing/2014/main" id="{72840672-7F2D-4F32-8A1C-84E9D00A86E7}"/>
                  </a:ext>
                </a:extLst>
              </p:cNvPr>
              <p:cNvSpPr>
                <a:spLocks noEditPoints="1"/>
              </p:cNvSpPr>
              <p:nvPr/>
            </p:nvSpPr>
            <p:spPr bwMode="auto">
              <a:xfrm>
                <a:off x="5640494" y="1906504"/>
                <a:ext cx="278261" cy="283998"/>
              </a:xfrm>
              <a:custGeom>
                <a:avLst/>
                <a:gdLst>
                  <a:gd name="T0" fmla="*/ 65 w 97"/>
                  <a:gd name="T1" fmla="*/ 79 h 99"/>
                  <a:gd name="T2" fmla="*/ 59 w 97"/>
                  <a:gd name="T3" fmla="*/ 89 h 99"/>
                  <a:gd name="T4" fmla="*/ 73 w 97"/>
                  <a:gd name="T5" fmla="*/ 81 h 99"/>
                  <a:gd name="T6" fmla="*/ 69 w 97"/>
                  <a:gd name="T7" fmla="*/ 73 h 99"/>
                  <a:gd name="T8" fmla="*/ 18 w 97"/>
                  <a:gd name="T9" fmla="*/ 75 h 99"/>
                  <a:gd name="T10" fmla="*/ 30 w 97"/>
                  <a:gd name="T11" fmla="*/ 85 h 99"/>
                  <a:gd name="T12" fmla="*/ 34 w 97"/>
                  <a:gd name="T13" fmla="*/ 85 h 99"/>
                  <a:gd name="T14" fmla="*/ 28 w 97"/>
                  <a:gd name="T15" fmla="*/ 73 h 99"/>
                  <a:gd name="T16" fmla="*/ 51 w 97"/>
                  <a:gd name="T17" fmla="*/ 87 h 99"/>
                  <a:gd name="T18" fmla="*/ 61 w 97"/>
                  <a:gd name="T19" fmla="*/ 77 h 99"/>
                  <a:gd name="T20" fmla="*/ 51 w 97"/>
                  <a:gd name="T21" fmla="*/ 71 h 99"/>
                  <a:gd name="T22" fmla="*/ 34 w 97"/>
                  <a:gd name="T23" fmla="*/ 73 h 99"/>
                  <a:gd name="T24" fmla="*/ 42 w 97"/>
                  <a:gd name="T25" fmla="*/ 85 h 99"/>
                  <a:gd name="T26" fmla="*/ 47 w 97"/>
                  <a:gd name="T27" fmla="*/ 71 h 99"/>
                  <a:gd name="T28" fmla="*/ 71 w 97"/>
                  <a:gd name="T29" fmla="*/ 61 h 99"/>
                  <a:gd name="T30" fmla="*/ 83 w 97"/>
                  <a:gd name="T31" fmla="*/ 71 h 99"/>
                  <a:gd name="T32" fmla="*/ 89 w 97"/>
                  <a:gd name="T33" fmla="*/ 53 h 99"/>
                  <a:gd name="T34" fmla="*/ 51 w 97"/>
                  <a:gd name="T35" fmla="*/ 53 h 99"/>
                  <a:gd name="T36" fmla="*/ 65 w 97"/>
                  <a:gd name="T37" fmla="*/ 67 h 99"/>
                  <a:gd name="T38" fmla="*/ 67 w 97"/>
                  <a:gd name="T39" fmla="*/ 53 h 99"/>
                  <a:gd name="T40" fmla="*/ 30 w 97"/>
                  <a:gd name="T41" fmla="*/ 53 h 99"/>
                  <a:gd name="T42" fmla="*/ 32 w 97"/>
                  <a:gd name="T43" fmla="*/ 67 h 99"/>
                  <a:gd name="T44" fmla="*/ 47 w 97"/>
                  <a:gd name="T45" fmla="*/ 53 h 99"/>
                  <a:gd name="T46" fmla="*/ 8 w 97"/>
                  <a:gd name="T47" fmla="*/ 53 h 99"/>
                  <a:gd name="T48" fmla="*/ 14 w 97"/>
                  <a:gd name="T49" fmla="*/ 71 h 99"/>
                  <a:gd name="T50" fmla="*/ 26 w 97"/>
                  <a:gd name="T51" fmla="*/ 61 h 99"/>
                  <a:gd name="T52" fmla="*/ 8 w 97"/>
                  <a:gd name="T53" fmla="*/ 53 h 99"/>
                  <a:gd name="T54" fmla="*/ 30 w 97"/>
                  <a:gd name="T55" fmla="*/ 38 h 99"/>
                  <a:gd name="T56" fmla="*/ 47 w 97"/>
                  <a:gd name="T57" fmla="*/ 46 h 99"/>
                  <a:gd name="T58" fmla="*/ 32 w 97"/>
                  <a:gd name="T59" fmla="*/ 32 h 99"/>
                  <a:gd name="T60" fmla="*/ 51 w 97"/>
                  <a:gd name="T61" fmla="*/ 32 h 99"/>
                  <a:gd name="T62" fmla="*/ 67 w 97"/>
                  <a:gd name="T63" fmla="*/ 46 h 99"/>
                  <a:gd name="T64" fmla="*/ 65 w 97"/>
                  <a:gd name="T65" fmla="*/ 32 h 99"/>
                  <a:gd name="T66" fmla="*/ 10 w 97"/>
                  <a:gd name="T67" fmla="*/ 36 h 99"/>
                  <a:gd name="T68" fmla="*/ 26 w 97"/>
                  <a:gd name="T69" fmla="*/ 46 h 99"/>
                  <a:gd name="T70" fmla="*/ 28 w 97"/>
                  <a:gd name="T71" fmla="*/ 30 h 99"/>
                  <a:gd name="T72" fmla="*/ 83 w 97"/>
                  <a:gd name="T73" fmla="*/ 28 h 99"/>
                  <a:gd name="T74" fmla="*/ 71 w 97"/>
                  <a:gd name="T75" fmla="*/ 38 h 99"/>
                  <a:gd name="T76" fmla="*/ 89 w 97"/>
                  <a:gd name="T77" fmla="*/ 46 h 99"/>
                  <a:gd name="T78" fmla="*/ 83 w 97"/>
                  <a:gd name="T79" fmla="*/ 28 h 99"/>
                  <a:gd name="T80" fmla="*/ 51 w 97"/>
                  <a:gd name="T81" fmla="*/ 28 h 99"/>
                  <a:gd name="T82" fmla="*/ 59 w 97"/>
                  <a:gd name="T83" fmla="*/ 20 h 99"/>
                  <a:gd name="T84" fmla="*/ 51 w 97"/>
                  <a:gd name="T85" fmla="*/ 12 h 99"/>
                  <a:gd name="T86" fmla="*/ 42 w 97"/>
                  <a:gd name="T87" fmla="*/ 14 h 99"/>
                  <a:gd name="T88" fmla="*/ 34 w 97"/>
                  <a:gd name="T89" fmla="*/ 28 h 99"/>
                  <a:gd name="T90" fmla="*/ 47 w 97"/>
                  <a:gd name="T91" fmla="*/ 12 h 99"/>
                  <a:gd name="T92" fmla="*/ 63 w 97"/>
                  <a:gd name="T93" fmla="*/ 14 h 99"/>
                  <a:gd name="T94" fmla="*/ 69 w 97"/>
                  <a:gd name="T95" fmla="*/ 26 h 99"/>
                  <a:gd name="T96" fmla="*/ 73 w 97"/>
                  <a:gd name="T97" fmla="*/ 18 h 99"/>
                  <a:gd name="T98" fmla="*/ 59 w 97"/>
                  <a:gd name="T99" fmla="*/ 10 h 99"/>
                  <a:gd name="T100" fmla="*/ 30 w 97"/>
                  <a:gd name="T101" fmla="*/ 14 h 99"/>
                  <a:gd name="T102" fmla="*/ 18 w 97"/>
                  <a:gd name="T103" fmla="*/ 24 h 99"/>
                  <a:gd name="T104" fmla="*/ 32 w 97"/>
                  <a:gd name="T105" fmla="*/ 20 h 99"/>
                  <a:gd name="T106" fmla="*/ 38 w 97"/>
                  <a:gd name="T107" fmla="*/ 10 h 99"/>
                  <a:gd name="T108" fmla="*/ 67 w 97"/>
                  <a:gd name="T109" fmla="*/ 4 h 99"/>
                  <a:gd name="T110" fmla="*/ 93 w 97"/>
                  <a:gd name="T111" fmla="*/ 30 h 99"/>
                  <a:gd name="T112" fmla="*/ 93 w 97"/>
                  <a:gd name="T113" fmla="*/ 69 h 99"/>
                  <a:gd name="T114" fmla="*/ 67 w 97"/>
                  <a:gd name="T115" fmla="*/ 95 h 99"/>
                  <a:gd name="T116" fmla="*/ 30 w 97"/>
                  <a:gd name="T117" fmla="*/ 95 h 99"/>
                  <a:gd name="T118" fmla="*/ 4 w 97"/>
                  <a:gd name="T119" fmla="*/ 69 h 99"/>
                  <a:gd name="T120" fmla="*/ 4 w 97"/>
                  <a:gd name="T121" fmla="*/ 30 h 99"/>
                  <a:gd name="T122" fmla="*/ 30 w 97"/>
                  <a:gd name="T123"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99">
                    <a:moveTo>
                      <a:pt x="69" y="73"/>
                    </a:moveTo>
                    <a:lnTo>
                      <a:pt x="65" y="79"/>
                    </a:lnTo>
                    <a:lnTo>
                      <a:pt x="63" y="85"/>
                    </a:lnTo>
                    <a:lnTo>
                      <a:pt x="59" y="89"/>
                    </a:lnTo>
                    <a:lnTo>
                      <a:pt x="67" y="85"/>
                    </a:lnTo>
                    <a:lnTo>
                      <a:pt x="73" y="81"/>
                    </a:lnTo>
                    <a:lnTo>
                      <a:pt x="79" y="75"/>
                    </a:lnTo>
                    <a:lnTo>
                      <a:pt x="69" y="73"/>
                    </a:lnTo>
                    <a:close/>
                    <a:moveTo>
                      <a:pt x="28" y="73"/>
                    </a:moveTo>
                    <a:lnTo>
                      <a:pt x="18" y="75"/>
                    </a:lnTo>
                    <a:lnTo>
                      <a:pt x="24" y="81"/>
                    </a:lnTo>
                    <a:lnTo>
                      <a:pt x="30" y="85"/>
                    </a:lnTo>
                    <a:lnTo>
                      <a:pt x="38" y="89"/>
                    </a:lnTo>
                    <a:lnTo>
                      <a:pt x="34" y="85"/>
                    </a:lnTo>
                    <a:lnTo>
                      <a:pt x="32" y="79"/>
                    </a:lnTo>
                    <a:lnTo>
                      <a:pt x="28" y="73"/>
                    </a:lnTo>
                    <a:close/>
                    <a:moveTo>
                      <a:pt x="51" y="71"/>
                    </a:moveTo>
                    <a:lnTo>
                      <a:pt x="51" y="87"/>
                    </a:lnTo>
                    <a:lnTo>
                      <a:pt x="55" y="85"/>
                    </a:lnTo>
                    <a:lnTo>
                      <a:pt x="61" y="77"/>
                    </a:lnTo>
                    <a:lnTo>
                      <a:pt x="63" y="73"/>
                    </a:lnTo>
                    <a:lnTo>
                      <a:pt x="51" y="71"/>
                    </a:lnTo>
                    <a:close/>
                    <a:moveTo>
                      <a:pt x="47" y="71"/>
                    </a:moveTo>
                    <a:lnTo>
                      <a:pt x="34" y="73"/>
                    </a:lnTo>
                    <a:lnTo>
                      <a:pt x="38" y="79"/>
                    </a:lnTo>
                    <a:lnTo>
                      <a:pt x="42" y="85"/>
                    </a:lnTo>
                    <a:lnTo>
                      <a:pt x="47" y="87"/>
                    </a:lnTo>
                    <a:lnTo>
                      <a:pt x="47" y="71"/>
                    </a:lnTo>
                    <a:close/>
                    <a:moveTo>
                      <a:pt x="71" y="53"/>
                    </a:moveTo>
                    <a:lnTo>
                      <a:pt x="71" y="61"/>
                    </a:lnTo>
                    <a:lnTo>
                      <a:pt x="69" y="69"/>
                    </a:lnTo>
                    <a:lnTo>
                      <a:pt x="83" y="71"/>
                    </a:lnTo>
                    <a:lnTo>
                      <a:pt x="87" y="63"/>
                    </a:lnTo>
                    <a:lnTo>
                      <a:pt x="89" y="53"/>
                    </a:lnTo>
                    <a:lnTo>
                      <a:pt x="71" y="53"/>
                    </a:lnTo>
                    <a:close/>
                    <a:moveTo>
                      <a:pt x="51" y="53"/>
                    </a:moveTo>
                    <a:lnTo>
                      <a:pt x="51" y="67"/>
                    </a:lnTo>
                    <a:lnTo>
                      <a:pt x="65" y="67"/>
                    </a:lnTo>
                    <a:lnTo>
                      <a:pt x="67" y="61"/>
                    </a:lnTo>
                    <a:lnTo>
                      <a:pt x="67" y="53"/>
                    </a:lnTo>
                    <a:lnTo>
                      <a:pt x="51" y="53"/>
                    </a:lnTo>
                    <a:close/>
                    <a:moveTo>
                      <a:pt x="30" y="53"/>
                    </a:moveTo>
                    <a:lnTo>
                      <a:pt x="30" y="61"/>
                    </a:lnTo>
                    <a:lnTo>
                      <a:pt x="32" y="67"/>
                    </a:lnTo>
                    <a:lnTo>
                      <a:pt x="47" y="67"/>
                    </a:lnTo>
                    <a:lnTo>
                      <a:pt x="47" y="53"/>
                    </a:lnTo>
                    <a:lnTo>
                      <a:pt x="30" y="53"/>
                    </a:lnTo>
                    <a:close/>
                    <a:moveTo>
                      <a:pt x="8" y="53"/>
                    </a:moveTo>
                    <a:lnTo>
                      <a:pt x="10" y="63"/>
                    </a:lnTo>
                    <a:lnTo>
                      <a:pt x="14" y="71"/>
                    </a:lnTo>
                    <a:lnTo>
                      <a:pt x="28" y="69"/>
                    </a:lnTo>
                    <a:lnTo>
                      <a:pt x="26" y="61"/>
                    </a:lnTo>
                    <a:lnTo>
                      <a:pt x="26" y="53"/>
                    </a:lnTo>
                    <a:lnTo>
                      <a:pt x="8" y="53"/>
                    </a:lnTo>
                    <a:close/>
                    <a:moveTo>
                      <a:pt x="32" y="32"/>
                    </a:moveTo>
                    <a:lnTo>
                      <a:pt x="30" y="38"/>
                    </a:lnTo>
                    <a:lnTo>
                      <a:pt x="30" y="46"/>
                    </a:lnTo>
                    <a:lnTo>
                      <a:pt x="47" y="46"/>
                    </a:lnTo>
                    <a:lnTo>
                      <a:pt x="47" y="32"/>
                    </a:lnTo>
                    <a:lnTo>
                      <a:pt x="32" y="32"/>
                    </a:lnTo>
                    <a:close/>
                    <a:moveTo>
                      <a:pt x="65" y="32"/>
                    </a:moveTo>
                    <a:lnTo>
                      <a:pt x="51" y="32"/>
                    </a:lnTo>
                    <a:lnTo>
                      <a:pt x="51" y="46"/>
                    </a:lnTo>
                    <a:lnTo>
                      <a:pt x="67" y="46"/>
                    </a:lnTo>
                    <a:lnTo>
                      <a:pt x="67" y="38"/>
                    </a:lnTo>
                    <a:lnTo>
                      <a:pt x="65" y="32"/>
                    </a:lnTo>
                    <a:close/>
                    <a:moveTo>
                      <a:pt x="14" y="28"/>
                    </a:moveTo>
                    <a:lnTo>
                      <a:pt x="10" y="36"/>
                    </a:lnTo>
                    <a:lnTo>
                      <a:pt x="8" y="46"/>
                    </a:lnTo>
                    <a:lnTo>
                      <a:pt x="26" y="46"/>
                    </a:lnTo>
                    <a:lnTo>
                      <a:pt x="26" y="38"/>
                    </a:lnTo>
                    <a:lnTo>
                      <a:pt x="28" y="30"/>
                    </a:lnTo>
                    <a:lnTo>
                      <a:pt x="14" y="28"/>
                    </a:lnTo>
                    <a:close/>
                    <a:moveTo>
                      <a:pt x="83" y="28"/>
                    </a:moveTo>
                    <a:lnTo>
                      <a:pt x="69" y="30"/>
                    </a:lnTo>
                    <a:lnTo>
                      <a:pt x="71" y="38"/>
                    </a:lnTo>
                    <a:lnTo>
                      <a:pt x="71" y="46"/>
                    </a:lnTo>
                    <a:lnTo>
                      <a:pt x="89" y="46"/>
                    </a:lnTo>
                    <a:lnTo>
                      <a:pt x="87" y="36"/>
                    </a:lnTo>
                    <a:lnTo>
                      <a:pt x="83" y="28"/>
                    </a:lnTo>
                    <a:close/>
                    <a:moveTo>
                      <a:pt x="51" y="12"/>
                    </a:moveTo>
                    <a:lnTo>
                      <a:pt x="51" y="28"/>
                    </a:lnTo>
                    <a:lnTo>
                      <a:pt x="63" y="28"/>
                    </a:lnTo>
                    <a:lnTo>
                      <a:pt x="59" y="20"/>
                    </a:lnTo>
                    <a:lnTo>
                      <a:pt x="55" y="14"/>
                    </a:lnTo>
                    <a:lnTo>
                      <a:pt x="51" y="12"/>
                    </a:lnTo>
                    <a:close/>
                    <a:moveTo>
                      <a:pt x="47" y="12"/>
                    </a:moveTo>
                    <a:lnTo>
                      <a:pt x="42" y="14"/>
                    </a:lnTo>
                    <a:lnTo>
                      <a:pt x="36" y="22"/>
                    </a:lnTo>
                    <a:lnTo>
                      <a:pt x="34" y="28"/>
                    </a:lnTo>
                    <a:lnTo>
                      <a:pt x="47" y="28"/>
                    </a:lnTo>
                    <a:lnTo>
                      <a:pt x="47" y="12"/>
                    </a:lnTo>
                    <a:close/>
                    <a:moveTo>
                      <a:pt x="59" y="10"/>
                    </a:moveTo>
                    <a:lnTo>
                      <a:pt x="63" y="14"/>
                    </a:lnTo>
                    <a:lnTo>
                      <a:pt x="65" y="20"/>
                    </a:lnTo>
                    <a:lnTo>
                      <a:pt x="69" y="26"/>
                    </a:lnTo>
                    <a:lnTo>
                      <a:pt x="79" y="24"/>
                    </a:lnTo>
                    <a:lnTo>
                      <a:pt x="73" y="18"/>
                    </a:lnTo>
                    <a:lnTo>
                      <a:pt x="67" y="14"/>
                    </a:lnTo>
                    <a:lnTo>
                      <a:pt x="59" y="10"/>
                    </a:lnTo>
                    <a:close/>
                    <a:moveTo>
                      <a:pt x="38" y="10"/>
                    </a:moveTo>
                    <a:lnTo>
                      <a:pt x="30" y="14"/>
                    </a:lnTo>
                    <a:lnTo>
                      <a:pt x="24" y="18"/>
                    </a:lnTo>
                    <a:lnTo>
                      <a:pt x="18" y="24"/>
                    </a:lnTo>
                    <a:lnTo>
                      <a:pt x="28" y="26"/>
                    </a:lnTo>
                    <a:lnTo>
                      <a:pt x="32" y="20"/>
                    </a:lnTo>
                    <a:lnTo>
                      <a:pt x="34" y="14"/>
                    </a:lnTo>
                    <a:lnTo>
                      <a:pt x="38" y="10"/>
                    </a:lnTo>
                    <a:close/>
                    <a:moveTo>
                      <a:pt x="49" y="0"/>
                    </a:moveTo>
                    <a:lnTo>
                      <a:pt x="67" y="4"/>
                    </a:lnTo>
                    <a:lnTo>
                      <a:pt x="83" y="14"/>
                    </a:lnTo>
                    <a:lnTo>
                      <a:pt x="93" y="30"/>
                    </a:lnTo>
                    <a:lnTo>
                      <a:pt x="97" y="50"/>
                    </a:lnTo>
                    <a:lnTo>
                      <a:pt x="93" y="69"/>
                    </a:lnTo>
                    <a:lnTo>
                      <a:pt x="83" y="85"/>
                    </a:lnTo>
                    <a:lnTo>
                      <a:pt x="67" y="95"/>
                    </a:lnTo>
                    <a:lnTo>
                      <a:pt x="49" y="99"/>
                    </a:lnTo>
                    <a:lnTo>
                      <a:pt x="30" y="95"/>
                    </a:lnTo>
                    <a:lnTo>
                      <a:pt x="14" y="85"/>
                    </a:lnTo>
                    <a:lnTo>
                      <a:pt x="4" y="69"/>
                    </a:lnTo>
                    <a:lnTo>
                      <a:pt x="0" y="50"/>
                    </a:lnTo>
                    <a:lnTo>
                      <a:pt x="4" y="30"/>
                    </a:lnTo>
                    <a:lnTo>
                      <a:pt x="14" y="14"/>
                    </a:lnTo>
                    <a:lnTo>
                      <a:pt x="30" y="4"/>
                    </a:lnTo>
                    <a:lnTo>
                      <a:pt x="49"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grpSp>
      </p:grpSp>
      <p:grpSp>
        <p:nvGrpSpPr>
          <p:cNvPr id="40" name="组合 24">
            <a:extLst>
              <a:ext uri="{FF2B5EF4-FFF2-40B4-BE49-F238E27FC236}">
                <a16:creationId xmlns:a16="http://schemas.microsoft.com/office/drawing/2014/main" id="{AA2A4FE4-43B0-45AC-8F42-69569938226E}"/>
              </a:ext>
            </a:extLst>
          </p:cNvPr>
          <p:cNvGrpSpPr/>
          <p:nvPr/>
        </p:nvGrpSpPr>
        <p:grpSpPr>
          <a:xfrm>
            <a:off x="4775343" y="3474540"/>
            <a:ext cx="822610" cy="479433"/>
            <a:chOff x="5238881" y="3710891"/>
            <a:chExt cx="763063" cy="444643"/>
          </a:xfrm>
        </p:grpSpPr>
        <p:sp>
          <p:nvSpPr>
            <p:cNvPr id="41" name="Freeform 82">
              <a:extLst>
                <a:ext uri="{FF2B5EF4-FFF2-40B4-BE49-F238E27FC236}">
                  <a16:creationId xmlns:a16="http://schemas.microsoft.com/office/drawing/2014/main" id="{8BD01545-6975-4BA9-B056-603BE0CC476E}"/>
                </a:ext>
              </a:extLst>
            </p:cNvPr>
            <p:cNvSpPr/>
            <p:nvPr/>
          </p:nvSpPr>
          <p:spPr bwMode="auto">
            <a:xfrm>
              <a:off x="5238881" y="3759658"/>
              <a:ext cx="203676" cy="347109"/>
            </a:xfrm>
            <a:custGeom>
              <a:avLst/>
              <a:gdLst>
                <a:gd name="T0" fmla="*/ 61 w 71"/>
                <a:gd name="T1" fmla="*/ 0 h 121"/>
                <a:gd name="T2" fmla="*/ 65 w 71"/>
                <a:gd name="T3" fmla="*/ 0 h 121"/>
                <a:gd name="T4" fmla="*/ 67 w 71"/>
                <a:gd name="T5" fmla="*/ 3 h 121"/>
                <a:gd name="T6" fmla="*/ 71 w 71"/>
                <a:gd name="T7" fmla="*/ 7 h 121"/>
                <a:gd name="T8" fmla="*/ 71 w 71"/>
                <a:gd name="T9" fmla="*/ 11 h 121"/>
                <a:gd name="T10" fmla="*/ 71 w 71"/>
                <a:gd name="T11" fmla="*/ 15 h 121"/>
                <a:gd name="T12" fmla="*/ 67 w 71"/>
                <a:gd name="T13" fmla="*/ 19 h 121"/>
                <a:gd name="T14" fmla="*/ 26 w 71"/>
                <a:gd name="T15" fmla="*/ 60 h 121"/>
                <a:gd name="T16" fmla="*/ 67 w 71"/>
                <a:gd name="T17" fmla="*/ 102 h 121"/>
                <a:gd name="T18" fmla="*/ 71 w 71"/>
                <a:gd name="T19" fmla="*/ 106 h 121"/>
                <a:gd name="T20" fmla="*/ 71 w 71"/>
                <a:gd name="T21" fmla="*/ 111 h 121"/>
                <a:gd name="T22" fmla="*/ 71 w 71"/>
                <a:gd name="T23" fmla="*/ 115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3 h 121"/>
                <a:gd name="T36" fmla="*/ 53 w 71"/>
                <a:gd name="T37" fmla="*/ 3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61" y="0"/>
                  </a:moveTo>
                  <a:lnTo>
                    <a:pt x="65" y="0"/>
                  </a:lnTo>
                  <a:lnTo>
                    <a:pt x="67" y="3"/>
                  </a:lnTo>
                  <a:lnTo>
                    <a:pt x="71" y="7"/>
                  </a:lnTo>
                  <a:lnTo>
                    <a:pt x="71" y="11"/>
                  </a:lnTo>
                  <a:lnTo>
                    <a:pt x="71" y="15"/>
                  </a:lnTo>
                  <a:lnTo>
                    <a:pt x="67" y="19"/>
                  </a:lnTo>
                  <a:lnTo>
                    <a:pt x="26" y="60"/>
                  </a:lnTo>
                  <a:lnTo>
                    <a:pt x="67" y="102"/>
                  </a:lnTo>
                  <a:lnTo>
                    <a:pt x="71" y="106"/>
                  </a:lnTo>
                  <a:lnTo>
                    <a:pt x="71" y="111"/>
                  </a:lnTo>
                  <a:lnTo>
                    <a:pt x="71" y="115"/>
                  </a:lnTo>
                  <a:lnTo>
                    <a:pt x="67" y="117"/>
                  </a:lnTo>
                  <a:lnTo>
                    <a:pt x="61" y="121"/>
                  </a:lnTo>
                  <a:lnTo>
                    <a:pt x="53" y="117"/>
                  </a:lnTo>
                  <a:lnTo>
                    <a:pt x="4" y="68"/>
                  </a:lnTo>
                  <a:lnTo>
                    <a:pt x="0" y="60"/>
                  </a:lnTo>
                  <a:lnTo>
                    <a:pt x="4" y="53"/>
                  </a:lnTo>
                  <a:lnTo>
                    <a:pt x="53" y="3"/>
                  </a:lnTo>
                  <a:lnTo>
                    <a:pt x="57" y="0"/>
                  </a:lnTo>
                  <a:lnTo>
                    <a:pt x="61"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grpSp>
          <p:nvGrpSpPr>
            <p:cNvPr id="42" name="组合 3">
              <a:extLst>
                <a:ext uri="{FF2B5EF4-FFF2-40B4-BE49-F238E27FC236}">
                  <a16:creationId xmlns:a16="http://schemas.microsoft.com/office/drawing/2014/main" id="{E4C031DB-D65C-4C28-AE72-928485ECE81A}"/>
                </a:ext>
              </a:extLst>
            </p:cNvPr>
            <p:cNvGrpSpPr/>
            <p:nvPr/>
          </p:nvGrpSpPr>
          <p:grpSpPr>
            <a:xfrm>
              <a:off x="5557301" y="3710891"/>
              <a:ext cx="444643" cy="444643"/>
              <a:chOff x="5557301" y="3705153"/>
              <a:chExt cx="444643" cy="444643"/>
            </a:xfrm>
          </p:grpSpPr>
          <p:sp>
            <p:nvSpPr>
              <p:cNvPr id="43" name="Freeform 210">
                <a:extLst>
                  <a:ext uri="{FF2B5EF4-FFF2-40B4-BE49-F238E27FC236}">
                    <a16:creationId xmlns:a16="http://schemas.microsoft.com/office/drawing/2014/main" id="{B0C842DB-2CDC-4B38-AE64-5D7E881DBCBD}"/>
                  </a:ext>
                </a:extLst>
              </p:cNvPr>
              <p:cNvSpPr>
                <a:spLocks noEditPoints="1"/>
              </p:cNvSpPr>
              <p:nvPr/>
            </p:nvSpPr>
            <p:spPr bwMode="auto">
              <a:xfrm>
                <a:off x="5557301" y="3705153"/>
                <a:ext cx="444643" cy="444643"/>
              </a:xfrm>
              <a:custGeom>
                <a:avLst/>
                <a:gdLst>
                  <a:gd name="T0" fmla="*/ 78 w 155"/>
                  <a:gd name="T1" fmla="*/ 8 h 155"/>
                  <a:gd name="T2" fmla="*/ 61 w 155"/>
                  <a:gd name="T3" fmla="*/ 10 h 155"/>
                  <a:gd name="T4" fmla="*/ 43 w 155"/>
                  <a:gd name="T5" fmla="*/ 19 h 155"/>
                  <a:gd name="T6" fmla="*/ 25 w 155"/>
                  <a:gd name="T7" fmla="*/ 35 h 155"/>
                  <a:gd name="T8" fmla="*/ 13 w 155"/>
                  <a:gd name="T9" fmla="*/ 55 h 155"/>
                  <a:gd name="T10" fmla="*/ 9 w 155"/>
                  <a:gd name="T11" fmla="*/ 78 h 155"/>
                  <a:gd name="T12" fmla="*/ 11 w 155"/>
                  <a:gd name="T13" fmla="*/ 96 h 155"/>
                  <a:gd name="T14" fmla="*/ 19 w 155"/>
                  <a:gd name="T15" fmla="*/ 112 h 155"/>
                  <a:gd name="T16" fmla="*/ 33 w 155"/>
                  <a:gd name="T17" fmla="*/ 131 h 155"/>
                  <a:gd name="T18" fmla="*/ 55 w 155"/>
                  <a:gd name="T19" fmla="*/ 143 h 155"/>
                  <a:gd name="T20" fmla="*/ 78 w 155"/>
                  <a:gd name="T21" fmla="*/ 147 h 155"/>
                  <a:gd name="T22" fmla="*/ 94 w 155"/>
                  <a:gd name="T23" fmla="*/ 145 h 155"/>
                  <a:gd name="T24" fmla="*/ 112 w 155"/>
                  <a:gd name="T25" fmla="*/ 139 h 155"/>
                  <a:gd name="T26" fmla="*/ 130 w 155"/>
                  <a:gd name="T27" fmla="*/ 123 h 155"/>
                  <a:gd name="T28" fmla="*/ 143 w 155"/>
                  <a:gd name="T29" fmla="*/ 102 h 155"/>
                  <a:gd name="T30" fmla="*/ 147 w 155"/>
                  <a:gd name="T31" fmla="*/ 78 h 155"/>
                  <a:gd name="T32" fmla="*/ 145 w 155"/>
                  <a:gd name="T33" fmla="*/ 61 h 155"/>
                  <a:gd name="T34" fmla="*/ 136 w 155"/>
                  <a:gd name="T35" fmla="*/ 45 h 155"/>
                  <a:gd name="T36" fmla="*/ 122 w 155"/>
                  <a:gd name="T37" fmla="*/ 25 h 155"/>
                  <a:gd name="T38" fmla="*/ 100 w 155"/>
                  <a:gd name="T39" fmla="*/ 12 h 155"/>
                  <a:gd name="T40" fmla="*/ 78 w 155"/>
                  <a:gd name="T41" fmla="*/ 8 h 155"/>
                  <a:gd name="T42" fmla="*/ 78 w 155"/>
                  <a:gd name="T43" fmla="*/ 0 h 155"/>
                  <a:gd name="T44" fmla="*/ 104 w 155"/>
                  <a:gd name="T45" fmla="*/ 6 h 155"/>
                  <a:gd name="T46" fmla="*/ 126 w 155"/>
                  <a:gd name="T47" fmla="*/ 19 h 155"/>
                  <a:gd name="T48" fmla="*/ 145 w 155"/>
                  <a:gd name="T49" fmla="*/ 41 h 155"/>
                  <a:gd name="T50" fmla="*/ 153 w 155"/>
                  <a:gd name="T51" fmla="*/ 59 h 155"/>
                  <a:gd name="T52" fmla="*/ 155 w 155"/>
                  <a:gd name="T53" fmla="*/ 78 h 155"/>
                  <a:gd name="T54" fmla="*/ 151 w 155"/>
                  <a:gd name="T55" fmla="*/ 104 h 155"/>
                  <a:gd name="T56" fmla="*/ 136 w 155"/>
                  <a:gd name="T57" fmla="*/ 127 h 155"/>
                  <a:gd name="T58" fmla="*/ 116 w 155"/>
                  <a:gd name="T59" fmla="*/ 145 h 155"/>
                  <a:gd name="T60" fmla="*/ 96 w 155"/>
                  <a:gd name="T61" fmla="*/ 153 h 155"/>
                  <a:gd name="T62" fmla="*/ 78 w 155"/>
                  <a:gd name="T63" fmla="*/ 155 h 155"/>
                  <a:gd name="T64" fmla="*/ 51 w 155"/>
                  <a:gd name="T65" fmla="*/ 151 h 155"/>
                  <a:gd name="T66" fmla="*/ 29 w 155"/>
                  <a:gd name="T67" fmla="*/ 137 h 155"/>
                  <a:gd name="T68" fmla="*/ 11 w 155"/>
                  <a:gd name="T69" fmla="*/ 116 h 155"/>
                  <a:gd name="T70" fmla="*/ 3 w 155"/>
                  <a:gd name="T71" fmla="*/ 98 h 155"/>
                  <a:gd name="T72" fmla="*/ 0 w 155"/>
                  <a:gd name="T73" fmla="*/ 78 h 155"/>
                  <a:gd name="T74" fmla="*/ 5 w 155"/>
                  <a:gd name="T75" fmla="*/ 51 h 155"/>
                  <a:gd name="T76" fmla="*/ 19 w 155"/>
                  <a:gd name="T77" fmla="*/ 29 h 155"/>
                  <a:gd name="T78" fmla="*/ 39 w 155"/>
                  <a:gd name="T79" fmla="*/ 10 h 155"/>
                  <a:gd name="T80" fmla="*/ 59 w 155"/>
                  <a:gd name="T81" fmla="*/ 2 h 155"/>
                  <a:gd name="T82" fmla="*/ 78 w 155"/>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5">
                    <a:moveTo>
                      <a:pt x="78" y="8"/>
                    </a:moveTo>
                    <a:lnTo>
                      <a:pt x="61" y="10"/>
                    </a:lnTo>
                    <a:lnTo>
                      <a:pt x="43" y="19"/>
                    </a:lnTo>
                    <a:lnTo>
                      <a:pt x="25" y="35"/>
                    </a:lnTo>
                    <a:lnTo>
                      <a:pt x="13" y="55"/>
                    </a:lnTo>
                    <a:lnTo>
                      <a:pt x="9" y="78"/>
                    </a:lnTo>
                    <a:lnTo>
                      <a:pt x="11" y="96"/>
                    </a:lnTo>
                    <a:lnTo>
                      <a:pt x="19" y="112"/>
                    </a:lnTo>
                    <a:lnTo>
                      <a:pt x="33" y="131"/>
                    </a:lnTo>
                    <a:lnTo>
                      <a:pt x="55" y="143"/>
                    </a:lnTo>
                    <a:lnTo>
                      <a:pt x="78" y="147"/>
                    </a:lnTo>
                    <a:lnTo>
                      <a:pt x="94" y="145"/>
                    </a:lnTo>
                    <a:lnTo>
                      <a:pt x="112" y="139"/>
                    </a:lnTo>
                    <a:lnTo>
                      <a:pt x="130" y="123"/>
                    </a:lnTo>
                    <a:lnTo>
                      <a:pt x="143" y="102"/>
                    </a:lnTo>
                    <a:lnTo>
                      <a:pt x="147" y="78"/>
                    </a:lnTo>
                    <a:lnTo>
                      <a:pt x="145" y="61"/>
                    </a:lnTo>
                    <a:lnTo>
                      <a:pt x="136" y="45"/>
                    </a:lnTo>
                    <a:lnTo>
                      <a:pt x="122" y="25"/>
                    </a:lnTo>
                    <a:lnTo>
                      <a:pt x="100" y="12"/>
                    </a:lnTo>
                    <a:lnTo>
                      <a:pt x="78" y="8"/>
                    </a:lnTo>
                    <a:close/>
                    <a:moveTo>
                      <a:pt x="78" y="0"/>
                    </a:moveTo>
                    <a:lnTo>
                      <a:pt x="104" y="6"/>
                    </a:lnTo>
                    <a:lnTo>
                      <a:pt x="126" y="19"/>
                    </a:lnTo>
                    <a:lnTo>
                      <a:pt x="145" y="41"/>
                    </a:lnTo>
                    <a:lnTo>
                      <a:pt x="153" y="59"/>
                    </a:lnTo>
                    <a:lnTo>
                      <a:pt x="155" y="78"/>
                    </a:lnTo>
                    <a:lnTo>
                      <a:pt x="151" y="104"/>
                    </a:lnTo>
                    <a:lnTo>
                      <a:pt x="136" y="127"/>
                    </a:lnTo>
                    <a:lnTo>
                      <a:pt x="116" y="145"/>
                    </a:lnTo>
                    <a:lnTo>
                      <a:pt x="96" y="153"/>
                    </a:lnTo>
                    <a:lnTo>
                      <a:pt x="78" y="155"/>
                    </a:lnTo>
                    <a:lnTo>
                      <a:pt x="51" y="151"/>
                    </a:lnTo>
                    <a:lnTo>
                      <a:pt x="29" y="137"/>
                    </a:lnTo>
                    <a:lnTo>
                      <a:pt x="11" y="116"/>
                    </a:lnTo>
                    <a:lnTo>
                      <a:pt x="3" y="98"/>
                    </a:lnTo>
                    <a:lnTo>
                      <a:pt x="0" y="78"/>
                    </a:lnTo>
                    <a:lnTo>
                      <a:pt x="5" y="51"/>
                    </a:lnTo>
                    <a:lnTo>
                      <a:pt x="19" y="29"/>
                    </a:lnTo>
                    <a:lnTo>
                      <a:pt x="39" y="10"/>
                    </a:lnTo>
                    <a:lnTo>
                      <a:pt x="59" y="2"/>
                    </a:lnTo>
                    <a:lnTo>
                      <a:pt x="78" y="0"/>
                    </a:lnTo>
                    <a:close/>
                  </a:path>
                </a:pathLst>
              </a:custGeom>
              <a:solidFill>
                <a:srgbClr val="FFFFFF"/>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44" name="Freeform 211">
                <a:extLst>
                  <a:ext uri="{FF2B5EF4-FFF2-40B4-BE49-F238E27FC236}">
                    <a16:creationId xmlns:a16="http://schemas.microsoft.com/office/drawing/2014/main" id="{F12F1A4C-B647-427A-8874-6FC28B252D6C}"/>
                  </a:ext>
                </a:extLst>
              </p:cNvPr>
              <p:cNvSpPr/>
              <p:nvPr/>
            </p:nvSpPr>
            <p:spPr bwMode="auto">
              <a:xfrm>
                <a:off x="5651968" y="3817031"/>
                <a:ext cx="255312" cy="226625"/>
              </a:xfrm>
              <a:custGeom>
                <a:avLst/>
                <a:gdLst>
                  <a:gd name="T0" fmla="*/ 2 w 89"/>
                  <a:gd name="T1" fmla="*/ 0 h 79"/>
                  <a:gd name="T2" fmla="*/ 6 w 89"/>
                  <a:gd name="T3" fmla="*/ 4 h 79"/>
                  <a:gd name="T4" fmla="*/ 6 w 89"/>
                  <a:gd name="T5" fmla="*/ 71 h 79"/>
                  <a:gd name="T6" fmla="*/ 87 w 89"/>
                  <a:gd name="T7" fmla="*/ 71 h 79"/>
                  <a:gd name="T8" fmla="*/ 89 w 89"/>
                  <a:gd name="T9" fmla="*/ 75 h 79"/>
                  <a:gd name="T10" fmla="*/ 87 w 89"/>
                  <a:gd name="T11" fmla="*/ 79 h 79"/>
                  <a:gd name="T12" fmla="*/ 6 w 89"/>
                  <a:gd name="T13" fmla="*/ 79 h 79"/>
                  <a:gd name="T14" fmla="*/ 2 w 89"/>
                  <a:gd name="T15" fmla="*/ 77 h 79"/>
                  <a:gd name="T16" fmla="*/ 0 w 89"/>
                  <a:gd name="T17" fmla="*/ 75 h 79"/>
                  <a:gd name="T18" fmla="*/ 0 w 89"/>
                  <a:gd name="T19" fmla="*/ 71 h 79"/>
                  <a:gd name="T20" fmla="*/ 0 w 89"/>
                  <a:gd name="T21" fmla="*/ 4 h 79"/>
                  <a:gd name="T22" fmla="*/ 2 w 89"/>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9">
                    <a:moveTo>
                      <a:pt x="2" y="0"/>
                    </a:moveTo>
                    <a:lnTo>
                      <a:pt x="6" y="4"/>
                    </a:lnTo>
                    <a:lnTo>
                      <a:pt x="6" y="71"/>
                    </a:lnTo>
                    <a:lnTo>
                      <a:pt x="87" y="71"/>
                    </a:lnTo>
                    <a:lnTo>
                      <a:pt x="89" y="75"/>
                    </a:lnTo>
                    <a:lnTo>
                      <a:pt x="87" y="79"/>
                    </a:lnTo>
                    <a:lnTo>
                      <a:pt x="6" y="79"/>
                    </a:lnTo>
                    <a:lnTo>
                      <a:pt x="2" y="77"/>
                    </a:lnTo>
                    <a:lnTo>
                      <a:pt x="0" y="75"/>
                    </a:lnTo>
                    <a:lnTo>
                      <a:pt x="0" y="71"/>
                    </a:lnTo>
                    <a:lnTo>
                      <a:pt x="0" y="4"/>
                    </a:lnTo>
                    <a:lnTo>
                      <a:pt x="2" y="0"/>
                    </a:lnTo>
                    <a:close/>
                  </a:path>
                </a:pathLst>
              </a:custGeom>
              <a:solidFill>
                <a:srgbClr val="E4F3F0"/>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sp>
            <p:nvSpPr>
              <p:cNvPr id="45" name="Freeform 212">
                <a:extLst>
                  <a:ext uri="{FF2B5EF4-FFF2-40B4-BE49-F238E27FC236}">
                    <a16:creationId xmlns:a16="http://schemas.microsoft.com/office/drawing/2014/main" id="{9F4F2A4F-B76B-4928-9DC6-17021E2FC2D3}"/>
                  </a:ext>
                </a:extLst>
              </p:cNvPr>
              <p:cNvSpPr/>
              <p:nvPr/>
            </p:nvSpPr>
            <p:spPr bwMode="auto">
              <a:xfrm>
                <a:off x="5692129" y="3822769"/>
                <a:ext cx="209413" cy="180726"/>
              </a:xfrm>
              <a:custGeom>
                <a:avLst/>
                <a:gdLst>
                  <a:gd name="T0" fmla="*/ 69 w 73"/>
                  <a:gd name="T1" fmla="*/ 0 h 63"/>
                  <a:gd name="T2" fmla="*/ 71 w 73"/>
                  <a:gd name="T3" fmla="*/ 2 h 63"/>
                  <a:gd name="T4" fmla="*/ 73 w 73"/>
                  <a:gd name="T5" fmla="*/ 4 h 63"/>
                  <a:gd name="T6" fmla="*/ 69 w 73"/>
                  <a:gd name="T7" fmla="*/ 27 h 63"/>
                  <a:gd name="T8" fmla="*/ 65 w 73"/>
                  <a:gd name="T9" fmla="*/ 31 h 63"/>
                  <a:gd name="T10" fmla="*/ 63 w 73"/>
                  <a:gd name="T11" fmla="*/ 27 h 63"/>
                  <a:gd name="T12" fmla="*/ 65 w 73"/>
                  <a:gd name="T13" fmla="*/ 16 h 63"/>
                  <a:gd name="T14" fmla="*/ 45 w 73"/>
                  <a:gd name="T15" fmla="*/ 43 h 63"/>
                  <a:gd name="T16" fmla="*/ 43 w 73"/>
                  <a:gd name="T17" fmla="*/ 45 h 63"/>
                  <a:gd name="T18" fmla="*/ 39 w 73"/>
                  <a:gd name="T19" fmla="*/ 45 h 63"/>
                  <a:gd name="T20" fmla="*/ 27 w 73"/>
                  <a:gd name="T21" fmla="*/ 35 h 63"/>
                  <a:gd name="T22" fmla="*/ 6 w 73"/>
                  <a:gd name="T23" fmla="*/ 61 h 63"/>
                  <a:gd name="T24" fmla="*/ 4 w 73"/>
                  <a:gd name="T25" fmla="*/ 63 h 63"/>
                  <a:gd name="T26" fmla="*/ 0 w 73"/>
                  <a:gd name="T27" fmla="*/ 63 h 63"/>
                  <a:gd name="T28" fmla="*/ 0 w 73"/>
                  <a:gd name="T29" fmla="*/ 57 h 63"/>
                  <a:gd name="T30" fmla="*/ 20 w 73"/>
                  <a:gd name="T31" fmla="*/ 27 h 63"/>
                  <a:gd name="T32" fmla="*/ 24 w 73"/>
                  <a:gd name="T33" fmla="*/ 24 h 63"/>
                  <a:gd name="T34" fmla="*/ 27 w 73"/>
                  <a:gd name="T35" fmla="*/ 24 h 63"/>
                  <a:gd name="T36" fmla="*/ 41 w 73"/>
                  <a:gd name="T37" fmla="*/ 35 h 63"/>
                  <a:gd name="T38" fmla="*/ 57 w 73"/>
                  <a:gd name="T39" fmla="*/ 10 h 63"/>
                  <a:gd name="T40" fmla="*/ 49 w 73"/>
                  <a:gd name="T41" fmla="*/ 10 h 63"/>
                  <a:gd name="T42" fmla="*/ 45 w 73"/>
                  <a:gd name="T43" fmla="*/ 8 h 63"/>
                  <a:gd name="T44" fmla="*/ 47 w 73"/>
                  <a:gd name="T45" fmla="*/ 4 h 63"/>
                  <a:gd name="T46" fmla="*/ 69 w 73"/>
                  <a:gd name="T4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2">
                    <a:moveTo>
                      <a:pt x="69" y="0"/>
                    </a:moveTo>
                    <a:lnTo>
                      <a:pt x="71" y="2"/>
                    </a:lnTo>
                    <a:lnTo>
                      <a:pt x="73" y="4"/>
                    </a:lnTo>
                    <a:lnTo>
                      <a:pt x="69" y="27"/>
                    </a:lnTo>
                    <a:lnTo>
                      <a:pt x="65" y="31"/>
                    </a:lnTo>
                    <a:lnTo>
                      <a:pt x="63" y="27"/>
                    </a:lnTo>
                    <a:lnTo>
                      <a:pt x="65" y="16"/>
                    </a:lnTo>
                    <a:lnTo>
                      <a:pt x="45" y="43"/>
                    </a:lnTo>
                    <a:lnTo>
                      <a:pt x="43" y="45"/>
                    </a:lnTo>
                    <a:lnTo>
                      <a:pt x="39" y="45"/>
                    </a:lnTo>
                    <a:lnTo>
                      <a:pt x="27" y="35"/>
                    </a:lnTo>
                    <a:lnTo>
                      <a:pt x="6" y="61"/>
                    </a:lnTo>
                    <a:lnTo>
                      <a:pt x="4" y="63"/>
                    </a:lnTo>
                    <a:lnTo>
                      <a:pt x="0" y="63"/>
                    </a:lnTo>
                    <a:lnTo>
                      <a:pt x="0" y="57"/>
                    </a:lnTo>
                    <a:lnTo>
                      <a:pt x="20" y="27"/>
                    </a:lnTo>
                    <a:lnTo>
                      <a:pt x="24" y="24"/>
                    </a:lnTo>
                    <a:lnTo>
                      <a:pt x="27" y="24"/>
                    </a:lnTo>
                    <a:lnTo>
                      <a:pt x="41" y="35"/>
                    </a:lnTo>
                    <a:lnTo>
                      <a:pt x="57" y="10"/>
                    </a:lnTo>
                    <a:lnTo>
                      <a:pt x="49" y="10"/>
                    </a:lnTo>
                    <a:lnTo>
                      <a:pt x="45" y="8"/>
                    </a:lnTo>
                    <a:lnTo>
                      <a:pt x="47" y="4"/>
                    </a:lnTo>
                    <a:lnTo>
                      <a:pt x="69" y="0"/>
                    </a:lnTo>
                    <a:close/>
                  </a:path>
                </a:pathLst>
              </a:custGeom>
              <a:solidFill>
                <a:srgbClr val="E4F3F0"/>
              </a:solidFill>
              <a:ln w="0">
                <a:noFill/>
                <a:prstDash val="solid"/>
                <a:round/>
              </a:ln>
            </p:spPr>
            <p:txBody>
              <a:bodyPr vert="horz" wrap="square" lIns="91440" tIns="45720" rIns="91440" bIns="45720" numCol="1" anchor="t" anchorCtr="0" compatLnSpc="1">
                <a:prstTxWarp prst="textNoShape">
                  <a:avLst/>
                </a:prstTxWarp>
              </a:bodyPr>
              <a:lstStyle/>
              <a:p>
                <a:endParaRPr lang="zh-CN" altLang="en-US">
                  <a:latin typeface="印品黑体" panose="00000500000000000000" pitchFamily="2" charset="-122"/>
                  <a:ea typeface="印品黑体" panose="00000500000000000000" pitchFamily="2" charset="-122"/>
                </a:endParaRPr>
              </a:p>
            </p:txBody>
          </p:sp>
        </p:grpSp>
      </p:grpSp>
      <p:sp>
        <p:nvSpPr>
          <p:cNvPr id="46" name="Text Placeholder 7">
            <a:extLst>
              <a:ext uri="{FF2B5EF4-FFF2-40B4-BE49-F238E27FC236}">
                <a16:creationId xmlns:a16="http://schemas.microsoft.com/office/drawing/2014/main" id="{0F8BE138-697E-4194-90DC-B7579FC87F13}"/>
              </a:ext>
            </a:extLst>
          </p:cNvPr>
          <p:cNvSpPr txBox="1"/>
          <p:nvPr/>
        </p:nvSpPr>
        <p:spPr>
          <a:xfrm>
            <a:off x="602361" y="1249985"/>
            <a:ext cx="2864846" cy="384762"/>
          </a:xfrm>
          <a:prstGeom prst="rect">
            <a:avLst/>
          </a:prstGeom>
        </p:spPr>
        <p:txBody>
          <a:bodyPr vert="horz" lIns="0" tIns="73869" rIns="0" bIns="73869" anchor="ctr"/>
          <a:lstStyle>
            <a:lvl1pPr marL="0" indent="0" algn="r" rtl="0" eaLnBrk="0" fontAlgn="base" hangingPunct="0">
              <a:lnSpc>
                <a:spcPct val="100000"/>
              </a:lnSpc>
              <a:spcBef>
                <a:spcPct val="0"/>
              </a:spcBef>
              <a:spcAft>
                <a:spcPct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en-US" altLang="zh-CN" sz="1400">
                <a:solidFill>
                  <a:schemeClr val="bg1">
                    <a:lumMod val="50000"/>
                  </a:schemeClr>
                </a:solidFill>
                <a:latin typeface="印品黑体" panose="00000500000000000000" pitchFamily="2" charset="-122"/>
                <a:ea typeface="印品黑体" panose="00000500000000000000" pitchFamily="2" charset="-122"/>
              </a:rPr>
              <a:t>Replace text content</a:t>
            </a:r>
            <a:endParaRPr lang="zh-CN" altLang="en-US" sz="1400">
              <a:solidFill>
                <a:schemeClr val="bg1">
                  <a:lumMod val="50000"/>
                </a:schemeClr>
              </a:solidFill>
              <a:latin typeface="印品黑体" panose="00000500000000000000" pitchFamily="2" charset="-122"/>
              <a:ea typeface="印品黑体" panose="00000500000000000000" pitchFamily="2" charset="-122"/>
            </a:endParaRPr>
          </a:p>
        </p:txBody>
      </p:sp>
      <p:sp>
        <p:nvSpPr>
          <p:cNvPr id="47" name="Text Placeholder 2">
            <a:extLst>
              <a:ext uri="{FF2B5EF4-FFF2-40B4-BE49-F238E27FC236}">
                <a16:creationId xmlns:a16="http://schemas.microsoft.com/office/drawing/2014/main" id="{7EB0A18E-B153-43D2-96B4-D76DDF6D8554}"/>
              </a:ext>
            </a:extLst>
          </p:cNvPr>
          <p:cNvSpPr txBox="1"/>
          <p:nvPr/>
        </p:nvSpPr>
        <p:spPr>
          <a:xfrm>
            <a:off x="996092" y="1664941"/>
            <a:ext cx="2471115" cy="623688"/>
          </a:xfrm>
          <a:prstGeom prst="rect">
            <a:avLst/>
          </a:prstGeom>
        </p:spPr>
        <p:txBody>
          <a:bodyPr vert="horz" lIns="0" tIns="0" rIns="0" bIns="0"/>
          <a:lstStyle>
            <a:lvl1pPr marL="0" indent="0" algn="r" rtl="0" eaLnBrk="0" fontAlgn="base" hangingPunct="0">
              <a:lnSpc>
                <a:spcPct val="150000"/>
              </a:lnSpc>
              <a:spcBef>
                <a:spcPct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en-US" altLang="zh-CN" sz="1200">
                <a:solidFill>
                  <a:schemeClr val="bg1">
                    <a:lumMod val="50000"/>
                  </a:schemeClr>
                </a:solidFill>
                <a:latin typeface="印品黑体" panose="00000500000000000000" pitchFamily="2" charset="-122"/>
                <a:ea typeface="印品黑体" panose="00000500000000000000" pitchFamily="2" charset="-122"/>
                <a:cs typeface="+mn-ea"/>
                <a:sym typeface="+mn-lt"/>
              </a:rPr>
              <a:t>Click to add text Related title text, Click to add text Related title text, Click to add text Related title text</a:t>
            </a:r>
            <a:endParaRPr lang="en-GB" altLang="zh-CN" sz="1200">
              <a:solidFill>
                <a:schemeClr val="bg1">
                  <a:lumMod val="50000"/>
                </a:schemeClr>
              </a:solidFill>
              <a:latin typeface="印品黑体" panose="00000500000000000000" pitchFamily="2" charset="-122"/>
              <a:ea typeface="印品黑体" panose="00000500000000000000" pitchFamily="2" charset="-122"/>
              <a:cs typeface="+mn-ea"/>
              <a:sym typeface="+mn-lt"/>
            </a:endParaRPr>
          </a:p>
        </p:txBody>
      </p:sp>
      <p:sp>
        <p:nvSpPr>
          <p:cNvPr id="48" name="Text Placeholder 7">
            <a:extLst>
              <a:ext uri="{FF2B5EF4-FFF2-40B4-BE49-F238E27FC236}">
                <a16:creationId xmlns:a16="http://schemas.microsoft.com/office/drawing/2014/main" id="{7668C142-5AFA-49F7-BD31-4B2F959AC9E2}"/>
              </a:ext>
            </a:extLst>
          </p:cNvPr>
          <p:cNvSpPr txBox="1"/>
          <p:nvPr/>
        </p:nvSpPr>
        <p:spPr>
          <a:xfrm>
            <a:off x="602361" y="2909753"/>
            <a:ext cx="2864846" cy="384762"/>
          </a:xfrm>
          <a:prstGeom prst="rect">
            <a:avLst/>
          </a:prstGeom>
        </p:spPr>
        <p:txBody>
          <a:bodyPr vert="horz" lIns="0" tIns="73869" rIns="0" bIns="73869" anchor="ctr"/>
          <a:lstStyle>
            <a:lvl1pPr marL="0" indent="0" algn="r" rtl="0" eaLnBrk="0" fontAlgn="base" hangingPunct="0">
              <a:lnSpc>
                <a:spcPct val="100000"/>
              </a:lnSpc>
              <a:spcBef>
                <a:spcPct val="0"/>
              </a:spcBef>
              <a:spcAft>
                <a:spcPct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en-US" altLang="zh-CN" sz="1400">
                <a:solidFill>
                  <a:schemeClr val="bg1">
                    <a:lumMod val="50000"/>
                  </a:schemeClr>
                </a:solidFill>
                <a:latin typeface="印品黑体" panose="00000500000000000000" pitchFamily="2" charset="-122"/>
                <a:ea typeface="印品黑体" panose="00000500000000000000" pitchFamily="2" charset="-122"/>
              </a:rPr>
              <a:t>Replace text content</a:t>
            </a:r>
            <a:endParaRPr lang="zh-CN" altLang="en-US" sz="1400">
              <a:solidFill>
                <a:schemeClr val="bg1">
                  <a:lumMod val="50000"/>
                </a:schemeClr>
              </a:solidFill>
              <a:latin typeface="印品黑体" panose="00000500000000000000" pitchFamily="2" charset="-122"/>
              <a:ea typeface="印品黑体" panose="00000500000000000000" pitchFamily="2" charset="-122"/>
            </a:endParaRPr>
          </a:p>
        </p:txBody>
      </p:sp>
      <p:sp>
        <p:nvSpPr>
          <p:cNvPr id="49" name="Text Placeholder 2">
            <a:extLst>
              <a:ext uri="{FF2B5EF4-FFF2-40B4-BE49-F238E27FC236}">
                <a16:creationId xmlns:a16="http://schemas.microsoft.com/office/drawing/2014/main" id="{26D172B0-239A-4FF6-93E2-0BE611D5B9DD}"/>
              </a:ext>
            </a:extLst>
          </p:cNvPr>
          <p:cNvSpPr txBox="1"/>
          <p:nvPr/>
        </p:nvSpPr>
        <p:spPr>
          <a:xfrm>
            <a:off x="996092" y="3324709"/>
            <a:ext cx="2471115" cy="623688"/>
          </a:xfrm>
          <a:prstGeom prst="rect">
            <a:avLst/>
          </a:prstGeom>
        </p:spPr>
        <p:txBody>
          <a:bodyPr vert="horz" lIns="0" tIns="0" rIns="0" bIns="0"/>
          <a:lstStyle>
            <a:lvl1pPr marL="0" indent="0" algn="r" rtl="0" eaLnBrk="0" fontAlgn="base" hangingPunct="0">
              <a:lnSpc>
                <a:spcPct val="150000"/>
              </a:lnSpc>
              <a:spcBef>
                <a:spcPct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en-US" altLang="zh-CN" sz="1200">
                <a:solidFill>
                  <a:schemeClr val="bg1">
                    <a:lumMod val="50000"/>
                  </a:schemeClr>
                </a:solidFill>
                <a:latin typeface="印品黑体" panose="00000500000000000000" pitchFamily="2" charset="-122"/>
                <a:ea typeface="印品黑体" panose="00000500000000000000" pitchFamily="2" charset="-122"/>
                <a:cs typeface="+mn-ea"/>
                <a:sym typeface="+mn-lt"/>
              </a:rPr>
              <a:t>Click to add text Related title text, Click to add text Related title text, Click to add text Related title text</a:t>
            </a:r>
            <a:endParaRPr lang="en-GB" altLang="zh-CN" sz="1200">
              <a:solidFill>
                <a:schemeClr val="bg1">
                  <a:lumMod val="50000"/>
                </a:schemeClr>
              </a:solidFill>
              <a:latin typeface="印品黑体" panose="00000500000000000000" pitchFamily="2" charset="-122"/>
              <a:ea typeface="印品黑体" panose="00000500000000000000" pitchFamily="2" charset="-122"/>
              <a:cs typeface="+mn-ea"/>
              <a:sym typeface="+mn-lt"/>
            </a:endParaRPr>
          </a:p>
        </p:txBody>
      </p:sp>
      <p:sp>
        <p:nvSpPr>
          <p:cNvPr id="50" name="Text Placeholder 7">
            <a:extLst>
              <a:ext uri="{FF2B5EF4-FFF2-40B4-BE49-F238E27FC236}">
                <a16:creationId xmlns:a16="http://schemas.microsoft.com/office/drawing/2014/main" id="{AB3D08CF-B24E-4BB9-BD3B-4C36DD9FAB1B}"/>
              </a:ext>
            </a:extLst>
          </p:cNvPr>
          <p:cNvSpPr txBox="1"/>
          <p:nvPr/>
        </p:nvSpPr>
        <p:spPr>
          <a:xfrm>
            <a:off x="602361" y="4865114"/>
            <a:ext cx="2864846" cy="384762"/>
          </a:xfrm>
          <a:prstGeom prst="rect">
            <a:avLst/>
          </a:prstGeom>
        </p:spPr>
        <p:txBody>
          <a:bodyPr vert="horz" lIns="0" tIns="73869" rIns="0" bIns="73869" anchor="ctr"/>
          <a:lstStyle>
            <a:lvl1pPr marL="0" indent="0" algn="r" rtl="0" eaLnBrk="0" fontAlgn="base" hangingPunct="0">
              <a:lnSpc>
                <a:spcPct val="100000"/>
              </a:lnSpc>
              <a:spcBef>
                <a:spcPct val="0"/>
              </a:spcBef>
              <a:spcAft>
                <a:spcPct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en-US" altLang="zh-CN" sz="1400">
                <a:solidFill>
                  <a:schemeClr val="bg1">
                    <a:lumMod val="50000"/>
                  </a:schemeClr>
                </a:solidFill>
                <a:latin typeface="印品黑体" panose="00000500000000000000" pitchFamily="2" charset="-122"/>
                <a:ea typeface="印品黑体" panose="00000500000000000000" pitchFamily="2" charset="-122"/>
              </a:rPr>
              <a:t>Replace text content</a:t>
            </a:r>
            <a:endParaRPr lang="zh-CN" altLang="en-US" sz="1400">
              <a:solidFill>
                <a:schemeClr val="bg1">
                  <a:lumMod val="50000"/>
                </a:schemeClr>
              </a:solidFill>
              <a:latin typeface="印品黑体" panose="00000500000000000000" pitchFamily="2" charset="-122"/>
              <a:ea typeface="印品黑体" panose="00000500000000000000" pitchFamily="2" charset="-122"/>
            </a:endParaRPr>
          </a:p>
        </p:txBody>
      </p:sp>
      <p:sp>
        <p:nvSpPr>
          <p:cNvPr id="51" name="Text Placeholder 2">
            <a:extLst>
              <a:ext uri="{FF2B5EF4-FFF2-40B4-BE49-F238E27FC236}">
                <a16:creationId xmlns:a16="http://schemas.microsoft.com/office/drawing/2014/main" id="{E2EB2B8A-F996-4590-B5C1-7D8B8D26BD60}"/>
              </a:ext>
            </a:extLst>
          </p:cNvPr>
          <p:cNvSpPr txBox="1"/>
          <p:nvPr/>
        </p:nvSpPr>
        <p:spPr>
          <a:xfrm>
            <a:off x="996092" y="5280069"/>
            <a:ext cx="2471115" cy="623688"/>
          </a:xfrm>
          <a:prstGeom prst="rect">
            <a:avLst/>
          </a:prstGeom>
        </p:spPr>
        <p:txBody>
          <a:bodyPr vert="horz" lIns="0" tIns="0" rIns="0" bIns="0"/>
          <a:lstStyle>
            <a:lvl1pPr marL="0" indent="0" algn="r" rtl="0" eaLnBrk="0" fontAlgn="base" hangingPunct="0">
              <a:lnSpc>
                <a:spcPct val="150000"/>
              </a:lnSpc>
              <a:spcBef>
                <a:spcPct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en-US" altLang="zh-CN" sz="1200">
                <a:solidFill>
                  <a:schemeClr val="bg1">
                    <a:lumMod val="50000"/>
                  </a:schemeClr>
                </a:solidFill>
                <a:latin typeface="印品黑体" panose="00000500000000000000" pitchFamily="2" charset="-122"/>
                <a:ea typeface="印品黑体" panose="00000500000000000000" pitchFamily="2" charset="-122"/>
                <a:cs typeface="+mn-ea"/>
                <a:sym typeface="+mn-lt"/>
              </a:rPr>
              <a:t>Click to add text Related title text, Click to add text Related title text, Click to add text Related title text</a:t>
            </a:r>
            <a:endParaRPr lang="en-GB" altLang="zh-CN" sz="1200">
              <a:solidFill>
                <a:schemeClr val="bg1">
                  <a:lumMod val="50000"/>
                </a:schemeClr>
              </a:solidFill>
              <a:latin typeface="印品黑体" panose="00000500000000000000" pitchFamily="2" charset="-122"/>
              <a:ea typeface="印品黑体" panose="00000500000000000000" pitchFamily="2" charset="-122"/>
              <a:cs typeface="+mn-ea"/>
              <a:sym typeface="+mn-lt"/>
            </a:endParaRPr>
          </a:p>
        </p:txBody>
      </p:sp>
      <p:sp>
        <p:nvSpPr>
          <p:cNvPr id="52" name="Text Placeholder 7">
            <a:extLst>
              <a:ext uri="{FF2B5EF4-FFF2-40B4-BE49-F238E27FC236}">
                <a16:creationId xmlns:a16="http://schemas.microsoft.com/office/drawing/2014/main" id="{E61283B6-47B0-4973-9C21-84F392452668}"/>
              </a:ext>
            </a:extLst>
          </p:cNvPr>
          <p:cNvSpPr txBox="1"/>
          <p:nvPr/>
        </p:nvSpPr>
        <p:spPr>
          <a:xfrm>
            <a:off x="8724793" y="1249985"/>
            <a:ext cx="2864846" cy="384762"/>
          </a:xfrm>
          <a:prstGeom prst="rect">
            <a:avLst/>
          </a:prstGeom>
        </p:spPr>
        <p:txBody>
          <a:bodyPr vert="horz" lIns="0" tIns="73869" rIns="0" bIns="73869" anchor="ctr"/>
          <a:lstStyle>
            <a:lvl1pPr marL="0" indent="0" algn="r" rtl="0" eaLnBrk="0" fontAlgn="base" hangingPunct="0">
              <a:lnSpc>
                <a:spcPct val="100000"/>
              </a:lnSpc>
              <a:spcBef>
                <a:spcPct val="0"/>
              </a:spcBef>
              <a:spcAft>
                <a:spcPct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en-US" altLang="zh-CN" sz="1400">
                <a:solidFill>
                  <a:schemeClr val="bg1">
                    <a:lumMod val="50000"/>
                  </a:schemeClr>
                </a:solidFill>
                <a:latin typeface="印品黑体" panose="00000500000000000000" pitchFamily="2" charset="-122"/>
                <a:ea typeface="印品黑体" panose="00000500000000000000" pitchFamily="2" charset="-122"/>
              </a:rPr>
              <a:t>Replace text content</a:t>
            </a:r>
            <a:endParaRPr lang="zh-CN" altLang="en-US" sz="1400">
              <a:solidFill>
                <a:schemeClr val="bg1">
                  <a:lumMod val="50000"/>
                </a:schemeClr>
              </a:solidFill>
              <a:latin typeface="印品黑体" panose="00000500000000000000" pitchFamily="2" charset="-122"/>
              <a:ea typeface="印品黑体" panose="00000500000000000000" pitchFamily="2" charset="-122"/>
            </a:endParaRPr>
          </a:p>
        </p:txBody>
      </p:sp>
      <p:sp>
        <p:nvSpPr>
          <p:cNvPr id="53" name="Text Placeholder 2">
            <a:extLst>
              <a:ext uri="{FF2B5EF4-FFF2-40B4-BE49-F238E27FC236}">
                <a16:creationId xmlns:a16="http://schemas.microsoft.com/office/drawing/2014/main" id="{40065940-BDE4-459E-9153-D5BA43068C7B}"/>
              </a:ext>
            </a:extLst>
          </p:cNvPr>
          <p:cNvSpPr txBox="1"/>
          <p:nvPr/>
        </p:nvSpPr>
        <p:spPr>
          <a:xfrm>
            <a:off x="8724793" y="1664941"/>
            <a:ext cx="2471115" cy="623688"/>
          </a:xfrm>
          <a:prstGeom prst="rect">
            <a:avLst/>
          </a:prstGeom>
        </p:spPr>
        <p:txBody>
          <a:bodyPr vert="horz" lIns="0" tIns="0" rIns="0" bIns="0"/>
          <a:lstStyle>
            <a:lvl1pPr marL="0" indent="0" algn="r" rtl="0" eaLnBrk="0" fontAlgn="base" hangingPunct="0">
              <a:lnSpc>
                <a:spcPct val="150000"/>
              </a:lnSpc>
              <a:spcBef>
                <a:spcPct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en-US" altLang="zh-CN" sz="1200">
                <a:solidFill>
                  <a:schemeClr val="bg1">
                    <a:lumMod val="50000"/>
                  </a:schemeClr>
                </a:solidFill>
                <a:latin typeface="印品黑体" panose="00000500000000000000" pitchFamily="2" charset="-122"/>
                <a:ea typeface="印品黑体" panose="00000500000000000000" pitchFamily="2" charset="-122"/>
                <a:cs typeface="+mn-ea"/>
                <a:sym typeface="+mn-lt"/>
              </a:rPr>
              <a:t>Click to add text Related title text, Click to add text Related title text, Click to add text Related title text</a:t>
            </a:r>
            <a:endParaRPr lang="en-GB" altLang="zh-CN" sz="1200">
              <a:solidFill>
                <a:schemeClr val="bg1">
                  <a:lumMod val="50000"/>
                </a:schemeClr>
              </a:solidFill>
              <a:latin typeface="印品黑体" panose="00000500000000000000" pitchFamily="2" charset="-122"/>
              <a:ea typeface="印品黑体" panose="00000500000000000000" pitchFamily="2" charset="-122"/>
              <a:cs typeface="+mn-ea"/>
              <a:sym typeface="+mn-lt"/>
            </a:endParaRPr>
          </a:p>
        </p:txBody>
      </p:sp>
      <p:sp>
        <p:nvSpPr>
          <p:cNvPr id="54" name="Text Placeholder 7">
            <a:extLst>
              <a:ext uri="{FF2B5EF4-FFF2-40B4-BE49-F238E27FC236}">
                <a16:creationId xmlns:a16="http://schemas.microsoft.com/office/drawing/2014/main" id="{4C29F37F-8685-4B89-B43C-5ECD8603F1A4}"/>
              </a:ext>
            </a:extLst>
          </p:cNvPr>
          <p:cNvSpPr txBox="1"/>
          <p:nvPr/>
        </p:nvSpPr>
        <p:spPr>
          <a:xfrm>
            <a:off x="8724793" y="2909753"/>
            <a:ext cx="2864846" cy="384762"/>
          </a:xfrm>
          <a:prstGeom prst="rect">
            <a:avLst/>
          </a:prstGeom>
        </p:spPr>
        <p:txBody>
          <a:bodyPr vert="horz" lIns="0" tIns="73869" rIns="0" bIns="73869" anchor="ctr"/>
          <a:lstStyle>
            <a:lvl1pPr marL="0" indent="0" algn="r" rtl="0" eaLnBrk="0" fontAlgn="base" hangingPunct="0">
              <a:lnSpc>
                <a:spcPct val="100000"/>
              </a:lnSpc>
              <a:spcBef>
                <a:spcPct val="0"/>
              </a:spcBef>
              <a:spcAft>
                <a:spcPct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en-US" altLang="zh-CN" sz="1400">
                <a:solidFill>
                  <a:schemeClr val="bg1">
                    <a:lumMod val="50000"/>
                  </a:schemeClr>
                </a:solidFill>
                <a:latin typeface="印品黑体" panose="00000500000000000000" pitchFamily="2" charset="-122"/>
                <a:ea typeface="印品黑体" panose="00000500000000000000" pitchFamily="2" charset="-122"/>
              </a:rPr>
              <a:t>Replace text content</a:t>
            </a:r>
            <a:endParaRPr lang="zh-CN" altLang="en-US" sz="1400">
              <a:solidFill>
                <a:schemeClr val="bg1">
                  <a:lumMod val="50000"/>
                </a:schemeClr>
              </a:solidFill>
              <a:latin typeface="印品黑体" panose="00000500000000000000" pitchFamily="2" charset="-122"/>
              <a:ea typeface="印品黑体" panose="00000500000000000000" pitchFamily="2" charset="-122"/>
            </a:endParaRPr>
          </a:p>
        </p:txBody>
      </p:sp>
      <p:sp>
        <p:nvSpPr>
          <p:cNvPr id="55" name="Text Placeholder 2">
            <a:extLst>
              <a:ext uri="{FF2B5EF4-FFF2-40B4-BE49-F238E27FC236}">
                <a16:creationId xmlns:a16="http://schemas.microsoft.com/office/drawing/2014/main" id="{C039FA05-1041-4BE2-B5F8-7528D78399E9}"/>
              </a:ext>
            </a:extLst>
          </p:cNvPr>
          <p:cNvSpPr txBox="1"/>
          <p:nvPr/>
        </p:nvSpPr>
        <p:spPr>
          <a:xfrm>
            <a:off x="8724793" y="3324709"/>
            <a:ext cx="2471115" cy="623688"/>
          </a:xfrm>
          <a:prstGeom prst="rect">
            <a:avLst/>
          </a:prstGeom>
        </p:spPr>
        <p:txBody>
          <a:bodyPr vert="horz" lIns="0" tIns="0" rIns="0" bIns="0"/>
          <a:lstStyle>
            <a:lvl1pPr marL="0" indent="0" algn="r" rtl="0" eaLnBrk="0" fontAlgn="base" hangingPunct="0">
              <a:lnSpc>
                <a:spcPct val="150000"/>
              </a:lnSpc>
              <a:spcBef>
                <a:spcPct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en-US" altLang="zh-CN" sz="1200">
                <a:solidFill>
                  <a:schemeClr val="bg1">
                    <a:lumMod val="50000"/>
                  </a:schemeClr>
                </a:solidFill>
                <a:latin typeface="印品黑体" panose="00000500000000000000" pitchFamily="2" charset="-122"/>
                <a:ea typeface="印品黑体" panose="00000500000000000000" pitchFamily="2" charset="-122"/>
                <a:cs typeface="+mn-ea"/>
                <a:sym typeface="+mn-lt"/>
              </a:rPr>
              <a:t>Click to add text Related title text, Click to add text Related title text, Click to add text Related title text</a:t>
            </a:r>
            <a:endParaRPr lang="en-GB" altLang="zh-CN" sz="1200">
              <a:solidFill>
                <a:schemeClr val="bg1">
                  <a:lumMod val="50000"/>
                </a:schemeClr>
              </a:solidFill>
              <a:latin typeface="印品黑体" panose="00000500000000000000" pitchFamily="2" charset="-122"/>
              <a:ea typeface="印品黑体" panose="00000500000000000000" pitchFamily="2" charset="-122"/>
              <a:cs typeface="+mn-ea"/>
              <a:sym typeface="+mn-lt"/>
            </a:endParaRPr>
          </a:p>
        </p:txBody>
      </p:sp>
      <p:sp>
        <p:nvSpPr>
          <p:cNvPr id="56" name="Text Placeholder 7">
            <a:extLst>
              <a:ext uri="{FF2B5EF4-FFF2-40B4-BE49-F238E27FC236}">
                <a16:creationId xmlns:a16="http://schemas.microsoft.com/office/drawing/2014/main" id="{CDCA31F2-8FB0-45F7-85BA-B86BCCF76E34}"/>
              </a:ext>
            </a:extLst>
          </p:cNvPr>
          <p:cNvSpPr txBox="1"/>
          <p:nvPr/>
        </p:nvSpPr>
        <p:spPr>
          <a:xfrm>
            <a:off x="8724793" y="4865114"/>
            <a:ext cx="2864846" cy="384762"/>
          </a:xfrm>
          <a:prstGeom prst="rect">
            <a:avLst/>
          </a:prstGeom>
        </p:spPr>
        <p:txBody>
          <a:bodyPr vert="horz" lIns="0" tIns="73869" rIns="0" bIns="73869" anchor="ctr"/>
          <a:lstStyle>
            <a:lvl1pPr marL="0" indent="0" algn="r" rtl="0" eaLnBrk="0" fontAlgn="base" hangingPunct="0">
              <a:lnSpc>
                <a:spcPct val="100000"/>
              </a:lnSpc>
              <a:spcBef>
                <a:spcPct val="0"/>
              </a:spcBef>
              <a:spcAft>
                <a:spcPct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en-US" altLang="zh-CN" sz="1400">
                <a:solidFill>
                  <a:schemeClr val="bg1">
                    <a:lumMod val="50000"/>
                  </a:schemeClr>
                </a:solidFill>
                <a:latin typeface="印品黑体" panose="00000500000000000000" pitchFamily="2" charset="-122"/>
                <a:ea typeface="印品黑体" panose="00000500000000000000" pitchFamily="2" charset="-122"/>
              </a:rPr>
              <a:t>Replace text content</a:t>
            </a:r>
            <a:endParaRPr lang="zh-CN" altLang="en-US" sz="1400">
              <a:solidFill>
                <a:schemeClr val="bg1">
                  <a:lumMod val="50000"/>
                </a:schemeClr>
              </a:solidFill>
              <a:latin typeface="印品黑体" panose="00000500000000000000" pitchFamily="2" charset="-122"/>
              <a:ea typeface="印品黑体" panose="00000500000000000000" pitchFamily="2" charset="-122"/>
            </a:endParaRPr>
          </a:p>
        </p:txBody>
      </p:sp>
      <p:sp>
        <p:nvSpPr>
          <p:cNvPr id="57" name="Text Placeholder 2">
            <a:extLst>
              <a:ext uri="{FF2B5EF4-FFF2-40B4-BE49-F238E27FC236}">
                <a16:creationId xmlns:a16="http://schemas.microsoft.com/office/drawing/2014/main" id="{C4D6DB7F-791B-4A83-9447-1A0286D7D0EE}"/>
              </a:ext>
            </a:extLst>
          </p:cNvPr>
          <p:cNvSpPr txBox="1"/>
          <p:nvPr/>
        </p:nvSpPr>
        <p:spPr>
          <a:xfrm>
            <a:off x="8724793" y="5280069"/>
            <a:ext cx="2471115" cy="623688"/>
          </a:xfrm>
          <a:prstGeom prst="rect">
            <a:avLst/>
          </a:prstGeom>
        </p:spPr>
        <p:txBody>
          <a:bodyPr vert="horz" lIns="0" tIns="0" rIns="0" bIns="0"/>
          <a:lstStyle>
            <a:lvl1pPr marL="0" indent="0" algn="r" rtl="0" eaLnBrk="0" fontAlgn="base" hangingPunct="0">
              <a:lnSpc>
                <a:spcPct val="150000"/>
              </a:lnSpc>
              <a:spcBef>
                <a:spcPct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en-US" altLang="zh-CN" sz="1200">
                <a:solidFill>
                  <a:schemeClr val="bg1">
                    <a:lumMod val="50000"/>
                  </a:schemeClr>
                </a:solidFill>
                <a:latin typeface="印品黑体" panose="00000500000000000000" pitchFamily="2" charset="-122"/>
                <a:ea typeface="印品黑体" panose="00000500000000000000" pitchFamily="2" charset="-122"/>
                <a:cs typeface="+mn-ea"/>
                <a:sym typeface="+mn-lt"/>
              </a:rPr>
              <a:t>Click to add text Related title text, Click to add text Related title text, Click to add text Related title text</a:t>
            </a:r>
            <a:endParaRPr lang="en-GB" altLang="zh-CN" sz="1200">
              <a:solidFill>
                <a:schemeClr val="bg1">
                  <a:lumMod val="50000"/>
                </a:schemeClr>
              </a:solidFill>
              <a:latin typeface="印品黑体" panose="00000500000000000000" pitchFamily="2" charset="-122"/>
              <a:ea typeface="印品黑体" panose="00000500000000000000" pitchFamily="2" charset="-122"/>
              <a:cs typeface="+mn-ea"/>
              <a:sym typeface="+mn-lt"/>
            </a:endParaRPr>
          </a:p>
        </p:txBody>
      </p:sp>
      <p:sp>
        <p:nvSpPr>
          <p:cNvPr id="58" name="矩形 8">
            <a:extLst>
              <a:ext uri="{FF2B5EF4-FFF2-40B4-BE49-F238E27FC236}">
                <a16:creationId xmlns:a16="http://schemas.microsoft.com/office/drawing/2014/main" id="{1CA40807-048B-41F0-9A96-32F50EE9F6FE}"/>
              </a:ext>
            </a:extLst>
          </p:cNvPr>
          <p:cNvSpPr/>
          <p:nvPr/>
        </p:nvSpPr>
        <p:spPr>
          <a:xfrm>
            <a:off x="1453372" y="181895"/>
            <a:ext cx="3918822" cy="63158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lnSpc>
                <a:spcPct val="120000"/>
              </a:lnSpc>
            </a:pPr>
            <a:r>
              <a:rPr lang="en-US" altLang="zh-CN"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rPr>
              <a:t>Title text added</a:t>
            </a:r>
            <a:endParaRPr lang="zh-CN" altLang="en-US" sz="3200" b="1">
              <a:gradFill>
                <a:gsLst>
                  <a:gs pos="71500">
                    <a:schemeClr val="accent2">
                      <a:lumMod val="60000"/>
                      <a:lumOff val="40000"/>
                    </a:schemeClr>
                  </a:gs>
                  <a:gs pos="0">
                    <a:schemeClr val="accent2"/>
                  </a:gs>
                  <a:gs pos="100000">
                    <a:schemeClr val="accent2">
                      <a:lumMod val="75000"/>
                    </a:schemeClr>
                  </a:gs>
                </a:gsLst>
                <a:lin ang="5400000" scaled="1"/>
              </a:gradFill>
              <a:latin typeface="Century Gothic" panose="020B0502020202020204" pitchFamily="34" charset="0"/>
            </a:endParaRPr>
          </a:p>
        </p:txBody>
      </p:sp>
    </p:spTree>
    <p:extLst>
      <p:ext uri="{BB962C8B-B14F-4D97-AF65-F5344CB8AC3E}">
        <p14:creationId xmlns:p14="http://schemas.microsoft.com/office/powerpoint/2010/main" val="6290030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FC36658-C640-4FD7-A20F-62A7EDE7D48F}"/>
              </a:ext>
            </a:extLst>
          </p:cNvPr>
          <p:cNvSpPr txBox="1"/>
          <p:nvPr/>
        </p:nvSpPr>
        <p:spPr>
          <a:xfrm>
            <a:off x="6392606" y="2543401"/>
            <a:ext cx="3318537" cy="1107996"/>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ct val="0"/>
              </a:spcBef>
              <a:spcAft>
                <a:spcPct val="0"/>
              </a:spcAft>
              <a:buClrTx/>
              <a:buSzTx/>
              <a:buFontTx/>
              <a:buNone/>
              <a:defRPr/>
            </a:pPr>
            <a:r>
              <a:rPr kumimoji="0" lang="en-US" altLang="zh-CN" sz="6600" b="1" i="0" u="none" strike="noStrike" kern="1200" cap="none" spc="0" normalizeH="0" baseline="0" noProof="0">
                <a:ln>
                  <a:noFill/>
                </a:ln>
                <a:solidFill>
                  <a:schemeClr val="accent3">
                    <a:lumMod val="60000"/>
                    <a:lumOff val="40000"/>
                  </a:schemeClr>
                </a:solidFill>
                <a:effectLst/>
                <a:uLnTx/>
                <a:uFillTx/>
                <a:latin typeface="Century Gothic" panose="020B0502020202020204" pitchFamily="34" charset="0"/>
                <a:ea typeface="微软雅黑"/>
              </a:rPr>
              <a:t>PART 01</a:t>
            </a:r>
            <a:endParaRPr kumimoji="0" lang="zh-CN" altLang="en-US" sz="6600" b="1" i="0" u="none" strike="noStrike" kern="1200" cap="none" spc="0" normalizeH="0" baseline="0" noProof="0">
              <a:ln>
                <a:noFill/>
              </a:ln>
              <a:solidFill>
                <a:schemeClr val="accent3">
                  <a:lumMod val="60000"/>
                  <a:lumOff val="40000"/>
                </a:schemeClr>
              </a:solidFill>
              <a:effectLst/>
              <a:uLnTx/>
              <a:uFillTx/>
              <a:latin typeface="Century Gothic" panose="020B0502020202020204" pitchFamily="34" charset="0"/>
              <a:ea typeface="微软雅黑"/>
            </a:endParaRPr>
          </a:p>
        </p:txBody>
      </p:sp>
      <p:cxnSp>
        <p:nvCxnSpPr>
          <p:cNvPr id="3" name="直接连接符 2">
            <a:extLst>
              <a:ext uri="{FF2B5EF4-FFF2-40B4-BE49-F238E27FC236}">
                <a16:creationId xmlns:a16="http://schemas.microsoft.com/office/drawing/2014/main" id="{73390FFC-BBB0-4A1A-B791-78422E009A6D}"/>
              </a:ext>
            </a:extLst>
          </p:cNvPr>
          <p:cNvCxnSpPr/>
          <p:nvPr/>
        </p:nvCxnSpPr>
        <p:spPr>
          <a:xfrm>
            <a:off x="6516431" y="3739050"/>
            <a:ext cx="736600" cy="0"/>
          </a:xfrm>
          <a:prstGeom prst="line">
            <a:avLst/>
          </a:prstGeom>
          <a:ln w="38100" cap="rnd">
            <a:gradFill flip="none" rotWithShape="1">
              <a:gsLst>
                <a:gs pos="0">
                  <a:schemeClr val="tx1">
                    <a:lumMod val="50000"/>
                    <a:lumOff val="50000"/>
                  </a:schemeClr>
                </a:gs>
                <a:gs pos="100000">
                  <a:schemeClr val="bg1">
                    <a:lumMod val="75000"/>
                  </a:schemeClr>
                </a:gs>
              </a:gsLst>
              <a:lin ang="2700000" scaled="1"/>
            </a:gradFill>
            <a:round/>
          </a:ln>
        </p:spPr>
        <p:style>
          <a:lnRef idx="1">
            <a:schemeClr val="accent1"/>
          </a:lnRef>
          <a:fillRef idx="0">
            <a:schemeClr val="accent1"/>
          </a:fillRef>
          <a:effectRef idx="0">
            <a:schemeClr val="accent1"/>
          </a:effectRef>
          <a:fontRef idx="minor">
            <a:schemeClr val="tx1"/>
          </a:fontRef>
        </p:style>
      </p:cxnSp>
      <p:grpSp>
        <p:nvGrpSpPr>
          <p:cNvPr id="4" name="组合 3">
            <a:extLst>
              <a:ext uri="{FF2B5EF4-FFF2-40B4-BE49-F238E27FC236}">
                <a16:creationId xmlns:a16="http://schemas.microsoft.com/office/drawing/2014/main" id="{CB7FAC5E-AA70-4BB0-AD36-BF77F85D321C}"/>
              </a:ext>
            </a:extLst>
          </p:cNvPr>
          <p:cNvGrpSpPr/>
          <p:nvPr/>
        </p:nvGrpSpPr>
        <p:grpSpPr>
          <a:xfrm>
            <a:off x="6350833" y="3829441"/>
            <a:ext cx="4252135" cy="2061528"/>
            <a:chOff x="2714127" y="256321"/>
            <a:chExt cx="4252135" cy="2061528"/>
          </a:xfrm>
        </p:grpSpPr>
        <p:sp>
          <p:nvSpPr>
            <p:cNvPr id="5" name="文本框 4">
              <a:extLst>
                <a:ext uri="{FF2B5EF4-FFF2-40B4-BE49-F238E27FC236}">
                  <a16:creationId xmlns:a16="http://schemas.microsoft.com/office/drawing/2014/main" id="{55F16A8B-0AB3-4BA8-8EC7-098AB43C4AED}"/>
                </a:ext>
              </a:extLst>
            </p:cNvPr>
            <p:cNvSpPr txBox="1"/>
            <p:nvPr/>
          </p:nvSpPr>
          <p:spPr>
            <a:xfrm>
              <a:off x="2755901" y="256321"/>
              <a:ext cx="3776248" cy="1077218"/>
            </a:xfrm>
            <a:prstGeom prst="rect">
              <a:avLst/>
            </a:prstGeom>
            <a:noFill/>
          </p:spPr>
          <p:txBody>
            <a:bodyPr wrap="square" rtlCol="0">
              <a:spAutoFit/>
              <a:scene3d>
                <a:camera prst="orthographicFront"/>
                <a:lightRig rig="threePt" dir="t"/>
              </a:scene3d>
              <a:sp3d contourW="12700"/>
            </a:bodyPr>
            <a:lstStyle/>
            <a:p>
              <a:pPr lvl="0">
                <a:defRPr/>
              </a:pPr>
              <a:r>
                <a:rPr lang="en-US" altLang="zh-CN" sz="3200" b="1">
                  <a:solidFill>
                    <a:srgbClr val="3494BA"/>
                  </a:solidFill>
                </a:rPr>
                <a:t>Stage marketing strategy</a:t>
              </a:r>
              <a:endParaRPr lang="zh-CN" altLang="en-US" sz="3200" b="1">
                <a:solidFill>
                  <a:srgbClr val="3494BA"/>
                </a:solidFill>
              </a:endParaRPr>
            </a:p>
          </p:txBody>
        </p:sp>
        <p:sp>
          <p:nvSpPr>
            <p:cNvPr id="6" name="文本框 5">
              <a:extLst>
                <a:ext uri="{FF2B5EF4-FFF2-40B4-BE49-F238E27FC236}">
                  <a16:creationId xmlns:a16="http://schemas.microsoft.com/office/drawing/2014/main" id="{14104D51-ACBD-4032-824D-B8AC598F573A}"/>
                </a:ext>
              </a:extLst>
            </p:cNvPr>
            <p:cNvSpPr txBox="1"/>
            <p:nvPr/>
          </p:nvSpPr>
          <p:spPr>
            <a:xfrm>
              <a:off x="2714127" y="1429593"/>
              <a:ext cx="4252135" cy="888256"/>
            </a:xfrm>
            <a:prstGeom prst="rect">
              <a:avLst/>
            </a:prstGeom>
            <a:noFill/>
          </p:spPr>
          <p:txBody>
            <a:bodyPr wrap="square" rtlCol="0">
              <a:spAutoFit/>
              <a:scene3d>
                <a:camera prst="orthographicFront"/>
                <a:lightRig rig="threePt" dir="t"/>
              </a:scene3d>
              <a:sp3d contourW="12700"/>
            </a:bodyPr>
            <a:lstStyle/>
            <a:p>
              <a:pPr lvl="0">
                <a:lnSpc>
                  <a:spcPct val="150000"/>
                </a:lnSpc>
                <a:defRPr/>
              </a:pPr>
              <a:r>
                <a:rPr kumimoji="0" lang="en-US" altLang="zh-CN" sz="1200" b="0" i="0" u="none" strike="noStrike" kern="1200" cap="none" spc="0" normalizeH="0" baseline="0" noProof="0">
                  <a:ln>
                    <a:noFill/>
                  </a:ln>
                  <a:effectLst/>
                  <a:uLnTx/>
                  <a:uFillTx/>
                  <a:latin typeface="Century Gothic" panose="020B0502020202020204" pitchFamily="34" charset="0"/>
                  <a:ea typeface="微软雅黑"/>
                </a:rPr>
                <a:t>presentation and make it into a film to wider </a:t>
              </a:r>
              <a:r>
                <a:rPr lang="en-US" altLang="zh-CN" sz="1200">
                  <a:latin typeface="Century Gothic" panose="020B0502020202020204" pitchFamily="34" charset="0"/>
                </a:rPr>
                <a:t>fielpresentation and make it into a film to wider fieldpresentation and make it into a film to wider field</a:t>
              </a:r>
            </a:p>
          </p:txBody>
        </p:sp>
      </p:grpSp>
      <p:pic>
        <p:nvPicPr>
          <p:cNvPr id="240" name="Imagen 239">
            <a:extLst>
              <a:ext uri="{FF2B5EF4-FFF2-40B4-BE49-F238E27FC236}">
                <a16:creationId xmlns:a16="http://schemas.microsoft.com/office/drawing/2014/main" id="{AF48B082-8423-4752-8BA0-92E4410018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2888" y="40630"/>
            <a:ext cx="4692807" cy="6817370"/>
          </a:xfrm>
          <a:prstGeom prst="rect">
            <a:avLst/>
          </a:prstGeom>
        </p:spPr>
      </p:pic>
    </p:spTree>
    <p:extLst>
      <p:ext uri="{BB962C8B-B14F-4D97-AF65-F5344CB8AC3E}">
        <p14:creationId xmlns:p14="http://schemas.microsoft.com/office/powerpoint/2010/main" val="376347893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7"/>
  <p:tag name="MH_TYPE" val="Other"/>
</p:tagLst>
</file>

<file path=ppt/tags/tag11.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8"/>
  <p:tag name="MH_TYPE" val="Other"/>
</p:tagLst>
</file>

<file path=ppt/tags/tag1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9"/>
  <p:tag name="MH_TYPE" val="Other"/>
</p:tagLst>
</file>

<file path=ppt/tags/tag1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4"/>
  <p:tag name="MH_TYPE" val="Other"/>
</p:tagLst>
</file>

<file path=ppt/tags/tag1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5"/>
  <p:tag name="MH_TYPE" val="Other"/>
</p:tagLst>
</file>

<file path=ppt/tags/tag1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6"/>
  <p:tag name="MH_TYPE" val="Other"/>
</p:tagLst>
</file>

<file path=ppt/tags/tag16.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1"/>
  <p:tag name="MH_TYPE" val="Other"/>
</p:tagLst>
</file>

<file path=ppt/tags/tag1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2"/>
  <p:tag name="MH_TYPE" val="Other"/>
</p:tagLst>
</file>

<file path=ppt/tags/tag1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3"/>
  <p:tag name="MH_TYPE" val="Other"/>
</p:tagLst>
</file>

<file path=ppt/tags/tag2.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1"/>
  <p:tag name="MH_TYPE" val="SubTitle"/>
</p:tagLst>
</file>

<file path=ppt/tags/tag3.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2"/>
  <p:tag name="MH_TYPE" val="SubTitle"/>
</p:tagLst>
</file>

<file path=ppt/tags/tag4.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3"/>
  <p:tag name="MH_TYPE" val="SubTitle"/>
</p:tagLst>
</file>

<file path=ppt/tags/tag5.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4"/>
  <p:tag name="MH_TYPE" val="SubTitle"/>
</p:tagLst>
</file>

<file path=ppt/tags/tag6.xml><?xml version="1.0" encoding="utf-8"?>
<p:tagLst xmlns:a="http://schemas.openxmlformats.org/drawingml/2006/main" xmlns:r="http://schemas.openxmlformats.org/officeDocument/2006/relationships" xmlns:p="http://schemas.openxmlformats.org/presentationml/2006/main">
  <p:tag name="ID" val="553512"/>
  <p:tag name="MH" val="20160830110146"/>
  <p:tag name="MH_LIBRARY" val="CONTENTS"/>
  <p:tag name="MH_TYPE" val="OTHERS"/>
</p:tagLst>
</file>

<file path=ppt/tags/tag7.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10"/>
  <p:tag name="MH_TYPE" val="Other"/>
</p:tagLst>
</file>

<file path=ppt/tags/tag8.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11"/>
  <p:tag name="MH_TYPE" val="Other"/>
</p:tagLst>
</file>

<file path=ppt/tags/tag9.xml><?xml version="1.0" encoding="utf-8"?>
<p:tagLst xmlns:a="http://schemas.openxmlformats.org/drawingml/2006/main" xmlns:r="http://schemas.openxmlformats.org/officeDocument/2006/relationships" xmlns:p="http://schemas.openxmlformats.org/presentationml/2006/main">
  <p:tag name="MH" val="20161022192725"/>
  <p:tag name="MH_LIBRARY" val="GRAPHIC"/>
  <p:tag name="MH_ORDER" val="12"/>
  <p:tag name="MH_TYPE" val="Other"/>
</p:tagLst>
</file>

<file path=ppt/theme/theme1.xml><?xml version="1.0" encoding="utf-8"?>
<a:theme xmlns:a="http://schemas.openxmlformats.org/drawingml/2006/main" name="包图主题2">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1468</TotalTime>
  <Words>2815</Words>
  <Application>Microsoft Office PowerPoint</Application>
  <PresentationFormat>Panorámica</PresentationFormat>
  <Paragraphs>328</Paragraphs>
  <Slides>34</Slides>
  <Notes>30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34</vt:i4>
      </vt:variant>
    </vt:vector>
  </HeadingPairs>
  <TitlesOfParts>
    <vt:vector size="49" baseType="lpstr">
      <vt:lpstr>等线</vt:lpstr>
      <vt:lpstr>微软雅黑</vt:lpstr>
      <vt:lpstr>Arial</vt:lpstr>
      <vt:lpstr>Arial (Títulos)</vt:lpstr>
      <vt:lpstr>Bahnschrift</vt:lpstr>
      <vt:lpstr>Barlow</vt:lpstr>
      <vt:lpstr>Calibri</vt:lpstr>
      <vt:lpstr>Century Gothic</vt:lpstr>
      <vt:lpstr>DM Sans</vt:lpstr>
      <vt:lpstr>Roboto</vt:lpstr>
      <vt:lpstr>Source Sans Pro</vt:lpstr>
      <vt:lpstr>Wingdings</vt:lpstr>
      <vt:lpstr>印品黑体</vt:lpstr>
      <vt:lpstr>造字工房力黑（非商用）常规体</vt:lpstr>
      <vt:lpstr>包图主题2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This is your presentation title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mangagastrica</dc:title>
  <dc:creator>Grym</dc:creator>
  <cp:lastModifiedBy>Franklin</cp:lastModifiedBy>
  <cp:revision>101</cp:revision>
  <dcterms:created xsi:type="dcterms:W3CDTF">2017-08-18T03:02:00Z</dcterms:created>
  <dcterms:modified xsi:type="dcterms:W3CDTF">2023-09-07T12:21:04Z</dcterms:modified>
  <cp:category>slidesppt.net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