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6"/>
  </p:notesMasterIdLst>
  <p:handoutMasterIdLst>
    <p:handoutMasterId r:id="rId37"/>
  </p:handoutMasterIdLst>
  <p:sldIdLst>
    <p:sldId id="273" r:id="rId4"/>
    <p:sldId id="320" r:id="rId5"/>
    <p:sldId id="275" r:id="rId6"/>
    <p:sldId id="276" r:id="rId7"/>
    <p:sldId id="319" r:id="rId8"/>
    <p:sldId id="283" r:id="rId9"/>
    <p:sldId id="279" r:id="rId10"/>
    <p:sldId id="285" r:id="rId11"/>
    <p:sldId id="287" r:id="rId12"/>
    <p:sldId id="286" r:id="rId13"/>
    <p:sldId id="270" r:id="rId14"/>
    <p:sldId id="288" r:id="rId15"/>
    <p:sldId id="290" r:id="rId16"/>
    <p:sldId id="293" r:id="rId17"/>
    <p:sldId id="294" r:id="rId18"/>
    <p:sldId id="321" r:id="rId19"/>
    <p:sldId id="322" r:id="rId20"/>
    <p:sldId id="284" r:id="rId21"/>
    <p:sldId id="306" r:id="rId22"/>
    <p:sldId id="308" r:id="rId23"/>
    <p:sldId id="309" r:id="rId24"/>
    <p:sldId id="310" r:id="rId25"/>
    <p:sldId id="312" r:id="rId26"/>
    <p:sldId id="315" r:id="rId27"/>
    <p:sldId id="281" r:id="rId28"/>
    <p:sldId id="1079" r:id="rId29"/>
    <p:sldId id="1071" r:id="rId30"/>
    <p:sldId id="271" r:id="rId31"/>
    <p:sldId id="323" r:id="rId32"/>
    <p:sldId id="436" r:id="rId33"/>
    <p:sldId id="437" r:id="rId34"/>
    <p:sldId id="1078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26"/>
    <a:srgbClr val="E6CFAD"/>
    <a:srgbClr val="C4C4C2"/>
    <a:srgbClr val="FFAF75"/>
    <a:srgbClr val="DDA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0" autoAdjust="0"/>
  </p:normalViewPr>
  <p:slideViewPr>
    <p:cSldViewPr snapToGrid="0" showGuides="1">
      <p:cViewPr varScale="1">
        <p:scale>
          <a:sx n="65" d="100"/>
          <a:sy n="65" d="100"/>
        </p:scale>
        <p:origin x="858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DB88-03DB-4D2C-864C-A2AB20C5F1AA}" type="datetimeFigureOut">
              <a:rPr lang="es-PE" smtClean="0"/>
              <a:t>9/09/2023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EAB8-1A68-4DE8-A009-8DFC025F19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18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0208-4BFD-4561-93E7-B45304A1BCD4}" type="datetimeFigureOut">
              <a:rPr lang="LID4096" smtClean="0"/>
              <a:t>09/09/2023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D098-6836-466C-B821-3C9CB7CFAC20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64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3312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149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046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525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8067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037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5427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5557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7733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6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30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8603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31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0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324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7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229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642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114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661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91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200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D098-6836-466C-B821-3C9CB7CFAC20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72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5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0331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6" y="131813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8092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9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4"/>
            <a:ext cx="2232248" cy="1861364"/>
            <a:chOff x="1476865" y="1876876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5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DDA83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890577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4FA475-9F8A-857B-1632-D5E26DB4ADB3}"/>
              </a:ext>
            </a:extLst>
          </p:cNvPr>
          <p:cNvSpPr/>
          <p:nvPr userDrawn="1"/>
        </p:nvSpPr>
        <p:spPr>
          <a:xfrm rot="16200000">
            <a:off x="5747085" y="429125"/>
            <a:ext cx="697831" cy="1219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1" r:id="rId3"/>
    <p:sldLayoutId id="2147483682" r:id="rId4"/>
    <p:sldLayoutId id="214748368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58" r:id="rId3"/>
    <p:sldLayoutId id="2147483678" r:id="rId4"/>
    <p:sldLayoutId id="2147483676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9" r:id="rId11"/>
    <p:sldLayoutId id="2147483671" r:id="rId12"/>
    <p:sldLayoutId id="2147483672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86015D-A3B3-442C-ACA9-75BD9FD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33894" cy="6891946"/>
          </a:xfrm>
          <a:prstGeom prst="rect">
            <a:avLst/>
          </a:prstGeom>
        </p:spPr>
      </p:pic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3C33636-AFF5-49B2-97A4-9EBE82C54502}"/>
              </a:ext>
            </a:extLst>
          </p:cNvPr>
          <p:cNvSpPr/>
          <p:nvPr/>
        </p:nvSpPr>
        <p:spPr>
          <a:xfrm rot="10800000" flipH="1">
            <a:off x="7703402" y="-19900"/>
            <a:ext cx="4488598" cy="6897800"/>
          </a:xfrm>
          <a:custGeom>
            <a:avLst/>
            <a:gdLst>
              <a:gd name="connsiteX0" fmla="*/ 2037449 w 9788014"/>
              <a:gd name="connsiteY0" fmla="*/ 1 h 6858002"/>
              <a:gd name="connsiteX1" fmla="*/ 4778478 w 9788014"/>
              <a:gd name="connsiteY1" fmla="*/ 1 h 6858002"/>
              <a:gd name="connsiteX2" fmla="*/ 4778478 w 9788014"/>
              <a:gd name="connsiteY2" fmla="*/ 6858002 h 6858002"/>
              <a:gd name="connsiteX3" fmla="*/ 0 w 9788014"/>
              <a:gd name="connsiteY3" fmla="*/ 2050026 h 6858002"/>
              <a:gd name="connsiteX4" fmla="*/ 4778479 w 9788014"/>
              <a:gd name="connsiteY4" fmla="*/ 0 h 6858002"/>
              <a:gd name="connsiteX5" fmla="*/ 9788014 w 9788014"/>
              <a:gd name="connsiteY5" fmla="*/ 0 h 6858002"/>
              <a:gd name="connsiteX6" fmla="*/ 9788014 w 9788014"/>
              <a:gd name="connsiteY6" fmla="*/ 6858000 h 6858002"/>
              <a:gd name="connsiteX7" fmla="*/ 4778479 w 9788014"/>
              <a:gd name="connsiteY7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8014" h="6858002">
                <a:moveTo>
                  <a:pt x="2037449" y="1"/>
                </a:moveTo>
                <a:lnTo>
                  <a:pt x="4778478" y="1"/>
                </a:lnTo>
                <a:lnTo>
                  <a:pt x="4778478" y="6858002"/>
                </a:lnTo>
                <a:lnTo>
                  <a:pt x="0" y="2050026"/>
                </a:lnTo>
                <a:close/>
                <a:moveTo>
                  <a:pt x="4778479" y="0"/>
                </a:moveTo>
                <a:lnTo>
                  <a:pt x="9788014" y="0"/>
                </a:lnTo>
                <a:lnTo>
                  <a:pt x="9788014" y="6858000"/>
                </a:lnTo>
                <a:lnTo>
                  <a:pt x="4778479" y="6858000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id="{2DCA981F-4A63-4A90-8A5B-50DC872264AC}"/>
              </a:ext>
            </a:extLst>
          </p:cNvPr>
          <p:cNvSpPr/>
          <p:nvPr/>
        </p:nvSpPr>
        <p:spPr>
          <a:xfrm>
            <a:off x="5281535" y="3259394"/>
            <a:ext cx="6910465" cy="359860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 txBox="1"/>
          <p:nvPr/>
        </p:nvSpPr>
        <p:spPr>
          <a:xfrm>
            <a:off x="-893606" y="2664080"/>
            <a:ext cx="14526986" cy="2602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</a:t>
            </a:r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6742" y="5095307"/>
            <a:ext cx="4963713" cy="751121"/>
          </a:xfrm>
          <a:prstGeom prst="rect">
            <a:avLst/>
          </a:prstGeom>
          <a:solidFill>
            <a:srgbClr val="DDA826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Templates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58106" y="5988353"/>
            <a:ext cx="3976725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1400">
                <a:solidFill>
                  <a:schemeClr val="bg1"/>
                </a:solidFill>
              </a:rPr>
              <a:t>Insert the Sub Title of Your Presentation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7" name="Trapecio 26">
            <a:extLst>
              <a:ext uri="{FF2B5EF4-FFF2-40B4-BE49-F238E27FC236}">
                <a16:creationId xmlns:a16="http://schemas.microsoft.com/office/drawing/2014/main" id="{82ADD809-CE82-4BD2-AC94-14049B2D9A87}"/>
              </a:ext>
            </a:extLst>
          </p:cNvPr>
          <p:cNvSpPr/>
          <p:nvPr/>
        </p:nvSpPr>
        <p:spPr>
          <a:xfrm>
            <a:off x="1243263" y="6577263"/>
            <a:ext cx="9705473" cy="280737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4" name="TextBox 59">
            <a:extLst>
              <a:ext uri="{FF2B5EF4-FFF2-40B4-BE49-F238E27FC236}">
                <a16:creationId xmlns:a16="http://schemas.microsoft.com/office/drawing/2014/main" id="{D3A80DC2-B37D-4DC4-BD8F-F252F84E6F03}"/>
              </a:ext>
            </a:extLst>
          </p:cNvPr>
          <p:cNvSpPr txBox="1"/>
          <p:nvPr/>
        </p:nvSpPr>
        <p:spPr>
          <a:xfrm>
            <a:off x="7005711" y="2216682"/>
            <a:ext cx="37306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áfico 10">
            <a:extLst>
              <a:ext uri="{FF2B5EF4-FFF2-40B4-BE49-F238E27FC236}">
                <a16:creationId xmlns:a16="http://schemas.microsoft.com/office/drawing/2014/main" id="{4FFFF487-C110-4B77-99CB-44753DF9B1B0}"/>
              </a:ext>
            </a:extLst>
          </p:cNvPr>
          <p:cNvGrpSpPr/>
          <p:nvPr/>
        </p:nvGrpSpPr>
        <p:grpSpPr>
          <a:xfrm>
            <a:off x="154974" y="139820"/>
            <a:ext cx="928238" cy="890493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6" name="Forma libre: forma 30">
              <a:extLst>
                <a:ext uri="{FF2B5EF4-FFF2-40B4-BE49-F238E27FC236}">
                  <a16:creationId xmlns:a16="http://schemas.microsoft.com/office/drawing/2014/main" id="{A95FF9D5-B161-4B20-942A-4ECDFC119B5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DDA83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57" name="Forma libre: forma 31">
              <a:extLst>
                <a:ext uri="{FF2B5EF4-FFF2-40B4-BE49-F238E27FC236}">
                  <a16:creationId xmlns:a16="http://schemas.microsoft.com/office/drawing/2014/main" id="{BD43EC3B-7AE5-445D-9D14-507F351D583E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5E07EF-2F4A-40C5-98FE-E8C15493A7D7}"/>
              </a:ext>
            </a:extLst>
          </p:cNvPr>
          <p:cNvSpPr/>
          <p:nvPr/>
        </p:nvSpPr>
        <p:spPr>
          <a:xfrm>
            <a:off x="5555730" y="679269"/>
            <a:ext cx="1306286" cy="5498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E09CDD6-B7AA-4CE1-9639-6A79ABDBD9A0}"/>
              </a:ext>
            </a:extLst>
          </p:cNvPr>
          <p:cNvSpPr/>
          <p:nvPr/>
        </p:nvSpPr>
        <p:spPr>
          <a:xfrm>
            <a:off x="5488186" y="609602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BDC231-9CF9-490D-94C0-DF92563CBB79}"/>
              </a:ext>
            </a:extLst>
          </p:cNvPr>
          <p:cNvGrpSpPr/>
          <p:nvPr/>
        </p:nvGrpSpPr>
        <p:grpSpPr>
          <a:xfrm>
            <a:off x="5555731" y="1192756"/>
            <a:ext cx="1320026" cy="986571"/>
            <a:chOff x="5399315" y="1192756"/>
            <a:chExt cx="1320026" cy="9865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030DA8-7A4A-4480-A473-39A28DD8996A}"/>
                </a:ext>
              </a:extLst>
            </p:cNvPr>
            <p:cNvGrpSpPr/>
            <p:nvPr userDrawn="1"/>
          </p:nvGrpSpPr>
          <p:grpSpPr>
            <a:xfrm>
              <a:off x="5815043" y="1192756"/>
              <a:ext cx="488568" cy="585942"/>
              <a:chOff x="6761163" y="2984500"/>
              <a:chExt cx="915988" cy="1098550"/>
            </a:xfrm>
            <a:noFill/>
          </p:grpSpPr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id="{4F3FB4EC-E081-473F-9DE9-67587E3862B2}"/>
                  </a:ext>
                </a:extLst>
              </p:cNvPr>
              <p:cNvSpPr/>
              <p:nvPr/>
            </p:nvSpPr>
            <p:spPr bwMode="auto">
              <a:xfrm>
                <a:off x="7046913" y="2984500"/>
                <a:ext cx="361950" cy="239713"/>
              </a:xfrm>
              <a:custGeom>
                <a:avLst/>
                <a:gdLst>
                  <a:gd name="T0" fmla="*/ 434 w 741"/>
                  <a:gd name="T1" fmla="*/ 127 h 492"/>
                  <a:gd name="T2" fmla="*/ 434 w 741"/>
                  <a:gd name="T3" fmla="*/ 74 h 492"/>
                  <a:gd name="T4" fmla="*/ 462 w 741"/>
                  <a:gd name="T5" fmla="*/ 38 h 492"/>
                  <a:gd name="T6" fmla="*/ 424 w 741"/>
                  <a:gd name="T7" fmla="*/ 0 h 492"/>
                  <a:gd name="T8" fmla="*/ 317 w 741"/>
                  <a:gd name="T9" fmla="*/ 0 h 492"/>
                  <a:gd name="T10" fmla="*/ 279 w 741"/>
                  <a:gd name="T11" fmla="*/ 38 h 492"/>
                  <a:gd name="T12" fmla="*/ 307 w 741"/>
                  <a:gd name="T13" fmla="*/ 74 h 492"/>
                  <a:gd name="T14" fmla="*/ 307 w 741"/>
                  <a:gd name="T15" fmla="*/ 127 h 492"/>
                  <a:gd name="T16" fmla="*/ 0 w 741"/>
                  <a:gd name="T17" fmla="*/ 492 h 492"/>
                  <a:gd name="T18" fmla="*/ 741 w 741"/>
                  <a:gd name="T19" fmla="*/ 492 h 492"/>
                  <a:gd name="T20" fmla="*/ 434 w 741"/>
                  <a:gd name="T21" fmla="*/ 1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492">
                    <a:moveTo>
                      <a:pt x="434" y="127"/>
                    </a:moveTo>
                    <a:lnTo>
                      <a:pt x="434" y="74"/>
                    </a:lnTo>
                    <a:cubicBezTo>
                      <a:pt x="450" y="70"/>
                      <a:pt x="462" y="55"/>
                      <a:pt x="462" y="38"/>
                    </a:cubicBezTo>
                    <a:cubicBezTo>
                      <a:pt x="462" y="17"/>
                      <a:pt x="445" y="0"/>
                      <a:pt x="424" y="0"/>
                    </a:cubicBezTo>
                    <a:lnTo>
                      <a:pt x="317" y="0"/>
                    </a:lnTo>
                    <a:cubicBezTo>
                      <a:pt x="296" y="0"/>
                      <a:pt x="279" y="17"/>
                      <a:pt x="279" y="38"/>
                    </a:cubicBezTo>
                    <a:cubicBezTo>
                      <a:pt x="279" y="55"/>
                      <a:pt x="291" y="70"/>
                      <a:pt x="307" y="74"/>
                    </a:cubicBezTo>
                    <a:lnTo>
                      <a:pt x="307" y="127"/>
                    </a:lnTo>
                    <a:cubicBezTo>
                      <a:pt x="133" y="157"/>
                      <a:pt x="0" y="309"/>
                      <a:pt x="0" y="492"/>
                    </a:cubicBezTo>
                    <a:lnTo>
                      <a:pt x="741" y="492"/>
                    </a:lnTo>
                    <a:cubicBezTo>
                      <a:pt x="741" y="309"/>
                      <a:pt x="608" y="157"/>
                      <a:pt x="434" y="127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B8384EC4-C388-43F6-ACE5-3F559A46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1163" y="3238500"/>
                <a:ext cx="915988" cy="844550"/>
              </a:xfrm>
              <a:custGeom>
                <a:avLst/>
                <a:gdLst>
                  <a:gd name="T0" fmla="*/ 343 w 1880"/>
                  <a:gd name="T1" fmla="*/ 832 h 1735"/>
                  <a:gd name="T2" fmla="*/ 150 w 1880"/>
                  <a:gd name="T3" fmla="*/ 493 h 1735"/>
                  <a:gd name="T4" fmla="*/ 537 w 1880"/>
                  <a:gd name="T5" fmla="*/ 506 h 1735"/>
                  <a:gd name="T6" fmla="*/ 462 w 1880"/>
                  <a:gd name="T7" fmla="*/ 944 h 1735"/>
                  <a:gd name="T8" fmla="*/ 1862 w 1880"/>
                  <a:gd name="T9" fmla="*/ 248 h 1735"/>
                  <a:gd name="T10" fmla="*/ 1765 w 1880"/>
                  <a:gd name="T11" fmla="*/ 238 h 1735"/>
                  <a:gd name="T12" fmla="*/ 1733 w 1880"/>
                  <a:gd name="T13" fmla="*/ 262 h 1735"/>
                  <a:gd name="T14" fmla="*/ 1694 w 1880"/>
                  <a:gd name="T15" fmla="*/ 294 h 1735"/>
                  <a:gd name="T16" fmla="*/ 1551 w 1880"/>
                  <a:gd name="T17" fmla="*/ 397 h 1735"/>
                  <a:gd name="T18" fmla="*/ 1396 w 1880"/>
                  <a:gd name="T19" fmla="*/ 573 h 1735"/>
                  <a:gd name="T20" fmla="*/ 1387 w 1880"/>
                  <a:gd name="T21" fmla="*/ 584 h 1735"/>
                  <a:gd name="T22" fmla="*/ 1334 w 1880"/>
                  <a:gd name="T23" fmla="*/ 108 h 1735"/>
                  <a:gd name="T24" fmla="*/ 1334 w 1880"/>
                  <a:gd name="T25" fmla="*/ 0 h 1735"/>
                  <a:gd name="T26" fmla="*/ 522 w 1880"/>
                  <a:gd name="T27" fmla="*/ 54 h 1735"/>
                  <a:gd name="T28" fmla="*/ 588 w 1880"/>
                  <a:gd name="T29" fmla="*/ 108 h 1735"/>
                  <a:gd name="T30" fmla="*/ 595 w 1880"/>
                  <a:gd name="T31" fmla="*/ 134 h 1735"/>
                  <a:gd name="T32" fmla="*/ 594 w 1880"/>
                  <a:gd name="T33" fmla="*/ 322 h 1735"/>
                  <a:gd name="T34" fmla="*/ 294 w 1880"/>
                  <a:gd name="T35" fmla="*/ 243 h 1735"/>
                  <a:gd name="T36" fmla="*/ 16 w 1880"/>
                  <a:gd name="T37" fmla="*/ 492 h 1735"/>
                  <a:gd name="T38" fmla="*/ 308 w 1880"/>
                  <a:gd name="T39" fmla="*/ 960 h 1735"/>
                  <a:gd name="T40" fmla="*/ 298 w 1880"/>
                  <a:gd name="T41" fmla="*/ 1179 h 1735"/>
                  <a:gd name="T42" fmla="*/ 416 w 1880"/>
                  <a:gd name="T43" fmla="*/ 1226 h 1735"/>
                  <a:gd name="T44" fmla="*/ 423 w 1880"/>
                  <a:gd name="T45" fmla="*/ 1385 h 1735"/>
                  <a:gd name="T46" fmla="*/ 518 w 1880"/>
                  <a:gd name="T47" fmla="*/ 1606 h 1735"/>
                  <a:gd name="T48" fmla="*/ 496 w 1880"/>
                  <a:gd name="T49" fmla="*/ 1637 h 1735"/>
                  <a:gd name="T50" fmla="*/ 430 w 1880"/>
                  <a:gd name="T51" fmla="*/ 1735 h 1735"/>
                  <a:gd name="T52" fmla="*/ 470 w 1880"/>
                  <a:gd name="T53" fmla="*/ 1735 h 1735"/>
                  <a:gd name="T54" fmla="*/ 597 w 1880"/>
                  <a:gd name="T55" fmla="*/ 1735 h 1735"/>
                  <a:gd name="T56" fmla="*/ 619 w 1880"/>
                  <a:gd name="T57" fmla="*/ 1735 h 1735"/>
                  <a:gd name="T58" fmla="*/ 635 w 1880"/>
                  <a:gd name="T59" fmla="*/ 1735 h 1735"/>
                  <a:gd name="T60" fmla="*/ 1444 w 1880"/>
                  <a:gd name="T61" fmla="*/ 1735 h 1735"/>
                  <a:gd name="T62" fmla="*/ 1517 w 1880"/>
                  <a:gd name="T63" fmla="*/ 1704 h 1735"/>
                  <a:gd name="T64" fmla="*/ 1404 w 1880"/>
                  <a:gd name="T65" fmla="*/ 1637 h 1735"/>
                  <a:gd name="T66" fmla="*/ 1549 w 1880"/>
                  <a:gd name="T67" fmla="*/ 1063 h 1735"/>
                  <a:gd name="T68" fmla="*/ 1551 w 1880"/>
                  <a:gd name="T69" fmla="*/ 1011 h 1735"/>
                  <a:gd name="T70" fmla="*/ 1700 w 1880"/>
                  <a:gd name="T71" fmla="*/ 765 h 1735"/>
                  <a:gd name="T72" fmla="*/ 1699 w 1880"/>
                  <a:gd name="T73" fmla="*/ 716 h 1735"/>
                  <a:gd name="T74" fmla="*/ 1686 w 1880"/>
                  <a:gd name="T75" fmla="*/ 604 h 1735"/>
                  <a:gd name="T76" fmla="*/ 1683 w 1880"/>
                  <a:gd name="T77" fmla="*/ 559 h 1735"/>
                  <a:gd name="T78" fmla="*/ 1744 w 1880"/>
                  <a:gd name="T79" fmla="*/ 369 h 1735"/>
                  <a:gd name="T80" fmla="*/ 1762 w 1880"/>
                  <a:gd name="T81" fmla="*/ 345 h 1735"/>
                  <a:gd name="T82" fmla="*/ 1797 w 1880"/>
                  <a:gd name="T83" fmla="*/ 309 h 1735"/>
                  <a:gd name="T84" fmla="*/ 1872 w 1880"/>
                  <a:gd name="T85" fmla="*/ 255 h 1735"/>
                  <a:gd name="T86" fmla="*/ 1871 w 1880"/>
                  <a:gd name="T87" fmla="*/ 249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0" h="1735">
                    <a:moveTo>
                      <a:pt x="462" y="944"/>
                    </a:moveTo>
                    <a:cubicBezTo>
                      <a:pt x="425" y="904"/>
                      <a:pt x="383" y="868"/>
                      <a:pt x="343" y="832"/>
                    </a:cubicBezTo>
                    <a:cubicBezTo>
                      <a:pt x="271" y="769"/>
                      <a:pt x="181" y="706"/>
                      <a:pt x="148" y="612"/>
                    </a:cubicBezTo>
                    <a:cubicBezTo>
                      <a:pt x="134" y="574"/>
                      <a:pt x="135" y="531"/>
                      <a:pt x="150" y="493"/>
                    </a:cubicBezTo>
                    <a:cubicBezTo>
                      <a:pt x="178" y="416"/>
                      <a:pt x="261" y="365"/>
                      <a:pt x="343" y="373"/>
                    </a:cubicBezTo>
                    <a:cubicBezTo>
                      <a:pt x="424" y="381"/>
                      <a:pt x="494" y="438"/>
                      <a:pt x="537" y="506"/>
                    </a:cubicBezTo>
                    <a:cubicBezTo>
                      <a:pt x="545" y="520"/>
                      <a:pt x="552" y="532"/>
                      <a:pt x="557" y="542"/>
                    </a:cubicBezTo>
                    <a:cubicBezTo>
                      <a:pt x="532" y="678"/>
                      <a:pt x="502" y="813"/>
                      <a:pt x="462" y="944"/>
                    </a:cubicBezTo>
                    <a:close/>
                    <a:moveTo>
                      <a:pt x="1871" y="249"/>
                    </a:moveTo>
                    <a:cubicBezTo>
                      <a:pt x="1868" y="248"/>
                      <a:pt x="1865" y="248"/>
                      <a:pt x="1862" y="248"/>
                    </a:cubicBezTo>
                    <a:cubicBezTo>
                      <a:pt x="1836" y="247"/>
                      <a:pt x="1809" y="244"/>
                      <a:pt x="1780" y="240"/>
                    </a:cubicBezTo>
                    <a:cubicBezTo>
                      <a:pt x="1775" y="240"/>
                      <a:pt x="1770" y="239"/>
                      <a:pt x="1765" y="238"/>
                    </a:cubicBezTo>
                    <a:cubicBezTo>
                      <a:pt x="1764" y="239"/>
                      <a:pt x="1764" y="239"/>
                      <a:pt x="1763" y="239"/>
                    </a:cubicBezTo>
                    <a:cubicBezTo>
                      <a:pt x="1753" y="246"/>
                      <a:pt x="1743" y="254"/>
                      <a:pt x="1733" y="262"/>
                    </a:cubicBezTo>
                    <a:cubicBezTo>
                      <a:pt x="1731" y="263"/>
                      <a:pt x="1728" y="265"/>
                      <a:pt x="1725" y="266"/>
                    </a:cubicBezTo>
                    <a:cubicBezTo>
                      <a:pt x="1714" y="277"/>
                      <a:pt x="1699" y="282"/>
                      <a:pt x="1694" y="294"/>
                    </a:cubicBezTo>
                    <a:cubicBezTo>
                      <a:pt x="1691" y="296"/>
                      <a:pt x="1688" y="299"/>
                      <a:pt x="1685" y="301"/>
                    </a:cubicBezTo>
                    <a:cubicBezTo>
                      <a:pt x="1641" y="334"/>
                      <a:pt x="1592" y="360"/>
                      <a:pt x="1551" y="397"/>
                    </a:cubicBezTo>
                    <a:cubicBezTo>
                      <a:pt x="1548" y="400"/>
                      <a:pt x="1545" y="402"/>
                      <a:pt x="1542" y="405"/>
                    </a:cubicBezTo>
                    <a:cubicBezTo>
                      <a:pt x="1485" y="455"/>
                      <a:pt x="1433" y="511"/>
                      <a:pt x="1396" y="573"/>
                    </a:cubicBezTo>
                    <a:cubicBezTo>
                      <a:pt x="1394" y="575"/>
                      <a:pt x="1393" y="577"/>
                      <a:pt x="1391" y="579"/>
                    </a:cubicBezTo>
                    <a:cubicBezTo>
                      <a:pt x="1390" y="580"/>
                      <a:pt x="1388" y="582"/>
                      <a:pt x="1387" y="584"/>
                    </a:cubicBezTo>
                    <a:cubicBezTo>
                      <a:pt x="1275" y="439"/>
                      <a:pt x="1310" y="179"/>
                      <a:pt x="1322" y="108"/>
                    </a:cubicBezTo>
                    <a:lnTo>
                      <a:pt x="1334" y="108"/>
                    </a:lnTo>
                    <a:cubicBezTo>
                      <a:pt x="1363" y="108"/>
                      <a:pt x="1387" y="84"/>
                      <a:pt x="1387" y="54"/>
                    </a:cubicBezTo>
                    <a:cubicBezTo>
                      <a:pt x="1387" y="24"/>
                      <a:pt x="1363" y="0"/>
                      <a:pt x="1334" y="0"/>
                    </a:cubicBezTo>
                    <a:lnTo>
                      <a:pt x="576" y="0"/>
                    </a:lnTo>
                    <a:cubicBezTo>
                      <a:pt x="546" y="0"/>
                      <a:pt x="522" y="24"/>
                      <a:pt x="522" y="54"/>
                    </a:cubicBezTo>
                    <a:cubicBezTo>
                      <a:pt x="522" y="84"/>
                      <a:pt x="546" y="108"/>
                      <a:pt x="576" y="108"/>
                    </a:cubicBezTo>
                    <a:lnTo>
                      <a:pt x="588" y="108"/>
                    </a:lnTo>
                    <a:cubicBezTo>
                      <a:pt x="589" y="111"/>
                      <a:pt x="590" y="115"/>
                      <a:pt x="591" y="119"/>
                    </a:cubicBezTo>
                    <a:cubicBezTo>
                      <a:pt x="592" y="124"/>
                      <a:pt x="593" y="129"/>
                      <a:pt x="595" y="134"/>
                    </a:cubicBezTo>
                    <a:cubicBezTo>
                      <a:pt x="608" y="192"/>
                      <a:pt x="603" y="249"/>
                      <a:pt x="597" y="307"/>
                    </a:cubicBezTo>
                    <a:cubicBezTo>
                      <a:pt x="596" y="312"/>
                      <a:pt x="595" y="317"/>
                      <a:pt x="594" y="322"/>
                    </a:cubicBezTo>
                    <a:cubicBezTo>
                      <a:pt x="593" y="332"/>
                      <a:pt x="591" y="343"/>
                      <a:pt x="589" y="353"/>
                    </a:cubicBezTo>
                    <a:cubicBezTo>
                      <a:pt x="511" y="278"/>
                      <a:pt x="406" y="232"/>
                      <a:pt x="294" y="243"/>
                    </a:cubicBezTo>
                    <a:cubicBezTo>
                      <a:pt x="204" y="251"/>
                      <a:pt x="118" y="298"/>
                      <a:pt x="66" y="369"/>
                    </a:cubicBezTo>
                    <a:cubicBezTo>
                      <a:pt x="40" y="405"/>
                      <a:pt x="22" y="446"/>
                      <a:pt x="16" y="492"/>
                    </a:cubicBezTo>
                    <a:cubicBezTo>
                      <a:pt x="0" y="619"/>
                      <a:pt x="68" y="750"/>
                      <a:pt x="160" y="834"/>
                    </a:cubicBezTo>
                    <a:cubicBezTo>
                      <a:pt x="218" y="887"/>
                      <a:pt x="251" y="911"/>
                      <a:pt x="308" y="960"/>
                    </a:cubicBezTo>
                    <a:cubicBezTo>
                      <a:pt x="411" y="1049"/>
                      <a:pt x="393" y="1090"/>
                      <a:pt x="345" y="1094"/>
                    </a:cubicBezTo>
                    <a:cubicBezTo>
                      <a:pt x="309" y="1098"/>
                      <a:pt x="278" y="1128"/>
                      <a:pt x="298" y="1179"/>
                    </a:cubicBezTo>
                    <a:cubicBezTo>
                      <a:pt x="312" y="1214"/>
                      <a:pt x="353" y="1224"/>
                      <a:pt x="389" y="1228"/>
                    </a:cubicBezTo>
                    <a:cubicBezTo>
                      <a:pt x="398" y="1228"/>
                      <a:pt x="407" y="1228"/>
                      <a:pt x="416" y="1226"/>
                    </a:cubicBezTo>
                    <a:cubicBezTo>
                      <a:pt x="413" y="1271"/>
                      <a:pt x="413" y="1317"/>
                      <a:pt x="421" y="1364"/>
                    </a:cubicBezTo>
                    <a:cubicBezTo>
                      <a:pt x="422" y="1371"/>
                      <a:pt x="422" y="1378"/>
                      <a:pt x="423" y="1385"/>
                    </a:cubicBezTo>
                    <a:cubicBezTo>
                      <a:pt x="434" y="1466"/>
                      <a:pt x="469" y="1546"/>
                      <a:pt x="522" y="1610"/>
                    </a:cubicBezTo>
                    <a:lnTo>
                      <a:pt x="518" y="1606"/>
                    </a:lnTo>
                    <a:cubicBezTo>
                      <a:pt x="526" y="1616"/>
                      <a:pt x="533" y="1627"/>
                      <a:pt x="541" y="1637"/>
                    </a:cubicBezTo>
                    <a:lnTo>
                      <a:pt x="496" y="1637"/>
                    </a:lnTo>
                    <a:cubicBezTo>
                      <a:pt x="460" y="1637"/>
                      <a:pt x="430" y="1667"/>
                      <a:pt x="430" y="1704"/>
                    </a:cubicBezTo>
                    <a:lnTo>
                      <a:pt x="430" y="1735"/>
                    </a:lnTo>
                    <a:lnTo>
                      <a:pt x="452" y="1735"/>
                    </a:lnTo>
                    <a:lnTo>
                      <a:pt x="470" y="1735"/>
                    </a:lnTo>
                    <a:lnTo>
                      <a:pt x="574" y="1735"/>
                    </a:lnTo>
                    <a:cubicBezTo>
                      <a:pt x="582" y="1735"/>
                      <a:pt x="589" y="1735"/>
                      <a:pt x="597" y="1735"/>
                    </a:cubicBezTo>
                    <a:cubicBezTo>
                      <a:pt x="598" y="1735"/>
                      <a:pt x="599" y="1735"/>
                      <a:pt x="600" y="1735"/>
                    </a:cubicBezTo>
                    <a:lnTo>
                      <a:pt x="619" y="1735"/>
                    </a:lnTo>
                    <a:cubicBezTo>
                      <a:pt x="620" y="1735"/>
                      <a:pt x="621" y="1735"/>
                      <a:pt x="622" y="1735"/>
                    </a:cubicBezTo>
                    <a:cubicBezTo>
                      <a:pt x="626" y="1735"/>
                      <a:pt x="631" y="1735"/>
                      <a:pt x="635" y="1735"/>
                    </a:cubicBezTo>
                    <a:lnTo>
                      <a:pt x="690" y="1735"/>
                    </a:lnTo>
                    <a:lnTo>
                      <a:pt x="1444" y="1735"/>
                    </a:lnTo>
                    <a:lnTo>
                      <a:pt x="1517" y="1735"/>
                    </a:lnTo>
                    <a:lnTo>
                      <a:pt x="1517" y="1704"/>
                    </a:lnTo>
                    <a:cubicBezTo>
                      <a:pt x="1517" y="1667"/>
                      <a:pt x="1487" y="1637"/>
                      <a:pt x="1450" y="1637"/>
                    </a:cubicBezTo>
                    <a:lnTo>
                      <a:pt x="1404" y="1637"/>
                    </a:lnTo>
                    <a:cubicBezTo>
                      <a:pt x="1461" y="1537"/>
                      <a:pt x="1516" y="1441"/>
                      <a:pt x="1539" y="1325"/>
                    </a:cubicBezTo>
                    <a:cubicBezTo>
                      <a:pt x="1556" y="1239"/>
                      <a:pt x="1558" y="1150"/>
                      <a:pt x="1549" y="1063"/>
                    </a:cubicBezTo>
                    <a:cubicBezTo>
                      <a:pt x="1548" y="1056"/>
                      <a:pt x="1547" y="1049"/>
                      <a:pt x="1547" y="1043"/>
                    </a:cubicBezTo>
                    <a:cubicBezTo>
                      <a:pt x="1557" y="1032"/>
                      <a:pt x="1538" y="1022"/>
                      <a:pt x="1551" y="1011"/>
                    </a:cubicBezTo>
                    <a:cubicBezTo>
                      <a:pt x="1559" y="1010"/>
                      <a:pt x="1566" y="1009"/>
                      <a:pt x="1573" y="1007"/>
                    </a:cubicBezTo>
                    <a:cubicBezTo>
                      <a:pt x="1679" y="979"/>
                      <a:pt x="1700" y="872"/>
                      <a:pt x="1700" y="765"/>
                    </a:cubicBezTo>
                    <a:cubicBezTo>
                      <a:pt x="1700" y="763"/>
                      <a:pt x="1700" y="761"/>
                      <a:pt x="1700" y="759"/>
                    </a:cubicBezTo>
                    <a:cubicBezTo>
                      <a:pt x="1699" y="747"/>
                      <a:pt x="1699" y="733"/>
                      <a:pt x="1699" y="716"/>
                    </a:cubicBezTo>
                    <a:cubicBezTo>
                      <a:pt x="1699" y="714"/>
                      <a:pt x="1699" y="712"/>
                      <a:pt x="1699" y="710"/>
                    </a:cubicBezTo>
                    <a:cubicBezTo>
                      <a:pt x="1695" y="676"/>
                      <a:pt x="1690" y="638"/>
                      <a:pt x="1686" y="604"/>
                    </a:cubicBezTo>
                    <a:cubicBezTo>
                      <a:pt x="1685" y="601"/>
                      <a:pt x="1685" y="598"/>
                      <a:pt x="1685" y="595"/>
                    </a:cubicBezTo>
                    <a:cubicBezTo>
                      <a:pt x="1683" y="583"/>
                      <a:pt x="1683" y="571"/>
                      <a:pt x="1683" y="559"/>
                    </a:cubicBezTo>
                    <a:cubicBezTo>
                      <a:pt x="1683" y="491"/>
                      <a:pt x="1703" y="428"/>
                      <a:pt x="1738" y="377"/>
                    </a:cubicBezTo>
                    <a:cubicBezTo>
                      <a:pt x="1740" y="374"/>
                      <a:pt x="1742" y="371"/>
                      <a:pt x="1744" y="369"/>
                    </a:cubicBezTo>
                    <a:cubicBezTo>
                      <a:pt x="1748" y="363"/>
                      <a:pt x="1751" y="357"/>
                      <a:pt x="1755" y="352"/>
                    </a:cubicBezTo>
                    <a:cubicBezTo>
                      <a:pt x="1757" y="349"/>
                      <a:pt x="1760" y="347"/>
                      <a:pt x="1762" y="345"/>
                    </a:cubicBezTo>
                    <a:cubicBezTo>
                      <a:pt x="1770" y="334"/>
                      <a:pt x="1780" y="325"/>
                      <a:pt x="1790" y="315"/>
                    </a:cubicBezTo>
                    <a:cubicBezTo>
                      <a:pt x="1792" y="313"/>
                      <a:pt x="1795" y="311"/>
                      <a:pt x="1797" y="309"/>
                    </a:cubicBezTo>
                    <a:cubicBezTo>
                      <a:pt x="1818" y="292"/>
                      <a:pt x="1841" y="277"/>
                      <a:pt x="1863" y="261"/>
                    </a:cubicBezTo>
                    <a:cubicBezTo>
                      <a:pt x="1866" y="259"/>
                      <a:pt x="1869" y="257"/>
                      <a:pt x="1872" y="255"/>
                    </a:cubicBezTo>
                    <a:cubicBezTo>
                      <a:pt x="1871" y="254"/>
                      <a:pt x="1877" y="253"/>
                      <a:pt x="1880" y="252"/>
                    </a:cubicBezTo>
                    <a:cubicBezTo>
                      <a:pt x="1880" y="244"/>
                      <a:pt x="1875" y="249"/>
                      <a:pt x="1871" y="249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03C87-9113-44E6-BD2D-3049881BDF9C}"/>
                </a:ext>
              </a:extLst>
            </p:cNvPr>
            <p:cNvSpPr txBox="1"/>
            <p:nvPr userDrawn="1"/>
          </p:nvSpPr>
          <p:spPr>
            <a:xfrm>
              <a:off x="5399315" y="1902328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385A4-8920-4DDF-8882-5BDA8BBE79D6}"/>
              </a:ext>
            </a:extLst>
          </p:cNvPr>
          <p:cNvGrpSpPr/>
          <p:nvPr/>
        </p:nvGrpSpPr>
        <p:grpSpPr>
          <a:xfrm>
            <a:off x="5937582" y="3049615"/>
            <a:ext cx="556323" cy="469987"/>
            <a:chOff x="1960454" y="5041163"/>
            <a:chExt cx="1743075" cy="1472566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10FC23-46EA-4AD8-B812-27BE96E4295F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6A36AC-9E9E-43C8-A2B7-EC12888A10C6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5BEF25-D6DB-488E-ACDC-063916F59CD4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222207-1A2B-41F3-8567-2761E530E2C2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DF0F0D-E6F4-4271-9AED-7C858DFEE9C7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599227-D661-4BD2-970A-2E2216AC2C3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9F2634-4C83-426E-AD39-D40FD949B121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B6F0A6-3F12-4DD9-BC9C-84694E35CD54}"/>
              </a:ext>
            </a:extLst>
          </p:cNvPr>
          <p:cNvSpPr txBox="1"/>
          <p:nvPr/>
        </p:nvSpPr>
        <p:spPr>
          <a:xfrm>
            <a:off x="5555731" y="3644602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C2DE33-C0B9-48AB-A4FB-DDC61FD678C4}"/>
              </a:ext>
            </a:extLst>
          </p:cNvPr>
          <p:cNvSpPr/>
          <p:nvPr/>
        </p:nvSpPr>
        <p:spPr>
          <a:xfrm>
            <a:off x="6055554" y="4791889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BD282-39D4-475C-9354-5ED48A75487B}"/>
              </a:ext>
            </a:extLst>
          </p:cNvPr>
          <p:cNvSpPr txBox="1"/>
          <p:nvPr/>
        </p:nvSpPr>
        <p:spPr>
          <a:xfrm>
            <a:off x="5555731" y="5388246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064BF9-473E-4CFB-91C6-5A7C33DC22FC}"/>
              </a:ext>
            </a:extLst>
          </p:cNvPr>
          <p:cNvGrpSpPr/>
          <p:nvPr/>
        </p:nvGrpSpPr>
        <p:grpSpPr>
          <a:xfrm>
            <a:off x="7453420" y="1047457"/>
            <a:ext cx="4301439" cy="1238026"/>
            <a:chOff x="7343410" y="887353"/>
            <a:chExt cx="4334783" cy="12380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05B118-751C-41E0-87E4-57C82F7931AD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>
                  <a:solidFill>
                    <a:schemeClr val="accent2"/>
                  </a:solidFill>
                  <a:cs typeface="Arial" panose="020B0604020202020204" pitchFamily="34" charset="0"/>
                </a:rPr>
                <a:t>25%</a:t>
              </a:r>
              <a:endParaRPr lang="ko-KR" altLang="en-US" sz="36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id="{9AE7EB3F-A0FA-4724-A7B2-90DDF32B3C8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498358-2AB1-4A7C-A860-44B32949FCF1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E2C995-E973-433F-A2BB-5996FC5D797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687949-11E9-406B-94D1-596F0D70FC3B}"/>
              </a:ext>
            </a:extLst>
          </p:cNvPr>
          <p:cNvGrpSpPr/>
          <p:nvPr/>
        </p:nvGrpSpPr>
        <p:grpSpPr>
          <a:xfrm>
            <a:off x="7453420" y="2842165"/>
            <a:ext cx="4301439" cy="1238026"/>
            <a:chOff x="7343410" y="887353"/>
            <a:chExt cx="4334783" cy="12380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1AD03A-C081-433B-BC30-3061E94B1BDC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>
                  <a:solidFill>
                    <a:schemeClr val="accent2"/>
                  </a:solidFill>
                  <a:cs typeface="Arial" panose="020B0604020202020204" pitchFamily="34" charset="0"/>
                </a:rPr>
                <a:t>28%</a:t>
              </a:r>
              <a:endParaRPr lang="ko-KR" altLang="en-US" sz="36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9" name="Group 64">
              <a:extLst>
                <a:ext uri="{FF2B5EF4-FFF2-40B4-BE49-F238E27FC236}">
                  <a16:creationId xmlns:a16="http://schemas.microsoft.com/office/drawing/2014/main" id="{A531832B-DACC-4824-842E-7C3DDD54372A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6FB47C-29DA-4A83-9261-B9043EF9917F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8F38CF-747A-4124-B9D8-954B4654EC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72738B-CC62-4C68-A17F-8705883570C2}"/>
              </a:ext>
            </a:extLst>
          </p:cNvPr>
          <p:cNvGrpSpPr/>
          <p:nvPr/>
        </p:nvGrpSpPr>
        <p:grpSpPr>
          <a:xfrm>
            <a:off x="7453420" y="4636872"/>
            <a:ext cx="4301439" cy="1238026"/>
            <a:chOff x="7343410" y="887353"/>
            <a:chExt cx="4334783" cy="1238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E670E8-43AE-413E-B993-8FDBE540F1B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>
                  <a:solidFill>
                    <a:schemeClr val="accent2"/>
                  </a:solidFill>
                  <a:cs typeface="Arial" panose="020B0604020202020204" pitchFamily="34" charset="0"/>
                </a:rPr>
                <a:t>36%</a:t>
              </a:r>
              <a:endParaRPr lang="ko-KR" altLang="en-US" sz="36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6A5830EE-508B-4C69-B10F-F9D9AA072FAB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A6EE07-90B7-4491-A9AE-786BC8442062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59CA14-13AE-4BAB-9099-AAD88AB4429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46" name="Frame 45">
            <a:extLst>
              <a:ext uri="{FF2B5EF4-FFF2-40B4-BE49-F238E27FC236}">
                <a16:creationId xmlns:a16="http://schemas.microsoft.com/office/drawing/2014/main" id="{C6E3A4AC-9AEF-4C97-AFD2-6EBE325542DF}"/>
              </a:ext>
            </a:extLst>
          </p:cNvPr>
          <p:cNvSpPr/>
          <p:nvPr/>
        </p:nvSpPr>
        <p:spPr>
          <a:xfrm>
            <a:off x="911049" y="841741"/>
            <a:ext cx="3904285" cy="5186079"/>
          </a:xfrm>
          <a:prstGeom prst="frame">
            <a:avLst>
              <a:gd name="adj1" fmla="val 14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AF884C5F-8F2A-4E63-A337-D226CF64AE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4923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254A1-C998-4885-BBAF-9C0221F11CD5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1D2CC8-75D8-4047-AF9E-EE52C3BC5485}"/>
                </a:ext>
              </a:extLst>
            </p:cNvPr>
            <p:cNvSpPr/>
            <p:nvPr userDrawn="1"/>
          </p:nvSpPr>
          <p:spPr>
            <a:xfrm rot="18872364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AA4ECA-FF20-4BC1-8B56-1F8C34E0C1F1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928498-32CF-4458-BF81-21152C4D5959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B95DF6-457E-4A39-9937-C5A4FCA71ECB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FD0B31-E21B-4CDE-A3CD-7541A6632118}"/>
                </a:ext>
              </a:extLst>
            </p:cNvPr>
            <p:cNvSpPr/>
            <p:nvPr userDrawn="1"/>
          </p:nvSpPr>
          <p:spPr>
            <a:xfrm rot="18872364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8C57031-B3E1-45DE-A5D1-515FC023C3E1}"/>
                </a:ext>
              </a:extLst>
            </p:cNvPr>
            <p:cNvSpPr/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>
                <a:solidFill>
                  <a:schemeClr val="accent1"/>
                </a:solidFill>
              </a:rPr>
              <a:t>Professional PPT Presentation</a:t>
            </a:r>
            <a:endParaRPr lang="ko-KR" altLang="en-US" sz="2800">
              <a:solidFill>
                <a:schemeClr val="accent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1B9377-2309-4AA4-9E52-71BBF324D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274" y="1727117"/>
            <a:ext cx="5607252" cy="4165767"/>
          </a:xfrm>
          <a:prstGeom prst="rect">
            <a:avLst/>
          </a:prstGeom>
        </p:spPr>
      </p:pic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AE9E6DE-89C5-4061-8C14-22EDF37A7024}"/>
              </a:ext>
            </a:extLst>
          </p:cNvPr>
          <p:cNvCxnSpPr/>
          <p:nvPr/>
        </p:nvCxnSpPr>
        <p:spPr>
          <a:xfrm>
            <a:off x="1421725" y="1256173"/>
            <a:ext cx="9676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195540-6B68-416C-AF9D-83C6947F9E3E}"/>
              </a:ext>
            </a:extLst>
          </p:cNvPr>
          <p:cNvGrpSpPr/>
          <p:nvPr/>
        </p:nvGrpSpPr>
        <p:grpSpPr>
          <a:xfrm>
            <a:off x="250900" y="398785"/>
            <a:ext cx="844978" cy="484367"/>
            <a:chOff x="213737" y="194988"/>
            <a:chExt cx="1256492" cy="720259"/>
          </a:xfrm>
        </p:grpSpPr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6A94BF63-61C0-469B-97CB-0115EBCB6F46}"/>
                </a:ext>
              </a:extLst>
            </p:cNvPr>
            <p:cNvSpPr/>
            <p:nvPr/>
          </p:nvSpPr>
          <p:spPr>
            <a:xfrm flipH="1">
              <a:off x="213737" y="194988"/>
              <a:ext cx="1256492" cy="720259"/>
            </a:xfrm>
            <a:custGeom>
              <a:avLst/>
              <a:gdLst>
                <a:gd name="connsiteX0" fmla="*/ 367277 w 1256492"/>
                <a:gd name="connsiteY0" fmla="*/ 720199 h 720259"/>
                <a:gd name="connsiteX1" fmla="*/ 56447 w 1256492"/>
                <a:gd name="connsiteY1" fmla="*/ 474309 h 720259"/>
                <a:gd name="connsiteX2" fmla="*/ 33413 w 1256492"/>
                <a:gd name="connsiteY2" fmla="*/ 439096 h 720259"/>
                <a:gd name="connsiteX3" fmla="*/ 69 w 1256492"/>
                <a:gd name="connsiteY3" fmla="*/ 379281 h 720259"/>
                <a:gd name="connsiteX4" fmla="*/ 40950 w 1256492"/>
                <a:gd name="connsiteY4" fmla="*/ 319467 h 720259"/>
                <a:gd name="connsiteX5" fmla="*/ 69893 w 1256492"/>
                <a:gd name="connsiteY5" fmla="*/ 292815 h 720259"/>
                <a:gd name="connsiteX6" fmla="*/ 138028 w 1256492"/>
                <a:gd name="connsiteY6" fmla="*/ 160705 h 720259"/>
                <a:gd name="connsiteX7" fmla="*/ 241256 w 1256492"/>
                <a:gd name="connsiteY7" fmla="*/ 35228 h 720259"/>
                <a:gd name="connsiteX8" fmla="*/ 454586 w 1256492"/>
                <a:gd name="connsiteY8" fmla="*/ 58502 h 720259"/>
                <a:gd name="connsiteX9" fmla="*/ 551182 w 1256492"/>
                <a:gd name="connsiteY9" fmla="*/ 209666 h 720259"/>
                <a:gd name="connsiteX10" fmla="*/ 580788 w 1256492"/>
                <a:gd name="connsiteY10" fmla="*/ 267792 h 720259"/>
                <a:gd name="connsiteX11" fmla="*/ 681785 w 1256492"/>
                <a:gd name="connsiteY11" fmla="*/ 309397 h 720259"/>
                <a:gd name="connsiteX12" fmla="*/ 766019 w 1256492"/>
                <a:gd name="connsiteY12" fmla="*/ 264657 h 720259"/>
                <a:gd name="connsiteX13" fmla="*/ 885648 w 1256492"/>
                <a:gd name="connsiteY13" fmla="*/ 158414 h 720259"/>
                <a:gd name="connsiteX14" fmla="*/ 1096506 w 1256492"/>
                <a:gd name="connsiteY14" fmla="*/ 81294 h 720259"/>
                <a:gd name="connsiteX15" fmla="*/ 1152883 w 1256492"/>
                <a:gd name="connsiteY15" fmla="*/ 81415 h 720259"/>
                <a:gd name="connsiteX16" fmla="*/ 1255147 w 1256492"/>
                <a:gd name="connsiteY16" fmla="*/ 168001 h 720259"/>
                <a:gd name="connsiteX17" fmla="*/ 1183816 w 1256492"/>
                <a:gd name="connsiteY17" fmla="*/ 283831 h 720259"/>
                <a:gd name="connsiteX18" fmla="*/ 1123760 w 1256492"/>
                <a:gd name="connsiteY18" fmla="*/ 291067 h 720259"/>
                <a:gd name="connsiteX19" fmla="*/ 914108 w 1256492"/>
                <a:gd name="connsiteY19" fmla="*/ 357936 h 720259"/>
                <a:gd name="connsiteX20" fmla="*/ 621608 w 1256492"/>
                <a:gd name="connsiteY20" fmla="*/ 565056 h 720259"/>
                <a:gd name="connsiteX21" fmla="*/ 581149 w 1256492"/>
                <a:gd name="connsiteY21" fmla="*/ 603585 h 720259"/>
                <a:gd name="connsiteX22" fmla="*/ 367216 w 1256492"/>
                <a:gd name="connsiteY22" fmla="*/ 720260 h 720259"/>
                <a:gd name="connsiteX23" fmla="*/ 634150 w 1256492"/>
                <a:gd name="connsiteY23" fmla="*/ 496076 h 720259"/>
                <a:gd name="connsiteX24" fmla="*/ 648923 w 1256492"/>
                <a:gd name="connsiteY24" fmla="*/ 489443 h 720259"/>
                <a:gd name="connsiteX25" fmla="*/ 910249 w 1256492"/>
                <a:gd name="connsiteY25" fmla="*/ 304754 h 720259"/>
                <a:gd name="connsiteX26" fmla="*/ 1059665 w 1256492"/>
                <a:gd name="connsiteY26" fmla="*/ 246206 h 720259"/>
                <a:gd name="connsiteX27" fmla="*/ 1149748 w 1256492"/>
                <a:gd name="connsiteY27" fmla="*/ 243794 h 720259"/>
                <a:gd name="connsiteX28" fmla="*/ 1211070 w 1256492"/>
                <a:gd name="connsiteY28" fmla="*/ 186452 h 720259"/>
                <a:gd name="connsiteX29" fmla="*/ 1157466 w 1256492"/>
                <a:gd name="connsiteY29" fmla="*/ 127723 h 720259"/>
                <a:gd name="connsiteX30" fmla="*/ 916701 w 1256492"/>
                <a:gd name="connsiteY30" fmla="*/ 192723 h 720259"/>
                <a:gd name="connsiteX31" fmla="*/ 795625 w 1256492"/>
                <a:gd name="connsiteY31" fmla="*/ 300714 h 720259"/>
                <a:gd name="connsiteX32" fmla="*/ 644220 w 1256492"/>
                <a:gd name="connsiteY32" fmla="*/ 359082 h 720259"/>
                <a:gd name="connsiteX33" fmla="*/ 87379 w 1256492"/>
                <a:gd name="connsiteY33" fmla="*/ 358961 h 720259"/>
                <a:gd name="connsiteX34" fmla="*/ 47282 w 1256492"/>
                <a:gd name="connsiteY34" fmla="*/ 380668 h 720259"/>
                <a:gd name="connsiteX35" fmla="*/ 86173 w 1256492"/>
                <a:gd name="connsiteY35" fmla="*/ 402616 h 720259"/>
                <a:gd name="connsiteX36" fmla="*/ 588928 w 1256492"/>
                <a:gd name="connsiteY36" fmla="*/ 402737 h 720259"/>
                <a:gd name="connsiteX37" fmla="*/ 611479 w 1256492"/>
                <a:gd name="connsiteY37" fmla="*/ 402978 h 720259"/>
                <a:gd name="connsiteX38" fmla="*/ 641506 w 1256492"/>
                <a:gd name="connsiteY38" fmla="*/ 434031 h 720259"/>
                <a:gd name="connsiteX39" fmla="*/ 634211 w 1256492"/>
                <a:gd name="connsiteY39" fmla="*/ 496197 h 720259"/>
                <a:gd name="connsiteX40" fmla="*/ 346293 w 1256492"/>
                <a:gd name="connsiteY40" fmla="*/ 449828 h 720259"/>
                <a:gd name="connsiteX41" fmla="*/ 346293 w 1256492"/>
                <a:gd name="connsiteY41" fmla="*/ 450190 h 720259"/>
                <a:gd name="connsiteX42" fmla="*/ 121085 w 1256492"/>
                <a:gd name="connsiteY42" fmla="*/ 450070 h 720259"/>
                <a:gd name="connsiteX43" fmla="*/ 102091 w 1256492"/>
                <a:gd name="connsiteY43" fmla="*/ 470028 h 720259"/>
                <a:gd name="connsiteX44" fmla="*/ 344062 w 1256492"/>
                <a:gd name="connsiteY44" fmla="*/ 673168 h 720259"/>
                <a:gd name="connsiteX45" fmla="*/ 590797 w 1256492"/>
                <a:gd name="connsiteY45" fmla="*/ 473404 h 720259"/>
                <a:gd name="connsiteX46" fmla="*/ 571562 w 1256492"/>
                <a:gd name="connsiteY46" fmla="*/ 449467 h 720259"/>
                <a:gd name="connsiteX47" fmla="*/ 346354 w 1256492"/>
                <a:gd name="connsiteY47" fmla="*/ 449708 h 720259"/>
                <a:gd name="connsiteX48" fmla="*/ 330737 w 1256492"/>
                <a:gd name="connsiteY48" fmla="*/ 311809 h 720259"/>
                <a:gd name="connsiteX49" fmla="*/ 533455 w 1256492"/>
                <a:gd name="connsiteY49" fmla="*/ 311749 h 720259"/>
                <a:gd name="connsiteX50" fmla="*/ 548227 w 1256492"/>
                <a:gd name="connsiteY50" fmla="*/ 308915 h 720259"/>
                <a:gd name="connsiteX51" fmla="*/ 543343 w 1256492"/>
                <a:gd name="connsiteY51" fmla="*/ 295408 h 720259"/>
                <a:gd name="connsiteX52" fmla="*/ 503909 w 1256492"/>
                <a:gd name="connsiteY52" fmla="*/ 217143 h 720259"/>
                <a:gd name="connsiteX53" fmla="*/ 406711 w 1256492"/>
                <a:gd name="connsiteY53" fmla="*/ 77737 h 720259"/>
                <a:gd name="connsiteX54" fmla="*/ 281655 w 1256492"/>
                <a:gd name="connsiteY54" fmla="*/ 64532 h 720259"/>
                <a:gd name="connsiteX55" fmla="*/ 184276 w 1256492"/>
                <a:gd name="connsiteY55" fmla="*/ 171197 h 720259"/>
                <a:gd name="connsiteX56" fmla="*/ 123436 w 1256492"/>
                <a:gd name="connsiteY56" fmla="*/ 291730 h 720259"/>
                <a:gd name="connsiteX57" fmla="*/ 136943 w 1256492"/>
                <a:gd name="connsiteY57" fmla="*/ 312110 h 720259"/>
                <a:gd name="connsiteX58" fmla="*/ 330677 w 1256492"/>
                <a:gd name="connsiteY58" fmla="*/ 311809 h 72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56492" h="720259">
                  <a:moveTo>
                    <a:pt x="367277" y="720199"/>
                  </a:moveTo>
                  <a:cubicBezTo>
                    <a:pt x="203691" y="720199"/>
                    <a:pt x="80867" y="616790"/>
                    <a:pt x="56447" y="474309"/>
                  </a:cubicBezTo>
                  <a:cubicBezTo>
                    <a:pt x="53733" y="458632"/>
                    <a:pt x="49151" y="447416"/>
                    <a:pt x="33413" y="439096"/>
                  </a:cubicBezTo>
                  <a:cubicBezTo>
                    <a:pt x="10681" y="427096"/>
                    <a:pt x="-1016" y="405450"/>
                    <a:pt x="69" y="379281"/>
                  </a:cubicBezTo>
                  <a:cubicBezTo>
                    <a:pt x="1215" y="351424"/>
                    <a:pt x="15143" y="330441"/>
                    <a:pt x="40950" y="319467"/>
                  </a:cubicBezTo>
                  <a:cubicBezTo>
                    <a:pt x="54336" y="313799"/>
                    <a:pt x="62898" y="304995"/>
                    <a:pt x="69893" y="292815"/>
                  </a:cubicBezTo>
                  <a:cubicBezTo>
                    <a:pt x="94554" y="249764"/>
                    <a:pt x="118372" y="206410"/>
                    <a:pt x="138028" y="160705"/>
                  </a:cubicBezTo>
                  <a:cubicBezTo>
                    <a:pt x="160217" y="109151"/>
                    <a:pt x="195069" y="67305"/>
                    <a:pt x="241256" y="35228"/>
                  </a:cubicBezTo>
                  <a:cubicBezTo>
                    <a:pt x="318798" y="-18557"/>
                    <a:pt x="390370" y="-10719"/>
                    <a:pt x="454586" y="58502"/>
                  </a:cubicBezTo>
                  <a:cubicBezTo>
                    <a:pt x="495890" y="103001"/>
                    <a:pt x="527847" y="153590"/>
                    <a:pt x="551182" y="209666"/>
                  </a:cubicBezTo>
                  <a:cubicBezTo>
                    <a:pt x="559563" y="229805"/>
                    <a:pt x="567763" y="250186"/>
                    <a:pt x="580788" y="267792"/>
                  </a:cubicBezTo>
                  <a:cubicBezTo>
                    <a:pt x="617508" y="317356"/>
                    <a:pt x="621729" y="315849"/>
                    <a:pt x="681785" y="309397"/>
                  </a:cubicBezTo>
                  <a:cubicBezTo>
                    <a:pt x="714948" y="305840"/>
                    <a:pt x="741599" y="286846"/>
                    <a:pt x="766019" y="264657"/>
                  </a:cubicBezTo>
                  <a:cubicBezTo>
                    <a:pt x="805514" y="228841"/>
                    <a:pt x="845189" y="193145"/>
                    <a:pt x="885648" y="158414"/>
                  </a:cubicBezTo>
                  <a:cubicBezTo>
                    <a:pt x="946126" y="106559"/>
                    <a:pt x="1016130" y="79606"/>
                    <a:pt x="1096506" y="81294"/>
                  </a:cubicBezTo>
                  <a:cubicBezTo>
                    <a:pt x="1115258" y="81716"/>
                    <a:pt x="1134071" y="81234"/>
                    <a:pt x="1152883" y="81415"/>
                  </a:cubicBezTo>
                  <a:cubicBezTo>
                    <a:pt x="1205643" y="81897"/>
                    <a:pt x="1247248" y="117231"/>
                    <a:pt x="1255147" y="168001"/>
                  </a:cubicBezTo>
                  <a:cubicBezTo>
                    <a:pt x="1263227" y="220339"/>
                    <a:pt x="1234344" y="267189"/>
                    <a:pt x="1183816" y="283831"/>
                  </a:cubicBezTo>
                  <a:cubicBezTo>
                    <a:pt x="1164279" y="290283"/>
                    <a:pt x="1144080" y="292635"/>
                    <a:pt x="1123760" y="291067"/>
                  </a:cubicBezTo>
                  <a:cubicBezTo>
                    <a:pt x="1044651" y="284917"/>
                    <a:pt x="977179" y="311749"/>
                    <a:pt x="914108" y="357936"/>
                  </a:cubicBezTo>
                  <a:cubicBezTo>
                    <a:pt x="817694" y="428483"/>
                    <a:pt x="719350" y="496377"/>
                    <a:pt x="621608" y="565056"/>
                  </a:cubicBezTo>
                  <a:cubicBezTo>
                    <a:pt x="606112" y="575969"/>
                    <a:pt x="592847" y="588451"/>
                    <a:pt x="581149" y="603585"/>
                  </a:cubicBezTo>
                  <a:cubicBezTo>
                    <a:pt x="522300" y="679861"/>
                    <a:pt x="443673" y="717426"/>
                    <a:pt x="367216" y="720260"/>
                  </a:cubicBezTo>
                  <a:close/>
                  <a:moveTo>
                    <a:pt x="634150" y="496076"/>
                  </a:moveTo>
                  <a:cubicBezTo>
                    <a:pt x="641205" y="496860"/>
                    <a:pt x="644762" y="492338"/>
                    <a:pt x="648923" y="489443"/>
                  </a:cubicBezTo>
                  <a:cubicBezTo>
                    <a:pt x="736052" y="427941"/>
                    <a:pt x="823241" y="366438"/>
                    <a:pt x="910249" y="304754"/>
                  </a:cubicBezTo>
                  <a:cubicBezTo>
                    <a:pt x="955291" y="272857"/>
                    <a:pt x="1004915" y="252115"/>
                    <a:pt x="1059665" y="246206"/>
                  </a:cubicBezTo>
                  <a:cubicBezTo>
                    <a:pt x="1089391" y="243010"/>
                    <a:pt x="1119720" y="244880"/>
                    <a:pt x="1149748" y="243794"/>
                  </a:cubicBezTo>
                  <a:cubicBezTo>
                    <a:pt x="1183394" y="242588"/>
                    <a:pt x="1209984" y="217324"/>
                    <a:pt x="1211070" y="186452"/>
                  </a:cubicBezTo>
                  <a:cubicBezTo>
                    <a:pt x="1212155" y="156545"/>
                    <a:pt x="1190629" y="131039"/>
                    <a:pt x="1157466" y="127723"/>
                  </a:cubicBezTo>
                  <a:cubicBezTo>
                    <a:pt x="1069252" y="118859"/>
                    <a:pt x="986344" y="132547"/>
                    <a:pt x="916701" y="192723"/>
                  </a:cubicBezTo>
                  <a:cubicBezTo>
                    <a:pt x="875759" y="228057"/>
                    <a:pt x="835059" y="263752"/>
                    <a:pt x="795625" y="300714"/>
                  </a:cubicBezTo>
                  <a:cubicBezTo>
                    <a:pt x="752694" y="340932"/>
                    <a:pt x="702647" y="359202"/>
                    <a:pt x="644220" y="359082"/>
                  </a:cubicBezTo>
                  <a:cubicBezTo>
                    <a:pt x="458626" y="358599"/>
                    <a:pt x="272972" y="358901"/>
                    <a:pt x="87379" y="358961"/>
                  </a:cubicBezTo>
                  <a:cubicBezTo>
                    <a:pt x="69953" y="358961"/>
                    <a:pt x="48005" y="357695"/>
                    <a:pt x="47282" y="380668"/>
                  </a:cubicBezTo>
                  <a:cubicBezTo>
                    <a:pt x="46498" y="405209"/>
                    <a:pt x="68988" y="402616"/>
                    <a:pt x="86173" y="402616"/>
                  </a:cubicBezTo>
                  <a:cubicBezTo>
                    <a:pt x="253738" y="402676"/>
                    <a:pt x="421363" y="402676"/>
                    <a:pt x="588928" y="402737"/>
                  </a:cubicBezTo>
                  <a:cubicBezTo>
                    <a:pt x="596465" y="402737"/>
                    <a:pt x="603942" y="402616"/>
                    <a:pt x="611479" y="402978"/>
                  </a:cubicBezTo>
                  <a:cubicBezTo>
                    <a:pt x="631135" y="403942"/>
                    <a:pt x="641627" y="412927"/>
                    <a:pt x="641506" y="434031"/>
                  </a:cubicBezTo>
                  <a:cubicBezTo>
                    <a:pt x="641386" y="455074"/>
                    <a:pt x="636442" y="475394"/>
                    <a:pt x="634211" y="496197"/>
                  </a:cubicBezTo>
                  <a:close/>
                  <a:moveTo>
                    <a:pt x="346293" y="449828"/>
                  </a:moveTo>
                  <a:cubicBezTo>
                    <a:pt x="346293" y="449828"/>
                    <a:pt x="346293" y="450070"/>
                    <a:pt x="346293" y="450190"/>
                  </a:cubicBezTo>
                  <a:cubicBezTo>
                    <a:pt x="271224" y="450190"/>
                    <a:pt x="196154" y="450311"/>
                    <a:pt x="121085" y="450070"/>
                  </a:cubicBezTo>
                  <a:cubicBezTo>
                    <a:pt x="107096" y="450070"/>
                    <a:pt x="98353" y="451095"/>
                    <a:pt x="102091" y="470028"/>
                  </a:cubicBezTo>
                  <a:cubicBezTo>
                    <a:pt x="125064" y="587184"/>
                    <a:pt x="225700" y="672203"/>
                    <a:pt x="344062" y="673168"/>
                  </a:cubicBezTo>
                  <a:cubicBezTo>
                    <a:pt x="464777" y="674133"/>
                    <a:pt x="566256" y="591466"/>
                    <a:pt x="590797" y="473404"/>
                  </a:cubicBezTo>
                  <a:cubicBezTo>
                    <a:pt x="594656" y="454833"/>
                    <a:pt x="590194" y="449286"/>
                    <a:pt x="571562" y="449467"/>
                  </a:cubicBezTo>
                  <a:cubicBezTo>
                    <a:pt x="496493" y="450130"/>
                    <a:pt x="421423" y="449708"/>
                    <a:pt x="346354" y="449708"/>
                  </a:cubicBezTo>
                  <a:close/>
                  <a:moveTo>
                    <a:pt x="330737" y="311809"/>
                  </a:moveTo>
                  <a:cubicBezTo>
                    <a:pt x="398329" y="311809"/>
                    <a:pt x="465922" y="311809"/>
                    <a:pt x="533455" y="311749"/>
                  </a:cubicBezTo>
                  <a:cubicBezTo>
                    <a:pt x="538519" y="311749"/>
                    <a:pt x="544851" y="313618"/>
                    <a:pt x="548227" y="308915"/>
                  </a:cubicBezTo>
                  <a:cubicBezTo>
                    <a:pt x="552267" y="303247"/>
                    <a:pt x="546117" y="299328"/>
                    <a:pt x="543343" y="295408"/>
                  </a:cubicBezTo>
                  <a:cubicBezTo>
                    <a:pt x="526159" y="271350"/>
                    <a:pt x="515848" y="243854"/>
                    <a:pt x="503909" y="217143"/>
                  </a:cubicBezTo>
                  <a:cubicBezTo>
                    <a:pt x="480393" y="164624"/>
                    <a:pt x="449521" y="116930"/>
                    <a:pt x="406711" y="77737"/>
                  </a:cubicBezTo>
                  <a:cubicBezTo>
                    <a:pt x="366372" y="40835"/>
                    <a:pt x="328566" y="36192"/>
                    <a:pt x="281655" y="64532"/>
                  </a:cubicBezTo>
                  <a:cubicBezTo>
                    <a:pt x="238905" y="90339"/>
                    <a:pt x="205500" y="125914"/>
                    <a:pt x="184276" y="171197"/>
                  </a:cubicBezTo>
                  <a:cubicBezTo>
                    <a:pt x="165162" y="212018"/>
                    <a:pt x="146771" y="253140"/>
                    <a:pt x="123436" y="291730"/>
                  </a:cubicBezTo>
                  <a:cubicBezTo>
                    <a:pt x="112221" y="310302"/>
                    <a:pt x="119939" y="312291"/>
                    <a:pt x="136943" y="312110"/>
                  </a:cubicBezTo>
                  <a:cubicBezTo>
                    <a:pt x="201521" y="311568"/>
                    <a:pt x="266099" y="311869"/>
                    <a:pt x="330677" y="311809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8474FDF-4A33-4AC1-BD61-495CAA5DDDED}"/>
                </a:ext>
              </a:extLst>
            </p:cNvPr>
            <p:cNvSpPr/>
            <p:nvPr/>
          </p:nvSpPr>
          <p:spPr>
            <a:xfrm flipH="1">
              <a:off x="1016410" y="687386"/>
              <a:ext cx="265830" cy="46869"/>
            </a:xfrm>
            <a:custGeom>
              <a:avLst/>
              <a:gdLst>
                <a:gd name="connsiteX0" fmla="*/ 133823 w 265830"/>
                <a:gd name="connsiteY0" fmla="*/ 0 h 46869"/>
                <a:gd name="connsiteX1" fmla="*/ 234941 w 265830"/>
                <a:gd name="connsiteY1" fmla="*/ 0 h 46869"/>
                <a:gd name="connsiteX2" fmla="*/ 265813 w 265830"/>
                <a:gd name="connsiteY2" fmla="*/ 24119 h 46869"/>
                <a:gd name="connsiteX3" fmla="*/ 235182 w 265830"/>
                <a:gd name="connsiteY3" fmla="*/ 46730 h 46869"/>
                <a:gd name="connsiteX4" fmla="*/ 30656 w 265830"/>
                <a:gd name="connsiteY4" fmla="*/ 46730 h 46869"/>
                <a:gd name="connsiteX5" fmla="*/ 25 w 265830"/>
                <a:gd name="connsiteY5" fmla="*/ 22249 h 46869"/>
                <a:gd name="connsiteX6" fmla="*/ 30414 w 265830"/>
                <a:gd name="connsiteY6" fmla="*/ 60 h 46869"/>
                <a:gd name="connsiteX7" fmla="*/ 133823 w 265830"/>
                <a:gd name="connsiteY7" fmla="*/ 60 h 4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30" h="46869">
                  <a:moveTo>
                    <a:pt x="133823" y="0"/>
                  </a:moveTo>
                  <a:cubicBezTo>
                    <a:pt x="167529" y="0"/>
                    <a:pt x="201235" y="0"/>
                    <a:pt x="234941" y="0"/>
                  </a:cubicBezTo>
                  <a:cubicBezTo>
                    <a:pt x="251704" y="0"/>
                    <a:pt x="266416" y="4643"/>
                    <a:pt x="265813" y="24119"/>
                  </a:cubicBezTo>
                  <a:cubicBezTo>
                    <a:pt x="265270" y="41906"/>
                    <a:pt x="250739" y="46670"/>
                    <a:pt x="235182" y="46730"/>
                  </a:cubicBezTo>
                  <a:cubicBezTo>
                    <a:pt x="166987" y="46851"/>
                    <a:pt x="98851" y="46971"/>
                    <a:pt x="30656" y="46730"/>
                  </a:cubicBezTo>
                  <a:cubicBezTo>
                    <a:pt x="14496" y="46670"/>
                    <a:pt x="-699" y="42328"/>
                    <a:pt x="25" y="22249"/>
                  </a:cubicBezTo>
                  <a:cubicBezTo>
                    <a:pt x="688" y="3859"/>
                    <a:pt x="14677" y="0"/>
                    <a:pt x="30414" y="60"/>
                  </a:cubicBezTo>
                  <a:cubicBezTo>
                    <a:pt x="64904" y="181"/>
                    <a:pt x="99334" y="60"/>
                    <a:pt x="133823" y="60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317899D6-237C-42E9-99A9-12DC2A077DF0}"/>
                </a:ext>
              </a:extLst>
            </p:cNvPr>
            <p:cNvSpPr/>
            <p:nvPr/>
          </p:nvSpPr>
          <p:spPr>
            <a:xfrm flipH="1">
              <a:off x="1136780" y="414176"/>
              <a:ext cx="46730" cy="53848"/>
            </a:xfrm>
            <a:custGeom>
              <a:avLst/>
              <a:gdLst>
                <a:gd name="connsiteX0" fmla="*/ 46670 w 46730"/>
                <a:gd name="connsiteY0" fmla="*/ 26717 h 53848"/>
                <a:gd name="connsiteX1" fmla="*/ 21948 w 46730"/>
                <a:gd name="connsiteY1" fmla="*/ 53790 h 53848"/>
                <a:gd name="connsiteX2" fmla="*/ 0 w 46730"/>
                <a:gd name="connsiteY2" fmla="*/ 27621 h 53848"/>
                <a:gd name="connsiteX3" fmla="*/ 23215 w 46730"/>
                <a:gd name="connsiteY3" fmla="*/ 5 h 53848"/>
                <a:gd name="connsiteX4" fmla="*/ 46730 w 46730"/>
                <a:gd name="connsiteY4" fmla="*/ 26717 h 5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0" h="53848">
                  <a:moveTo>
                    <a:pt x="46670" y="26717"/>
                  </a:moveTo>
                  <a:cubicBezTo>
                    <a:pt x="44560" y="42273"/>
                    <a:pt x="39314" y="54815"/>
                    <a:pt x="21948" y="53790"/>
                  </a:cubicBezTo>
                  <a:cubicBezTo>
                    <a:pt x="6693" y="52885"/>
                    <a:pt x="-60" y="42454"/>
                    <a:pt x="0" y="27621"/>
                  </a:cubicBezTo>
                  <a:cubicBezTo>
                    <a:pt x="61" y="12064"/>
                    <a:pt x="7055" y="307"/>
                    <a:pt x="23215" y="5"/>
                  </a:cubicBezTo>
                  <a:cubicBezTo>
                    <a:pt x="40037" y="-296"/>
                    <a:pt x="45223" y="12788"/>
                    <a:pt x="46730" y="2671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D48AD20F-0D6A-41D3-8CBB-8BFA5D1FEC12}"/>
                </a:ext>
              </a:extLst>
            </p:cNvPr>
            <p:cNvSpPr/>
            <p:nvPr/>
          </p:nvSpPr>
          <p:spPr>
            <a:xfrm flipH="1">
              <a:off x="1237172" y="430642"/>
              <a:ext cx="45827" cy="53061"/>
            </a:xfrm>
            <a:custGeom>
              <a:avLst/>
              <a:gdLst>
                <a:gd name="connsiteX0" fmla="*/ 0 w 45827"/>
                <a:gd name="connsiteY0" fmla="*/ 25807 h 53061"/>
                <a:gd name="connsiteX1" fmla="*/ 21707 w 45827"/>
                <a:gd name="connsiteY1" fmla="*/ 0 h 53061"/>
                <a:gd name="connsiteX2" fmla="*/ 45826 w 45827"/>
                <a:gd name="connsiteY2" fmla="*/ 28641 h 53061"/>
                <a:gd name="connsiteX3" fmla="*/ 22430 w 45827"/>
                <a:gd name="connsiteY3" fmla="*/ 53061 h 53061"/>
                <a:gd name="connsiteX4" fmla="*/ 60 w 45827"/>
                <a:gd name="connsiteY4" fmla="*/ 25807 h 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7" h="53061">
                  <a:moveTo>
                    <a:pt x="0" y="25807"/>
                  </a:moveTo>
                  <a:cubicBezTo>
                    <a:pt x="301" y="11336"/>
                    <a:pt x="5969" y="60"/>
                    <a:pt x="21707" y="0"/>
                  </a:cubicBezTo>
                  <a:cubicBezTo>
                    <a:pt x="39615" y="0"/>
                    <a:pt x="45946" y="12602"/>
                    <a:pt x="45826" y="28641"/>
                  </a:cubicBezTo>
                  <a:cubicBezTo>
                    <a:pt x="45645" y="43655"/>
                    <a:pt x="37505" y="53121"/>
                    <a:pt x="22430" y="53061"/>
                  </a:cubicBezTo>
                  <a:cubicBezTo>
                    <a:pt x="5306" y="52941"/>
                    <a:pt x="-301" y="41303"/>
                    <a:pt x="60" y="258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ADA03400-F67D-4CF1-B3BA-08B89AF5C8EB}"/>
                </a:ext>
              </a:extLst>
            </p:cNvPr>
            <p:cNvSpPr/>
            <p:nvPr/>
          </p:nvSpPr>
          <p:spPr>
            <a:xfrm flipH="1">
              <a:off x="1005031" y="414144"/>
              <a:ext cx="45593" cy="53905"/>
            </a:xfrm>
            <a:custGeom>
              <a:avLst/>
              <a:gdLst>
                <a:gd name="connsiteX0" fmla="*/ 45593 w 45593"/>
                <a:gd name="connsiteY0" fmla="*/ 25241 h 53905"/>
                <a:gd name="connsiteX1" fmla="*/ 22862 w 45593"/>
                <a:gd name="connsiteY1" fmla="*/ 53882 h 53905"/>
                <a:gd name="connsiteX2" fmla="*/ 9 w 45593"/>
                <a:gd name="connsiteY2" fmla="*/ 29161 h 53905"/>
                <a:gd name="connsiteX3" fmla="*/ 21234 w 45593"/>
                <a:gd name="connsiteY3" fmla="*/ 37 h 53905"/>
                <a:gd name="connsiteX4" fmla="*/ 45593 w 45593"/>
                <a:gd name="connsiteY4" fmla="*/ 25241 h 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93" h="53905">
                  <a:moveTo>
                    <a:pt x="45593" y="25241"/>
                  </a:moveTo>
                  <a:cubicBezTo>
                    <a:pt x="45473" y="41702"/>
                    <a:pt x="39624" y="53279"/>
                    <a:pt x="22862" y="53882"/>
                  </a:cubicBezTo>
                  <a:cubicBezTo>
                    <a:pt x="6943" y="54485"/>
                    <a:pt x="250" y="43511"/>
                    <a:pt x="9" y="29161"/>
                  </a:cubicBezTo>
                  <a:cubicBezTo>
                    <a:pt x="-232" y="14629"/>
                    <a:pt x="4290" y="881"/>
                    <a:pt x="21234" y="37"/>
                  </a:cubicBezTo>
                  <a:cubicBezTo>
                    <a:pt x="37634" y="-747"/>
                    <a:pt x="44448" y="10951"/>
                    <a:pt x="45593" y="25241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9B30663C-B679-4A3F-9972-9CA25941F922}"/>
                </a:ext>
              </a:extLst>
            </p:cNvPr>
            <p:cNvSpPr/>
            <p:nvPr/>
          </p:nvSpPr>
          <p:spPr>
            <a:xfrm flipH="1">
              <a:off x="1185439" y="352161"/>
              <a:ext cx="46388" cy="52976"/>
            </a:xfrm>
            <a:custGeom>
              <a:avLst/>
              <a:gdLst>
                <a:gd name="connsiteX0" fmla="*/ 46328 w 46388"/>
                <a:gd name="connsiteY0" fmla="*/ 25842 h 52976"/>
                <a:gd name="connsiteX1" fmla="*/ 22692 w 46388"/>
                <a:gd name="connsiteY1" fmla="*/ 52976 h 52976"/>
                <a:gd name="connsiteX2" fmla="*/ 20 w 46388"/>
                <a:gd name="connsiteY2" fmla="*/ 27892 h 52976"/>
                <a:gd name="connsiteX3" fmla="*/ 22571 w 46388"/>
                <a:gd name="connsiteY3" fmla="*/ 35 h 52976"/>
                <a:gd name="connsiteX4" fmla="*/ 46388 w 46388"/>
                <a:gd name="connsiteY4" fmla="*/ 25842 h 5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52976">
                  <a:moveTo>
                    <a:pt x="46328" y="25842"/>
                  </a:moveTo>
                  <a:cubicBezTo>
                    <a:pt x="45725" y="41821"/>
                    <a:pt x="39454" y="52855"/>
                    <a:pt x="22692" y="52976"/>
                  </a:cubicBezTo>
                  <a:cubicBezTo>
                    <a:pt x="6713" y="53096"/>
                    <a:pt x="382" y="41760"/>
                    <a:pt x="20" y="27892"/>
                  </a:cubicBezTo>
                  <a:cubicBezTo>
                    <a:pt x="-402" y="13119"/>
                    <a:pt x="5809" y="819"/>
                    <a:pt x="22571" y="35"/>
                  </a:cubicBezTo>
                  <a:cubicBezTo>
                    <a:pt x="39936" y="-749"/>
                    <a:pt x="44881" y="11733"/>
                    <a:pt x="46388" y="25842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4B6B2AEE-41D4-4DB0-AE47-EA520DEDACE8}"/>
                </a:ext>
              </a:extLst>
            </p:cNvPr>
            <p:cNvSpPr/>
            <p:nvPr/>
          </p:nvSpPr>
          <p:spPr>
            <a:xfrm flipH="1">
              <a:off x="1102339" y="288338"/>
              <a:ext cx="45447" cy="53308"/>
            </a:xfrm>
            <a:custGeom>
              <a:avLst/>
              <a:gdLst>
                <a:gd name="connsiteX0" fmla="*/ 33 w 45447"/>
                <a:gd name="connsiteY0" fmla="*/ 24846 h 53308"/>
                <a:gd name="connsiteX1" fmla="*/ 22222 w 45447"/>
                <a:gd name="connsiteY1" fmla="*/ 4 h 53308"/>
                <a:gd name="connsiteX2" fmla="*/ 45437 w 45447"/>
                <a:gd name="connsiteY2" fmla="*/ 24665 h 53308"/>
                <a:gd name="connsiteX3" fmla="*/ 21619 w 45447"/>
                <a:gd name="connsiteY3" fmla="*/ 53306 h 53308"/>
                <a:gd name="connsiteX4" fmla="*/ 93 w 45447"/>
                <a:gd name="connsiteY4" fmla="*/ 24907 h 5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7" h="53308">
                  <a:moveTo>
                    <a:pt x="33" y="24846"/>
                  </a:moveTo>
                  <a:cubicBezTo>
                    <a:pt x="-510" y="11822"/>
                    <a:pt x="5580" y="245"/>
                    <a:pt x="22222" y="4"/>
                  </a:cubicBezTo>
                  <a:cubicBezTo>
                    <a:pt x="37296" y="-237"/>
                    <a:pt x="45135" y="10194"/>
                    <a:pt x="45437" y="24665"/>
                  </a:cubicBezTo>
                  <a:cubicBezTo>
                    <a:pt x="45738" y="40463"/>
                    <a:pt x="39588" y="53487"/>
                    <a:pt x="21619" y="53306"/>
                  </a:cubicBezTo>
                  <a:cubicBezTo>
                    <a:pt x="6123" y="53126"/>
                    <a:pt x="274" y="41971"/>
                    <a:pt x="93" y="249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08FA9FEB-3260-46F9-9598-90BC5F4DE0E9}"/>
                </a:ext>
              </a:extLst>
            </p:cNvPr>
            <p:cNvSpPr/>
            <p:nvPr/>
          </p:nvSpPr>
          <p:spPr>
            <a:xfrm flipH="1">
              <a:off x="1062012" y="356945"/>
              <a:ext cx="45204" cy="53257"/>
            </a:xfrm>
            <a:custGeom>
              <a:avLst/>
              <a:gdLst>
                <a:gd name="connsiteX0" fmla="*/ 45204 w 45204"/>
                <a:gd name="connsiteY0" fmla="*/ 26063 h 53257"/>
                <a:gd name="connsiteX1" fmla="*/ 22774 w 45204"/>
                <a:gd name="connsiteY1" fmla="*/ 53257 h 53257"/>
                <a:gd name="connsiteX2" fmla="*/ 42 w 45204"/>
                <a:gd name="connsiteY2" fmla="*/ 28475 h 53257"/>
                <a:gd name="connsiteX3" fmla="*/ 21206 w 45204"/>
                <a:gd name="connsiteY3" fmla="*/ 75 h 53257"/>
                <a:gd name="connsiteX4" fmla="*/ 45204 w 45204"/>
                <a:gd name="connsiteY4" fmla="*/ 26063 h 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04" h="53256">
                  <a:moveTo>
                    <a:pt x="45204" y="26063"/>
                  </a:moveTo>
                  <a:cubicBezTo>
                    <a:pt x="44541" y="40655"/>
                    <a:pt x="40381" y="53257"/>
                    <a:pt x="22774" y="53257"/>
                  </a:cubicBezTo>
                  <a:cubicBezTo>
                    <a:pt x="7157" y="53257"/>
                    <a:pt x="585" y="43127"/>
                    <a:pt x="42" y="28475"/>
                  </a:cubicBezTo>
                  <a:cubicBezTo>
                    <a:pt x="-501" y="13401"/>
                    <a:pt x="4082" y="1221"/>
                    <a:pt x="21206" y="75"/>
                  </a:cubicBezTo>
                  <a:cubicBezTo>
                    <a:pt x="38813" y="-1070"/>
                    <a:pt x="43938" y="10989"/>
                    <a:pt x="45204" y="26063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69" name="Flecha: cheurón 68">
            <a:extLst>
              <a:ext uri="{FF2B5EF4-FFF2-40B4-BE49-F238E27FC236}">
                <a16:creationId xmlns:a16="http://schemas.microsoft.com/office/drawing/2014/main" id="{4EDEE5BF-DD50-43A6-9D1C-D8796BFD540E}"/>
              </a:ext>
            </a:extLst>
          </p:cNvPr>
          <p:cNvSpPr/>
          <p:nvPr/>
        </p:nvSpPr>
        <p:spPr>
          <a:xfrm>
            <a:off x="1105852" y="348240"/>
            <a:ext cx="922362" cy="60082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>
            <a:extLst>
              <a:ext uri="{FF2B5EF4-FFF2-40B4-BE49-F238E27FC236}">
                <a16:creationId xmlns:a16="http://schemas.microsoft.com/office/drawing/2014/main" id="{7CB8B0A8-F319-4794-8E85-F8FA6988A6A8}"/>
              </a:ext>
            </a:extLst>
          </p:cNvPr>
          <p:cNvSpPr/>
          <p:nvPr/>
        </p:nvSpPr>
        <p:spPr>
          <a:xfrm>
            <a:off x="4445725" y="-1650275"/>
            <a:ext cx="3300549" cy="3300549"/>
          </a:xfrm>
          <a:prstGeom prst="chord">
            <a:avLst>
              <a:gd name="adj1" fmla="val 21578894"/>
              <a:gd name="adj2" fmla="val 107965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8336A-4A87-4A2B-9D2A-D0F4904BD866}"/>
              </a:ext>
            </a:extLst>
          </p:cNvPr>
          <p:cNvGrpSpPr/>
          <p:nvPr/>
        </p:nvGrpSpPr>
        <p:grpSpPr>
          <a:xfrm>
            <a:off x="5550224" y="128187"/>
            <a:ext cx="1108643" cy="762572"/>
            <a:chOff x="5327019" y="1709568"/>
            <a:chExt cx="2893768" cy="199045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A75092-69BD-4D5C-AC4E-A01EBF82EBDD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479397-AE56-4E3D-9FEC-948A372F2111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8562DF-BA2F-488F-AFC4-0C5A222143B1}"/>
              </a:ext>
            </a:extLst>
          </p:cNvPr>
          <p:cNvSpPr txBox="1"/>
          <p:nvPr/>
        </p:nvSpPr>
        <p:spPr>
          <a:xfrm>
            <a:off x="5152299" y="935279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DINNER SPECIAL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5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5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5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Block Arc 20">
            <a:extLst>
              <a:ext uri="{FF2B5EF4-FFF2-40B4-BE49-F238E27FC236}">
                <a16:creationId xmlns:a16="http://schemas.microsoft.com/office/drawing/2014/main" id="{8D3B35BD-8505-4344-BBE6-5EECA5F74013}"/>
              </a:ext>
            </a:extLst>
          </p:cNvPr>
          <p:cNvSpPr/>
          <p:nvPr/>
        </p:nvSpPr>
        <p:spPr>
          <a:xfrm>
            <a:off x="4517784" y="-1601097"/>
            <a:ext cx="3156432" cy="3156432"/>
          </a:xfrm>
          <a:prstGeom prst="blockArc">
            <a:avLst>
              <a:gd name="adj1" fmla="val 37628"/>
              <a:gd name="adj2" fmla="val 10769592"/>
              <a:gd name="adj3" fmla="val 8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frame">
            <a:avLst>
              <a:gd name="adj1" fmla="val 2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D3613D3-0FAA-4864-8BF8-E1A32F3F92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93" name="Marcador de posición de imagen 192">
            <a:extLst>
              <a:ext uri="{FF2B5EF4-FFF2-40B4-BE49-F238E27FC236}">
                <a16:creationId xmlns:a16="http://schemas.microsoft.com/office/drawing/2014/main" id="{E4633E0F-8A3E-4331-A41E-A09BA3FEAF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" r="578"/>
          <a:stretch>
            <a:fillRect/>
          </a:stretch>
        </p:blipFill>
        <p:spPr/>
      </p:pic>
      <p:pic>
        <p:nvPicPr>
          <p:cNvPr id="195" name="Marcador de posición de imagen 194">
            <a:extLst>
              <a:ext uri="{FF2B5EF4-FFF2-40B4-BE49-F238E27FC236}">
                <a16:creationId xmlns:a16="http://schemas.microsoft.com/office/drawing/2014/main" id="{9765A94C-03EF-4528-BD40-8604558DDB8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" r="578"/>
          <a:stretch>
            <a:fillRect/>
          </a:stretch>
        </p:blipFill>
        <p:spPr/>
      </p:pic>
      <p:pic>
        <p:nvPicPr>
          <p:cNvPr id="199" name="Marcador de posición de imagen 198">
            <a:extLst>
              <a:ext uri="{FF2B5EF4-FFF2-40B4-BE49-F238E27FC236}">
                <a16:creationId xmlns:a16="http://schemas.microsoft.com/office/drawing/2014/main" id="{4D121767-AC81-49C8-A1DE-8338B3F7DC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" r="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BC9603-A06C-4D58-B5EB-B7F14EAFB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258" y="2743200"/>
            <a:ext cx="5533377" cy="41288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FCE1CD-5318-4AAD-AAB3-A8DF3AB37463}"/>
              </a:ext>
            </a:extLst>
          </p:cNvPr>
          <p:cNvGrpSpPr/>
          <p:nvPr/>
        </p:nvGrpSpPr>
        <p:grpSpPr>
          <a:xfrm>
            <a:off x="1247767" y="1534074"/>
            <a:ext cx="2258963" cy="1107996"/>
            <a:chOff x="6210996" y="1433695"/>
            <a:chExt cx="1493001" cy="788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3893B5-3B13-452E-BD0A-B3DBD0DE059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402D18-0727-4A78-991C-2F8BB106BF3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221382-6547-41A9-8891-FFB5F81DFDBD}"/>
              </a:ext>
            </a:extLst>
          </p:cNvPr>
          <p:cNvGrpSpPr/>
          <p:nvPr/>
        </p:nvGrpSpPr>
        <p:grpSpPr>
          <a:xfrm>
            <a:off x="9006646" y="1542991"/>
            <a:ext cx="2258963" cy="1107996"/>
            <a:chOff x="6210996" y="1433695"/>
            <a:chExt cx="1493001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EC454F-8B4E-46D5-BA2C-FDF0FAEC117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D6048A-69B4-408E-9B06-F547AB53EE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27CF6D-7B69-43CF-A651-A429D394F11F}"/>
              </a:ext>
            </a:extLst>
          </p:cNvPr>
          <p:cNvGrpSpPr/>
          <p:nvPr/>
        </p:nvGrpSpPr>
        <p:grpSpPr>
          <a:xfrm>
            <a:off x="939095" y="3026582"/>
            <a:ext cx="2876315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3AAE44-5D62-40DB-9934-CBAEB1D69A6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E4FA22-0186-485B-BBB9-A2ED1D9365F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CAF70B-61B0-45A9-92F6-09E62EBE7B41}"/>
              </a:ext>
            </a:extLst>
          </p:cNvPr>
          <p:cNvGrpSpPr/>
          <p:nvPr/>
        </p:nvGrpSpPr>
        <p:grpSpPr>
          <a:xfrm>
            <a:off x="8697971" y="3044308"/>
            <a:ext cx="2876321" cy="923331"/>
            <a:chOff x="6210996" y="1433695"/>
            <a:chExt cx="1493001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AE4A39-2252-4374-8BF7-3FFC08C8347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293FDC-0740-4E91-9A61-25EC2973365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3" name="Grupo 272">
            <a:extLst>
              <a:ext uri="{FF2B5EF4-FFF2-40B4-BE49-F238E27FC236}">
                <a16:creationId xmlns:a16="http://schemas.microsoft.com/office/drawing/2014/main" id="{1EC1C250-61AA-4184-A260-2D9E69A017C8}"/>
              </a:ext>
            </a:extLst>
          </p:cNvPr>
          <p:cNvGrpSpPr/>
          <p:nvPr/>
        </p:nvGrpSpPr>
        <p:grpSpPr>
          <a:xfrm>
            <a:off x="0" y="5522981"/>
            <a:ext cx="12192000" cy="1335019"/>
            <a:chOff x="0" y="5522981"/>
            <a:chExt cx="12192000" cy="1335019"/>
          </a:xfrm>
        </p:grpSpPr>
        <p:sp>
          <p:nvSpPr>
            <p:cNvPr id="274" name="Rectangle 2">
              <a:extLst>
                <a:ext uri="{FF2B5EF4-FFF2-40B4-BE49-F238E27FC236}">
                  <a16:creationId xmlns:a16="http://schemas.microsoft.com/office/drawing/2014/main" id="{447434E3-A709-4A43-8B44-576B5C03798A}"/>
                </a:ext>
              </a:extLst>
            </p:cNvPr>
            <p:cNvSpPr/>
            <p:nvPr/>
          </p:nvSpPr>
          <p:spPr>
            <a:xfrm>
              <a:off x="4015503" y="5999872"/>
              <a:ext cx="7558789" cy="5659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Rectangle 3">
              <a:extLst>
                <a:ext uri="{FF2B5EF4-FFF2-40B4-BE49-F238E27FC236}">
                  <a16:creationId xmlns:a16="http://schemas.microsoft.com/office/drawing/2014/main" id="{C8BD5CC7-0B25-4D54-8096-AC59EFF6B40F}"/>
                </a:ext>
              </a:extLst>
            </p:cNvPr>
            <p:cNvSpPr/>
            <p:nvPr/>
          </p:nvSpPr>
          <p:spPr>
            <a:xfrm>
              <a:off x="3021859" y="5999872"/>
              <a:ext cx="7108656" cy="565926"/>
            </a:xfrm>
            <a:prstGeom prst="rect">
              <a:avLst/>
            </a:prstGeom>
            <a:solidFill>
              <a:srgbClr val="DDA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Rectangle 4">
              <a:extLst>
                <a:ext uri="{FF2B5EF4-FFF2-40B4-BE49-F238E27FC236}">
                  <a16:creationId xmlns:a16="http://schemas.microsoft.com/office/drawing/2014/main" id="{0DB7460D-95C7-4FEF-8B56-76F09A230679}"/>
                </a:ext>
              </a:extLst>
            </p:cNvPr>
            <p:cNvSpPr/>
            <p:nvPr/>
          </p:nvSpPr>
          <p:spPr>
            <a:xfrm>
              <a:off x="2028214" y="5999872"/>
              <a:ext cx="6677661" cy="565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Rectangle 5">
              <a:extLst>
                <a:ext uri="{FF2B5EF4-FFF2-40B4-BE49-F238E27FC236}">
                  <a16:creationId xmlns:a16="http://schemas.microsoft.com/office/drawing/2014/main" id="{11752D9A-316F-4363-AEF4-72B65D15501F}"/>
                </a:ext>
              </a:extLst>
            </p:cNvPr>
            <p:cNvSpPr/>
            <p:nvPr/>
          </p:nvSpPr>
          <p:spPr>
            <a:xfrm>
              <a:off x="0" y="5999872"/>
              <a:ext cx="7385282" cy="565926"/>
            </a:xfrm>
            <a:prstGeom prst="rect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78" name="Grupo 277">
              <a:extLst>
                <a:ext uri="{FF2B5EF4-FFF2-40B4-BE49-F238E27FC236}">
                  <a16:creationId xmlns:a16="http://schemas.microsoft.com/office/drawing/2014/main" id="{5D788A7B-C512-4730-9599-601BD03BC0B3}"/>
                </a:ext>
              </a:extLst>
            </p:cNvPr>
            <p:cNvGrpSpPr/>
            <p:nvPr/>
          </p:nvGrpSpPr>
          <p:grpSpPr>
            <a:xfrm rot="10800000">
              <a:off x="11448282" y="5522981"/>
              <a:ext cx="743718" cy="1335019"/>
              <a:chOff x="220873" y="273947"/>
              <a:chExt cx="1337322" cy="2400576"/>
            </a:xfrm>
          </p:grpSpPr>
          <p:sp>
            <p:nvSpPr>
              <p:cNvPr id="279" name="Triángulo isósceles 278">
                <a:extLst>
                  <a:ext uri="{FF2B5EF4-FFF2-40B4-BE49-F238E27FC236}">
                    <a16:creationId xmlns:a16="http://schemas.microsoft.com/office/drawing/2014/main" id="{F6A5533C-A608-4574-8B22-2C484C910D78}"/>
                  </a:ext>
                </a:extLst>
              </p:cNvPr>
              <p:cNvSpPr/>
              <p:nvPr userDrawn="1"/>
            </p:nvSpPr>
            <p:spPr>
              <a:xfrm rot="9000000">
                <a:off x="504775" y="1001896"/>
                <a:ext cx="1053420" cy="908120"/>
              </a:xfrm>
              <a:prstGeom prst="triangle">
                <a:avLst/>
              </a:prstGeom>
              <a:solidFill>
                <a:schemeClr val="bg1">
                  <a:lumMod val="75000"/>
                  <a:alpha val="9176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0" name="Triángulo isósceles 279">
                <a:extLst>
                  <a:ext uri="{FF2B5EF4-FFF2-40B4-BE49-F238E27FC236}">
                    <a16:creationId xmlns:a16="http://schemas.microsoft.com/office/drawing/2014/main" id="{ED3D583F-6B99-492A-9848-9B0D5FCE296B}"/>
                  </a:ext>
                </a:extLst>
              </p:cNvPr>
              <p:cNvSpPr/>
              <p:nvPr userDrawn="1"/>
            </p:nvSpPr>
            <p:spPr>
              <a:xfrm rot="5400000">
                <a:off x="160855" y="333965"/>
                <a:ext cx="870261" cy="750225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  <a:alpha val="9176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1" name="Triángulo isósceles 280">
                <a:extLst>
                  <a:ext uri="{FF2B5EF4-FFF2-40B4-BE49-F238E27FC236}">
                    <a16:creationId xmlns:a16="http://schemas.microsoft.com/office/drawing/2014/main" id="{7C8A4220-B497-4B83-B0A8-E880117EFC81}"/>
                  </a:ext>
                </a:extLst>
              </p:cNvPr>
              <p:cNvSpPr/>
              <p:nvPr userDrawn="1"/>
            </p:nvSpPr>
            <p:spPr>
              <a:xfrm rot="5400000">
                <a:off x="132014" y="1474928"/>
                <a:ext cx="1288454" cy="1110736"/>
              </a:xfrm>
              <a:prstGeom prst="triangle">
                <a:avLst/>
              </a:prstGeom>
              <a:solidFill>
                <a:srgbClr val="FAA87A">
                  <a:alpha val="9176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82" name="Group 8">
            <a:extLst>
              <a:ext uri="{FF2B5EF4-FFF2-40B4-BE49-F238E27FC236}">
                <a16:creationId xmlns:a16="http://schemas.microsoft.com/office/drawing/2014/main" id="{1AD53818-5BC0-4FCA-814D-3940B0D8AFCE}"/>
              </a:ext>
            </a:extLst>
          </p:cNvPr>
          <p:cNvGrpSpPr/>
          <p:nvPr/>
        </p:nvGrpSpPr>
        <p:grpSpPr>
          <a:xfrm>
            <a:off x="1247762" y="4527899"/>
            <a:ext cx="2258963" cy="1107996"/>
            <a:chOff x="6210996" y="1433695"/>
            <a:chExt cx="1493001" cy="788254"/>
          </a:xfrm>
        </p:grpSpPr>
        <p:sp>
          <p:nvSpPr>
            <p:cNvPr id="283" name="TextBox 9">
              <a:extLst>
                <a:ext uri="{FF2B5EF4-FFF2-40B4-BE49-F238E27FC236}">
                  <a16:creationId xmlns:a16="http://schemas.microsoft.com/office/drawing/2014/main" id="{F920B795-4693-4C4E-AA61-0E69D9C3B077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4" name="TextBox 10">
              <a:extLst>
                <a:ext uri="{FF2B5EF4-FFF2-40B4-BE49-F238E27FC236}">
                  <a16:creationId xmlns:a16="http://schemas.microsoft.com/office/drawing/2014/main" id="{FD27859D-8477-47E3-889C-3687EEAECEC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5" name="Group 11">
            <a:extLst>
              <a:ext uri="{FF2B5EF4-FFF2-40B4-BE49-F238E27FC236}">
                <a16:creationId xmlns:a16="http://schemas.microsoft.com/office/drawing/2014/main" id="{7D5DD8F1-8FCD-4872-9D40-18671974A683}"/>
              </a:ext>
            </a:extLst>
          </p:cNvPr>
          <p:cNvGrpSpPr/>
          <p:nvPr/>
        </p:nvGrpSpPr>
        <p:grpSpPr>
          <a:xfrm>
            <a:off x="9006641" y="4536816"/>
            <a:ext cx="2258963" cy="1107996"/>
            <a:chOff x="6210996" y="1433695"/>
            <a:chExt cx="1493001" cy="788254"/>
          </a:xfrm>
        </p:grpSpPr>
        <p:sp>
          <p:nvSpPr>
            <p:cNvPr id="286" name="TextBox 12">
              <a:extLst>
                <a:ext uri="{FF2B5EF4-FFF2-40B4-BE49-F238E27FC236}">
                  <a16:creationId xmlns:a16="http://schemas.microsoft.com/office/drawing/2014/main" id="{12EFE9B9-8C9B-43E8-B93B-7186F415140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7" name="TextBox 13">
              <a:extLst>
                <a:ext uri="{FF2B5EF4-FFF2-40B4-BE49-F238E27FC236}">
                  <a16:creationId xmlns:a16="http://schemas.microsoft.com/office/drawing/2014/main" id="{DCBA2196-5565-4CD2-9E62-5FA9F7FA988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2487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77F3288-45B7-480D-8019-0C50307690CC}"/>
              </a:ext>
            </a:extLst>
          </p:cNvPr>
          <p:cNvGrpSpPr/>
          <p:nvPr/>
        </p:nvGrpSpPr>
        <p:grpSpPr>
          <a:xfrm flipH="1">
            <a:off x="-4951" y="0"/>
            <a:ext cx="5900461" cy="6858000"/>
            <a:chOff x="5281535" y="-19900"/>
            <a:chExt cx="6910465" cy="6920640"/>
          </a:xfrm>
        </p:grpSpPr>
        <p:sp>
          <p:nvSpPr>
            <p:cNvPr id="234" name="Forma libre: forma 233">
              <a:extLst>
                <a:ext uri="{FF2B5EF4-FFF2-40B4-BE49-F238E27FC236}">
                  <a16:creationId xmlns:a16="http://schemas.microsoft.com/office/drawing/2014/main" id="{52813DDF-29EF-4E06-98BD-78516D39ACF2}"/>
                </a:ext>
              </a:extLst>
            </p:cNvPr>
            <p:cNvSpPr/>
            <p:nvPr/>
          </p:nvSpPr>
          <p:spPr>
            <a:xfrm rot="10800000" flipH="1">
              <a:off x="7703402" y="-19900"/>
              <a:ext cx="4488598" cy="6897800"/>
            </a:xfrm>
            <a:custGeom>
              <a:avLst/>
              <a:gdLst>
                <a:gd name="connsiteX0" fmla="*/ 2037449 w 9788014"/>
                <a:gd name="connsiteY0" fmla="*/ 1 h 6858002"/>
                <a:gd name="connsiteX1" fmla="*/ 4778478 w 9788014"/>
                <a:gd name="connsiteY1" fmla="*/ 1 h 6858002"/>
                <a:gd name="connsiteX2" fmla="*/ 4778478 w 9788014"/>
                <a:gd name="connsiteY2" fmla="*/ 6858002 h 6858002"/>
                <a:gd name="connsiteX3" fmla="*/ 0 w 9788014"/>
                <a:gd name="connsiteY3" fmla="*/ 2050026 h 6858002"/>
                <a:gd name="connsiteX4" fmla="*/ 4778479 w 9788014"/>
                <a:gd name="connsiteY4" fmla="*/ 0 h 6858002"/>
                <a:gd name="connsiteX5" fmla="*/ 9788014 w 9788014"/>
                <a:gd name="connsiteY5" fmla="*/ 0 h 6858002"/>
                <a:gd name="connsiteX6" fmla="*/ 9788014 w 9788014"/>
                <a:gd name="connsiteY6" fmla="*/ 6858000 h 6858002"/>
                <a:gd name="connsiteX7" fmla="*/ 4778479 w 9788014"/>
                <a:gd name="connsiteY7" fmla="*/ 685800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8014" h="6858002">
                  <a:moveTo>
                    <a:pt x="2037449" y="1"/>
                  </a:moveTo>
                  <a:lnTo>
                    <a:pt x="4778478" y="1"/>
                  </a:lnTo>
                  <a:lnTo>
                    <a:pt x="4778478" y="6858002"/>
                  </a:lnTo>
                  <a:lnTo>
                    <a:pt x="0" y="2050026"/>
                  </a:lnTo>
                  <a:close/>
                  <a:moveTo>
                    <a:pt x="4778479" y="0"/>
                  </a:moveTo>
                  <a:lnTo>
                    <a:pt x="9788014" y="0"/>
                  </a:lnTo>
                  <a:lnTo>
                    <a:pt x="9788014" y="6858000"/>
                  </a:lnTo>
                  <a:lnTo>
                    <a:pt x="4778479" y="6858000"/>
                  </a:lnTo>
                  <a:close/>
                </a:path>
              </a:pathLst>
            </a:custGeom>
            <a:solidFill>
              <a:srgbClr val="DDA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235" name="Triángulo isósceles 234">
              <a:extLst>
                <a:ext uri="{FF2B5EF4-FFF2-40B4-BE49-F238E27FC236}">
                  <a16:creationId xmlns:a16="http://schemas.microsoft.com/office/drawing/2014/main" id="{858718F9-3424-4106-B67D-5A17235D29A4}"/>
                </a:ext>
              </a:extLst>
            </p:cNvPr>
            <p:cNvSpPr/>
            <p:nvPr/>
          </p:nvSpPr>
          <p:spPr>
            <a:xfrm>
              <a:off x="5281535" y="3302134"/>
              <a:ext cx="6910465" cy="359860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191250" y="31250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191250" y="38837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191250" y="46424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6096000" y="18474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532239" y="18188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532241" y="21821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225" name="Rectangle 2">
            <a:extLst>
              <a:ext uri="{FF2B5EF4-FFF2-40B4-BE49-F238E27FC236}">
                <a16:creationId xmlns:a16="http://schemas.microsoft.com/office/drawing/2014/main" id="{1BB8559C-643C-4DB2-9D11-AC197C53C4E4}"/>
              </a:ext>
            </a:extLst>
          </p:cNvPr>
          <p:cNvSpPr/>
          <p:nvPr/>
        </p:nvSpPr>
        <p:spPr>
          <a:xfrm>
            <a:off x="4015503" y="5999872"/>
            <a:ext cx="7558789" cy="5659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699DB030-DA3D-417F-B11D-EAEFFEB479E6}"/>
              </a:ext>
            </a:extLst>
          </p:cNvPr>
          <p:cNvSpPr/>
          <p:nvPr/>
        </p:nvSpPr>
        <p:spPr>
          <a:xfrm>
            <a:off x="3021859" y="5999872"/>
            <a:ext cx="7108656" cy="565926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" name="Rectangle 4">
            <a:extLst>
              <a:ext uri="{FF2B5EF4-FFF2-40B4-BE49-F238E27FC236}">
                <a16:creationId xmlns:a16="http://schemas.microsoft.com/office/drawing/2014/main" id="{CF9FBD91-ADCA-4EE7-86B3-16DCA7EAEF21}"/>
              </a:ext>
            </a:extLst>
          </p:cNvPr>
          <p:cNvSpPr/>
          <p:nvPr/>
        </p:nvSpPr>
        <p:spPr>
          <a:xfrm>
            <a:off x="2028214" y="5999872"/>
            <a:ext cx="6677661" cy="56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8" name="Rectangle 5">
            <a:extLst>
              <a:ext uri="{FF2B5EF4-FFF2-40B4-BE49-F238E27FC236}">
                <a16:creationId xmlns:a16="http://schemas.microsoft.com/office/drawing/2014/main" id="{0B51D85F-D497-460F-A6BB-7C5D29B9EDD8}"/>
              </a:ext>
            </a:extLst>
          </p:cNvPr>
          <p:cNvSpPr/>
          <p:nvPr/>
        </p:nvSpPr>
        <p:spPr>
          <a:xfrm>
            <a:off x="0" y="5999872"/>
            <a:ext cx="7385282" cy="565926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9" name="Grupo 228">
            <a:extLst>
              <a:ext uri="{FF2B5EF4-FFF2-40B4-BE49-F238E27FC236}">
                <a16:creationId xmlns:a16="http://schemas.microsoft.com/office/drawing/2014/main" id="{0838745E-2B57-4EB6-B552-72098BAA6CE9}"/>
              </a:ext>
            </a:extLst>
          </p:cNvPr>
          <p:cNvGrpSpPr/>
          <p:nvPr/>
        </p:nvGrpSpPr>
        <p:grpSpPr>
          <a:xfrm rot="10800000">
            <a:off x="11448282" y="5522981"/>
            <a:ext cx="743718" cy="1335019"/>
            <a:chOff x="220873" y="273947"/>
            <a:chExt cx="1337322" cy="2400576"/>
          </a:xfrm>
        </p:grpSpPr>
        <p:sp>
          <p:nvSpPr>
            <p:cNvPr id="230" name="Triángulo isósceles 229">
              <a:extLst>
                <a:ext uri="{FF2B5EF4-FFF2-40B4-BE49-F238E27FC236}">
                  <a16:creationId xmlns:a16="http://schemas.microsoft.com/office/drawing/2014/main" id="{64A7112B-1D25-42DC-8A58-D0DFB310C5F0}"/>
                </a:ext>
              </a:extLst>
            </p:cNvPr>
            <p:cNvSpPr/>
            <p:nvPr userDrawn="1"/>
          </p:nvSpPr>
          <p:spPr>
            <a:xfrm rot="9000000">
              <a:off x="504775" y="1001896"/>
              <a:ext cx="1053420" cy="908120"/>
            </a:xfrm>
            <a:prstGeom prst="triangle">
              <a:avLst/>
            </a:prstGeom>
            <a:solidFill>
              <a:schemeClr val="bg1">
                <a:lumMod val="75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1" name="Triángulo isósceles 230">
              <a:extLst>
                <a:ext uri="{FF2B5EF4-FFF2-40B4-BE49-F238E27FC236}">
                  <a16:creationId xmlns:a16="http://schemas.microsoft.com/office/drawing/2014/main" id="{2BE2A64A-1062-4F9C-9603-ADDE7EFD6357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2" name="Triángulo isósceles 231">
              <a:extLst>
                <a:ext uri="{FF2B5EF4-FFF2-40B4-BE49-F238E27FC236}">
                  <a16:creationId xmlns:a16="http://schemas.microsoft.com/office/drawing/2014/main" id="{669099F3-AE0F-4761-A254-E1F05C91714C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solidFill>
              <a:srgbClr val="FAA87A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3" name="Imagen 232">
            <a:extLst>
              <a:ext uri="{FF2B5EF4-FFF2-40B4-BE49-F238E27FC236}">
                <a16:creationId xmlns:a16="http://schemas.microsoft.com/office/drawing/2014/main" id="{60CCA8C3-32D8-47B4-838F-7DA6732A5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301" y="307581"/>
            <a:ext cx="7152320" cy="71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13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1653BC-774F-4E49-A214-4483C744E222}"/>
              </a:ext>
            </a:extLst>
          </p:cNvPr>
          <p:cNvSpPr/>
          <p:nvPr/>
        </p:nvSpPr>
        <p:spPr bwMode="auto">
          <a:xfrm rot="9000000">
            <a:off x="-1382749" y="500430"/>
            <a:ext cx="8631073" cy="5612466"/>
          </a:xfrm>
          <a:custGeom>
            <a:avLst/>
            <a:gdLst>
              <a:gd name="connsiteX0" fmla="*/ 1643332 w 8631073"/>
              <a:gd name="connsiteY0" fmla="*/ 808823 h 5612466"/>
              <a:gd name="connsiteX1" fmla="*/ 1665241 w 8631073"/>
              <a:gd name="connsiteY1" fmla="*/ 821296 h 5612466"/>
              <a:gd name="connsiteX2" fmla="*/ 1676983 w 8631073"/>
              <a:gd name="connsiteY2" fmla="*/ 817654 h 5612466"/>
              <a:gd name="connsiteX3" fmla="*/ 1678707 w 8631073"/>
              <a:gd name="connsiteY3" fmla="*/ 804703 h 5612466"/>
              <a:gd name="connsiteX4" fmla="*/ 1660857 w 8631073"/>
              <a:gd name="connsiteY4" fmla="*/ 790800 h 5612466"/>
              <a:gd name="connsiteX5" fmla="*/ 1640775 w 8631073"/>
              <a:gd name="connsiteY5" fmla="*/ 804836 h 5612466"/>
              <a:gd name="connsiteX6" fmla="*/ 3409453 w 8631073"/>
              <a:gd name="connsiteY6" fmla="*/ 4246798 h 5612466"/>
              <a:gd name="connsiteX7" fmla="*/ 3431285 w 8631073"/>
              <a:gd name="connsiteY7" fmla="*/ 4228999 h 5612466"/>
              <a:gd name="connsiteX8" fmla="*/ 3437107 w 8631073"/>
              <a:gd name="connsiteY8" fmla="*/ 4214437 h 5612466"/>
              <a:gd name="connsiteX9" fmla="*/ 3453117 w 8631073"/>
              <a:gd name="connsiteY9" fmla="*/ 4238708 h 5612466"/>
              <a:gd name="connsiteX10" fmla="*/ 3458938 w 8631073"/>
              <a:gd name="connsiteY10" fmla="*/ 4254889 h 5612466"/>
              <a:gd name="connsiteX11" fmla="*/ 3514245 w 8631073"/>
              <a:gd name="connsiteY11" fmla="*/ 4285633 h 5612466"/>
              <a:gd name="connsiteX12" fmla="*/ 3560819 w 8631073"/>
              <a:gd name="connsiteY12" fmla="*/ 4285633 h 5612466"/>
              <a:gd name="connsiteX13" fmla="*/ 3578284 w 8631073"/>
              <a:gd name="connsiteY13" fmla="*/ 4279160 h 5612466"/>
              <a:gd name="connsiteX14" fmla="*/ 3613214 w 8631073"/>
              <a:gd name="connsiteY14" fmla="*/ 4284014 h 5612466"/>
              <a:gd name="connsiteX15" fmla="*/ 3632135 w 8631073"/>
              <a:gd name="connsiteY15" fmla="*/ 4300195 h 5612466"/>
              <a:gd name="connsiteX16" fmla="*/ 3648145 w 8631073"/>
              <a:gd name="connsiteY16" fmla="*/ 4309903 h 5612466"/>
              <a:gd name="connsiteX17" fmla="*/ 3671432 w 8631073"/>
              <a:gd name="connsiteY17" fmla="*/ 4305050 h 5612466"/>
              <a:gd name="connsiteX18" fmla="*/ 3701996 w 8631073"/>
              <a:gd name="connsiteY18" fmla="*/ 4269452 h 5612466"/>
              <a:gd name="connsiteX19" fmla="*/ 3704907 w 8631073"/>
              <a:gd name="connsiteY19" fmla="*/ 4250034 h 5612466"/>
              <a:gd name="connsiteX20" fmla="*/ 3774768 w 8631073"/>
              <a:gd name="connsiteY20" fmla="*/ 4313140 h 5612466"/>
              <a:gd name="connsiteX21" fmla="*/ 3799510 w 8631073"/>
              <a:gd name="connsiteY21" fmla="*/ 4305050 h 5612466"/>
              <a:gd name="connsiteX22" fmla="*/ 3806787 w 8631073"/>
              <a:gd name="connsiteY22" fmla="*/ 4280778 h 5612466"/>
              <a:gd name="connsiteX23" fmla="*/ 3790778 w 8631073"/>
              <a:gd name="connsiteY23" fmla="*/ 4277542 h 5612466"/>
              <a:gd name="connsiteX24" fmla="*/ 3777679 w 8631073"/>
              <a:gd name="connsiteY24" fmla="*/ 4271070 h 5612466"/>
              <a:gd name="connsiteX25" fmla="*/ 3784956 w 8631073"/>
              <a:gd name="connsiteY25" fmla="*/ 4253271 h 5612466"/>
              <a:gd name="connsiteX26" fmla="*/ 3803876 w 8631073"/>
              <a:gd name="connsiteY26" fmla="*/ 4248417 h 5612466"/>
              <a:gd name="connsiteX27" fmla="*/ 3822797 w 8631073"/>
              <a:gd name="connsiteY27" fmla="*/ 4241944 h 5612466"/>
              <a:gd name="connsiteX28" fmla="*/ 3809334 w 8631073"/>
              <a:gd name="connsiteY28" fmla="*/ 4229606 h 5612466"/>
              <a:gd name="connsiteX29" fmla="*/ 3808979 w 8631073"/>
              <a:gd name="connsiteY29" fmla="*/ 4229519 h 5612466"/>
              <a:gd name="connsiteX30" fmla="*/ 3801024 w 8631073"/>
              <a:gd name="connsiteY30" fmla="*/ 4229341 h 5612466"/>
              <a:gd name="connsiteX31" fmla="*/ 3518402 w 8631073"/>
              <a:gd name="connsiteY31" fmla="*/ 4218040 h 5612466"/>
              <a:gd name="connsiteX32" fmla="*/ 3444028 w 8631073"/>
              <a:gd name="connsiteY32" fmla="*/ 4213354 h 5612466"/>
              <a:gd name="connsiteX33" fmla="*/ 3400975 w 8631073"/>
              <a:gd name="connsiteY33" fmla="*/ 4209685 h 5612466"/>
              <a:gd name="connsiteX34" fmla="*/ 3396355 w 8631073"/>
              <a:gd name="connsiteY34" fmla="*/ 4222527 h 5612466"/>
              <a:gd name="connsiteX35" fmla="*/ 3409453 w 8631073"/>
              <a:gd name="connsiteY35" fmla="*/ 4246798 h 5612466"/>
              <a:gd name="connsiteX36" fmla="*/ 3106359 w 8631073"/>
              <a:gd name="connsiteY36" fmla="*/ 4240731 h 5612466"/>
              <a:gd name="connsiteX37" fmla="*/ 3162029 w 8631073"/>
              <a:gd name="connsiteY37" fmla="*/ 4233854 h 5612466"/>
              <a:gd name="connsiteX38" fmla="*/ 3192593 w 8631073"/>
              <a:gd name="connsiteY38" fmla="*/ 4227381 h 5612466"/>
              <a:gd name="connsiteX39" fmla="*/ 3202781 w 8631073"/>
              <a:gd name="connsiteY39" fmla="*/ 4237090 h 5612466"/>
              <a:gd name="connsiteX40" fmla="*/ 3221702 w 8631073"/>
              <a:gd name="connsiteY40" fmla="*/ 4251653 h 5612466"/>
              <a:gd name="connsiteX41" fmla="*/ 3294474 w 8631073"/>
              <a:gd name="connsiteY41" fmla="*/ 4243562 h 5612466"/>
              <a:gd name="connsiteX42" fmla="*/ 3350872 w 8631073"/>
              <a:gd name="connsiteY42" fmla="*/ 4236079 h 5612466"/>
              <a:gd name="connsiteX43" fmla="*/ 3391944 w 8631073"/>
              <a:gd name="connsiteY43" fmla="*/ 4208915 h 5612466"/>
              <a:gd name="connsiteX44" fmla="*/ 3369654 w 8631073"/>
              <a:gd name="connsiteY44" fmla="*/ 4207015 h 5612466"/>
              <a:gd name="connsiteX45" fmla="*/ 3058806 w 8631073"/>
              <a:gd name="connsiteY45" fmla="*/ 4179621 h 5612466"/>
              <a:gd name="connsiteX46" fmla="*/ 3065971 w 8631073"/>
              <a:gd name="connsiteY46" fmla="*/ 4196638 h 5612466"/>
              <a:gd name="connsiteX47" fmla="*/ 3106359 w 8631073"/>
              <a:gd name="connsiteY47" fmla="*/ 4240731 h 5612466"/>
              <a:gd name="connsiteX48" fmla="*/ 2089373 w 8631073"/>
              <a:gd name="connsiteY48" fmla="*/ 5177200 h 5612466"/>
              <a:gd name="connsiteX49" fmla="*/ 2087917 w 8631073"/>
              <a:gd name="connsiteY49" fmla="*/ 5173964 h 5612466"/>
              <a:gd name="connsiteX50" fmla="*/ 2089373 w 8631073"/>
              <a:gd name="connsiteY50" fmla="*/ 5130275 h 5612466"/>
              <a:gd name="connsiteX51" fmla="*/ 2085006 w 8631073"/>
              <a:gd name="connsiteY51" fmla="*/ 5122185 h 5612466"/>
              <a:gd name="connsiteX52" fmla="*/ 2031155 w 8631073"/>
              <a:gd name="connsiteY52" fmla="*/ 5102768 h 5612466"/>
              <a:gd name="connsiteX53" fmla="*/ 2007868 w 8631073"/>
              <a:gd name="connsiteY53" fmla="*/ 5089823 h 5612466"/>
              <a:gd name="connsiteX54" fmla="*/ 2007868 w 8631073"/>
              <a:gd name="connsiteY54" fmla="*/ 5065552 h 5612466"/>
              <a:gd name="connsiteX55" fmla="*/ 2045710 w 8631073"/>
              <a:gd name="connsiteY55" fmla="*/ 5050989 h 5612466"/>
              <a:gd name="connsiteX56" fmla="*/ 2082096 w 8631073"/>
              <a:gd name="connsiteY56" fmla="*/ 5070406 h 5612466"/>
              <a:gd name="connsiteX57" fmla="*/ 2115570 w 8631073"/>
              <a:gd name="connsiteY57" fmla="*/ 5088205 h 5612466"/>
              <a:gd name="connsiteX58" fmla="*/ 2151956 w 8631073"/>
              <a:gd name="connsiteY58" fmla="*/ 5093059 h 5612466"/>
              <a:gd name="connsiteX59" fmla="*/ 2188342 w 8631073"/>
              <a:gd name="connsiteY59" fmla="*/ 5083351 h 5612466"/>
              <a:gd name="connsiteX60" fmla="*/ 2264025 w 8631073"/>
              <a:gd name="connsiteY60" fmla="*/ 5107622 h 5612466"/>
              <a:gd name="connsiteX61" fmla="*/ 2326609 w 8631073"/>
              <a:gd name="connsiteY61" fmla="*/ 5099532 h 5612466"/>
              <a:gd name="connsiteX62" fmla="*/ 2351351 w 8631073"/>
              <a:gd name="connsiteY62" fmla="*/ 5102768 h 5612466"/>
              <a:gd name="connsiteX63" fmla="*/ 2495439 w 8631073"/>
              <a:gd name="connsiteY63" fmla="*/ 5143220 h 5612466"/>
              <a:gd name="connsiteX64" fmla="*/ 2518726 w 8631073"/>
              <a:gd name="connsiteY64" fmla="*/ 5144838 h 5612466"/>
              <a:gd name="connsiteX65" fmla="*/ 2534736 w 8631073"/>
              <a:gd name="connsiteY65" fmla="*/ 5149692 h 5612466"/>
              <a:gd name="connsiteX66" fmla="*/ 2534736 w 8631073"/>
              <a:gd name="connsiteY66" fmla="*/ 5130275 h 5612466"/>
              <a:gd name="connsiteX67" fmla="*/ 2543469 w 8631073"/>
              <a:gd name="connsiteY67" fmla="*/ 5117331 h 5612466"/>
              <a:gd name="connsiteX68" fmla="*/ 2569667 w 8631073"/>
              <a:gd name="connsiteY68" fmla="*/ 5122185 h 5612466"/>
              <a:gd name="connsiteX69" fmla="*/ 2624973 w 8631073"/>
              <a:gd name="connsiteY69" fmla="*/ 5131893 h 5612466"/>
              <a:gd name="connsiteX70" fmla="*/ 2630795 w 8631073"/>
              <a:gd name="connsiteY70" fmla="*/ 5138366 h 5612466"/>
              <a:gd name="connsiteX71" fmla="*/ 2656993 w 8631073"/>
              <a:gd name="connsiteY71" fmla="*/ 5156165 h 5612466"/>
              <a:gd name="connsiteX72" fmla="*/ 2786527 w 8631073"/>
              <a:gd name="connsiteY72" fmla="*/ 5178818 h 5612466"/>
              <a:gd name="connsiteX73" fmla="*/ 2798170 w 8631073"/>
              <a:gd name="connsiteY73" fmla="*/ 5178818 h 5612466"/>
              <a:gd name="connsiteX74" fmla="*/ 2827279 w 8631073"/>
              <a:gd name="connsiteY74" fmla="*/ 5191763 h 5612466"/>
              <a:gd name="connsiteX75" fmla="*/ 2856388 w 8631073"/>
              <a:gd name="connsiteY75" fmla="*/ 5196617 h 5612466"/>
              <a:gd name="connsiteX76" fmla="*/ 2872398 w 8631073"/>
              <a:gd name="connsiteY76" fmla="*/ 5180436 h 5612466"/>
              <a:gd name="connsiteX77" fmla="*/ 2894229 w 8631073"/>
              <a:gd name="connsiteY77" fmla="*/ 5199853 h 5612466"/>
              <a:gd name="connsiteX78" fmla="*/ 2927704 w 8631073"/>
              <a:gd name="connsiteY78" fmla="*/ 5201471 h 5612466"/>
              <a:gd name="connsiteX79" fmla="*/ 2977189 w 8631073"/>
              <a:gd name="connsiteY79" fmla="*/ 5161019 h 5612466"/>
              <a:gd name="connsiteX80" fmla="*/ 2978644 w 8631073"/>
              <a:gd name="connsiteY80" fmla="*/ 5159401 h 5612466"/>
              <a:gd name="connsiteX81" fmla="*/ 3003387 w 8631073"/>
              <a:gd name="connsiteY81" fmla="*/ 5143220 h 5612466"/>
              <a:gd name="connsiteX82" fmla="*/ 3196960 w 8631073"/>
              <a:gd name="connsiteY82" fmla="*/ 5178818 h 5612466"/>
              <a:gd name="connsiteX83" fmla="*/ 3320672 w 8631073"/>
              <a:gd name="connsiteY83" fmla="*/ 5194999 h 5612466"/>
              <a:gd name="connsiteX84" fmla="*/ 3464760 w 8631073"/>
              <a:gd name="connsiteY84" fmla="*/ 5232215 h 5612466"/>
              <a:gd name="connsiteX85" fmla="*/ 3572462 w 8631073"/>
              <a:gd name="connsiteY85" fmla="*/ 5233833 h 5612466"/>
              <a:gd name="connsiteX86" fmla="*/ 3614670 w 8631073"/>
              <a:gd name="connsiteY86" fmla="*/ 5238687 h 5612466"/>
              <a:gd name="connsiteX87" fmla="*/ 3704907 w 8631073"/>
              <a:gd name="connsiteY87" fmla="*/ 5258104 h 5612466"/>
              <a:gd name="connsiteX88" fmla="*/ 3789322 w 8631073"/>
              <a:gd name="connsiteY88" fmla="*/ 5264576 h 5612466"/>
              <a:gd name="connsiteX89" fmla="*/ 3917400 w 8631073"/>
              <a:gd name="connsiteY89" fmla="*/ 5279139 h 5612466"/>
              <a:gd name="connsiteX90" fmla="*/ 3997449 w 8631073"/>
              <a:gd name="connsiteY90" fmla="*/ 5285612 h 5612466"/>
              <a:gd name="connsiteX91" fmla="*/ 4170646 w 8631073"/>
              <a:gd name="connsiteY91" fmla="*/ 5301793 h 5612466"/>
              <a:gd name="connsiteX92" fmla="*/ 4343843 w 8631073"/>
              <a:gd name="connsiteY92" fmla="*/ 5306647 h 5612466"/>
              <a:gd name="connsiteX93" fmla="*/ 4461734 w 8631073"/>
              <a:gd name="connsiteY93" fmla="*/ 5314737 h 5612466"/>
              <a:gd name="connsiteX94" fmla="*/ 4646574 w 8631073"/>
              <a:gd name="connsiteY94" fmla="*/ 5314737 h 5612466"/>
              <a:gd name="connsiteX95" fmla="*/ 4739722 w 8631073"/>
              <a:gd name="connsiteY95" fmla="*/ 5321210 h 5612466"/>
              <a:gd name="connsiteX96" fmla="*/ 4850335 w 8631073"/>
              <a:gd name="connsiteY96" fmla="*/ 5314737 h 5612466"/>
              <a:gd name="connsiteX97" fmla="*/ 4918741 w 8631073"/>
              <a:gd name="connsiteY97" fmla="*/ 5314737 h 5612466"/>
              <a:gd name="connsiteX98" fmla="*/ 4991512 w 8631073"/>
              <a:gd name="connsiteY98" fmla="*/ 5317973 h 5612466"/>
              <a:gd name="connsiteX99" fmla="*/ 5081749 w 8631073"/>
              <a:gd name="connsiteY99" fmla="*/ 5305029 h 5612466"/>
              <a:gd name="connsiteX100" fmla="*/ 5205462 w 8631073"/>
              <a:gd name="connsiteY100" fmla="*/ 5296937 h 5612466"/>
              <a:gd name="connsiteX101" fmla="*/ 5371381 w 8631073"/>
              <a:gd name="connsiteY101" fmla="*/ 5282375 h 5612466"/>
              <a:gd name="connsiteX102" fmla="*/ 5468896 w 8631073"/>
              <a:gd name="connsiteY102" fmla="*/ 5274285 h 5612466"/>
              <a:gd name="connsiteX103" fmla="*/ 5620261 w 8631073"/>
              <a:gd name="connsiteY103" fmla="*/ 5271048 h 5612466"/>
              <a:gd name="connsiteX104" fmla="*/ 5630449 w 8631073"/>
              <a:gd name="connsiteY104" fmla="*/ 5261340 h 5612466"/>
              <a:gd name="connsiteX105" fmla="*/ 5615895 w 8631073"/>
              <a:gd name="connsiteY105" fmla="*/ 5243541 h 5612466"/>
              <a:gd name="connsiteX106" fmla="*/ 5585330 w 8631073"/>
              <a:gd name="connsiteY106" fmla="*/ 5245160 h 5612466"/>
              <a:gd name="connsiteX107" fmla="*/ 4928929 w 8631073"/>
              <a:gd name="connsiteY107" fmla="*/ 5264577 h 5612466"/>
              <a:gd name="connsiteX108" fmla="*/ 4326378 w 8631073"/>
              <a:gd name="connsiteY108" fmla="*/ 5256486 h 5612466"/>
              <a:gd name="connsiteX109" fmla="*/ 3940687 w 8631073"/>
              <a:gd name="connsiteY109" fmla="*/ 5227361 h 5612466"/>
              <a:gd name="connsiteX110" fmla="*/ 3604482 w 8631073"/>
              <a:gd name="connsiteY110" fmla="*/ 5186908 h 5612466"/>
              <a:gd name="connsiteX111" fmla="*/ 3194049 w 8631073"/>
              <a:gd name="connsiteY111" fmla="*/ 5104386 h 5612466"/>
              <a:gd name="connsiteX112" fmla="*/ 3063060 w 8631073"/>
              <a:gd name="connsiteY112" fmla="*/ 5081732 h 5612466"/>
              <a:gd name="connsiteX113" fmla="*/ 2926249 w 8631073"/>
              <a:gd name="connsiteY113" fmla="*/ 5042898 h 5612466"/>
              <a:gd name="connsiteX114" fmla="*/ 2869487 w 8631073"/>
              <a:gd name="connsiteY114" fmla="*/ 5034808 h 5612466"/>
              <a:gd name="connsiteX115" fmla="*/ 2828734 w 8631073"/>
              <a:gd name="connsiteY115" fmla="*/ 5034808 h 5612466"/>
              <a:gd name="connsiteX116" fmla="*/ 2761784 w 8631073"/>
              <a:gd name="connsiteY116" fmla="*/ 5026718 h 5612466"/>
              <a:gd name="connsiteX117" fmla="*/ 2713755 w 8631073"/>
              <a:gd name="connsiteY117" fmla="*/ 5007300 h 5612466"/>
              <a:gd name="connsiteX118" fmla="*/ 2696290 w 8631073"/>
              <a:gd name="connsiteY118" fmla="*/ 5002446 h 5612466"/>
              <a:gd name="connsiteX119" fmla="*/ 2662815 w 8631073"/>
              <a:gd name="connsiteY119" fmla="*/ 5004064 h 5612466"/>
              <a:gd name="connsiteX120" fmla="*/ 2553657 w 8631073"/>
              <a:gd name="connsiteY120" fmla="*/ 4971703 h 5612466"/>
              <a:gd name="connsiteX121" fmla="*/ 2518726 w 8631073"/>
              <a:gd name="connsiteY121" fmla="*/ 4970084 h 5612466"/>
              <a:gd name="connsiteX122" fmla="*/ 2470697 w 8631073"/>
              <a:gd name="connsiteY122" fmla="*/ 4955522 h 5612466"/>
              <a:gd name="connsiteX123" fmla="*/ 2448865 w 8631073"/>
              <a:gd name="connsiteY123" fmla="*/ 4939341 h 5612466"/>
              <a:gd name="connsiteX124" fmla="*/ 2362995 w 8631073"/>
              <a:gd name="connsiteY124" fmla="*/ 4915069 h 5612466"/>
              <a:gd name="connsiteX125" fmla="*/ 2287312 w 8631073"/>
              <a:gd name="connsiteY125" fmla="*/ 4902125 h 5612466"/>
              <a:gd name="connsiteX126" fmla="*/ 2266936 w 8631073"/>
              <a:gd name="connsiteY126" fmla="*/ 4892416 h 5612466"/>
              <a:gd name="connsiteX127" fmla="*/ 2242194 w 8631073"/>
              <a:gd name="connsiteY127" fmla="*/ 4874617 h 5612466"/>
              <a:gd name="connsiteX128" fmla="*/ 2179610 w 8631073"/>
              <a:gd name="connsiteY128" fmla="*/ 4850346 h 5612466"/>
              <a:gd name="connsiteX129" fmla="*/ 2086462 w 8631073"/>
              <a:gd name="connsiteY129" fmla="*/ 4824456 h 5612466"/>
              <a:gd name="connsiteX130" fmla="*/ 2068997 w 8631073"/>
              <a:gd name="connsiteY130" fmla="*/ 4809894 h 5612466"/>
              <a:gd name="connsiteX131" fmla="*/ 2067541 w 8631073"/>
              <a:gd name="connsiteY131" fmla="*/ 4796949 h 5612466"/>
              <a:gd name="connsiteX132" fmla="*/ 1990403 w 8631073"/>
              <a:gd name="connsiteY132" fmla="*/ 4722517 h 5612466"/>
              <a:gd name="connsiteX133" fmla="*/ 1986037 w 8631073"/>
              <a:gd name="connsiteY133" fmla="*/ 4709572 h 5612466"/>
              <a:gd name="connsiteX134" fmla="*/ 1993314 w 8631073"/>
              <a:gd name="connsiteY134" fmla="*/ 4699863 h 5612466"/>
              <a:gd name="connsiteX135" fmla="*/ 1999136 w 8631073"/>
              <a:gd name="connsiteY135" fmla="*/ 4678828 h 5612466"/>
              <a:gd name="connsiteX136" fmla="*/ 1980215 w 8631073"/>
              <a:gd name="connsiteY136" fmla="*/ 4677210 h 5612466"/>
              <a:gd name="connsiteX137" fmla="*/ 1938007 w 8631073"/>
              <a:gd name="connsiteY137" fmla="*/ 4677210 h 5612466"/>
              <a:gd name="connsiteX138" fmla="*/ 1905988 w 8631073"/>
              <a:gd name="connsiteY138" fmla="*/ 4683683 h 5612466"/>
              <a:gd name="connsiteX139" fmla="*/ 1895800 w 8631073"/>
              <a:gd name="connsiteY139" fmla="*/ 4691773 h 5612466"/>
              <a:gd name="connsiteX140" fmla="*/ 1881245 w 8631073"/>
              <a:gd name="connsiteY140" fmla="*/ 4691773 h 5612466"/>
              <a:gd name="connsiteX141" fmla="*/ 1881245 w 8631073"/>
              <a:gd name="connsiteY141" fmla="*/ 4675592 h 5612466"/>
              <a:gd name="connsiteX142" fmla="*/ 1892889 w 8631073"/>
              <a:gd name="connsiteY142" fmla="*/ 4657793 h 5612466"/>
              <a:gd name="connsiteX143" fmla="*/ 1897255 w 8631073"/>
              <a:gd name="connsiteY143" fmla="*/ 4649703 h 5612466"/>
              <a:gd name="connsiteX144" fmla="*/ 1888523 w 8631073"/>
              <a:gd name="connsiteY144" fmla="*/ 4648084 h 5612466"/>
              <a:gd name="connsiteX145" fmla="*/ 1878334 w 8631073"/>
              <a:gd name="connsiteY145" fmla="*/ 4651321 h 5612466"/>
              <a:gd name="connsiteX146" fmla="*/ 1869602 w 8631073"/>
              <a:gd name="connsiteY146" fmla="*/ 4651321 h 5612466"/>
              <a:gd name="connsiteX147" fmla="*/ 1812840 w 8631073"/>
              <a:gd name="connsiteY147" fmla="*/ 4627049 h 5612466"/>
              <a:gd name="connsiteX148" fmla="*/ 1782276 w 8631073"/>
              <a:gd name="connsiteY148" fmla="*/ 4627049 h 5612466"/>
              <a:gd name="connsiteX149" fmla="*/ 1764811 w 8631073"/>
              <a:gd name="connsiteY149" fmla="*/ 4618959 h 5612466"/>
              <a:gd name="connsiteX150" fmla="*/ 1774999 w 8631073"/>
              <a:gd name="connsiteY150" fmla="*/ 4602777 h 5612466"/>
              <a:gd name="connsiteX151" fmla="*/ 1783731 w 8631073"/>
              <a:gd name="connsiteY151" fmla="*/ 4594687 h 5612466"/>
              <a:gd name="connsiteX152" fmla="*/ 1791008 w 8631073"/>
              <a:gd name="connsiteY152" fmla="*/ 4581743 h 5612466"/>
              <a:gd name="connsiteX153" fmla="*/ 1776454 w 8631073"/>
              <a:gd name="connsiteY153" fmla="*/ 4576888 h 5612466"/>
              <a:gd name="connsiteX154" fmla="*/ 1740068 w 8631073"/>
              <a:gd name="connsiteY154" fmla="*/ 4567179 h 5612466"/>
              <a:gd name="connsiteX155" fmla="*/ 1683306 w 8631073"/>
              <a:gd name="connsiteY155" fmla="*/ 4591451 h 5612466"/>
              <a:gd name="connsiteX156" fmla="*/ 1660019 w 8631073"/>
              <a:gd name="connsiteY156" fmla="*/ 4609250 h 5612466"/>
              <a:gd name="connsiteX157" fmla="*/ 1660019 w 8631073"/>
              <a:gd name="connsiteY157" fmla="*/ 4518637 h 5612466"/>
              <a:gd name="connsiteX158" fmla="*/ 1678940 w 8631073"/>
              <a:gd name="connsiteY158" fmla="*/ 4494366 h 5612466"/>
              <a:gd name="connsiteX159" fmla="*/ 1674574 w 8631073"/>
              <a:gd name="connsiteY159" fmla="*/ 4481421 h 5612466"/>
              <a:gd name="connsiteX160" fmla="*/ 1689128 w 8631073"/>
              <a:gd name="connsiteY160" fmla="*/ 4479802 h 5612466"/>
              <a:gd name="connsiteX161" fmla="*/ 1699316 w 8631073"/>
              <a:gd name="connsiteY161" fmla="*/ 4483038 h 5612466"/>
              <a:gd name="connsiteX162" fmla="*/ 1713870 w 8631073"/>
              <a:gd name="connsiteY162" fmla="*/ 4473331 h 5612466"/>
              <a:gd name="connsiteX163" fmla="*/ 1726969 w 8631073"/>
              <a:gd name="connsiteY163" fmla="*/ 4462004 h 5612466"/>
              <a:gd name="connsiteX164" fmla="*/ 1757533 w 8631073"/>
              <a:gd name="connsiteY164" fmla="*/ 4468476 h 5612466"/>
              <a:gd name="connsiteX165" fmla="*/ 1786642 w 8631073"/>
              <a:gd name="connsiteY165" fmla="*/ 4470095 h 5612466"/>
              <a:gd name="connsiteX166" fmla="*/ 1798285 w 8631073"/>
              <a:gd name="connsiteY166" fmla="*/ 4447441 h 5612466"/>
              <a:gd name="connsiteX167" fmla="*/ 1804107 w 8631073"/>
              <a:gd name="connsiteY167" fmla="*/ 4437733 h 5612466"/>
              <a:gd name="connsiteX168" fmla="*/ 1834671 w 8631073"/>
              <a:gd name="connsiteY168" fmla="*/ 4468477 h 5612466"/>
              <a:gd name="connsiteX169" fmla="*/ 1841948 w 8631073"/>
              <a:gd name="connsiteY169" fmla="*/ 4486276 h 5612466"/>
              <a:gd name="connsiteX170" fmla="*/ 1873968 w 8631073"/>
              <a:gd name="connsiteY170" fmla="*/ 4491130 h 5612466"/>
              <a:gd name="connsiteX171" fmla="*/ 1876879 w 8631073"/>
              <a:gd name="connsiteY171" fmla="*/ 4481420 h 5612466"/>
              <a:gd name="connsiteX172" fmla="*/ 1879789 w 8631073"/>
              <a:gd name="connsiteY172" fmla="*/ 4466857 h 5612466"/>
              <a:gd name="connsiteX173" fmla="*/ 1894344 w 8631073"/>
              <a:gd name="connsiteY173" fmla="*/ 4460385 h 5612466"/>
              <a:gd name="connsiteX174" fmla="*/ 1936552 w 8631073"/>
              <a:gd name="connsiteY174" fmla="*/ 4478185 h 5612466"/>
              <a:gd name="connsiteX175" fmla="*/ 1961294 w 8631073"/>
              <a:gd name="connsiteY175" fmla="*/ 4489512 h 5612466"/>
              <a:gd name="connsiteX176" fmla="*/ 2031155 w 8631073"/>
              <a:gd name="connsiteY176" fmla="*/ 4481421 h 5612466"/>
              <a:gd name="connsiteX177" fmla="*/ 2051531 w 8631073"/>
              <a:gd name="connsiteY177" fmla="*/ 4478185 h 5612466"/>
              <a:gd name="connsiteX178" fmla="*/ 2114115 w 8631073"/>
              <a:gd name="connsiteY178" fmla="*/ 4505693 h 5612466"/>
              <a:gd name="connsiteX179" fmla="*/ 2150501 w 8631073"/>
              <a:gd name="connsiteY179" fmla="*/ 4507311 h 5612466"/>
              <a:gd name="connsiteX180" fmla="*/ 2199986 w 8631073"/>
              <a:gd name="connsiteY180" fmla="*/ 4481421 h 5612466"/>
              <a:gd name="connsiteX181" fmla="*/ 2202897 w 8631073"/>
              <a:gd name="connsiteY181" fmla="*/ 4510547 h 5612466"/>
              <a:gd name="connsiteX182" fmla="*/ 2227639 w 8631073"/>
              <a:gd name="connsiteY182" fmla="*/ 4528346 h 5612466"/>
              <a:gd name="connsiteX183" fmla="*/ 2233461 w 8631073"/>
              <a:gd name="connsiteY183" fmla="*/ 4508929 h 5612466"/>
              <a:gd name="connsiteX184" fmla="*/ 2249471 w 8631073"/>
              <a:gd name="connsiteY184" fmla="*/ 4497602 h 5612466"/>
              <a:gd name="connsiteX185" fmla="*/ 2284401 w 8631073"/>
              <a:gd name="connsiteY185" fmla="*/ 4502457 h 5612466"/>
              <a:gd name="connsiteX186" fmla="*/ 2330975 w 8631073"/>
              <a:gd name="connsiteY186" fmla="*/ 4510547 h 5612466"/>
              <a:gd name="connsiteX187" fmla="*/ 2355718 w 8631073"/>
              <a:gd name="connsiteY187" fmla="*/ 4508929 h 5612466"/>
              <a:gd name="connsiteX188" fmla="*/ 2367361 w 8631073"/>
              <a:gd name="connsiteY188" fmla="*/ 4495984 h 5612466"/>
              <a:gd name="connsiteX189" fmla="*/ 2387737 w 8631073"/>
              <a:gd name="connsiteY189" fmla="*/ 4481421 h 5612466"/>
              <a:gd name="connsiteX190" fmla="*/ 2395014 w 8631073"/>
              <a:gd name="connsiteY190" fmla="*/ 4504075 h 5612466"/>
              <a:gd name="connsiteX191" fmla="*/ 2405202 w 8631073"/>
              <a:gd name="connsiteY191" fmla="*/ 4510547 h 5612466"/>
              <a:gd name="connsiteX192" fmla="*/ 2412480 w 8631073"/>
              <a:gd name="connsiteY192" fmla="*/ 4504075 h 5612466"/>
              <a:gd name="connsiteX193" fmla="*/ 2431400 w 8631073"/>
              <a:gd name="connsiteY193" fmla="*/ 4479803 h 5612466"/>
              <a:gd name="connsiteX194" fmla="*/ 2437222 w 8631073"/>
              <a:gd name="connsiteY194" fmla="*/ 4460386 h 5612466"/>
              <a:gd name="connsiteX195" fmla="*/ 2427034 w 8631073"/>
              <a:gd name="connsiteY195" fmla="*/ 4453914 h 5612466"/>
              <a:gd name="connsiteX196" fmla="*/ 2306233 w 8631073"/>
              <a:gd name="connsiteY196" fmla="*/ 4419934 h 5612466"/>
              <a:gd name="connsiteX197" fmla="*/ 2214540 w 8631073"/>
              <a:gd name="connsiteY197" fmla="*/ 4382718 h 5612466"/>
              <a:gd name="connsiteX198" fmla="*/ 2176699 w 8631073"/>
              <a:gd name="connsiteY198" fmla="*/ 4327703 h 5612466"/>
              <a:gd name="connsiteX199" fmla="*/ 2144679 w 8631073"/>
              <a:gd name="connsiteY199" fmla="*/ 4332557 h 5612466"/>
              <a:gd name="connsiteX200" fmla="*/ 2138858 w 8631073"/>
              <a:gd name="connsiteY200" fmla="*/ 4311522 h 5612466"/>
              <a:gd name="connsiteX201" fmla="*/ 2119937 w 8631073"/>
              <a:gd name="connsiteY201" fmla="*/ 4290487 h 5612466"/>
              <a:gd name="connsiteX202" fmla="*/ 2101016 w 8631073"/>
              <a:gd name="connsiteY202" fmla="*/ 4303432 h 5612466"/>
              <a:gd name="connsiteX203" fmla="*/ 2089373 w 8631073"/>
              <a:gd name="connsiteY203" fmla="*/ 4330939 h 5612466"/>
              <a:gd name="connsiteX204" fmla="*/ 2073363 w 8631073"/>
              <a:gd name="connsiteY204" fmla="*/ 4303431 h 5612466"/>
              <a:gd name="connsiteX205" fmla="*/ 2052987 w 8631073"/>
              <a:gd name="connsiteY205" fmla="*/ 4284014 h 5612466"/>
              <a:gd name="connsiteX206" fmla="*/ 2067541 w 8631073"/>
              <a:gd name="connsiteY206" fmla="*/ 4233854 h 5612466"/>
              <a:gd name="connsiteX207" fmla="*/ 2089373 w 8631073"/>
              <a:gd name="connsiteY207" fmla="*/ 4225763 h 5612466"/>
              <a:gd name="connsiteX208" fmla="*/ 2098105 w 8631073"/>
              <a:gd name="connsiteY208" fmla="*/ 4241944 h 5612466"/>
              <a:gd name="connsiteX209" fmla="*/ 2106838 w 8631073"/>
              <a:gd name="connsiteY209" fmla="*/ 4251653 h 5612466"/>
              <a:gd name="connsiteX210" fmla="*/ 2144679 w 8631073"/>
              <a:gd name="connsiteY210" fmla="*/ 4271070 h 5612466"/>
              <a:gd name="connsiteX211" fmla="*/ 2176699 w 8631073"/>
              <a:gd name="connsiteY211" fmla="*/ 4272688 h 5612466"/>
              <a:gd name="connsiteX212" fmla="*/ 2185431 w 8631073"/>
              <a:gd name="connsiteY212" fmla="*/ 4277542 h 5612466"/>
              <a:gd name="connsiteX213" fmla="*/ 2194164 w 8631073"/>
              <a:gd name="connsiteY213" fmla="*/ 4288868 h 5612466"/>
              <a:gd name="connsiteX214" fmla="*/ 2269847 w 8631073"/>
              <a:gd name="connsiteY214" fmla="*/ 4288869 h 5612466"/>
              <a:gd name="connsiteX215" fmla="*/ 2309144 w 8631073"/>
              <a:gd name="connsiteY215" fmla="*/ 4285632 h 5612466"/>
              <a:gd name="connsiteX216" fmla="*/ 2339708 w 8631073"/>
              <a:gd name="connsiteY216" fmla="*/ 4305050 h 5612466"/>
              <a:gd name="connsiteX217" fmla="*/ 2354262 w 8631073"/>
              <a:gd name="connsiteY217" fmla="*/ 4311522 h 5612466"/>
              <a:gd name="connsiteX218" fmla="*/ 2360084 w 8631073"/>
              <a:gd name="connsiteY218" fmla="*/ 4292105 h 5612466"/>
              <a:gd name="connsiteX219" fmla="*/ 2357173 w 8631073"/>
              <a:gd name="connsiteY219" fmla="*/ 4274306 h 5612466"/>
              <a:gd name="connsiteX220" fmla="*/ 2335342 w 8631073"/>
              <a:gd name="connsiteY220" fmla="*/ 4245179 h 5612466"/>
              <a:gd name="connsiteX221" fmla="*/ 2261114 w 8631073"/>
              <a:gd name="connsiteY221" fmla="*/ 4220909 h 5612466"/>
              <a:gd name="connsiteX222" fmla="*/ 2255292 w 8631073"/>
              <a:gd name="connsiteY222" fmla="*/ 4191783 h 5612466"/>
              <a:gd name="connsiteX223" fmla="*/ 2256748 w 8631073"/>
              <a:gd name="connsiteY223" fmla="*/ 4188547 h 5612466"/>
              <a:gd name="connsiteX224" fmla="*/ 2280035 w 8631073"/>
              <a:gd name="connsiteY224" fmla="*/ 4154567 h 5612466"/>
              <a:gd name="connsiteX225" fmla="*/ 2291678 w 8631073"/>
              <a:gd name="connsiteY225" fmla="*/ 4157804 h 5612466"/>
              <a:gd name="connsiteX226" fmla="*/ 2275669 w 8631073"/>
              <a:gd name="connsiteY226" fmla="*/ 4180457 h 5612466"/>
              <a:gd name="connsiteX227" fmla="*/ 2290223 w 8631073"/>
              <a:gd name="connsiteY227" fmla="*/ 4195020 h 5612466"/>
              <a:gd name="connsiteX228" fmla="*/ 2297500 w 8631073"/>
              <a:gd name="connsiteY228" fmla="*/ 4183693 h 5612466"/>
              <a:gd name="connsiteX229" fmla="*/ 2330975 w 8631073"/>
              <a:gd name="connsiteY229" fmla="*/ 4156185 h 5612466"/>
              <a:gd name="connsiteX230" fmla="*/ 2393559 w 8631073"/>
              <a:gd name="connsiteY230" fmla="*/ 4156185 h 5612466"/>
              <a:gd name="connsiteX231" fmla="*/ 2422668 w 8631073"/>
              <a:gd name="connsiteY231" fmla="*/ 4188547 h 5612466"/>
              <a:gd name="connsiteX232" fmla="*/ 2422668 w 8631073"/>
              <a:gd name="connsiteY232" fmla="*/ 4193401 h 5612466"/>
              <a:gd name="connsiteX233" fmla="*/ 2424123 w 8631073"/>
              <a:gd name="connsiteY233" fmla="*/ 4207964 h 5612466"/>
              <a:gd name="connsiteX234" fmla="*/ 2443044 w 8631073"/>
              <a:gd name="connsiteY234" fmla="*/ 4203110 h 5612466"/>
              <a:gd name="connsiteX235" fmla="*/ 2450321 w 8631073"/>
              <a:gd name="connsiteY235" fmla="*/ 4185311 h 5612466"/>
              <a:gd name="connsiteX236" fmla="*/ 2470697 w 8631073"/>
              <a:gd name="connsiteY236" fmla="*/ 4180457 h 5612466"/>
              <a:gd name="connsiteX237" fmla="*/ 2472152 w 8631073"/>
              <a:gd name="connsiteY237" fmla="*/ 4199874 h 5612466"/>
              <a:gd name="connsiteX238" fmla="*/ 2467786 w 8631073"/>
              <a:gd name="connsiteY238" fmla="*/ 4207964 h 5612466"/>
              <a:gd name="connsiteX239" fmla="*/ 2467786 w 8631073"/>
              <a:gd name="connsiteY239" fmla="*/ 4219291 h 5612466"/>
              <a:gd name="connsiteX240" fmla="*/ 2476519 w 8631073"/>
              <a:gd name="connsiteY240" fmla="*/ 4216055 h 5612466"/>
              <a:gd name="connsiteX241" fmla="*/ 2489618 w 8631073"/>
              <a:gd name="connsiteY241" fmla="*/ 4196638 h 5612466"/>
              <a:gd name="connsiteX242" fmla="*/ 2527459 w 8631073"/>
              <a:gd name="connsiteY242" fmla="*/ 4183693 h 5612466"/>
              <a:gd name="connsiteX243" fmla="*/ 2553657 w 8631073"/>
              <a:gd name="connsiteY243" fmla="*/ 4199874 h 5612466"/>
              <a:gd name="connsiteX244" fmla="*/ 2572578 w 8631073"/>
              <a:gd name="connsiteY244" fmla="*/ 4196638 h 5612466"/>
              <a:gd name="connsiteX245" fmla="*/ 2598775 w 8631073"/>
              <a:gd name="connsiteY245" fmla="*/ 4177220 h 5612466"/>
              <a:gd name="connsiteX246" fmla="*/ 2620607 w 8631073"/>
              <a:gd name="connsiteY246" fmla="*/ 4182075 h 5612466"/>
              <a:gd name="connsiteX247" fmla="*/ 2742864 w 8631073"/>
              <a:gd name="connsiteY247" fmla="*/ 4214437 h 5612466"/>
              <a:gd name="connsiteX248" fmla="*/ 2761784 w 8631073"/>
              <a:gd name="connsiteY248" fmla="*/ 4219291 h 5612466"/>
              <a:gd name="connsiteX249" fmla="*/ 2808358 w 8631073"/>
              <a:gd name="connsiteY249" fmla="*/ 4232236 h 5612466"/>
              <a:gd name="connsiteX250" fmla="*/ 2876764 w 8631073"/>
              <a:gd name="connsiteY250" fmla="*/ 4204728 h 5612466"/>
              <a:gd name="connsiteX251" fmla="*/ 2908783 w 8631073"/>
              <a:gd name="connsiteY251" fmla="*/ 4193401 h 5612466"/>
              <a:gd name="connsiteX252" fmla="*/ 3022308 w 8631073"/>
              <a:gd name="connsiteY252" fmla="*/ 4224145 h 5612466"/>
              <a:gd name="connsiteX253" fmla="*/ 3042684 w 8631073"/>
              <a:gd name="connsiteY253" fmla="*/ 4220909 h 5612466"/>
              <a:gd name="connsiteX254" fmla="*/ 3051416 w 8631073"/>
              <a:gd name="connsiteY254" fmla="*/ 4212819 h 5612466"/>
              <a:gd name="connsiteX255" fmla="*/ 3055782 w 8631073"/>
              <a:gd name="connsiteY255" fmla="*/ 4203110 h 5612466"/>
              <a:gd name="connsiteX256" fmla="*/ 3038317 w 8631073"/>
              <a:gd name="connsiteY256" fmla="*/ 4188546 h 5612466"/>
              <a:gd name="connsiteX257" fmla="*/ 3027401 w 8631073"/>
              <a:gd name="connsiteY257" fmla="*/ 4182479 h 5612466"/>
              <a:gd name="connsiteX258" fmla="*/ 3026538 w 8631073"/>
              <a:gd name="connsiteY258" fmla="*/ 4177197 h 5612466"/>
              <a:gd name="connsiteX259" fmla="*/ 2916466 w 8631073"/>
              <a:gd name="connsiteY259" fmla="*/ 4170082 h 5612466"/>
              <a:gd name="connsiteX260" fmla="*/ 2788542 w 8631073"/>
              <a:gd name="connsiteY260" fmla="*/ 4151891 h 5612466"/>
              <a:gd name="connsiteX261" fmla="*/ 2550544 w 8631073"/>
              <a:gd name="connsiteY261" fmla="*/ 4125431 h 5612466"/>
              <a:gd name="connsiteX262" fmla="*/ 2530711 w 8631073"/>
              <a:gd name="connsiteY262" fmla="*/ 4118817 h 5612466"/>
              <a:gd name="connsiteX263" fmla="*/ 2407745 w 8631073"/>
              <a:gd name="connsiteY263" fmla="*/ 4081332 h 5612466"/>
              <a:gd name="connsiteX264" fmla="*/ 2276847 w 8631073"/>
              <a:gd name="connsiteY264" fmla="*/ 4074718 h 5612466"/>
              <a:gd name="connsiteX265" fmla="*/ 2056698 w 8631073"/>
              <a:gd name="connsiteY265" fmla="*/ 4037232 h 5612466"/>
              <a:gd name="connsiteX266" fmla="*/ 1969433 w 8631073"/>
              <a:gd name="connsiteY266" fmla="*/ 3997544 h 5612466"/>
              <a:gd name="connsiteX267" fmla="*/ 1947616 w 8631073"/>
              <a:gd name="connsiteY267" fmla="*/ 3995339 h 5612466"/>
              <a:gd name="connsiteX268" fmla="*/ 1896050 w 8631073"/>
              <a:gd name="connsiteY268" fmla="*/ 3995339 h 5612466"/>
              <a:gd name="connsiteX269" fmla="*/ 1822667 w 8631073"/>
              <a:gd name="connsiteY269" fmla="*/ 3973289 h 5612466"/>
              <a:gd name="connsiteX270" fmla="*/ 1709618 w 8631073"/>
              <a:gd name="connsiteY270" fmla="*/ 3935804 h 5612466"/>
              <a:gd name="connsiteX271" fmla="*/ 1642185 w 8631073"/>
              <a:gd name="connsiteY271" fmla="*/ 3922575 h 5612466"/>
              <a:gd name="connsiteX272" fmla="*/ 1545003 w 8631073"/>
              <a:gd name="connsiteY272" fmla="*/ 3918165 h 5612466"/>
              <a:gd name="connsiteX273" fmla="*/ 1491454 w 8631073"/>
              <a:gd name="connsiteY273" fmla="*/ 3904936 h 5612466"/>
              <a:gd name="connsiteX274" fmla="*/ 1477570 w 8631073"/>
              <a:gd name="connsiteY274" fmla="*/ 3893910 h 5612466"/>
              <a:gd name="connsiteX275" fmla="*/ 1477570 w 8631073"/>
              <a:gd name="connsiteY275" fmla="*/ 3878476 h 5612466"/>
              <a:gd name="connsiteX276" fmla="*/ 1459720 w 8631073"/>
              <a:gd name="connsiteY276" fmla="*/ 3865246 h 5612466"/>
              <a:gd name="connsiteX277" fmla="*/ 1398237 w 8631073"/>
              <a:gd name="connsiteY277" fmla="*/ 3891706 h 5612466"/>
              <a:gd name="connsiteX278" fmla="*/ 1376421 w 8631073"/>
              <a:gd name="connsiteY278" fmla="*/ 3889501 h 5612466"/>
              <a:gd name="connsiteX279" fmla="*/ 1378405 w 8631073"/>
              <a:gd name="connsiteY279" fmla="*/ 3867450 h 5612466"/>
              <a:gd name="connsiteX280" fmla="*/ 1366505 w 8631073"/>
              <a:gd name="connsiteY280" fmla="*/ 3838787 h 5612466"/>
              <a:gd name="connsiteX281" fmla="*/ 1348655 w 8631073"/>
              <a:gd name="connsiteY281" fmla="*/ 3832172 h 5612466"/>
              <a:gd name="connsiteX282" fmla="*/ 1340722 w 8631073"/>
              <a:gd name="connsiteY282" fmla="*/ 3812327 h 5612466"/>
              <a:gd name="connsiteX283" fmla="*/ 1342705 w 8631073"/>
              <a:gd name="connsiteY283" fmla="*/ 3796892 h 5612466"/>
              <a:gd name="connsiteX284" fmla="*/ 1326838 w 8631073"/>
              <a:gd name="connsiteY284" fmla="*/ 3794687 h 5612466"/>
              <a:gd name="connsiteX285" fmla="*/ 1277255 w 8631073"/>
              <a:gd name="connsiteY285" fmla="*/ 3794687 h 5612466"/>
              <a:gd name="connsiteX286" fmla="*/ 1130490 w 8631073"/>
              <a:gd name="connsiteY286" fmla="*/ 3823352 h 5612466"/>
              <a:gd name="connsiteX287" fmla="*/ 1108673 w 8631073"/>
              <a:gd name="connsiteY287" fmla="*/ 3840991 h 5612466"/>
              <a:gd name="connsiteX288" fmla="*/ 1114624 w 8631073"/>
              <a:gd name="connsiteY288" fmla="*/ 3810122 h 5612466"/>
              <a:gd name="connsiteX289" fmla="*/ 1092807 w 8631073"/>
              <a:gd name="connsiteY289" fmla="*/ 3770433 h 5612466"/>
              <a:gd name="connsiteX290" fmla="*/ 914308 w 8631073"/>
              <a:gd name="connsiteY290" fmla="*/ 3724128 h 5612466"/>
              <a:gd name="connsiteX291" fmla="*/ 848859 w 8631073"/>
              <a:gd name="connsiteY291" fmla="*/ 3713104 h 5612466"/>
              <a:gd name="connsiteX292" fmla="*/ 831009 w 8631073"/>
              <a:gd name="connsiteY292" fmla="*/ 3680029 h 5612466"/>
              <a:gd name="connsiteX293" fmla="*/ 797293 w 8631073"/>
              <a:gd name="connsiteY293" fmla="*/ 3653570 h 5612466"/>
              <a:gd name="connsiteX294" fmla="*/ 755643 w 8631073"/>
              <a:gd name="connsiteY294" fmla="*/ 3651365 h 5612466"/>
              <a:gd name="connsiteX295" fmla="*/ 729860 w 8631073"/>
              <a:gd name="connsiteY295" fmla="*/ 3651365 h 5612466"/>
              <a:gd name="connsiteX296" fmla="*/ 696144 w 8631073"/>
              <a:gd name="connsiteY296" fmla="*/ 3657980 h 5612466"/>
              <a:gd name="connsiteX297" fmla="*/ 670361 w 8631073"/>
              <a:gd name="connsiteY297" fmla="*/ 3649160 h 5612466"/>
              <a:gd name="connsiteX298" fmla="*/ 652511 w 8631073"/>
              <a:gd name="connsiteY298" fmla="*/ 3631520 h 5612466"/>
              <a:gd name="connsiteX299" fmla="*/ 622761 w 8631073"/>
              <a:gd name="connsiteY299" fmla="*/ 3620495 h 5612466"/>
              <a:gd name="connsiteX300" fmla="*/ 585078 w 8631073"/>
              <a:gd name="connsiteY300" fmla="*/ 3644750 h 5612466"/>
              <a:gd name="connsiteX301" fmla="*/ 583095 w 8631073"/>
              <a:gd name="connsiteY301" fmla="*/ 3640340 h 5612466"/>
              <a:gd name="connsiteX302" fmla="*/ 585078 w 8631073"/>
              <a:gd name="connsiteY302" fmla="*/ 3580806 h 5612466"/>
              <a:gd name="connsiteX303" fmla="*/ 579128 w 8631073"/>
              <a:gd name="connsiteY303" fmla="*/ 3569781 h 5612466"/>
              <a:gd name="connsiteX304" fmla="*/ 505745 w 8631073"/>
              <a:gd name="connsiteY304" fmla="*/ 3543321 h 5612466"/>
              <a:gd name="connsiteX305" fmla="*/ 474013 w 8631073"/>
              <a:gd name="connsiteY305" fmla="*/ 3525682 h 5612466"/>
              <a:gd name="connsiteX306" fmla="*/ 474012 w 8631073"/>
              <a:gd name="connsiteY306" fmla="*/ 3492607 h 5612466"/>
              <a:gd name="connsiteX307" fmla="*/ 525579 w 8631073"/>
              <a:gd name="connsiteY307" fmla="*/ 3472763 h 5612466"/>
              <a:gd name="connsiteX308" fmla="*/ 575161 w 8631073"/>
              <a:gd name="connsiteY308" fmla="*/ 3499222 h 5612466"/>
              <a:gd name="connsiteX309" fmla="*/ 620778 w 8631073"/>
              <a:gd name="connsiteY309" fmla="*/ 3523477 h 5612466"/>
              <a:gd name="connsiteX310" fmla="*/ 670361 w 8631073"/>
              <a:gd name="connsiteY310" fmla="*/ 3530092 h 5612466"/>
              <a:gd name="connsiteX311" fmla="*/ 719944 w 8631073"/>
              <a:gd name="connsiteY311" fmla="*/ 3516862 h 5612466"/>
              <a:gd name="connsiteX312" fmla="*/ 823076 w 8631073"/>
              <a:gd name="connsiteY312" fmla="*/ 3549936 h 5612466"/>
              <a:gd name="connsiteX313" fmla="*/ 908359 w 8631073"/>
              <a:gd name="connsiteY313" fmla="*/ 3538912 h 5612466"/>
              <a:gd name="connsiteX314" fmla="*/ 942075 w 8631073"/>
              <a:gd name="connsiteY314" fmla="*/ 3543321 h 5612466"/>
              <a:gd name="connsiteX315" fmla="*/ 1138423 w 8631073"/>
              <a:gd name="connsiteY315" fmla="*/ 3598446 h 5612466"/>
              <a:gd name="connsiteX316" fmla="*/ 1170156 w 8631073"/>
              <a:gd name="connsiteY316" fmla="*/ 3600651 h 5612466"/>
              <a:gd name="connsiteX317" fmla="*/ 1191973 w 8631073"/>
              <a:gd name="connsiteY317" fmla="*/ 3607265 h 5612466"/>
              <a:gd name="connsiteX318" fmla="*/ 1191973 w 8631073"/>
              <a:gd name="connsiteY318" fmla="*/ 3580806 h 5612466"/>
              <a:gd name="connsiteX319" fmla="*/ 1203873 w 8631073"/>
              <a:gd name="connsiteY319" fmla="*/ 3563166 h 5612466"/>
              <a:gd name="connsiteX320" fmla="*/ 1239573 w 8631073"/>
              <a:gd name="connsiteY320" fmla="*/ 3569781 h 5612466"/>
              <a:gd name="connsiteX321" fmla="*/ 1314938 w 8631073"/>
              <a:gd name="connsiteY321" fmla="*/ 3583011 h 5612466"/>
              <a:gd name="connsiteX322" fmla="*/ 1322872 w 8631073"/>
              <a:gd name="connsiteY322" fmla="*/ 3591831 h 5612466"/>
              <a:gd name="connsiteX323" fmla="*/ 1358571 w 8631073"/>
              <a:gd name="connsiteY323" fmla="*/ 3616085 h 5612466"/>
              <a:gd name="connsiteX324" fmla="*/ 1535086 w 8631073"/>
              <a:gd name="connsiteY324" fmla="*/ 3646955 h 5612466"/>
              <a:gd name="connsiteX325" fmla="*/ 1550953 w 8631073"/>
              <a:gd name="connsiteY325" fmla="*/ 3646955 h 5612466"/>
              <a:gd name="connsiteX326" fmla="*/ 1590619 w 8631073"/>
              <a:gd name="connsiteY326" fmla="*/ 3664594 h 5612466"/>
              <a:gd name="connsiteX327" fmla="*/ 1630286 w 8631073"/>
              <a:gd name="connsiteY327" fmla="*/ 3671209 h 5612466"/>
              <a:gd name="connsiteX328" fmla="*/ 1652102 w 8631073"/>
              <a:gd name="connsiteY328" fmla="*/ 3649160 h 5612466"/>
              <a:gd name="connsiteX329" fmla="*/ 1681852 w 8631073"/>
              <a:gd name="connsiteY329" fmla="*/ 3675619 h 5612466"/>
              <a:gd name="connsiteX330" fmla="*/ 1727468 w 8631073"/>
              <a:gd name="connsiteY330" fmla="*/ 3677824 h 5612466"/>
              <a:gd name="connsiteX331" fmla="*/ 1794901 w 8631073"/>
              <a:gd name="connsiteY331" fmla="*/ 3622700 h 5612466"/>
              <a:gd name="connsiteX332" fmla="*/ 1796884 w 8631073"/>
              <a:gd name="connsiteY332" fmla="*/ 3620495 h 5612466"/>
              <a:gd name="connsiteX333" fmla="*/ 1830600 w 8631073"/>
              <a:gd name="connsiteY333" fmla="*/ 3598446 h 5612466"/>
              <a:gd name="connsiteX334" fmla="*/ 1891452 w 8631073"/>
              <a:gd name="connsiteY334" fmla="*/ 3610399 h 5612466"/>
              <a:gd name="connsiteX335" fmla="*/ 1901622 w 8631073"/>
              <a:gd name="connsiteY335" fmla="*/ 3586618 h 5612466"/>
              <a:gd name="connsiteX336" fmla="*/ 1938007 w 8631073"/>
              <a:gd name="connsiteY336" fmla="*/ 3589854 h 5612466"/>
              <a:gd name="connsiteX337" fmla="*/ 1986037 w 8631073"/>
              <a:gd name="connsiteY337" fmla="*/ 3606035 h 5612466"/>
              <a:gd name="connsiteX338" fmla="*/ 2019512 w 8631073"/>
              <a:gd name="connsiteY338" fmla="*/ 3606035 h 5612466"/>
              <a:gd name="connsiteX339" fmla="*/ 2151957 w 8631073"/>
              <a:gd name="connsiteY339" fmla="*/ 3652960 h 5612466"/>
              <a:gd name="connsiteX340" fmla="*/ 2156924 w 8631073"/>
              <a:gd name="connsiteY340" fmla="*/ 3655135 h 5612466"/>
              <a:gd name="connsiteX341" fmla="*/ 2172582 w 8631073"/>
              <a:gd name="connsiteY341" fmla="*/ 3657183 h 5612466"/>
              <a:gd name="connsiteX342" fmla="*/ 2182521 w 8631073"/>
              <a:gd name="connsiteY342" fmla="*/ 3643250 h 5612466"/>
              <a:gd name="connsiteX343" fmla="*/ 2185432 w 8631073"/>
              <a:gd name="connsiteY343" fmla="*/ 3633542 h 5612466"/>
              <a:gd name="connsiteX344" fmla="*/ 2194164 w 8631073"/>
              <a:gd name="connsiteY344" fmla="*/ 3640014 h 5612466"/>
              <a:gd name="connsiteX345" fmla="*/ 2198531 w 8631073"/>
              <a:gd name="connsiteY345" fmla="*/ 3648105 h 5612466"/>
              <a:gd name="connsiteX346" fmla="*/ 2215996 w 8631073"/>
              <a:gd name="connsiteY346" fmla="*/ 3654578 h 5612466"/>
              <a:gd name="connsiteX347" fmla="*/ 2210174 w 8631073"/>
              <a:gd name="connsiteY347" fmla="*/ 3640015 h 5612466"/>
              <a:gd name="connsiteX348" fmla="*/ 2208718 w 8631073"/>
              <a:gd name="connsiteY348" fmla="*/ 3636779 h 5612466"/>
              <a:gd name="connsiteX349" fmla="*/ 2207263 w 8631073"/>
              <a:gd name="connsiteY349" fmla="*/ 3625452 h 5612466"/>
              <a:gd name="connsiteX350" fmla="*/ 2217451 w 8631073"/>
              <a:gd name="connsiteY350" fmla="*/ 3623834 h 5612466"/>
              <a:gd name="connsiteX351" fmla="*/ 2262570 w 8631073"/>
              <a:gd name="connsiteY351" fmla="*/ 3609271 h 5612466"/>
              <a:gd name="connsiteX352" fmla="*/ 2271302 w 8631073"/>
              <a:gd name="connsiteY352" fmla="*/ 3597945 h 5612466"/>
              <a:gd name="connsiteX353" fmla="*/ 2265361 w 8631073"/>
              <a:gd name="connsiteY353" fmla="*/ 3583389 h 5612466"/>
              <a:gd name="connsiteX354" fmla="*/ 2128540 w 8631073"/>
              <a:gd name="connsiteY354" fmla="*/ 3553778 h 5612466"/>
              <a:gd name="connsiteX355" fmla="*/ 2127214 w 8631073"/>
              <a:gd name="connsiteY355" fmla="*/ 3554256 h 5612466"/>
              <a:gd name="connsiteX356" fmla="*/ 2119209 w 8631073"/>
              <a:gd name="connsiteY356" fmla="*/ 3556481 h 5612466"/>
              <a:gd name="connsiteX357" fmla="*/ 2117037 w 8631073"/>
              <a:gd name="connsiteY357" fmla="*/ 3551287 h 5612466"/>
              <a:gd name="connsiteX358" fmla="*/ 2090415 w 8631073"/>
              <a:gd name="connsiteY358" fmla="*/ 3545525 h 5612466"/>
              <a:gd name="connsiteX359" fmla="*/ 1911916 w 8631073"/>
              <a:gd name="connsiteY359" fmla="*/ 3514656 h 5612466"/>
              <a:gd name="connsiteX360" fmla="*/ 1725485 w 8631073"/>
              <a:gd name="connsiteY360" fmla="*/ 3461738 h 5612466"/>
              <a:gd name="connsiteX361" fmla="*/ 1648135 w 8631073"/>
              <a:gd name="connsiteY361" fmla="*/ 3450713 h 5612466"/>
              <a:gd name="connsiteX362" fmla="*/ 1592603 w 8631073"/>
              <a:gd name="connsiteY362" fmla="*/ 3450712 h 5612466"/>
              <a:gd name="connsiteX363" fmla="*/ 1501370 w 8631073"/>
              <a:gd name="connsiteY363" fmla="*/ 3439688 h 5612466"/>
              <a:gd name="connsiteX364" fmla="*/ 1435920 w 8631073"/>
              <a:gd name="connsiteY364" fmla="*/ 3413229 h 5612466"/>
              <a:gd name="connsiteX365" fmla="*/ 1412121 w 8631073"/>
              <a:gd name="connsiteY365" fmla="*/ 3406614 h 5612466"/>
              <a:gd name="connsiteX366" fmla="*/ 1366504 w 8631073"/>
              <a:gd name="connsiteY366" fmla="*/ 3408818 h 5612466"/>
              <a:gd name="connsiteX367" fmla="*/ 1217756 w 8631073"/>
              <a:gd name="connsiteY367" fmla="*/ 3364720 h 5612466"/>
              <a:gd name="connsiteX368" fmla="*/ 1170156 w 8631073"/>
              <a:gd name="connsiteY368" fmla="*/ 3362515 h 5612466"/>
              <a:gd name="connsiteX369" fmla="*/ 1104707 w 8631073"/>
              <a:gd name="connsiteY369" fmla="*/ 3342670 h 5612466"/>
              <a:gd name="connsiteX370" fmla="*/ 1074957 w 8631073"/>
              <a:gd name="connsiteY370" fmla="*/ 3320621 h 5612466"/>
              <a:gd name="connsiteX371" fmla="*/ 957941 w 8631073"/>
              <a:gd name="connsiteY371" fmla="*/ 3287546 h 5612466"/>
              <a:gd name="connsiteX372" fmla="*/ 854809 w 8631073"/>
              <a:gd name="connsiteY372" fmla="*/ 3269906 h 5612466"/>
              <a:gd name="connsiteX373" fmla="*/ 827042 w 8631073"/>
              <a:gd name="connsiteY373" fmla="*/ 3256676 h 5612466"/>
              <a:gd name="connsiteX374" fmla="*/ 793326 w 8631073"/>
              <a:gd name="connsiteY374" fmla="*/ 3232422 h 5612466"/>
              <a:gd name="connsiteX375" fmla="*/ 708044 w 8631073"/>
              <a:gd name="connsiteY375" fmla="*/ 3199347 h 5612466"/>
              <a:gd name="connsiteX376" fmla="*/ 581112 w 8631073"/>
              <a:gd name="connsiteY376" fmla="*/ 3164068 h 5612466"/>
              <a:gd name="connsiteX377" fmla="*/ 557312 w 8631073"/>
              <a:gd name="connsiteY377" fmla="*/ 3144224 h 5612466"/>
              <a:gd name="connsiteX378" fmla="*/ 555329 w 8631073"/>
              <a:gd name="connsiteY378" fmla="*/ 3126584 h 5612466"/>
              <a:gd name="connsiteX379" fmla="*/ 450213 w 8631073"/>
              <a:gd name="connsiteY379" fmla="*/ 3025156 h 5612466"/>
              <a:gd name="connsiteX380" fmla="*/ 444263 w 8631073"/>
              <a:gd name="connsiteY380" fmla="*/ 3007516 h 5612466"/>
              <a:gd name="connsiteX381" fmla="*/ 454179 w 8631073"/>
              <a:gd name="connsiteY381" fmla="*/ 2994286 h 5612466"/>
              <a:gd name="connsiteX382" fmla="*/ 462113 w 8631073"/>
              <a:gd name="connsiteY382" fmla="*/ 2965621 h 5612466"/>
              <a:gd name="connsiteX383" fmla="*/ 436329 w 8631073"/>
              <a:gd name="connsiteY383" fmla="*/ 2963416 h 5612466"/>
              <a:gd name="connsiteX384" fmla="*/ 378813 w 8631073"/>
              <a:gd name="connsiteY384" fmla="*/ 2963416 h 5612466"/>
              <a:gd name="connsiteX385" fmla="*/ 335180 w 8631073"/>
              <a:gd name="connsiteY385" fmla="*/ 2972236 h 5612466"/>
              <a:gd name="connsiteX386" fmla="*/ 321297 w 8631073"/>
              <a:gd name="connsiteY386" fmla="*/ 2983261 h 5612466"/>
              <a:gd name="connsiteX387" fmla="*/ 301464 w 8631073"/>
              <a:gd name="connsiteY387" fmla="*/ 2983261 h 5612466"/>
              <a:gd name="connsiteX388" fmla="*/ 301464 w 8631073"/>
              <a:gd name="connsiteY388" fmla="*/ 2961211 h 5612466"/>
              <a:gd name="connsiteX389" fmla="*/ 317331 w 8631073"/>
              <a:gd name="connsiteY389" fmla="*/ 2936957 h 5612466"/>
              <a:gd name="connsiteX390" fmla="*/ 323280 w 8631073"/>
              <a:gd name="connsiteY390" fmla="*/ 2925932 h 5612466"/>
              <a:gd name="connsiteX391" fmla="*/ 311380 w 8631073"/>
              <a:gd name="connsiteY391" fmla="*/ 2923727 h 5612466"/>
              <a:gd name="connsiteX392" fmla="*/ 297498 w 8631073"/>
              <a:gd name="connsiteY392" fmla="*/ 2928137 h 5612466"/>
              <a:gd name="connsiteX393" fmla="*/ 285597 w 8631073"/>
              <a:gd name="connsiteY393" fmla="*/ 2928137 h 5612466"/>
              <a:gd name="connsiteX394" fmla="*/ 208248 w 8631073"/>
              <a:gd name="connsiteY394" fmla="*/ 2895063 h 5612466"/>
              <a:gd name="connsiteX395" fmla="*/ 166599 w 8631073"/>
              <a:gd name="connsiteY395" fmla="*/ 2895063 h 5612466"/>
              <a:gd name="connsiteX396" fmla="*/ 142799 w 8631073"/>
              <a:gd name="connsiteY396" fmla="*/ 2884038 h 5612466"/>
              <a:gd name="connsiteX397" fmla="*/ 156682 w 8631073"/>
              <a:gd name="connsiteY397" fmla="*/ 2861988 h 5612466"/>
              <a:gd name="connsiteX398" fmla="*/ 168582 w 8631073"/>
              <a:gd name="connsiteY398" fmla="*/ 2850964 h 5612466"/>
              <a:gd name="connsiteX399" fmla="*/ 178498 w 8631073"/>
              <a:gd name="connsiteY399" fmla="*/ 2833324 h 5612466"/>
              <a:gd name="connsiteX400" fmla="*/ 158665 w 8631073"/>
              <a:gd name="connsiteY400" fmla="*/ 2826709 h 5612466"/>
              <a:gd name="connsiteX401" fmla="*/ 109082 w 8631073"/>
              <a:gd name="connsiteY401" fmla="*/ 2813479 h 5612466"/>
              <a:gd name="connsiteX402" fmla="*/ 31733 w 8631073"/>
              <a:gd name="connsiteY402" fmla="*/ 2846554 h 5612466"/>
              <a:gd name="connsiteX403" fmla="*/ 0 w 8631073"/>
              <a:gd name="connsiteY403" fmla="*/ 2870808 h 5612466"/>
              <a:gd name="connsiteX404" fmla="*/ 0 w 8631073"/>
              <a:gd name="connsiteY404" fmla="*/ 2747330 h 5612466"/>
              <a:gd name="connsiteX405" fmla="*/ 25783 w 8631073"/>
              <a:gd name="connsiteY405" fmla="*/ 2714256 h 5612466"/>
              <a:gd name="connsiteX406" fmla="*/ 19833 w 8631073"/>
              <a:gd name="connsiteY406" fmla="*/ 2696616 h 5612466"/>
              <a:gd name="connsiteX407" fmla="*/ 39666 w 8631073"/>
              <a:gd name="connsiteY407" fmla="*/ 2694411 h 5612466"/>
              <a:gd name="connsiteX408" fmla="*/ 53550 w 8631073"/>
              <a:gd name="connsiteY408" fmla="*/ 2698821 h 5612466"/>
              <a:gd name="connsiteX409" fmla="*/ 73383 w 8631073"/>
              <a:gd name="connsiteY409" fmla="*/ 2685591 h 5612466"/>
              <a:gd name="connsiteX410" fmla="*/ 91233 w 8631073"/>
              <a:gd name="connsiteY410" fmla="*/ 2670156 h 5612466"/>
              <a:gd name="connsiteX411" fmla="*/ 132882 w 8631073"/>
              <a:gd name="connsiteY411" fmla="*/ 2678976 h 5612466"/>
              <a:gd name="connsiteX412" fmla="*/ 172548 w 8631073"/>
              <a:gd name="connsiteY412" fmla="*/ 2681181 h 5612466"/>
              <a:gd name="connsiteX413" fmla="*/ 188415 w 8631073"/>
              <a:gd name="connsiteY413" fmla="*/ 2650312 h 5612466"/>
              <a:gd name="connsiteX414" fmla="*/ 196348 w 8631073"/>
              <a:gd name="connsiteY414" fmla="*/ 2637082 h 5612466"/>
              <a:gd name="connsiteX415" fmla="*/ 237998 w 8631073"/>
              <a:gd name="connsiteY415" fmla="*/ 2678976 h 5612466"/>
              <a:gd name="connsiteX416" fmla="*/ 247914 w 8631073"/>
              <a:gd name="connsiteY416" fmla="*/ 2703231 h 5612466"/>
              <a:gd name="connsiteX417" fmla="*/ 291547 w 8631073"/>
              <a:gd name="connsiteY417" fmla="*/ 2709846 h 5612466"/>
              <a:gd name="connsiteX418" fmla="*/ 295514 w 8631073"/>
              <a:gd name="connsiteY418" fmla="*/ 2696616 h 5612466"/>
              <a:gd name="connsiteX419" fmla="*/ 299481 w 8631073"/>
              <a:gd name="connsiteY419" fmla="*/ 2676771 h 5612466"/>
              <a:gd name="connsiteX420" fmla="*/ 319314 w 8631073"/>
              <a:gd name="connsiteY420" fmla="*/ 2667951 h 5612466"/>
              <a:gd name="connsiteX421" fmla="*/ 376830 w 8631073"/>
              <a:gd name="connsiteY421" fmla="*/ 2692206 h 5612466"/>
              <a:gd name="connsiteX422" fmla="*/ 410546 w 8631073"/>
              <a:gd name="connsiteY422" fmla="*/ 2707641 h 5612466"/>
              <a:gd name="connsiteX423" fmla="*/ 505746 w 8631073"/>
              <a:gd name="connsiteY423" fmla="*/ 2696616 h 5612466"/>
              <a:gd name="connsiteX424" fmla="*/ 533512 w 8631073"/>
              <a:gd name="connsiteY424" fmla="*/ 2692206 h 5612466"/>
              <a:gd name="connsiteX425" fmla="*/ 618794 w 8631073"/>
              <a:gd name="connsiteY425" fmla="*/ 2729690 h 5612466"/>
              <a:gd name="connsiteX426" fmla="*/ 668377 w 8631073"/>
              <a:gd name="connsiteY426" fmla="*/ 2731895 h 5612466"/>
              <a:gd name="connsiteX427" fmla="*/ 735810 w 8631073"/>
              <a:gd name="connsiteY427" fmla="*/ 2696616 h 5612466"/>
              <a:gd name="connsiteX428" fmla="*/ 739777 w 8631073"/>
              <a:gd name="connsiteY428" fmla="*/ 2736305 h 5612466"/>
              <a:gd name="connsiteX429" fmla="*/ 773493 w 8631073"/>
              <a:gd name="connsiteY429" fmla="*/ 2760560 h 5612466"/>
              <a:gd name="connsiteX430" fmla="*/ 781426 w 8631073"/>
              <a:gd name="connsiteY430" fmla="*/ 2734101 h 5612466"/>
              <a:gd name="connsiteX431" fmla="*/ 803243 w 8631073"/>
              <a:gd name="connsiteY431" fmla="*/ 2718666 h 5612466"/>
              <a:gd name="connsiteX432" fmla="*/ 850842 w 8631073"/>
              <a:gd name="connsiteY432" fmla="*/ 2725281 h 5612466"/>
              <a:gd name="connsiteX433" fmla="*/ 914308 w 8631073"/>
              <a:gd name="connsiteY433" fmla="*/ 2736305 h 5612466"/>
              <a:gd name="connsiteX434" fmla="*/ 948025 w 8631073"/>
              <a:gd name="connsiteY434" fmla="*/ 2734100 h 5612466"/>
              <a:gd name="connsiteX435" fmla="*/ 963892 w 8631073"/>
              <a:gd name="connsiteY435" fmla="*/ 2716461 h 5612466"/>
              <a:gd name="connsiteX436" fmla="*/ 991658 w 8631073"/>
              <a:gd name="connsiteY436" fmla="*/ 2696616 h 5612466"/>
              <a:gd name="connsiteX437" fmla="*/ 1001574 w 8631073"/>
              <a:gd name="connsiteY437" fmla="*/ 2727485 h 5612466"/>
              <a:gd name="connsiteX438" fmla="*/ 1015458 w 8631073"/>
              <a:gd name="connsiteY438" fmla="*/ 2736305 h 5612466"/>
              <a:gd name="connsiteX439" fmla="*/ 1025374 w 8631073"/>
              <a:gd name="connsiteY439" fmla="*/ 2727485 h 5612466"/>
              <a:gd name="connsiteX440" fmla="*/ 1051157 w 8631073"/>
              <a:gd name="connsiteY440" fmla="*/ 2694411 h 5612466"/>
              <a:gd name="connsiteX441" fmla="*/ 1059090 w 8631073"/>
              <a:gd name="connsiteY441" fmla="*/ 2667951 h 5612466"/>
              <a:gd name="connsiteX442" fmla="*/ 1045207 w 8631073"/>
              <a:gd name="connsiteY442" fmla="*/ 2659131 h 5612466"/>
              <a:gd name="connsiteX443" fmla="*/ 880592 w 8631073"/>
              <a:gd name="connsiteY443" fmla="*/ 2612828 h 5612466"/>
              <a:gd name="connsiteX444" fmla="*/ 755643 w 8631073"/>
              <a:gd name="connsiteY444" fmla="*/ 2562113 h 5612466"/>
              <a:gd name="connsiteX445" fmla="*/ 704077 w 8631073"/>
              <a:gd name="connsiteY445" fmla="*/ 2487145 h 5612466"/>
              <a:gd name="connsiteX446" fmla="*/ 660444 w 8631073"/>
              <a:gd name="connsiteY446" fmla="*/ 2493759 h 5612466"/>
              <a:gd name="connsiteX447" fmla="*/ 652511 w 8631073"/>
              <a:gd name="connsiteY447" fmla="*/ 2465095 h 5612466"/>
              <a:gd name="connsiteX448" fmla="*/ 626728 w 8631073"/>
              <a:gd name="connsiteY448" fmla="*/ 2436430 h 5612466"/>
              <a:gd name="connsiteX449" fmla="*/ 600945 w 8631073"/>
              <a:gd name="connsiteY449" fmla="*/ 2454070 h 5612466"/>
              <a:gd name="connsiteX450" fmla="*/ 585078 w 8631073"/>
              <a:gd name="connsiteY450" fmla="*/ 2491555 h 5612466"/>
              <a:gd name="connsiteX451" fmla="*/ 563262 w 8631073"/>
              <a:gd name="connsiteY451" fmla="*/ 2454070 h 5612466"/>
              <a:gd name="connsiteX452" fmla="*/ 535495 w 8631073"/>
              <a:gd name="connsiteY452" fmla="*/ 2427611 h 5612466"/>
              <a:gd name="connsiteX453" fmla="*/ 555328 w 8631073"/>
              <a:gd name="connsiteY453" fmla="*/ 2359257 h 5612466"/>
              <a:gd name="connsiteX454" fmla="*/ 585078 w 8631073"/>
              <a:gd name="connsiteY454" fmla="*/ 2348232 h 5612466"/>
              <a:gd name="connsiteX455" fmla="*/ 596978 w 8631073"/>
              <a:gd name="connsiteY455" fmla="*/ 2370282 h 5612466"/>
              <a:gd name="connsiteX456" fmla="*/ 608878 w 8631073"/>
              <a:gd name="connsiteY456" fmla="*/ 2383511 h 5612466"/>
              <a:gd name="connsiteX457" fmla="*/ 660444 w 8631073"/>
              <a:gd name="connsiteY457" fmla="*/ 2409971 h 5612466"/>
              <a:gd name="connsiteX458" fmla="*/ 704077 w 8631073"/>
              <a:gd name="connsiteY458" fmla="*/ 2412176 h 5612466"/>
              <a:gd name="connsiteX459" fmla="*/ 715977 w 8631073"/>
              <a:gd name="connsiteY459" fmla="*/ 2418791 h 5612466"/>
              <a:gd name="connsiteX460" fmla="*/ 727877 w 8631073"/>
              <a:gd name="connsiteY460" fmla="*/ 2434225 h 5612466"/>
              <a:gd name="connsiteX461" fmla="*/ 831009 w 8631073"/>
              <a:gd name="connsiteY461" fmla="*/ 2434226 h 5612466"/>
              <a:gd name="connsiteX462" fmla="*/ 884559 w 8631073"/>
              <a:gd name="connsiteY462" fmla="*/ 2429815 h 5612466"/>
              <a:gd name="connsiteX463" fmla="*/ 926208 w 8631073"/>
              <a:gd name="connsiteY463" fmla="*/ 2456275 h 5612466"/>
              <a:gd name="connsiteX464" fmla="*/ 946041 w 8631073"/>
              <a:gd name="connsiteY464" fmla="*/ 2465095 h 5612466"/>
              <a:gd name="connsiteX465" fmla="*/ 953975 w 8631073"/>
              <a:gd name="connsiteY465" fmla="*/ 2438635 h 5612466"/>
              <a:gd name="connsiteX466" fmla="*/ 950008 w 8631073"/>
              <a:gd name="connsiteY466" fmla="*/ 2414381 h 5612466"/>
              <a:gd name="connsiteX467" fmla="*/ 920258 w 8631073"/>
              <a:gd name="connsiteY467" fmla="*/ 2374691 h 5612466"/>
              <a:gd name="connsiteX468" fmla="*/ 819109 w 8631073"/>
              <a:gd name="connsiteY468" fmla="*/ 2341617 h 5612466"/>
              <a:gd name="connsiteX469" fmla="*/ 811176 w 8631073"/>
              <a:gd name="connsiteY469" fmla="*/ 2301928 h 5612466"/>
              <a:gd name="connsiteX470" fmla="*/ 813159 w 8631073"/>
              <a:gd name="connsiteY470" fmla="*/ 2297518 h 5612466"/>
              <a:gd name="connsiteX471" fmla="*/ 844892 w 8631073"/>
              <a:gd name="connsiteY471" fmla="*/ 2251214 h 5612466"/>
              <a:gd name="connsiteX472" fmla="*/ 860759 w 8631073"/>
              <a:gd name="connsiteY472" fmla="*/ 2255623 h 5612466"/>
              <a:gd name="connsiteX473" fmla="*/ 838942 w 8631073"/>
              <a:gd name="connsiteY473" fmla="*/ 2286493 h 5612466"/>
              <a:gd name="connsiteX474" fmla="*/ 858776 w 8631073"/>
              <a:gd name="connsiteY474" fmla="*/ 2306338 h 5612466"/>
              <a:gd name="connsiteX475" fmla="*/ 868692 w 8631073"/>
              <a:gd name="connsiteY475" fmla="*/ 2290903 h 5612466"/>
              <a:gd name="connsiteX476" fmla="*/ 914309 w 8631073"/>
              <a:gd name="connsiteY476" fmla="*/ 2253419 h 5612466"/>
              <a:gd name="connsiteX477" fmla="*/ 999591 w 8631073"/>
              <a:gd name="connsiteY477" fmla="*/ 2253419 h 5612466"/>
              <a:gd name="connsiteX478" fmla="*/ 1039258 w 8631073"/>
              <a:gd name="connsiteY478" fmla="*/ 2297518 h 5612466"/>
              <a:gd name="connsiteX479" fmla="*/ 1039257 w 8631073"/>
              <a:gd name="connsiteY479" fmla="*/ 2304133 h 5612466"/>
              <a:gd name="connsiteX480" fmla="*/ 1041241 w 8631073"/>
              <a:gd name="connsiteY480" fmla="*/ 2323977 h 5612466"/>
              <a:gd name="connsiteX481" fmla="*/ 1067024 w 8631073"/>
              <a:gd name="connsiteY481" fmla="*/ 2317361 h 5612466"/>
              <a:gd name="connsiteX482" fmla="*/ 1076941 w 8631073"/>
              <a:gd name="connsiteY482" fmla="*/ 2293108 h 5612466"/>
              <a:gd name="connsiteX483" fmla="*/ 1104707 w 8631073"/>
              <a:gd name="connsiteY483" fmla="*/ 2286493 h 5612466"/>
              <a:gd name="connsiteX484" fmla="*/ 1106690 w 8631073"/>
              <a:gd name="connsiteY484" fmla="*/ 2312952 h 5612466"/>
              <a:gd name="connsiteX485" fmla="*/ 1100740 w 8631073"/>
              <a:gd name="connsiteY485" fmla="*/ 2323976 h 5612466"/>
              <a:gd name="connsiteX486" fmla="*/ 1100740 w 8631073"/>
              <a:gd name="connsiteY486" fmla="*/ 2339412 h 5612466"/>
              <a:gd name="connsiteX487" fmla="*/ 1112640 w 8631073"/>
              <a:gd name="connsiteY487" fmla="*/ 2335002 h 5612466"/>
              <a:gd name="connsiteX488" fmla="*/ 1130490 w 8631073"/>
              <a:gd name="connsiteY488" fmla="*/ 2308543 h 5612466"/>
              <a:gd name="connsiteX489" fmla="*/ 1182056 w 8631073"/>
              <a:gd name="connsiteY489" fmla="*/ 2290903 h 5612466"/>
              <a:gd name="connsiteX490" fmla="*/ 1217756 w 8631073"/>
              <a:gd name="connsiteY490" fmla="*/ 2312953 h 5612466"/>
              <a:gd name="connsiteX491" fmla="*/ 1243539 w 8631073"/>
              <a:gd name="connsiteY491" fmla="*/ 2308542 h 5612466"/>
              <a:gd name="connsiteX492" fmla="*/ 1279238 w 8631073"/>
              <a:gd name="connsiteY492" fmla="*/ 2282083 h 5612466"/>
              <a:gd name="connsiteX493" fmla="*/ 1308988 w 8631073"/>
              <a:gd name="connsiteY493" fmla="*/ 2288697 h 5612466"/>
              <a:gd name="connsiteX494" fmla="*/ 1475587 w 8631073"/>
              <a:gd name="connsiteY494" fmla="*/ 2332797 h 5612466"/>
              <a:gd name="connsiteX495" fmla="*/ 1501370 w 8631073"/>
              <a:gd name="connsiteY495" fmla="*/ 2339412 h 5612466"/>
              <a:gd name="connsiteX496" fmla="*/ 1564836 w 8631073"/>
              <a:gd name="connsiteY496" fmla="*/ 2357051 h 5612466"/>
              <a:gd name="connsiteX497" fmla="*/ 1658052 w 8631073"/>
              <a:gd name="connsiteY497" fmla="*/ 2319567 h 5612466"/>
              <a:gd name="connsiteX498" fmla="*/ 1701685 w 8631073"/>
              <a:gd name="connsiteY498" fmla="*/ 2304133 h 5612466"/>
              <a:gd name="connsiteX499" fmla="*/ 1856384 w 8631073"/>
              <a:gd name="connsiteY499" fmla="*/ 2346027 h 5612466"/>
              <a:gd name="connsiteX500" fmla="*/ 1884150 w 8631073"/>
              <a:gd name="connsiteY500" fmla="*/ 2341617 h 5612466"/>
              <a:gd name="connsiteX501" fmla="*/ 1896050 w 8631073"/>
              <a:gd name="connsiteY501" fmla="*/ 2330592 h 5612466"/>
              <a:gd name="connsiteX502" fmla="*/ 1902000 w 8631073"/>
              <a:gd name="connsiteY502" fmla="*/ 2317363 h 5612466"/>
              <a:gd name="connsiteX503" fmla="*/ 1878200 w 8631073"/>
              <a:gd name="connsiteY503" fmla="*/ 2297518 h 5612466"/>
              <a:gd name="connsiteX504" fmla="*/ 1860350 w 8631073"/>
              <a:gd name="connsiteY504" fmla="*/ 2271058 h 5612466"/>
              <a:gd name="connsiteX505" fmla="*/ 1882167 w 8631073"/>
              <a:gd name="connsiteY505" fmla="*/ 2266649 h 5612466"/>
              <a:gd name="connsiteX506" fmla="*/ 1915883 w 8631073"/>
              <a:gd name="connsiteY506" fmla="*/ 2308543 h 5612466"/>
              <a:gd name="connsiteX507" fmla="*/ 2046782 w 8631073"/>
              <a:gd name="connsiteY507" fmla="*/ 2359256 h 5612466"/>
              <a:gd name="connsiteX508" fmla="*/ 2088431 w 8631073"/>
              <a:gd name="connsiteY508" fmla="*/ 2350436 h 5612466"/>
              <a:gd name="connsiteX509" fmla="*/ 2102315 w 8631073"/>
              <a:gd name="connsiteY509" fmla="*/ 2363666 h 5612466"/>
              <a:gd name="connsiteX510" fmla="*/ 2128098 w 8631073"/>
              <a:gd name="connsiteY510" fmla="*/ 2383512 h 5612466"/>
              <a:gd name="connsiteX511" fmla="*/ 2227263 w 8631073"/>
              <a:gd name="connsiteY511" fmla="*/ 2372486 h 5612466"/>
              <a:gd name="connsiteX512" fmla="*/ 2262228 w 8631073"/>
              <a:gd name="connsiteY512" fmla="*/ 2367847 h 5612466"/>
              <a:gd name="connsiteX513" fmla="*/ 2243952 w 8631073"/>
              <a:gd name="connsiteY513" fmla="*/ 2361879 h 5612466"/>
              <a:gd name="connsiteX514" fmla="*/ 2140819 w 8631073"/>
              <a:gd name="connsiteY514" fmla="*/ 2345988 h 5612466"/>
              <a:gd name="connsiteX515" fmla="*/ 2113053 w 8631073"/>
              <a:gd name="connsiteY515" fmla="*/ 2334072 h 5612466"/>
              <a:gd name="connsiteX516" fmla="*/ 2079337 w 8631073"/>
              <a:gd name="connsiteY516" fmla="*/ 2312224 h 5612466"/>
              <a:gd name="connsiteX517" fmla="*/ 1994054 w 8631073"/>
              <a:gd name="connsiteY517" fmla="*/ 2282431 h 5612466"/>
              <a:gd name="connsiteX518" fmla="*/ 1867122 w 8631073"/>
              <a:gd name="connsiteY518" fmla="*/ 2250652 h 5612466"/>
              <a:gd name="connsiteX519" fmla="*/ 1843322 w 8631073"/>
              <a:gd name="connsiteY519" fmla="*/ 2232776 h 5612466"/>
              <a:gd name="connsiteX520" fmla="*/ 1841339 w 8631073"/>
              <a:gd name="connsiteY520" fmla="*/ 2216887 h 5612466"/>
              <a:gd name="connsiteX521" fmla="*/ 1736223 w 8631073"/>
              <a:gd name="connsiteY521" fmla="*/ 2125522 h 5612466"/>
              <a:gd name="connsiteX522" fmla="*/ 1730273 w 8631073"/>
              <a:gd name="connsiteY522" fmla="*/ 2109631 h 5612466"/>
              <a:gd name="connsiteX523" fmla="*/ 1740190 w 8631073"/>
              <a:gd name="connsiteY523" fmla="*/ 2097715 h 5612466"/>
              <a:gd name="connsiteX524" fmla="*/ 1748123 w 8631073"/>
              <a:gd name="connsiteY524" fmla="*/ 2071895 h 5612466"/>
              <a:gd name="connsiteX525" fmla="*/ 1722340 w 8631073"/>
              <a:gd name="connsiteY525" fmla="*/ 2069909 h 5612466"/>
              <a:gd name="connsiteX526" fmla="*/ 1664824 w 8631073"/>
              <a:gd name="connsiteY526" fmla="*/ 2069908 h 5612466"/>
              <a:gd name="connsiteX527" fmla="*/ 1621191 w 8631073"/>
              <a:gd name="connsiteY527" fmla="*/ 2077853 h 5612466"/>
              <a:gd name="connsiteX528" fmla="*/ 1607308 w 8631073"/>
              <a:gd name="connsiteY528" fmla="*/ 2087784 h 5612466"/>
              <a:gd name="connsiteX529" fmla="*/ 1587474 w 8631073"/>
              <a:gd name="connsiteY529" fmla="*/ 2087784 h 5612466"/>
              <a:gd name="connsiteX530" fmla="*/ 1587475 w 8631073"/>
              <a:gd name="connsiteY530" fmla="*/ 2067923 h 5612466"/>
              <a:gd name="connsiteX531" fmla="*/ 1603341 w 8631073"/>
              <a:gd name="connsiteY531" fmla="*/ 2046074 h 5612466"/>
              <a:gd name="connsiteX532" fmla="*/ 1609291 w 8631073"/>
              <a:gd name="connsiteY532" fmla="*/ 2036143 h 5612466"/>
              <a:gd name="connsiteX533" fmla="*/ 1597391 w 8631073"/>
              <a:gd name="connsiteY533" fmla="*/ 2034157 h 5612466"/>
              <a:gd name="connsiteX534" fmla="*/ 1583508 w 8631073"/>
              <a:gd name="connsiteY534" fmla="*/ 2038130 h 5612466"/>
              <a:gd name="connsiteX535" fmla="*/ 1571608 w 8631073"/>
              <a:gd name="connsiteY535" fmla="*/ 2038129 h 5612466"/>
              <a:gd name="connsiteX536" fmla="*/ 1557407 w 8631073"/>
              <a:gd name="connsiteY536" fmla="*/ 2028648 h 5612466"/>
              <a:gd name="connsiteX537" fmla="*/ 1538062 w 8631073"/>
              <a:gd name="connsiteY537" fmla="*/ 2033198 h 5612466"/>
              <a:gd name="connsiteX538" fmla="*/ 1499387 w 8631073"/>
              <a:gd name="connsiteY538" fmla="*/ 2017488 h 5612466"/>
              <a:gd name="connsiteX539" fmla="*/ 1479554 w 8631073"/>
              <a:gd name="connsiteY539" fmla="*/ 2013078 h 5612466"/>
              <a:gd name="connsiteX540" fmla="*/ 1370471 w 8631073"/>
              <a:gd name="connsiteY540" fmla="*/ 1971183 h 5612466"/>
              <a:gd name="connsiteX541" fmla="*/ 1316921 w 8631073"/>
              <a:gd name="connsiteY541" fmla="*/ 1984413 h 5612466"/>
              <a:gd name="connsiteX542" fmla="*/ 1306165 w 8631073"/>
              <a:gd name="connsiteY542" fmla="*/ 1981442 h 5612466"/>
              <a:gd name="connsiteX543" fmla="*/ 1305596 w 8631073"/>
              <a:gd name="connsiteY543" fmla="*/ 1982268 h 5612466"/>
              <a:gd name="connsiteX544" fmla="*/ 1286011 w 8631073"/>
              <a:gd name="connsiteY544" fmla="*/ 1986488 h 5612466"/>
              <a:gd name="connsiteX545" fmla="*/ 1286011 w 8631073"/>
              <a:gd name="connsiteY545" fmla="*/ 1975875 h 5612466"/>
              <a:gd name="connsiteX546" fmla="*/ 1277007 w 8631073"/>
              <a:gd name="connsiteY546" fmla="*/ 1973388 h 5612466"/>
              <a:gd name="connsiteX547" fmla="*/ 1235605 w 8631073"/>
              <a:gd name="connsiteY547" fmla="*/ 1968978 h 5612466"/>
              <a:gd name="connsiteX548" fmla="*/ 1166189 w 8631073"/>
              <a:gd name="connsiteY548" fmla="*/ 1905035 h 5612466"/>
              <a:gd name="connsiteX549" fmla="*/ 1164206 w 8631073"/>
              <a:gd name="connsiteY549" fmla="*/ 1894009 h 5612466"/>
              <a:gd name="connsiteX550" fmla="*/ 1142390 w 8631073"/>
              <a:gd name="connsiteY550" fmla="*/ 1887395 h 5612466"/>
              <a:gd name="connsiteX551" fmla="*/ 1116607 w 8631073"/>
              <a:gd name="connsiteY551" fmla="*/ 1913854 h 5612466"/>
              <a:gd name="connsiteX552" fmla="*/ 1019425 w 8631073"/>
              <a:gd name="connsiteY552" fmla="*/ 1889600 h 5612466"/>
              <a:gd name="connsiteX553" fmla="*/ 981741 w 8631073"/>
              <a:gd name="connsiteY553" fmla="*/ 1838886 h 5612466"/>
              <a:gd name="connsiteX554" fmla="*/ 940092 w 8631073"/>
              <a:gd name="connsiteY554" fmla="*/ 1792581 h 5612466"/>
              <a:gd name="connsiteX555" fmla="*/ 928192 w 8631073"/>
              <a:gd name="connsiteY555" fmla="*/ 1863140 h 5612466"/>
              <a:gd name="connsiteX556" fmla="*/ 882575 w 8631073"/>
              <a:gd name="connsiteY556" fmla="*/ 1849909 h 5612466"/>
              <a:gd name="connsiteX557" fmla="*/ 850842 w 8631073"/>
              <a:gd name="connsiteY557" fmla="*/ 1849910 h 5612466"/>
              <a:gd name="connsiteX558" fmla="*/ 755644 w 8631073"/>
              <a:gd name="connsiteY558" fmla="*/ 1812426 h 5612466"/>
              <a:gd name="connsiteX559" fmla="*/ 464096 w 8631073"/>
              <a:gd name="connsiteY559" fmla="*/ 1713203 h 5612466"/>
              <a:gd name="connsiteX560" fmla="*/ 444263 w 8631073"/>
              <a:gd name="connsiteY560" fmla="*/ 1699973 h 5612466"/>
              <a:gd name="connsiteX561" fmla="*/ 458146 w 8631073"/>
              <a:gd name="connsiteY561" fmla="*/ 1677923 h 5612466"/>
              <a:gd name="connsiteX562" fmla="*/ 468063 w 8631073"/>
              <a:gd name="connsiteY562" fmla="*/ 1660284 h 5612466"/>
              <a:gd name="connsiteX563" fmla="*/ 450213 w 8631073"/>
              <a:gd name="connsiteY563" fmla="*/ 1642644 h 5612466"/>
              <a:gd name="connsiteX564" fmla="*/ 432363 w 8631073"/>
              <a:gd name="connsiteY564" fmla="*/ 1642643 h 5612466"/>
              <a:gd name="connsiteX565" fmla="*/ 388730 w 8631073"/>
              <a:gd name="connsiteY565" fmla="*/ 1591930 h 5612466"/>
              <a:gd name="connsiteX566" fmla="*/ 392696 w 8631073"/>
              <a:gd name="connsiteY566" fmla="*/ 1558856 h 5612466"/>
              <a:gd name="connsiteX567" fmla="*/ 374846 w 8631073"/>
              <a:gd name="connsiteY567" fmla="*/ 1543421 h 5612466"/>
              <a:gd name="connsiteX568" fmla="*/ 345097 w 8631073"/>
              <a:gd name="connsiteY568" fmla="*/ 1598545 h 5612466"/>
              <a:gd name="connsiteX569" fmla="*/ 315347 w 8631073"/>
              <a:gd name="connsiteY569" fmla="*/ 1547830 h 5612466"/>
              <a:gd name="connsiteX570" fmla="*/ 329231 w 8631073"/>
              <a:gd name="connsiteY570" fmla="*/ 1477272 h 5612466"/>
              <a:gd name="connsiteX571" fmla="*/ 378813 w 8631073"/>
              <a:gd name="connsiteY571" fmla="*/ 1481682 h 5612466"/>
              <a:gd name="connsiteX572" fmla="*/ 444263 w 8631073"/>
              <a:gd name="connsiteY572" fmla="*/ 1503732 h 5612466"/>
              <a:gd name="connsiteX573" fmla="*/ 489879 w 8631073"/>
              <a:gd name="connsiteY573" fmla="*/ 1503732 h 5612466"/>
              <a:gd name="connsiteX574" fmla="*/ 670361 w 8631073"/>
              <a:gd name="connsiteY574" fmla="*/ 1567675 h 5612466"/>
              <a:gd name="connsiteX575" fmla="*/ 712011 w 8631073"/>
              <a:gd name="connsiteY575" fmla="*/ 1554445 h 5612466"/>
              <a:gd name="connsiteX576" fmla="*/ 715977 w 8631073"/>
              <a:gd name="connsiteY576" fmla="*/ 1541216 h 5612466"/>
              <a:gd name="connsiteX577" fmla="*/ 727877 w 8631073"/>
              <a:gd name="connsiteY577" fmla="*/ 1550035 h 5612466"/>
              <a:gd name="connsiteX578" fmla="*/ 733827 w 8631073"/>
              <a:gd name="connsiteY578" fmla="*/ 1561061 h 5612466"/>
              <a:gd name="connsiteX579" fmla="*/ 757627 w 8631073"/>
              <a:gd name="connsiteY579" fmla="*/ 1569880 h 5612466"/>
              <a:gd name="connsiteX580" fmla="*/ 749693 w 8631073"/>
              <a:gd name="connsiteY580" fmla="*/ 1550036 h 5612466"/>
              <a:gd name="connsiteX581" fmla="*/ 747710 w 8631073"/>
              <a:gd name="connsiteY581" fmla="*/ 1545625 h 5612466"/>
              <a:gd name="connsiteX582" fmla="*/ 745727 w 8631073"/>
              <a:gd name="connsiteY582" fmla="*/ 1530191 h 5612466"/>
              <a:gd name="connsiteX583" fmla="*/ 759610 w 8631073"/>
              <a:gd name="connsiteY583" fmla="*/ 1527986 h 5612466"/>
              <a:gd name="connsiteX584" fmla="*/ 821093 w 8631073"/>
              <a:gd name="connsiteY584" fmla="*/ 1508140 h 5612466"/>
              <a:gd name="connsiteX585" fmla="*/ 832992 w 8631073"/>
              <a:gd name="connsiteY585" fmla="*/ 1492706 h 5612466"/>
              <a:gd name="connsiteX586" fmla="*/ 791343 w 8631073"/>
              <a:gd name="connsiteY586" fmla="*/ 1448608 h 5612466"/>
              <a:gd name="connsiteX587" fmla="*/ 676311 w 8631073"/>
              <a:gd name="connsiteY587" fmla="*/ 1430968 h 5612466"/>
              <a:gd name="connsiteX588" fmla="*/ 636644 w 8631073"/>
              <a:gd name="connsiteY588" fmla="*/ 1433173 h 5612466"/>
              <a:gd name="connsiteX589" fmla="*/ 620777 w 8631073"/>
              <a:gd name="connsiteY589" fmla="*/ 1424353 h 5612466"/>
              <a:gd name="connsiteX590" fmla="*/ 593011 w 8631073"/>
              <a:gd name="connsiteY590" fmla="*/ 1391278 h 5612466"/>
              <a:gd name="connsiteX591" fmla="*/ 541445 w 8631073"/>
              <a:gd name="connsiteY591" fmla="*/ 1371433 h 5612466"/>
              <a:gd name="connsiteX592" fmla="*/ 521612 w 8631073"/>
              <a:gd name="connsiteY592" fmla="*/ 1336154 h 5612466"/>
              <a:gd name="connsiteX593" fmla="*/ 523595 w 8631073"/>
              <a:gd name="connsiteY593" fmla="*/ 1325129 h 5612466"/>
              <a:gd name="connsiteX594" fmla="*/ 507729 w 8631073"/>
              <a:gd name="connsiteY594" fmla="*/ 1305285 h 5612466"/>
              <a:gd name="connsiteX595" fmla="*/ 499796 w 8631073"/>
              <a:gd name="connsiteY595" fmla="*/ 1322924 h 5612466"/>
              <a:gd name="connsiteX596" fmla="*/ 485912 w 8631073"/>
              <a:gd name="connsiteY596" fmla="*/ 1342769 h 5612466"/>
              <a:gd name="connsiteX597" fmla="*/ 456163 w 8631073"/>
              <a:gd name="connsiteY597" fmla="*/ 1300875 h 5612466"/>
              <a:gd name="connsiteX598" fmla="*/ 456163 w 8631073"/>
              <a:gd name="connsiteY598" fmla="*/ 1283235 h 5612466"/>
              <a:gd name="connsiteX599" fmla="*/ 446246 w 8631073"/>
              <a:gd name="connsiteY599" fmla="*/ 1292055 h 5612466"/>
              <a:gd name="connsiteX600" fmla="*/ 420463 w 8631073"/>
              <a:gd name="connsiteY600" fmla="*/ 1289850 h 5612466"/>
              <a:gd name="connsiteX601" fmla="*/ 378813 w 8631073"/>
              <a:gd name="connsiteY601" fmla="*/ 1232521 h 5612466"/>
              <a:gd name="connsiteX602" fmla="*/ 343114 w 8631073"/>
              <a:gd name="connsiteY602" fmla="*/ 1159758 h 5612466"/>
              <a:gd name="connsiteX603" fmla="*/ 327247 w 8631073"/>
              <a:gd name="connsiteY603" fmla="*/ 1131093 h 5612466"/>
              <a:gd name="connsiteX604" fmla="*/ 237998 w 8631073"/>
              <a:gd name="connsiteY604" fmla="*/ 1029663 h 5612466"/>
              <a:gd name="connsiteX605" fmla="*/ 234031 w 8631073"/>
              <a:gd name="connsiteY605" fmla="*/ 998795 h 5612466"/>
              <a:gd name="connsiteX606" fmla="*/ 255848 w 8631073"/>
              <a:gd name="connsiteY606" fmla="*/ 1001000 h 5612466"/>
              <a:gd name="connsiteX607" fmla="*/ 291547 w 8631073"/>
              <a:gd name="connsiteY607" fmla="*/ 1001000 h 5612466"/>
              <a:gd name="connsiteX608" fmla="*/ 339147 w 8631073"/>
              <a:gd name="connsiteY608" fmla="*/ 985565 h 5612466"/>
              <a:gd name="connsiteX609" fmla="*/ 376830 w 8631073"/>
              <a:gd name="connsiteY609" fmla="*/ 1042894 h 5612466"/>
              <a:gd name="connsiteX610" fmla="*/ 372863 w 8631073"/>
              <a:gd name="connsiteY610" fmla="*/ 1064943 h 5612466"/>
              <a:gd name="connsiteX611" fmla="*/ 370880 w 8631073"/>
              <a:gd name="connsiteY611" fmla="*/ 1069354 h 5612466"/>
              <a:gd name="connsiteX612" fmla="*/ 374846 w 8631073"/>
              <a:gd name="connsiteY612" fmla="*/ 1067149 h 5612466"/>
              <a:gd name="connsiteX613" fmla="*/ 396663 w 8631073"/>
              <a:gd name="connsiteY613" fmla="*/ 1069354 h 5612466"/>
              <a:gd name="connsiteX614" fmla="*/ 458146 w 8631073"/>
              <a:gd name="connsiteY614" fmla="*/ 1031870 h 5612466"/>
              <a:gd name="connsiteX615" fmla="*/ 491862 w 8631073"/>
              <a:gd name="connsiteY615" fmla="*/ 1012025 h 5612466"/>
              <a:gd name="connsiteX616" fmla="*/ 521612 w 8631073"/>
              <a:gd name="connsiteY616" fmla="*/ 1038484 h 5612466"/>
              <a:gd name="connsiteX617" fmla="*/ 622761 w 8631073"/>
              <a:gd name="connsiteY617" fmla="*/ 1122273 h 5612466"/>
              <a:gd name="connsiteX618" fmla="*/ 652511 w 8631073"/>
              <a:gd name="connsiteY618" fmla="*/ 1091403 h 5612466"/>
              <a:gd name="connsiteX619" fmla="*/ 670361 w 8631073"/>
              <a:gd name="connsiteY619" fmla="*/ 1047304 h 5612466"/>
              <a:gd name="connsiteX620" fmla="*/ 712011 w 8631073"/>
              <a:gd name="connsiteY620" fmla="*/ 1089198 h 5612466"/>
              <a:gd name="connsiteX621" fmla="*/ 767543 w 8631073"/>
              <a:gd name="connsiteY621" fmla="*/ 1104633 h 5612466"/>
              <a:gd name="connsiteX622" fmla="*/ 771510 w 8631073"/>
              <a:gd name="connsiteY622" fmla="*/ 1106838 h 5612466"/>
              <a:gd name="connsiteX623" fmla="*/ 809193 w 8631073"/>
              <a:gd name="connsiteY623" fmla="*/ 1049509 h 5612466"/>
              <a:gd name="connsiteX624" fmla="*/ 825059 w 8631073"/>
              <a:gd name="connsiteY624" fmla="*/ 1012025 h 5612466"/>
              <a:gd name="connsiteX625" fmla="*/ 832992 w 8631073"/>
              <a:gd name="connsiteY625" fmla="*/ 1012024 h 5612466"/>
              <a:gd name="connsiteX626" fmla="*/ 860759 w 8631073"/>
              <a:gd name="connsiteY626" fmla="*/ 1038484 h 5612466"/>
              <a:gd name="connsiteX627" fmla="*/ 880592 w 8631073"/>
              <a:gd name="connsiteY627" fmla="*/ 1073764 h 5612466"/>
              <a:gd name="connsiteX628" fmla="*/ 902409 w 8631073"/>
              <a:gd name="connsiteY628" fmla="*/ 1117863 h 5612466"/>
              <a:gd name="connsiteX629" fmla="*/ 944058 w 8631073"/>
              <a:gd name="connsiteY629" fmla="*/ 1111248 h 5612466"/>
              <a:gd name="connsiteX630" fmla="*/ 959925 w 8631073"/>
              <a:gd name="connsiteY630" fmla="*/ 1120068 h 5612466"/>
              <a:gd name="connsiteX631" fmla="*/ 985708 w 8631073"/>
              <a:gd name="connsiteY631" fmla="*/ 1142118 h 5612466"/>
              <a:gd name="connsiteX632" fmla="*/ 997608 w 8631073"/>
              <a:gd name="connsiteY632" fmla="*/ 1139912 h 5612466"/>
              <a:gd name="connsiteX633" fmla="*/ 1037274 w 8631073"/>
              <a:gd name="connsiteY633" fmla="*/ 1159757 h 5612466"/>
              <a:gd name="connsiteX634" fmla="*/ 1082890 w 8631073"/>
              <a:gd name="connsiteY634" fmla="*/ 1192832 h 5612466"/>
              <a:gd name="connsiteX635" fmla="*/ 1108673 w 8631073"/>
              <a:gd name="connsiteY635" fmla="*/ 1172987 h 5612466"/>
              <a:gd name="connsiteX636" fmla="*/ 1112640 w 8631073"/>
              <a:gd name="connsiteY636" fmla="*/ 1150937 h 5612466"/>
              <a:gd name="connsiteX637" fmla="*/ 1110657 w 8631073"/>
              <a:gd name="connsiteY637" fmla="*/ 1106838 h 5612466"/>
              <a:gd name="connsiteX638" fmla="*/ 1090824 w 8631073"/>
              <a:gd name="connsiteY638" fmla="*/ 1016435 h 5612466"/>
              <a:gd name="connsiteX639" fmla="*/ 1134457 w 8631073"/>
              <a:gd name="connsiteY639" fmla="*/ 1034074 h 5612466"/>
              <a:gd name="connsiteX640" fmla="*/ 1188006 w 8631073"/>
              <a:gd name="connsiteY640" fmla="*/ 1051713 h 5612466"/>
              <a:gd name="connsiteX641" fmla="*/ 1233622 w 8631073"/>
              <a:gd name="connsiteY641" fmla="*/ 1080379 h 5612466"/>
              <a:gd name="connsiteX642" fmla="*/ 1370471 w 8631073"/>
              <a:gd name="connsiteY642" fmla="*/ 1172987 h 5612466"/>
              <a:gd name="connsiteX643" fmla="*/ 1390304 w 8631073"/>
              <a:gd name="connsiteY643" fmla="*/ 1166372 h 5612466"/>
              <a:gd name="connsiteX644" fmla="*/ 1402204 w 8631073"/>
              <a:gd name="connsiteY644" fmla="*/ 1155347 h 5612466"/>
              <a:gd name="connsiteX645" fmla="*/ 1408154 w 8631073"/>
              <a:gd name="connsiteY645" fmla="*/ 1170782 h 5612466"/>
              <a:gd name="connsiteX646" fmla="*/ 1420054 w 8631073"/>
              <a:gd name="connsiteY646" fmla="*/ 1192832 h 5612466"/>
              <a:gd name="connsiteX647" fmla="*/ 1447821 w 8631073"/>
              <a:gd name="connsiteY647" fmla="*/ 1206061 h 5612466"/>
              <a:gd name="connsiteX648" fmla="*/ 1457737 w 8631073"/>
              <a:gd name="connsiteY648" fmla="*/ 1232521 h 5612466"/>
              <a:gd name="connsiteX649" fmla="*/ 1471620 w 8631073"/>
              <a:gd name="connsiteY649" fmla="*/ 1265596 h 5612466"/>
              <a:gd name="connsiteX650" fmla="*/ 1491453 w 8631073"/>
              <a:gd name="connsiteY650" fmla="*/ 1250160 h 5612466"/>
              <a:gd name="connsiteX651" fmla="*/ 1499387 w 8631073"/>
              <a:gd name="connsiteY651" fmla="*/ 1241341 h 5612466"/>
              <a:gd name="connsiteX652" fmla="*/ 1511287 w 8631073"/>
              <a:gd name="connsiteY652" fmla="*/ 1276620 h 5612466"/>
              <a:gd name="connsiteX653" fmla="*/ 1529136 w 8631073"/>
              <a:gd name="connsiteY653" fmla="*/ 1292055 h 5612466"/>
              <a:gd name="connsiteX654" fmla="*/ 1541036 w 8631073"/>
              <a:gd name="connsiteY654" fmla="*/ 1274415 h 5612466"/>
              <a:gd name="connsiteX655" fmla="*/ 1620369 w 8631073"/>
              <a:gd name="connsiteY655" fmla="*/ 1236931 h 5612466"/>
              <a:gd name="connsiteX656" fmla="*/ 1642186 w 8631073"/>
              <a:gd name="connsiteY656" fmla="*/ 1250161 h 5612466"/>
              <a:gd name="connsiteX657" fmla="*/ 1733418 w 8631073"/>
              <a:gd name="connsiteY657" fmla="*/ 1239136 h 5612466"/>
              <a:gd name="connsiteX658" fmla="*/ 1735401 w 8631073"/>
              <a:gd name="connsiteY658" fmla="*/ 1236930 h 5612466"/>
              <a:gd name="connsiteX659" fmla="*/ 1763168 w 8631073"/>
              <a:gd name="connsiteY659" fmla="*/ 1236930 h 5612466"/>
              <a:gd name="connsiteX660" fmla="*/ 1769117 w 8631073"/>
              <a:gd name="connsiteY660" fmla="*/ 1250160 h 5612466"/>
              <a:gd name="connsiteX661" fmla="*/ 1749284 w 8631073"/>
              <a:gd name="connsiteY661" fmla="*/ 1265594 h 5612466"/>
              <a:gd name="connsiteX662" fmla="*/ 1735401 w 8631073"/>
              <a:gd name="connsiteY662" fmla="*/ 1274415 h 5612466"/>
              <a:gd name="connsiteX663" fmla="*/ 1747301 w 8631073"/>
              <a:gd name="connsiteY663" fmla="*/ 1285440 h 5612466"/>
              <a:gd name="connsiteX664" fmla="*/ 1777051 w 8631073"/>
              <a:gd name="connsiteY664" fmla="*/ 1296465 h 5612466"/>
              <a:gd name="connsiteX665" fmla="*/ 1810767 w 8631073"/>
              <a:gd name="connsiteY665" fmla="*/ 1320719 h 5612466"/>
              <a:gd name="connsiteX666" fmla="*/ 1832584 w 8631073"/>
              <a:gd name="connsiteY666" fmla="*/ 1325128 h 5612466"/>
              <a:gd name="connsiteX667" fmla="*/ 1896050 w 8631073"/>
              <a:gd name="connsiteY667" fmla="*/ 1347179 h 5612466"/>
              <a:gd name="connsiteX668" fmla="*/ 1919849 w 8631073"/>
              <a:gd name="connsiteY668" fmla="*/ 1391278 h 5612466"/>
              <a:gd name="connsiteX669" fmla="*/ 1961499 w 8631073"/>
              <a:gd name="connsiteY669" fmla="*/ 1426558 h 5612466"/>
              <a:gd name="connsiteX670" fmla="*/ 2001166 w 8631073"/>
              <a:gd name="connsiteY670" fmla="*/ 1404508 h 5612466"/>
              <a:gd name="connsiteX671" fmla="*/ 2046782 w 8631073"/>
              <a:gd name="connsiteY671" fmla="*/ 1391278 h 5612466"/>
              <a:gd name="connsiteX672" fmla="*/ 2068598 w 8631073"/>
              <a:gd name="connsiteY672" fmla="*/ 1397893 h 5612466"/>
              <a:gd name="connsiteX673" fmla="*/ 2092398 w 8631073"/>
              <a:gd name="connsiteY673" fmla="*/ 1417738 h 5612466"/>
              <a:gd name="connsiteX674" fmla="*/ 2092398 w 8631073"/>
              <a:gd name="connsiteY674" fmla="*/ 1428763 h 5612466"/>
              <a:gd name="connsiteX675" fmla="*/ 2098348 w 8631073"/>
              <a:gd name="connsiteY675" fmla="*/ 1446678 h 5612466"/>
              <a:gd name="connsiteX676" fmla="*/ 2110830 w 8631073"/>
              <a:gd name="connsiteY676" fmla="*/ 1446485 h 5612466"/>
              <a:gd name="connsiteX677" fmla="*/ 2111318 w 8631073"/>
              <a:gd name="connsiteY677" fmla="*/ 1445499 h 5612466"/>
              <a:gd name="connsiteX678" fmla="*/ 2130903 w 8631073"/>
              <a:gd name="connsiteY678" fmla="*/ 1428368 h 5612466"/>
              <a:gd name="connsiteX679" fmla="*/ 2146769 w 8631073"/>
              <a:gd name="connsiteY679" fmla="*/ 1432341 h 5612466"/>
              <a:gd name="connsiteX680" fmla="*/ 2146656 w 8631073"/>
              <a:gd name="connsiteY680" fmla="*/ 1432990 h 5612466"/>
              <a:gd name="connsiteX681" fmla="*/ 2151897 w 8631073"/>
              <a:gd name="connsiteY681" fmla="*/ 1430967 h 5612466"/>
              <a:gd name="connsiteX682" fmla="*/ 2190262 w 8631073"/>
              <a:gd name="connsiteY682" fmla="*/ 1426764 h 5612466"/>
              <a:gd name="connsiteX683" fmla="*/ 2200808 w 8631073"/>
              <a:gd name="connsiteY683" fmla="*/ 1430354 h 5612466"/>
              <a:gd name="connsiteX684" fmla="*/ 2285602 w 8631073"/>
              <a:gd name="connsiteY684" fmla="*/ 1430353 h 5612466"/>
              <a:gd name="connsiteX685" fmla="*/ 2325268 w 8631073"/>
              <a:gd name="connsiteY685" fmla="*/ 1470078 h 5612466"/>
              <a:gd name="connsiteX686" fmla="*/ 2325268 w 8631073"/>
              <a:gd name="connsiteY686" fmla="*/ 1476037 h 5612466"/>
              <a:gd name="connsiteX687" fmla="*/ 2327252 w 8631073"/>
              <a:gd name="connsiteY687" fmla="*/ 1493912 h 5612466"/>
              <a:gd name="connsiteX688" fmla="*/ 2353035 w 8631073"/>
              <a:gd name="connsiteY688" fmla="*/ 1487954 h 5612466"/>
              <a:gd name="connsiteX689" fmla="*/ 2362951 w 8631073"/>
              <a:gd name="connsiteY689" fmla="*/ 1466106 h 5612466"/>
              <a:gd name="connsiteX690" fmla="*/ 2390718 w 8631073"/>
              <a:gd name="connsiteY690" fmla="*/ 1460147 h 5612466"/>
              <a:gd name="connsiteX691" fmla="*/ 2392701 w 8631073"/>
              <a:gd name="connsiteY691" fmla="*/ 1483981 h 5612466"/>
              <a:gd name="connsiteX692" fmla="*/ 2386751 w 8631073"/>
              <a:gd name="connsiteY692" fmla="*/ 1493913 h 5612466"/>
              <a:gd name="connsiteX693" fmla="*/ 2386751 w 8631073"/>
              <a:gd name="connsiteY693" fmla="*/ 1507816 h 5612466"/>
              <a:gd name="connsiteX694" fmla="*/ 2398651 w 8631073"/>
              <a:gd name="connsiteY694" fmla="*/ 1503843 h 5612466"/>
              <a:gd name="connsiteX695" fmla="*/ 2416500 w 8631073"/>
              <a:gd name="connsiteY695" fmla="*/ 1480009 h 5612466"/>
              <a:gd name="connsiteX696" fmla="*/ 2468067 w 8631073"/>
              <a:gd name="connsiteY696" fmla="*/ 1464120 h 5612466"/>
              <a:gd name="connsiteX697" fmla="*/ 2503766 w 8631073"/>
              <a:gd name="connsiteY697" fmla="*/ 1483982 h 5612466"/>
              <a:gd name="connsiteX698" fmla="*/ 2529549 w 8631073"/>
              <a:gd name="connsiteY698" fmla="*/ 1480008 h 5612466"/>
              <a:gd name="connsiteX699" fmla="*/ 2543681 w 8631073"/>
              <a:gd name="connsiteY699" fmla="*/ 1462878 h 5612466"/>
              <a:gd name="connsiteX700" fmla="*/ 2548229 w 8631073"/>
              <a:gd name="connsiteY700" fmla="*/ 1461464 h 5612466"/>
              <a:gd name="connsiteX701" fmla="*/ 2554759 w 8631073"/>
              <a:gd name="connsiteY701" fmla="*/ 1453567 h 5612466"/>
              <a:gd name="connsiteX702" fmla="*/ 2564334 w 8631073"/>
              <a:gd name="connsiteY702" fmla="*/ 1451432 h 5612466"/>
              <a:gd name="connsiteX703" fmla="*/ 2571722 w 8631073"/>
              <a:gd name="connsiteY703" fmla="*/ 1456484 h 5612466"/>
              <a:gd name="connsiteX704" fmla="*/ 2578853 w 8631073"/>
              <a:gd name="connsiteY704" fmla="*/ 1456823 h 5612466"/>
              <a:gd name="connsiteX705" fmla="*/ 2580294 w 8631073"/>
              <a:gd name="connsiteY705" fmla="*/ 1455222 h 5612466"/>
              <a:gd name="connsiteX706" fmla="*/ 2572361 w 8631073"/>
              <a:gd name="connsiteY706" fmla="*/ 1430968 h 5612466"/>
              <a:gd name="connsiteX707" fmla="*/ 2530711 w 8631073"/>
              <a:gd name="connsiteY707" fmla="*/ 1411123 h 5612466"/>
              <a:gd name="connsiteX708" fmla="*/ 2493028 w 8631073"/>
              <a:gd name="connsiteY708" fmla="*/ 1419943 h 5612466"/>
              <a:gd name="connsiteX709" fmla="*/ 2469228 w 8631073"/>
              <a:gd name="connsiteY709" fmla="*/ 1422148 h 5612466"/>
              <a:gd name="connsiteX710" fmla="*/ 2423611 w 8631073"/>
              <a:gd name="connsiteY710" fmla="*/ 1369229 h 5612466"/>
              <a:gd name="connsiteX711" fmla="*/ 2393862 w 8631073"/>
              <a:gd name="connsiteY711" fmla="*/ 1364819 h 5612466"/>
              <a:gd name="connsiteX712" fmla="*/ 2364112 w 8631073"/>
              <a:gd name="connsiteY712" fmla="*/ 1375844 h 5612466"/>
              <a:gd name="connsiteX713" fmla="*/ 2344279 w 8631073"/>
              <a:gd name="connsiteY713" fmla="*/ 1351589 h 5612466"/>
              <a:gd name="connsiteX714" fmla="*/ 2302629 w 8631073"/>
              <a:gd name="connsiteY714" fmla="*/ 1358204 h 5612466"/>
              <a:gd name="connsiteX715" fmla="*/ 2268913 w 8631073"/>
              <a:gd name="connsiteY715" fmla="*/ 1351589 h 5612466"/>
              <a:gd name="connsiteX716" fmla="*/ 2217347 w 8631073"/>
              <a:gd name="connsiteY716" fmla="*/ 1331745 h 5612466"/>
              <a:gd name="connsiteX717" fmla="*/ 2191564 w 8631073"/>
              <a:gd name="connsiteY717" fmla="*/ 1292055 h 5612466"/>
              <a:gd name="connsiteX718" fmla="*/ 2136031 w 8631073"/>
              <a:gd name="connsiteY718" fmla="*/ 1289850 h 5612466"/>
              <a:gd name="connsiteX719" fmla="*/ 2118181 w 8631073"/>
              <a:gd name="connsiteY719" fmla="*/ 1314104 h 5612466"/>
              <a:gd name="connsiteX720" fmla="*/ 2106281 w 8631073"/>
              <a:gd name="connsiteY720" fmla="*/ 1265596 h 5612466"/>
              <a:gd name="connsiteX721" fmla="*/ 2100331 w 8631073"/>
              <a:gd name="connsiteY721" fmla="*/ 1274415 h 5612466"/>
              <a:gd name="connsiteX722" fmla="*/ 2040832 w 8631073"/>
              <a:gd name="connsiteY722" fmla="*/ 1278825 h 5612466"/>
              <a:gd name="connsiteX723" fmla="*/ 2028932 w 8631073"/>
              <a:gd name="connsiteY723" fmla="*/ 1256775 h 5612466"/>
              <a:gd name="connsiteX724" fmla="*/ 2028932 w 8631073"/>
              <a:gd name="connsiteY724" fmla="*/ 1241341 h 5612466"/>
              <a:gd name="connsiteX725" fmla="*/ 2022982 w 8631073"/>
              <a:gd name="connsiteY725" fmla="*/ 1203856 h 5612466"/>
              <a:gd name="connsiteX726" fmla="*/ 1921833 w 8631073"/>
              <a:gd name="connsiteY726" fmla="*/ 1155347 h 5612466"/>
              <a:gd name="connsiteX727" fmla="*/ 1755235 w 8631073"/>
              <a:gd name="connsiteY727" fmla="*/ 1086993 h 5612466"/>
              <a:gd name="connsiteX728" fmla="*/ 1701685 w 8631073"/>
              <a:gd name="connsiteY728" fmla="*/ 1071559 h 5612466"/>
              <a:gd name="connsiteX729" fmla="*/ 1662019 w 8631073"/>
              <a:gd name="connsiteY729" fmla="*/ 1056124 h 5612466"/>
              <a:gd name="connsiteX730" fmla="*/ 1594586 w 8631073"/>
              <a:gd name="connsiteY730" fmla="*/ 1020844 h 5612466"/>
              <a:gd name="connsiteX731" fmla="*/ 1523186 w 8631073"/>
              <a:gd name="connsiteY731" fmla="*/ 996590 h 5612466"/>
              <a:gd name="connsiteX732" fmla="*/ 1461704 w 8631073"/>
              <a:gd name="connsiteY732" fmla="*/ 998795 h 5612466"/>
              <a:gd name="connsiteX733" fmla="*/ 1414104 w 8631073"/>
              <a:gd name="connsiteY733" fmla="*/ 956901 h 5612466"/>
              <a:gd name="connsiteX734" fmla="*/ 1364521 w 8631073"/>
              <a:gd name="connsiteY734" fmla="*/ 939261 h 5612466"/>
              <a:gd name="connsiteX735" fmla="*/ 1295105 w 8631073"/>
              <a:gd name="connsiteY735" fmla="*/ 892957 h 5612466"/>
              <a:gd name="connsiteX736" fmla="*/ 1160240 w 8631073"/>
              <a:gd name="connsiteY736" fmla="*/ 833423 h 5612466"/>
              <a:gd name="connsiteX737" fmla="*/ 1051158 w 8631073"/>
              <a:gd name="connsiteY737" fmla="*/ 791529 h 5612466"/>
              <a:gd name="connsiteX738" fmla="*/ 1027357 w 8631073"/>
              <a:gd name="connsiteY738" fmla="*/ 771684 h 5612466"/>
              <a:gd name="connsiteX739" fmla="*/ 967858 w 8631073"/>
              <a:gd name="connsiteY739" fmla="*/ 731995 h 5612466"/>
              <a:gd name="connsiteX740" fmla="*/ 953975 w 8631073"/>
              <a:gd name="connsiteY740" fmla="*/ 731995 h 5612466"/>
              <a:gd name="connsiteX741" fmla="*/ 971825 w 8631073"/>
              <a:gd name="connsiteY741" fmla="*/ 694510 h 5612466"/>
              <a:gd name="connsiteX742" fmla="*/ 1015458 w 8631073"/>
              <a:gd name="connsiteY742" fmla="*/ 665846 h 5612466"/>
              <a:gd name="connsiteX743" fmla="*/ 1049174 w 8631073"/>
              <a:gd name="connsiteY743" fmla="*/ 668050 h 5612466"/>
              <a:gd name="connsiteX744" fmla="*/ 1078924 w 8631073"/>
              <a:gd name="connsiteY744" fmla="*/ 690100 h 5612466"/>
              <a:gd name="connsiteX745" fmla="*/ 1078924 w 8631073"/>
              <a:gd name="connsiteY745" fmla="*/ 716560 h 5612466"/>
              <a:gd name="connsiteX746" fmla="*/ 1092807 w 8631073"/>
              <a:gd name="connsiteY746" fmla="*/ 731994 h 5612466"/>
              <a:gd name="connsiteX747" fmla="*/ 1144373 w 8631073"/>
              <a:gd name="connsiteY747" fmla="*/ 707740 h 5612466"/>
              <a:gd name="connsiteX748" fmla="*/ 1156273 w 8631073"/>
              <a:gd name="connsiteY748" fmla="*/ 701125 h 5612466"/>
              <a:gd name="connsiteX749" fmla="*/ 1162223 w 8631073"/>
              <a:gd name="connsiteY749" fmla="*/ 714355 h 5612466"/>
              <a:gd name="connsiteX750" fmla="*/ 1162223 w 8631073"/>
              <a:gd name="connsiteY750" fmla="*/ 725380 h 5612466"/>
              <a:gd name="connsiteX751" fmla="*/ 1180073 w 8631073"/>
              <a:gd name="connsiteY751" fmla="*/ 740814 h 5612466"/>
              <a:gd name="connsiteX752" fmla="*/ 1203873 w 8631073"/>
              <a:gd name="connsiteY752" fmla="*/ 751839 h 5612466"/>
              <a:gd name="connsiteX753" fmla="*/ 1201889 w 8631073"/>
              <a:gd name="connsiteY753" fmla="*/ 776094 h 5612466"/>
              <a:gd name="connsiteX754" fmla="*/ 1178090 w 8631073"/>
              <a:gd name="connsiteY754" fmla="*/ 773888 h 5612466"/>
              <a:gd name="connsiteX755" fmla="*/ 1162223 w 8631073"/>
              <a:gd name="connsiteY755" fmla="*/ 776094 h 5612466"/>
              <a:gd name="connsiteX756" fmla="*/ 1164206 w 8631073"/>
              <a:gd name="connsiteY756" fmla="*/ 795939 h 5612466"/>
              <a:gd name="connsiteX757" fmla="*/ 1213789 w 8631073"/>
              <a:gd name="connsiteY757" fmla="*/ 780504 h 5612466"/>
              <a:gd name="connsiteX758" fmla="*/ 1257422 w 8631073"/>
              <a:gd name="connsiteY758" fmla="*/ 760659 h 5612466"/>
              <a:gd name="connsiteX759" fmla="*/ 1366505 w 8631073"/>
              <a:gd name="connsiteY759" fmla="*/ 798144 h 5612466"/>
              <a:gd name="connsiteX760" fmla="*/ 1372454 w 8631073"/>
              <a:gd name="connsiteY760" fmla="*/ 820193 h 5612466"/>
              <a:gd name="connsiteX761" fmla="*/ 1362538 w 8631073"/>
              <a:gd name="connsiteY761" fmla="*/ 855472 h 5612466"/>
              <a:gd name="connsiteX762" fmla="*/ 1378404 w 8631073"/>
              <a:gd name="connsiteY762" fmla="*/ 877522 h 5612466"/>
              <a:gd name="connsiteX763" fmla="*/ 1390304 w 8631073"/>
              <a:gd name="connsiteY763" fmla="*/ 868702 h 5612466"/>
              <a:gd name="connsiteX764" fmla="*/ 1422037 w 8631073"/>
              <a:gd name="connsiteY764" fmla="*/ 822398 h 5612466"/>
              <a:gd name="connsiteX765" fmla="*/ 1424021 w 8631073"/>
              <a:gd name="connsiteY765" fmla="*/ 831218 h 5612466"/>
              <a:gd name="connsiteX766" fmla="*/ 1447820 w 8631073"/>
              <a:gd name="connsiteY766" fmla="*/ 844446 h 5612466"/>
              <a:gd name="connsiteX767" fmla="*/ 1459720 w 8631073"/>
              <a:gd name="connsiteY767" fmla="*/ 848858 h 5612466"/>
              <a:gd name="connsiteX768" fmla="*/ 1491453 w 8631073"/>
              <a:gd name="connsiteY768" fmla="*/ 868702 h 5612466"/>
              <a:gd name="connsiteX769" fmla="*/ 1556903 w 8631073"/>
              <a:gd name="connsiteY769" fmla="*/ 859882 h 5612466"/>
              <a:gd name="connsiteX770" fmla="*/ 1566819 w 8631073"/>
              <a:gd name="connsiteY770" fmla="*/ 844448 h 5612466"/>
              <a:gd name="connsiteX771" fmla="*/ 1576736 w 8631073"/>
              <a:gd name="connsiteY771" fmla="*/ 813578 h 5612466"/>
              <a:gd name="connsiteX772" fmla="*/ 1525170 w 8631073"/>
              <a:gd name="connsiteY772" fmla="*/ 793734 h 5612466"/>
              <a:gd name="connsiteX773" fmla="*/ 1481537 w 8631073"/>
              <a:gd name="connsiteY773" fmla="*/ 762864 h 5612466"/>
              <a:gd name="connsiteX774" fmla="*/ 1545003 w 8631073"/>
              <a:gd name="connsiteY774" fmla="*/ 776094 h 5612466"/>
              <a:gd name="connsiteX775" fmla="*/ 1594586 w 8631073"/>
              <a:gd name="connsiteY775" fmla="*/ 767274 h 5612466"/>
              <a:gd name="connsiteX776" fmla="*/ 1602798 w 8631073"/>
              <a:gd name="connsiteY776" fmla="*/ 754905 h 5612466"/>
              <a:gd name="connsiteX777" fmla="*/ 1604613 w 8631073"/>
              <a:gd name="connsiteY777" fmla="*/ 753603 h 5612466"/>
              <a:gd name="connsiteX778" fmla="*/ 1615241 w 8631073"/>
              <a:gd name="connsiteY778" fmla="*/ 731214 h 5612466"/>
              <a:gd name="connsiteX779" fmla="*/ 1664824 w 8631073"/>
              <a:gd name="connsiteY779" fmla="*/ 735186 h 5612466"/>
              <a:gd name="connsiteX780" fmla="*/ 1730273 w 8631073"/>
              <a:gd name="connsiteY780" fmla="*/ 755048 h 5612466"/>
              <a:gd name="connsiteX781" fmla="*/ 1758253 w 8631073"/>
              <a:gd name="connsiteY781" fmla="*/ 755048 h 5612466"/>
              <a:gd name="connsiteX782" fmla="*/ 1771101 w 8631073"/>
              <a:gd name="connsiteY782" fmla="*/ 749634 h 5612466"/>
              <a:gd name="connsiteX783" fmla="*/ 1804570 w 8631073"/>
              <a:gd name="connsiteY783" fmla="*/ 753217 h 5612466"/>
              <a:gd name="connsiteX784" fmla="*/ 1814430 w 8631073"/>
              <a:gd name="connsiteY784" fmla="*/ 756871 h 5612466"/>
              <a:gd name="connsiteX785" fmla="*/ 1824450 w 8631073"/>
              <a:gd name="connsiteY785" fmla="*/ 757345 h 5612466"/>
              <a:gd name="connsiteX786" fmla="*/ 1915620 w 8631073"/>
              <a:gd name="connsiteY786" fmla="*/ 783538 h 5612466"/>
              <a:gd name="connsiteX787" fmla="*/ 1939073 w 8631073"/>
              <a:gd name="connsiteY787" fmla="*/ 800291 h 5612466"/>
              <a:gd name="connsiteX788" fmla="*/ 1950096 w 8631073"/>
              <a:gd name="connsiteY788" fmla="*/ 802554 h 5612466"/>
              <a:gd name="connsiteX789" fmla="*/ 1979349 w 8631073"/>
              <a:gd name="connsiteY789" fmla="*/ 815783 h 5612466"/>
              <a:gd name="connsiteX790" fmla="*/ 1984212 w 8631073"/>
              <a:gd name="connsiteY790" fmla="*/ 818167 h 5612466"/>
              <a:gd name="connsiteX791" fmla="*/ 1998021 w 8631073"/>
              <a:gd name="connsiteY791" fmla="*/ 800731 h 5612466"/>
              <a:gd name="connsiteX792" fmla="*/ 2001987 w 8631073"/>
              <a:gd name="connsiteY792" fmla="*/ 788814 h 5612466"/>
              <a:gd name="connsiteX793" fmla="*/ 2013887 w 8631073"/>
              <a:gd name="connsiteY793" fmla="*/ 796758 h 5612466"/>
              <a:gd name="connsiteX794" fmla="*/ 2019838 w 8631073"/>
              <a:gd name="connsiteY794" fmla="*/ 806689 h 5612466"/>
              <a:gd name="connsiteX795" fmla="*/ 2043637 w 8631073"/>
              <a:gd name="connsiteY795" fmla="*/ 814634 h 5612466"/>
              <a:gd name="connsiteX796" fmla="*/ 2035704 w 8631073"/>
              <a:gd name="connsiteY796" fmla="*/ 796758 h 5612466"/>
              <a:gd name="connsiteX797" fmla="*/ 2033721 w 8631073"/>
              <a:gd name="connsiteY797" fmla="*/ 792786 h 5612466"/>
              <a:gd name="connsiteX798" fmla="*/ 2031737 w 8631073"/>
              <a:gd name="connsiteY798" fmla="*/ 778882 h 5612466"/>
              <a:gd name="connsiteX799" fmla="*/ 2045621 w 8631073"/>
              <a:gd name="connsiteY799" fmla="*/ 776897 h 5612466"/>
              <a:gd name="connsiteX800" fmla="*/ 2107103 w 8631073"/>
              <a:gd name="connsiteY800" fmla="*/ 759021 h 5612466"/>
              <a:gd name="connsiteX801" fmla="*/ 2119003 w 8631073"/>
              <a:gd name="connsiteY801" fmla="*/ 745117 h 5612466"/>
              <a:gd name="connsiteX802" fmla="*/ 2077353 w 8631073"/>
              <a:gd name="connsiteY802" fmla="*/ 705394 h 5612466"/>
              <a:gd name="connsiteX803" fmla="*/ 1962322 w 8631073"/>
              <a:gd name="connsiteY803" fmla="*/ 689504 h 5612466"/>
              <a:gd name="connsiteX804" fmla="*/ 1922655 w 8631073"/>
              <a:gd name="connsiteY804" fmla="*/ 691490 h 5612466"/>
              <a:gd name="connsiteX805" fmla="*/ 1906788 w 8631073"/>
              <a:gd name="connsiteY805" fmla="*/ 683545 h 5612466"/>
              <a:gd name="connsiteX806" fmla="*/ 1879022 w 8631073"/>
              <a:gd name="connsiteY806" fmla="*/ 653752 h 5612466"/>
              <a:gd name="connsiteX807" fmla="*/ 1827456 w 8631073"/>
              <a:gd name="connsiteY807" fmla="*/ 635876 h 5612466"/>
              <a:gd name="connsiteX808" fmla="*/ 1807622 w 8631073"/>
              <a:gd name="connsiteY808" fmla="*/ 604097 h 5612466"/>
              <a:gd name="connsiteX809" fmla="*/ 1809606 w 8631073"/>
              <a:gd name="connsiteY809" fmla="*/ 594167 h 5612466"/>
              <a:gd name="connsiteX810" fmla="*/ 1793739 w 8631073"/>
              <a:gd name="connsiteY810" fmla="*/ 576291 h 5612466"/>
              <a:gd name="connsiteX811" fmla="*/ 1785806 w 8631073"/>
              <a:gd name="connsiteY811" fmla="*/ 592179 h 5612466"/>
              <a:gd name="connsiteX812" fmla="*/ 1771923 w 8631073"/>
              <a:gd name="connsiteY812" fmla="*/ 610056 h 5612466"/>
              <a:gd name="connsiteX813" fmla="*/ 1742173 w 8631073"/>
              <a:gd name="connsiteY813" fmla="*/ 572318 h 5612466"/>
              <a:gd name="connsiteX814" fmla="*/ 1742173 w 8631073"/>
              <a:gd name="connsiteY814" fmla="*/ 556429 h 5612466"/>
              <a:gd name="connsiteX815" fmla="*/ 1732257 w 8631073"/>
              <a:gd name="connsiteY815" fmla="*/ 564374 h 5612466"/>
              <a:gd name="connsiteX816" fmla="*/ 1706474 w 8631073"/>
              <a:gd name="connsiteY816" fmla="*/ 562386 h 5612466"/>
              <a:gd name="connsiteX817" fmla="*/ 1664824 w 8631073"/>
              <a:gd name="connsiteY817" fmla="*/ 510746 h 5612466"/>
              <a:gd name="connsiteX818" fmla="*/ 1629124 w 8631073"/>
              <a:gd name="connsiteY818" fmla="*/ 445202 h 5612466"/>
              <a:gd name="connsiteX819" fmla="*/ 1613258 w 8631073"/>
              <a:gd name="connsiteY819" fmla="*/ 419381 h 5612466"/>
              <a:gd name="connsiteX820" fmla="*/ 1524008 w 8631073"/>
              <a:gd name="connsiteY820" fmla="*/ 328017 h 5612466"/>
              <a:gd name="connsiteX821" fmla="*/ 1520042 w 8631073"/>
              <a:gd name="connsiteY821" fmla="*/ 300210 h 5612466"/>
              <a:gd name="connsiteX822" fmla="*/ 1541858 w 8631073"/>
              <a:gd name="connsiteY822" fmla="*/ 302195 h 5612466"/>
              <a:gd name="connsiteX823" fmla="*/ 1577558 w 8631073"/>
              <a:gd name="connsiteY823" fmla="*/ 302196 h 5612466"/>
              <a:gd name="connsiteX824" fmla="*/ 1625158 w 8631073"/>
              <a:gd name="connsiteY824" fmla="*/ 288293 h 5612466"/>
              <a:gd name="connsiteX825" fmla="*/ 1662841 w 8631073"/>
              <a:gd name="connsiteY825" fmla="*/ 339934 h 5612466"/>
              <a:gd name="connsiteX826" fmla="*/ 1658874 w 8631073"/>
              <a:gd name="connsiteY826" fmla="*/ 359796 h 5612466"/>
              <a:gd name="connsiteX827" fmla="*/ 1656890 w 8631073"/>
              <a:gd name="connsiteY827" fmla="*/ 363768 h 5612466"/>
              <a:gd name="connsiteX828" fmla="*/ 1660857 w 8631073"/>
              <a:gd name="connsiteY828" fmla="*/ 361782 h 5612466"/>
              <a:gd name="connsiteX829" fmla="*/ 1682674 w 8631073"/>
              <a:gd name="connsiteY829" fmla="*/ 363768 h 5612466"/>
              <a:gd name="connsiteX830" fmla="*/ 1744156 w 8631073"/>
              <a:gd name="connsiteY830" fmla="*/ 330003 h 5612466"/>
              <a:gd name="connsiteX831" fmla="*/ 1777873 w 8631073"/>
              <a:gd name="connsiteY831" fmla="*/ 312127 h 5612466"/>
              <a:gd name="connsiteX832" fmla="*/ 1807622 w 8631073"/>
              <a:gd name="connsiteY832" fmla="*/ 335962 h 5612466"/>
              <a:gd name="connsiteX833" fmla="*/ 1908772 w 8631073"/>
              <a:gd name="connsiteY833" fmla="*/ 411437 h 5612466"/>
              <a:gd name="connsiteX834" fmla="*/ 1938521 w 8631073"/>
              <a:gd name="connsiteY834" fmla="*/ 383630 h 5612466"/>
              <a:gd name="connsiteX835" fmla="*/ 1956371 w 8631073"/>
              <a:gd name="connsiteY835" fmla="*/ 343906 h 5612466"/>
              <a:gd name="connsiteX836" fmla="*/ 1998021 w 8631073"/>
              <a:gd name="connsiteY836" fmla="*/ 381644 h 5612466"/>
              <a:gd name="connsiteX837" fmla="*/ 2053553 w 8631073"/>
              <a:gd name="connsiteY837" fmla="*/ 395547 h 5612466"/>
              <a:gd name="connsiteX838" fmla="*/ 2057520 w 8631073"/>
              <a:gd name="connsiteY838" fmla="*/ 397533 h 5612466"/>
              <a:gd name="connsiteX839" fmla="*/ 2095204 w 8631073"/>
              <a:gd name="connsiteY839" fmla="*/ 345892 h 5612466"/>
              <a:gd name="connsiteX840" fmla="*/ 2111070 w 8631073"/>
              <a:gd name="connsiteY840" fmla="*/ 312127 h 5612466"/>
              <a:gd name="connsiteX841" fmla="*/ 2119003 w 8631073"/>
              <a:gd name="connsiteY841" fmla="*/ 312127 h 5612466"/>
              <a:gd name="connsiteX842" fmla="*/ 2146770 w 8631073"/>
              <a:gd name="connsiteY842" fmla="*/ 335961 h 5612466"/>
              <a:gd name="connsiteX843" fmla="*/ 2166603 w 8631073"/>
              <a:gd name="connsiteY843" fmla="*/ 367741 h 5612466"/>
              <a:gd name="connsiteX844" fmla="*/ 2188419 w 8631073"/>
              <a:gd name="connsiteY844" fmla="*/ 407464 h 5612466"/>
              <a:gd name="connsiteX845" fmla="*/ 2230069 w 8631073"/>
              <a:gd name="connsiteY845" fmla="*/ 401506 h 5612466"/>
              <a:gd name="connsiteX846" fmla="*/ 2245935 w 8631073"/>
              <a:gd name="connsiteY846" fmla="*/ 409450 h 5612466"/>
              <a:gd name="connsiteX847" fmla="*/ 2271718 w 8631073"/>
              <a:gd name="connsiteY847" fmla="*/ 429313 h 5612466"/>
              <a:gd name="connsiteX848" fmla="*/ 2283618 w 8631073"/>
              <a:gd name="connsiteY848" fmla="*/ 427326 h 5612466"/>
              <a:gd name="connsiteX849" fmla="*/ 2323285 w 8631073"/>
              <a:gd name="connsiteY849" fmla="*/ 445202 h 5612466"/>
              <a:gd name="connsiteX850" fmla="*/ 2368901 w 8631073"/>
              <a:gd name="connsiteY850" fmla="*/ 474995 h 5612466"/>
              <a:gd name="connsiteX851" fmla="*/ 2394684 w 8631073"/>
              <a:gd name="connsiteY851" fmla="*/ 457119 h 5612466"/>
              <a:gd name="connsiteX852" fmla="*/ 2398651 w 8631073"/>
              <a:gd name="connsiteY852" fmla="*/ 437258 h 5612466"/>
              <a:gd name="connsiteX853" fmla="*/ 2396668 w 8631073"/>
              <a:gd name="connsiteY853" fmla="*/ 397533 h 5612466"/>
              <a:gd name="connsiteX854" fmla="*/ 2376834 w 8631073"/>
              <a:gd name="connsiteY854" fmla="*/ 316100 h 5612466"/>
              <a:gd name="connsiteX855" fmla="*/ 2420467 w 8631073"/>
              <a:gd name="connsiteY855" fmla="*/ 331989 h 5612466"/>
              <a:gd name="connsiteX856" fmla="*/ 2474017 w 8631073"/>
              <a:gd name="connsiteY856" fmla="*/ 347879 h 5612466"/>
              <a:gd name="connsiteX857" fmla="*/ 2519633 w 8631073"/>
              <a:gd name="connsiteY857" fmla="*/ 373699 h 5612466"/>
              <a:gd name="connsiteX858" fmla="*/ 2656481 w 8631073"/>
              <a:gd name="connsiteY858" fmla="*/ 457119 h 5612466"/>
              <a:gd name="connsiteX859" fmla="*/ 2676315 w 8631073"/>
              <a:gd name="connsiteY859" fmla="*/ 451161 h 5612466"/>
              <a:gd name="connsiteX860" fmla="*/ 2688215 w 8631073"/>
              <a:gd name="connsiteY860" fmla="*/ 441230 h 5612466"/>
              <a:gd name="connsiteX861" fmla="*/ 2694165 w 8631073"/>
              <a:gd name="connsiteY861" fmla="*/ 455133 h 5612466"/>
              <a:gd name="connsiteX862" fmla="*/ 2706065 w 8631073"/>
              <a:gd name="connsiteY862" fmla="*/ 474995 h 5612466"/>
              <a:gd name="connsiteX863" fmla="*/ 2733831 w 8631073"/>
              <a:gd name="connsiteY863" fmla="*/ 486912 h 5612466"/>
              <a:gd name="connsiteX864" fmla="*/ 2743747 w 8631073"/>
              <a:gd name="connsiteY864" fmla="*/ 510747 h 5612466"/>
              <a:gd name="connsiteX865" fmla="*/ 2757631 w 8631073"/>
              <a:gd name="connsiteY865" fmla="*/ 540539 h 5612466"/>
              <a:gd name="connsiteX866" fmla="*/ 2777464 w 8631073"/>
              <a:gd name="connsiteY866" fmla="*/ 526636 h 5612466"/>
              <a:gd name="connsiteX867" fmla="*/ 2785397 w 8631073"/>
              <a:gd name="connsiteY867" fmla="*/ 518692 h 5612466"/>
              <a:gd name="connsiteX868" fmla="*/ 2797297 w 8631073"/>
              <a:gd name="connsiteY868" fmla="*/ 550470 h 5612466"/>
              <a:gd name="connsiteX869" fmla="*/ 2815147 w 8631073"/>
              <a:gd name="connsiteY869" fmla="*/ 564374 h 5612466"/>
              <a:gd name="connsiteX870" fmla="*/ 2827047 w 8631073"/>
              <a:gd name="connsiteY870" fmla="*/ 548484 h 5612466"/>
              <a:gd name="connsiteX871" fmla="*/ 2906380 w 8631073"/>
              <a:gd name="connsiteY871" fmla="*/ 514719 h 5612466"/>
              <a:gd name="connsiteX872" fmla="*/ 2928196 w 8631073"/>
              <a:gd name="connsiteY872" fmla="*/ 526636 h 5612466"/>
              <a:gd name="connsiteX873" fmla="*/ 3019428 w 8631073"/>
              <a:gd name="connsiteY873" fmla="*/ 516705 h 5612466"/>
              <a:gd name="connsiteX874" fmla="*/ 3021412 w 8631073"/>
              <a:gd name="connsiteY874" fmla="*/ 514719 h 5612466"/>
              <a:gd name="connsiteX875" fmla="*/ 3049178 w 8631073"/>
              <a:gd name="connsiteY875" fmla="*/ 514719 h 5612466"/>
              <a:gd name="connsiteX876" fmla="*/ 3055128 w 8631073"/>
              <a:gd name="connsiteY876" fmla="*/ 526636 h 5612466"/>
              <a:gd name="connsiteX877" fmla="*/ 3035295 w 8631073"/>
              <a:gd name="connsiteY877" fmla="*/ 540539 h 5612466"/>
              <a:gd name="connsiteX878" fmla="*/ 3021412 w 8631073"/>
              <a:gd name="connsiteY878" fmla="*/ 548484 h 5612466"/>
              <a:gd name="connsiteX879" fmla="*/ 3033311 w 8631073"/>
              <a:gd name="connsiteY879" fmla="*/ 558415 h 5612466"/>
              <a:gd name="connsiteX880" fmla="*/ 3063061 w 8631073"/>
              <a:gd name="connsiteY880" fmla="*/ 568346 h 5612466"/>
              <a:gd name="connsiteX881" fmla="*/ 3096778 w 8631073"/>
              <a:gd name="connsiteY881" fmla="*/ 590194 h 5612466"/>
              <a:gd name="connsiteX882" fmla="*/ 3118594 w 8631073"/>
              <a:gd name="connsiteY882" fmla="*/ 594167 h 5612466"/>
              <a:gd name="connsiteX883" fmla="*/ 3182061 w 8631073"/>
              <a:gd name="connsiteY883" fmla="*/ 614029 h 5612466"/>
              <a:gd name="connsiteX884" fmla="*/ 3205860 w 8631073"/>
              <a:gd name="connsiteY884" fmla="*/ 653753 h 5612466"/>
              <a:gd name="connsiteX885" fmla="*/ 3247510 w 8631073"/>
              <a:gd name="connsiteY885" fmla="*/ 685531 h 5612466"/>
              <a:gd name="connsiteX886" fmla="*/ 3287176 w 8631073"/>
              <a:gd name="connsiteY886" fmla="*/ 665670 h 5612466"/>
              <a:gd name="connsiteX887" fmla="*/ 3332792 w 8631073"/>
              <a:gd name="connsiteY887" fmla="*/ 653753 h 5612466"/>
              <a:gd name="connsiteX888" fmla="*/ 3354609 w 8631073"/>
              <a:gd name="connsiteY888" fmla="*/ 659711 h 5612466"/>
              <a:gd name="connsiteX889" fmla="*/ 3378409 w 8631073"/>
              <a:gd name="connsiteY889" fmla="*/ 677587 h 5612466"/>
              <a:gd name="connsiteX890" fmla="*/ 3378409 w 8631073"/>
              <a:gd name="connsiteY890" fmla="*/ 687518 h 5612466"/>
              <a:gd name="connsiteX891" fmla="*/ 3402209 w 8631073"/>
              <a:gd name="connsiteY891" fmla="*/ 703407 h 5612466"/>
              <a:gd name="connsiteX892" fmla="*/ 3437908 w 8631073"/>
              <a:gd name="connsiteY892" fmla="*/ 689504 h 5612466"/>
              <a:gd name="connsiteX893" fmla="*/ 3554924 w 8631073"/>
              <a:gd name="connsiteY893" fmla="*/ 751076 h 5612466"/>
              <a:gd name="connsiteX894" fmla="*/ 3550957 w 8631073"/>
              <a:gd name="connsiteY894" fmla="*/ 802717 h 5612466"/>
              <a:gd name="connsiteX895" fmla="*/ 3582690 w 8631073"/>
              <a:gd name="connsiteY895" fmla="*/ 848400 h 5612466"/>
              <a:gd name="connsiteX896" fmla="*/ 3618390 w 8631073"/>
              <a:gd name="connsiteY896" fmla="*/ 858331 h 5612466"/>
              <a:gd name="connsiteX897" fmla="*/ 3665989 w 8631073"/>
              <a:gd name="connsiteY897" fmla="*/ 838468 h 5612466"/>
              <a:gd name="connsiteX898" fmla="*/ 3689789 w 8631073"/>
              <a:gd name="connsiteY898" fmla="*/ 836482 h 5612466"/>
              <a:gd name="connsiteX899" fmla="*/ 3739372 w 8631073"/>
              <a:gd name="connsiteY899" fmla="*/ 824565 h 5612466"/>
              <a:gd name="connsiteX900" fmla="*/ 3733422 w 8631073"/>
              <a:gd name="connsiteY900" fmla="*/ 804703 h 5612466"/>
              <a:gd name="connsiteX901" fmla="*/ 3719539 w 8631073"/>
              <a:gd name="connsiteY901" fmla="*/ 816620 h 5612466"/>
              <a:gd name="connsiteX902" fmla="*/ 3707639 w 8631073"/>
              <a:gd name="connsiteY902" fmla="*/ 826551 h 5612466"/>
              <a:gd name="connsiteX903" fmla="*/ 3695739 w 8631073"/>
              <a:gd name="connsiteY903" fmla="*/ 812648 h 5612466"/>
              <a:gd name="connsiteX904" fmla="*/ 3697722 w 8631073"/>
              <a:gd name="connsiteY904" fmla="*/ 745117 h 5612466"/>
              <a:gd name="connsiteX905" fmla="*/ 3707639 w 8631073"/>
              <a:gd name="connsiteY905" fmla="*/ 757035 h 5612466"/>
              <a:gd name="connsiteX906" fmla="*/ 3749288 w 8631073"/>
              <a:gd name="connsiteY906" fmla="*/ 772924 h 5612466"/>
              <a:gd name="connsiteX907" fmla="*/ 3765155 w 8631073"/>
              <a:gd name="connsiteY907" fmla="*/ 759021 h 5612466"/>
              <a:gd name="connsiteX908" fmla="*/ 3798871 w 8631073"/>
              <a:gd name="connsiteY908" fmla="*/ 753062 h 5612466"/>
              <a:gd name="connsiteX909" fmla="*/ 3838538 w 8631073"/>
              <a:gd name="connsiteY909" fmla="*/ 759021 h 5612466"/>
              <a:gd name="connsiteX910" fmla="*/ 3826638 w 8631073"/>
              <a:gd name="connsiteY910" fmla="*/ 725256 h 5612466"/>
              <a:gd name="connsiteX911" fmla="*/ 3862338 w 8631073"/>
              <a:gd name="connsiteY911" fmla="*/ 715324 h 5612466"/>
              <a:gd name="connsiteX912" fmla="*/ 3866304 w 8631073"/>
              <a:gd name="connsiteY912" fmla="*/ 711352 h 5612466"/>
              <a:gd name="connsiteX913" fmla="*/ 3858371 w 8631073"/>
              <a:gd name="connsiteY913" fmla="*/ 689504 h 5612466"/>
              <a:gd name="connsiteX914" fmla="*/ 3816720 w 8631073"/>
              <a:gd name="connsiteY914" fmla="*/ 671628 h 5612466"/>
              <a:gd name="connsiteX915" fmla="*/ 3779038 w 8631073"/>
              <a:gd name="connsiteY915" fmla="*/ 679573 h 5612466"/>
              <a:gd name="connsiteX916" fmla="*/ 3755239 w 8631073"/>
              <a:gd name="connsiteY916" fmla="*/ 681559 h 5612466"/>
              <a:gd name="connsiteX917" fmla="*/ 3709622 w 8631073"/>
              <a:gd name="connsiteY917" fmla="*/ 633891 h 5612466"/>
              <a:gd name="connsiteX918" fmla="*/ 3679873 w 8631073"/>
              <a:gd name="connsiteY918" fmla="*/ 629918 h 5612466"/>
              <a:gd name="connsiteX919" fmla="*/ 3650122 w 8631073"/>
              <a:gd name="connsiteY919" fmla="*/ 639849 h 5612466"/>
              <a:gd name="connsiteX920" fmla="*/ 3630289 w 8631073"/>
              <a:gd name="connsiteY920" fmla="*/ 618001 h 5612466"/>
              <a:gd name="connsiteX921" fmla="*/ 3588639 w 8631073"/>
              <a:gd name="connsiteY921" fmla="*/ 623960 h 5612466"/>
              <a:gd name="connsiteX922" fmla="*/ 3554924 w 8631073"/>
              <a:gd name="connsiteY922" fmla="*/ 618001 h 5612466"/>
              <a:gd name="connsiteX923" fmla="*/ 3503358 w 8631073"/>
              <a:gd name="connsiteY923" fmla="*/ 600125 h 5612466"/>
              <a:gd name="connsiteX924" fmla="*/ 3477574 w 8631073"/>
              <a:gd name="connsiteY924" fmla="*/ 564374 h 5612466"/>
              <a:gd name="connsiteX925" fmla="*/ 3422041 w 8631073"/>
              <a:gd name="connsiteY925" fmla="*/ 562388 h 5612466"/>
              <a:gd name="connsiteX926" fmla="*/ 3404191 w 8631073"/>
              <a:gd name="connsiteY926" fmla="*/ 584236 h 5612466"/>
              <a:gd name="connsiteX927" fmla="*/ 3392292 w 8631073"/>
              <a:gd name="connsiteY927" fmla="*/ 540539 h 5612466"/>
              <a:gd name="connsiteX928" fmla="*/ 3386342 w 8631073"/>
              <a:gd name="connsiteY928" fmla="*/ 548484 h 5612466"/>
              <a:gd name="connsiteX929" fmla="*/ 3326842 w 8631073"/>
              <a:gd name="connsiteY929" fmla="*/ 552457 h 5612466"/>
              <a:gd name="connsiteX930" fmla="*/ 3314942 w 8631073"/>
              <a:gd name="connsiteY930" fmla="*/ 532595 h 5612466"/>
              <a:gd name="connsiteX931" fmla="*/ 3314942 w 8631073"/>
              <a:gd name="connsiteY931" fmla="*/ 518692 h 5612466"/>
              <a:gd name="connsiteX932" fmla="*/ 3308993 w 8631073"/>
              <a:gd name="connsiteY932" fmla="*/ 484926 h 5612466"/>
              <a:gd name="connsiteX933" fmla="*/ 3207843 w 8631073"/>
              <a:gd name="connsiteY933" fmla="*/ 441230 h 5612466"/>
              <a:gd name="connsiteX934" fmla="*/ 3041245 w 8631073"/>
              <a:gd name="connsiteY934" fmla="*/ 379658 h 5612466"/>
              <a:gd name="connsiteX935" fmla="*/ 2987695 w 8631073"/>
              <a:gd name="connsiteY935" fmla="*/ 365754 h 5612466"/>
              <a:gd name="connsiteX936" fmla="*/ 2948029 w 8631073"/>
              <a:gd name="connsiteY936" fmla="*/ 351851 h 5612466"/>
              <a:gd name="connsiteX937" fmla="*/ 2880596 w 8631073"/>
              <a:gd name="connsiteY937" fmla="*/ 320072 h 5612466"/>
              <a:gd name="connsiteX938" fmla="*/ 2809197 w 8631073"/>
              <a:gd name="connsiteY938" fmla="*/ 298224 h 5612466"/>
              <a:gd name="connsiteX939" fmla="*/ 2747714 w 8631073"/>
              <a:gd name="connsiteY939" fmla="*/ 300210 h 5612466"/>
              <a:gd name="connsiteX940" fmla="*/ 2700115 w 8631073"/>
              <a:gd name="connsiteY940" fmla="*/ 262472 h 5612466"/>
              <a:gd name="connsiteX941" fmla="*/ 2650532 w 8631073"/>
              <a:gd name="connsiteY941" fmla="*/ 246583 h 5612466"/>
              <a:gd name="connsiteX942" fmla="*/ 2581116 w 8631073"/>
              <a:gd name="connsiteY942" fmla="*/ 204873 h 5612466"/>
              <a:gd name="connsiteX943" fmla="*/ 2446250 w 8631073"/>
              <a:gd name="connsiteY943" fmla="*/ 151246 h 5612466"/>
              <a:gd name="connsiteX944" fmla="*/ 2337168 w 8631073"/>
              <a:gd name="connsiteY944" fmla="*/ 113508 h 5612466"/>
              <a:gd name="connsiteX945" fmla="*/ 2313368 w 8631073"/>
              <a:gd name="connsiteY945" fmla="*/ 95632 h 5612466"/>
              <a:gd name="connsiteX946" fmla="*/ 2253869 w 8631073"/>
              <a:gd name="connsiteY946" fmla="*/ 59881 h 5612466"/>
              <a:gd name="connsiteX947" fmla="*/ 2239986 w 8631073"/>
              <a:gd name="connsiteY947" fmla="*/ 59881 h 5612466"/>
              <a:gd name="connsiteX948" fmla="*/ 2257835 w 8631073"/>
              <a:gd name="connsiteY948" fmla="*/ 26115 h 5612466"/>
              <a:gd name="connsiteX949" fmla="*/ 2301468 w 8631073"/>
              <a:gd name="connsiteY949" fmla="*/ 295 h 5612466"/>
              <a:gd name="connsiteX950" fmla="*/ 2335184 w 8631073"/>
              <a:gd name="connsiteY950" fmla="*/ 2281 h 5612466"/>
              <a:gd name="connsiteX951" fmla="*/ 2364934 w 8631073"/>
              <a:gd name="connsiteY951" fmla="*/ 22143 h 5612466"/>
              <a:gd name="connsiteX952" fmla="*/ 2364934 w 8631073"/>
              <a:gd name="connsiteY952" fmla="*/ 45977 h 5612466"/>
              <a:gd name="connsiteX953" fmla="*/ 2378818 w 8631073"/>
              <a:gd name="connsiteY953" fmla="*/ 59881 h 5612466"/>
              <a:gd name="connsiteX954" fmla="*/ 2430384 w 8631073"/>
              <a:gd name="connsiteY954" fmla="*/ 38032 h 5612466"/>
              <a:gd name="connsiteX955" fmla="*/ 2442284 w 8631073"/>
              <a:gd name="connsiteY955" fmla="*/ 32074 h 5612466"/>
              <a:gd name="connsiteX956" fmla="*/ 2448234 w 8631073"/>
              <a:gd name="connsiteY956" fmla="*/ 43991 h 5612466"/>
              <a:gd name="connsiteX957" fmla="*/ 2448233 w 8631073"/>
              <a:gd name="connsiteY957" fmla="*/ 53922 h 5612466"/>
              <a:gd name="connsiteX958" fmla="*/ 2466083 w 8631073"/>
              <a:gd name="connsiteY958" fmla="*/ 67825 h 5612466"/>
              <a:gd name="connsiteX959" fmla="*/ 2489883 w 8631073"/>
              <a:gd name="connsiteY959" fmla="*/ 77756 h 5612466"/>
              <a:gd name="connsiteX960" fmla="*/ 2487900 w 8631073"/>
              <a:gd name="connsiteY960" fmla="*/ 99605 h 5612466"/>
              <a:gd name="connsiteX961" fmla="*/ 2464100 w 8631073"/>
              <a:gd name="connsiteY961" fmla="*/ 97618 h 5612466"/>
              <a:gd name="connsiteX962" fmla="*/ 2448234 w 8631073"/>
              <a:gd name="connsiteY962" fmla="*/ 99605 h 5612466"/>
              <a:gd name="connsiteX963" fmla="*/ 2450217 w 8631073"/>
              <a:gd name="connsiteY963" fmla="*/ 117480 h 5612466"/>
              <a:gd name="connsiteX964" fmla="*/ 2499800 w 8631073"/>
              <a:gd name="connsiteY964" fmla="*/ 103577 h 5612466"/>
              <a:gd name="connsiteX965" fmla="*/ 2543433 w 8631073"/>
              <a:gd name="connsiteY965" fmla="*/ 85701 h 5612466"/>
              <a:gd name="connsiteX966" fmla="*/ 2652515 w 8631073"/>
              <a:gd name="connsiteY966" fmla="*/ 119466 h 5612466"/>
              <a:gd name="connsiteX967" fmla="*/ 2658465 w 8631073"/>
              <a:gd name="connsiteY967" fmla="*/ 139328 h 5612466"/>
              <a:gd name="connsiteX968" fmla="*/ 2648548 w 8631073"/>
              <a:gd name="connsiteY968" fmla="*/ 171107 h 5612466"/>
              <a:gd name="connsiteX969" fmla="*/ 2664415 w 8631073"/>
              <a:gd name="connsiteY969" fmla="*/ 190969 h 5612466"/>
              <a:gd name="connsiteX970" fmla="*/ 2676315 w 8631073"/>
              <a:gd name="connsiteY970" fmla="*/ 183025 h 5612466"/>
              <a:gd name="connsiteX971" fmla="*/ 2708048 w 8631073"/>
              <a:gd name="connsiteY971" fmla="*/ 141314 h 5612466"/>
              <a:gd name="connsiteX972" fmla="*/ 2710031 w 8631073"/>
              <a:gd name="connsiteY972" fmla="*/ 149259 h 5612466"/>
              <a:gd name="connsiteX973" fmla="*/ 2733831 w 8631073"/>
              <a:gd name="connsiteY973" fmla="*/ 161176 h 5612466"/>
              <a:gd name="connsiteX974" fmla="*/ 2745731 w 8631073"/>
              <a:gd name="connsiteY974" fmla="*/ 165149 h 5612466"/>
              <a:gd name="connsiteX975" fmla="*/ 2777464 w 8631073"/>
              <a:gd name="connsiteY975" fmla="*/ 183024 h 5612466"/>
              <a:gd name="connsiteX976" fmla="*/ 2842913 w 8631073"/>
              <a:gd name="connsiteY976" fmla="*/ 175080 h 5612466"/>
              <a:gd name="connsiteX977" fmla="*/ 2852830 w 8631073"/>
              <a:gd name="connsiteY977" fmla="*/ 161176 h 5612466"/>
              <a:gd name="connsiteX978" fmla="*/ 2862747 w 8631073"/>
              <a:gd name="connsiteY978" fmla="*/ 133370 h 5612466"/>
              <a:gd name="connsiteX979" fmla="*/ 2811180 w 8631073"/>
              <a:gd name="connsiteY979" fmla="*/ 115494 h 5612466"/>
              <a:gd name="connsiteX980" fmla="*/ 2767548 w 8631073"/>
              <a:gd name="connsiteY980" fmla="*/ 87687 h 5612466"/>
              <a:gd name="connsiteX981" fmla="*/ 2831013 w 8631073"/>
              <a:gd name="connsiteY981" fmla="*/ 99604 h 5612466"/>
              <a:gd name="connsiteX982" fmla="*/ 2880597 w 8631073"/>
              <a:gd name="connsiteY982" fmla="*/ 91660 h 5612466"/>
              <a:gd name="connsiteX983" fmla="*/ 2906379 w 8631073"/>
              <a:gd name="connsiteY983" fmla="*/ 93646 h 5612466"/>
              <a:gd name="connsiteX984" fmla="*/ 2908363 w 8631073"/>
              <a:gd name="connsiteY984" fmla="*/ 99605 h 5612466"/>
              <a:gd name="connsiteX985" fmla="*/ 3001579 w 8631073"/>
              <a:gd name="connsiteY985" fmla="*/ 109536 h 5612466"/>
              <a:gd name="connsiteX986" fmla="*/ 3057111 w 8631073"/>
              <a:gd name="connsiteY986" fmla="*/ 75770 h 5612466"/>
              <a:gd name="connsiteX987" fmla="*/ 3122561 w 8631073"/>
              <a:gd name="connsiteY987" fmla="*/ 89674 h 5612466"/>
              <a:gd name="connsiteX988" fmla="*/ 3203877 w 8631073"/>
              <a:gd name="connsiteY988" fmla="*/ 117480 h 5612466"/>
              <a:gd name="connsiteX989" fmla="*/ 3265359 w 8631073"/>
              <a:gd name="connsiteY989" fmla="*/ 135356 h 5612466"/>
              <a:gd name="connsiteX990" fmla="*/ 3312959 w 8631073"/>
              <a:gd name="connsiteY990" fmla="*/ 145287 h 5612466"/>
              <a:gd name="connsiteX991" fmla="*/ 3352626 w 8631073"/>
              <a:gd name="connsiteY991" fmla="*/ 161177 h 5612466"/>
              <a:gd name="connsiteX992" fmla="*/ 3380391 w 8631073"/>
              <a:gd name="connsiteY992" fmla="*/ 250555 h 5612466"/>
              <a:gd name="connsiteX993" fmla="*/ 3392292 w 8631073"/>
              <a:gd name="connsiteY993" fmla="*/ 270417 h 5612466"/>
              <a:gd name="connsiteX994" fmla="*/ 3414108 w 8631073"/>
              <a:gd name="connsiteY994" fmla="*/ 260486 h 5612466"/>
              <a:gd name="connsiteX995" fmla="*/ 3426008 w 8631073"/>
              <a:gd name="connsiteY995" fmla="*/ 244597 h 5612466"/>
              <a:gd name="connsiteX996" fmla="*/ 3485508 w 8631073"/>
              <a:gd name="connsiteY996" fmla="*/ 220762 h 5612466"/>
              <a:gd name="connsiteX997" fmla="*/ 3511289 w 8631073"/>
              <a:gd name="connsiteY997" fmla="*/ 246583 h 5612466"/>
              <a:gd name="connsiteX998" fmla="*/ 3554924 w 8631073"/>
              <a:gd name="connsiteY998" fmla="*/ 224735 h 5612466"/>
              <a:gd name="connsiteX999" fmla="*/ 3620373 w 8631073"/>
              <a:gd name="connsiteY999" fmla="*/ 226721 h 5612466"/>
              <a:gd name="connsiteX1000" fmla="*/ 3743339 w 8631073"/>
              <a:gd name="connsiteY1000" fmla="*/ 270417 h 5612466"/>
              <a:gd name="connsiteX1001" fmla="*/ 3763172 w 8631073"/>
              <a:gd name="connsiteY1001" fmla="*/ 278362 h 5612466"/>
              <a:gd name="connsiteX1002" fmla="*/ 3810771 w 8631073"/>
              <a:gd name="connsiteY1002" fmla="*/ 272403 h 5612466"/>
              <a:gd name="connsiteX1003" fmla="*/ 3824654 w 8631073"/>
              <a:gd name="connsiteY1003" fmla="*/ 264459 h 5612466"/>
              <a:gd name="connsiteX1004" fmla="*/ 3844487 w 8631073"/>
              <a:gd name="connsiteY1004" fmla="*/ 260486 h 5612466"/>
              <a:gd name="connsiteX1005" fmla="*/ 3870271 w 8631073"/>
              <a:gd name="connsiteY1005" fmla="*/ 278362 h 5612466"/>
              <a:gd name="connsiteX1006" fmla="*/ 3892086 w 8631073"/>
              <a:gd name="connsiteY1006" fmla="*/ 304182 h 5612466"/>
              <a:gd name="connsiteX1007" fmla="*/ 3917871 w 8631073"/>
              <a:gd name="connsiteY1007" fmla="*/ 316099 h 5612466"/>
              <a:gd name="connsiteX1008" fmla="*/ 3955552 w 8631073"/>
              <a:gd name="connsiteY1008" fmla="*/ 330003 h 5612466"/>
              <a:gd name="connsiteX1009" fmla="*/ 3973403 w 8631073"/>
              <a:gd name="connsiteY1009" fmla="*/ 330003 h 5612466"/>
              <a:gd name="connsiteX1010" fmla="*/ 4056703 w 8631073"/>
              <a:gd name="connsiteY1010" fmla="*/ 335961 h 5612466"/>
              <a:gd name="connsiteX1011" fmla="*/ 4088436 w 8631073"/>
              <a:gd name="connsiteY1011" fmla="*/ 326031 h 5612466"/>
              <a:gd name="connsiteX1012" fmla="*/ 4066619 w 8631073"/>
              <a:gd name="connsiteY1012" fmla="*/ 302196 h 5612466"/>
              <a:gd name="connsiteX1013" fmla="*/ 4060669 w 8631073"/>
              <a:gd name="connsiteY1013" fmla="*/ 298224 h 5612466"/>
              <a:gd name="connsiteX1014" fmla="*/ 4050753 w 8631073"/>
              <a:gd name="connsiteY1014" fmla="*/ 224735 h 5612466"/>
              <a:gd name="connsiteX1015" fmla="*/ 4080503 w 8631073"/>
              <a:gd name="connsiteY1015" fmla="*/ 262472 h 5612466"/>
              <a:gd name="connsiteX1016" fmla="*/ 4128101 w 8631073"/>
              <a:gd name="connsiteY1016" fmla="*/ 252541 h 5612466"/>
              <a:gd name="connsiteX1017" fmla="*/ 4138018 w 8631073"/>
              <a:gd name="connsiteY1017" fmla="*/ 260486 h 5612466"/>
              <a:gd name="connsiteX1018" fmla="*/ 4134052 w 8631073"/>
              <a:gd name="connsiteY1018" fmla="*/ 272403 h 5612466"/>
              <a:gd name="connsiteX1019" fmla="*/ 4134052 w 8631073"/>
              <a:gd name="connsiteY1019" fmla="*/ 290279 h 5612466"/>
              <a:gd name="connsiteX1020" fmla="*/ 4145951 w 8631073"/>
              <a:gd name="connsiteY1020" fmla="*/ 288293 h 5612466"/>
              <a:gd name="connsiteX1021" fmla="*/ 4161818 w 8631073"/>
              <a:gd name="connsiteY1021" fmla="*/ 300210 h 5612466"/>
              <a:gd name="connsiteX1022" fmla="*/ 4163802 w 8631073"/>
              <a:gd name="connsiteY1022" fmla="*/ 312127 h 5612466"/>
              <a:gd name="connsiteX1023" fmla="*/ 4266933 w 8631073"/>
              <a:gd name="connsiteY1023" fmla="*/ 288293 h 5612466"/>
              <a:gd name="connsiteX1024" fmla="*/ 4270900 w 8631073"/>
              <a:gd name="connsiteY1024" fmla="*/ 290279 h 5612466"/>
              <a:gd name="connsiteX1025" fmla="*/ 4401800 w 8631073"/>
              <a:gd name="connsiteY1025" fmla="*/ 316099 h 5612466"/>
              <a:gd name="connsiteX1026" fmla="*/ 4433533 w 8631073"/>
              <a:gd name="connsiteY1026" fmla="*/ 331989 h 5612466"/>
              <a:gd name="connsiteX1027" fmla="*/ 4469232 w 8631073"/>
              <a:gd name="connsiteY1027" fmla="*/ 355823 h 5612466"/>
              <a:gd name="connsiteX1028" fmla="*/ 4544598 w 8631073"/>
              <a:gd name="connsiteY1028" fmla="*/ 365754 h 5612466"/>
              <a:gd name="connsiteX1029" fmla="*/ 4562448 w 8631073"/>
              <a:gd name="connsiteY1029" fmla="*/ 337948 h 5612466"/>
              <a:gd name="connsiteX1030" fmla="*/ 4560465 w 8631073"/>
              <a:gd name="connsiteY1030" fmla="*/ 322058 h 5612466"/>
              <a:gd name="connsiteX1031" fmla="*/ 4568398 w 8631073"/>
              <a:gd name="connsiteY1031" fmla="*/ 290279 h 5612466"/>
              <a:gd name="connsiteX1032" fmla="*/ 4574348 w 8631073"/>
              <a:gd name="connsiteY1032" fmla="*/ 274390 h 5612466"/>
              <a:gd name="connsiteX1033" fmla="*/ 4588231 w 8631073"/>
              <a:gd name="connsiteY1033" fmla="*/ 286307 h 5612466"/>
              <a:gd name="connsiteX1034" fmla="*/ 4606081 w 8631073"/>
              <a:gd name="connsiteY1034" fmla="*/ 330003 h 5612466"/>
              <a:gd name="connsiteX1035" fmla="*/ 4681447 w 8631073"/>
              <a:gd name="connsiteY1035" fmla="*/ 375686 h 5612466"/>
              <a:gd name="connsiteX1036" fmla="*/ 4734997 w 8631073"/>
              <a:gd name="connsiteY1036" fmla="*/ 373699 h 5612466"/>
              <a:gd name="connsiteX1037" fmla="*/ 4774663 w 8631073"/>
              <a:gd name="connsiteY1037" fmla="*/ 401506 h 5612466"/>
              <a:gd name="connsiteX1038" fmla="*/ 4780613 w 8631073"/>
              <a:gd name="connsiteY1038" fmla="*/ 413423 h 5612466"/>
              <a:gd name="connsiteX1039" fmla="*/ 4806396 w 8631073"/>
              <a:gd name="connsiteY1039" fmla="*/ 367741 h 5612466"/>
              <a:gd name="connsiteX1040" fmla="*/ 4828213 w 8631073"/>
              <a:gd name="connsiteY1040" fmla="*/ 367740 h 5612466"/>
              <a:gd name="connsiteX1041" fmla="*/ 4861929 w 8631073"/>
              <a:gd name="connsiteY1041" fmla="*/ 375685 h 5612466"/>
              <a:gd name="connsiteX1042" fmla="*/ 4909528 w 8631073"/>
              <a:gd name="connsiteY1042" fmla="*/ 367741 h 5612466"/>
              <a:gd name="connsiteX1043" fmla="*/ 4982911 w 8631073"/>
              <a:gd name="connsiteY1043" fmla="*/ 395547 h 5612466"/>
              <a:gd name="connsiteX1044" fmla="*/ 5034477 w 8631073"/>
              <a:gd name="connsiteY1044" fmla="*/ 387602 h 5612466"/>
              <a:gd name="connsiteX1045" fmla="*/ 5090010 w 8631073"/>
              <a:gd name="connsiteY1045" fmla="*/ 393561 h 5612466"/>
              <a:gd name="connsiteX1046" fmla="*/ 5121743 w 8631073"/>
              <a:gd name="connsiteY1046" fmla="*/ 395547 h 5612466"/>
              <a:gd name="connsiteX1047" fmla="*/ 5125710 w 8631073"/>
              <a:gd name="connsiteY1047" fmla="*/ 393561 h 5612466"/>
              <a:gd name="connsiteX1048" fmla="*/ 5147526 w 8631073"/>
              <a:gd name="connsiteY1048" fmla="*/ 397533 h 5612466"/>
              <a:gd name="connsiteX1049" fmla="*/ 5153476 w 8631073"/>
              <a:gd name="connsiteY1049" fmla="*/ 415409 h 5612466"/>
              <a:gd name="connsiteX1050" fmla="*/ 5195126 w 8631073"/>
              <a:gd name="connsiteY1050" fmla="*/ 439244 h 5612466"/>
              <a:gd name="connsiteX1051" fmla="*/ 5294291 w 8631073"/>
              <a:gd name="connsiteY1051" fmla="*/ 409451 h 5612466"/>
              <a:gd name="connsiteX1052" fmla="*/ 5318092 w 8631073"/>
              <a:gd name="connsiteY1052" fmla="*/ 417396 h 5612466"/>
              <a:gd name="connsiteX1053" fmla="*/ 5337925 w 8631073"/>
              <a:gd name="connsiteY1053" fmla="*/ 425340 h 5612466"/>
              <a:gd name="connsiteX1054" fmla="*/ 5387508 w 8631073"/>
              <a:gd name="connsiteY1054" fmla="*/ 419382 h 5612466"/>
              <a:gd name="connsiteX1055" fmla="*/ 5429157 w 8631073"/>
              <a:gd name="connsiteY1055" fmla="*/ 387603 h 5612466"/>
              <a:gd name="connsiteX1056" fmla="*/ 5448990 w 8631073"/>
              <a:gd name="connsiteY1056" fmla="*/ 373699 h 5612466"/>
              <a:gd name="connsiteX1057" fmla="*/ 5490640 w 8631073"/>
              <a:gd name="connsiteY1057" fmla="*/ 373699 h 5612466"/>
              <a:gd name="connsiteX1058" fmla="*/ 5502540 w 8631073"/>
              <a:gd name="connsiteY1058" fmla="*/ 330003 h 5612466"/>
              <a:gd name="connsiteX1059" fmla="*/ 5514439 w 8631073"/>
              <a:gd name="connsiteY1059" fmla="*/ 369727 h 5612466"/>
              <a:gd name="connsiteX1060" fmla="*/ 5464857 w 8631073"/>
              <a:gd name="connsiteY1060" fmla="*/ 415409 h 5612466"/>
              <a:gd name="connsiteX1061" fmla="*/ 5538239 w 8631073"/>
              <a:gd name="connsiteY1061" fmla="*/ 405478 h 5612466"/>
              <a:gd name="connsiteX1062" fmla="*/ 5552123 w 8631073"/>
              <a:gd name="connsiteY1062" fmla="*/ 385616 h 5612466"/>
              <a:gd name="connsiteX1063" fmla="*/ 5591789 w 8631073"/>
              <a:gd name="connsiteY1063" fmla="*/ 351851 h 5612466"/>
              <a:gd name="connsiteX1064" fmla="*/ 5601705 w 8631073"/>
              <a:gd name="connsiteY1064" fmla="*/ 335961 h 5612466"/>
              <a:gd name="connsiteX1065" fmla="*/ 5615589 w 8631073"/>
              <a:gd name="connsiteY1065" fmla="*/ 296238 h 5612466"/>
              <a:gd name="connsiteX1066" fmla="*/ 5621538 w 8631073"/>
              <a:gd name="connsiteY1066" fmla="*/ 312127 h 5612466"/>
              <a:gd name="connsiteX1067" fmla="*/ 5665172 w 8631073"/>
              <a:gd name="connsiteY1067" fmla="*/ 324044 h 5612466"/>
              <a:gd name="connsiteX1068" fmla="*/ 5722688 w 8631073"/>
              <a:gd name="connsiteY1068" fmla="*/ 314114 h 5612466"/>
              <a:gd name="connsiteX1069" fmla="*/ 5766321 w 8631073"/>
              <a:gd name="connsiteY1069" fmla="*/ 324045 h 5612466"/>
              <a:gd name="connsiteX1070" fmla="*/ 5893253 w 8631073"/>
              <a:gd name="connsiteY1070" fmla="*/ 367741 h 5612466"/>
              <a:gd name="connsiteX1071" fmla="*/ 5903170 w 8631073"/>
              <a:gd name="connsiteY1071" fmla="*/ 399520 h 5612466"/>
              <a:gd name="connsiteX1072" fmla="*/ 5873420 w 8631073"/>
              <a:gd name="connsiteY1072" fmla="*/ 427326 h 5612466"/>
              <a:gd name="connsiteX1073" fmla="*/ 5833753 w 8631073"/>
              <a:gd name="connsiteY1073" fmla="*/ 457119 h 5612466"/>
              <a:gd name="connsiteX1074" fmla="*/ 6014235 w 8631073"/>
              <a:gd name="connsiteY1074" fmla="*/ 403492 h 5612466"/>
              <a:gd name="connsiteX1075" fmla="*/ 6036051 w 8631073"/>
              <a:gd name="connsiteY1075" fmla="*/ 399520 h 5612466"/>
              <a:gd name="connsiteX1076" fmla="*/ 6049935 w 8631073"/>
              <a:gd name="connsiteY1076" fmla="*/ 423354 h 5612466"/>
              <a:gd name="connsiteX1077" fmla="*/ 6042002 w 8631073"/>
              <a:gd name="connsiteY1077" fmla="*/ 441230 h 5612466"/>
              <a:gd name="connsiteX1078" fmla="*/ 6008285 w 8631073"/>
              <a:gd name="connsiteY1078" fmla="*/ 486912 h 5612466"/>
              <a:gd name="connsiteX1079" fmla="*/ 6020185 w 8631073"/>
              <a:gd name="connsiteY1079" fmla="*/ 538553 h 5612466"/>
              <a:gd name="connsiteX1080" fmla="*/ 6059851 w 8631073"/>
              <a:gd name="connsiteY1080" fmla="*/ 524650 h 5612466"/>
              <a:gd name="connsiteX1081" fmla="*/ 6069768 w 8631073"/>
              <a:gd name="connsiteY1081" fmla="*/ 502802 h 5612466"/>
              <a:gd name="connsiteX1082" fmla="*/ 6135217 w 8631073"/>
              <a:gd name="connsiteY1082" fmla="*/ 449175 h 5612466"/>
              <a:gd name="connsiteX1083" fmla="*/ 6190751 w 8631073"/>
              <a:gd name="connsiteY1083" fmla="*/ 443216 h 5612466"/>
              <a:gd name="connsiteX1084" fmla="*/ 6327599 w 8631073"/>
              <a:gd name="connsiteY1084" fmla="*/ 471023 h 5612466"/>
              <a:gd name="connsiteX1085" fmla="*/ 6363299 w 8631073"/>
              <a:gd name="connsiteY1085" fmla="*/ 465064 h 5612466"/>
              <a:gd name="connsiteX1086" fmla="*/ 6420815 w 8631073"/>
              <a:gd name="connsiteY1086" fmla="*/ 449175 h 5612466"/>
              <a:gd name="connsiteX1087" fmla="*/ 6484281 w 8631073"/>
              <a:gd name="connsiteY1087" fmla="*/ 476981 h 5612466"/>
              <a:gd name="connsiteX1088" fmla="*/ 6527914 w 8631073"/>
              <a:gd name="connsiteY1088" fmla="*/ 480954 h 5612466"/>
              <a:gd name="connsiteX1089" fmla="*/ 6559647 w 8631073"/>
              <a:gd name="connsiteY1089" fmla="*/ 471023 h 5612466"/>
              <a:gd name="connsiteX1090" fmla="*/ 6577497 w 8631073"/>
              <a:gd name="connsiteY1090" fmla="*/ 461092 h 5612466"/>
              <a:gd name="connsiteX1091" fmla="*/ 6585430 w 8631073"/>
              <a:gd name="connsiteY1091" fmla="*/ 484926 h 5612466"/>
              <a:gd name="connsiteX1092" fmla="*/ 6571547 w 8631073"/>
              <a:gd name="connsiteY1092" fmla="*/ 510746 h 5612466"/>
              <a:gd name="connsiteX1093" fmla="*/ 6611213 w 8631073"/>
              <a:gd name="connsiteY1093" fmla="*/ 564374 h 5612466"/>
              <a:gd name="connsiteX1094" fmla="*/ 6635013 w 8631073"/>
              <a:gd name="connsiteY1094" fmla="*/ 558415 h 5612466"/>
              <a:gd name="connsiteX1095" fmla="*/ 6656829 w 8631073"/>
              <a:gd name="connsiteY1095" fmla="*/ 560402 h 5612466"/>
              <a:gd name="connsiteX1096" fmla="*/ 6757978 w 8631073"/>
              <a:gd name="connsiteY1096" fmla="*/ 572319 h 5612466"/>
              <a:gd name="connsiteX1097" fmla="*/ 6763928 w 8631073"/>
              <a:gd name="connsiteY1097" fmla="*/ 564374 h 5612466"/>
              <a:gd name="connsiteX1098" fmla="*/ 6755995 w 8631073"/>
              <a:gd name="connsiteY1098" fmla="*/ 544512 h 5612466"/>
              <a:gd name="connsiteX1099" fmla="*/ 6748062 w 8631073"/>
              <a:gd name="connsiteY1099" fmla="*/ 548484 h 5612466"/>
              <a:gd name="connsiteX1100" fmla="*/ 6698479 w 8631073"/>
              <a:gd name="connsiteY1100" fmla="*/ 552456 h 5612466"/>
              <a:gd name="connsiteX1101" fmla="*/ 6678646 w 8631073"/>
              <a:gd name="connsiteY1101" fmla="*/ 500815 h 5612466"/>
              <a:gd name="connsiteX1102" fmla="*/ 6694512 w 8631073"/>
              <a:gd name="connsiteY1102" fmla="*/ 496843 h 5612466"/>
              <a:gd name="connsiteX1103" fmla="*/ 6730211 w 8631073"/>
              <a:gd name="connsiteY1103" fmla="*/ 490885 h 5612466"/>
              <a:gd name="connsiteX1104" fmla="*/ 6805577 w 8631073"/>
              <a:gd name="connsiteY1104" fmla="*/ 476981 h 5612466"/>
              <a:gd name="connsiteX1105" fmla="*/ 6839294 w 8631073"/>
              <a:gd name="connsiteY1105" fmla="*/ 484926 h 5612466"/>
              <a:gd name="connsiteX1106" fmla="*/ 6880944 w 8631073"/>
              <a:gd name="connsiteY1106" fmla="*/ 498829 h 5612466"/>
              <a:gd name="connsiteX1107" fmla="*/ 6908710 w 8631073"/>
              <a:gd name="connsiteY1107" fmla="*/ 502802 h 5612466"/>
              <a:gd name="connsiteX1108" fmla="*/ 6938460 w 8631073"/>
              <a:gd name="connsiteY1108" fmla="*/ 496843 h 5612466"/>
              <a:gd name="connsiteX1109" fmla="*/ 6954327 w 8631073"/>
              <a:gd name="connsiteY1109" fmla="*/ 528622 h 5612466"/>
              <a:gd name="connsiteX1110" fmla="*/ 7027708 w 8631073"/>
              <a:gd name="connsiteY1110" fmla="*/ 480954 h 5612466"/>
              <a:gd name="connsiteX1111" fmla="*/ 7019776 w 8631073"/>
              <a:gd name="connsiteY1111" fmla="*/ 496843 h 5612466"/>
              <a:gd name="connsiteX1112" fmla="*/ 7047542 w 8631073"/>
              <a:gd name="connsiteY1112" fmla="*/ 538553 h 5612466"/>
              <a:gd name="connsiteX1113" fmla="*/ 7111009 w 8631073"/>
              <a:gd name="connsiteY1113" fmla="*/ 538553 h 5612466"/>
              <a:gd name="connsiteX1114" fmla="*/ 7204224 w 8631073"/>
              <a:gd name="connsiteY1114" fmla="*/ 576291 h 5612466"/>
              <a:gd name="connsiteX1115" fmla="*/ 7243891 w 8631073"/>
              <a:gd name="connsiteY1115" fmla="*/ 564374 h 5612466"/>
              <a:gd name="connsiteX1116" fmla="*/ 7289507 w 8631073"/>
              <a:gd name="connsiteY1116" fmla="*/ 536567 h 5612466"/>
              <a:gd name="connsiteX1117" fmla="*/ 7339090 w 8631073"/>
              <a:gd name="connsiteY1117" fmla="*/ 540539 h 5612466"/>
              <a:gd name="connsiteX1118" fmla="*/ 7364873 w 8631073"/>
              <a:gd name="connsiteY1118" fmla="*/ 554443 h 5612466"/>
              <a:gd name="connsiteX1119" fmla="*/ 7372806 w 8631073"/>
              <a:gd name="connsiteY1119" fmla="*/ 558415 h 5612466"/>
              <a:gd name="connsiteX1120" fmla="*/ 7450156 w 8631073"/>
              <a:gd name="connsiteY1120" fmla="*/ 546498 h 5612466"/>
              <a:gd name="connsiteX1121" fmla="*/ 7487095 w 8631073"/>
              <a:gd name="connsiteY1121" fmla="*/ 544760 h 5612466"/>
              <a:gd name="connsiteX1122" fmla="*/ 7494279 w 8631073"/>
              <a:gd name="connsiteY1122" fmla="*/ 540751 h 5612466"/>
              <a:gd name="connsiteX1123" fmla="*/ 8631073 w 8631073"/>
              <a:gd name="connsiteY1123" fmla="*/ 1197079 h 5612466"/>
              <a:gd name="connsiteX1124" fmla="*/ 6148907 w 8631073"/>
              <a:gd name="connsiteY1124" fmla="*/ 5496316 h 5612466"/>
              <a:gd name="connsiteX1125" fmla="*/ 6062713 w 8631073"/>
              <a:gd name="connsiteY1125" fmla="*/ 5507290 h 5612466"/>
              <a:gd name="connsiteX1126" fmla="*/ 5710498 w 8631073"/>
              <a:gd name="connsiteY1126" fmla="*/ 5554215 h 5612466"/>
              <a:gd name="connsiteX1127" fmla="*/ 5374292 w 8631073"/>
              <a:gd name="connsiteY1127" fmla="*/ 5575250 h 5612466"/>
              <a:gd name="connsiteX1128" fmla="*/ 5116680 w 8631073"/>
              <a:gd name="connsiteY1128" fmla="*/ 5588194 h 5612466"/>
              <a:gd name="connsiteX1129" fmla="*/ 4920196 w 8631073"/>
              <a:gd name="connsiteY1129" fmla="*/ 5604375 h 5612466"/>
              <a:gd name="connsiteX1130" fmla="*/ 4779019 w 8631073"/>
              <a:gd name="connsiteY1130" fmla="*/ 5610847 h 5612466"/>
              <a:gd name="connsiteX1131" fmla="*/ 4690237 w 8631073"/>
              <a:gd name="connsiteY1131" fmla="*/ 5612466 h 5612466"/>
              <a:gd name="connsiteX1132" fmla="*/ 4662584 w 8631073"/>
              <a:gd name="connsiteY1132" fmla="*/ 5612466 h 5612466"/>
              <a:gd name="connsiteX1133" fmla="*/ 4656762 w 8631073"/>
              <a:gd name="connsiteY1133" fmla="*/ 5610847 h 5612466"/>
              <a:gd name="connsiteX1134" fmla="*/ 4241963 w 8631073"/>
              <a:gd name="connsiteY1134" fmla="*/ 5597903 h 5612466"/>
              <a:gd name="connsiteX1135" fmla="*/ 4132805 w 8631073"/>
              <a:gd name="connsiteY1135" fmla="*/ 5589813 h 5612466"/>
              <a:gd name="connsiteX1136" fmla="*/ 3894114 w 8631073"/>
              <a:gd name="connsiteY1136" fmla="*/ 5568777 h 5612466"/>
              <a:gd name="connsiteX1137" fmla="*/ 3706362 w 8631073"/>
              <a:gd name="connsiteY1137" fmla="*/ 5549360 h 5612466"/>
              <a:gd name="connsiteX1138" fmla="*/ 3531710 w 8631073"/>
              <a:gd name="connsiteY1138" fmla="*/ 5529943 h 5612466"/>
              <a:gd name="connsiteX1139" fmla="*/ 3517155 w 8631073"/>
              <a:gd name="connsiteY1139" fmla="*/ 5525089 h 5612466"/>
              <a:gd name="connsiteX1140" fmla="*/ 3426918 w 8631073"/>
              <a:gd name="connsiteY1140" fmla="*/ 5497582 h 5612466"/>
              <a:gd name="connsiteX1141" fmla="*/ 3330860 w 8631073"/>
              <a:gd name="connsiteY1141" fmla="*/ 5492727 h 5612466"/>
              <a:gd name="connsiteX1142" fmla="*/ 3169306 w 8631073"/>
              <a:gd name="connsiteY1142" fmla="*/ 5465220 h 5612466"/>
              <a:gd name="connsiteX1143" fmla="*/ 3105267 w 8631073"/>
              <a:gd name="connsiteY1143" fmla="*/ 5436094 h 5612466"/>
              <a:gd name="connsiteX1144" fmla="*/ 3089257 w 8631073"/>
              <a:gd name="connsiteY1144" fmla="*/ 5434476 h 5612466"/>
              <a:gd name="connsiteX1145" fmla="*/ 3051416 w 8631073"/>
              <a:gd name="connsiteY1145" fmla="*/ 5434476 h 5612466"/>
              <a:gd name="connsiteX1146" fmla="*/ 2997565 w 8631073"/>
              <a:gd name="connsiteY1146" fmla="*/ 5418295 h 5612466"/>
              <a:gd name="connsiteX1147" fmla="*/ 2914605 w 8631073"/>
              <a:gd name="connsiteY1147" fmla="*/ 5390788 h 5612466"/>
              <a:gd name="connsiteX1148" fmla="*/ 2865120 w 8631073"/>
              <a:gd name="connsiteY1148" fmla="*/ 5381079 h 5612466"/>
              <a:gd name="connsiteX1149" fmla="*/ 2793804 w 8631073"/>
              <a:gd name="connsiteY1149" fmla="*/ 5377843 h 5612466"/>
              <a:gd name="connsiteX1150" fmla="*/ 2754507 w 8631073"/>
              <a:gd name="connsiteY1150" fmla="*/ 5368134 h 5612466"/>
              <a:gd name="connsiteX1151" fmla="*/ 2744319 w 8631073"/>
              <a:gd name="connsiteY1151" fmla="*/ 5360044 h 5612466"/>
              <a:gd name="connsiteX1152" fmla="*/ 2744319 w 8631073"/>
              <a:gd name="connsiteY1152" fmla="*/ 5348717 h 5612466"/>
              <a:gd name="connsiteX1153" fmla="*/ 2731220 w 8631073"/>
              <a:gd name="connsiteY1153" fmla="*/ 5339009 h 5612466"/>
              <a:gd name="connsiteX1154" fmla="*/ 2686102 w 8631073"/>
              <a:gd name="connsiteY1154" fmla="*/ 5358426 h 5612466"/>
              <a:gd name="connsiteX1155" fmla="*/ 2670092 w 8631073"/>
              <a:gd name="connsiteY1155" fmla="*/ 5356808 h 5612466"/>
              <a:gd name="connsiteX1156" fmla="*/ 2671547 w 8631073"/>
              <a:gd name="connsiteY1156" fmla="*/ 5340627 h 5612466"/>
              <a:gd name="connsiteX1157" fmla="*/ 2662815 w 8631073"/>
              <a:gd name="connsiteY1157" fmla="*/ 5319592 h 5612466"/>
              <a:gd name="connsiteX1158" fmla="*/ 2649716 w 8631073"/>
              <a:gd name="connsiteY1158" fmla="*/ 5314737 h 5612466"/>
              <a:gd name="connsiteX1159" fmla="*/ 2643894 w 8631073"/>
              <a:gd name="connsiteY1159" fmla="*/ 5300175 h 5612466"/>
              <a:gd name="connsiteX1160" fmla="*/ 2645349 w 8631073"/>
              <a:gd name="connsiteY1160" fmla="*/ 5288848 h 5612466"/>
              <a:gd name="connsiteX1161" fmla="*/ 2633706 w 8631073"/>
              <a:gd name="connsiteY1161" fmla="*/ 5287230 h 5612466"/>
              <a:gd name="connsiteX1162" fmla="*/ 2597320 w 8631073"/>
              <a:gd name="connsiteY1162" fmla="*/ 5287230 h 5612466"/>
              <a:gd name="connsiteX1163" fmla="*/ 2489618 w 8631073"/>
              <a:gd name="connsiteY1163" fmla="*/ 5308265 h 5612466"/>
              <a:gd name="connsiteX1164" fmla="*/ 2473608 w 8631073"/>
              <a:gd name="connsiteY1164" fmla="*/ 5321210 h 5612466"/>
              <a:gd name="connsiteX1165" fmla="*/ 2477974 w 8631073"/>
              <a:gd name="connsiteY1165" fmla="*/ 5298557 h 5612466"/>
              <a:gd name="connsiteX1166" fmla="*/ 2461964 w 8631073"/>
              <a:gd name="connsiteY1166" fmla="*/ 5269431 h 5612466"/>
              <a:gd name="connsiteX1167" fmla="*/ 2330975 w 8631073"/>
              <a:gd name="connsiteY1167" fmla="*/ 5235451 h 5612466"/>
              <a:gd name="connsiteX1168" fmla="*/ 2282946 w 8631073"/>
              <a:gd name="connsiteY1168" fmla="*/ 5227361 h 5612466"/>
              <a:gd name="connsiteX1169" fmla="*/ 2269847 w 8631073"/>
              <a:gd name="connsiteY1169" fmla="*/ 5203089 h 5612466"/>
              <a:gd name="connsiteX1170" fmla="*/ 2245104 w 8631073"/>
              <a:gd name="connsiteY1170" fmla="*/ 5183672 h 5612466"/>
              <a:gd name="connsiteX1171" fmla="*/ 2214540 w 8631073"/>
              <a:gd name="connsiteY1171" fmla="*/ 5182054 h 5612466"/>
              <a:gd name="connsiteX1172" fmla="*/ 2195620 w 8631073"/>
              <a:gd name="connsiteY1172" fmla="*/ 5182054 h 5612466"/>
              <a:gd name="connsiteX1173" fmla="*/ 2170877 w 8631073"/>
              <a:gd name="connsiteY1173" fmla="*/ 5186908 h 5612466"/>
              <a:gd name="connsiteX1174" fmla="*/ 2151957 w 8631073"/>
              <a:gd name="connsiteY1174" fmla="*/ 5180436 h 5612466"/>
              <a:gd name="connsiteX1175" fmla="*/ 2138858 w 8631073"/>
              <a:gd name="connsiteY1175" fmla="*/ 5167491 h 5612466"/>
              <a:gd name="connsiteX1176" fmla="*/ 2117026 w 8631073"/>
              <a:gd name="connsiteY1176" fmla="*/ 5159401 h 5612466"/>
              <a:gd name="connsiteX1177" fmla="*/ 2089373 w 8631073"/>
              <a:gd name="connsiteY1177" fmla="*/ 5177200 h 56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</a:cxnLst>
            <a:rect l="l" t="t" r="r" b="b"/>
            <a:pathLst>
              <a:path w="8631073" h="5612466">
                <a:moveTo>
                  <a:pt x="1643332" y="808823"/>
                </a:moveTo>
                <a:cubicBezTo>
                  <a:pt x="1650428" y="816335"/>
                  <a:pt x="1657680" y="820469"/>
                  <a:pt x="1665241" y="821296"/>
                </a:cubicBezTo>
                <a:lnTo>
                  <a:pt x="1676983" y="817654"/>
                </a:lnTo>
                <a:lnTo>
                  <a:pt x="1678707" y="804703"/>
                </a:lnTo>
                <a:cubicBezTo>
                  <a:pt x="1680690" y="792786"/>
                  <a:pt x="1672757" y="786827"/>
                  <a:pt x="1660857" y="790800"/>
                </a:cubicBezTo>
                <a:lnTo>
                  <a:pt x="1640775" y="804836"/>
                </a:lnTo>
                <a:close/>
                <a:moveTo>
                  <a:pt x="3409453" y="4246798"/>
                </a:moveTo>
                <a:cubicBezTo>
                  <a:pt x="3425463" y="4250035"/>
                  <a:pt x="3429830" y="4246798"/>
                  <a:pt x="3431285" y="4228999"/>
                </a:cubicBezTo>
                <a:cubicBezTo>
                  <a:pt x="3431285" y="4224145"/>
                  <a:pt x="3428374" y="4214437"/>
                  <a:pt x="3437107" y="4214437"/>
                </a:cubicBezTo>
                <a:cubicBezTo>
                  <a:pt x="3450206" y="4212818"/>
                  <a:pt x="3458938" y="4225763"/>
                  <a:pt x="3453117" y="4238708"/>
                </a:cubicBezTo>
                <a:cubicBezTo>
                  <a:pt x="3448750" y="4246798"/>
                  <a:pt x="3450206" y="4251653"/>
                  <a:pt x="3458938" y="4254889"/>
                </a:cubicBezTo>
                <a:cubicBezTo>
                  <a:pt x="3477859" y="4262979"/>
                  <a:pt x="3496779" y="4272688"/>
                  <a:pt x="3514245" y="4285633"/>
                </a:cubicBezTo>
                <a:cubicBezTo>
                  <a:pt x="3528799" y="4295341"/>
                  <a:pt x="3544809" y="4296959"/>
                  <a:pt x="3560819" y="4285633"/>
                </a:cubicBezTo>
                <a:cubicBezTo>
                  <a:pt x="3565185" y="4280778"/>
                  <a:pt x="3571007" y="4279160"/>
                  <a:pt x="3578284" y="4279160"/>
                </a:cubicBezTo>
                <a:cubicBezTo>
                  <a:pt x="3589928" y="4280778"/>
                  <a:pt x="3601571" y="4282396"/>
                  <a:pt x="3613214" y="4284014"/>
                </a:cubicBezTo>
                <a:cubicBezTo>
                  <a:pt x="3621947" y="4284014"/>
                  <a:pt x="3629224" y="4288869"/>
                  <a:pt x="3632135" y="4300195"/>
                </a:cubicBezTo>
                <a:cubicBezTo>
                  <a:pt x="3633591" y="4311521"/>
                  <a:pt x="3639412" y="4313140"/>
                  <a:pt x="3648145" y="4309903"/>
                </a:cubicBezTo>
                <a:cubicBezTo>
                  <a:pt x="3655422" y="4308285"/>
                  <a:pt x="3664155" y="4306668"/>
                  <a:pt x="3671432" y="4305050"/>
                </a:cubicBezTo>
                <a:cubicBezTo>
                  <a:pt x="3688897" y="4300194"/>
                  <a:pt x="3699085" y="4288869"/>
                  <a:pt x="3701996" y="4269452"/>
                </a:cubicBezTo>
                <a:cubicBezTo>
                  <a:pt x="3703452" y="4262979"/>
                  <a:pt x="3703452" y="4256507"/>
                  <a:pt x="3704907" y="4250034"/>
                </a:cubicBezTo>
                <a:cubicBezTo>
                  <a:pt x="3709273" y="4298577"/>
                  <a:pt x="3741293" y="4306667"/>
                  <a:pt x="3774768" y="4313140"/>
                </a:cubicBezTo>
                <a:cubicBezTo>
                  <a:pt x="3784956" y="4316376"/>
                  <a:pt x="3792233" y="4311522"/>
                  <a:pt x="3799510" y="4305050"/>
                </a:cubicBezTo>
                <a:cubicBezTo>
                  <a:pt x="3806787" y="4298577"/>
                  <a:pt x="3809698" y="4290486"/>
                  <a:pt x="3806787" y="4280778"/>
                </a:cubicBezTo>
                <a:cubicBezTo>
                  <a:pt x="3803877" y="4272688"/>
                  <a:pt x="3796600" y="4277542"/>
                  <a:pt x="3790778" y="4277542"/>
                </a:cubicBezTo>
                <a:cubicBezTo>
                  <a:pt x="3786411" y="4277542"/>
                  <a:pt x="3779134" y="4279160"/>
                  <a:pt x="3777679" y="4271070"/>
                </a:cubicBezTo>
                <a:cubicBezTo>
                  <a:pt x="3776223" y="4264597"/>
                  <a:pt x="3779134" y="4256506"/>
                  <a:pt x="3784956" y="4253271"/>
                </a:cubicBezTo>
                <a:cubicBezTo>
                  <a:pt x="3790778" y="4248417"/>
                  <a:pt x="3798055" y="4248416"/>
                  <a:pt x="3803876" y="4248417"/>
                </a:cubicBezTo>
                <a:cubicBezTo>
                  <a:pt x="3811154" y="4248417"/>
                  <a:pt x="3818431" y="4248417"/>
                  <a:pt x="3822797" y="4241944"/>
                </a:cubicBezTo>
                <a:cubicBezTo>
                  <a:pt x="3819159" y="4236281"/>
                  <a:pt x="3814428" y="4232236"/>
                  <a:pt x="3809334" y="4229606"/>
                </a:cubicBezTo>
                <a:lnTo>
                  <a:pt x="3808979" y="4229519"/>
                </a:lnTo>
                <a:lnTo>
                  <a:pt x="3801024" y="4229341"/>
                </a:lnTo>
                <a:cubicBezTo>
                  <a:pt x="3706817" y="4228514"/>
                  <a:pt x="3612609" y="4226860"/>
                  <a:pt x="3518402" y="4218040"/>
                </a:cubicBezTo>
                <a:cubicBezTo>
                  <a:pt x="3493611" y="4215835"/>
                  <a:pt x="3468819" y="4214733"/>
                  <a:pt x="3444028" y="4213354"/>
                </a:cubicBezTo>
                <a:lnTo>
                  <a:pt x="3400975" y="4209685"/>
                </a:lnTo>
                <a:lnTo>
                  <a:pt x="3396355" y="4222527"/>
                </a:lnTo>
                <a:cubicBezTo>
                  <a:pt x="3393444" y="4237090"/>
                  <a:pt x="3396355" y="4243562"/>
                  <a:pt x="3409453" y="4246798"/>
                </a:cubicBezTo>
                <a:close/>
                <a:moveTo>
                  <a:pt x="3106359" y="4240731"/>
                </a:moveTo>
                <a:cubicBezTo>
                  <a:pt x="3122733" y="4247203"/>
                  <a:pt x="3141653" y="4245180"/>
                  <a:pt x="3162029" y="4233854"/>
                </a:cubicBezTo>
                <a:cubicBezTo>
                  <a:pt x="3172217" y="4228999"/>
                  <a:pt x="3182405" y="4225763"/>
                  <a:pt x="3192593" y="4227381"/>
                </a:cubicBezTo>
                <a:cubicBezTo>
                  <a:pt x="3199871" y="4227381"/>
                  <a:pt x="3202781" y="4228999"/>
                  <a:pt x="3202781" y="4237090"/>
                </a:cubicBezTo>
                <a:cubicBezTo>
                  <a:pt x="3204237" y="4251653"/>
                  <a:pt x="3208603" y="4256507"/>
                  <a:pt x="3221702" y="4251653"/>
                </a:cubicBezTo>
                <a:cubicBezTo>
                  <a:pt x="3246445" y="4243562"/>
                  <a:pt x="3269732" y="4243562"/>
                  <a:pt x="3294474" y="4243562"/>
                </a:cubicBezTo>
                <a:cubicBezTo>
                  <a:pt x="3314122" y="4244371"/>
                  <a:pt x="3333043" y="4242349"/>
                  <a:pt x="3350872" y="4236079"/>
                </a:cubicBezTo>
                <a:lnTo>
                  <a:pt x="3391944" y="4208915"/>
                </a:lnTo>
                <a:lnTo>
                  <a:pt x="3369654" y="4207015"/>
                </a:lnTo>
                <a:lnTo>
                  <a:pt x="3058806" y="4179621"/>
                </a:lnTo>
                <a:lnTo>
                  <a:pt x="3065971" y="4196638"/>
                </a:lnTo>
                <a:cubicBezTo>
                  <a:pt x="3076159" y="4219291"/>
                  <a:pt x="3089985" y="4234257"/>
                  <a:pt x="3106359" y="4240731"/>
                </a:cubicBezTo>
                <a:close/>
                <a:moveTo>
                  <a:pt x="2089373" y="5177200"/>
                </a:moveTo>
                <a:cubicBezTo>
                  <a:pt x="2089373" y="5175582"/>
                  <a:pt x="2087917" y="5175582"/>
                  <a:pt x="2087917" y="5173964"/>
                </a:cubicBezTo>
                <a:cubicBezTo>
                  <a:pt x="2101016" y="5152928"/>
                  <a:pt x="2101016" y="5152928"/>
                  <a:pt x="2089373" y="5130275"/>
                </a:cubicBezTo>
                <a:cubicBezTo>
                  <a:pt x="2087917" y="5127039"/>
                  <a:pt x="2086462" y="5123803"/>
                  <a:pt x="2085006" y="5122185"/>
                </a:cubicBezTo>
                <a:cubicBezTo>
                  <a:pt x="2073363" y="5094677"/>
                  <a:pt x="2055898" y="5089823"/>
                  <a:pt x="2031155" y="5102768"/>
                </a:cubicBezTo>
                <a:cubicBezTo>
                  <a:pt x="2018056" y="5110858"/>
                  <a:pt x="2009324" y="5106004"/>
                  <a:pt x="2007868" y="5089823"/>
                </a:cubicBezTo>
                <a:cubicBezTo>
                  <a:pt x="2006413" y="5081732"/>
                  <a:pt x="2006413" y="5073642"/>
                  <a:pt x="2007868" y="5065552"/>
                </a:cubicBezTo>
                <a:cubicBezTo>
                  <a:pt x="2012235" y="5042898"/>
                  <a:pt x="2031155" y="5036426"/>
                  <a:pt x="2045710" y="5050989"/>
                </a:cubicBezTo>
                <a:cubicBezTo>
                  <a:pt x="2057353" y="5062316"/>
                  <a:pt x="2068997" y="5067170"/>
                  <a:pt x="2082096" y="5070406"/>
                </a:cubicBezTo>
                <a:cubicBezTo>
                  <a:pt x="2095195" y="5072024"/>
                  <a:pt x="2106838" y="5076878"/>
                  <a:pt x="2115570" y="5088205"/>
                </a:cubicBezTo>
                <a:cubicBezTo>
                  <a:pt x="2128670" y="5107622"/>
                  <a:pt x="2135947" y="5109240"/>
                  <a:pt x="2151956" y="5093059"/>
                </a:cubicBezTo>
                <a:cubicBezTo>
                  <a:pt x="2163600" y="5083351"/>
                  <a:pt x="2173788" y="5080115"/>
                  <a:pt x="2188342" y="5083351"/>
                </a:cubicBezTo>
                <a:cubicBezTo>
                  <a:pt x="2214540" y="5088205"/>
                  <a:pt x="2239283" y="5101150"/>
                  <a:pt x="2264025" y="5107622"/>
                </a:cubicBezTo>
                <a:cubicBezTo>
                  <a:pt x="2285857" y="5114094"/>
                  <a:pt x="2307688" y="5114094"/>
                  <a:pt x="2326609" y="5099532"/>
                </a:cubicBezTo>
                <a:cubicBezTo>
                  <a:pt x="2336797" y="5089823"/>
                  <a:pt x="2342619" y="5093059"/>
                  <a:pt x="2351351" y="5102768"/>
                </a:cubicBezTo>
                <a:cubicBezTo>
                  <a:pt x="2392103" y="5148074"/>
                  <a:pt x="2438677" y="5170727"/>
                  <a:pt x="2495439" y="5143220"/>
                </a:cubicBezTo>
                <a:cubicBezTo>
                  <a:pt x="2504172" y="5138366"/>
                  <a:pt x="2511449" y="5141602"/>
                  <a:pt x="2518726" y="5144838"/>
                </a:cubicBezTo>
                <a:cubicBezTo>
                  <a:pt x="2523093" y="5148074"/>
                  <a:pt x="2528914" y="5154547"/>
                  <a:pt x="2534736" y="5149692"/>
                </a:cubicBezTo>
                <a:cubicBezTo>
                  <a:pt x="2540558" y="5143220"/>
                  <a:pt x="2536192" y="5136748"/>
                  <a:pt x="2534736" y="5130275"/>
                </a:cubicBezTo>
                <a:cubicBezTo>
                  <a:pt x="2530370" y="5120567"/>
                  <a:pt x="2534736" y="5117331"/>
                  <a:pt x="2543469" y="5117331"/>
                </a:cubicBezTo>
                <a:cubicBezTo>
                  <a:pt x="2552202" y="5117331"/>
                  <a:pt x="2560934" y="5120567"/>
                  <a:pt x="2569667" y="5122185"/>
                </a:cubicBezTo>
                <a:cubicBezTo>
                  <a:pt x="2588587" y="5128657"/>
                  <a:pt x="2604597" y="5136748"/>
                  <a:pt x="2624973" y="5131893"/>
                </a:cubicBezTo>
                <a:cubicBezTo>
                  <a:pt x="2629340" y="5131893"/>
                  <a:pt x="2629340" y="5135129"/>
                  <a:pt x="2630795" y="5138366"/>
                </a:cubicBezTo>
                <a:cubicBezTo>
                  <a:pt x="2635161" y="5152928"/>
                  <a:pt x="2645349" y="5156165"/>
                  <a:pt x="2656993" y="5156165"/>
                </a:cubicBezTo>
                <a:cubicBezTo>
                  <a:pt x="2700656" y="5157783"/>
                  <a:pt x="2744319" y="5162637"/>
                  <a:pt x="2786527" y="5178818"/>
                </a:cubicBezTo>
                <a:cubicBezTo>
                  <a:pt x="2789438" y="5180436"/>
                  <a:pt x="2793804" y="5180435"/>
                  <a:pt x="2798170" y="5178818"/>
                </a:cubicBezTo>
                <a:cubicBezTo>
                  <a:pt x="2811269" y="5170727"/>
                  <a:pt x="2820002" y="5175582"/>
                  <a:pt x="2827279" y="5191763"/>
                </a:cubicBezTo>
                <a:cubicBezTo>
                  <a:pt x="2834556" y="5207944"/>
                  <a:pt x="2843289" y="5209562"/>
                  <a:pt x="2856388" y="5196617"/>
                </a:cubicBezTo>
                <a:cubicBezTo>
                  <a:pt x="2862209" y="5191763"/>
                  <a:pt x="2866576" y="5186908"/>
                  <a:pt x="2872398" y="5180436"/>
                </a:cubicBezTo>
                <a:cubicBezTo>
                  <a:pt x="2878219" y="5190145"/>
                  <a:pt x="2884041" y="5199853"/>
                  <a:pt x="2894229" y="5199853"/>
                </a:cubicBezTo>
                <a:cubicBezTo>
                  <a:pt x="2905872" y="5199853"/>
                  <a:pt x="2917516" y="5201471"/>
                  <a:pt x="2927704" y="5201471"/>
                </a:cubicBezTo>
                <a:cubicBezTo>
                  <a:pt x="2965545" y="5203089"/>
                  <a:pt x="2969912" y="5206325"/>
                  <a:pt x="2977189" y="5161019"/>
                </a:cubicBezTo>
                <a:cubicBezTo>
                  <a:pt x="2977189" y="5161019"/>
                  <a:pt x="2978644" y="5161019"/>
                  <a:pt x="2978644" y="5159401"/>
                </a:cubicBezTo>
                <a:cubicBezTo>
                  <a:pt x="2983011" y="5143220"/>
                  <a:pt x="2988832" y="5138366"/>
                  <a:pt x="3003387" y="5143220"/>
                </a:cubicBezTo>
                <a:cubicBezTo>
                  <a:pt x="3067426" y="5157783"/>
                  <a:pt x="3132921" y="5167491"/>
                  <a:pt x="3196960" y="5178818"/>
                </a:cubicBezTo>
                <a:cubicBezTo>
                  <a:pt x="3237712" y="5185290"/>
                  <a:pt x="3279919" y="5190145"/>
                  <a:pt x="3320672" y="5194999"/>
                </a:cubicBezTo>
                <a:cubicBezTo>
                  <a:pt x="3370157" y="5201471"/>
                  <a:pt x="3416730" y="5217652"/>
                  <a:pt x="3464760" y="5232215"/>
                </a:cubicBezTo>
                <a:cubicBezTo>
                  <a:pt x="3501146" y="5241923"/>
                  <a:pt x="3536076" y="5248396"/>
                  <a:pt x="3572462" y="5233833"/>
                </a:cubicBezTo>
                <a:cubicBezTo>
                  <a:pt x="3587017" y="5227361"/>
                  <a:pt x="3600115" y="5230597"/>
                  <a:pt x="3614670" y="5238687"/>
                </a:cubicBezTo>
                <a:cubicBezTo>
                  <a:pt x="3642323" y="5253250"/>
                  <a:pt x="3672887" y="5259722"/>
                  <a:pt x="3704907" y="5258104"/>
                </a:cubicBezTo>
                <a:cubicBezTo>
                  <a:pt x="3732560" y="5254868"/>
                  <a:pt x="3761669" y="5256486"/>
                  <a:pt x="3789322" y="5264576"/>
                </a:cubicBezTo>
                <a:cubicBezTo>
                  <a:pt x="3831530" y="5274285"/>
                  <a:pt x="3873738" y="5279139"/>
                  <a:pt x="3917400" y="5279139"/>
                </a:cubicBezTo>
                <a:cubicBezTo>
                  <a:pt x="3945054" y="5279139"/>
                  <a:pt x="3971252" y="5282376"/>
                  <a:pt x="3997449" y="5285612"/>
                </a:cubicBezTo>
                <a:cubicBezTo>
                  <a:pt x="4054212" y="5295320"/>
                  <a:pt x="4112429" y="5300174"/>
                  <a:pt x="4170646" y="5301793"/>
                </a:cubicBezTo>
                <a:cubicBezTo>
                  <a:pt x="4228864" y="5303411"/>
                  <a:pt x="4287081" y="5301792"/>
                  <a:pt x="4343843" y="5306647"/>
                </a:cubicBezTo>
                <a:cubicBezTo>
                  <a:pt x="4383140" y="5311500"/>
                  <a:pt x="4422437" y="5319592"/>
                  <a:pt x="4461734" y="5314737"/>
                </a:cubicBezTo>
                <a:cubicBezTo>
                  <a:pt x="4524317" y="5305029"/>
                  <a:pt x="4585446" y="5311501"/>
                  <a:pt x="4646574" y="5314737"/>
                </a:cubicBezTo>
                <a:cubicBezTo>
                  <a:pt x="4677138" y="5317973"/>
                  <a:pt x="4707702" y="5322827"/>
                  <a:pt x="4739722" y="5321210"/>
                </a:cubicBezTo>
                <a:cubicBezTo>
                  <a:pt x="4776108" y="5317974"/>
                  <a:pt x="4813949" y="5324445"/>
                  <a:pt x="4850335" y="5314737"/>
                </a:cubicBezTo>
                <a:cubicBezTo>
                  <a:pt x="4873622" y="5308265"/>
                  <a:pt x="4896909" y="5309882"/>
                  <a:pt x="4918741" y="5314737"/>
                </a:cubicBezTo>
                <a:cubicBezTo>
                  <a:pt x="4943483" y="5321209"/>
                  <a:pt x="4966770" y="5322828"/>
                  <a:pt x="4991512" y="5317973"/>
                </a:cubicBezTo>
                <a:cubicBezTo>
                  <a:pt x="5020621" y="5309883"/>
                  <a:pt x="5051185" y="5306646"/>
                  <a:pt x="5081749" y="5305029"/>
                </a:cubicBezTo>
                <a:cubicBezTo>
                  <a:pt x="5123957" y="5301793"/>
                  <a:pt x="5164709" y="5300174"/>
                  <a:pt x="5205462" y="5296937"/>
                </a:cubicBezTo>
                <a:cubicBezTo>
                  <a:pt x="5260768" y="5292084"/>
                  <a:pt x="5316075" y="5287229"/>
                  <a:pt x="5371381" y="5282375"/>
                </a:cubicBezTo>
                <a:cubicBezTo>
                  <a:pt x="5404856" y="5280758"/>
                  <a:pt x="5436876" y="5277521"/>
                  <a:pt x="5468896" y="5274285"/>
                </a:cubicBezTo>
                <a:cubicBezTo>
                  <a:pt x="5519836" y="5269430"/>
                  <a:pt x="5569321" y="5256486"/>
                  <a:pt x="5620261" y="5271048"/>
                </a:cubicBezTo>
                <a:cubicBezTo>
                  <a:pt x="5627538" y="5272666"/>
                  <a:pt x="5630449" y="5269431"/>
                  <a:pt x="5630449" y="5261340"/>
                </a:cubicBezTo>
                <a:cubicBezTo>
                  <a:pt x="5630449" y="5250013"/>
                  <a:pt x="5626083" y="5243540"/>
                  <a:pt x="5615895" y="5243541"/>
                </a:cubicBezTo>
                <a:cubicBezTo>
                  <a:pt x="5605707" y="5243540"/>
                  <a:pt x="5595518" y="5245160"/>
                  <a:pt x="5585330" y="5245160"/>
                </a:cubicBezTo>
                <a:cubicBezTo>
                  <a:pt x="5367015" y="5251632"/>
                  <a:pt x="5147244" y="5261339"/>
                  <a:pt x="4928929" y="5264577"/>
                </a:cubicBezTo>
                <a:cubicBezTo>
                  <a:pt x="4728078" y="5266194"/>
                  <a:pt x="4527229" y="5266195"/>
                  <a:pt x="4326378" y="5256486"/>
                </a:cubicBezTo>
                <a:cubicBezTo>
                  <a:pt x="4196844" y="5250014"/>
                  <a:pt x="4068766" y="5240305"/>
                  <a:pt x="3940687" y="5227361"/>
                </a:cubicBezTo>
                <a:cubicBezTo>
                  <a:pt x="3828619" y="5217652"/>
                  <a:pt x="3716550" y="5203089"/>
                  <a:pt x="3604482" y="5186908"/>
                </a:cubicBezTo>
                <a:cubicBezTo>
                  <a:pt x="3466215" y="5165873"/>
                  <a:pt x="3330860" y="5133511"/>
                  <a:pt x="3194049" y="5104386"/>
                </a:cubicBezTo>
                <a:cubicBezTo>
                  <a:pt x="3150386" y="5096295"/>
                  <a:pt x="3106723" y="5080114"/>
                  <a:pt x="3063060" y="5081732"/>
                </a:cubicBezTo>
                <a:cubicBezTo>
                  <a:pt x="3013575" y="5081733"/>
                  <a:pt x="2967001" y="5076878"/>
                  <a:pt x="2926249" y="5042898"/>
                </a:cubicBezTo>
                <a:cubicBezTo>
                  <a:pt x="2910239" y="5029954"/>
                  <a:pt x="2889863" y="5028336"/>
                  <a:pt x="2869487" y="5034808"/>
                </a:cubicBezTo>
                <a:cubicBezTo>
                  <a:pt x="2856388" y="5039662"/>
                  <a:pt x="2843289" y="5038044"/>
                  <a:pt x="2828734" y="5034808"/>
                </a:cubicBezTo>
                <a:cubicBezTo>
                  <a:pt x="2806903" y="5029954"/>
                  <a:pt x="2785071" y="5020245"/>
                  <a:pt x="2761784" y="5026718"/>
                </a:cubicBezTo>
                <a:cubicBezTo>
                  <a:pt x="2741408" y="5031572"/>
                  <a:pt x="2726854" y="5025099"/>
                  <a:pt x="2713755" y="5007300"/>
                </a:cubicBezTo>
                <a:cubicBezTo>
                  <a:pt x="2709389" y="5000828"/>
                  <a:pt x="2703567" y="4999210"/>
                  <a:pt x="2696290" y="5002446"/>
                </a:cubicBezTo>
                <a:cubicBezTo>
                  <a:pt x="2686102" y="5007300"/>
                  <a:pt x="2674458" y="5008919"/>
                  <a:pt x="2662815" y="5004064"/>
                </a:cubicBezTo>
                <a:cubicBezTo>
                  <a:pt x="2627884" y="4991120"/>
                  <a:pt x="2588587" y="4987883"/>
                  <a:pt x="2553657" y="4971703"/>
                </a:cubicBezTo>
                <a:cubicBezTo>
                  <a:pt x="2542013" y="4965230"/>
                  <a:pt x="2530370" y="4963612"/>
                  <a:pt x="2518726" y="4970084"/>
                </a:cubicBezTo>
                <a:cubicBezTo>
                  <a:pt x="2493984" y="4981411"/>
                  <a:pt x="2486707" y="4979793"/>
                  <a:pt x="2470697" y="4955522"/>
                </a:cubicBezTo>
                <a:cubicBezTo>
                  <a:pt x="2464875" y="4945813"/>
                  <a:pt x="2457598" y="4939341"/>
                  <a:pt x="2448865" y="4939341"/>
                </a:cubicBezTo>
                <a:cubicBezTo>
                  <a:pt x="2418301" y="4937723"/>
                  <a:pt x="2390648" y="4924778"/>
                  <a:pt x="2362995" y="4915069"/>
                </a:cubicBezTo>
                <a:cubicBezTo>
                  <a:pt x="2338253" y="4905361"/>
                  <a:pt x="2313510" y="4897270"/>
                  <a:pt x="2287312" y="4902125"/>
                </a:cubicBezTo>
                <a:cubicBezTo>
                  <a:pt x="2277124" y="4903743"/>
                  <a:pt x="2271302" y="4900506"/>
                  <a:pt x="2266936" y="4892416"/>
                </a:cubicBezTo>
                <a:cubicBezTo>
                  <a:pt x="2261114" y="4882708"/>
                  <a:pt x="2253837" y="4871381"/>
                  <a:pt x="2242194" y="4874617"/>
                </a:cubicBezTo>
                <a:cubicBezTo>
                  <a:pt x="2217451" y="4881089"/>
                  <a:pt x="2197075" y="4869763"/>
                  <a:pt x="2179610" y="4850346"/>
                </a:cubicBezTo>
                <a:cubicBezTo>
                  <a:pt x="2153412" y="4822838"/>
                  <a:pt x="2121392" y="4813130"/>
                  <a:pt x="2086462" y="4824456"/>
                </a:cubicBezTo>
                <a:cubicBezTo>
                  <a:pt x="2073363" y="4827692"/>
                  <a:pt x="2068997" y="4824456"/>
                  <a:pt x="2068997" y="4809894"/>
                </a:cubicBezTo>
                <a:cubicBezTo>
                  <a:pt x="2068997" y="4805039"/>
                  <a:pt x="2068997" y="4800185"/>
                  <a:pt x="2067541" y="4796949"/>
                </a:cubicBezTo>
                <a:cubicBezTo>
                  <a:pt x="2048621" y="4762969"/>
                  <a:pt x="2029700" y="4730607"/>
                  <a:pt x="1990403" y="4722517"/>
                </a:cubicBezTo>
                <a:cubicBezTo>
                  <a:pt x="1981670" y="4720899"/>
                  <a:pt x="1983126" y="4716044"/>
                  <a:pt x="1986037" y="4709572"/>
                </a:cubicBezTo>
                <a:cubicBezTo>
                  <a:pt x="1987492" y="4706336"/>
                  <a:pt x="1990403" y="4703100"/>
                  <a:pt x="1993314" y="4699863"/>
                </a:cubicBezTo>
                <a:cubicBezTo>
                  <a:pt x="1999136" y="4693391"/>
                  <a:pt x="2004957" y="4688537"/>
                  <a:pt x="1999136" y="4678828"/>
                </a:cubicBezTo>
                <a:cubicBezTo>
                  <a:pt x="1994769" y="4669120"/>
                  <a:pt x="1987492" y="4675592"/>
                  <a:pt x="1980215" y="4677210"/>
                </a:cubicBezTo>
                <a:cubicBezTo>
                  <a:pt x="1965661" y="4682065"/>
                  <a:pt x="1949651" y="4686919"/>
                  <a:pt x="1938007" y="4677210"/>
                </a:cubicBezTo>
                <a:cubicBezTo>
                  <a:pt x="1923453" y="4665884"/>
                  <a:pt x="1916176" y="4670738"/>
                  <a:pt x="1905988" y="4683683"/>
                </a:cubicBezTo>
                <a:cubicBezTo>
                  <a:pt x="1903077" y="4686919"/>
                  <a:pt x="1900166" y="4690155"/>
                  <a:pt x="1895800" y="4691773"/>
                </a:cubicBezTo>
                <a:cubicBezTo>
                  <a:pt x="1891433" y="4696626"/>
                  <a:pt x="1887067" y="4698245"/>
                  <a:pt x="1881245" y="4691773"/>
                </a:cubicBezTo>
                <a:cubicBezTo>
                  <a:pt x="1876879" y="4686919"/>
                  <a:pt x="1876879" y="4680446"/>
                  <a:pt x="1881245" y="4675592"/>
                </a:cubicBezTo>
                <a:cubicBezTo>
                  <a:pt x="1885612" y="4669120"/>
                  <a:pt x="1887067" y="4662647"/>
                  <a:pt x="1892889" y="4657793"/>
                </a:cubicBezTo>
                <a:cubicBezTo>
                  <a:pt x="1895800" y="4656175"/>
                  <a:pt x="1898711" y="4654557"/>
                  <a:pt x="1897255" y="4649703"/>
                </a:cubicBezTo>
                <a:cubicBezTo>
                  <a:pt x="1895800" y="4646467"/>
                  <a:pt x="1891433" y="4648085"/>
                  <a:pt x="1888523" y="4648084"/>
                </a:cubicBezTo>
                <a:cubicBezTo>
                  <a:pt x="1884156" y="4648085"/>
                  <a:pt x="1881245" y="4648085"/>
                  <a:pt x="1878334" y="4651321"/>
                </a:cubicBezTo>
                <a:cubicBezTo>
                  <a:pt x="1875424" y="4654557"/>
                  <a:pt x="1872513" y="4654557"/>
                  <a:pt x="1869602" y="4651321"/>
                </a:cubicBezTo>
                <a:cubicBezTo>
                  <a:pt x="1853592" y="4633522"/>
                  <a:pt x="1834671" y="4625431"/>
                  <a:pt x="1812840" y="4627049"/>
                </a:cubicBezTo>
                <a:cubicBezTo>
                  <a:pt x="1802652" y="4628668"/>
                  <a:pt x="1792464" y="4628668"/>
                  <a:pt x="1782276" y="4627049"/>
                </a:cubicBezTo>
                <a:cubicBezTo>
                  <a:pt x="1776454" y="4627048"/>
                  <a:pt x="1767721" y="4627048"/>
                  <a:pt x="1764811" y="4618959"/>
                </a:cubicBezTo>
                <a:cubicBezTo>
                  <a:pt x="1763355" y="4612486"/>
                  <a:pt x="1770632" y="4607632"/>
                  <a:pt x="1774999" y="4602777"/>
                </a:cubicBezTo>
                <a:cubicBezTo>
                  <a:pt x="1777909" y="4599542"/>
                  <a:pt x="1780820" y="4597924"/>
                  <a:pt x="1783731" y="4594687"/>
                </a:cubicBezTo>
                <a:cubicBezTo>
                  <a:pt x="1786642" y="4591450"/>
                  <a:pt x="1793919" y="4588215"/>
                  <a:pt x="1791008" y="4581743"/>
                </a:cubicBezTo>
                <a:cubicBezTo>
                  <a:pt x="1789552" y="4575270"/>
                  <a:pt x="1782276" y="4575271"/>
                  <a:pt x="1776454" y="4576888"/>
                </a:cubicBezTo>
                <a:cubicBezTo>
                  <a:pt x="1763355" y="4576889"/>
                  <a:pt x="1753167" y="4573652"/>
                  <a:pt x="1740068" y="4567179"/>
                </a:cubicBezTo>
                <a:cubicBezTo>
                  <a:pt x="1710959" y="4550999"/>
                  <a:pt x="1694949" y="4559090"/>
                  <a:pt x="1683306" y="4591451"/>
                </a:cubicBezTo>
                <a:cubicBezTo>
                  <a:pt x="1678940" y="4604396"/>
                  <a:pt x="1671663" y="4610867"/>
                  <a:pt x="1660019" y="4609250"/>
                </a:cubicBezTo>
                <a:cubicBezTo>
                  <a:pt x="1660019" y="4578507"/>
                  <a:pt x="1660019" y="4549381"/>
                  <a:pt x="1660019" y="4518637"/>
                </a:cubicBezTo>
                <a:cubicBezTo>
                  <a:pt x="1680395" y="4517018"/>
                  <a:pt x="1684761" y="4508929"/>
                  <a:pt x="1678940" y="4494366"/>
                </a:cubicBezTo>
                <a:cubicBezTo>
                  <a:pt x="1677484" y="4489511"/>
                  <a:pt x="1671662" y="4486276"/>
                  <a:pt x="1674574" y="4481421"/>
                </a:cubicBezTo>
                <a:cubicBezTo>
                  <a:pt x="1678940" y="4476567"/>
                  <a:pt x="1684762" y="4478185"/>
                  <a:pt x="1689128" y="4479802"/>
                </a:cubicBezTo>
                <a:cubicBezTo>
                  <a:pt x="1693494" y="4479803"/>
                  <a:pt x="1696405" y="4481421"/>
                  <a:pt x="1699316" y="4483038"/>
                </a:cubicBezTo>
                <a:cubicBezTo>
                  <a:pt x="1708048" y="4486276"/>
                  <a:pt x="1712415" y="4484658"/>
                  <a:pt x="1713870" y="4473331"/>
                </a:cubicBezTo>
                <a:cubicBezTo>
                  <a:pt x="1715326" y="4466859"/>
                  <a:pt x="1719692" y="4457150"/>
                  <a:pt x="1726969" y="4462004"/>
                </a:cubicBezTo>
                <a:cubicBezTo>
                  <a:pt x="1737157" y="4466859"/>
                  <a:pt x="1747345" y="4466858"/>
                  <a:pt x="1757533" y="4468476"/>
                </a:cubicBezTo>
                <a:cubicBezTo>
                  <a:pt x="1766266" y="4470095"/>
                  <a:pt x="1776454" y="4473331"/>
                  <a:pt x="1786642" y="4470095"/>
                </a:cubicBezTo>
                <a:cubicBezTo>
                  <a:pt x="1795375" y="4466858"/>
                  <a:pt x="1805563" y="4463622"/>
                  <a:pt x="1798285" y="4447441"/>
                </a:cubicBezTo>
                <a:cubicBezTo>
                  <a:pt x="1795374" y="4442587"/>
                  <a:pt x="1798286" y="4439351"/>
                  <a:pt x="1804107" y="4437733"/>
                </a:cubicBezTo>
                <a:cubicBezTo>
                  <a:pt x="1825939" y="4437733"/>
                  <a:pt x="1833216" y="4444205"/>
                  <a:pt x="1834671" y="4468477"/>
                </a:cubicBezTo>
                <a:cubicBezTo>
                  <a:pt x="1834671" y="4476567"/>
                  <a:pt x="1836127" y="4483040"/>
                  <a:pt x="1841948" y="4486276"/>
                </a:cubicBezTo>
                <a:cubicBezTo>
                  <a:pt x="1852137" y="4491130"/>
                  <a:pt x="1862325" y="4494366"/>
                  <a:pt x="1873968" y="4491130"/>
                </a:cubicBezTo>
                <a:cubicBezTo>
                  <a:pt x="1876878" y="4491129"/>
                  <a:pt x="1878334" y="4484657"/>
                  <a:pt x="1876879" y="4481420"/>
                </a:cubicBezTo>
                <a:cubicBezTo>
                  <a:pt x="1876879" y="4476567"/>
                  <a:pt x="1876879" y="4470095"/>
                  <a:pt x="1879789" y="4466857"/>
                </a:cubicBezTo>
                <a:cubicBezTo>
                  <a:pt x="1884156" y="4462004"/>
                  <a:pt x="1889978" y="4450678"/>
                  <a:pt x="1894344" y="4460385"/>
                </a:cubicBezTo>
                <a:cubicBezTo>
                  <a:pt x="1905988" y="4478185"/>
                  <a:pt x="1920542" y="4478185"/>
                  <a:pt x="1936552" y="4478185"/>
                </a:cubicBezTo>
                <a:cubicBezTo>
                  <a:pt x="1945285" y="4479803"/>
                  <a:pt x="1954017" y="4481421"/>
                  <a:pt x="1961294" y="4489512"/>
                </a:cubicBezTo>
                <a:cubicBezTo>
                  <a:pt x="1988948" y="4518637"/>
                  <a:pt x="2010779" y="4517019"/>
                  <a:pt x="2031155" y="4481421"/>
                </a:cubicBezTo>
                <a:cubicBezTo>
                  <a:pt x="2036977" y="4471713"/>
                  <a:pt x="2044254" y="4468477"/>
                  <a:pt x="2051531" y="4478185"/>
                </a:cubicBezTo>
                <a:cubicBezTo>
                  <a:pt x="2068997" y="4497602"/>
                  <a:pt x="2090828" y="4504075"/>
                  <a:pt x="2114115" y="4505693"/>
                </a:cubicBezTo>
                <a:cubicBezTo>
                  <a:pt x="2125759" y="4507311"/>
                  <a:pt x="2137402" y="4505693"/>
                  <a:pt x="2150501" y="4507311"/>
                </a:cubicBezTo>
                <a:cubicBezTo>
                  <a:pt x="2172333" y="4510547"/>
                  <a:pt x="2191253" y="4510547"/>
                  <a:pt x="2199986" y="4481421"/>
                </a:cubicBezTo>
                <a:cubicBezTo>
                  <a:pt x="2199986" y="4492748"/>
                  <a:pt x="2198530" y="4500838"/>
                  <a:pt x="2202897" y="4510547"/>
                </a:cubicBezTo>
                <a:cubicBezTo>
                  <a:pt x="2207263" y="4523492"/>
                  <a:pt x="2217451" y="4528346"/>
                  <a:pt x="2227639" y="4528346"/>
                </a:cubicBezTo>
                <a:cubicBezTo>
                  <a:pt x="2239283" y="4526728"/>
                  <a:pt x="2232006" y="4515401"/>
                  <a:pt x="2233461" y="4508929"/>
                </a:cubicBezTo>
                <a:cubicBezTo>
                  <a:pt x="2234916" y="4499220"/>
                  <a:pt x="2240738" y="4492748"/>
                  <a:pt x="2249471" y="4497602"/>
                </a:cubicBezTo>
                <a:cubicBezTo>
                  <a:pt x="2261114" y="4504075"/>
                  <a:pt x="2271302" y="4504075"/>
                  <a:pt x="2284401" y="4502457"/>
                </a:cubicBezTo>
                <a:cubicBezTo>
                  <a:pt x="2300411" y="4497602"/>
                  <a:pt x="2316421" y="4497602"/>
                  <a:pt x="2330975" y="4510547"/>
                </a:cubicBezTo>
                <a:cubicBezTo>
                  <a:pt x="2339708" y="4518637"/>
                  <a:pt x="2348440" y="4517019"/>
                  <a:pt x="2355718" y="4508929"/>
                </a:cubicBezTo>
                <a:cubicBezTo>
                  <a:pt x="2360084" y="4504075"/>
                  <a:pt x="2364450" y="4499220"/>
                  <a:pt x="2367361" y="4495984"/>
                </a:cubicBezTo>
                <a:cubicBezTo>
                  <a:pt x="2374638" y="4489512"/>
                  <a:pt x="2379005" y="4478185"/>
                  <a:pt x="2387737" y="4481421"/>
                </a:cubicBezTo>
                <a:cubicBezTo>
                  <a:pt x="2396470" y="4484657"/>
                  <a:pt x="2395014" y="4495984"/>
                  <a:pt x="2395014" y="4504075"/>
                </a:cubicBezTo>
                <a:cubicBezTo>
                  <a:pt x="2395014" y="4512165"/>
                  <a:pt x="2400836" y="4508929"/>
                  <a:pt x="2405202" y="4510547"/>
                </a:cubicBezTo>
                <a:cubicBezTo>
                  <a:pt x="2409569" y="4510547"/>
                  <a:pt x="2413935" y="4510547"/>
                  <a:pt x="2412480" y="4504075"/>
                </a:cubicBezTo>
                <a:cubicBezTo>
                  <a:pt x="2409569" y="4486276"/>
                  <a:pt x="2418301" y="4481421"/>
                  <a:pt x="2431400" y="4479803"/>
                </a:cubicBezTo>
                <a:cubicBezTo>
                  <a:pt x="2444499" y="4478185"/>
                  <a:pt x="2445955" y="4471713"/>
                  <a:pt x="2437222" y="4460386"/>
                </a:cubicBezTo>
                <a:cubicBezTo>
                  <a:pt x="2435767" y="4457150"/>
                  <a:pt x="2431400" y="4455532"/>
                  <a:pt x="2427034" y="4453914"/>
                </a:cubicBezTo>
                <a:cubicBezTo>
                  <a:pt x="2389193" y="4434497"/>
                  <a:pt x="2348440" y="4424788"/>
                  <a:pt x="2306233" y="4419934"/>
                </a:cubicBezTo>
                <a:cubicBezTo>
                  <a:pt x="2272758" y="4415080"/>
                  <a:pt x="2242194" y="4406989"/>
                  <a:pt x="2214540" y="4382718"/>
                </a:cubicBezTo>
                <a:cubicBezTo>
                  <a:pt x="2198531" y="4368155"/>
                  <a:pt x="2186887" y="4348738"/>
                  <a:pt x="2176699" y="4327703"/>
                </a:cubicBezTo>
                <a:cubicBezTo>
                  <a:pt x="2166511" y="4347120"/>
                  <a:pt x="2159234" y="4348737"/>
                  <a:pt x="2144679" y="4332557"/>
                </a:cubicBezTo>
                <a:cubicBezTo>
                  <a:pt x="2140313" y="4327703"/>
                  <a:pt x="2137402" y="4319612"/>
                  <a:pt x="2138858" y="4311522"/>
                </a:cubicBezTo>
                <a:cubicBezTo>
                  <a:pt x="2140313" y="4296959"/>
                  <a:pt x="2130125" y="4292105"/>
                  <a:pt x="2119937" y="4290487"/>
                </a:cubicBezTo>
                <a:cubicBezTo>
                  <a:pt x="2109749" y="4287251"/>
                  <a:pt x="2105382" y="4295341"/>
                  <a:pt x="2101016" y="4303432"/>
                </a:cubicBezTo>
                <a:cubicBezTo>
                  <a:pt x="2098105" y="4311522"/>
                  <a:pt x="2098105" y="4321230"/>
                  <a:pt x="2089373" y="4330939"/>
                </a:cubicBezTo>
                <a:cubicBezTo>
                  <a:pt x="2093739" y="4311522"/>
                  <a:pt x="2085006" y="4306668"/>
                  <a:pt x="2073363" y="4303431"/>
                </a:cubicBezTo>
                <a:cubicBezTo>
                  <a:pt x="2063175" y="4301814"/>
                  <a:pt x="2051531" y="4293723"/>
                  <a:pt x="2052987" y="4284014"/>
                </a:cubicBezTo>
                <a:cubicBezTo>
                  <a:pt x="2055898" y="4266216"/>
                  <a:pt x="2057353" y="4248417"/>
                  <a:pt x="2067541" y="4233854"/>
                </a:cubicBezTo>
                <a:cubicBezTo>
                  <a:pt x="2073363" y="4225763"/>
                  <a:pt x="2079185" y="4224144"/>
                  <a:pt x="2089373" y="4225763"/>
                </a:cubicBezTo>
                <a:cubicBezTo>
                  <a:pt x="2096650" y="4228999"/>
                  <a:pt x="2099561" y="4232236"/>
                  <a:pt x="2098105" y="4241944"/>
                </a:cubicBezTo>
                <a:cubicBezTo>
                  <a:pt x="2098105" y="4248416"/>
                  <a:pt x="2102472" y="4251653"/>
                  <a:pt x="2106838" y="4251653"/>
                </a:cubicBezTo>
                <a:cubicBezTo>
                  <a:pt x="2124303" y="4250034"/>
                  <a:pt x="2134491" y="4259743"/>
                  <a:pt x="2144679" y="4271070"/>
                </a:cubicBezTo>
                <a:cubicBezTo>
                  <a:pt x="2154867" y="4280778"/>
                  <a:pt x="2166511" y="4284014"/>
                  <a:pt x="2176699" y="4272688"/>
                </a:cubicBezTo>
                <a:cubicBezTo>
                  <a:pt x="2183976" y="4264597"/>
                  <a:pt x="2186887" y="4267834"/>
                  <a:pt x="2185431" y="4277542"/>
                </a:cubicBezTo>
                <a:cubicBezTo>
                  <a:pt x="2185432" y="4284014"/>
                  <a:pt x="2188342" y="4285633"/>
                  <a:pt x="2194164" y="4288868"/>
                </a:cubicBezTo>
                <a:cubicBezTo>
                  <a:pt x="2218907" y="4298577"/>
                  <a:pt x="2245105" y="4298577"/>
                  <a:pt x="2269847" y="4288869"/>
                </a:cubicBezTo>
                <a:cubicBezTo>
                  <a:pt x="2282946" y="4282396"/>
                  <a:pt x="2296045" y="4282396"/>
                  <a:pt x="2309144" y="4285632"/>
                </a:cubicBezTo>
                <a:cubicBezTo>
                  <a:pt x="2320787" y="4288869"/>
                  <a:pt x="2330975" y="4296959"/>
                  <a:pt x="2339708" y="4305050"/>
                </a:cubicBezTo>
                <a:cubicBezTo>
                  <a:pt x="2344074" y="4309904"/>
                  <a:pt x="2346985" y="4316376"/>
                  <a:pt x="2354262" y="4311522"/>
                </a:cubicBezTo>
                <a:cubicBezTo>
                  <a:pt x="2361539" y="4306668"/>
                  <a:pt x="2361539" y="4300195"/>
                  <a:pt x="2360084" y="4292105"/>
                </a:cubicBezTo>
                <a:cubicBezTo>
                  <a:pt x="2358628" y="4285633"/>
                  <a:pt x="2355718" y="4280778"/>
                  <a:pt x="2357173" y="4274306"/>
                </a:cubicBezTo>
                <a:cubicBezTo>
                  <a:pt x="2357173" y="4256507"/>
                  <a:pt x="2349896" y="4248417"/>
                  <a:pt x="2335342" y="4245179"/>
                </a:cubicBezTo>
                <a:cubicBezTo>
                  <a:pt x="2309144" y="4238708"/>
                  <a:pt x="2285857" y="4230618"/>
                  <a:pt x="2261114" y="4220909"/>
                </a:cubicBezTo>
                <a:cubicBezTo>
                  <a:pt x="2246560" y="4212819"/>
                  <a:pt x="2245104" y="4204728"/>
                  <a:pt x="2255292" y="4191783"/>
                </a:cubicBezTo>
                <a:cubicBezTo>
                  <a:pt x="2256748" y="4191783"/>
                  <a:pt x="2256748" y="4190165"/>
                  <a:pt x="2256748" y="4188547"/>
                </a:cubicBezTo>
                <a:cubicBezTo>
                  <a:pt x="2259659" y="4172366"/>
                  <a:pt x="2269847" y="4162658"/>
                  <a:pt x="2280035" y="4154567"/>
                </a:cubicBezTo>
                <a:cubicBezTo>
                  <a:pt x="2287312" y="4148095"/>
                  <a:pt x="2290223" y="4151331"/>
                  <a:pt x="2291678" y="4157804"/>
                </a:cubicBezTo>
                <a:cubicBezTo>
                  <a:pt x="2294589" y="4172366"/>
                  <a:pt x="2287312" y="4178839"/>
                  <a:pt x="2275669" y="4180457"/>
                </a:cubicBezTo>
                <a:cubicBezTo>
                  <a:pt x="2278579" y="4188547"/>
                  <a:pt x="2282946" y="4195019"/>
                  <a:pt x="2290223" y="4195020"/>
                </a:cubicBezTo>
                <a:cubicBezTo>
                  <a:pt x="2294589" y="4195020"/>
                  <a:pt x="2296045" y="4188547"/>
                  <a:pt x="2297500" y="4183693"/>
                </a:cubicBezTo>
                <a:cubicBezTo>
                  <a:pt x="2303322" y="4159422"/>
                  <a:pt x="2309144" y="4154567"/>
                  <a:pt x="2330975" y="4156185"/>
                </a:cubicBezTo>
                <a:cubicBezTo>
                  <a:pt x="2351351" y="4159420"/>
                  <a:pt x="2373183" y="4159422"/>
                  <a:pt x="2393559" y="4156185"/>
                </a:cubicBezTo>
                <a:cubicBezTo>
                  <a:pt x="2421212" y="4151331"/>
                  <a:pt x="2427034" y="4157803"/>
                  <a:pt x="2422668" y="4188547"/>
                </a:cubicBezTo>
                <a:cubicBezTo>
                  <a:pt x="2422668" y="4190165"/>
                  <a:pt x="2422668" y="4191782"/>
                  <a:pt x="2422668" y="4193401"/>
                </a:cubicBezTo>
                <a:cubicBezTo>
                  <a:pt x="2421212" y="4198256"/>
                  <a:pt x="2416846" y="4204728"/>
                  <a:pt x="2424123" y="4207964"/>
                </a:cubicBezTo>
                <a:cubicBezTo>
                  <a:pt x="2431400" y="4209582"/>
                  <a:pt x="2438677" y="4212819"/>
                  <a:pt x="2443044" y="4203110"/>
                </a:cubicBezTo>
                <a:cubicBezTo>
                  <a:pt x="2445955" y="4196638"/>
                  <a:pt x="2448866" y="4191783"/>
                  <a:pt x="2450321" y="4185311"/>
                </a:cubicBezTo>
                <a:cubicBezTo>
                  <a:pt x="2456143" y="4175603"/>
                  <a:pt x="2461964" y="4173984"/>
                  <a:pt x="2470697" y="4180457"/>
                </a:cubicBezTo>
                <a:cubicBezTo>
                  <a:pt x="2479430" y="4185311"/>
                  <a:pt x="2477974" y="4193401"/>
                  <a:pt x="2472152" y="4199874"/>
                </a:cubicBezTo>
                <a:cubicBezTo>
                  <a:pt x="2470697" y="4203110"/>
                  <a:pt x="2469242" y="4204728"/>
                  <a:pt x="2467786" y="4207964"/>
                </a:cubicBezTo>
                <a:cubicBezTo>
                  <a:pt x="2464875" y="4211200"/>
                  <a:pt x="2464875" y="4216055"/>
                  <a:pt x="2467786" y="4219291"/>
                </a:cubicBezTo>
                <a:cubicBezTo>
                  <a:pt x="2472153" y="4222527"/>
                  <a:pt x="2473608" y="4217673"/>
                  <a:pt x="2476519" y="4216055"/>
                </a:cubicBezTo>
                <a:cubicBezTo>
                  <a:pt x="2482341" y="4211200"/>
                  <a:pt x="2486707" y="4204728"/>
                  <a:pt x="2489618" y="4196638"/>
                </a:cubicBezTo>
                <a:cubicBezTo>
                  <a:pt x="2499806" y="4175603"/>
                  <a:pt x="2508538" y="4172366"/>
                  <a:pt x="2527459" y="4183693"/>
                </a:cubicBezTo>
                <a:cubicBezTo>
                  <a:pt x="2536192" y="4188547"/>
                  <a:pt x="2544924" y="4195020"/>
                  <a:pt x="2553657" y="4199874"/>
                </a:cubicBezTo>
                <a:cubicBezTo>
                  <a:pt x="2559479" y="4203110"/>
                  <a:pt x="2566756" y="4204728"/>
                  <a:pt x="2572578" y="4196638"/>
                </a:cubicBezTo>
                <a:cubicBezTo>
                  <a:pt x="2579855" y="4186928"/>
                  <a:pt x="2584221" y="4175603"/>
                  <a:pt x="2598775" y="4177220"/>
                </a:cubicBezTo>
                <a:cubicBezTo>
                  <a:pt x="2607508" y="4178839"/>
                  <a:pt x="2613330" y="4175602"/>
                  <a:pt x="2620607" y="4182075"/>
                </a:cubicBezTo>
                <a:cubicBezTo>
                  <a:pt x="2656993" y="4216055"/>
                  <a:pt x="2697745" y="4224145"/>
                  <a:pt x="2742864" y="4214437"/>
                </a:cubicBezTo>
                <a:cubicBezTo>
                  <a:pt x="2750141" y="4212818"/>
                  <a:pt x="2755963" y="4214437"/>
                  <a:pt x="2761784" y="4219291"/>
                </a:cubicBezTo>
                <a:cubicBezTo>
                  <a:pt x="2774883" y="4233854"/>
                  <a:pt x="2790893" y="4235471"/>
                  <a:pt x="2808358" y="4232236"/>
                </a:cubicBezTo>
                <a:cubicBezTo>
                  <a:pt x="2833101" y="4225763"/>
                  <a:pt x="2854932" y="4217673"/>
                  <a:pt x="2876764" y="4204728"/>
                </a:cubicBezTo>
                <a:cubicBezTo>
                  <a:pt x="2886952" y="4198256"/>
                  <a:pt x="2897140" y="4191784"/>
                  <a:pt x="2908783" y="4193401"/>
                </a:cubicBezTo>
                <a:cubicBezTo>
                  <a:pt x="2946625" y="4203110"/>
                  <a:pt x="2987377" y="4203110"/>
                  <a:pt x="3022308" y="4224145"/>
                </a:cubicBezTo>
                <a:cubicBezTo>
                  <a:pt x="3029585" y="4228999"/>
                  <a:pt x="3035406" y="4227381"/>
                  <a:pt x="3042684" y="4220909"/>
                </a:cubicBezTo>
                <a:cubicBezTo>
                  <a:pt x="3045594" y="4217673"/>
                  <a:pt x="3048505" y="4214437"/>
                  <a:pt x="3051416" y="4212819"/>
                </a:cubicBezTo>
                <a:cubicBezTo>
                  <a:pt x="3058693" y="4211200"/>
                  <a:pt x="3057238" y="4207964"/>
                  <a:pt x="3055782" y="4203110"/>
                </a:cubicBezTo>
                <a:cubicBezTo>
                  <a:pt x="3052871" y="4193401"/>
                  <a:pt x="3047050" y="4188547"/>
                  <a:pt x="3038317" y="4188546"/>
                </a:cubicBezTo>
                <a:cubicBezTo>
                  <a:pt x="3033223" y="4188547"/>
                  <a:pt x="3029585" y="4186120"/>
                  <a:pt x="3027401" y="4182479"/>
                </a:cubicBezTo>
                <a:lnTo>
                  <a:pt x="3026538" y="4177197"/>
                </a:lnTo>
                <a:lnTo>
                  <a:pt x="2916466" y="4170082"/>
                </a:lnTo>
                <a:cubicBezTo>
                  <a:pt x="2873824" y="4166223"/>
                  <a:pt x="2831183" y="4160711"/>
                  <a:pt x="2788542" y="4151891"/>
                </a:cubicBezTo>
                <a:cubicBezTo>
                  <a:pt x="2709209" y="4134251"/>
                  <a:pt x="2629877" y="4121022"/>
                  <a:pt x="2550544" y="4125431"/>
                </a:cubicBezTo>
                <a:cubicBezTo>
                  <a:pt x="2542611" y="4125432"/>
                  <a:pt x="2536661" y="4125432"/>
                  <a:pt x="2530711" y="4118817"/>
                </a:cubicBezTo>
                <a:cubicBezTo>
                  <a:pt x="2495011" y="4083536"/>
                  <a:pt x="2453362" y="4079128"/>
                  <a:pt x="2407745" y="4081332"/>
                </a:cubicBezTo>
                <a:cubicBezTo>
                  <a:pt x="2364112" y="4083537"/>
                  <a:pt x="2320480" y="4083537"/>
                  <a:pt x="2276847" y="4074718"/>
                </a:cubicBezTo>
                <a:cubicBezTo>
                  <a:pt x="2203464" y="4059283"/>
                  <a:pt x="2132064" y="4039438"/>
                  <a:pt x="2056698" y="4037232"/>
                </a:cubicBezTo>
                <a:cubicBezTo>
                  <a:pt x="2022982" y="4037232"/>
                  <a:pt x="1993232" y="4024002"/>
                  <a:pt x="1969433" y="3997544"/>
                </a:cubicBezTo>
                <a:cubicBezTo>
                  <a:pt x="1961499" y="3988724"/>
                  <a:pt x="1955549" y="3988723"/>
                  <a:pt x="1947616" y="3995339"/>
                </a:cubicBezTo>
                <a:cubicBezTo>
                  <a:pt x="1929766" y="4006363"/>
                  <a:pt x="1911916" y="4012979"/>
                  <a:pt x="1896050" y="3995339"/>
                </a:cubicBezTo>
                <a:cubicBezTo>
                  <a:pt x="1874233" y="3975494"/>
                  <a:pt x="1850433" y="3971084"/>
                  <a:pt x="1822667" y="3973289"/>
                </a:cubicBezTo>
                <a:cubicBezTo>
                  <a:pt x="1781017" y="3975494"/>
                  <a:pt x="1743334" y="3964468"/>
                  <a:pt x="1709618" y="3935804"/>
                </a:cubicBezTo>
                <a:cubicBezTo>
                  <a:pt x="1689785" y="3918165"/>
                  <a:pt x="1662019" y="3909344"/>
                  <a:pt x="1642185" y="3922575"/>
                </a:cubicBezTo>
                <a:cubicBezTo>
                  <a:pt x="1606486" y="3946830"/>
                  <a:pt x="1576736" y="3938010"/>
                  <a:pt x="1545003" y="3918165"/>
                </a:cubicBezTo>
                <a:cubicBezTo>
                  <a:pt x="1529136" y="3909345"/>
                  <a:pt x="1511287" y="3900525"/>
                  <a:pt x="1491454" y="3904936"/>
                </a:cubicBezTo>
                <a:cubicBezTo>
                  <a:pt x="1481537" y="3909345"/>
                  <a:pt x="1477570" y="3902730"/>
                  <a:pt x="1477570" y="3893910"/>
                </a:cubicBezTo>
                <a:cubicBezTo>
                  <a:pt x="1477570" y="3887296"/>
                  <a:pt x="1477570" y="3882885"/>
                  <a:pt x="1477570" y="3878476"/>
                </a:cubicBezTo>
                <a:cubicBezTo>
                  <a:pt x="1479553" y="3854221"/>
                  <a:pt x="1477570" y="3854220"/>
                  <a:pt x="1459720" y="3865246"/>
                </a:cubicBezTo>
                <a:cubicBezTo>
                  <a:pt x="1439887" y="3876270"/>
                  <a:pt x="1418071" y="3885091"/>
                  <a:pt x="1398237" y="3891706"/>
                </a:cubicBezTo>
                <a:cubicBezTo>
                  <a:pt x="1390304" y="3893910"/>
                  <a:pt x="1382371" y="3896115"/>
                  <a:pt x="1376421" y="3889501"/>
                </a:cubicBezTo>
                <a:cubicBezTo>
                  <a:pt x="1370471" y="3882886"/>
                  <a:pt x="1374438" y="3874066"/>
                  <a:pt x="1378405" y="3867450"/>
                </a:cubicBezTo>
                <a:cubicBezTo>
                  <a:pt x="1388321" y="3849810"/>
                  <a:pt x="1382371" y="3840992"/>
                  <a:pt x="1366505" y="3838787"/>
                </a:cubicBezTo>
                <a:cubicBezTo>
                  <a:pt x="1360555" y="3836580"/>
                  <a:pt x="1354605" y="3832171"/>
                  <a:pt x="1348655" y="3832172"/>
                </a:cubicBezTo>
                <a:cubicBezTo>
                  <a:pt x="1334772" y="3832172"/>
                  <a:pt x="1332788" y="3825556"/>
                  <a:pt x="1340722" y="3812327"/>
                </a:cubicBezTo>
                <a:cubicBezTo>
                  <a:pt x="1344688" y="3807917"/>
                  <a:pt x="1348655" y="3801302"/>
                  <a:pt x="1342705" y="3796892"/>
                </a:cubicBezTo>
                <a:cubicBezTo>
                  <a:pt x="1338738" y="3790277"/>
                  <a:pt x="1332788" y="3792482"/>
                  <a:pt x="1326838" y="3794687"/>
                </a:cubicBezTo>
                <a:cubicBezTo>
                  <a:pt x="1310972" y="3803507"/>
                  <a:pt x="1295105" y="3799097"/>
                  <a:pt x="1277255" y="3794687"/>
                </a:cubicBezTo>
                <a:cubicBezTo>
                  <a:pt x="1223706" y="3777047"/>
                  <a:pt x="1176106" y="3792482"/>
                  <a:pt x="1130490" y="3823352"/>
                </a:cubicBezTo>
                <a:cubicBezTo>
                  <a:pt x="1122557" y="3827761"/>
                  <a:pt x="1118590" y="3838785"/>
                  <a:pt x="1108673" y="3840991"/>
                </a:cubicBezTo>
                <a:cubicBezTo>
                  <a:pt x="1110657" y="3829967"/>
                  <a:pt x="1112640" y="3821147"/>
                  <a:pt x="1114624" y="3810122"/>
                </a:cubicBezTo>
                <a:cubicBezTo>
                  <a:pt x="1118590" y="3788072"/>
                  <a:pt x="1110657" y="3774843"/>
                  <a:pt x="1092807" y="3770433"/>
                </a:cubicBezTo>
                <a:cubicBezTo>
                  <a:pt x="1033307" y="3754998"/>
                  <a:pt x="973808" y="3739563"/>
                  <a:pt x="914308" y="3724128"/>
                </a:cubicBezTo>
                <a:cubicBezTo>
                  <a:pt x="892492" y="3719718"/>
                  <a:pt x="870676" y="3721924"/>
                  <a:pt x="848859" y="3713104"/>
                </a:cubicBezTo>
                <a:cubicBezTo>
                  <a:pt x="834976" y="3706489"/>
                  <a:pt x="827043" y="3699874"/>
                  <a:pt x="831009" y="3680029"/>
                </a:cubicBezTo>
                <a:cubicBezTo>
                  <a:pt x="832992" y="3655775"/>
                  <a:pt x="817126" y="3642545"/>
                  <a:pt x="797293" y="3653570"/>
                </a:cubicBezTo>
                <a:cubicBezTo>
                  <a:pt x="781426" y="3662390"/>
                  <a:pt x="769527" y="3660185"/>
                  <a:pt x="755643" y="3651365"/>
                </a:cubicBezTo>
                <a:cubicBezTo>
                  <a:pt x="747710" y="3642545"/>
                  <a:pt x="739777" y="3642545"/>
                  <a:pt x="729860" y="3651365"/>
                </a:cubicBezTo>
                <a:cubicBezTo>
                  <a:pt x="719943" y="3662389"/>
                  <a:pt x="708044" y="3664594"/>
                  <a:pt x="696144" y="3657980"/>
                </a:cubicBezTo>
                <a:cubicBezTo>
                  <a:pt x="688210" y="3655775"/>
                  <a:pt x="678294" y="3649160"/>
                  <a:pt x="670361" y="3649160"/>
                </a:cubicBezTo>
                <a:cubicBezTo>
                  <a:pt x="658461" y="3649160"/>
                  <a:pt x="654494" y="3642545"/>
                  <a:pt x="652511" y="3631520"/>
                </a:cubicBezTo>
                <a:cubicBezTo>
                  <a:pt x="646561" y="3609470"/>
                  <a:pt x="642594" y="3607266"/>
                  <a:pt x="622761" y="3620495"/>
                </a:cubicBezTo>
                <a:cubicBezTo>
                  <a:pt x="610861" y="3629315"/>
                  <a:pt x="598962" y="3640340"/>
                  <a:pt x="585078" y="3644750"/>
                </a:cubicBezTo>
                <a:cubicBezTo>
                  <a:pt x="585078" y="3642545"/>
                  <a:pt x="583095" y="3642545"/>
                  <a:pt x="583095" y="3640340"/>
                </a:cubicBezTo>
                <a:cubicBezTo>
                  <a:pt x="600945" y="3611675"/>
                  <a:pt x="600945" y="3611675"/>
                  <a:pt x="585078" y="3580806"/>
                </a:cubicBezTo>
                <a:cubicBezTo>
                  <a:pt x="583095" y="3576396"/>
                  <a:pt x="581112" y="3571986"/>
                  <a:pt x="579128" y="3569781"/>
                </a:cubicBezTo>
                <a:cubicBezTo>
                  <a:pt x="563262" y="3532297"/>
                  <a:pt x="539462" y="3525682"/>
                  <a:pt x="505745" y="3543321"/>
                </a:cubicBezTo>
                <a:cubicBezTo>
                  <a:pt x="487896" y="3554347"/>
                  <a:pt x="475996" y="3547731"/>
                  <a:pt x="474013" y="3525682"/>
                </a:cubicBezTo>
                <a:cubicBezTo>
                  <a:pt x="472029" y="3514657"/>
                  <a:pt x="472029" y="3503632"/>
                  <a:pt x="474012" y="3492607"/>
                </a:cubicBezTo>
                <a:cubicBezTo>
                  <a:pt x="479962" y="3461738"/>
                  <a:pt x="505745" y="3452918"/>
                  <a:pt x="525579" y="3472763"/>
                </a:cubicBezTo>
                <a:cubicBezTo>
                  <a:pt x="541445" y="3488197"/>
                  <a:pt x="557312" y="3494813"/>
                  <a:pt x="575161" y="3499222"/>
                </a:cubicBezTo>
                <a:cubicBezTo>
                  <a:pt x="593011" y="3501427"/>
                  <a:pt x="608878" y="3508042"/>
                  <a:pt x="620778" y="3523477"/>
                </a:cubicBezTo>
                <a:cubicBezTo>
                  <a:pt x="638628" y="3549936"/>
                  <a:pt x="648544" y="3552141"/>
                  <a:pt x="670361" y="3530092"/>
                </a:cubicBezTo>
                <a:cubicBezTo>
                  <a:pt x="686227" y="3516862"/>
                  <a:pt x="700110" y="3512452"/>
                  <a:pt x="719944" y="3516862"/>
                </a:cubicBezTo>
                <a:cubicBezTo>
                  <a:pt x="755643" y="3523477"/>
                  <a:pt x="789360" y="3541117"/>
                  <a:pt x="823076" y="3549936"/>
                </a:cubicBezTo>
                <a:cubicBezTo>
                  <a:pt x="852826" y="3558756"/>
                  <a:pt x="882576" y="3558756"/>
                  <a:pt x="908359" y="3538912"/>
                </a:cubicBezTo>
                <a:cubicBezTo>
                  <a:pt x="922242" y="3525682"/>
                  <a:pt x="930175" y="3530092"/>
                  <a:pt x="942075" y="3543321"/>
                </a:cubicBezTo>
                <a:cubicBezTo>
                  <a:pt x="997608" y="3605060"/>
                  <a:pt x="1061074" y="3635930"/>
                  <a:pt x="1138423" y="3598446"/>
                </a:cubicBezTo>
                <a:cubicBezTo>
                  <a:pt x="1150323" y="3591831"/>
                  <a:pt x="1160240" y="3596241"/>
                  <a:pt x="1170156" y="3600651"/>
                </a:cubicBezTo>
                <a:cubicBezTo>
                  <a:pt x="1176106" y="3605060"/>
                  <a:pt x="1184039" y="3613880"/>
                  <a:pt x="1191973" y="3607265"/>
                </a:cubicBezTo>
                <a:cubicBezTo>
                  <a:pt x="1199906" y="3598446"/>
                  <a:pt x="1193956" y="3589626"/>
                  <a:pt x="1191973" y="3580806"/>
                </a:cubicBezTo>
                <a:cubicBezTo>
                  <a:pt x="1186023" y="3567576"/>
                  <a:pt x="1191973" y="3563166"/>
                  <a:pt x="1203873" y="3563166"/>
                </a:cubicBezTo>
                <a:cubicBezTo>
                  <a:pt x="1215772" y="3563166"/>
                  <a:pt x="1227672" y="3567576"/>
                  <a:pt x="1239573" y="3569781"/>
                </a:cubicBezTo>
                <a:cubicBezTo>
                  <a:pt x="1265355" y="3578601"/>
                  <a:pt x="1287172" y="3589625"/>
                  <a:pt x="1314938" y="3583011"/>
                </a:cubicBezTo>
                <a:cubicBezTo>
                  <a:pt x="1320888" y="3583011"/>
                  <a:pt x="1320888" y="3587421"/>
                  <a:pt x="1322872" y="3591831"/>
                </a:cubicBezTo>
                <a:cubicBezTo>
                  <a:pt x="1328822" y="3611675"/>
                  <a:pt x="1342705" y="3616085"/>
                  <a:pt x="1358571" y="3616085"/>
                </a:cubicBezTo>
                <a:cubicBezTo>
                  <a:pt x="1418071" y="3618290"/>
                  <a:pt x="1477570" y="3624905"/>
                  <a:pt x="1535086" y="3646955"/>
                </a:cubicBezTo>
                <a:cubicBezTo>
                  <a:pt x="1539053" y="3649160"/>
                  <a:pt x="1545003" y="3649159"/>
                  <a:pt x="1550953" y="3646955"/>
                </a:cubicBezTo>
                <a:cubicBezTo>
                  <a:pt x="1568803" y="3635929"/>
                  <a:pt x="1580702" y="3642545"/>
                  <a:pt x="1590619" y="3664594"/>
                </a:cubicBezTo>
                <a:cubicBezTo>
                  <a:pt x="1600536" y="3686643"/>
                  <a:pt x="1612436" y="3688849"/>
                  <a:pt x="1630286" y="3671209"/>
                </a:cubicBezTo>
                <a:cubicBezTo>
                  <a:pt x="1638219" y="3664594"/>
                  <a:pt x="1644169" y="3657980"/>
                  <a:pt x="1652102" y="3649160"/>
                </a:cubicBezTo>
                <a:cubicBezTo>
                  <a:pt x="1660035" y="3662389"/>
                  <a:pt x="1667968" y="3675619"/>
                  <a:pt x="1681852" y="3675619"/>
                </a:cubicBezTo>
                <a:cubicBezTo>
                  <a:pt x="1697718" y="3675619"/>
                  <a:pt x="1713585" y="3677824"/>
                  <a:pt x="1727468" y="3677824"/>
                </a:cubicBezTo>
                <a:cubicBezTo>
                  <a:pt x="1779034" y="3680029"/>
                  <a:pt x="1784984" y="3684439"/>
                  <a:pt x="1794901" y="3622700"/>
                </a:cubicBezTo>
                <a:cubicBezTo>
                  <a:pt x="1794901" y="3622700"/>
                  <a:pt x="1796884" y="3622699"/>
                  <a:pt x="1796884" y="3620495"/>
                </a:cubicBezTo>
                <a:cubicBezTo>
                  <a:pt x="1802834" y="3598446"/>
                  <a:pt x="1810767" y="3591831"/>
                  <a:pt x="1830600" y="3598446"/>
                </a:cubicBezTo>
                <a:lnTo>
                  <a:pt x="1891452" y="3610399"/>
                </a:lnTo>
                <a:lnTo>
                  <a:pt x="1901622" y="3586618"/>
                </a:lnTo>
                <a:cubicBezTo>
                  <a:pt x="1914720" y="3575291"/>
                  <a:pt x="1927819" y="3583382"/>
                  <a:pt x="1938007" y="3589854"/>
                </a:cubicBezTo>
                <a:cubicBezTo>
                  <a:pt x="1952562" y="3599563"/>
                  <a:pt x="1968572" y="3606034"/>
                  <a:pt x="1986037" y="3606035"/>
                </a:cubicBezTo>
                <a:cubicBezTo>
                  <a:pt x="1996225" y="3606034"/>
                  <a:pt x="2007868" y="3606035"/>
                  <a:pt x="2019512" y="3606035"/>
                </a:cubicBezTo>
                <a:cubicBezTo>
                  <a:pt x="2067541" y="3606035"/>
                  <a:pt x="2114115" y="3614125"/>
                  <a:pt x="2151957" y="3652960"/>
                </a:cubicBezTo>
                <a:lnTo>
                  <a:pt x="2156924" y="3655135"/>
                </a:lnTo>
                <a:lnTo>
                  <a:pt x="2172582" y="3657183"/>
                </a:lnTo>
                <a:lnTo>
                  <a:pt x="2182521" y="3643250"/>
                </a:lnTo>
                <a:cubicBezTo>
                  <a:pt x="2183976" y="3640015"/>
                  <a:pt x="2181065" y="3635161"/>
                  <a:pt x="2185432" y="3633542"/>
                </a:cubicBezTo>
                <a:cubicBezTo>
                  <a:pt x="2189798" y="3633543"/>
                  <a:pt x="2192709" y="3636779"/>
                  <a:pt x="2194164" y="3640014"/>
                </a:cubicBezTo>
                <a:cubicBezTo>
                  <a:pt x="2195620" y="3643251"/>
                  <a:pt x="2197075" y="3646487"/>
                  <a:pt x="2198531" y="3648105"/>
                </a:cubicBezTo>
                <a:cubicBezTo>
                  <a:pt x="2202897" y="3656196"/>
                  <a:pt x="2208719" y="3662668"/>
                  <a:pt x="2215996" y="3654578"/>
                </a:cubicBezTo>
                <a:cubicBezTo>
                  <a:pt x="2224728" y="3646487"/>
                  <a:pt x="2213085" y="3644868"/>
                  <a:pt x="2210174" y="3640015"/>
                </a:cubicBezTo>
                <a:cubicBezTo>
                  <a:pt x="2210174" y="3638397"/>
                  <a:pt x="2208719" y="3638397"/>
                  <a:pt x="2208718" y="3636779"/>
                </a:cubicBezTo>
                <a:cubicBezTo>
                  <a:pt x="2205807" y="3633542"/>
                  <a:pt x="2204352" y="3628687"/>
                  <a:pt x="2207263" y="3625452"/>
                </a:cubicBezTo>
                <a:cubicBezTo>
                  <a:pt x="2210174" y="3620597"/>
                  <a:pt x="2213085" y="3620597"/>
                  <a:pt x="2217451" y="3623834"/>
                </a:cubicBezTo>
                <a:cubicBezTo>
                  <a:pt x="2234916" y="3633542"/>
                  <a:pt x="2250926" y="3627070"/>
                  <a:pt x="2262570" y="3609271"/>
                </a:cubicBezTo>
                <a:cubicBezTo>
                  <a:pt x="2265480" y="3606035"/>
                  <a:pt x="2271302" y="3602799"/>
                  <a:pt x="2271302" y="3597945"/>
                </a:cubicBezTo>
                <a:lnTo>
                  <a:pt x="2265361" y="3583389"/>
                </a:lnTo>
                <a:lnTo>
                  <a:pt x="2128540" y="3553778"/>
                </a:lnTo>
                <a:lnTo>
                  <a:pt x="2127214" y="3554256"/>
                </a:lnTo>
                <a:cubicBezTo>
                  <a:pt x="2123576" y="3556682"/>
                  <a:pt x="2121029" y="3557492"/>
                  <a:pt x="2119209" y="3556481"/>
                </a:cubicBezTo>
                <a:lnTo>
                  <a:pt x="2117037" y="3551287"/>
                </a:lnTo>
                <a:lnTo>
                  <a:pt x="2090415" y="3545525"/>
                </a:lnTo>
                <a:cubicBezTo>
                  <a:pt x="2030915" y="3534502"/>
                  <a:pt x="1971416" y="3512451"/>
                  <a:pt x="1911916" y="3514656"/>
                </a:cubicBezTo>
                <a:cubicBezTo>
                  <a:pt x="1844483" y="3514656"/>
                  <a:pt x="1781017" y="3508042"/>
                  <a:pt x="1725485" y="3461738"/>
                </a:cubicBezTo>
                <a:cubicBezTo>
                  <a:pt x="1703668" y="3444097"/>
                  <a:pt x="1675902" y="3441893"/>
                  <a:pt x="1648135" y="3450713"/>
                </a:cubicBezTo>
                <a:cubicBezTo>
                  <a:pt x="1630285" y="3457327"/>
                  <a:pt x="1612436" y="3455123"/>
                  <a:pt x="1592603" y="3450712"/>
                </a:cubicBezTo>
                <a:cubicBezTo>
                  <a:pt x="1562853" y="3444097"/>
                  <a:pt x="1533103" y="3430868"/>
                  <a:pt x="1501370" y="3439688"/>
                </a:cubicBezTo>
                <a:cubicBezTo>
                  <a:pt x="1473604" y="3446303"/>
                  <a:pt x="1453771" y="3437484"/>
                  <a:pt x="1435920" y="3413229"/>
                </a:cubicBezTo>
                <a:cubicBezTo>
                  <a:pt x="1429971" y="3404409"/>
                  <a:pt x="1422037" y="3402204"/>
                  <a:pt x="1412121" y="3406614"/>
                </a:cubicBezTo>
                <a:cubicBezTo>
                  <a:pt x="1398237" y="3413229"/>
                  <a:pt x="1382371" y="3415434"/>
                  <a:pt x="1366504" y="3408818"/>
                </a:cubicBezTo>
                <a:cubicBezTo>
                  <a:pt x="1318905" y="3391179"/>
                  <a:pt x="1265355" y="3386769"/>
                  <a:pt x="1217756" y="3364720"/>
                </a:cubicBezTo>
                <a:cubicBezTo>
                  <a:pt x="1201889" y="3355900"/>
                  <a:pt x="1186023" y="3353695"/>
                  <a:pt x="1170156" y="3362515"/>
                </a:cubicBezTo>
                <a:cubicBezTo>
                  <a:pt x="1136440" y="3377949"/>
                  <a:pt x="1126523" y="3375744"/>
                  <a:pt x="1104707" y="3342670"/>
                </a:cubicBezTo>
                <a:cubicBezTo>
                  <a:pt x="1096774" y="3329440"/>
                  <a:pt x="1086857" y="3320620"/>
                  <a:pt x="1074957" y="3320621"/>
                </a:cubicBezTo>
                <a:cubicBezTo>
                  <a:pt x="1033308" y="3318416"/>
                  <a:pt x="995624" y="3300776"/>
                  <a:pt x="957941" y="3287546"/>
                </a:cubicBezTo>
                <a:cubicBezTo>
                  <a:pt x="924225" y="3274316"/>
                  <a:pt x="890509" y="3263291"/>
                  <a:pt x="854809" y="3269906"/>
                </a:cubicBezTo>
                <a:cubicBezTo>
                  <a:pt x="840926" y="3272111"/>
                  <a:pt x="832993" y="3267701"/>
                  <a:pt x="827042" y="3256676"/>
                </a:cubicBezTo>
                <a:cubicBezTo>
                  <a:pt x="819109" y="3243447"/>
                  <a:pt x="809193" y="3228012"/>
                  <a:pt x="793326" y="3232422"/>
                </a:cubicBezTo>
                <a:cubicBezTo>
                  <a:pt x="759610" y="3241242"/>
                  <a:pt x="731843" y="3225807"/>
                  <a:pt x="708044" y="3199347"/>
                </a:cubicBezTo>
                <a:cubicBezTo>
                  <a:pt x="672344" y="3161863"/>
                  <a:pt x="628711" y="3148633"/>
                  <a:pt x="581112" y="3164068"/>
                </a:cubicBezTo>
                <a:cubicBezTo>
                  <a:pt x="563262" y="3168478"/>
                  <a:pt x="557312" y="3164068"/>
                  <a:pt x="557312" y="3144224"/>
                </a:cubicBezTo>
                <a:cubicBezTo>
                  <a:pt x="557312" y="3137609"/>
                  <a:pt x="557312" y="3130994"/>
                  <a:pt x="555329" y="3126584"/>
                </a:cubicBezTo>
                <a:cubicBezTo>
                  <a:pt x="529545" y="3080280"/>
                  <a:pt x="503762" y="3036180"/>
                  <a:pt x="450213" y="3025156"/>
                </a:cubicBezTo>
                <a:cubicBezTo>
                  <a:pt x="438313" y="3022951"/>
                  <a:pt x="440296" y="3016336"/>
                  <a:pt x="444263" y="3007516"/>
                </a:cubicBezTo>
                <a:cubicBezTo>
                  <a:pt x="446246" y="3003106"/>
                  <a:pt x="450213" y="2998696"/>
                  <a:pt x="454179" y="2994286"/>
                </a:cubicBezTo>
                <a:cubicBezTo>
                  <a:pt x="462112" y="2985466"/>
                  <a:pt x="470046" y="2978851"/>
                  <a:pt x="462113" y="2965621"/>
                </a:cubicBezTo>
                <a:cubicBezTo>
                  <a:pt x="456163" y="2952392"/>
                  <a:pt x="446246" y="2961211"/>
                  <a:pt x="436329" y="2963416"/>
                </a:cubicBezTo>
                <a:cubicBezTo>
                  <a:pt x="416496" y="2970031"/>
                  <a:pt x="394680" y="2976646"/>
                  <a:pt x="378813" y="2963416"/>
                </a:cubicBezTo>
                <a:cubicBezTo>
                  <a:pt x="358980" y="2947982"/>
                  <a:pt x="349064" y="2954597"/>
                  <a:pt x="335180" y="2972236"/>
                </a:cubicBezTo>
                <a:cubicBezTo>
                  <a:pt x="331214" y="2976646"/>
                  <a:pt x="327247" y="2981056"/>
                  <a:pt x="321297" y="2983261"/>
                </a:cubicBezTo>
                <a:cubicBezTo>
                  <a:pt x="315347" y="2989876"/>
                  <a:pt x="309397" y="2992081"/>
                  <a:pt x="301464" y="2983261"/>
                </a:cubicBezTo>
                <a:cubicBezTo>
                  <a:pt x="295514" y="2976646"/>
                  <a:pt x="295514" y="2967827"/>
                  <a:pt x="301464" y="2961211"/>
                </a:cubicBezTo>
                <a:cubicBezTo>
                  <a:pt x="307414" y="2952392"/>
                  <a:pt x="309397" y="2943572"/>
                  <a:pt x="317331" y="2936957"/>
                </a:cubicBezTo>
                <a:cubicBezTo>
                  <a:pt x="321297" y="2934752"/>
                  <a:pt x="325264" y="2932547"/>
                  <a:pt x="323280" y="2925932"/>
                </a:cubicBezTo>
                <a:cubicBezTo>
                  <a:pt x="321297" y="2921522"/>
                  <a:pt x="315347" y="2923727"/>
                  <a:pt x="311380" y="2923727"/>
                </a:cubicBezTo>
                <a:cubicBezTo>
                  <a:pt x="305431" y="2923727"/>
                  <a:pt x="301464" y="2923727"/>
                  <a:pt x="297498" y="2928137"/>
                </a:cubicBezTo>
                <a:cubicBezTo>
                  <a:pt x="293531" y="2932547"/>
                  <a:pt x="289564" y="2932547"/>
                  <a:pt x="285597" y="2928137"/>
                </a:cubicBezTo>
                <a:cubicBezTo>
                  <a:pt x="263781" y="2903883"/>
                  <a:pt x="237998" y="2892858"/>
                  <a:pt x="208248" y="2895063"/>
                </a:cubicBezTo>
                <a:cubicBezTo>
                  <a:pt x="194365" y="2897268"/>
                  <a:pt x="180482" y="2897268"/>
                  <a:pt x="166599" y="2895063"/>
                </a:cubicBezTo>
                <a:cubicBezTo>
                  <a:pt x="158665" y="2895063"/>
                  <a:pt x="146765" y="2895063"/>
                  <a:pt x="142799" y="2884038"/>
                </a:cubicBezTo>
                <a:cubicBezTo>
                  <a:pt x="140815" y="2875218"/>
                  <a:pt x="150732" y="2868603"/>
                  <a:pt x="156682" y="2861988"/>
                </a:cubicBezTo>
                <a:cubicBezTo>
                  <a:pt x="160649" y="2857578"/>
                  <a:pt x="164615" y="2855373"/>
                  <a:pt x="168582" y="2850964"/>
                </a:cubicBezTo>
                <a:cubicBezTo>
                  <a:pt x="172548" y="2846553"/>
                  <a:pt x="182465" y="2842143"/>
                  <a:pt x="178498" y="2833324"/>
                </a:cubicBezTo>
                <a:cubicBezTo>
                  <a:pt x="176515" y="2824504"/>
                  <a:pt x="166599" y="2824504"/>
                  <a:pt x="158665" y="2826709"/>
                </a:cubicBezTo>
                <a:cubicBezTo>
                  <a:pt x="140815" y="2826709"/>
                  <a:pt x="126932" y="2822299"/>
                  <a:pt x="109082" y="2813479"/>
                </a:cubicBezTo>
                <a:cubicBezTo>
                  <a:pt x="69416" y="2791430"/>
                  <a:pt x="47599" y="2802454"/>
                  <a:pt x="31733" y="2846554"/>
                </a:cubicBezTo>
                <a:cubicBezTo>
                  <a:pt x="25783" y="2864193"/>
                  <a:pt x="15867" y="2873013"/>
                  <a:pt x="0" y="2870808"/>
                </a:cubicBezTo>
                <a:cubicBezTo>
                  <a:pt x="0" y="2828914"/>
                  <a:pt x="0" y="2789225"/>
                  <a:pt x="0" y="2747330"/>
                </a:cubicBezTo>
                <a:cubicBezTo>
                  <a:pt x="27766" y="2745125"/>
                  <a:pt x="33716" y="2734100"/>
                  <a:pt x="25783" y="2714256"/>
                </a:cubicBezTo>
                <a:cubicBezTo>
                  <a:pt x="23800" y="2707641"/>
                  <a:pt x="15867" y="2703231"/>
                  <a:pt x="19833" y="2696616"/>
                </a:cubicBezTo>
                <a:cubicBezTo>
                  <a:pt x="25783" y="2690001"/>
                  <a:pt x="33717" y="2692206"/>
                  <a:pt x="39666" y="2694411"/>
                </a:cubicBezTo>
                <a:cubicBezTo>
                  <a:pt x="45616" y="2694411"/>
                  <a:pt x="49583" y="2696616"/>
                  <a:pt x="53550" y="2698821"/>
                </a:cubicBezTo>
                <a:cubicBezTo>
                  <a:pt x="65449" y="2703231"/>
                  <a:pt x="71399" y="2701026"/>
                  <a:pt x="73383" y="2685591"/>
                </a:cubicBezTo>
                <a:cubicBezTo>
                  <a:pt x="75366" y="2676771"/>
                  <a:pt x="81316" y="2663542"/>
                  <a:pt x="91233" y="2670156"/>
                </a:cubicBezTo>
                <a:cubicBezTo>
                  <a:pt x="105116" y="2676771"/>
                  <a:pt x="118999" y="2676771"/>
                  <a:pt x="132882" y="2678976"/>
                </a:cubicBezTo>
                <a:cubicBezTo>
                  <a:pt x="144782" y="2681181"/>
                  <a:pt x="158665" y="2685591"/>
                  <a:pt x="172548" y="2681181"/>
                </a:cubicBezTo>
                <a:cubicBezTo>
                  <a:pt x="184448" y="2676771"/>
                  <a:pt x="198332" y="2672362"/>
                  <a:pt x="188415" y="2650312"/>
                </a:cubicBezTo>
                <a:cubicBezTo>
                  <a:pt x="184448" y="2643697"/>
                  <a:pt x="188415" y="2639287"/>
                  <a:pt x="196348" y="2637082"/>
                </a:cubicBezTo>
                <a:cubicBezTo>
                  <a:pt x="226098" y="2637082"/>
                  <a:pt x="236015" y="2645902"/>
                  <a:pt x="237998" y="2678976"/>
                </a:cubicBezTo>
                <a:cubicBezTo>
                  <a:pt x="237998" y="2690000"/>
                  <a:pt x="239981" y="2698821"/>
                  <a:pt x="247914" y="2703231"/>
                </a:cubicBezTo>
                <a:cubicBezTo>
                  <a:pt x="261798" y="2709846"/>
                  <a:pt x="275681" y="2714256"/>
                  <a:pt x="291547" y="2709846"/>
                </a:cubicBezTo>
                <a:cubicBezTo>
                  <a:pt x="295514" y="2709846"/>
                  <a:pt x="297498" y="2701026"/>
                  <a:pt x="295514" y="2696616"/>
                </a:cubicBezTo>
                <a:cubicBezTo>
                  <a:pt x="295514" y="2690001"/>
                  <a:pt x="295514" y="2681181"/>
                  <a:pt x="299481" y="2676771"/>
                </a:cubicBezTo>
                <a:cubicBezTo>
                  <a:pt x="305431" y="2670156"/>
                  <a:pt x="313364" y="2654722"/>
                  <a:pt x="319314" y="2667951"/>
                </a:cubicBezTo>
                <a:cubicBezTo>
                  <a:pt x="335181" y="2692206"/>
                  <a:pt x="355014" y="2692206"/>
                  <a:pt x="376830" y="2692206"/>
                </a:cubicBezTo>
                <a:cubicBezTo>
                  <a:pt x="388730" y="2694411"/>
                  <a:pt x="400630" y="2696616"/>
                  <a:pt x="410546" y="2707641"/>
                </a:cubicBezTo>
                <a:cubicBezTo>
                  <a:pt x="448229" y="2747330"/>
                  <a:pt x="477979" y="2745125"/>
                  <a:pt x="505746" y="2696616"/>
                </a:cubicBezTo>
                <a:cubicBezTo>
                  <a:pt x="513679" y="2683386"/>
                  <a:pt x="523595" y="2678976"/>
                  <a:pt x="533512" y="2692206"/>
                </a:cubicBezTo>
                <a:cubicBezTo>
                  <a:pt x="557312" y="2718666"/>
                  <a:pt x="587061" y="2727486"/>
                  <a:pt x="618794" y="2729690"/>
                </a:cubicBezTo>
                <a:cubicBezTo>
                  <a:pt x="634661" y="2731896"/>
                  <a:pt x="650527" y="2729690"/>
                  <a:pt x="668377" y="2731895"/>
                </a:cubicBezTo>
                <a:cubicBezTo>
                  <a:pt x="698127" y="2736305"/>
                  <a:pt x="723910" y="2736305"/>
                  <a:pt x="735810" y="2696616"/>
                </a:cubicBezTo>
                <a:cubicBezTo>
                  <a:pt x="735810" y="2712051"/>
                  <a:pt x="733827" y="2723076"/>
                  <a:pt x="739777" y="2736305"/>
                </a:cubicBezTo>
                <a:cubicBezTo>
                  <a:pt x="745727" y="2753945"/>
                  <a:pt x="759610" y="2760560"/>
                  <a:pt x="773493" y="2760560"/>
                </a:cubicBezTo>
                <a:cubicBezTo>
                  <a:pt x="789360" y="2758355"/>
                  <a:pt x="779443" y="2742920"/>
                  <a:pt x="781426" y="2734101"/>
                </a:cubicBezTo>
                <a:cubicBezTo>
                  <a:pt x="783410" y="2720871"/>
                  <a:pt x="791343" y="2712051"/>
                  <a:pt x="803243" y="2718666"/>
                </a:cubicBezTo>
                <a:cubicBezTo>
                  <a:pt x="819110" y="2727486"/>
                  <a:pt x="832993" y="2727485"/>
                  <a:pt x="850842" y="2725281"/>
                </a:cubicBezTo>
                <a:cubicBezTo>
                  <a:pt x="872659" y="2718666"/>
                  <a:pt x="894475" y="2718665"/>
                  <a:pt x="914308" y="2736305"/>
                </a:cubicBezTo>
                <a:cubicBezTo>
                  <a:pt x="926208" y="2747330"/>
                  <a:pt x="938108" y="2745125"/>
                  <a:pt x="948025" y="2734100"/>
                </a:cubicBezTo>
                <a:cubicBezTo>
                  <a:pt x="953975" y="2727485"/>
                  <a:pt x="959925" y="2720871"/>
                  <a:pt x="963892" y="2716461"/>
                </a:cubicBezTo>
                <a:cubicBezTo>
                  <a:pt x="973808" y="2707641"/>
                  <a:pt x="979758" y="2692206"/>
                  <a:pt x="991658" y="2696616"/>
                </a:cubicBezTo>
                <a:cubicBezTo>
                  <a:pt x="1003558" y="2701026"/>
                  <a:pt x="1001575" y="2716461"/>
                  <a:pt x="1001574" y="2727485"/>
                </a:cubicBezTo>
                <a:cubicBezTo>
                  <a:pt x="1001574" y="2738510"/>
                  <a:pt x="1009508" y="2734100"/>
                  <a:pt x="1015458" y="2736305"/>
                </a:cubicBezTo>
                <a:cubicBezTo>
                  <a:pt x="1021407" y="2736305"/>
                  <a:pt x="1027358" y="2736305"/>
                  <a:pt x="1025374" y="2727485"/>
                </a:cubicBezTo>
                <a:cubicBezTo>
                  <a:pt x="1021408" y="2703231"/>
                  <a:pt x="1033307" y="2696616"/>
                  <a:pt x="1051157" y="2694411"/>
                </a:cubicBezTo>
                <a:cubicBezTo>
                  <a:pt x="1069007" y="2692206"/>
                  <a:pt x="1070990" y="2683386"/>
                  <a:pt x="1059090" y="2667951"/>
                </a:cubicBezTo>
                <a:cubicBezTo>
                  <a:pt x="1057107" y="2663542"/>
                  <a:pt x="1051158" y="2661337"/>
                  <a:pt x="1045207" y="2659131"/>
                </a:cubicBezTo>
                <a:cubicBezTo>
                  <a:pt x="993641" y="2632672"/>
                  <a:pt x="938108" y="2619442"/>
                  <a:pt x="880592" y="2612828"/>
                </a:cubicBezTo>
                <a:cubicBezTo>
                  <a:pt x="834976" y="2606213"/>
                  <a:pt x="793326" y="2595188"/>
                  <a:pt x="755643" y="2562113"/>
                </a:cubicBezTo>
                <a:cubicBezTo>
                  <a:pt x="733827" y="2542269"/>
                  <a:pt x="717960" y="2515809"/>
                  <a:pt x="704077" y="2487145"/>
                </a:cubicBezTo>
                <a:cubicBezTo>
                  <a:pt x="690194" y="2513604"/>
                  <a:pt x="680277" y="2515809"/>
                  <a:pt x="660444" y="2493759"/>
                </a:cubicBezTo>
                <a:cubicBezTo>
                  <a:pt x="654494" y="2487145"/>
                  <a:pt x="650528" y="2476120"/>
                  <a:pt x="652511" y="2465095"/>
                </a:cubicBezTo>
                <a:cubicBezTo>
                  <a:pt x="654494" y="2445250"/>
                  <a:pt x="640611" y="2438635"/>
                  <a:pt x="626728" y="2436430"/>
                </a:cubicBezTo>
                <a:cubicBezTo>
                  <a:pt x="612845" y="2432021"/>
                  <a:pt x="606895" y="2443045"/>
                  <a:pt x="600945" y="2454070"/>
                </a:cubicBezTo>
                <a:cubicBezTo>
                  <a:pt x="596978" y="2465095"/>
                  <a:pt x="596978" y="2478325"/>
                  <a:pt x="585078" y="2491555"/>
                </a:cubicBezTo>
                <a:cubicBezTo>
                  <a:pt x="591028" y="2465095"/>
                  <a:pt x="579128" y="2458480"/>
                  <a:pt x="563262" y="2454070"/>
                </a:cubicBezTo>
                <a:cubicBezTo>
                  <a:pt x="549379" y="2451865"/>
                  <a:pt x="533512" y="2440840"/>
                  <a:pt x="535495" y="2427611"/>
                </a:cubicBezTo>
                <a:cubicBezTo>
                  <a:pt x="539462" y="2403356"/>
                  <a:pt x="541445" y="2379101"/>
                  <a:pt x="555328" y="2359257"/>
                </a:cubicBezTo>
                <a:cubicBezTo>
                  <a:pt x="563262" y="2348232"/>
                  <a:pt x="571195" y="2346027"/>
                  <a:pt x="585078" y="2348232"/>
                </a:cubicBezTo>
                <a:cubicBezTo>
                  <a:pt x="594995" y="2352642"/>
                  <a:pt x="598961" y="2357052"/>
                  <a:pt x="596978" y="2370282"/>
                </a:cubicBezTo>
                <a:cubicBezTo>
                  <a:pt x="596978" y="2379101"/>
                  <a:pt x="602928" y="2383511"/>
                  <a:pt x="608878" y="2383511"/>
                </a:cubicBezTo>
                <a:cubicBezTo>
                  <a:pt x="632677" y="2381306"/>
                  <a:pt x="646561" y="2394536"/>
                  <a:pt x="660444" y="2409971"/>
                </a:cubicBezTo>
                <a:cubicBezTo>
                  <a:pt x="674327" y="2423201"/>
                  <a:pt x="690194" y="2427611"/>
                  <a:pt x="704077" y="2412176"/>
                </a:cubicBezTo>
                <a:cubicBezTo>
                  <a:pt x="713993" y="2401151"/>
                  <a:pt x="717960" y="2405561"/>
                  <a:pt x="715977" y="2418791"/>
                </a:cubicBezTo>
                <a:cubicBezTo>
                  <a:pt x="715977" y="2427611"/>
                  <a:pt x="719944" y="2429816"/>
                  <a:pt x="727877" y="2434225"/>
                </a:cubicBezTo>
                <a:cubicBezTo>
                  <a:pt x="761593" y="2447455"/>
                  <a:pt x="797293" y="2447455"/>
                  <a:pt x="831009" y="2434226"/>
                </a:cubicBezTo>
                <a:cubicBezTo>
                  <a:pt x="848859" y="2425406"/>
                  <a:pt x="866709" y="2425406"/>
                  <a:pt x="884559" y="2429815"/>
                </a:cubicBezTo>
                <a:cubicBezTo>
                  <a:pt x="900425" y="2434226"/>
                  <a:pt x="914308" y="2445250"/>
                  <a:pt x="926208" y="2456275"/>
                </a:cubicBezTo>
                <a:cubicBezTo>
                  <a:pt x="932158" y="2462890"/>
                  <a:pt x="936125" y="2471710"/>
                  <a:pt x="946041" y="2465095"/>
                </a:cubicBezTo>
                <a:cubicBezTo>
                  <a:pt x="955958" y="2458480"/>
                  <a:pt x="955958" y="2449660"/>
                  <a:pt x="953975" y="2438635"/>
                </a:cubicBezTo>
                <a:cubicBezTo>
                  <a:pt x="951991" y="2429815"/>
                  <a:pt x="948025" y="2423201"/>
                  <a:pt x="950008" y="2414381"/>
                </a:cubicBezTo>
                <a:cubicBezTo>
                  <a:pt x="950008" y="2390126"/>
                  <a:pt x="940092" y="2379101"/>
                  <a:pt x="920258" y="2374691"/>
                </a:cubicBezTo>
                <a:cubicBezTo>
                  <a:pt x="884559" y="2365872"/>
                  <a:pt x="852826" y="2354847"/>
                  <a:pt x="819109" y="2341617"/>
                </a:cubicBezTo>
                <a:cubicBezTo>
                  <a:pt x="799276" y="2330592"/>
                  <a:pt x="797293" y="2319567"/>
                  <a:pt x="811176" y="2301928"/>
                </a:cubicBezTo>
                <a:cubicBezTo>
                  <a:pt x="813159" y="2301928"/>
                  <a:pt x="813159" y="2299723"/>
                  <a:pt x="813159" y="2297518"/>
                </a:cubicBezTo>
                <a:cubicBezTo>
                  <a:pt x="817126" y="2275468"/>
                  <a:pt x="831009" y="2262238"/>
                  <a:pt x="844892" y="2251214"/>
                </a:cubicBezTo>
                <a:cubicBezTo>
                  <a:pt x="854809" y="2242393"/>
                  <a:pt x="858776" y="2246804"/>
                  <a:pt x="860759" y="2255623"/>
                </a:cubicBezTo>
                <a:cubicBezTo>
                  <a:pt x="864726" y="2275468"/>
                  <a:pt x="854809" y="2284288"/>
                  <a:pt x="838942" y="2286493"/>
                </a:cubicBezTo>
                <a:cubicBezTo>
                  <a:pt x="842909" y="2297518"/>
                  <a:pt x="848859" y="2306338"/>
                  <a:pt x="858776" y="2306338"/>
                </a:cubicBezTo>
                <a:cubicBezTo>
                  <a:pt x="864726" y="2306338"/>
                  <a:pt x="866709" y="2297518"/>
                  <a:pt x="868692" y="2290903"/>
                </a:cubicBezTo>
                <a:cubicBezTo>
                  <a:pt x="876626" y="2257828"/>
                  <a:pt x="884559" y="2251213"/>
                  <a:pt x="914309" y="2253419"/>
                </a:cubicBezTo>
                <a:cubicBezTo>
                  <a:pt x="942075" y="2257828"/>
                  <a:pt x="971824" y="2257829"/>
                  <a:pt x="999591" y="2253419"/>
                </a:cubicBezTo>
                <a:cubicBezTo>
                  <a:pt x="1037274" y="2246804"/>
                  <a:pt x="1045208" y="2255623"/>
                  <a:pt x="1039258" y="2297518"/>
                </a:cubicBezTo>
                <a:cubicBezTo>
                  <a:pt x="1039257" y="2299723"/>
                  <a:pt x="1039257" y="2301928"/>
                  <a:pt x="1039257" y="2304133"/>
                </a:cubicBezTo>
                <a:cubicBezTo>
                  <a:pt x="1037274" y="2310747"/>
                  <a:pt x="1031324" y="2319567"/>
                  <a:pt x="1041241" y="2323977"/>
                </a:cubicBezTo>
                <a:cubicBezTo>
                  <a:pt x="1051157" y="2326182"/>
                  <a:pt x="1061074" y="2330592"/>
                  <a:pt x="1067024" y="2317361"/>
                </a:cubicBezTo>
                <a:cubicBezTo>
                  <a:pt x="1070991" y="2308543"/>
                  <a:pt x="1074957" y="2301928"/>
                  <a:pt x="1076941" y="2293108"/>
                </a:cubicBezTo>
                <a:cubicBezTo>
                  <a:pt x="1084874" y="2279878"/>
                  <a:pt x="1092807" y="2277672"/>
                  <a:pt x="1104707" y="2286493"/>
                </a:cubicBezTo>
                <a:cubicBezTo>
                  <a:pt x="1116607" y="2293108"/>
                  <a:pt x="1114623" y="2304133"/>
                  <a:pt x="1106690" y="2312952"/>
                </a:cubicBezTo>
                <a:cubicBezTo>
                  <a:pt x="1104707" y="2317363"/>
                  <a:pt x="1102724" y="2319568"/>
                  <a:pt x="1100740" y="2323976"/>
                </a:cubicBezTo>
                <a:cubicBezTo>
                  <a:pt x="1096774" y="2328387"/>
                  <a:pt x="1096774" y="2335002"/>
                  <a:pt x="1100740" y="2339412"/>
                </a:cubicBezTo>
                <a:cubicBezTo>
                  <a:pt x="1106690" y="2343822"/>
                  <a:pt x="1108673" y="2337207"/>
                  <a:pt x="1112640" y="2335002"/>
                </a:cubicBezTo>
                <a:cubicBezTo>
                  <a:pt x="1120573" y="2328387"/>
                  <a:pt x="1126523" y="2319567"/>
                  <a:pt x="1130490" y="2308543"/>
                </a:cubicBezTo>
                <a:cubicBezTo>
                  <a:pt x="1144373" y="2279878"/>
                  <a:pt x="1156273" y="2275467"/>
                  <a:pt x="1182056" y="2290903"/>
                </a:cubicBezTo>
                <a:cubicBezTo>
                  <a:pt x="1193956" y="2297518"/>
                  <a:pt x="1205856" y="2306338"/>
                  <a:pt x="1217756" y="2312953"/>
                </a:cubicBezTo>
                <a:cubicBezTo>
                  <a:pt x="1225689" y="2317362"/>
                  <a:pt x="1235606" y="2319567"/>
                  <a:pt x="1243539" y="2308542"/>
                </a:cubicBezTo>
                <a:cubicBezTo>
                  <a:pt x="1253455" y="2295312"/>
                  <a:pt x="1259405" y="2279878"/>
                  <a:pt x="1279238" y="2282083"/>
                </a:cubicBezTo>
                <a:cubicBezTo>
                  <a:pt x="1291139" y="2284288"/>
                  <a:pt x="1299072" y="2279878"/>
                  <a:pt x="1308988" y="2288697"/>
                </a:cubicBezTo>
                <a:cubicBezTo>
                  <a:pt x="1358571" y="2335002"/>
                  <a:pt x="1414104" y="2346027"/>
                  <a:pt x="1475587" y="2332797"/>
                </a:cubicBezTo>
                <a:cubicBezTo>
                  <a:pt x="1485504" y="2330591"/>
                  <a:pt x="1493437" y="2332797"/>
                  <a:pt x="1501370" y="2339412"/>
                </a:cubicBezTo>
                <a:cubicBezTo>
                  <a:pt x="1519220" y="2359257"/>
                  <a:pt x="1541036" y="2361462"/>
                  <a:pt x="1564836" y="2357051"/>
                </a:cubicBezTo>
                <a:cubicBezTo>
                  <a:pt x="1598552" y="2348232"/>
                  <a:pt x="1628302" y="2337207"/>
                  <a:pt x="1658052" y="2319567"/>
                </a:cubicBezTo>
                <a:cubicBezTo>
                  <a:pt x="1671935" y="2310747"/>
                  <a:pt x="1685818" y="2301928"/>
                  <a:pt x="1701685" y="2304133"/>
                </a:cubicBezTo>
                <a:cubicBezTo>
                  <a:pt x="1753251" y="2317363"/>
                  <a:pt x="1808784" y="2317363"/>
                  <a:pt x="1856384" y="2346027"/>
                </a:cubicBezTo>
                <a:cubicBezTo>
                  <a:pt x="1866300" y="2352642"/>
                  <a:pt x="1874233" y="2350436"/>
                  <a:pt x="1884150" y="2341617"/>
                </a:cubicBezTo>
                <a:cubicBezTo>
                  <a:pt x="1888117" y="2337206"/>
                  <a:pt x="1892083" y="2332797"/>
                  <a:pt x="1896050" y="2330592"/>
                </a:cubicBezTo>
                <a:cubicBezTo>
                  <a:pt x="1905966" y="2328387"/>
                  <a:pt x="1903983" y="2323977"/>
                  <a:pt x="1902000" y="2317363"/>
                </a:cubicBezTo>
                <a:cubicBezTo>
                  <a:pt x="1898033" y="2304133"/>
                  <a:pt x="1890100" y="2297518"/>
                  <a:pt x="1878200" y="2297518"/>
                </a:cubicBezTo>
                <a:cubicBezTo>
                  <a:pt x="1864317" y="2297518"/>
                  <a:pt x="1858367" y="2284288"/>
                  <a:pt x="1860350" y="2271058"/>
                </a:cubicBezTo>
                <a:cubicBezTo>
                  <a:pt x="1862334" y="2260034"/>
                  <a:pt x="1874233" y="2264443"/>
                  <a:pt x="1882167" y="2266649"/>
                </a:cubicBezTo>
                <a:cubicBezTo>
                  <a:pt x="1903983" y="2271059"/>
                  <a:pt x="1909933" y="2290903"/>
                  <a:pt x="1915883" y="2308543"/>
                </a:cubicBezTo>
                <a:cubicBezTo>
                  <a:pt x="1943649" y="2370281"/>
                  <a:pt x="1991249" y="2390125"/>
                  <a:pt x="2046782" y="2359256"/>
                </a:cubicBezTo>
                <a:cubicBezTo>
                  <a:pt x="2060665" y="2352642"/>
                  <a:pt x="2074548" y="2348232"/>
                  <a:pt x="2088431" y="2350436"/>
                </a:cubicBezTo>
                <a:cubicBezTo>
                  <a:pt x="2098348" y="2350436"/>
                  <a:pt x="2102315" y="2352642"/>
                  <a:pt x="2102315" y="2363666"/>
                </a:cubicBezTo>
                <a:cubicBezTo>
                  <a:pt x="2104298" y="2383511"/>
                  <a:pt x="2110248" y="2390126"/>
                  <a:pt x="2128098" y="2383512"/>
                </a:cubicBezTo>
                <a:cubicBezTo>
                  <a:pt x="2161814" y="2372486"/>
                  <a:pt x="2193547" y="2372486"/>
                  <a:pt x="2227263" y="2372486"/>
                </a:cubicBezTo>
                <a:lnTo>
                  <a:pt x="2262228" y="2367847"/>
                </a:lnTo>
                <a:lnTo>
                  <a:pt x="2243952" y="2361879"/>
                </a:lnTo>
                <a:cubicBezTo>
                  <a:pt x="2210236" y="2349962"/>
                  <a:pt x="2176519" y="2340031"/>
                  <a:pt x="2140819" y="2345988"/>
                </a:cubicBezTo>
                <a:cubicBezTo>
                  <a:pt x="2126936" y="2347975"/>
                  <a:pt x="2119003" y="2344003"/>
                  <a:pt x="2113053" y="2334072"/>
                </a:cubicBezTo>
                <a:cubicBezTo>
                  <a:pt x="2105119" y="2322154"/>
                  <a:pt x="2095203" y="2308252"/>
                  <a:pt x="2079337" y="2312224"/>
                </a:cubicBezTo>
                <a:cubicBezTo>
                  <a:pt x="2045619" y="2320168"/>
                  <a:pt x="2017854" y="2306266"/>
                  <a:pt x="1994054" y="2282431"/>
                </a:cubicBezTo>
                <a:cubicBezTo>
                  <a:pt x="1958354" y="2248665"/>
                  <a:pt x="1914722" y="2236749"/>
                  <a:pt x="1867122" y="2250652"/>
                </a:cubicBezTo>
                <a:cubicBezTo>
                  <a:pt x="1849272" y="2254624"/>
                  <a:pt x="1843322" y="2250652"/>
                  <a:pt x="1843322" y="2232776"/>
                </a:cubicBezTo>
                <a:cubicBezTo>
                  <a:pt x="1843322" y="2226818"/>
                  <a:pt x="1843322" y="2220859"/>
                  <a:pt x="1841339" y="2216887"/>
                </a:cubicBezTo>
                <a:cubicBezTo>
                  <a:pt x="1815556" y="2175177"/>
                  <a:pt x="1789773" y="2135452"/>
                  <a:pt x="1736223" y="2125522"/>
                </a:cubicBezTo>
                <a:cubicBezTo>
                  <a:pt x="1724323" y="2123536"/>
                  <a:pt x="1726307" y="2117577"/>
                  <a:pt x="1730273" y="2109631"/>
                </a:cubicBezTo>
                <a:cubicBezTo>
                  <a:pt x="1732257" y="2105660"/>
                  <a:pt x="1736223" y="2101688"/>
                  <a:pt x="1740190" y="2097715"/>
                </a:cubicBezTo>
                <a:cubicBezTo>
                  <a:pt x="1748123" y="2089770"/>
                  <a:pt x="1756056" y="2083812"/>
                  <a:pt x="1748123" y="2071895"/>
                </a:cubicBezTo>
                <a:cubicBezTo>
                  <a:pt x="1742173" y="2059978"/>
                  <a:pt x="1732256" y="2067922"/>
                  <a:pt x="1722340" y="2069909"/>
                </a:cubicBezTo>
                <a:cubicBezTo>
                  <a:pt x="1702507" y="2075866"/>
                  <a:pt x="1680691" y="2081826"/>
                  <a:pt x="1664824" y="2069908"/>
                </a:cubicBezTo>
                <a:cubicBezTo>
                  <a:pt x="1644991" y="2056005"/>
                  <a:pt x="1635074" y="2061964"/>
                  <a:pt x="1621191" y="2077853"/>
                </a:cubicBezTo>
                <a:cubicBezTo>
                  <a:pt x="1617224" y="2081826"/>
                  <a:pt x="1613258" y="2085798"/>
                  <a:pt x="1607308" y="2087784"/>
                </a:cubicBezTo>
                <a:cubicBezTo>
                  <a:pt x="1601357" y="2093742"/>
                  <a:pt x="1595408" y="2095729"/>
                  <a:pt x="1587474" y="2087784"/>
                </a:cubicBezTo>
                <a:cubicBezTo>
                  <a:pt x="1581525" y="2081826"/>
                  <a:pt x="1581524" y="2073881"/>
                  <a:pt x="1587475" y="2067923"/>
                </a:cubicBezTo>
                <a:cubicBezTo>
                  <a:pt x="1593424" y="2059978"/>
                  <a:pt x="1595408" y="2052033"/>
                  <a:pt x="1603341" y="2046074"/>
                </a:cubicBezTo>
                <a:cubicBezTo>
                  <a:pt x="1607308" y="2044088"/>
                  <a:pt x="1611274" y="2042102"/>
                  <a:pt x="1609291" y="2036143"/>
                </a:cubicBezTo>
                <a:cubicBezTo>
                  <a:pt x="1607308" y="2032171"/>
                  <a:pt x="1601358" y="2034157"/>
                  <a:pt x="1597391" y="2034157"/>
                </a:cubicBezTo>
                <a:cubicBezTo>
                  <a:pt x="1591441" y="2034157"/>
                  <a:pt x="1587474" y="2034157"/>
                  <a:pt x="1583508" y="2038130"/>
                </a:cubicBezTo>
                <a:cubicBezTo>
                  <a:pt x="1579541" y="2042102"/>
                  <a:pt x="1575575" y="2042102"/>
                  <a:pt x="1571608" y="2038129"/>
                </a:cubicBezTo>
                <a:lnTo>
                  <a:pt x="1557407" y="2028648"/>
                </a:lnTo>
                <a:lnTo>
                  <a:pt x="1538062" y="2033198"/>
                </a:lnTo>
                <a:cubicBezTo>
                  <a:pt x="1525170" y="2032371"/>
                  <a:pt x="1512279" y="2027410"/>
                  <a:pt x="1499387" y="2017488"/>
                </a:cubicBezTo>
                <a:cubicBezTo>
                  <a:pt x="1493437" y="2010873"/>
                  <a:pt x="1487487" y="2008668"/>
                  <a:pt x="1479554" y="2013078"/>
                </a:cubicBezTo>
                <a:cubicBezTo>
                  <a:pt x="1445837" y="2026307"/>
                  <a:pt x="1388321" y="2004257"/>
                  <a:pt x="1370471" y="1971183"/>
                </a:cubicBezTo>
                <a:cubicBezTo>
                  <a:pt x="1354605" y="1988823"/>
                  <a:pt x="1334771" y="1991028"/>
                  <a:pt x="1316921" y="1984413"/>
                </a:cubicBezTo>
                <a:lnTo>
                  <a:pt x="1306165" y="1981442"/>
                </a:lnTo>
                <a:lnTo>
                  <a:pt x="1305596" y="1982268"/>
                </a:lnTo>
                <a:cubicBezTo>
                  <a:pt x="1300390" y="1985992"/>
                  <a:pt x="1293944" y="1987482"/>
                  <a:pt x="1286011" y="1986488"/>
                </a:cubicBezTo>
                <a:lnTo>
                  <a:pt x="1286011" y="1975875"/>
                </a:lnTo>
                <a:lnTo>
                  <a:pt x="1277007" y="1973388"/>
                </a:lnTo>
                <a:cubicBezTo>
                  <a:pt x="1263372" y="1971183"/>
                  <a:pt x="1249489" y="1970080"/>
                  <a:pt x="1235605" y="1968978"/>
                </a:cubicBezTo>
                <a:cubicBezTo>
                  <a:pt x="1197923" y="1964569"/>
                  <a:pt x="1176106" y="1951339"/>
                  <a:pt x="1166189" y="1905035"/>
                </a:cubicBezTo>
                <a:cubicBezTo>
                  <a:pt x="1166189" y="1900625"/>
                  <a:pt x="1164206" y="1898420"/>
                  <a:pt x="1164206" y="1894009"/>
                </a:cubicBezTo>
                <a:cubicBezTo>
                  <a:pt x="1160240" y="1878574"/>
                  <a:pt x="1152306" y="1876370"/>
                  <a:pt x="1142390" y="1887395"/>
                </a:cubicBezTo>
                <a:cubicBezTo>
                  <a:pt x="1134457" y="1896215"/>
                  <a:pt x="1126523" y="1905035"/>
                  <a:pt x="1116607" y="1913854"/>
                </a:cubicBezTo>
                <a:cubicBezTo>
                  <a:pt x="1080907" y="1946929"/>
                  <a:pt x="1041241" y="1935904"/>
                  <a:pt x="1019425" y="1889600"/>
                </a:cubicBezTo>
                <a:cubicBezTo>
                  <a:pt x="1011491" y="1869755"/>
                  <a:pt x="999591" y="1852115"/>
                  <a:pt x="981741" y="1838886"/>
                </a:cubicBezTo>
                <a:cubicBezTo>
                  <a:pt x="965875" y="1825656"/>
                  <a:pt x="950008" y="1812426"/>
                  <a:pt x="940092" y="1792581"/>
                </a:cubicBezTo>
                <a:cubicBezTo>
                  <a:pt x="928191" y="1814631"/>
                  <a:pt x="940092" y="1841091"/>
                  <a:pt x="928192" y="1863140"/>
                </a:cubicBezTo>
                <a:cubicBezTo>
                  <a:pt x="910342" y="1834476"/>
                  <a:pt x="910342" y="1834476"/>
                  <a:pt x="882575" y="1849909"/>
                </a:cubicBezTo>
                <a:cubicBezTo>
                  <a:pt x="870676" y="1854320"/>
                  <a:pt x="862742" y="1856526"/>
                  <a:pt x="850842" y="1849910"/>
                </a:cubicBezTo>
                <a:cubicBezTo>
                  <a:pt x="819110" y="1834476"/>
                  <a:pt x="787376" y="1823451"/>
                  <a:pt x="755644" y="1812426"/>
                </a:cubicBezTo>
                <a:cubicBezTo>
                  <a:pt x="658461" y="1777147"/>
                  <a:pt x="559295" y="1755097"/>
                  <a:pt x="464096" y="1713203"/>
                </a:cubicBezTo>
                <a:cubicBezTo>
                  <a:pt x="456163" y="1710998"/>
                  <a:pt x="444262" y="1710998"/>
                  <a:pt x="444263" y="1699973"/>
                </a:cubicBezTo>
                <a:cubicBezTo>
                  <a:pt x="442280" y="1688948"/>
                  <a:pt x="452196" y="1684539"/>
                  <a:pt x="458146" y="1677923"/>
                </a:cubicBezTo>
                <a:cubicBezTo>
                  <a:pt x="464096" y="1673514"/>
                  <a:pt x="472029" y="1669104"/>
                  <a:pt x="468063" y="1660284"/>
                </a:cubicBezTo>
                <a:cubicBezTo>
                  <a:pt x="466079" y="1649259"/>
                  <a:pt x="458146" y="1644849"/>
                  <a:pt x="450213" y="1642644"/>
                </a:cubicBezTo>
                <a:cubicBezTo>
                  <a:pt x="444263" y="1642644"/>
                  <a:pt x="438313" y="1642643"/>
                  <a:pt x="432363" y="1642643"/>
                </a:cubicBezTo>
                <a:cubicBezTo>
                  <a:pt x="404596" y="1640439"/>
                  <a:pt x="388730" y="1622799"/>
                  <a:pt x="388730" y="1591930"/>
                </a:cubicBezTo>
                <a:cubicBezTo>
                  <a:pt x="388730" y="1580905"/>
                  <a:pt x="388730" y="1569880"/>
                  <a:pt x="392696" y="1558856"/>
                </a:cubicBezTo>
                <a:cubicBezTo>
                  <a:pt x="394680" y="1545626"/>
                  <a:pt x="386747" y="1539011"/>
                  <a:pt x="374846" y="1543421"/>
                </a:cubicBezTo>
                <a:cubicBezTo>
                  <a:pt x="353030" y="1550036"/>
                  <a:pt x="343114" y="1567675"/>
                  <a:pt x="345097" y="1598545"/>
                </a:cubicBezTo>
                <a:cubicBezTo>
                  <a:pt x="331214" y="1580905"/>
                  <a:pt x="321297" y="1565469"/>
                  <a:pt x="315347" y="1547830"/>
                </a:cubicBezTo>
                <a:cubicBezTo>
                  <a:pt x="309397" y="1530191"/>
                  <a:pt x="315347" y="1490502"/>
                  <a:pt x="329231" y="1477272"/>
                </a:cubicBezTo>
                <a:cubicBezTo>
                  <a:pt x="347080" y="1461837"/>
                  <a:pt x="364930" y="1472862"/>
                  <a:pt x="378813" y="1481682"/>
                </a:cubicBezTo>
                <a:cubicBezTo>
                  <a:pt x="398647" y="1494912"/>
                  <a:pt x="420463" y="1503732"/>
                  <a:pt x="444263" y="1503732"/>
                </a:cubicBezTo>
                <a:cubicBezTo>
                  <a:pt x="458146" y="1503731"/>
                  <a:pt x="474012" y="1503731"/>
                  <a:pt x="489879" y="1503732"/>
                </a:cubicBezTo>
                <a:cubicBezTo>
                  <a:pt x="555329" y="1503732"/>
                  <a:pt x="618795" y="1514756"/>
                  <a:pt x="670361" y="1567675"/>
                </a:cubicBezTo>
                <a:cubicBezTo>
                  <a:pt x="690194" y="1587520"/>
                  <a:pt x="702094" y="1580905"/>
                  <a:pt x="712011" y="1554445"/>
                </a:cubicBezTo>
                <a:cubicBezTo>
                  <a:pt x="713994" y="1550036"/>
                  <a:pt x="710027" y="1543421"/>
                  <a:pt x="715977" y="1541216"/>
                </a:cubicBezTo>
                <a:cubicBezTo>
                  <a:pt x="721927" y="1541216"/>
                  <a:pt x="725894" y="1545625"/>
                  <a:pt x="727877" y="1550035"/>
                </a:cubicBezTo>
                <a:cubicBezTo>
                  <a:pt x="729860" y="1554446"/>
                  <a:pt x="731844" y="1558856"/>
                  <a:pt x="733827" y="1561061"/>
                </a:cubicBezTo>
                <a:cubicBezTo>
                  <a:pt x="739777" y="1572085"/>
                  <a:pt x="747710" y="1580905"/>
                  <a:pt x="757627" y="1569880"/>
                </a:cubicBezTo>
                <a:cubicBezTo>
                  <a:pt x="769527" y="1558856"/>
                  <a:pt x="753660" y="1556651"/>
                  <a:pt x="749693" y="1550036"/>
                </a:cubicBezTo>
                <a:cubicBezTo>
                  <a:pt x="749694" y="1547831"/>
                  <a:pt x="747710" y="1547831"/>
                  <a:pt x="747710" y="1545625"/>
                </a:cubicBezTo>
                <a:cubicBezTo>
                  <a:pt x="743743" y="1541216"/>
                  <a:pt x="741760" y="1534601"/>
                  <a:pt x="745727" y="1530191"/>
                </a:cubicBezTo>
                <a:cubicBezTo>
                  <a:pt x="749693" y="1523576"/>
                  <a:pt x="753660" y="1523576"/>
                  <a:pt x="759610" y="1527986"/>
                </a:cubicBezTo>
                <a:cubicBezTo>
                  <a:pt x="783410" y="1541215"/>
                  <a:pt x="805226" y="1532396"/>
                  <a:pt x="821093" y="1508140"/>
                </a:cubicBezTo>
                <a:cubicBezTo>
                  <a:pt x="825059" y="1503732"/>
                  <a:pt x="832992" y="1499321"/>
                  <a:pt x="832992" y="1492706"/>
                </a:cubicBezTo>
                <a:cubicBezTo>
                  <a:pt x="832993" y="1468452"/>
                  <a:pt x="811176" y="1444198"/>
                  <a:pt x="791343" y="1448608"/>
                </a:cubicBezTo>
                <a:cubicBezTo>
                  <a:pt x="751677" y="1457426"/>
                  <a:pt x="713994" y="1450812"/>
                  <a:pt x="676311" y="1430968"/>
                </a:cubicBezTo>
                <a:cubicBezTo>
                  <a:pt x="662427" y="1426558"/>
                  <a:pt x="648544" y="1422148"/>
                  <a:pt x="636644" y="1433173"/>
                </a:cubicBezTo>
                <a:cubicBezTo>
                  <a:pt x="626728" y="1439788"/>
                  <a:pt x="622761" y="1437583"/>
                  <a:pt x="620777" y="1424353"/>
                </a:cubicBezTo>
                <a:cubicBezTo>
                  <a:pt x="618795" y="1406713"/>
                  <a:pt x="608878" y="1395688"/>
                  <a:pt x="593011" y="1391278"/>
                </a:cubicBezTo>
                <a:cubicBezTo>
                  <a:pt x="577145" y="1384664"/>
                  <a:pt x="559295" y="1378048"/>
                  <a:pt x="541445" y="1371433"/>
                </a:cubicBezTo>
                <a:cubicBezTo>
                  <a:pt x="525579" y="1367024"/>
                  <a:pt x="519629" y="1353794"/>
                  <a:pt x="521612" y="1336154"/>
                </a:cubicBezTo>
                <a:cubicBezTo>
                  <a:pt x="521612" y="1333949"/>
                  <a:pt x="521612" y="1329539"/>
                  <a:pt x="523595" y="1325129"/>
                </a:cubicBezTo>
                <a:cubicBezTo>
                  <a:pt x="523595" y="1314105"/>
                  <a:pt x="517645" y="1305285"/>
                  <a:pt x="507729" y="1305285"/>
                </a:cubicBezTo>
                <a:cubicBezTo>
                  <a:pt x="499795" y="1303080"/>
                  <a:pt x="499795" y="1314105"/>
                  <a:pt x="499796" y="1322924"/>
                </a:cubicBezTo>
                <a:cubicBezTo>
                  <a:pt x="497812" y="1331744"/>
                  <a:pt x="497812" y="1340564"/>
                  <a:pt x="485912" y="1342769"/>
                </a:cubicBezTo>
                <a:cubicBezTo>
                  <a:pt x="468062" y="1342769"/>
                  <a:pt x="452196" y="1320720"/>
                  <a:pt x="456163" y="1300875"/>
                </a:cubicBezTo>
                <a:cubicBezTo>
                  <a:pt x="456163" y="1294260"/>
                  <a:pt x="460129" y="1289849"/>
                  <a:pt x="456163" y="1283235"/>
                </a:cubicBezTo>
                <a:cubicBezTo>
                  <a:pt x="450212" y="1283235"/>
                  <a:pt x="450212" y="1289850"/>
                  <a:pt x="446246" y="1292055"/>
                </a:cubicBezTo>
                <a:cubicBezTo>
                  <a:pt x="436330" y="1305285"/>
                  <a:pt x="428396" y="1305285"/>
                  <a:pt x="420463" y="1289850"/>
                </a:cubicBezTo>
                <a:cubicBezTo>
                  <a:pt x="410546" y="1265596"/>
                  <a:pt x="394680" y="1247956"/>
                  <a:pt x="378813" y="1232521"/>
                </a:cubicBezTo>
                <a:cubicBezTo>
                  <a:pt x="360963" y="1212676"/>
                  <a:pt x="345097" y="1190627"/>
                  <a:pt x="343114" y="1159758"/>
                </a:cubicBezTo>
                <a:cubicBezTo>
                  <a:pt x="341131" y="1148732"/>
                  <a:pt x="337164" y="1135502"/>
                  <a:pt x="327247" y="1131093"/>
                </a:cubicBezTo>
                <a:cubicBezTo>
                  <a:pt x="287581" y="1109043"/>
                  <a:pt x="275681" y="1056124"/>
                  <a:pt x="237998" y="1029663"/>
                </a:cubicBezTo>
                <a:cubicBezTo>
                  <a:pt x="228081" y="1020845"/>
                  <a:pt x="230064" y="1009820"/>
                  <a:pt x="234031" y="998795"/>
                </a:cubicBezTo>
                <a:cubicBezTo>
                  <a:pt x="239981" y="987769"/>
                  <a:pt x="249898" y="994385"/>
                  <a:pt x="255848" y="1001000"/>
                </a:cubicBezTo>
                <a:cubicBezTo>
                  <a:pt x="267748" y="1012025"/>
                  <a:pt x="279648" y="1009820"/>
                  <a:pt x="291547" y="1001000"/>
                </a:cubicBezTo>
                <a:cubicBezTo>
                  <a:pt x="305431" y="989975"/>
                  <a:pt x="321297" y="985565"/>
                  <a:pt x="339147" y="985565"/>
                </a:cubicBezTo>
                <a:cubicBezTo>
                  <a:pt x="368897" y="987770"/>
                  <a:pt x="384763" y="1012025"/>
                  <a:pt x="376830" y="1042894"/>
                </a:cubicBezTo>
                <a:cubicBezTo>
                  <a:pt x="374847" y="1049509"/>
                  <a:pt x="372863" y="1058329"/>
                  <a:pt x="372863" y="1064943"/>
                </a:cubicBezTo>
                <a:cubicBezTo>
                  <a:pt x="372863" y="1067149"/>
                  <a:pt x="370880" y="1069354"/>
                  <a:pt x="370880" y="1069354"/>
                </a:cubicBezTo>
                <a:cubicBezTo>
                  <a:pt x="372863" y="1069354"/>
                  <a:pt x="372863" y="1069354"/>
                  <a:pt x="374846" y="1067149"/>
                </a:cubicBezTo>
                <a:cubicBezTo>
                  <a:pt x="382780" y="1067149"/>
                  <a:pt x="388730" y="1067149"/>
                  <a:pt x="396663" y="1069354"/>
                </a:cubicBezTo>
                <a:cubicBezTo>
                  <a:pt x="434346" y="1080378"/>
                  <a:pt x="446246" y="1073763"/>
                  <a:pt x="458146" y="1031870"/>
                </a:cubicBezTo>
                <a:cubicBezTo>
                  <a:pt x="462112" y="1012025"/>
                  <a:pt x="474013" y="1007615"/>
                  <a:pt x="491862" y="1012025"/>
                </a:cubicBezTo>
                <a:cubicBezTo>
                  <a:pt x="505746" y="1014230"/>
                  <a:pt x="513679" y="1023049"/>
                  <a:pt x="521612" y="1038484"/>
                </a:cubicBezTo>
                <a:cubicBezTo>
                  <a:pt x="543428" y="1082583"/>
                  <a:pt x="577145" y="1111248"/>
                  <a:pt x="622761" y="1122273"/>
                </a:cubicBezTo>
                <a:cubicBezTo>
                  <a:pt x="660444" y="1135502"/>
                  <a:pt x="660444" y="1135502"/>
                  <a:pt x="652511" y="1091403"/>
                </a:cubicBezTo>
                <a:cubicBezTo>
                  <a:pt x="648544" y="1067149"/>
                  <a:pt x="652511" y="1056124"/>
                  <a:pt x="670361" y="1047304"/>
                </a:cubicBezTo>
                <a:cubicBezTo>
                  <a:pt x="676311" y="1080379"/>
                  <a:pt x="682261" y="1086994"/>
                  <a:pt x="712011" y="1089198"/>
                </a:cubicBezTo>
                <a:cubicBezTo>
                  <a:pt x="731844" y="1089198"/>
                  <a:pt x="753660" y="1082584"/>
                  <a:pt x="767543" y="1104633"/>
                </a:cubicBezTo>
                <a:cubicBezTo>
                  <a:pt x="767543" y="1106838"/>
                  <a:pt x="769526" y="1106838"/>
                  <a:pt x="771510" y="1106838"/>
                </a:cubicBezTo>
                <a:cubicBezTo>
                  <a:pt x="795310" y="1098018"/>
                  <a:pt x="807210" y="1078174"/>
                  <a:pt x="809193" y="1049509"/>
                </a:cubicBezTo>
                <a:cubicBezTo>
                  <a:pt x="809193" y="1034074"/>
                  <a:pt x="809193" y="1018640"/>
                  <a:pt x="825059" y="1012025"/>
                </a:cubicBezTo>
                <a:cubicBezTo>
                  <a:pt x="827043" y="1009820"/>
                  <a:pt x="832992" y="1005409"/>
                  <a:pt x="832992" y="1012024"/>
                </a:cubicBezTo>
                <a:cubicBezTo>
                  <a:pt x="834977" y="1029664"/>
                  <a:pt x="848859" y="1031870"/>
                  <a:pt x="860759" y="1038484"/>
                </a:cubicBezTo>
                <a:cubicBezTo>
                  <a:pt x="874642" y="1045099"/>
                  <a:pt x="882576" y="1056124"/>
                  <a:pt x="880592" y="1073764"/>
                </a:cubicBezTo>
                <a:cubicBezTo>
                  <a:pt x="878609" y="1093609"/>
                  <a:pt x="886542" y="1109042"/>
                  <a:pt x="902409" y="1117863"/>
                </a:cubicBezTo>
                <a:cubicBezTo>
                  <a:pt x="916292" y="1128887"/>
                  <a:pt x="930175" y="1122272"/>
                  <a:pt x="944058" y="1111248"/>
                </a:cubicBezTo>
                <a:cubicBezTo>
                  <a:pt x="955958" y="1098019"/>
                  <a:pt x="959925" y="1106838"/>
                  <a:pt x="959925" y="1120068"/>
                </a:cubicBezTo>
                <a:cubicBezTo>
                  <a:pt x="959925" y="1139912"/>
                  <a:pt x="969841" y="1146528"/>
                  <a:pt x="985708" y="1142118"/>
                </a:cubicBezTo>
                <a:cubicBezTo>
                  <a:pt x="989674" y="1142118"/>
                  <a:pt x="993641" y="1142118"/>
                  <a:pt x="997608" y="1139912"/>
                </a:cubicBezTo>
                <a:cubicBezTo>
                  <a:pt x="1015458" y="1135503"/>
                  <a:pt x="1029341" y="1137708"/>
                  <a:pt x="1037274" y="1159757"/>
                </a:cubicBezTo>
                <a:cubicBezTo>
                  <a:pt x="1047190" y="1179602"/>
                  <a:pt x="1065041" y="1190627"/>
                  <a:pt x="1082890" y="1192832"/>
                </a:cubicBezTo>
                <a:cubicBezTo>
                  <a:pt x="1096773" y="1197242"/>
                  <a:pt x="1112640" y="1197242"/>
                  <a:pt x="1108673" y="1172987"/>
                </a:cubicBezTo>
                <a:cubicBezTo>
                  <a:pt x="1108673" y="1166372"/>
                  <a:pt x="1110657" y="1157552"/>
                  <a:pt x="1112640" y="1150937"/>
                </a:cubicBezTo>
                <a:cubicBezTo>
                  <a:pt x="1112640" y="1135503"/>
                  <a:pt x="1118590" y="1120068"/>
                  <a:pt x="1110657" y="1106838"/>
                </a:cubicBezTo>
                <a:cubicBezTo>
                  <a:pt x="1088840" y="1080378"/>
                  <a:pt x="1090823" y="1049509"/>
                  <a:pt x="1090824" y="1016435"/>
                </a:cubicBezTo>
                <a:cubicBezTo>
                  <a:pt x="1104707" y="1025254"/>
                  <a:pt x="1118590" y="1034074"/>
                  <a:pt x="1134457" y="1034074"/>
                </a:cubicBezTo>
                <a:cubicBezTo>
                  <a:pt x="1154290" y="1031869"/>
                  <a:pt x="1172140" y="1038485"/>
                  <a:pt x="1188006" y="1051713"/>
                </a:cubicBezTo>
                <a:cubicBezTo>
                  <a:pt x="1201889" y="1062739"/>
                  <a:pt x="1217756" y="1071559"/>
                  <a:pt x="1233622" y="1080379"/>
                </a:cubicBezTo>
                <a:cubicBezTo>
                  <a:pt x="1279238" y="1109043"/>
                  <a:pt x="1328822" y="1133297"/>
                  <a:pt x="1370471" y="1172987"/>
                </a:cubicBezTo>
                <a:cubicBezTo>
                  <a:pt x="1380388" y="1181807"/>
                  <a:pt x="1386337" y="1177397"/>
                  <a:pt x="1390304" y="1166372"/>
                </a:cubicBezTo>
                <a:cubicBezTo>
                  <a:pt x="1392287" y="1161962"/>
                  <a:pt x="1394271" y="1153143"/>
                  <a:pt x="1402204" y="1155347"/>
                </a:cubicBezTo>
                <a:cubicBezTo>
                  <a:pt x="1408154" y="1157552"/>
                  <a:pt x="1408154" y="1166372"/>
                  <a:pt x="1408154" y="1170782"/>
                </a:cubicBezTo>
                <a:cubicBezTo>
                  <a:pt x="1410138" y="1181807"/>
                  <a:pt x="1412121" y="1190627"/>
                  <a:pt x="1420054" y="1192832"/>
                </a:cubicBezTo>
                <a:cubicBezTo>
                  <a:pt x="1429970" y="1195036"/>
                  <a:pt x="1437904" y="1203856"/>
                  <a:pt x="1447821" y="1206061"/>
                </a:cubicBezTo>
                <a:cubicBezTo>
                  <a:pt x="1461704" y="1210470"/>
                  <a:pt x="1463687" y="1219291"/>
                  <a:pt x="1457737" y="1232521"/>
                </a:cubicBezTo>
                <a:cubicBezTo>
                  <a:pt x="1443854" y="1252366"/>
                  <a:pt x="1459720" y="1256775"/>
                  <a:pt x="1471620" y="1265596"/>
                </a:cubicBezTo>
                <a:cubicBezTo>
                  <a:pt x="1487487" y="1276620"/>
                  <a:pt x="1487487" y="1258980"/>
                  <a:pt x="1491453" y="1250160"/>
                </a:cubicBezTo>
                <a:cubicBezTo>
                  <a:pt x="1493437" y="1245751"/>
                  <a:pt x="1493437" y="1241340"/>
                  <a:pt x="1499387" y="1241341"/>
                </a:cubicBezTo>
                <a:cubicBezTo>
                  <a:pt x="1503353" y="1252366"/>
                  <a:pt x="1509303" y="1263390"/>
                  <a:pt x="1511287" y="1276620"/>
                </a:cubicBezTo>
                <a:cubicBezTo>
                  <a:pt x="1515253" y="1285440"/>
                  <a:pt x="1521203" y="1292055"/>
                  <a:pt x="1529136" y="1292055"/>
                </a:cubicBezTo>
                <a:cubicBezTo>
                  <a:pt x="1539053" y="1292055"/>
                  <a:pt x="1539053" y="1281030"/>
                  <a:pt x="1541036" y="1274415"/>
                </a:cubicBezTo>
                <a:cubicBezTo>
                  <a:pt x="1556903" y="1230316"/>
                  <a:pt x="1580703" y="1219291"/>
                  <a:pt x="1620369" y="1236931"/>
                </a:cubicBezTo>
                <a:cubicBezTo>
                  <a:pt x="1628302" y="1241341"/>
                  <a:pt x="1636236" y="1243546"/>
                  <a:pt x="1642186" y="1250161"/>
                </a:cubicBezTo>
                <a:cubicBezTo>
                  <a:pt x="1675902" y="1270005"/>
                  <a:pt x="1705651" y="1276620"/>
                  <a:pt x="1733418" y="1239136"/>
                </a:cubicBezTo>
                <a:cubicBezTo>
                  <a:pt x="1733418" y="1239136"/>
                  <a:pt x="1735401" y="1239136"/>
                  <a:pt x="1735401" y="1236930"/>
                </a:cubicBezTo>
                <a:cubicBezTo>
                  <a:pt x="1745318" y="1232521"/>
                  <a:pt x="1753251" y="1230316"/>
                  <a:pt x="1763168" y="1236930"/>
                </a:cubicBezTo>
                <a:cubicBezTo>
                  <a:pt x="1767134" y="1239136"/>
                  <a:pt x="1771101" y="1243546"/>
                  <a:pt x="1769117" y="1250160"/>
                </a:cubicBezTo>
                <a:cubicBezTo>
                  <a:pt x="1767134" y="1261185"/>
                  <a:pt x="1757218" y="1263391"/>
                  <a:pt x="1749284" y="1265594"/>
                </a:cubicBezTo>
                <a:cubicBezTo>
                  <a:pt x="1743334" y="1265595"/>
                  <a:pt x="1735401" y="1267800"/>
                  <a:pt x="1735401" y="1274415"/>
                </a:cubicBezTo>
                <a:cubicBezTo>
                  <a:pt x="1733418" y="1283235"/>
                  <a:pt x="1743334" y="1281030"/>
                  <a:pt x="1747301" y="1285440"/>
                </a:cubicBezTo>
                <a:cubicBezTo>
                  <a:pt x="1757218" y="1289850"/>
                  <a:pt x="1767135" y="1292055"/>
                  <a:pt x="1777051" y="1296465"/>
                </a:cubicBezTo>
                <a:cubicBezTo>
                  <a:pt x="1790934" y="1300875"/>
                  <a:pt x="1802834" y="1307490"/>
                  <a:pt x="1810767" y="1320719"/>
                </a:cubicBezTo>
                <a:cubicBezTo>
                  <a:pt x="1816717" y="1329539"/>
                  <a:pt x="1822667" y="1329539"/>
                  <a:pt x="1832584" y="1325128"/>
                </a:cubicBezTo>
                <a:cubicBezTo>
                  <a:pt x="1860350" y="1314105"/>
                  <a:pt x="1878200" y="1320720"/>
                  <a:pt x="1896050" y="1347179"/>
                </a:cubicBezTo>
                <a:cubicBezTo>
                  <a:pt x="1905966" y="1360409"/>
                  <a:pt x="1911916" y="1375844"/>
                  <a:pt x="1919849" y="1391278"/>
                </a:cubicBezTo>
                <a:cubicBezTo>
                  <a:pt x="1929766" y="1408918"/>
                  <a:pt x="1943649" y="1419943"/>
                  <a:pt x="1961499" y="1426558"/>
                </a:cubicBezTo>
                <a:cubicBezTo>
                  <a:pt x="1981332" y="1433173"/>
                  <a:pt x="1991249" y="1428763"/>
                  <a:pt x="2001166" y="1404508"/>
                </a:cubicBezTo>
                <a:cubicBezTo>
                  <a:pt x="2011082" y="1378049"/>
                  <a:pt x="2024966" y="1375844"/>
                  <a:pt x="2046782" y="1391278"/>
                </a:cubicBezTo>
                <a:cubicBezTo>
                  <a:pt x="2054715" y="1395688"/>
                  <a:pt x="2058682" y="1400098"/>
                  <a:pt x="2068598" y="1397893"/>
                </a:cubicBezTo>
                <a:cubicBezTo>
                  <a:pt x="2092398" y="1389073"/>
                  <a:pt x="2092398" y="1389073"/>
                  <a:pt x="2092398" y="1417738"/>
                </a:cubicBezTo>
                <a:cubicBezTo>
                  <a:pt x="2090414" y="1422148"/>
                  <a:pt x="2090415" y="1424353"/>
                  <a:pt x="2092398" y="1428763"/>
                </a:cubicBezTo>
                <a:cubicBezTo>
                  <a:pt x="2092398" y="1437582"/>
                  <a:pt x="2094381" y="1443646"/>
                  <a:pt x="2098348" y="1446678"/>
                </a:cubicBezTo>
                <a:lnTo>
                  <a:pt x="2110830" y="1446485"/>
                </a:lnTo>
                <a:lnTo>
                  <a:pt x="2111318" y="1445499"/>
                </a:lnTo>
                <a:cubicBezTo>
                  <a:pt x="2117020" y="1438796"/>
                  <a:pt x="2123962" y="1433334"/>
                  <a:pt x="2130903" y="1428368"/>
                </a:cubicBezTo>
                <a:cubicBezTo>
                  <a:pt x="2140820" y="1420423"/>
                  <a:pt x="2144786" y="1424396"/>
                  <a:pt x="2146769" y="1432341"/>
                </a:cubicBezTo>
                <a:lnTo>
                  <a:pt x="2146656" y="1432990"/>
                </a:lnTo>
                <a:lnTo>
                  <a:pt x="2151897" y="1430967"/>
                </a:lnTo>
                <a:cubicBezTo>
                  <a:pt x="2164789" y="1426557"/>
                  <a:pt x="2177805" y="1425317"/>
                  <a:pt x="2190262" y="1426764"/>
                </a:cubicBezTo>
                <a:lnTo>
                  <a:pt x="2200808" y="1430354"/>
                </a:lnTo>
                <a:lnTo>
                  <a:pt x="2285602" y="1430353"/>
                </a:lnTo>
                <a:cubicBezTo>
                  <a:pt x="2323285" y="1424395"/>
                  <a:pt x="2331218" y="1432340"/>
                  <a:pt x="2325268" y="1470078"/>
                </a:cubicBezTo>
                <a:cubicBezTo>
                  <a:pt x="2325268" y="1472064"/>
                  <a:pt x="2325268" y="1474050"/>
                  <a:pt x="2325268" y="1476037"/>
                </a:cubicBezTo>
                <a:cubicBezTo>
                  <a:pt x="2323285" y="1481995"/>
                  <a:pt x="2317335" y="1489940"/>
                  <a:pt x="2327252" y="1493912"/>
                </a:cubicBezTo>
                <a:cubicBezTo>
                  <a:pt x="2337168" y="1495899"/>
                  <a:pt x="2347084" y="1499871"/>
                  <a:pt x="2353035" y="1487954"/>
                </a:cubicBezTo>
                <a:cubicBezTo>
                  <a:pt x="2357001" y="1480009"/>
                  <a:pt x="2360968" y="1474050"/>
                  <a:pt x="2362951" y="1466106"/>
                </a:cubicBezTo>
                <a:cubicBezTo>
                  <a:pt x="2370884" y="1454188"/>
                  <a:pt x="2378818" y="1452202"/>
                  <a:pt x="2390718" y="1460147"/>
                </a:cubicBezTo>
                <a:cubicBezTo>
                  <a:pt x="2402618" y="1466106"/>
                  <a:pt x="2400634" y="1476037"/>
                  <a:pt x="2392701" y="1483981"/>
                </a:cubicBezTo>
                <a:cubicBezTo>
                  <a:pt x="2390717" y="1487954"/>
                  <a:pt x="2388734" y="1489940"/>
                  <a:pt x="2386751" y="1493913"/>
                </a:cubicBezTo>
                <a:cubicBezTo>
                  <a:pt x="2382784" y="1497885"/>
                  <a:pt x="2382784" y="1503843"/>
                  <a:pt x="2386751" y="1507816"/>
                </a:cubicBezTo>
                <a:cubicBezTo>
                  <a:pt x="2392701" y="1511788"/>
                  <a:pt x="2394684" y="1505830"/>
                  <a:pt x="2398651" y="1503843"/>
                </a:cubicBezTo>
                <a:cubicBezTo>
                  <a:pt x="2406584" y="1497885"/>
                  <a:pt x="2412534" y="1489940"/>
                  <a:pt x="2416500" y="1480009"/>
                </a:cubicBezTo>
                <a:cubicBezTo>
                  <a:pt x="2430384" y="1454188"/>
                  <a:pt x="2442284" y="1450216"/>
                  <a:pt x="2468067" y="1464120"/>
                </a:cubicBezTo>
                <a:cubicBezTo>
                  <a:pt x="2479967" y="1470077"/>
                  <a:pt x="2491867" y="1478022"/>
                  <a:pt x="2503766" y="1483982"/>
                </a:cubicBezTo>
                <a:cubicBezTo>
                  <a:pt x="2511700" y="1487953"/>
                  <a:pt x="2521616" y="1489940"/>
                  <a:pt x="2529549" y="1480008"/>
                </a:cubicBezTo>
                <a:cubicBezTo>
                  <a:pt x="2534508" y="1474051"/>
                  <a:pt x="2538474" y="1467596"/>
                  <a:pt x="2543681" y="1462878"/>
                </a:cubicBezTo>
                <a:lnTo>
                  <a:pt x="2548229" y="1461464"/>
                </a:lnTo>
                <a:lnTo>
                  <a:pt x="2554759" y="1453567"/>
                </a:lnTo>
                <a:cubicBezTo>
                  <a:pt x="2557610" y="1451639"/>
                  <a:pt x="2560770" y="1450674"/>
                  <a:pt x="2564334" y="1451432"/>
                </a:cubicBezTo>
                <a:lnTo>
                  <a:pt x="2571722" y="1456484"/>
                </a:lnTo>
                <a:lnTo>
                  <a:pt x="2578853" y="1456823"/>
                </a:lnTo>
                <a:lnTo>
                  <a:pt x="2580294" y="1455222"/>
                </a:lnTo>
                <a:cubicBezTo>
                  <a:pt x="2582277" y="1444197"/>
                  <a:pt x="2586244" y="1433172"/>
                  <a:pt x="2572361" y="1430968"/>
                </a:cubicBezTo>
                <a:cubicBezTo>
                  <a:pt x="2556494" y="1428763"/>
                  <a:pt x="2542611" y="1419943"/>
                  <a:pt x="2530711" y="1411123"/>
                </a:cubicBezTo>
                <a:cubicBezTo>
                  <a:pt x="2514844" y="1402303"/>
                  <a:pt x="2500961" y="1404507"/>
                  <a:pt x="2493028" y="1419943"/>
                </a:cubicBezTo>
                <a:cubicBezTo>
                  <a:pt x="2483111" y="1435377"/>
                  <a:pt x="2477161" y="1430968"/>
                  <a:pt x="2469228" y="1422148"/>
                </a:cubicBezTo>
                <a:cubicBezTo>
                  <a:pt x="2453361" y="1404508"/>
                  <a:pt x="2441462" y="1384663"/>
                  <a:pt x="2423611" y="1369229"/>
                </a:cubicBezTo>
                <a:cubicBezTo>
                  <a:pt x="2413695" y="1360409"/>
                  <a:pt x="2405762" y="1358204"/>
                  <a:pt x="2393862" y="1364819"/>
                </a:cubicBezTo>
                <a:cubicBezTo>
                  <a:pt x="2383945" y="1371434"/>
                  <a:pt x="2376012" y="1380253"/>
                  <a:pt x="2364112" y="1375844"/>
                </a:cubicBezTo>
                <a:cubicBezTo>
                  <a:pt x="2352212" y="1373639"/>
                  <a:pt x="2350229" y="1360409"/>
                  <a:pt x="2344279" y="1351589"/>
                </a:cubicBezTo>
                <a:cubicBezTo>
                  <a:pt x="2326429" y="1378049"/>
                  <a:pt x="2326429" y="1378049"/>
                  <a:pt x="2302629" y="1358204"/>
                </a:cubicBezTo>
                <a:cubicBezTo>
                  <a:pt x="2292713" y="1351589"/>
                  <a:pt x="2282797" y="1342769"/>
                  <a:pt x="2268913" y="1351589"/>
                </a:cubicBezTo>
                <a:cubicBezTo>
                  <a:pt x="2239164" y="1364818"/>
                  <a:pt x="2233213" y="1362614"/>
                  <a:pt x="2217347" y="1331745"/>
                </a:cubicBezTo>
                <a:cubicBezTo>
                  <a:pt x="2209413" y="1318515"/>
                  <a:pt x="2201481" y="1305285"/>
                  <a:pt x="2191564" y="1292055"/>
                </a:cubicBezTo>
                <a:cubicBezTo>
                  <a:pt x="2169747" y="1258980"/>
                  <a:pt x="2159831" y="1258981"/>
                  <a:pt x="2136031" y="1289850"/>
                </a:cubicBezTo>
                <a:cubicBezTo>
                  <a:pt x="2130081" y="1296464"/>
                  <a:pt x="2126114" y="1305285"/>
                  <a:pt x="2118181" y="1314104"/>
                </a:cubicBezTo>
                <a:cubicBezTo>
                  <a:pt x="2114214" y="1296465"/>
                  <a:pt x="2110248" y="1283235"/>
                  <a:pt x="2106281" y="1265596"/>
                </a:cubicBezTo>
                <a:cubicBezTo>
                  <a:pt x="2102315" y="1270005"/>
                  <a:pt x="2102315" y="1272210"/>
                  <a:pt x="2100331" y="1274415"/>
                </a:cubicBezTo>
                <a:cubicBezTo>
                  <a:pt x="2082481" y="1314105"/>
                  <a:pt x="2062648" y="1314105"/>
                  <a:pt x="2040832" y="1278825"/>
                </a:cubicBezTo>
                <a:cubicBezTo>
                  <a:pt x="2036865" y="1272210"/>
                  <a:pt x="2032898" y="1265596"/>
                  <a:pt x="2028932" y="1256775"/>
                </a:cubicBezTo>
                <a:cubicBezTo>
                  <a:pt x="2026949" y="1252366"/>
                  <a:pt x="2024965" y="1247956"/>
                  <a:pt x="2028932" y="1241341"/>
                </a:cubicBezTo>
                <a:cubicBezTo>
                  <a:pt x="2044799" y="1225906"/>
                  <a:pt x="2032899" y="1214881"/>
                  <a:pt x="2022982" y="1203856"/>
                </a:cubicBezTo>
                <a:cubicBezTo>
                  <a:pt x="1993232" y="1177397"/>
                  <a:pt x="1957533" y="1166372"/>
                  <a:pt x="1921833" y="1155347"/>
                </a:cubicBezTo>
                <a:cubicBezTo>
                  <a:pt x="1864317" y="1139912"/>
                  <a:pt x="1804817" y="1128888"/>
                  <a:pt x="1755235" y="1086993"/>
                </a:cubicBezTo>
                <a:cubicBezTo>
                  <a:pt x="1739368" y="1073764"/>
                  <a:pt x="1721518" y="1069354"/>
                  <a:pt x="1701685" y="1071559"/>
                </a:cubicBezTo>
                <a:cubicBezTo>
                  <a:pt x="1685818" y="1073763"/>
                  <a:pt x="1671935" y="1067148"/>
                  <a:pt x="1662019" y="1056124"/>
                </a:cubicBezTo>
                <a:cubicBezTo>
                  <a:pt x="1642185" y="1038484"/>
                  <a:pt x="1620369" y="1027460"/>
                  <a:pt x="1594586" y="1020844"/>
                </a:cubicBezTo>
                <a:cubicBezTo>
                  <a:pt x="1570786" y="1014230"/>
                  <a:pt x="1545003" y="1014230"/>
                  <a:pt x="1523186" y="996590"/>
                </a:cubicBezTo>
                <a:cubicBezTo>
                  <a:pt x="1503353" y="983360"/>
                  <a:pt x="1483520" y="976745"/>
                  <a:pt x="1461704" y="998795"/>
                </a:cubicBezTo>
                <a:cubicBezTo>
                  <a:pt x="1459720" y="961311"/>
                  <a:pt x="1437904" y="959106"/>
                  <a:pt x="1414104" y="956901"/>
                </a:cubicBezTo>
                <a:cubicBezTo>
                  <a:pt x="1396254" y="956901"/>
                  <a:pt x="1378404" y="954696"/>
                  <a:pt x="1364521" y="939261"/>
                </a:cubicBezTo>
                <a:cubicBezTo>
                  <a:pt x="1344688" y="915006"/>
                  <a:pt x="1320888" y="903982"/>
                  <a:pt x="1295105" y="892957"/>
                </a:cubicBezTo>
                <a:cubicBezTo>
                  <a:pt x="1249489" y="875317"/>
                  <a:pt x="1201889" y="862087"/>
                  <a:pt x="1160240" y="833423"/>
                </a:cubicBezTo>
                <a:cubicBezTo>
                  <a:pt x="1126523" y="811373"/>
                  <a:pt x="1090823" y="795938"/>
                  <a:pt x="1051158" y="791529"/>
                </a:cubicBezTo>
                <a:cubicBezTo>
                  <a:pt x="1039257" y="791529"/>
                  <a:pt x="1031324" y="784914"/>
                  <a:pt x="1027357" y="771684"/>
                </a:cubicBezTo>
                <a:cubicBezTo>
                  <a:pt x="1011491" y="729789"/>
                  <a:pt x="1009507" y="729790"/>
                  <a:pt x="967858" y="731995"/>
                </a:cubicBezTo>
                <a:cubicBezTo>
                  <a:pt x="963891" y="731995"/>
                  <a:pt x="959925" y="731995"/>
                  <a:pt x="953975" y="731995"/>
                </a:cubicBezTo>
                <a:cubicBezTo>
                  <a:pt x="959925" y="718765"/>
                  <a:pt x="965875" y="705535"/>
                  <a:pt x="971825" y="694510"/>
                </a:cubicBezTo>
                <a:cubicBezTo>
                  <a:pt x="979758" y="672460"/>
                  <a:pt x="995624" y="663641"/>
                  <a:pt x="1015458" y="665846"/>
                </a:cubicBezTo>
                <a:cubicBezTo>
                  <a:pt x="1027357" y="665846"/>
                  <a:pt x="1037274" y="670256"/>
                  <a:pt x="1049174" y="668050"/>
                </a:cubicBezTo>
                <a:cubicBezTo>
                  <a:pt x="1069007" y="663641"/>
                  <a:pt x="1074957" y="668051"/>
                  <a:pt x="1078924" y="690100"/>
                </a:cubicBezTo>
                <a:cubicBezTo>
                  <a:pt x="1078924" y="698920"/>
                  <a:pt x="1078924" y="707740"/>
                  <a:pt x="1078924" y="716560"/>
                </a:cubicBezTo>
                <a:cubicBezTo>
                  <a:pt x="1076940" y="729790"/>
                  <a:pt x="1082890" y="731995"/>
                  <a:pt x="1092807" y="731994"/>
                </a:cubicBezTo>
                <a:cubicBezTo>
                  <a:pt x="1114623" y="734200"/>
                  <a:pt x="1130490" y="723175"/>
                  <a:pt x="1144373" y="707740"/>
                </a:cubicBezTo>
                <a:cubicBezTo>
                  <a:pt x="1148340" y="705535"/>
                  <a:pt x="1150323" y="698920"/>
                  <a:pt x="1156273" y="701125"/>
                </a:cubicBezTo>
                <a:cubicBezTo>
                  <a:pt x="1160240" y="703330"/>
                  <a:pt x="1160240" y="709944"/>
                  <a:pt x="1162223" y="714355"/>
                </a:cubicBezTo>
                <a:cubicBezTo>
                  <a:pt x="1162223" y="718765"/>
                  <a:pt x="1162223" y="720970"/>
                  <a:pt x="1162223" y="725380"/>
                </a:cubicBezTo>
                <a:cubicBezTo>
                  <a:pt x="1162223" y="740815"/>
                  <a:pt x="1168173" y="745224"/>
                  <a:pt x="1180073" y="740814"/>
                </a:cubicBezTo>
                <a:cubicBezTo>
                  <a:pt x="1191973" y="734200"/>
                  <a:pt x="1197923" y="740814"/>
                  <a:pt x="1203873" y="751839"/>
                </a:cubicBezTo>
                <a:cubicBezTo>
                  <a:pt x="1209822" y="760659"/>
                  <a:pt x="1207839" y="769478"/>
                  <a:pt x="1201889" y="776094"/>
                </a:cubicBezTo>
                <a:cubicBezTo>
                  <a:pt x="1195939" y="784914"/>
                  <a:pt x="1186023" y="780504"/>
                  <a:pt x="1178090" y="773888"/>
                </a:cubicBezTo>
                <a:cubicBezTo>
                  <a:pt x="1172139" y="771684"/>
                  <a:pt x="1168173" y="767274"/>
                  <a:pt x="1162223" y="776094"/>
                </a:cubicBezTo>
                <a:cubicBezTo>
                  <a:pt x="1156273" y="784913"/>
                  <a:pt x="1160240" y="789324"/>
                  <a:pt x="1164206" y="795939"/>
                </a:cubicBezTo>
                <a:cubicBezTo>
                  <a:pt x="1174123" y="806963"/>
                  <a:pt x="1209823" y="798144"/>
                  <a:pt x="1213789" y="780504"/>
                </a:cubicBezTo>
                <a:cubicBezTo>
                  <a:pt x="1221723" y="751838"/>
                  <a:pt x="1239572" y="756249"/>
                  <a:pt x="1257422" y="760659"/>
                </a:cubicBezTo>
                <a:cubicBezTo>
                  <a:pt x="1295105" y="767274"/>
                  <a:pt x="1330805" y="787118"/>
                  <a:pt x="1366505" y="798144"/>
                </a:cubicBezTo>
                <a:cubicBezTo>
                  <a:pt x="1376421" y="802554"/>
                  <a:pt x="1376421" y="811373"/>
                  <a:pt x="1372454" y="820193"/>
                </a:cubicBezTo>
                <a:cubicBezTo>
                  <a:pt x="1368488" y="831217"/>
                  <a:pt x="1364521" y="842243"/>
                  <a:pt x="1362538" y="855472"/>
                </a:cubicBezTo>
                <a:cubicBezTo>
                  <a:pt x="1362538" y="868702"/>
                  <a:pt x="1370471" y="873111"/>
                  <a:pt x="1378404" y="877522"/>
                </a:cubicBezTo>
                <a:cubicBezTo>
                  <a:pt x="1384354" y="881932"/>
                  <a:pt x="1386338" y="870907"/>
                  <a:pt x="1390304" y="868702"/>
                </a:cubicBezTo>
                <a:cubicBezTo>
                  <a:pt x="1400221" y="853267"/>
                  <a:pt x="1412121" y="837832"/>
                  <a:pt x="1422037" y="822398"/>
                </a:cubicBezTo>
                <a:cubicBezTo>
                  <a:pt x="1424021" y="826808"/>
                  <a:pt x="1424021" y="829013"/>
                  <a:pt x="1424021" y="831218"/>
                </a:cubicBezTo>
                <a:cubicBezTo>
                  <a:pt x="1426004" y="857677"/>
                  <a:pt x="1426004" y="857677"/>
                  <a:pt x="1447820" y="844446"/>
                </a:cubicBezTo>
                <a:cubicBezTo>
                  <a:pt x="1455754" y="837833"/>
                  <a:pt x="1457737" y="842242"/>
                  <a:pt x="1459720" y="848858"/>
                </a:cubicBezTo>
                <a:cubicBezTo>
                  <a:pt x="1465670" y="866497"/>
                  <a:pt x="1477570" y="873112"/>
                  <a:pt x="1491453" y="868702"/>
                </a:cubicBezTo>
                <a:cubicBezTo>
                  <a:pt x="1513270" y="857677"/>
                  <a:pt x="1535086" y="859882"/>
                  <a:pt x="1556903" y="859882"/>
                </a:cubicBezTo>
                <a:cubicBezTo>
                  <a:pt x="1568803" y="859882"/>
                  <a:pt x="1574753" y="857677"/>
                  <a:pt x="1566819" y="844448"/>
                </a:cubicBezTo>
                <a:cubicBezTo>
                  <a:pt x="1560869" y="831218"/>
                  <a:pt x="1562852" y="822398"/>
                  <a:pt x="1576736" y="813578"/>
                </a:cubicBezTo>
                <a:cubicBezTo>
                  <a:pt x="1558886" y="806963"/>
                  <a:pt x="1541037" y="802553"/>
                  <a:pt x="1525170" y="793734"/>
                </a:cubicBezTo>
                <a:cubicBezTo>
                  <a:pt x="1509303" y="787119"/>
                  <a:pt x="1493437" y="778299"/>
                  <a:pt x="1481537" y="762864"/>
                </a:cubicBezTo>
                <a:cubicBezTo>
                  <a:pt x="1507320" y="756249"/>
                  <a:pt x="1507320" y="756249"/>
                  <a:pt x="1545003" y="776094"/>
                </a:cubicBezTo>
                <a:cubicBezTo>
                  <a:pt x="1568803" y="789323"/>
                  <a:pt x="1580703" y="787119"/>
                  <a:pt x="1594586" y="767274"/>
                </a:cubicBezTo>
                <a:cubicBezTo>
                  <a:pt x="1598057" y="761761"/>
                  <a:pt x="1600660" y="757627"/>
                  <a:pt x="1602798" y="754905"/>
                </a:cubicBezTo>
                <a:lnTo>
                  <a:pt x="1604613" y="753603"/>
                </a:lnTo>
                <a:lnTo>
                  <a:pt x="1615241" y="731214"/>
                </a:lnTo>
                <a:cubicBezTo>
                  <a:pt x="1633091" y="717311"/>
                  <a:pt x="1650941" y="727241"/>
                  <a:pt x="1664824" y="735186"/>
                </a:cubicBezTo>
                <a:cubicBezTo>
                  <a:pt x="1684657" y="747104"/>
                  <a:pt x="1706474" y="755048"/>
                  <a:pt x="1730273" y="755048"/>
                </a:cubicBezTo>
                <a:lnTo>
                  <a:pt x="1758253" y="755048"/>
                </a:lnTo>
                <a:lnTo>
                  <a:pt x="1771101" y="749634"/>
                </a:lnTo>
                <a:cubicBezTo>
                  <a:pt x="1783001" y="748531"/>
                  <a:pt x="1793909" y="750185"/>
                  <a:pt x="1804570" y="753217"/>
                </a:cubicBezTo>
                <a:lnTo>
                  <a:pt x="1814430" y="756871"/>
                </a:lnTo>
                <a:lnTo>
                  <a:pt x="1824450" y="757345"/>
                </a:lnTo>
                <a:cubicBezTo>
                  <a:pt x="1856369" y="760696"/>
                  <a:pt x="1887172" y="768269"/>
                  <a:pt x="1915620" y="783538"/>
                </a:cubicBezTo>
                <a:lnTo>
                  <a:pt x="1939073" y="800291"/>
                </a:lnTo>
                <a:lnTo>
                  <a:pt x="1950096" y="802554"/>
                </a:lnTo>
                <a:cubicBezTo>
                  <a:pt x="1960508" y="805861"/>
                  <a:pt x="1970424" y="810271"/>
                  <a:pt x="1979349" y="815783"/>
                </a:cubicBezTo>
                <a:lnTo>
                  <a:pt x="1984212" y="818167"/>
                </a:lnTo>
                <a:lnTo>
                  <a:pt x="1998021" y="800731"/>
                </a:lnTo>
                <a:cubicBezTo>
                  <a:pt x="2000004" y="796759"/>
                  <a:pt x="1996038" y="790800"/>
                  <a:pt x="2001987" y="788814"/>
                </a:cubicBezTo>
                <a:cubicBezTo>
                  <a:pt x="2007938" y="788814"/>
                  <a:pt x="2011904" y="792786"/>
                  <a:pt x="2013887" y="796758"/>
                </a:cubicBezTo>
                <a:cubicBezTo>
                  <a:pt x="2015871" y="800731"/>
                  <a:pt x="2017854" y="804703"/>
                  <a:pt x="2019838" y="806689"/>
                </a:cubicBezTo>
                <a:cubicBezTo>
                  <a:pt x="2025787" y="816620"/>
                  <a:pt x="2033721" y="824565"/>
                  <a:pt x="2043637" y="814634"/>
                </a:cubicBezTo>
                <a:cubicBezTo>
                  <a:pt x="2055537" y="804703"/>
                  <a:pt x="2039671" y="802716"/>
                  <a:pt x="2035704" y="796758"/>
                </a:cubicBezTo>
                <a:cubicBezTo>
                  <a:pt x="2035704" y="794772"/>
                  <a:pt x="2033721" y="794772"/>
                  <a:pt x="2033721" y="792786"/>
                </a:cubicBezTo>
                <a:cubicBezTo>
                  <a:pt x="2029754" y="788814"/>
                  <a:pt x="2027770" y="782855"/>
                  <a:pt x="2031737" y="778882"/>
                </a:cubicBezTo>
                <a:cubicBezTo>
                  <a:pt x="2035704" y="772924"/>
                  <a:pt x="2039671" y="772924"/>
                  <a:pt x="2045621" y="776897"/>
                </a:cubicBezTo>
                <a:cubicBezTo>
                  <a:pt x="2069420" y="788814"/>
                  <a:pt x="2091237" y="780869"/>
                  <a:pt x="2107103" y="759021"/>
                </a:cubicBezTo>
                <a:cubicBezTo>
                  <a:pt x="2111070" y="755048"/>
                  <a:pt x="2119003" y="751076"/>
                  <a:pt x="2119003" y="745117"/>
                </a:cubicBezTo>
                <a:cubicBezTo>
                  <a:pt x="2119003" y="723269"/>
                  <a:pt x="2097187" y="701421"/>
                  <a:pt x="2077353" y="705394"/>
                </a:cubicBezTo>
                <a:cubicBezTo>
                  <a:pt x="2037687" y="713338"/>
                  <a:pt x="2000004" y="707380"/>
                  <a:pt x="1962322" y="689504"/>
                </a:cubicBezTo>
                <a:cubicBezTo>
                  <a:pt x="1948438" y="685531"/>
                  <a:pt x="1934555" y="681559"/>
                  <a:pt x="1922655" y="691490"/>
                </a:cubicBezTo>
                <a:cubicBezTo>
                  <a:pt x="1912738" y="697449"/>
                  <a:pt x="1908772" y="695463"/>
                  <a:pt x="1906788" y="683545"/>
                </a:cubicBezTo>
                <a:cubicBezTo>
                  <a:pt x="1904805" y="667656"/>
                  <a:pt x="1894889" y="657725"/>
                  <a:pt x="1879022" y="653752"/>
                </a:cubicBezTo>
                <a:cubicBezTo>
                  <a:pt x="1863155" y="647794"/>
                  <a:pt x="1845306" y="641835"/>
                  <a:pt x="1827456" y="635876"/>
                </a:cubicBezTo>
                <a:cubicBezTo>
                  <a:pt x="1811590" y="631904"/>
                  <a:pt x="1805639" y="619987"/>
                  <a:pt x="1807622" y="604097"/>
                </a:cubicBezTo>
                <a:cubicBezTo>
                  <a:pt x="1807623" y="602111"/>
                  <a:pt x="1807623" y="598139"/>
                  <a:pt x="1809606" y="594167"/>
                </a:cubicBezTo>
                <a:cubicBezTo>
                  <a:pt x="1809606" y="584236"/>
                  <a:pt x="1803656" y="576291"/>
                  <a:pt x="1793739" y="576291"/>
                </a:cubicBezTo>
                <a:cubicBezTo>
                  <a:pt x="1785806" y="574305"/>
                  <a:pt x="1785806" y="584236"/>
                  <a:pt x="1785806" y="592179"/>
                </a:cubicBezTo>
                <a:cubicBezTo>
                  <a:pt x="1783823" y="600125"/>
                  <a:pt x="1783823" y="608070"/>
                  <a:pt x="1771923" y="610056"/>
                </a:cubicBezTo>
                <a:cubicBezTo>
                  <a:pt x="1754073" y="610056"/>
                  <a:pt x="1738207" y="590194"/>
                  <a:pt x="1742173" y="572318"/>
                </a:cubicBezTo>
                <a:cubicBezTo>
                  <a:pt x="1742173" y="566360"/>
                  <a:pt x="1746140" y="562386"/>
                  <a:pt x="1742173" y="556429"/>
                </a:cubicBezTo>
                <a:cubicBezTo>
                  <a:pt x="1736223" y="556429"/>
                  <a:pt x="1736223" y="562387"/>
                  <a:pt x="1732257" y="564374"/>
                </a:cubicBezTo>
                <a:cubicBezTo>
                  <a:pt x="1722340" y="576290"/>
                  <a:pt x="1714407" y="576291"/>
                  <a:pt x="1706474" y="562386"/>
                </a:cubicBezTo>
                <a:cubicBezTo>
                  <a:pt x="1696557" y="540539"/>
                  <a:pt x="1680691" y="524650"/>
                  <a:pt x="1664824" y="510746"/>
                </a:cubicBezTo>
                <a:cubicBezTo>
                  <a:pt x="1646974" y="492871"/>
                  <a:pt x="1631107" y="473009"/>
                  <a:pt x="1629124" y="445202"/>
                </a:cubicBezTo>
                <a:cubicBezTo>
                  <a:pt x="1627141" y="435271"/>
                  <a:pt x="1623174" y="423354"/>
                  <a:pt x="1613258" y="419381"/>
                </a:cubicBezTo>
                <a:cubicBezTo>
                  <a:pt x="1573591" y="399520"/>
                  <a:pt x="1561692" y="351851"/>
                  <a:pt x="1524008" y="328017"/>
                </a:cubicBezTo>
                <a:cubicBezTo>
                  <a:pt x="1514092" y="320072"/>
                  <a:pt x="1516075" y="310141"/>
                  <a:pt x="1520042" y="300210"/>
                </a:cubicBezTo>
                <a:cubicBezTo>
                  <a:pt x="1525992" y="290279"/>
                  <a:pt x="1535908" y="296238"/>
                  <a:pt x="1541858" y="302195"/>
                </a:cubicBezTo>
                <a:cubicBezTo>
                  <a:pt x="1553758" y="312127"/>
                  <a:pt x="1565658" y="310141"/>
                  <a:pt x="1577558" y="302196"/>
                </a:cubicBezTo>
                <a:cubicBezTo>
                  <a:pt x="1591441" y="292264"/>
                  <a:pt x="1607308" y="288293"/>
                  <a:pt x="1625158" y="288293"/>
                </a:cubicBezTo>
                <a:cubicBezTo>
                  <a:pt x="1654907" y="290279"/>
                  <a:pt x="1670774" y="312126"/>
                  <a:pt x="1662841" y="339934"/>
                </a:cubicBezTo>
                <a:cubicBezTo>
                  <a:pt x="1660857" y="345892"/>
                  <a:pt x="1658874" y="353837"/>
                  <a:pt x="1658874" y="359796"/>
                </a:cubicBezTo>
                <a:cubicBezTo>
                  <a:pt x="1658874" y="361782"/>
                  <a:pt x="1656890" y="363768"/>
                  <a:pt x="1656890" y="363768"/>
                </a:cubicBezTo>
                <a:cubicBezTo>
                  <a:pt x="1658874" y="363768"/>
                  <a:pt x="1658874" y="363768"/>
                  <a:pt x="1660857" y="361782"/>
                </a:cubicBezTo>
                <a:cubicBezTo>
                  <a:pt x="1668790" y="361782"/>
                  <a:pt x="1674740" y="361782"/>
                  <a:pt x="1682674" y="363768"/>
                </a:cubicBezTo>
                <a:cubicBezTo>
                  <a:pt x="1720357" y="373699"/>
                  <a:pt x="1732257" y="367741"/>
                  <a:pt x="1744156" y="330003"/>
                </a:cubicBezTo>
                <a:cubicBezTo>
                  <a:pt x="1748123" y="312127"/>
                  <a:pt x="1760023" y="308155"/>
                  <a:pt x="1777873" y="312127"/>
                </a:cubicBezTo>
                <a:cubicBezTo>
                  <a:pt x="1791756" y="314113"/>
                  <a:pt x="1799689" y="322058"/>
                  <a:pt x="1807622" y="335962"/>
                </a:cubicBezTo>
                <a:cubicBezTo>
                  <a:pt x="1829439" y="375685"/>
                  <a:pt x="1863155" y="401506"/>
                  <a:pt x="1908772" y="411437"/>
                </a:cubicBezTo>
                <a:cubicBezTo>
                  <a:pt x="1946455" y="423354"/>
                  <a:pt x="1946455" y="423354"/>
                  <a:pt x="1938521" y="383630"/>
                </a:cubicBezTo>
                <a:cubicBezTo>
                  <a:pt x="1934555" y="361782"/>
                  <a:pt x="1938521" y="351851"/>
                  <a:pt x="1956371" y="343906"/>
                </a:cubicBezTo>
                <a:cubicBezTo>
                  <a:pt x="1962321" y="373699"/>
                  <a:pt x="1968271" y="379658"/>
                  <a:pt x="1998021" y="381644"/>
                </a:cubicBezTo>
                <a:cubicBezTo>
                  <a:pt x="2017854" y="381644"/>
                  <a:pt x="2039671" y="375685"/>
                  <a:pt x="2053553" y="395547"/>
                </a:cubicBezTo>
                <a:cubicBezTo>
                  <a:pt x="2053553" y="397533"/>
                  <a:pt x="2055537" y="397534"/>
                  <a:pt x="2057520" y="397533"/>
                </a:cubicBezTo>
                <a:cubicBezTo>
                  <a:pt x="2081320" y="389589"/>
                  <a:pt x="2093220" y="371713"/>
                  <a:pt x="2095204" y="345892"/>
                </a:cubicBezTo>
                <a:cubicBezTo>
                  <a:pt x="2095203" y="331989"/>
                  <a:pt x="2095203" y="318086"/>
                  <a:pt x="2111070" y="312127"/>
                </a:cubicBezTo>
                <a:cubicBezTo>
                  <a:pt x="2113053" y="310141"/>
                  <a:pt x="2119003" y="306169"/>
                  <a:pt x="2119003" y="312127"/>
                </a:cubicBezTo>
                <a:cubicBezTo>
                  <a:pt x="2120986" y="328017"/>
                  <a:pt x="2134869" y="330003"/>
                  <a:pt x="2146770" y="335961"/>
                </a:cubicBezTo>
                <a:cubicBezTo>
                  <a:pt x="2160653" y="341920"/>
                  <a:pt x="2168586" y="351851"/>
                  <a:pt x="2166603" y="367741"/>
                </a:cubicBezTo>
                <a:cubicBezTo>
                  <a:pt x="2164620" y="385616"/>
                  <a:pt x="2172553" y="399520"/>
                  <a:pt x="2188419" y="407464"/>
                </a:cubicBezTo>
                <a:cubicBezTo>
                  <a:pt x="2202303" y="417395"/>
                  <a:pt x="2216186" y="411437"/>
                  <a:pt x="2230069" y="401506"/>
                </a:cubicBezTo>
                <a:cubicBezTo>
                  <a:pt x="2241969" y="389589"/>
                  <a:pt x="2245935" y="397533"/>
                  <a:pt x="2245935" y="409450"/>
                </a:cubicBezTo>
                <a:cubicBezTo>
                  <a:pt x="2245935" y="427326"/>
                  <a:pt x="2255852" y="433285"/>
                  <a:pt x="2271718" y="429313"/>
                </a:cubicBezTo>
                <a:cubicBezTo>
                  <a:pt x="2275685" y="429313"/>
                  <a:pt x="2279652" y="429313"/>
                  <a:pt x="2283618" y="427326"/>
                </a:cubicBezTo>
                <a:cubicBezTo>
                  <a:pt x="2301468" y="423354"/>
                  <a:pt x="2315351" y="425340"/>
                  <a:pt x="2323285" y="445202"/>
                </a:cubicBezTo>
                <a:cubicBezTo>
                  <a:pt x="2333201" y="463078"/>
                  <a:pt x="2351051" y="473009"/>
                  <a:pt x="2368901" y="474995"/>
                </a:cubicBezTo>
                <a:cubicBezTo>
                  <a:pt x="2382784" y="478967"/>
                  <a:pt x="2398651" y="478968"/>
                  <a:pt x="2394684" y="457119"/>
                </a:cubicBezTo>
                <a:cubicBezTo>
                  <a:pt x="2394684" y="451161"/>
                  <a:pt x="2396667" y="443216"/>
                  <a:pt x="2398651" y="437258"/>
                </a:cubicBezTo>
                <a:cubicBezTo>
                  <a:pt x="2398650" y="423354"/>
                  <a:pt x="2404601" y="409451"/>
                  <a:pt x="2396668" y="397533"/>
                </a:cubicBezTo>
                <a:cubicBezTo>
                  <a:pt x="2374851" y="373699"/>
                  <a:pt x="2376834" y="345893"/>
                  <a:pt x="2376834" y="316100"/>
                </a:cubicBezTo>
                <a:cubicBezTo>
                  <a:pt x="2390717" y="324044"/>
                  <a:pt x="2404600" y="331989"/>
                  <a:pt x="2420467" y="331989"/>
                </a:cubicBezTo>
                <a:cubicBezTo>
                  <a:pt x="2440300" y="330003"/>
                  <a:pt x="2458150" y="335962"/>
                  <a:pt x="2474017" y="347879"/>
                </a:cubicBezTo>
                <a:cubicBezTo>
                  <a:pt x="2487900" y="357810"/>
                  <a:pt x="2503767" y="365754"/>
                  <a:pt x="2519633" y="373699"/>
                </a:cubicBezTo>
                <a:cubicBezTo>
                  <a:pt x="2565249" y="399520"/>
                  <a:pt x="2614832" y="421368"/>
                  <a:pt x="2656481" y="457119"/>
                </a:cubicBezTo>
                <a:cubicBezTo>
                  <a:pt x="2666398" y="465064"/>
                  <a:pt x="2672348" y="461091"/>
                  <a:pt x="2676315" y="451161"/>
                </a:cubicBezTo>
                <a:cubicBezTo>
                  <a:pt x="2678298" y="447188"/>
                  <a:pt x="2680282" y="439244"/>
                  <a:pt x="2688215" y="441230"/>
                </a:cubicBezTo>
                <a:cubicBezTo>
                  <a:pt x="2694165" y="443216"/>
                  <a:pt x="2694164" y="451161"/>
                  <a:pt x="2694165" y="455133"/>
                </a:cubicBezTo>
                <a:cubicBezTo>
                  <a:pt x="2696148" y="465064"/>
                  <a:pt x="2698131" y="473009"/>
                  <a:pt x="2706065" y="474995"/>
                </a:cubicBezTo>
                <a:cubicBezTo>
                  <a:pt x="2715981" y="476981"/>
                  <a:pt x="2723914" y="484926"/>
                  <a:pt x="2733831" y="486912"/>
                </a:cubicBezTo>
                <a:cubicBezTo>
                  <a:pt x="2747714" y="490885"/>
                  <a:pt x="2749698" y="498830"/>
                  <a:pt x="2743747" y="510747"/>
                </a:cubicBezTo>
                <a:cubicBezTo>
                  <a:pt x="2729864" y="528623"/>
                  <a:pt x="2745731" y="532595"/>
                  <a:pt x="2757631" y="540539"/>
                </a:cubicBezTo>
                <a:cubicBezTo>
                  <a:pt x="2773497" y="550470"/>
                  <a:pt x="2773497" y="534581"/>
                  <a:pt x="2777464" y="526636"/>
                </a:cubicBezTo>
                <a:cubicBezTo>
                  <a:pt x="2779447" y="522664"/>
                  <a:pt x="2779447" y="518691"/>
                  <a:pt x="2785397" y="518692"/>
                </a:cubicBezTo>
                <a:cubicBezTo>
                  <a:pt x="2789364" y="528622"/>
                  <a:pt x="2795314" y="538553"/>
                  <a:pt x="2797297" y="550470"/>
                </a:cubicBezTo>
                <a:cubicBezTo>
                  <a:pt x="2801264" y="558415"/>
                  <a:pt x="2807214" y="564374"/>
                  <a:pt x="2815147" y="564374"/>
                </a:cubicBezTo>
                <a:cubicBezTo>
                  <a:pt x="2825064" y="564374"/>
                  <a:pt x="2825064" y="554443"/>
                  <a:pt x="2827047" y="548484"/>
                </a:cubicBezTo>
                <a:cubicBezTo>
                  <a:pt x="2842913" y="508760"/>
                  <a:pt x="2866713" y="498829"/>
                  <a:pt x="2906380" y="514719"/>
                </a:cubicBezTo>
                <a:cubicBezTo>
                  <a:pt x="2914313" y="518691"/>
                  <a:pt x="2922246" y="520677"/>
                  <a:pt x="2928196" y="526636"/>
                </a:cubicBezTo>
                <a:cubicBezTo>
                  <a:pt x="2961912" y="544512"/>
                  <a:pt x="2991662" y="550470"/>
                  <a:pt x="3019428" y="516705"/>
                </a:cubicBezTo>
                <a:cubicBezTo>
                  <a:pt x="3019428" y="516705"/>
                  <a:pt x="3021412" y="516705"/>
                  <a:pt x="3021412" y="514719"/>
                </a:cubicBezTo>
                <a:cubicBezTo>
                  <a:pt x="3031328" y="510747"/>
                  <a:pt x="3039262" y="508761"/>
                  <a:pt x="3049178" y="514719"/>
                </a:cubicBezTo>
                <a:cubicBezTo>
                  <a:pt x="3053145" y="516705"/>
                  <a:pt x="3057111" y="520678"/>
                  <a:pt x="3055128" y="526636"/>
                </a:cubicBezTo>
                <a:cubicBezTo>
                  <a:pt x="3053145" y="536567"/>
                  <a:pt x="3043228" y="538553"/>
                  <a:pt x="3035295" y="540539"/>
                </a:cubicBezTo>
                <a:cubicBezTo>
                  <a:pt x="3029344" y="540539"/>
                  <a:pt x="3021412" y="542526"/>
                  <a:pt x="3021412" y="548484"/>
                </a:cubicBezTo>
                <a:cubicBezTo>
                  <a:pt x="3019427" y="556429"/>
                  <a:pt x="3029345" y="554443"/>
                  <a:pt x="3033311" y="558415"/>
                </a:cubicBezTo>
                <a:cubicBezTo>
                  <a:pt x="3043228" y="562388"/>
                  <a:pt x="3053145" y="564374"/>
                  <a:pt x="3063061" y="568346"/>
                </a:cubicBezTo>
                <a:cubicBezTo>
                  <a:pt x="3076945" y="572319"/>
                  <a:pt x="3088843" y="578277"/>
                  <a:pt x="3096778" y="590194"/>
                </a:cubicBezTo>
                <a:cubicBezTo>
                  <a:pt x="3102728" y="598139"/>
                  <a:pt x="3108677" y="598139"/>
                  <a:pt x="3118594" y="594167"/>
                </a:cubicBezTo>
                <a:cubicBezTo>
                  <a:pt x="3146361" y="584236"/>
                  <a:pt x="3164209" y="590194"/>
                  <a:pt x="3182061" y="614029"/>
                </a:cubicBezTo>
                <a:cubicBezTo>
                  <a:pt x="3191977" y="625946"/>
                  <a:pt x="3197927" y="639849"/>
                  <a:pt x="3205860" y="653753"/>
                </a:cubicBezTo>
                <a:cubicBezTo>
                  <a:pt x="3215775" y="669642"/>
                  <a:pt x="3229660" y="679573"/>
                  <a:pt x="3247510" y="685531"/>
                </a:cubicBezTo>
                <a:cubicBezTo>
                  <a:pt x="3267343" y="691490"/>
                  <a:pt x="3277259" y="687518"/>
                  <a:pt x="3287176" y="665670"/>
                </a:cubicBezTo>
                <a:cubicBezTo>
                  <a:pt x="3297093" y="641835"/>
                  <a:pt x="3310976" y="639849"/>
                  <a:pt x="3332792" y="653753"/>
                </a:cubicBezTo>
                <a:cubicBezTo>
                  <a:pt x="3340726" y="657725"/>
                  <a:pt x="3344691" y="661697"/>
                  <a:pt x="3354609" y="659711"/>
                </a:cubicBezTo>
                <a:cubicBezTo>
                  <a:pt x="3378409" y="651766"/>
                  <a:pt x="3378409" y="651766"/>
                  <a:pt x="3378409" y="677587"/>
                </a:cubicBezTo>
                <a:cubicBezTo>
                  <a:pt x="3376425" y="681559"/>
                  <a:pt x="3376425" y="683546"/>
                  <a:pt x="3378409" y="687518"/>
                </a:cubicBezTo>
                <a:cubicBezTo>
                  <a:pt x="3378407" y="703407"/>
                  <a:pt x="3386341" y="709366"/>
                  <a:pt x="3402209" y="703407"/>
                </a:cubicBezTo>
                <a:cubicBezTo>
                  <a:pt x="3414107" y="699435"/>
                  <a:pt x="3426008" y="691490"/>
                  <a:pt x="3437908" y="689504"/>
                </a:cubicBezTo>
                <a:cubicBezTo>
                  <a:pt x="3489474" y="673615"/>
                  <a:pt x="3543024" y="703407"/>
                  <a:pt x="3554924" y="751076"/>
                </a:cubicBezTo>
                <a:cubicBezTo>
                  <a:pt x="3558890" y="768952"/>
                  <a:pt x="3550957" y="784841"/>
                  <a:pt x="3550957" y="802717"/>
                </a:cubicBezTo>
                <a:cubicBezTo>
                  <a:pt x="3548974" y="828538"/>
                  <a:pt x="3558890" y="840455"/>
                  <a:pt x="3582690" y="848400"/>
                </a:cubicBezTo>
                <a:cubicBezTo>
                  <a:pt x="3594590" y="852371"/>
                  <a:pt x="3606490" y="854358"/>
                  <a:pt x="3618390" y="858331"/>
                </a:cubicBezTo>
                <a:cubicBezTo>
                  <a:pt x="3642189" y="866275"/>
                  <a:pt x="3656073" y="862303"/>
                  <a:pt x="3665989" y="838468"/>
                </a:cubicBezTo>
                <a:cubicBezTo>
                  <a:pt x="3673923" y="824565"/>
                  <a:pt x="3679872" y="826551"/>
                  <a:pt x="3689789" y="836482"/>
                </a:cubicBezTo>
                <a:cubicBezTo>
                  <a:pt x="3711606" y="856344"/>
                  <a:pt x="3727472" y="852372"/>
                  <a:pt x="3739372" y="824565"/>
                </a:cubicBezTo>
                <a:cubicBezTo>
                  <a:pt x="3741355" y="816620"/>
                  <a:pt x="3741355" y="808676"/>
                  <a:pt x="3733422" y="804703"/>
                </a:cubicBezTo>
                <a:cubicBezTo>
                  <a:pt x="3723506" y="800731"/>
                  <a:pt x="3721522" y="808675"/>
                  <a:pt x="3719539" y="816620"/>
                </a:cubicBezTo>
                <a:cubicBezTo>
                  <a:pt x="3719539" y="822579"/>
                  <a:pt x="3715572" y="828537"/>
                  <a:pt x="3707639" y="826551"/>
                </a:cubicBezTo>
                <a:cubicBezTo>
                  <a:pt x="3699705" y="826551"/>
                  <a:pt x="3693756" y="820593"/>
                  <a:pt x="3695739" y="812648"/>
                </a:cubicBezTo>
                <a:cubicBezTo>
                  <a:pt x="3697722" y="790800"/>
                  <a:pt x="3695738" y="768952"/>
                  <a:pt x="3697722" y="745117"/>
                </a:cubicBezTo>
                <a:cubicBezTo>
                  <a:pt x="3703673" y="751076"/>
                  <a:pt x="3705655" y="753062"/>
                  <a:pt x="3707639" y="757035"/>
                </a:cubicBezTo>
                <a:cubicBezTo>
                  <a:pt x="3719538" y="768952"/>
                  <a:pt x="3735406" y="768952"/>
                  <a:pt x="3749288" y="772924"/>
                </a:cubicBezTo>
                <a:cubicBezTo>
                  <a:pt x="3757222" y="774910"/>
                  <a:pt x="3759205" y="762993"/>
                  <a:pt x="3765155" y="759021"/>
                </a:cubicBezTo>
                <a:cubicBezTo>
                  <a:pt x="3775071" y="753062"/>
                  <a:pt x="3784988" y="749090"/>
                  <a:pt x="3798871" y="753062"/>
                </a:cubicBezTo>
                <a:cubicBezTo>
                  <a:pt x="3810772" y="755048"/>
                  <a:pt x="3824654" y="755047"/>
                  <a:pt x="3838538" y="759021"/>
                </a:cubicBezTo>
                <a:cubicBezTo>
                  <a:pt x="3832588" y="745118"/>
                  <a:pt x="3814738" y="737173"/>
                  <a:pt x="3826638" y="725256"/>
                </a:cubicBezTo>
                <a:cubicBezTo>
                  <a:pt x="3834571" y="715325"/>
                  <a:pt x="3844488" y="697449"/>
                  <a:pt x="3862338" y="715324"/>
                </a:cubicBezTo>
                <a:cubicBezTo>
                  <a:pt x="3862338" y="715324"/>
                  <a:pt x="3866304" y="713338"/>
                  <a:pt x="3866304" y="711352"/>
                </a:cubicBezTo>
                <a:cubicBezTo>
                  <a:pt x="3868287" y="701421"/>
                  <a:pt x="3872253" y="691490"/>
                  <a:pt x="3858371" y="689504"/>
                </a:cubicBezTo>
                <a:cubicBezTo>
                  <a:pt x="3842504" y="687518"/>
                  <a:pt x="3828621" y="679573"/>
                  <a:pt x="3816720" y="671628"/>
                </a:cubicBezTo>
                <a:cubicBezTo>
                  <a:pt x="3800855" y="663684"/>
                  <a:pt x="3786972" y="665670"/>
                  <a:pt x="3779038" y="679573"/>
                </a:cubicBezTo>
                <a:cubicBezTo>
                  <a:pt x="3769122" y="693476"/>
                  <a:pt x="3763172" y="689504"/>
                  <a:pt x="3755239" y="681559"/>
                </a:cubicBezTo>
                <a:cubicBezTo>
                  <a:pt x="3739372" y="665670"/>
                  <a:pt x="3727472" y="647794"/>
                  <a:pt x="3709622" y="633891"/>
                </a:cubicBezTo>
                <a:cubicBezTo>
                  <a:pt x="3699705" y="625946"/>
                  <a:pt x="3691771" y="623960"/>
                  <a:pt x="3679873" y="629918"/>
                </a:cubicBezTo>
                <a:cubicBezTo>
                  <a:pt x="3669956" y="635877"/>
                  <a:pt x="3662023" y="643822"/>
                  <a:pt x="3650122" y="639849"/>
                </a:cubicBezTo>
                <a:cubicBezTo>
                  <a:pt x="3638223" y="637863"/>
                  <a:pt x="3636239" y="625946"/>
                  <a:pt x="3630289" y="618001"/>
                </a:cubicBezTo>
                <a:cubicBezTo>
                  <a:pt x="3612440" y="641835"/>
                  <a:pt x="3612440" y="641835"/>
                  <a:pt x="3588639" y="623960"/>
                </a:cubicBezTo>
                <a:cubicBezTo>
                  <a:pt x="3578723" y="618001"/>
                  <a:pt x="3568807" y="610056"/>
                  <a:pt x="3554924" y="618001"/>
                </a:cubicBezTo>
                <a:cubicBezTo>
                  <a:pt x="3525174" y="629918"/>
                  <a:pt x="3519223" y="627932"/>
                  <a:pt x="3503358" y="600125"/>
                </a:cubicBezTo>
                <a:cubicBezTo>
                  <a:pt x="3495424" y="588208"/>
                  <a:pt x="3487491" y="576291"/>
                  <a:pt x="3477574" y="564374"/>
                </a:cubicBezTo>
                <a:cubicBezTo>
                  <a:pt x="3455758" y="534581"/>
                  <a:pt x="3445841" y="534581"/>
                  <a:pt x="3422041" y="562388"/>
                </a:cubicBezTo>
                <a:cubicBezTo>
                  <a:pt x="3416092" y="568346"/>
                  <a:pt x="3412125" y="576291"/>
                  <a:pt x="3404191" y="584236"/>
                </a:cubicBezTo>
                <a:cubicBezTo>
                  <a:pt x="3400225" y="568346"/>
                  <a:pt x="3396259" y="556429"/>
                  <a:pt x="3392292" y="540539"/>
                </a:cubicBezTo>
                <a:cubicBezTo>
                  <a:pt x="3388325" y="544512"/>
                  <a:pt x="3388325" y="546498"/>
                  <a:pt x="3386342" y="548484"/>
                </a:cubicBezTo>
                <a:cubicBezTo>
                  <a:pt x="3368492" y="584236"/>
                  <a:pt x="3348659" y="584236"/>
                  <a:pt x="3326842" y="552457"/>
                </a:cubicBezTo>
                <a:cubicBezTo>
                  <a:pt x="3322876" y="546498"/>
                  <a:pt x="3318909" y="540539"/>
                  <a:pt x="3314942" y="532595"/>
                </a:cubicBezTo>
                <a:cubicBezTo>
                  <a:pt x="3312959" y="528622"/>
                  <a:pt x="3310976" y="524650"/>
                  <a:pt x="3314942" y="518692"/>
                </a:cubicBezTo>
                <a:cubicBezTo>
                  <a:pt x="3330809" y="504788"/>
                  <a:pt x="3318909" y="494857"/>
                  <a:pt x="3308993" y="484926"/>
                </a:cubicBezTo>
                <a:cubicBezTo>
                  <a:pt x="3279243" y="461092"/>
                  <a:pt x="3243543" y="451161"/>
                  <a:pt x="3207843" y="441230"/>
                </a:cubicBezTo>
                <a:cubicBezTo>
                  <a:pt x="3150327" y="427326"/>
                  <a:pt x="3090828" y="417396"/>
                  <a:pt x="3041245" y="379658"/>
                </a:cubicBezTo>
                <a:cubicBezTo>
                  <a:pt x="3025378" y="367740"/>
                  <a:pt x="3007528" y="363768"/>
                  <a:pt x="2987695" y="365754"/>
                </a:cubicBezTo>
                <a:cubicBezTo>
                  <a:pt x="2971829" y="367741"/>
                  <a:pt x="2957946" y="361782"/>
                  <a:pt x="2948029" y="351851"/>
                </a:cubicBezTo>
                <a:cubicBezTo>
                  <a:pt x="2928196" y="335962"/>
                  <a:pt x="2906380" y="326030"/>
                  <a:pt x="2880596" y="320072"/>
                </a:cubicBezTo>
                <a:cubicBezTo>
                  <a:pt x="2856797" y="314113"/>
                  <a:pt x="2831013" y="314113"/>
                  <a:pt x="2809197" y="298224"/>
                </a:cubicBezTo>
                <a:cubicBezTo>
                  <a:pt x="2789364" y="286307"/>
                  <a:pt x="2769530" y="280348"/>
                  <a:pt x="2747714" y="300210"/>
                </a:cubicBezTo>
                <a:cubicBezTo>
                  <a:pt x="2745731" y="266445"/>
                  <a:pt x="2723914" y="264459"/>
                  <a:pt x="2700115" y="262472"/>
                </a:cubicBezTo>
                <a:cubicBezTo>
                  <a:pt x="2682265" y="262472"/>
                  <a:pt x="2664415" y="260486"/>
                  <a:pt x="2650532" y="246583"/>
                </a:cubicBezTo>
                <a:cubicBezTo>
                  <a:pt x="2630699" y="224735"/>
                  <a:pt x="2606898" y="214804"/>
                  <a:pt x="2581116" y="204873"/>
                </a:cubicBezTo>
                <a:cubicBezTo>
                  <a:pt x="2535500" y="188983"/>
                  <a:pt x="2487900" y="177066"/>
                  <a:pt x="2446250" y="151246"/>
                </a:cubicBezTo>
                <a:cubicBezTo>
                  <a:pt x="2412534" y="131384"/>
                  <a:pt x="2376834" y="117480"/>
                  <a:pt x="2337168" y="113508"/>
                </a:cubicBezTo>
                <a:cubicBezTo>
                  <a:pt x="2325268" y="113508"/>
                  <a:pt x="2317335" y="107549"/>
                  <a:pt x="2313368" y="95632"/>
                </a:cubicBezTo>
                <a:cubicBezTo>
                  <a:pt x="2297501" y="57894"/>
                  <a:pt x="2295518" y="57894"/>
                  <a:pt x="2253869" y="59881"/>
                </a:cubicBezTo>
                <a:cubicBezTo>
                  <a:pt x="2249902" y="59881"/>
                  <a:pt x="2245935" y="59880"/>
                  <a:pt x="2239986" y="59881"/>
                </a:cubicBezTo>
                <a:cubicBezTo>
                  <a:pt x="2245935" y="47963"/>
                  <a:pt x="2251885" y="36046"/>
                  <a:pt x="2257835" y="26115"/>
                </a:cubicBezTo>
                <a:cubicBezTo>
                  <a:pt x="2265768" y="6253"/>
                  <a:pt x="2281635" y="-1691"/>
                  <a:pt x="2301468" y="295"/>
                </a:cubicBezTo>
                <a:cubicBezTo>
                  <a:pt x="2313368" y="295"/>
                  <a:pt x="2323285" y="4267"/>
                  <a:pt x="2335184" y="2281"/>
                </a:cubicBezTo>
                <a:cubicBezTo>
                  <a:pt x="2355017" y="-1692"/>
                  <a:pt x="2360968" y="2281"/>
                  <a:pt x="2364934" y="22143"/>
                </a:cubicBezTo>
                <a:cubicBezTo>
                  <a:pt x="2364934" y="30088"/>
                  <a:pt x="2364934" y="38032"/>
                  <a:pt x="2364934" y="45977"/>
                </a:cubicBezTo>
                <a:cubicBezTo>
                  <a:pt x="2362951" y="57894"/>
                  <a:pt x="2368901" y="59881"/>
                  <a:pt x="2378818" y="59881"/>
                </a:cubicBezTo>
                <a:cubicBezTo>
                  <a:pt x="2400634" y="61867"/>
                  <a:pt x="2416501" y="51936"/>
                  <a:pt x="2430384" y="38032"/>
                </a:cubicBezTo>
                <a:cubicBezTo>
                  <a:pt x="2434350" y="36046"/>
                  <a:pt x="2436334" y="30088"/>
                  <a:pt x="2442284" y="32074"/>
                </a:cubicBezTo>
                <a:cubicBezTo>
                  <a:pt x="2446250" y="34060"/>
                  <a:pt x="2446250" y="40018"/>
                  <a:pt x="2448234" y="43991"/>
                </a:cubicBezTo>
                <a:cubicBezTo>
                  <a:pt x="2448234" y="47963"/>
                  <a:pt x="2448234" y="49950"/>
                  <a:pt x="2448233" y="53922"/>
                </a:cubicBezTo>
                <a:cubicBezTo>
                  <a:pt x="2448234" y="67825"/>
                  <a:pt x="2454184" y="71798"/>
                  <a:pt x="2466083" y="67825"/>
                </a:cubicBezTo>
                <a:cubicBezTo>
                  <a:pt x="2477983" y="61867"/>
                  <a:pt x="2483933" y="67825"/>
                  <a:pt x="2489883" y="77756"/>
                </a:cubicBezTo>
                <a:cubicBezTo>
                  <a:pt x="2495833" y="85701"/>
                  <a:pt x="2493850" y="93646"/>
                  <a:pt x="2487900" y="99605"/>
                </a:cubicBezTo>
                <a:cubicBezTo>
                  <a:pt x="2481950" y="107549"/>
                  <a:pt x="2472034" y="103577"/>
                  <a:pt x="2464100" y="97618"/>
                </a:cubicBezTo>
                <a:cubicBezTo>
                  <a:pt x="2458150" y="95632"/>
                  <a:pt x="2454184" y="91660"/>
                  <a:pt x="2448234" y="99605"/>
                </a:cubicBezTo>
                <a:cubicBezTo>
                  <a:pt x="2442283" y="107549"/>
                  <a:pt x="2446250" y="111522"/>
                  <a:pt x="2450217" y="117480"/>
                </a:cubicBezTo>
                <a:cubicBezTo>
                  <a:pt x="2460133" y="127411"/>
                  <a:pt x="2495833" y="119466"/>
                  <a:pt x="2499800" y="103577"/>
                </a:cubicBezTo>
                <a:cubicBezTo>
                  <a:pt x="2507733" y="77756"/>
                  <a:pt x="2525583" y="81729"/>
                  <a:pt x="2543433" y="85701"/>
                </a:cubicBezTo>
                <a:cubicBezTo>
                  <a:pt x="2581116" y="91660"/>
                  <a:pt x="2616815" y="109535"/>
                  <a:pt x="2652515" y="119466"/>
                </a:cubicBezTo>
                <a:cubicBezTo>
                  <a:pt x="2662432" y="123439"/>
                  <a:pt x="2662432" y="131384"/>
                  <a:pt x="2658465" y="139328"/>
                </a:cubicBezTo>
                <a:cubicBezTo>
                  <a:pt x="2654498" y="149259"/>
                  <a:pt x="2650532" y="159190"/>
                  <a:pt x="2648548" y="171107"/>
                </a:cubicBezTo>
                <a:cubicBezTo>
                  <a:pt x="2648549" y="183025"/>
                  <a:pt x="2656482" y="186997"/>
                  <a:pt x="2664415" y="190969"/>
                </a:cubicBezTo>
                <a:cubicBezTo>
                  <a:pt x="2670365" y="194942"/>
                  <a:pt x="2672348" y="185011"/>
                  <a:pt x="2676315" y="183025"/>
                </a:cubicBezTo>
                <a:cubicBezTo>
                  <a:pt x="2686231" y="169121"/>
                  <a:pt x="2698131" y="155218"/>
                  <a:pt x="2708048" y="141314"/>
                </a:cubicBezTo>
                <a:cubicBezTo>
                  <a:pt x="2710031" y="145287"/>
                  <a:pt x="2710031" y="147273"/>
                  <a:pt x="2710031" y="149259"/>
                </a:cubicBezTo>
                <a:cubicBezTo>
                  <a:pt x="2712014" y="173094"/>
                  <a:pt x="2712014" y="173094"/>
                  <a:pt x="2733831" y="161176"/>
                </a:cubicBezTo>
                <a:cubicBezTo>
                  <a:pt x="2741765" y="155218"/>
                  <a:pt x="2743748" y="159190"/>
                  <a:pt x="2745731" y="165149"/>
                </a:cubicBezTo>
                <a:cubicBezTo>
                  <a:pt x="2751681" y="181038"/>
                  <a:pt x="2763581" y="186997"/>
                  <a:pt x="2777464" y="183024"/>
                </a:cubicBezTo>
                <a:cubicBezTo>
                  <a:pt x="2799280" y="173094"/>
                  <a:pt x="2821097" y="175080"/>
                  <a:pt x="2842913" y="175080"/>
                </a:cubicBezTo>
                <a:cubicBezTo>
                  <a:pt x="2854813" y="175080"/>
                  <a:pt x="2860763" y="173094"/>
                  <a:pt x="2852830" y="161176"/>
                </a:cubicBezTo>
                <a:cubicBezTo>
                  <a:pt x="2846880" y="149259"/>
                  <a:pt x="2848863" y="141314"/>
                  <a:pt x="2862747" y="133370"/>
                </a:cubicBezTo>
                <a:cubicBezTo>
                  <a:pt x="2844897" y="127411"/>
                  <a:pt x="2827047" y="123439"/>
                  <a:pt x="2811180" y="115494"/>
                </a:cubicBezTo>
                <a:cubicBezTo>
                  <a:pt x="2795314" y="109536"/>
                  <a:pt x="2779447" y="101590"/>
                  <a:pt x="2767548" y="87687"/>
                </a:cubicBezTo>
                <a:cubicBezTo>
                  <a:pt x="2793331" y="81729"/>
                  <a:pt x="2793331" y="81729"/>
                  <a:pt x="2831013" y="99604"/>
                </a:cubicBezTo>
                <a:cubicBezTo>
                  <a:pt x="2854813" y="111522"/>
                  <a:pt x="2866713" y="109535"/>
                  <a:pt x="2880597" y="91660"/>
                </a:cubicBezTo>
                <a:cubicBezTo>
                  <a:pt x="2894480" y="71798"/>
                  <a:pt x="2894480" y="71798"/>
                  <a:pt x="2906379" y="93646"/>
                </a:cubicBezTo>
                <a:cubicBezTo>
                  <a:pt x="2906380" y="95632"/>
                  <a:pt x="2908363" y="97618"/>
                  <a:pt x="2908363" y="99605"/>
                </a:cubicBezTo>
                <a:cubicBezTo>
                  <a:pt x="2936129" y="151245"/>
                  <a:pt x="2963896" y="153232"/>
                  <a:pt x="3001579" y="109536"/>
                </a:cubicBezTo>
                <a:cubicBezTo>
                  <a:pt x="3015462" y="91660"/>
                  <a:pt x="3035295" y="79743"/>
                  <a:pt x="3057111" y="75770"/>
                </a:cubicBezTo>
                <a:cubicBezTo>
                  <a:pt x="3080911" y="73784"/>
                  <a:pt x="3100744" y="81729"/>
                  <a:pt x="3122561" y="89674"/>
                </a:cubicBezTo>
                <a:cubicBezTo>
                  <a:pt x="3148344" y="101591"/>
                  <a:pt x="3176110" y="113508"/>
                  <a:pt x="3203877" y="117480"/>
                </a:cubicBezTo>
                <a:cubicBezTo>
                  <a:pt x="3225693" y="119466"/>
                  <a:pt x="3247510" y="125425"/>
                  <a:pt x="3265359" y="135356"/>
                </a:cubicBezTo>
                <a:cubicBezTo>
                  <a:pt x="3279243" y="143301"/>
                  <a:pt x="3297092" y="151246"/>
                  <a:pt x="3312959" y="145287"/>
                </a:cubicBezTo>
                <a:cubicBezTo>
                  <a:pt x="3332792" y="137342"/>
                  <a:pt x="3342709" y="147273"/>
                  <a:pt x="3352626" y="161177"/>
                </a:cubicBezTo>
                <a:cubicBezTo>
                  <a:pt x="3370475" y="186997"/>
                  <a:pt x="3380391" y="216790"/>
                  <a:pt x="3380391" y="250555"/>
                </a:cubicBezTo>
                <a:cubicBezTo>
                  <a:pt x="3380391" y="258500"/>
                  <a:pt x="3380392" y="266445"/>
                  <a:pt x="3392292" y="270417"/>
                </a:cubicBezTo>
                <a:cubicBezTo>
                  <a:pt x="3404192" y="276375"/>
                  <a:pt x="3408157" y="266445"/>
                  <a:pt x="3414108" y="260486"/>
                </a:cubicBezTo>
                <a:cubicBezTo>
                  <a:pt x="3418075" y="254528"/>
                  <a:pt x="3422041" y="248569"/>
                  <a:pt x="3426008" y="244597"/>
                </a:cubicBezTo>
                <a:cubicBezTo>
                  <a:pt x="3441874" y="226721"/>
                  <a:pt x="3463690" y="222748"/>
                  <a:pt x="3485508" y="220762"/>
                </a:cubicBezTo>
                <a:cubicBezTo>
                  <a:pt x="3503358" y="220762"/>
                  <a:pt x="3503358" y="236652"/>
                  <a:pt x="3511289" y="246583"/>
                </a:cubicBezTo>
                <a:cubicBezTo>
                  <a:pt x="3521208" y="228707"/>
                  <a:pt x="3537074" y="220762"/>
                  <a:pt x="3554924" y="224735"/>
                </a:cubicBezTo>
                <a:cubicBezTo>
                  <a:pt x="3576740" y="230694"/>
                  <a:pt x="3598557" y="228707"/>
                  <a:pt x="3620373" y="226721"/>
                </a:cubicBezTo>
                <a:cubicBezTo>
                  <a:pt x="3665989" y="224735"/>
                  <a:pt x="3709621" y="234666"/>
                  <a:pt x="3743339" y="270417"/>
                </a:cubicBezTo>
                <a:cubicBezTo>
                  <a:pt x="3749289" y="276376"/>
                  <a:pt x="3755238" y="282334"/>
                  <a:pt x="3763172" y="278362"/>
                </a:cubicBezTo>
                <a:cubicBezTo>
                  <a:pt x="3779038" y="268431"/>
                  <a:pt x="3794905" y="270417"/>
                  <a:pt x="3810771" y="272403"/>
                </a:cubicBezTo>
                <a:cubicBezTo>
                  <a:pt x="3816722" y="272403"/>
                  <a:pt x="3820687" y="270417"/>
                  <a:pt x="3824654" y="264459"/>
                </a:cubicBezTo>
                <a:cubicBezTo>
                  <a:pt x="3828621" y="254528"/>
                  <a:pt x="3836555" y="256514"/>
                  <a:pt x="3844487" y="260486"/>
                </a:cubicBezTo>
                <a:cubicBezTo>
                  <a:pt x="3854405" y="264459"/>
                  <a:pt x="3868286" y="262472"/>
                  <a:pt x="3870271" y="278362"/>
                </a:cubicBezTo>
                <a:cubicBezTo>
                  <a:pt x="3870271" y="294251"/>
                  <a:pt x="3880188" y="300210"/>
                  <a:pt x="3892086" y="304182"/>
                </a:cubicBezTo>
                <a:cubicBezTo>
                  <a:pt x="3902004" y="308155"/>
                  <a:pt x="3913903" y="308155"/>
                  <a:pt x="3917871" y="316099"/>
                </a:cubicBezTo>
                <a:cubicBezTo>
                  <a:pt x="3925804" y="333976"/>
                  <a:pt x="3939687" y="330003"/>
                  <a:pt x="3955552" y="330003"/>
                </a:cubicBezTo>
                <a:cubicBezTo>
                  <a:pt x="3961504" y="328017"/>
                  <a:pt x="3967454" y="330003"/>
                  <a:pt x="3973403" y="330003"/>
                </a:cubicBezTo>
                <a:cubicBezTo>
                  <a:pt x="4001170" y="331989"/>
                  <a:pt x="4028936" y="337948"/>
                  <a:pt x="4056703" y="335961"/>
                </a:cubicBezTo>
                <a:cubicBezTo>
                  <a:pt x="4068601" y="333975"/>
                  <a:pt x="4084469" y="333976"/>
                  <a:pt x="4088436" y="326031"/>
                </a:cubicBezTo>
                <a:cubicBezTo>
                  <a:pt x="4092402" y="314114"/>
                  <a:pt x="4076535" y="308155"/>
                  <a:pt x="4066619" y="302196"/>
                </a:cubicBezTo>
                <a:cubicBezTo>
                  <a:pt x="4064636" y="300210"/>
                  <a:pt x="4062651" y="298224"/>
                  <a:pt x="4060669" y="298224"/>
                </a:cubicBezTo>
                <a:cubicBezTo>
                  <a:pt x="4030920" y="276376"/>
                  <a:pt x="4026953" y="254527"/>
                  <a:pt x="4050753" y="224735"/>
                </a:cubicBezTo>
                <a:cubicBezTo>
                  <a:pt x="4058686" y="236652"/>
                  <a:pt x="4064636" y="254527"/>
                  <a:pt x="4080503" y="262472"/>
                </a:cubicBezTo>
                <a:cubicBezTo>
                  <a:pt x="4098352" y="270417"/>
                  <a:pt x="4112235" y="258500"/>
                  <a:pt x="4128101" y="252541"/>
                </a:cubicBezTo>
                <a:cubicBezTo>
                  <a:pt x="4134052" y="248569"/>
                  <a:pt x="4140002" y="250555"/>
                  <a:pt x="4138018" y="260486"/>
                </a:cubicBezTo>
                <a:cubicBezTo>
                  <a:pt x="4136034" y="264459"/>
                  <a:pt x="4136035" y="268431"/>
                  <a:pt x="4134052" y="272403"/>
                </a:cubicBezTo>
                <a:cubicBezTo>
                  <a:pt x="4132067" y="278362"/>
                  <a:pt x="4130085" y="284321"/>
                  <a:pt x="4134052" y="290279"/>
                </a:cubicBezTo>
                <a:cubicBezTo>
                  <a:pt x="4136034" y="294252"/>
                  <a:pt x="4141985" y="288293"/>
                  <a:pt x="4145951" y="288293"/>
                </a:cubicBezTo>
                <a:cubicBezTo>
                  <a:pt x="4159834" y="282334"/>
                  <a:pt x="4163801" y="288293"/>
                  <a:pt x="4161818" y="300210"/>
                </a:cubicBezTo>
                <a:cubicBezTo>
                  <a:pt x="4161818" y="304183"/>
                  <a:pt x="4157852" y="308155"/>
                  <a:pt x="4163802" y="312127"/>
                </a:cubicBezTo>
                <a:cubicBezTo>
                  <a:pt x="4197518" y="268431"/>
                  <a:pt x="4213384" y="264459"/>
                  <a:pt x="4266933" y="288293"/>
                </a:cubicBezTo>
                <a:cubicBezTo>
                  <a:pt x="4268917" y="288293"/>
                  <a:pt x="4268917" y="288293"/>
                  <a:pt x="4270900" y="290279"/>
                </a:cubicBezTo>
                <a:cubicBezTo>
                  <a:pt x="4312550" y="310141"/>
                  <a:pt x="4356183" y="322058"/>
                  <a:pt x="4401800" y="316099"/>
                </a:cubicBezTo>
                <a:cubicBezTo>
                  <a:pt x="4417666" y="314114"/>
                  <a:pt x="4427583" y="320072"/>
                  <a:pt x="4433533" y="331989"/>
                </a:cubicBezTo>
                <a:cubicBezTo>
                  <a:pt x="4441466" y="345893"/>
                  <a:pt x="4455349" y="353838"/>
                  <a:pt x="4469232" y="355823"/>
                </a:cubicBezTo>
                <a:cubicBezTo>
                  <a:pt x="4493032" y="361782"/>
                  <a:pt x="4518815" y="365754"/>
                  <a:pt x="4544598" y="365754"/>
                </a:cubicBezTo>
                <a:cubicBezTo>
                  <a:pt x="4566415" y="365755"/>
                  <a:pt x="4570381" y="357810"/>
                  <a:pt x="4562448" y="337948"/>
                </a:cubicBezTo>
                <a:cubicBezTo>
                  <a:pt x="4560465" y="331989"/>
                  <a:pt x="4554515" y="328017"/>
                  <a:pt x="4560465" y="322058"/>
                </a:cubicBezTo>
                <a:cubicBezTo>
                  <a:pt x="4570381" y="314114"/>
                  <a:pt x="4568398" y="302196"/>
                  <a:pt x="4568398" y="290279"/>
                </a:cubicBezTo>
                <a:cubicBezTo>
                  <a:pt x="4568398" y="284321"/>
                  <a:pt x="4566415" y="276375"/>
                  <a:pt x="4574348" y="274390"/>
                </a:cubicBezTo>
                <a:cubicBezTo>
                  <a:pt x="4582281" y="272404"/>
                  <a:pt x="4586248" y="280348"/>
                  <a:pt x="4588231" y="286307"/>
                </a:cubicBezTo>
                <a:cubicBezTo>
                  <a:pt x="4594181" y="302196"/>
                  <a:pt x="4600131" y="316100"/>
                  <a:pt x="4606081" y="330003"/>
                </a:cubicBezTo>
                <a:cubicBezTo>
                  <a:pt x="4621947" y="361782"/>
                  <a:pt x="4645747" y="377672"/>
                  <a:pt x="4681447" y="375686"/>
                </a:cubicBezTo>
                <a:cubicBezTo>
                  <a:pt x="4699297" y="375686"/>
                  <a:pt x="4717147" y="373699"/>
                  <a:pt x="4734997" y="373699"/>
                </a:cubicBezTo>
                <a:cubicBezTo>
                  <a:pt x="4756813" y="371713"/>
                  <a:pt x="4768713" y="381644"/>
                  <a:pt x="4774663" y="401506"/>
                </a:cubicBezTo>
                <a:cubicBezTo>
                  <a:pt x="4776646" y="405478"/>
                  <a:pt x="4774663" y="411437"/>
                  <a:pt x="4780613" y="413423"/>
                </a:cubicBezTo>
                <a:cubicBezTo>
                  <a:pt x="4788546" y="399520"/>
                  <a:pt x="4798463" y="383630"/>
                  <a:pt x="4806396" y="367741"/>
                </a:cubicBezTo>
                <a:cubicBezTo>
                  <a:pt x="4818296" y="349865"/>
                  <a:pt x="4818296" y="349865"/>
                  <a:pt x="4828213" y="367740"/>
                </a:cubicBezTo>
                <a:cubicBezTo>
                  <a:pt x="4836146" y="383630"/>
                  <a:pt x="4846062" y="387602"/>
                  <a:pt x="4861929" y="375685"/>
                </a:cubicBezTo>
                <a:cubicBezTo>
                  <a:pt x="4875812" y="365755"/>
                  <a:pt x="4891678" y="363768"/>
                  <a:pt x="4909528" y="367741"/>
                </a:cubicBezTo>
                <a:cubicBezTo>
                  <a:pt x="4935311" y="371713"/>
                  <a:pt x="4959111" y="383630"/>
                  <a:pt x="4982911" y="395547"/>
                </a:cubicBezTo>
                <a:cubicBezTo>
                  <a:pt x="5006711" y="407465"/>
                  <a:pt x="5016627" y="405478"/>
                  <a:pt x="5034477" y="387602"/>
                </a:cubicBezTo>
                <a:cubicBezTo>
                  <a:pt x="5054310" y="365754"/>
                  <a:pt x="5076127" y="367741"/>
                  <a:pt x="5090010" y="393561"/>
                </a:cubicBezTo>
                <a:cubicBezTo>
                  <a:pt x="5103893" y="415409"/>
                  <a:pt x="5103893" y="415409"/>
                  <a:pt x="5121743" y="395547"/>
                </a:cubicBezTo>
                <a:cubicBezTo>
                  <a:pt x="5123726" y="395547"/>
                  <a:pt x="5123726" y="393561"/>
                  <a:pt x="5125710" y="393561"/>
                </a:cubicBezTo>
                <a:cubicBezTo>
                  <a:pt x="5133643" y="383630"/>
                  <a:pt x="5141576" y="385616"/>
                  <a:pt x="5147526" y="397533"/>
                </a:cubicBezTo>
                <a:cubicBezTo>
                  <a:pt x="5149509" y="403492"/>
                  <a:pt x="5151493" y="409451"/>
                  <a:pt x="5153476" y="415409"/>
                </a:cubicBezTo>
                <a:cubicBezTo>
                  <a:pt x="5161409" y="435271"/>
                  <a:pt x="5175293" y="445202"/>
                  <a:pt x="5195126" y="439244"/>
                </a:cubicBezTo>
                <a:cubicBezTo>
                  <a:pt x="5228842" y="429312"/>
                  <a:pt x="5262559" y="427327"/>
                  <a:pt x="5294291" y="409451"/>
                </a:cubicBezTo>
                <a:cubicBezTo>
                  <a:pt x="5304208" y="403492"/>
                  <a:pt x="5316108" y="401506"/>
                  <a:pt x="5318092" y="417396"/>
                </a:cubicBezTo>
                <a:cubicBezTo>
                  <a:pt x="5322058" y="429313"/>
                  <a:pt x="5329991" y="429312"/>
                  <a:pt x="5337925" y="425340"/>
                </a:cubicBezTo>
                <a:cubicBezTo>
                  <a:pt x="5353791" y="419382"/>
                  <a:pt x="5371641" y="419382"/>
                  <a:pt x="5387508" y="419382"/>
                </a:cubicBezTo>
                <a:cubicBezTo>
                  <a:pt x="5413291" y="419382"/>
                  <a:pt x="5423207" y="411437"/>
                  <a:pt x="5429157" y="387603"/>
                </a:cubicBezTo>
                <a:cubicBezTo>
                  <a:pt x="5431140" y="373699"/>
                  <a:pt x="5437090" y="373699"/>
                  <a:pt x="5448990" y="373699"/>
                </a:cubicBezTo>
                <a:cubicBezTo>
                  <a:pt x="5462874" y="373699"/>
                  <a:pt x="5476757" y="385616"/>
                  <a:pt x="5490640" y="373699"/>
                </a:cubicBezTo>
                <a:cubicBezTo>
                  <a:pt x="5502540" y="363768"/>
                  <a:pt x="5496590" y="345893"/>
                  <a:pt x="5502540" y="330003"/>
                </a:cubicBezTo>
                <a:cubicBezTo>
                  <a:pt x="5512456" y="343906"/>
                  <a:pt x="5516423" y="355824"/>
                  <a:pt x="5514439" y="369727"/>
                </a:cubicBezTo>
                <a:cubicBezTo>
                  <a:pt x="5510473" y="397534"/>
                  <a:pt x="5482706" y="401506"/>
                  <a:pt x="5464857" y="415409"/>
                </a:cubicBezTo>
                <a:cubicBezTo>
                  <a:pt x="5496590" y="441230"/>
                  <a:pt x="5516423" y="439244"/>
                  <a:pt x="5538239" y="405478"/>
                </a:cubicBezTo>
                <a:cubicBezTo>
                  <a:pt x="5542206" y="399520"/>
                  <a:pt x="5548156" y="393561"/>
                  <a:pt x="5552123" y="385616"/>
                </a:cubicBezTo>
                <a:cubicBezTo>
                  <a:pt x="5562039" y="369727"/>
                  <a:pt x="5571956" y="355824"/>
                  <a:pt x="5591789" y="351851"/>
                </a:cubicBezTo>
                <a:cubicBezTo>
                  <a:pt x="5599722" y="349865"/>
                  <a:pt x="5599722" y="343907"/>
                  <a:pt x="5601705" y="335961"/>
                </a:cubicBezTo>
                <a:cubicBezTo>
                  <a:pt x="5605672" y="324044"/>
                  <a:pt x="5603689" y="308155"/>
                  <a:pt x="5615589" y="296238"/>
                </a:cubicBezTo>
                <a:cubicBezTo>
                  <a:pt x="5617572" y="302196"/>
                  <a:pt x="5619555" y="306169"/>
                  <a:pt x="5621538" y="312127"/>
                </a:cubicBezTo>
                <a:cubicBezTo>
                  <a:pt x="5633438" y="331989"/>
                  <a:pt x="5645339" y="335961"/>
                  <a:pt x="5665172" y="324044"/>
                </a:cubicBezTo>
                <a:cubicBezTo>
                  <a:pt x="5683022" y="312127"/>
                  <a:pt x="5702855" y="310141"/>
                  <a:pt x="5722688" y="314114"/>
                </a:cubicBezTo>
                <a:cubicBezTo>
                  <a:pt x="5736571" y="318086"/>
                  <a:pt x="5750454" y="320072"/>
                  <a:pt x="5766321" y="324045"/>
                </a:cubicBezTo>
                <a:cubicBezTo>
                  <a:pt x="5809953" y="333975"/>
                  <a:pt x="5853587" y="345892"/>
                  <a:pt x="5893253" y="367741"/>
                </a:cubicBezTo>
                <a:cubicBezTo>
                  <a:pt x="5909120" y="375685"/>
                  <a:pt x="5911103" y="385617"/>
                  <a:pt x="5903170" y="399520"/>
                </a:cubicBezTo>
                <a:cubicBezTo>
                  <a:pt x="5895237" y="411437"/>
                  <a:pt x="5885319" y="419382"/>
                  <a:pt x="5873420" y="427326"/>
                </a:cubicBezTo>
                <a:cubicBezTo>
                  <a:pt x="5861520" y="437257"/>
                  <a:pt x="5845654" y="443216"/>
                  <a:pt x="5833753" y="457119"/>
                </a:cubicBezTo>
                <a:cubicBezTo>
                  <a:pt x="5901186" y="455133"/>
                  <a:pt x="5964652" y="455133"/>
                  <a:pt x="6014235" y="403492"/>
                </a:cubicBezTo>
                <a:cubicBezTo>
                  <a:pt x="6020185" y="399520"/>
                  <a:pt x="6028118" y="395547"/>
                  <a:pt x="6036051" y="399520"/>
                </a:cubicBezTo>
                <a:cubicBezTo>
                  <a:pt x="6043985" y="405478"/>
                  <a:pt x="6049935" y="411437"/>
                  <a:pt x="6049935" y="423354"/>
                </a:cubicBezTo>
                <a:cubicBezTo>
                  <a:pt x="6049935" y="429313"/>
                  <a:pt x="6045968" y="435271"/>
                  <a:pt x="6042002" y="441230"/>
                </a:cubicBezTo>
                <a:cubicBezTo>
                  <a:pt x="6032085" y="457119"/>
                  <a:pt x="6016219" y="469037"/>
                  <a:pt x="6008285" y="486912"/>
                </a:cubicBezTo>
                <a:cubicBezTo>
                  <a:pt x="6000352" y="504788"/>
                  <a:pt x="6006302" y="532595"/>
                  <a:pt x="6020185" y="538553"/>
                </a:cubicBezTo>
                <a:cubicBezTo>
                  <a:pt x="6036052" y="546498"/>
                  <a:pt x="6047952" y="534581"/>
                  <a:pt x="6059851" y="524650"/>
                </a:cubicBezTo>
                <a:cubicBezTo>
                  <a:pt x="6067785" y="518691"/>
                  <a:pt x="6067785" y="510746"/>
                  <a:pt x="6069768" y="502802"/>
                </a:cubicBezTo>
                <a:cubicBezTo>
                  <a:pt x="6075718" y="459105"/>
                  <a:pt x="6091584" y="445202"/>
                  <a:pt x="6135217" y="449175"/>
                </a:cubicBezTo>
                <a:cubicBezTo>
                  <a:pt x="6155051" y="451161"/>
                  <a:pt x="6172901" y="449175"/>
                  <a:pt x="6190751" y="443216"/>
                </a:cubicBezTo>
                <a:cubicBezTo>
                  <a:pt x="6240333" y="425340"/>
                  <a:pt x="6287933" y="429313"/>
                  <a:pt x="6327599" y="471023"/>
                </a:cubicBezTo>
                <a:cubicBezTo>
                  <a:pt x="6347433" y="490885"/>
                  <a:pt x="6347433" y="490885"/>
                  <a:pt x="6363299" y="465064"/>
                </a:cubicBezTo>
                <a:cubicBezTo>
                  <a:pt x="6375198" y="445202"/>
                  <a:pt x="6410899" y="435271"/>
                  <a:pt x="6420815" y="449175"/>
                </a:cubicBezTo>
                <a:cubicBezTo>
                  <a:pt x="6436681" y="474995"/>
                  <a:pt x="6458498" y="476981"/>
                  <a:pt x="6484281" y="476981"/>
                </a:cubicBezTo>
                <a:cubicBezTo>
                  <a:pt x="6498164" y="474995"/>
                  <a:pt x="6514031" y="471023"/>
                  <a:pt x="6527914" y="480954"/>
                </a:cubicBezTo>
                <a:cubicBezTo>
                  <a:pt x="6543781" y="492871"/>
                  <a:pt x="6551714" y="486912"/>
                  <a:pt x="6559647" y="471023"/>
                </a:cubicBezTo>
                <a:cubicBezTo>
                  <a:pt x="6563613" y="463078"/>
                  <a:pt x="6567580" y="455133"/>
                  <a:pt x="6577497" y="461092"/>
                </a:cubicBezTo>
                <a:cubicBezTo>
                  <a:pt x="6585430" y="467050"/>
                  <a:pt x="6591380" y="473008"/>
                  <a:pt x="6585430" y="484926"/>
                </a:cubicBezTo>
                <a:cubicBezTo>
                  <a:pt x="6581463" y="492871"/>
                  <a:pt x="6575513" y="500816"/>
                  <a:pt x="6571547" y="510746"/>
                </a:cubicBezTo>
                <a:cubicBezTo>
                  <a:pt x="6557663" y="542526"/>
                  <a:pt x="6577497" y="566360"/>
                  <a:pt x="6611213" y="564374"/>
                </a:cubicBezTo>
                <a:cubicBezTo>
                  <a:pt x="6619146" y="564374"/>
                  <a:pt x="6627080" y="560401"/>
                  <a:pt x="6635013" y="558415"/>
                </a:cubicBezTo>
                <a:cubicBezTo>
                  <a:pt x="6642946" y="556429"/>
                  <a:pt x="6650879" y="554443"/>
                  <a:pt x="6656829" y="560402"/>
                </a:cubicBezTo>
                <a:cubicBezTo>
                  <a:pt x="6688562" y="588208"/>
                  <a:pt x="6724262" y="578277"/>
                  <a:pt x="6757978" y="572319"/>
                </a:cubicBezTo>
                <a:cubicBezTo>
                  <a:pt x="6761945" y="570332"/>
                  <a:pt x="6765912" y="570332"/>
                  <a:pt x="6763928" y="564374"/>
                </a:cubicBezTo>
                <a:cubicBezTo>
                  <a:pt x="6761945" y="558415"/>
                  <a:pt x="6761945" y="550471"/>
                  <a:pt x="6755995" y="544512"/>
                </a:cubicBezTo>
                <a:cubicBezTo>
                  <a:pt x="6752027" y="540540"/>
                  <a:pt x="6750045" y="546498"/>
                  <a:pt x="6748062" y="548484"/>
                </a:cubicBezTo>
                <a:cubicBezTo>
                  <a:pt x="6730212" y="562387"/>
                  <a:pt x="6714345" y="564374"/>
                  <a:pt x="6698479" y="552456"/>
                </a:cubicBezTo>
                <a:cubicBezTo>
                  <a:pt x="6680629" y="540539"/>
                  <a:pt x="6672696" y="518691"/>
                  <a:pt x="6678646" y="500815"/>
                </a:cubicBezTo>
                <a:cubicBezTo>
                  <a:pt x="6680629" y="490885"/>
                  <a:pt x="6686579" y="488898"/>
                  <a:pt x="6694512" y="496843"/>
                </a:cubicBezTo>
                <a:cubicBezTo>
                  <a:pt x="6708395" y="508760"/>
                  <a:pt x="6716329" y="504788"/>
                  <a:pt x="6730211" y="490885"/>
                </a:cubicBezTo>
                <a:cubicBezTo>
                  <a:pt x="6748062" y="469036"/>
                  <a:pt x="6789711" y="463078"/>
                  <a:pt x="6805577" y="476981"/>
                </a:cubicBezTo>
                <a:cubicBezTo>
                  <a:pt x="6817478" y="488898"/>
                  <a:pt x="6827394" y="488898"/>
                  <a:pt x="6839294" y="484926"/>
                </a:cubicBezTo>
                <a:cubicBezTo>
                  <a:pt x="6855160" y="480954"/>
                  <a:pt x="6871027" y="480954"/>
                  <a:pt x="6880944" y="498829"/>
                </a:cubicBezTo>
                <a:cubicBezTo>
                  <a:pt x="6886894" y="510746"/>
                  <a:pt x="6898794" y="506774"/>
                  <a:pt x="6908710" y="502802"/>
                </a:cubicBezTo>
                <a:cubicBezTo>
                  <a:pt x="6918627" y="498829"/>
                  <a:pt x="6928544" y="492871"/>
                  <a:pt x="6938460" y="496843"/>
                </a:cubicBezTo>
                <a:cubicBezTo>
                  <a:pt x="6952343" y="498829"/>
                  <a:pt x="6946393" y="512733"/>
                  <a:pt x="6954327" y="528622"/>
                </a:cubicBezTo>
                <a:cubicBezTo>
                  <a:pt x="6964243" y="486912"/>
                  <a:pt x="7001926" y="498829"/>
                  <a:pt x="7027708" y="480954"/>
                </a:cubicBezTo>
                <a:cubicBezTo>
                  <a:pt x="7023743" y="488898"/>
                  <a:pt x="7021759" y="492871"/>
                  <a:pt x="7019776" y="496843"/>
                </a:cubicBezTo>
                <a:cubicBezTo>
                  <a:pt x="7007877" y="526636"/>
                  <a:pt x="7015808" y="538553"/>
                  <a:pt x="7047542" y="538553"/>
                </a:cubicBezTo>
                <a:cubicBezTo>
                  <a:pt x="7069359" y="536567"/>
                  <a:pt x="7089192" y="536567"/>
                  <a:pt x="7111009" y="538553"/>
                </a:cubicBezTo>
                <a:cubicBezTo>
                  <a:pt x="7144725" y="544512"/>
                  <a:pt x="7176458" y="556429"/>
                  <a:pt x="7204224" y="576291"/>
                </a:cubicBezTo>
                <a:cubicBezTo>
                  <a:pt x="7226041" y="590194"/>
                  <a:pt x="7235957" y="586222"/>
                  <a:pt x="7243891" y="564374"/>
                </a:cubicBezTo>
                <a:cubicBezTo>
                  <a:pt x="7249841" y="538553"/>
                  <a:pt x="7263724" y="530608"/>
                  <a:pt x="7289507" y="536567"/>
                </a:cubicBezTo>
                <a:cubicBezTo>
                  <a:pt x="7305374" y="538553"/>
                  <a:pt x="7321240" y="542526"/>
                  <a:pt x="7339090" y="540539"/>
                </a:cubicBezTo>
                <a:cubicBezTo>
                  <a:pt x="7349006" y="540540"/>
                  <a:pt x="7358923" y="544512"/>
                  <a:pt x="7364873" y="554443"/>
                </a:cubicBezTo>
                <a:cubicBezTo>
                  <a:pt x="7366856" y="558415"/>
                  <a:pt x="7366856" y="562388"/>
                  <a:pt x="7372806" y="558415"/>
                </a:cubicBezTo>
                <a:cubicBezTo>
                  <a:pt x="7396605" y="540540"/>
                  <a:pt x="7424372" y="544512"/>
                  <a:pt x="7450156" y="546498"/>
                </a:cubicBezTo>
                <a:cubicBezTo>
                  <a:pt x="7463047" y="547491"/>
                  <a:pt x="7475443" y="547491"/>
                  <a:pt x="7487095" y="544760"/>
                </a:cubicBezTo>
                <a:lnTo>
                  <a:pt x="7494279" y="540751"/>
                </a:lnTo>
                <a:lnTo>
                  <a:pt x="8631073" y="1197079"/>
                </a:lnTo>
                <a:lnTo>
                  <a:pt x="6148907" y="5496316"/>
                </a:lnTo>
                <a:lnTo>
                  <a:pt x="6062713" y="5507290"/>
                </a:lnTo>
                <a:cubicBezTo>
                  <a:pt x="5944823" y="5523471"/>
                  <a:pt x="5828388" y="5541270"/>
                  <a:pt x="5710498" y="5554215"/>
                </a:cubicBezTo>
                <a:cubicBezTo>
                  <a:pt x="5598429" y="5567159"/>
                  <a:pt x="5486361" y="5575250"/>
                  <a:pt x="5374292" y="5575250"/>
                </a:cubicBezTo>
                <a:cubicBezTo>
                  <a:pt x="5288421" y="5575250"/>
                  <a:pt x="5202551" y="5580104"/>
                  <a:pt x="5116680" y="5588194"/>
                </a:cubicBezTo>
                <a:cubicBezTo>
                  <a:pt x="5051185" y="5594666"/>
                  <a:pt x="4985691" y="5601139"/>
                  <a:pt x="4920196" y="5604375"/>
                </a:cubicBezTo>
                <a:cubicBezTo>
                  <a:pt x="4873622" y="5605993"/>
                  <a:pt x="4827048" y="5607612"/>
                  <a:pt x="4779019" y="5610847"/>
                </a:cubicBezTo>
                <a:cubicBezTo>
                  <a:pt x="4749910" y="5610848"/>
                  <a:pt x="4719346" y="5610848"/>
                  <a:pt x="4690237" y="5612466"/>
                </a:cubicBezTo>
                <a:cubicBezTo>
                  <a:pt x="4680049" y="5612466"/>
                  <a:pt x="4671316" y="5612466"/>
                  <a:pt x="4662584" y="5612466"/>
                </a:cubicBezTo>
                <a:cubicBezTo>
                  <a:pt x="4659673" y="5612466"/>
                  <a:pt x="4658218" y="5610848"/>
                  <a:pt x="4656762" y="5610847"/>
                </a:cubicBezTo>
                <a:cubicBezTo>
                  <a:pt x="4518496" y="5602757"/>
                  <a:pt x="4380229" y="5610847"/>
                  <a:pt x="4241963" y="5597903"/>
                </a:cubicBezTo>
                <a:cubicBezTo>
                  <a:pt x="4205577" y="5594667"/>
                  <a:pt x="4169191" y="5594666"/>
                  <a:pt x="4132805" y="5589813"/>
                </a:cubicBezTo>
                <a:cubicBezTo>
                  <a:pt x="4052756" y="5580104"/>
                  <a:pt x="3974163" y="5573632"/>
                  <a:pt x="3894114" y="5568777"/>
                </a:cubicBezTo>
                <a:cubicBezTo>
                  <a:pt x="3831530" y="5565541"/>
                  <a:pt x="3768946" y="5562305"/>
                  <a:pt x="3706362" y="5549360"/>
                </a:cubicBezTo>
                <a:cubicBezTo>
                  <a:pt x="3648145" y="5536415"/>
                  <a:pt x="3589927" y="5526707"/>
                  <a:pt x="3531710" y="5529943"/>
                </a:cubicBezTo>
                <a:cubicBezTo>
                  <a:pt x="3525888" y="5529943"/>
                  <a:pt x="3521522" y="5529943"/>
                  <a:pt x="3517155" y="5525089"/>
                </a:cubicBezTo>
                <a:cubicBezTo>
                  <a:pt x="3490958" y="5499199"/>
                  <a:pt x="3460394" y="5495963"/>
                  <a:pt x="3426918" y="5497582"/>
                </a:cubicBezTo>
                <a:cubicBezTo>
                  <a:pt x="3394899" y="5499200"/>
                  <a:pt x="3362880" y="5499200"/>
                  <a:pt x="3330860" y="5492727"/>
                </a:cubicBezTo>
                <a:cubicBezTo>
                  <a:pt x="3277009" y="5481401"/>
                  <a:pt x="3224613" y="5466838"/>
                  <a:pt x="3169306" y="5465220"/>
                </a:cubicBezTo>
                <a:cubicBezTo>
                  <a:pt x="3144564" y="5465219"/>
                  <a:pt x="3122732" y="5455511"/>
                  <a:pt x="3105267" y="5436094"/>
                </a:cubicBezTo>
                <a:cubicBezTo>
                  <a:pt x="3099445" y="5429622"/>
                  <a:pt x="3095079" y="5429622"/>
                  <a:pt x="3089257" y="5434476"/>
                </a:cubicBezTo>
                <a:cubicBezTo>
                  <a:pt x="3076159" y="5442566"/>
                  <a:pt x="3063060" y="5447421"/>
                  <a:pt x="3051416" y="5434476"/>
                </a:cubicBezTo>
                <a:cubicBezTo>
                  <a:pt x="3035406" y="5419913"/>
                  <a:pt x="3017941" y="5416677"/>
                  <a:pt x="2997565" y="5418295"/>
                </a:cubicBezTo>
                <a:cubicBezTo>
                  <a:pt x="2967001" y="5419913"/>
                  <a:pt x="2939348" y="5411823"/>
                  <a:pt x="2914605" y="5390788"/>
                </a:cubicBezTo>
                <a:cubicBezTo>
                  <a:pt x="2900051" y="5377843"/>
                  <a:pt x="2879675" y="5371371"/>
                  <a:pt x="2865120" y="5381079"/>
                </a:cubicBezTo>
                <a:cubicBezTo>
                  <a:pt x="2838922" y="5398878"/>
                  <a:pt x="2817091" y="5392406"/>
                  <a:pt x="2793804" y="5377843"/>
                </a:cubicBezTo>
                <a:cubicBezTo>
                  <a:pt x="2782160" y="5371371"/>
                  <a:pt x="2769062" y="5364898"/>
                  <a:pt x="2754507" y="5368134"/>
                </a:cubicBezTo>
                <a:cubicBezTo>
                  <a:pt x="2747230" y="5371371"/>
                  <a:pt x="2744319" y="5366516"/>
                  <a:pt x="2744319" y="5360044"/>
                </a:cubicBezTo>
                <a:cubicBezTo>
                  <a:pt x="2744319" y="5355190"/>
                  <a:pt x="2744319" y="5351953"/>
                  <a:pt x="2744319" y="5348717"/>
                </a:cubicBezTo>
                <a:cubicBezTo>
                  <a:pt x="2745775" y="5330918"/>
                  <a:pt x="2744319" y="5330918"/>
                  <a:pt x="2731220" y="5339009"/>
                </a:cubicBezTo>
                <a:cubicBezTo>
                  <a:pt x="2716666" y="5347099"/>
                  <a:pt x="2700656" y="5353572"/>
                  <a:pt x="2686102" y="5358426"/>
                </a:cubicBezTo>
                <a:cubicBezTo>
                  <a:pt x="2680280" y="5360044"/>
                  <a:pt x="2674458" y="5361662"/>
                  <a:pt x="2670092" y="5356808"/>
                </a:cubicBezTo>
                <a:cubicBezTo>
                  <a:pt x="2665725" y="5351953"/>
                  <a:pt x="2668636" y="5345481"/>
                  <a:pt x="2671547" y="5340627"/>
                </a:cubicBezTo>
                <a:cubicBezTo>
                  <a:pt x="2678825" y="5327682"/>
                  <a:pt x="2674458" y="5321210"/>
                  <a:pt x="2662815" y="5319592"/>
                </a:cubicBezTo>
                <a:cubicBezTo>
                  <a:pt x="2658448" y="5317974"/>
                  <a:pt x="2654082" y="5314737"/>
                  <a:pt x="2649716" y="5314737"/>
                </a:cubicBezTo>
                <a:cubicBezTo>
                  <a:pt x="2639528" y="5314737"/>
                  <a:pt x="2638072" y="5309883"/>
                  <a:pt x="2643894" y="5300175"/>
                </a:cubicBezTo>
                <a:cubicBezTo>
                  <a:pt x="2646805" y="5296938"/>
                  <a:pt x="2649716" y="5292084"/>
                  <a:pt x="2645349" y="5288848"/>
                </a:cubicBezTo>
                <a:cubicBezTo>
                  <a:pt x="2642439" y="5283994"/>
                  <a:pt x="2638072" y="5285612"/>
                  <a:pt x="2633706" y="5287230"/>
                </a:cubicBezTo>
                <a:cubicBezTo>
                  <a:pt x="2622063" y="5293702"/>
                  <a:pt x="2610419" y="5290466"/>
                  <a:pt x="2597320" y="5287230"/>
                </a:cubicBezTo>
                <a:cubicBezTo>
                  <a:pt x="2558023" y="5274285"/>
                  <a:pt x="2523093" y="5285612"/>
                  <a:pt x="2489618" y="5308265"/>
                </a:cubicBezTo>
                <a:cubicBezTo>
                  <a:pt x="2483796" y="5311501"/>
                  <a:pt x="2480885" y="5319592"/>
                  <a:pt x="2473608" y="5321210"/>
                </a:cubicBezTo>
                <a:cubicBezTo>
                  <a:pt x="2475063" y="5313119"/>
                  <a:pt x="2476519" y="5306647"/>
                  <a:pt x="2477974" y="5298557"/>
                </a:cubicBezTo>
                <a:cubicBezTo>
                  <a:pt x="2480885" y="5282376"/>
                  <a:pt x="2475063" y="5272667"/>
                  <a:pt x="2461964" y="5269431"/>
                </a:cubicBezTo>
                <a:cubicBezTo>
                  <a:pt x="2418301" y="5258104"/>
                  <a:pt x="2374638" y="5246778"/>
                  <a:pt x="2330975" y="5235451"/>
                </a:cubicBezTo>
                <a:cubicBezTo>
                  <a:pt x="2314965" y="5232215"/>
                  <a:pt x="2298956" y="5233833"/>
                  <a:pt x="2282946" y="5227361"/>
                </a:cubicBezTo>
                <a:cubicBezTo>
                  <a:pt x="2272758" y="5222506"/>
                  <a:pt x="2266936" y="5217652"/>
                  <a:pt x="2269847" y="5203089"/>
                </a:cubicBezTo>
                <a:cubicBezTo>
                  <a:pt x="2271302" y="5185290"/>
                  <a:pt x="2259659" y="5175582"/>
                  <a:pt x="2245104" y="5183672"/>
                </a:cubicBezTo>
                <a:cubicBezTo>
                  <a:pt x="2233461" y="5190145"/>
                  <a:pt x="2224728" y="5188525"/>
                  <a:pt x="2214540" y="5182054"/>
                </a:cubicBezTo>
                <a:cubicBezTo>
                  <a:pt x="2208719" y="5175582"/>
                  <a:pt x="2202897" y="5175582"/>
                  <a:pt x="2195620" y="5182054"/>
                </a:cubicBezTo>
                <a:cubicBezTo>
                  <a:pt x="2188342" y="5190145"/>
                  <a:pt x="2179610" y="5191763"/>
                  <a:pt x="2170877" y="5186908"/>
                </a:cubicBezTo>
                <a:cubicBezTo>
                  <a:pt x="2165055" y="5185290"/>
                  <a:pt x="2157778" y="5180436"/>
                  <a:pt x="2151957" y="5180436"/>
                </a:cubicBezTo>
                <a:cubicBezTo>
                  <a:pt x="2143224" y="5180436"/>
                  <a:pt x="2140313" y="5175582"/>
                  <a:pt x="2138858" y="5167491"/>
                </a:cubicBezTo>
                <a:cubicBezTo>
                  <a:pt x="2134491" y="5151310"/>
                  <a:pt x="2131580" y="5149692"/>
                  <a:pt x="2117026" y="5159401"/>
                </a:cubicBezTo>
                <a:cubicBezTo>
                  <a:pt x="2108293" y="5165873"/>
                  <a:pt x="2099561" y="5173964"/>
                  <a:pt x="2089373" y="5177200"/>
                </a:cubicBezTo>
                <a:close/>
              </a:path>
            </a:pathLst>
          </a:custGeom>
          <a:solidFill>
            <a:srgbClr val="DDA8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2AE17A-7921-4E62-B5B2-6F55440ECFA6}"/>
              </a:ext>
            </a:extLst>
          </p:cNvPr>
          <p:cNvSpPr txBox="1"/>
          <p:nvPr/>
        </p:nvSpPr>
        <p:spPr>
          <a:xfrm>
            <a:off x="7499921" y="515224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accent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0EEF44-9024-48E5-9C02-3FF42F943308}"/>
              </a:ext>
            </a:extLst>
          </p:cNvPr>
          <p:cNvSpPr txBox="1"/>
          <p:nvPr/>
        </p:nvSpPr>
        <p:spPr>
          <a:xfrm>
            <a:off x="7499921" y="1162386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cs typeface="Arial" panose="020B0604020202020204" pitchFamily="34" charset="0"/>
              </a:rPr>
              <a:t>PRESENTATION</a:t>
            </a:r>
            <a:endParaRPr lang="ko-KR" altLang="en-US" sz="3200" b="1"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3ECD9FD-1B7C-4B58-819D-98FAAD87674D}"/>
              </a:ext>
            </a:extLst>
          </p:cNvPr>
          <p:cNvSpPr/>
          <p:nvPr/>
        </p:nvSpPr>
        <p:spPr>
          <a:xfrm rot="16200000">
            <a:off x="9559170" y="-291303"/>
            <a:ext cx="45719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49CD45-705B-4D2B-B92E-00D5BF196C23}"/>
              </a:ext>
            </a:extLst>
          </p:cNvPr>
          <p:cNvSpPr txBox="1"/>
          <p:nvPr/>
        </p:nvSpPr>
        <p:spPr>
          <a:xfrm>
            <a:off x="7533557" y="216376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endParaRPr lang="ko-KR" altLang="en-US" sz="5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07F552-0D5D-4AA0-BD70-F4530F0DC7F0}"/>
              </a:ext>
            </a:extLst>
          </p:cNvPr>
          <p:cNvGrpSpPr/>
          <p:nvPr/>
        </p:nvGrpSpPr>
        <p:grpSpPr>
          <a:xfrm>
            <a:off x="8228023" y="2232307"/>
            <a:ext cx="3434878" cy="693904"/>
            <a:chOff x="4355975" y="1331342"/>
            <a:chExt cx="3012728" cy="69390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DE3B837-BEDB-4CFA-B9DF-18DCDED5759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7EB529-4E0D-4865-900C-57524038021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26A2BC50-AD31-4886-95EB-A784DB14766C}"/>
              </a:ext>
            </a:extLst>
          </p:cNvPr>
          <p:cNvSpPr/>
          <p:nvPr/>
        </p:nvSpPr>
        <p:spPr>
          <a:xfrm>
            <a:off x="8065893" y="2309250"/>
            <a:ext cx="54000" cy="540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8E02FD-B680-4FA2-A08E-BF5D7891AF88}"/>
              </a:ext>
            </a:extLst>
          </p:cNvPr>
          <p:cNvSpPr txBox="1"/>
          <p:nvPr/>
        </p:nvSpPr>
        <p:spPr>
          <a:xfrm>
            <a:off x="7533557" y="332208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2"/>
                </a:solidFill>
                <a:cs typeface="Arial" panose="020B0604020202020204" pitchFamily="34" charset="0"/>
              </a:rPr>
              <a:t>2</a:t>
            </a:r>
            <a:endParaRPr lang="ko-KR" altLang="en-US" sz="54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CB27BA0-ADC1-4513-A778-F80DB47D80D3}"/>
              </a:ext>
            </a:extLst>
          </p:cNvPr>
          <p:cNvGrpSpPr/>
          <p:nvPr/>
        </p:nvGrpSpPr>
        <p:grpSpPr>
          <a:xfrm>
            <a:off x="8228023" y="3390631"/>
            <a:ext cx="3434878" cy="693904"/>
            <a:chOff x="4355975" y="1331342"/>
            <a:chExt cx="3012728" cy="69390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F063898-AE63-40A1-97AC-7E3DB3E26EDE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A171140-0AF7-48F0-A5D3-E0778BEF851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4817D67-2F35-48C1-825E-7F18FC3EBFFF}"/>
              </a:ext>
            </a:extLst>
          </p:cNvPr>
          <p:cNvSpPr/>
          <p:nvPr/>
        </p:nvSpPr>
        <p:spPr>
          <a:xfrm>
            <a:off x="8065893" y="3467574"/>
            <a:ext cx="54000" cy="54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EAD354-E70A-41EB-A9D0-C0EB9C050103}"/>
              </a:ext>
            </a:extLst>
          </p:cNvPr>
          <p:cNvSpPr txBox="1"/>
          <p:nvPr/>
        </p:nvSpPr>
        <p:spPr>
          <a:xfrm>
            <a:off x="7533557" y="448040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3"/>
                </a:solidFill>
                <a:cs typeface="Arial" panose="020B0604020202020204" pitchFamily="34" charset="0"/>
              </a:rPr>
              <a:t>3</a:t>
            </a:r>
            <a:endParaRPr lang="ko-KR" altLang="en-US" sz="54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DBAE9F-F793-4403-B293-137D3A09059A}"/>
              </a:ext>
            </a:extLst>
          </p:cNvPr>
          <p:cNvGrpSpPr/>
          <p:nvPr/>
        </p:nvGrpSpPr>
        <p:grpSpPr>
          <a:xfrm>
            <a:off x="8228023" y="4564344"/>
            <a:ext cx="3434878" cy="678515"/>
            <a:chOff x="4355975" y="1346731"/>
            <a:chExt cx="3012728" cy="67851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50C0978-D6C6-4343-B0DA-5FC7E774CF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5DAB8D-8C24-4E42-A3AC-E59839EF4FC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174D8540-CFFE-4A73-9546-9D75DB61A2D6}"/>
              </a:ext>
            </a:extLst>
          </p:cNvPr>
          <p:cNvSpPr/>
          <p:nvPr/>
        </p:nvSpPr>
        <p:spPr>
          <a:xfrm>
            <a:off x="8065893" y="4625898"/>
            <a:ext cx="54000" cy="540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200F75-FE98-48CE-B3E2-BFB69E97CE2A}"/>
              </a:ext>
            </a:extLst>
          </p:cNvPr>
          <p:cNvSpPr txBox="1"/>
          <p:nvPr/>
        </p:nvSpPr>
        <p:spPr>
          <a:xfrm>
            <a:off x="7533557" y="563873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>
                <a:solidFill>
                  <a:schemeClr val="accent4"/>
                </a:solidFill>
                <a:cs typeface="Arial" panose="020B0604020202020204" pitchFamily="34" charset="0"/>
              </a:rPr>
              <a:t>4</a:t>
            </a:r>
            <a:endParaRPr lang="ko-KR" altLang="en-US" sz="5400" b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18B0D6-E65F-474C-8671-907F2873A807}"/>
              </a:ext>
            </a:extLst>
          </p:cNvPr>
          <p:cNvGrpSpPr/>
          <p:nvPr/>
        </p:nvGrpSpPr>
        <p:grpSpPr>
          <a:xfrm>
            <a:off x="8228023" y="5707277"/>
            <a:ext cx="3434878" cy="693904"/>
            <a:chOff x="4355975" y="1331342"/>
            <a:chExt cx="3012728" cy="69390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6ACEF9F-E08E-4EAF-A02D-4C43A82312D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335765-EABA-4C53-8B56-F4FC04EDCA4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909FB34-352C-4003-9A14-E4407F85F925}"/>
              </a:ext>
            </a:extLst>
          </p:cNvPr>
          <p:cNvSpPr/>
          <p:nvPr/>
        </p:nvSpPr>
        <p:spPr>
          <a:xfrm>
            <a:off x="8065893" y="5784220"/>
            <a:ext cx="54000" cy="540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A4B2B7-13C1-41A2-98E8-29B2EF3B2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191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82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1087288" y="2247714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1087288" y="3411490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33">
            <a:extLst>
              <a:ext uri="{FF2B5EF4-FFF2-40B4-BE49-F238E27FC236}">
                <a16:creationId xmlns:a16="http://schemas.microsoft.com/office/drawing/2014/main" id="{10171F10-21A0-405E-9DE1-41A7DD4CDB88}"/>
              </a:ext>
            </a:extLst>
          </p:cNvPr>
          <p:cNvGrpSpPr/>
          <p:nvPr/>
        </p:nvGrpSpPr>
        <p:grpSpPr>
          <a:xfrm>
            <a:off x="1087288" y="4464219"/>
            <a:ext cx="3401311" cy="863358"/>
            <a:chOff x="803640" y="3362835"/>
            <a:chExt cx="2059657" cy="863358"/>
          </a:xfrm>
        </p:grpSpPr>
        <p:sp>
          <p:nvSpPr>
            <p:cNvPr id="98" name="TextBox 34">
              <a:extLst>
                <a:ext uri="{FF2B5EF4-FFF2-40B4-BE49-F238E27FC236}">
                  <a16:creationId xmlns:a16="http://schemas.microsoft.com/office/drawing/2014/main" id="{7F0BA00C-823D-4D62-9C66-8699E4129CF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9" name="TextBox 35">
              <a:extLst>
                <a:ext uri="{FF2B5EF4-FFF2-40B4-BE49-F238E27FC236}">
                  <a16:creationId xmlns:a16="http://schemas.microsoft.com/office/drawing/2014/main" id="{77301C5B-C84D-4999-8770-4D0701D9BFD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7D1DAB5F-5CAB-424C-BA00-B20B6D761913}"/>
              </a:ext>
            </a:extLst>
          </p:cNvPr>
          <p:cNvSpPr/>
          <p:nvPr/>
        </p:nvSpPr>
        <p:spPr>
          <a:xfrm rot="10800000" flipH="1">
            <a:off x="7703402" y="-19900"/>
            <a:ext cx="4488598" cy="6897800"/>
          </a:xfrm>
          <a:custGeom>
            <a:avLst/>
            <a:gdLst>
              <a:gd name="connsiteX0" fmla="*/ 2037449 w 9788014"/>
              <a:gd name="connsiteY0" fmla="*/ 1 h 6858002"/>
              <a:gd name="connsiteX1" fmla="*/ 4778478 w 9788014"/>
              <a:gd name="connsiteY1" fmla="*/ 1 h 6858002"/>
              <a:gd name="connsiteX2" fmla="*/ 4778478 w 9788014"/>
              <a:gd name="connsiteY2" fmla="*/ 6858002 h 6858002"/>
              <a:gd name="connsiteX3" fmla="*/ 0 w 9788014"/>
              <a:gd name="connsiteY3" fmla="*/ 2050026 h 6858002"/>
              <a:gd name="connsiteX4" fmla="*/ 4778479 w 9788014"/>
              <a:gd name="connsiteY4" fmla="*/ 0 h 6858002"/>
              <a:gd name="connsiteX5" fmla="*/ 9788014 w 9788014"/>
              <a:gd name="connsiteY5" fmla="*/ 0 h 6858002"/>
              <a:gd name="connsiteX6" fmla="*/ 9788014 w 9788014"/>
              <a:gd name="connsiteY6" fmla="*/ 6858000 h 6858002"/>
              <a:gd name="connsiteX7" fmla="*/ 4778479 w 9788014"/>
              <a:gd name="connsiteY7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8014" h="6858002">
                <a:moveTo>
                  <a:pt x="2037449" y="1"/>
                </a:moveTo>
                <a:lnTo>
                  <a:pt x="4778478" y="1"/>
                </a:lnTo>
                <a:lnTo>
                  <a:pt x="4778478" y="6858002"/>
                </a:lnTo>
                <a:lnTo>
                  <a:pt x="0" y="2050026"/>
                </a:lnTo>
                <a:close/>
                <a:moveTo>
                  <a:pt x="4778479" y="0"/>
                </a:moveTo>
                <a:lnTo>
                  <a:pt x="9788014" y="0"/>
                </a:lnTo>
                <a:lnTo>
                  <a:pt x="9788014" y="6858000"/>
                </a:lnTo>
                <a:lnTo>
                  <a:pt x="4778479" y="6858000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04" name="Triángulo isósceles 103">
            <a:extLst>
              <a:ext uri="{FF2B5EF4-FFF2-40B4-BE49-F238E27FC236}">
                <a16:creationId xmlns:a16="http://schemas.microsoft.com/office/drawing/2014/main" id="{804B72AC-665E-44F7-8E85-8C5268143DD9}"/>
              </a:ext>
            </a:extLst>
          </p:cNvPr>
          <p:cNvSpPr/>
          <p:nvPr/>
        </p:nvSpPr>
        <p:spPr>
          <a:xfrm>
            <a:off x="5281535" y="3302134"/>
            <a:ext cx="6910465" cy="359860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5" name="Rectangle 2">
            <a:extLst>
              <a:ext uri="{FF2B5EF4-FFF2-40B4-BE49-F238E27FC236}">
                <a16:creationId xmlns:a16="http://schemas.microsoft.com/office/drawing/2014/main" id="{41876DB0-5A5F-46F4-8EBB-62BE161F5948}"/>
              </a:ext>
            </a:extLst>
          </p:cNvPr>
          <p:cNvSpPr/>
          <p:nvPr/>
        </p:nvSpPr>
        <p:spPr>
          <a:xfrm>
            <a:off x="4015503" y="5999872"/>
            <a:ext cx="7558789" cy="5659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6" name="Rectangle 3">
            <a:extLst>
              <a:ext uri="{FF2B5EF4-FFF2-40B4-BE49-F238E27FC236}">
                <a16:creationId xmlns:a16="http://schemas.microsoft.com/office/drawing/2014/main" id="{4D09F2A8-50E9-4174-AD33-FEC128B67AF2}"/>
              </a:ext>
            </a:extLst>
          </p:cNvPr>
          <p:cNvSpPr/>
          <p:nvPr/>
        </p:nvSpPr>
        <p:spPr>
          <a:xfrm>
            <a:off x="3021859" y="5999872"/>
            <a:ext cx="7108656" cy="565926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7" name="Rectangle 4">
            <a:extLst>
              <a:ext uri="{FF2B5EF4-FFF2-40B4-BE49-F238E27FC236}">
                <a16:creationId xmlns:a16="http://schemas.microsoft.com/office/drawing/2014/main" id="{2752670C-B8C5-4DC6-9114-17DCDFD4B6D3}"/>
              </a:ext>
            </a:extLst>
          </p:cNvPr>
          <p:cNvSpPr/>
          <p:nvPr/>
        </p:nvSpPr>
        <p:spPr>
          <a:xfrm>
            <a:off x="2028214" y="5999872"/>
            <a:ext cx="6677661" cy="56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906A51BE-1DC1-4D57-9767-BFB27984CB9A}"/>
              </a:ext>
            </a:extLst>
          </p:cNvPr>
          <p:cNvSpPr/>
          <p:nvPr/>
        </p:nvSpPr>
        <p:spPr>
          <a:xfrm>
            <a:off x="0" y="5999872"/>
            <a:ext cx="7385282" cy="565926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DB60DD5-6B31-46F0-9212-701A89BF80F7}"/>
              </a:ext>
            </a:extLst>
          </p:cNvPr>
          <p:cNvGrpSpPr/>
          <p:nvPr/>
        </p:nvGrpSpPr>
        <p:grpSpPr>
          <a:xfrm rot="10800000">
            <a:off x="11448282" y="5522981"/>
            <a:ext cx="743718" cy="1335019"/>
            <a:chOff x="220873" y="273947"/>
            <a:chExt cx="1337322" cy="2400576"/>
          </a:xfrm>
        </p:grpSpPr>
        <p:sp>
          <p:nvSpPr>
            <p:cNvPr id="110" name="Triángulo isósceles 109">
              <a:extLst>
                <a:ext uri="{FF2B5EF4-FFF2-40B4-BE49-F238E27FC236}">
                  <a16:creationId xmlns:a16="http://schemas.microsoft.com/office/drawing/2014/main" id="{9BA541AC-6177-46AC-8F69-F5FE266B360F}"/>
                </a:ext>
              </a:extLst>
            </p:cNvPr>
            <p:cNvSpPr/>
            <p:nvPr userDrawn="1"/>
          </p:nvSpPr>
          <p:spPr>
            <a:xfrm rot="9000000">
              <a:off x="504775" y="1001896"/>
              <a:ext cx="1053420" cy="908120"/>
            </a:xfrm>
            <a:prstGeom prst="triangle">
              <a:avLst/>
            </a:prstGeom>
            <a:solidFill>
              <a:schemeClr val="bg1">
                <a:lumMod val="75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Triángulo isósceles 110">
              <a:extLst>
                <a:ext uri="{FF2B5EF4-FFF2-40B4-BE49-F238E27FC236}">
                  <a16:creationId xmlns:a16="http://schemas.microsoft.com/office/drawing/2014/main" id="{D620E791-1653-422A-B5F4-7CE5AA5ECFC2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Triángulo isósceles 111">
              <a:extLst>
                <a:ext uri="{FF2B5EF4-FFF2-40B4-BE49-F238E27FC236}">
                  <a16:creationId xmlns:a16="http://schemas.microsoft.com/office/drawing/2014/main" id="{3DD747E4-9DEE-4C6F-A67B-BC3A8D461D94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solidFill>
              <a:srgbClr val="FAA87A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71185C20-A7AB-4482-8F8A-F89BDC120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415" y="1654975"/>
            <a:ext cx="7369585" cy="39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39073459-FD17-48A9-9B25-6F2EB015C801}"/>
              </a:ext>
            </a:extLst>
          </p:cNvPr>
          <p:cNvSpPr/>
          <p:nvPr/>
        </p:nvSpPr>
        <p:spPr>
          <a:xfrm rot="10800000" flipH="1">
            <a:off x="7703402" y="-19900"/>
            <a:ext cx="4488598" cy="6897800"/>
          </a:xfrm>
          <a:custGeom>
            <a:avLst/>
            <a:gdLst>
              <a:gd name="connsiteX0" fmla="*/ 2037449 w 9788014"/>
              <a:gd name="connsiteY0" fmla="*/ 1 h 6858002"/>
              <a:gd name="connsiteX1" fmla="*/ 4778478 w 9788014"/>
              <a:gd name="connsiteY1" fmla="*/ 1 h 6858002"/>
              <a:gd name="connsiteX2" fmla="*/ 4778478 w 9788014"/>
              <a:gd name="connsiteY2" fmla="*/ 6858002 h 6858002"/>
              <a:gd name="connsiteX3" fmla="*/ 0 w 9788014"/>
              <a:gd name="connsiteY3" fmla="*/ 2050026 h 6858002"/>
              <a:gd name="connsiteX4" fmla="*/ 4778479 w 9788014"/>
              <a:gd name="connsiteY4" fmla="*/ 0 h 6858002"/>
              <a:gd name="connsiteX5" fmla="*/ 9788014 w 9788014"/>
              <a:gd name="connsiteY5" fmla="*/ 0 h 6858002"/>
              <a:gd name="connsiteX6" fmla="*/ 9788014 w 9788014"/>
              <a:gd name="connsiteY6" fmla="*/ 6858000 h 6858002"/>
              <a:gd name="connsiteX7" fmla="*/ 4778479 w 9788014"/>
              <a:gd name="connsiteY7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8014" h="6858002">
                <a:moveTo>
                  <a:pt x="2037449" y="1"/>
                </a:moveTo>
                <a:lnTo>
                  <a:pt x="4778478" y="1"/>
                </a:lnTo>
                <a:lnTo>
                  <a:pt x="4778478" y="6858002"/>
                </a:lnTo>
                <a:lnTo>
                  <a:pt x="0" y="2050026"/>
                </a:lnTo>
                <a:close/>
                <a:moveTo>
                  <a:pt x="4778479" y="0"/>
                </a:moveTo>
                <a:lnTo>
                  <a:pt x="9788014" y="0"/>
                </a:lnTo>
                <a:lnTo>
                  <a:pt x="9788014" y="6858000"/>
                </a:lnTo>
                <a:lnTo>
                  <a:pt x="4778479" y="6858000"/>
                </a:lnTo>
                <a:close/>
              </a:path>
            </a:pathLst>
          </a:cu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04" name="Triángulo isósceles 103">
            <a:extLst>
              <a:ext uri="{FF2B5EF4-FFF2-40B4-BE49-F238E27FC236}">
                <a16:creationId xmlns:a16="http://schemas.microsoft.com/office/drawing/2014/main" id="{E851E0F3-8FFE-43F6-B572-28BFF0FB9895}"/>
              </a:ext>
            </a:extLst>
          </p:cNvPr>
          <p:cNvSpPr/>
          <p:nvPr/>
        </p:nvSpPr>
        <p:spPr>
          <a:xfrm>
            <a:off x="5281535" y="3302134"/>
            <a:ext cx="6910465" cy="359860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83D5380A-1AB2-4E25-BB9A-774C59EE7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06411"/>
            <a:ext cx="5809705" cy="60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85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Food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455112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>
                <a:solidFill>
                  <a:schemeClr val="accent1"/>
                </a:solidFill>
                <a:cs typeface="Arial" panose="020B0604020202020204" pitchFamily="34" charset="0"/>
              </a:rPr>
              <a:t>ALLPPT Layout Clean Text Slide for your Presentation</a:t>
            </a:r>
            <a:endParaRPr lang="ko-KR" altLang="en-US" sz="140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8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Professional</a:t>
            </a:r>
            <a:r>
              <a:rPr lang="en-US" altLang="ko-KR" sz="28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Presentation</a:t>
            </a:r>
            <a:endParaRPr lang="ko-KR" altLang="en-US" sz="28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CB2D451B-9E4F-4C04-9F40-6DABA19BBE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AFF0292E-8358-4CB1-8B1C-8EF077FE16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5A1CF-5429-4729-AB8D-B447A00CA972}"/>
              </a:ext>
            </a:extLst>
          </p:cNvPr>
          <p:cNvSpPr txBox="1"/>
          <p:nvPr/>
        </p:nvSpPr>
        <p:spPr>
          <a:xfrm>
            <a:off x="760424" y="181111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cs typeface="Arial" panose="020B0604020202020204" pitchFamily="34" charset="0"/>
              </a:rPr>
              <a:t>$35</a:t>
            </a:r>
            <a:endParaRPr lang="ko-KR" altLang="en-US" sz="3600" b="1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B0DC5-2498-4AF2-BC61-56124EFDEC90}"/>
              </a:ext>
            </a:extLst>
          </p:cNvPr>
          <p:cNvSpPr/>
          <p:nvPr/>
        </p:nvSpPr>
        <p:spPr>
          <a:xfrm>
            <a:off x="1049384" y="2457450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758628-1FA9-4254-A7C0-5FB1436B1D8B}"/>
              </a:ext>
            </a:extLst>
          </p:cNvPr>
          <p:cNvGrpSpPr/>
          <p:nvPr/>
        </p:nvGrpSpPr>
        <p:grpSpPr>
          <a:xfrm>
            <a:off x="2314863" y="1977124"/>
            <a:ext cx="4076411" cy="1006371"/>
            <a:chOff x="4822352" y="1916832"/>
            <a:chExt cx="3422056" cy="1006371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C9E7AF48-825D-4205-873C-168998BAC707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chemeClr val="accent1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D3AD96-4AAE-475E-833E-4898474F49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2366F-E124-42C5-99E6-A38B554342FF}"/>
              </a:ext>
            </a:extLst>
          </p:cNvPr>
          <p:cNvSpPr txBox="1"/>
          <p:nvPr/>
        </p:nvSpPr>
        <p:spPr>
          <a:xfrm>
            <a:off x="760424" y="336265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cs typeface="Arial" panose="020B0604020202020204" pitchFamily="34" charset="0"/>
              </a:rPr>
              <a:t>$75</a:t>
            </a:r>
            <a:endParaRPr lang="ko-KR" altLang="en-US" sz="3600" b="1"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8AB0D-0250-4FFF-857B-2D5ECDE2081B}"/>
              </a:ext>
            </a:extLst>
          </p:cNvPr>
          <p:cNvSpPr/>
          <p:nvPr/>
        </p:nvSpPr>
        <p:spPr>
          <a:xfrm>
            <a:off x="1049384" y="400898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E9892E-DACE-4E12-8984-02EFA7FA3E3F}"/>
              </a:ext>
            </a:extLst>
          </p:cNvPr>
          <p:cNvGrpSpPr/>
          <p:nvPr/>
        </p:nvGrpSpPr>
        <p:grpSpPr>
          <a:xfrm>
            <a:off x="2314863" y="3528663"/>
            <a:ext cx="4076411" cy="1006371"/>
            <a:chOff x="4822352" y="1916832"/>
            <a:chExt cx="3422056" cy="1006371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79C584F6-3B9E-4FDE-A47F-E8B996FA877B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chemeClr val="accent1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C56DE-49AC-412D-989F-6033F865F0F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BA3D3A-4D4A-4198-AB49-08C4F0B2DB55}"/>
              </a:ext>
            </a:extLst>
          </p:cNvPr>
          <p:cNvSpPr txBox="1"/>
          <p:nvPr/>
        </p:nvSpPr>
        <p:spPr>
          <a:xfrm>
            <a:off x="760424" y="491419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cs typeface="Arial" panose="020B0604020202020204" pitchFamily="34" charset="0"/>
              </a:rPr>
              <a:t>$90</a:t>
            </a:r>
            <a:endParaRPr lang="ko-KR" altLang="en-US" sz="3600" b="1"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6C234-E70D-4E5A-BE17-85FE09AC5E71}"/>
              </a:ext>
            </a:extLst>
          </p:cNvPr>
          <p:cNvSpPr/>
          <p:nvPr/>
        </p:nvSpPr>
        <p:spPr>
          <a:xfrm>
            <a:off x="1049384" y="5560528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A4A334-78A0-4AF0-A429-0E47CA57313C}"/>
              </a:ext>
            </a:extLst>
          </p:cNvPr>
          <p:cNvGrpSpPr/>
          <p:nvPr/>
        </p:nvGrpSpPr>
        <p:grpSpPr>
          <a:xfrm>
            <a:off x="2314863" y="5080202"/>
            <a:ext cx="4076411" cy="1006371"/>
            <a:chOff x="4822352" y="1916832"/>
            <a:chExt cx="3422056" cy="1006371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13DBD93E-112F-44F8-A5F9-2156FDD6818E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chemeClr val="accent1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F9C701-7ECD-44EF-B524-2CB5753BD9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5B54DFC-5A96-4FDE-87FE-A443A5B03F9B}"/>
              </a:ext>
            </a:extLst>
          </p:cNvPr>
          <p:cNvSpPr txBox="1"/>
          <p:nvPr/>
        </p:nvSpPr>
        <p:spPr>
          <a:xfrm>
            <a:off x="8535212" y="27215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DINNER SPECIAL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74" name="Imagen 273">
            <a:extLst>
              <a:ext uri="{FF2B5EF4-FFF2-40B4-BE49-F238E27FC236}">
                <a16:creationId xmlns:a16="http://schemas.microsoft.com/office/drawing/2014/main" id="{6FA951C1-97DA-4D2B-B4E9-74E98D69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81" y="1417758"/>
            <a:ext cx="748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35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3392" y="2751584"/>
            <a:ext cx="5083626" cy="677416"/>
          </a:xfrm>
        </p:spPr>
        <p:txBody>
          <a:bodyPr/>
          <a:lstStyle/>
          <a:p>
            <a:r>
              <a:rPr lang="en-US" sz="8000"/>
              <a:t>Section Break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45563B6-64AC-48C3-ACBF-9E645CC74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8264" y="4253459"/>
            <a:ext cx="5083626" cy="288032"/>
          </a:xfrm>
        </p:spPr>
        <p:txBody>
          <a:bodyPr/>
          <a:lstStyle/>
          <a:p>
            <a:r>
              <a:rPr lang="en-US" altLang="ko-KR"/>
              <a:t>Insert your subtitle here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14EB00AA-0C97-4E1D-8BF6-2EFED7880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323" y="0"/>
            <a:ext cx="4509416" cy="6858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38A1C76B-15CB-4EAF-AD43-63FAF87F5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4947" y="3429000"/>
            <a:ext cx="5918168" cy="3362179"/>
          </a:xfrm>
          <a:prstGeom prst="rect">
            <a:avLst/>
          </a:prstGeom>
        </p:spPr>
      </p:pic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912028D1-84C8-4427-B400-BCF8C9C38BE9}"/>
              </a:ext>
            </a:extLst>
          </p:cNvPr>
          <p:cNvCxnSpPr/>
          <p:nvPr/>
        </p:nvCxnSpPr>
        <p:spPr>
          <a:xfrm>
            <a:off x="139680" y="6629451"/>
            <a:ext cx="118422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BA586028-4689-49A1-9049-2E9C9B42BC68}"/>
              </a:ext>
            </a:extLst>
          </p:cNvPr>
          <p:cNvGrpSpPr/>
          <p:nvPr/>
        </p:nvGrpSpPr>
        <p:grpSpPr>
          <a:xfrm>
            <a:off x="250900" y="398785"/>
            <a:ext cx="844978" cy="484367"/>
            <a:chOff x="213737" y="194988"/>
            <a:chExt cx="1256492" cy="720259"/>
          </a:xfrm>
        </p:grpSpPr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81DCE53E-B3E8-4C55-A2EC-975ADF0E4769}"/>
                </a:ext>
              </a:extLst>
            </p:cNvPr>
            <p:cNvSpPr/>
            <p:nvPr/>
          </p:nvSpPr>
          <p:spPr>
            <a:xfrm flipH="1">
              <a:off x="213737" y="194988"/>
              <a:ext cx="1256492" cy="720259"/>
            </a:xfrm>
            <a:custGeom>
              <a:avLst/>
              <a:gdLst>
                <a:gd name="connsiteX0" fmla="*/ 367277 w 1256492"/>
                <a:gd name="connsiteY0" fmla="*/ 720199 h 720259"/>
                <a:gd name="connsiteX1" fmla="*/ 56447 w 1256492"/>
                <a:gd name="connsiteY1" fmla="*/ 474309 h 720259"/>
                <a:gd name="connsiteX2" fmla="*/ 33413 w 1256492"/>
                <a:gd name="connsiteY2" fmla="*/ 439096 h 720259"/>
                <a:gd name="connsiteX3" fmla="*/ 69 w 1256492"/>
                <a:gd name="connsiteY3" fmla="*/ 379281 h 720259"/>
                <a:gd name="connsiteX4" fmla="*/ 40950 w 1256492"/>
                <a:gd name="connsiteY4" fmla="*/ 319467 h 720259"/>
                <a:gd name="connsiteX5" fmla="*/ 69893 w 1256492"/>
                <a:gd name="connsiteY5" fmla="*/ 292815 h 720259"/>
                <a:gd name="connsiteX6" fmla="*/ 138028 w 1256492"/>
                <a:gd name="connsiteY6" fmla="*/ 160705 h 720259"/>
                <a:gd name="connsiteX7" fmla="*/ 241256 w 1256492"/>
                <a:gd name="connsiteY7" fmla="*/ 35228 h 720259"/>
                <a:gd name="connsiteX8" fmla="*/ 454586 w 1256492"/>
                <a:gd name="connsiteY8" fmla="*/ 58502 h 720259"/>
                <a:gd name="connsiteX9" fmla="*/ 551182 w 1256492"/>
                <a:gd name="connsiteY9" fmla="*/ 209666 h 720259"/>
                <a:gd name="connsiteX10" fmla="*/ 580788 w 1256492"/>
                <a:gd name="connsiteY10" fmla="*/ 267792 h 720259"/>
                <a:gd name="connsiteX11" fmla="*/ 681785 w 1256492"/>
                <a:gd name="connsiteY11" fmla="*/ 309397 h 720259"/>
                <a:gd name="connsiteX12" fmla="*/ 766019 w 1256492"/>
                <a:gd name="connsiteY12" fmla="*/ 264657 h 720259"/>
                <a:gd name="connsiteX13" fmla="*/ 885648 w 1256492"/>
                <a:gd name="connsiteY13" fmla="*/ 158414 h 720259"/>
                <a:gd name="connsiteX14" fmla="*/ 1096506 w 1256492"/>
                <a:gd name="connsiteY14" fmla="*/ 81294 h 720259"/>
                <a:gd name="connsiteX15" fmla="*/ 1152883 w 1256492"/>
                <a:gd name="connsiteY15" fmla="*/ 81415 h 720259"/>
                <a:gd name="connsiteX16" fmla="*/ 1255147 w 1256492"/>
                <a:gd name="connsiteY16" fmla="*/ 168001 h 720259"/>
                <a:gd name="connsiteX17" fmla="*/ 1183816 w 1256492"/>
                <a:gd name="connsiteY17" fmla="*/ 283831 h 720259"/>
                <a:gd name="connsiteX18" fmla="*/ 1123760 w 1256492"/>
                <a:gd name="connsiteY18" fmla="*/ 291067 h 720259"/>
                <a:gd name="connsiteX19" fmla="*/ 914108 w 1256492"/>
                <a:gd name="connsiteY19" fmla="*/ 357936 h 720259"/>
                <a:gd name="connsiteX20" fmla="*/ 621608 w 1256492"/>
                <a:gd name="connsiteY20" fmla="*/ 565056 h 720259"/>
                <a:gd name="connsiteX21" fmla="*/ 581149 w 1256492"/>
                <a:gd name="connsiteY21" fmla="*/ 603585 h 720259"/>
                <a:gd name="connsiteX22" fmla="*/ 367216 w 1256492"/>
                <a:gd name="connsiteY22" fmla="*/ 720260 h 720259"/>
                <a:gd name="connsiteX23" fmla="*/ 634150 w 1256492"/>
                <a:gd name="connsiteY23" fmla="*/ 496076 h 720259"/>
                <a:gd name="connsiteX24" fmla="*/ 648923 w 1256492"/>
                <a:gd name="connsiteY24" fmla="*/ 489443 h 720259"/>
                <a:gd name="connsiteX25" fmla="*/ 910249 w 1256492"/>
                <a:gd name="connsiteY25" fmla="*/ 304754 h 720259"/>
                <a:gd name="connsiteX26" fmla="*/ 1059665 w 1256492"/>
                <a:gd name="connsiteY26" fmla="*/ 246206 h 720259"/>
                <a:gd name="connsiteX27" fmla="*/ 1149748 w 1256492"/>
                <a:gd name="connsiteY27" fmla="*/ 243794 h 720259"/>
                <a:gd name="connsiteX28" fmla="*/ 1211070 w 1256492"/>
                <a:gd name="connsiteY28" fmla="*/ 186452 h 720259"/>
                <a:gd name="connsiteX29" fmla="*/ 1157466 w 1256492"/>
                <a:gd name="connsiteY29" fmla="*/ 127723 h 720259"/>
                <a:gd name="connsiteX30" fmla="*/ 916701 w 1256492"/>
                <a:gd name="connsiteY30" fmla="*/ 192723 h 720259"/>
                <a:gd name="connsiteX31" fmla="*/ 795625 w 1256492"/>
                <a:gd name="connsiteY31" fmla="*/ 300714 h 720259"/>
                <a:gd name="connsiteX32" fmla="*/ 644220 w 1256492"/>
                <a:gd name="connsiteY32" fmla="*/ 359082 h 720259"/>
                <a:gd name="connsiteX33" fmla="*/ 87379 w 1256492"/>
                <a:gd name="connsiteY33" fmla="*/ 358961 h 720259"/>
                <a:gd name="connsiteX34" fmla="*/ 47282 w 1256492"/>
                <a:gd name="connsiteY34" fmla="*/ 380668 h 720259"/>
                <a:gd name="connsiteX35" fmla="*/ 86173 w 1256492"/>
                <a:gd name="connsiteY35" fmla="*/ 402616 h 720259"/>
                <a:gd name="connsiteX36" fmla="*/ 588928 w 1256492"/>
                <a:gd name="connsiteY36" fmla="*/ 402737 h 720259"/>
                <a:gd name="connsiteX37" fmla="*/ 611479 w 1256492"/>
                <a:gd name="connsiteY37" fmla="*/ 402978 h 720259"/>
                <a:gd name="connsiteX38" fmla="*/ 641506 w 1256492"/>
                <a:gd name="connsiteY38" fmla="*/ 434031 h 720259"/>
                <a:gd name="connsiteX39" fmla="*/ 634211 w 1256492"/>
                <a:gd name="connsiteY39" fmla="*/ 496197 h 720259"/>
                <a:gd name="connsiteX40" fmla="*/ 346293 w 1256492"/>
                <a:gd name="connsiteY40" fmla="*/ 449828 h 720259"/>
                <a:gd name="connsiteX41" fmla="*/ 346293 w 1256492"/>
                <a:gd name="connsiteY41" fmla="*/ 450190 h 720259"/>
                <a:gd name="connsiteX42" fmla="*/ 121085 w 1256492"/>
                <a:gd name="connsiteY42" fmla="*/ 450070 h 720259"/>
                <a:gd name="connsiteX43" fmla="*/ 102091 w 1256492"/>
                <a:gd name="connsiteY43" fmla="*/ 470028 h 720259"/>
                <a:gd name="connsiteX44" fmla="*/ 344062 w 1256492"/>
                <a:gd name="connsiteY44" fmla="*/ 673168 h 720259"/>
                <a:gd name="connsiteX45" fmla="*/ 590797 w 1256492"/>
                <a:gd name="connsiteY45" fmla="*/ 473404 h 720259"/>
                <a:gd name="connsiteX46" fmla="*/ 571562 w 1256492"/>
                <a:gd name="connsiteY46" fmla="*/ 449467 h 720259"/>
                <a:gd name="connsiteX47" fmla="*/ 346354 w 1256492"/>
                <a:gd name="connsiteY47" fmla="*/ 449708 h 720259"/>
                <a:gd name="connsiteX48" fmla="*/ 330737 w 1256492"/>
                <a:gd name="connsiteY48" fmla="*/ 311809 h 720259"/>
                <a:gd name="connsiteX49" fmla="*/ 533455 w 1256492"/>
                <a:gd name="connsiteY49" fmla="*/ 311749 h 720259"/>
                <a:gd name="connsiteX50" fmla="*/ 548227 w 1256492"/>
                <a:gd name="connsiteY50" fmla="*/ 308915 h 720259"/>
                <a:gd name="connsiteX51" fmla="*/ 543343 w 1256492"/>
                <a:gd name="connsiteY51" fmla="*/ 295408 h 720259"/>
                <a:gd name="connsiteX52" fmla="*/ 503909 w 1256492"/>
                <a:gd name="connsiteY52" fmla="*/ 217143 h 720259"/>
                <a:gd name="connsiteX53" fmla="*/ 406711 w 1256492"/>
                <a:gd name="connsiteY53" fmla="*/ 77737 h 720259"/>
                <a:gd name="connsiteX54" fmla="*/ 281655 w 1256492"/>
                <a:gd name="connsiteY54" fmla="*/ 64532 h 720259"/>
                <a:gd name="connsiteX55" fmla="*/ 184276 w 1256492"/>
                <a:gd name="connsiteY55" fmla="*/ 171197 h 720259"/>
                <a:gd name="connsiteX56" fmla="*/ 123436 w 1256492"/>
                <a:gd name="connsiteY56" fmla="*/ 291730 h 720259"/>
                <a:gd name="connsiteX57" fmla="*/ 136943 w 1256492"/>
                <a:gd name="connsiteY57" fmla="*/ 312110 h 720259"/>
                <a:gd name="connsiteX58" fmla="*/ 330677 w 1256492"/>
                <a:gd name="connsiteY58" fmla="*/ 311809 h 72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56492" h="720259">
                  <a:moveTo>
                    <a:pt x="367277" y="720199"/>
                  </a:moveTo>
                  <a:cubicBezTo>
                    <a:pt x="203691" y="720199"/>
                    <a:pt x="80867" y="616790"/>
                    <a:pt x="56447" y="474309"/>
                  </a:cubicBezTo>
                  <a:cubicBezTo>
                    <a:pt x="53733" y="458632"/>
                    <a:pt x="49151" y="447416"/>
                    <a:pt x="33413" y="439096"/>
                  </a:cubicBezTo>
                  <a:cubicBezTo>
                    <a:pt x="10681" y="427096"/>
                    <a:pt x="-1016" y="405450"/>
                    <a:pt x="69" y="379281"/>
                  </a:cubicBezTo>
                  <a:cubicBezTo>
                    <a:pt x="1215" y="351424"/>
                    <a:pt x="15143" y="330441"/>
                    <a:pt x="40950" y="319467"/>
                  </a:cubicBezTo>
                  <a:cubicBezTo>
                    <a:pt x="54336" y="313799"/>
                    <a:pt x="62898" y="304995"/>
                    <a:pt x="69893" y="292815"/>
                  </a:cubicBezTo>
                  <a:cubicBezTo>
                    <a:pt x="94554" y="249764"/>
                    <a:pt x="118372" y="206410"/>
                    <a:pt x="138028" y="160705"/>
                  </a:cubicBezTo>
                  <a:cubicBezTo>
                    <a:pt x="160217" y="109151"/>
                    <a:pt x="195069" y="67305"/>
                    <a:pt x="241256" y="35228"/>
                  </a:cubicBezTo>
                  <a:cubicBezTo>
                    <a:pt x="318798" y="-18557"/>
                    <a:pt x="390370" y="-10719"/>
                    <a:pt x="454586" y="58502"/>
                  </a:cubicBezTo>
                  <a:cubicBezTo>
                    <a:pt x="495890" y="103001"/>
                    <a:pt x="527847" y="153590"/>
                    <a:pt x="551182" y="209666"/>
                  </a:cubicBezTo>
                  <a:cubicBezTo>
                    <a:pt x="559563" y="229805"/>
                    <a:pt x="567763" y="250186"/>
                    <a:pt x="580788" y="267792"/>
                  </a:cubicBezTo>
                  <a:cubicBezTo>
                    <a:pt x="617508" y="317356"/>
                    <a:pt x="621729" y="315849"/>
                    <a:pt x="681785" y="309397"/>
                  </a:cubicBezTo>
                  <a:cubicBezTo>
                    <a:pt x="714948" y="305840"/>
                    <a:pt x="741599" y="286846"/>
                    <a:pt x="766019" y="264657"/>
                  </a:cubicBezTo>
                  <a:cubicBezTo>
                    <a:pt x="805514" y="228841"/>
                    <a:pt x="845189" y="193145"/>
                    <a:pt x="885648" y="158414"/>
                  </a:cubicBezTo>
                  <a:cubicBezTo>
                    <a:pt x="946126" y="106559"/>
                    <a:pt x="1016130" y="79606"/>
                    <a:pt x="1096506" y="81294"/>
                  </a:cubicBezTo>
                  <a:cubicBezTo>
                    <a:pt x="1115258" y="81716"/>
                    <a:pt x="1134071" y="81234"/>
                    <a:pt x="1152883" y="81415"/>
                  </a:cubicBezTo>
                  <a:cubicBezTo>
                    <a:pt x="1205643" y="81897"/>
                    <a:pt x="1247248" y="117231"/>
                    <a:pt x="1255147" y="168001"/>
                  </a:cubicBezTo>
                  <a:cubicBezTo>
                    <a:pt x="1263227" y="220339"/>
                    <a:pt x="1234344" y="267189"/>
                    <a:pt x="1183816" y="283831"/>
                  </a:cubicBezTo>
                  <a:cubicBezTo>
                    <a:pt x="1164279" y="290283"/>
                    <a:pt x="1144080" y="292635"/>
                    <a:pt x="1123760" y="291067"/>
                  </a:cubicBezTo>
                  <a:cubicBezTo>
                    <a:pt x="1044651" y="284917"/>
                    <a:pt x="977179" y="311749"/>
                    <a:pt x="914108" y="357936"/>
                  </a:cubicBezTo>
                  <a:cubicBezTo>
                    <a:pt x="817694" y="428483"/>
                    <a:pt x="719350" y="496377"/>
                    <a:pt x="621608" y="565056"/>
                  </a:cubicBezTo>
                  <a:cubicBezTo>
                    <a:pt x="606112" y="575969"/>
                    <a:pt x="592847" y="588451"/>
                    <a:pt x="581149" y="603585"/>
                  </a:cubicBezTo>
                  <a:cubicBezTo>
                    <a:pt x="522300" y="679861"/>
                    <a:pt x="443673" y="717426"/>
                    <a:pt x="367216" y="720260"/>
                  </a:cubicBezTo>
                  <a:close/>
                  <a:moveTo>
                    <a:pt x="634150" y="496076"/>
                  </a:moveTo>
                  <a:cubicBezTo>
                    <a:pt x="641205" y="496860"/>
                    <a:pt x="644762" y="492338"/>
                    <a:pt x="648923" y="489443"/>
                  </a:cubicBezTo>
                  <a:cubicBezTo>
                    <a:pt x="736052" y="427941"/>
                    <a:pt x="823241" y="366438"/>
                    <a:pt x="910249" y="304754"/>
                  </a:cubicBezTo>
                  <a:cubicBezTo>
                    <a:pt x="955291" y="272857"/>
                    <a:pt x="1004915" y="252115"/>
                    <a:pt x="1059665" y="246206"/>
                  </a:cubicBezTo>
                  <a:cubicBezTo>
                    <a:pt x="1089391" y="243010"/>
                    <a:pt x="1119720" y="244880"/>
                    <a:pt x="1149748" y="243794"/>
                  </a:cubicBezTo>
                  <a:cubicBezTo>
                    <a:pt x="1183394" y="242588"/>
                    <a:pt x="1209984" y="217324"/>
                    <a:pt x="1211070" y="186452"/>
                  </a:cubicBezTo>
                  <a:cubicBezTo>
                    <a:pt x="1212155" y="156545"/>
                    <a:pt x="1190629" y="131039"/>
                    <a:pt x="1157466" y="127723"/>
                  </a:cubicBezTo>
                  <a:cubicBezTo>
                    <a:pt x="1069252" y="118859"/>
                    <a:pt x="986344" y="132547"/>
                    <a:pt x="916701" y="192723"/>
                  </a:cubicBezTo>
                  <a:cubicBezTo>
                    <a:pt x="875759" y="228057"/>
                    <a:pt x="835059" y="263752"/>
                    <a:pt x="795625" y="300714"/>
                  </a:cubicBezTo>
                  <a:cubicBezTo>
                    <a:pt x="752694" y="340932"/>
                    <a:pt x="702647" y="359202"/>
                    <a:pt x="644220" y="359082"/>
                  </a:cubicBezTo>
                  <a:cubicBezTo>
                    <a:pt x="458626" y="358599"/>
                    <a:pt x="272972" y="358901"/>
                    <a:pt x="87379" y="358961"/>
                  </a:cubicBezTo>
                  <a:cubicBezTo>
                    <a:pt x="69953" y="358961"/>
                    <a:pt x="48005" y="357695"/>
                    <a:pt x="47282" y="380668"/>
                  </a:cubicBezTo>
                  <a:cubicBezTo>
                    <a:pt x="46498" y="405209"/>
                    <a:pt x="68988" y="402616"/>
                    <a:pt x="86173" y="402616"/>
                  </a:cubicBezTo>
                  <a:cubicBezTo>
                    <a:pt x="253738" y="402676"/>
                    <a:pt x="421363" y="402676"/>
                    <a:pt x="588928" y="402737"/>
                  </a:cubicBezTo>
                  <a:cubicBezTo>
                    <a:pt x="596465" y="402737"/>
                    <a:pt x="603942" y="402616"/>
                    <a:pt x="611479" y="402978"/>
                  </a:cubicBezTo>
                  <a:cubicBezTo>
                    <a:pt x="631135" y="403942"/>
                    <a:pt x="641627" y="412927"/>
                    <a:pt x="641506" y="434031"/>
                  </a:cubicBezTo>
                  <a:cubicBezTo>
                    <a:pt x="641386" y="455074"/>
                    <a:pt x="636442" y="475394"/>
                    <a:pt x="634211" y="496197"/>
                  </a:cubicBezTo>
                  <a:close/>
                  <a:moveTo>
                    <a:pt x="346293" y="449828"/>
                  </a:moveTo>
                  <a:cubicBezTo>
                    <a:pt x="346293" y="449828"/>
                    <a:pt x="346293" y="450070"/>
                    <a:pt x="346293" y="450190"/>
                  </a:cubicBezTo>
                  <a:cubicBezTo>
                    <a:pt x="271224" y="450190"/>
                    <a:pt x="196154" y="450311"/>
                    <a:pt x="121085" y="450070"/>
                  </a:cubicBezTo>
                  <a:cubicBezTo>
                    <a:pt x="107096" y="450070"/>
                    <a:pt x="98353" y="451095"/>
                    <a:pt x="102091" y="470028"/>
                  </a:cubicBezTo>
                  <a:cubicBezTo>
                    <a:pt x="125064" y="587184"/>
                    <a:pt x="225700" y="672203"/>
                    <a:pt x="344062" y="673168"/>
                  </a:cubicBezTo>
                  <a:cubicBezTo>
                    <a:pt x="464777" y="674133"/>
                    <a:pt x="566256" y="591466"/>
                    <a:pt x="590797" y="473404"/>
                  </a:cubicBezTo>
                  <a:cubicBezTo>
                    <a:pt x="594656" y="454833"/>
                    <a:pt x="590194" y="449286"/>
                    <a:pt x="571562" y="449467"/>
                  </a:cubicBezTo>
                  <a:cubicBezTo>
                    <a:pt x="496493" y="450130"/>
                    <a:pt x="421423" y="449708"/>
                    <a:pt x="346354" y="449708"/>
                  </a:cubicBezTo>
                  <a:close/>
                  <a:moveTo>
                    <a:pt x="330737" y="311809"/>
                  </a:moveTo>
                  <a:cubicBezTo>
                    <a:pt x="398329" y="311809"/>
                    <a:pt x="465922" y="311809"/>
                    <a:pt x="533455" y="311749"/>
                  </a:cubicBezTo>
                  <a:cubicBezTo>
                    <a:pt x="538519" y="311749"/>
                    <a:pt x="544851" y="313618"/>
                    <a:pt x="548227" y="308915"/>
                  </a:cubicBezTo>
                  <a:cubicBezTo>
                    <a:pt x="552267" y="303247"/>
                    <a:pt x="546117" y="299328"/>
                    <a:pt x="543343" y="295408"/>
                  </a:cubicBezTo>
                  <a:cubicBezTo>
                    <a:pt x="526159" y="271350"/>
                    <a:pt x="515848" y="243854"/>
                    <a:pt x="503909" y="217143"/>
                  </a:cubicBezTo>
                  <a:cubicBezTo>
                    <a:pt x="480393" y="164624"/>
                    <a:pt x="449521" y="116930"/>
                    <a:pt x="406711" y="77737"/>
                  </a:cubicBezTo>
                  <a:cubicBezTo>
                    <a:pt x="366372" y="40835"/>
                    <a:pt x="328566" y="36192"/>
                    <a:pt x="281655" y="64532"/>
                  </a:cubicBezTo>
                  <a:cubicBezTo>
                    <a:pt x="238905" y="90339"/>
                    <a:pt x="205500" y="125914"/>
                    <a:pt x="184276" y="171197"/>
                  </a:cubicBezTo>
                  <a:cubicBezTo>
                    <a:pt x="165162" y="212018"/>
                    <a:pt x="146771" y="253140"/>
                    <a:pt x="123436" y="291730"/>
                  </a:cubicBezTo>
                  <a:cubicBezTo>
                    <a:pt x="112221" y="310302"/>
                    <a:pt x="119939" y="312291"/>
                    <a:pt x="136943" y="312110"/>
                  </a:cubicBezTo>
                  <a:cubicBezTo>
                    <a:pt x="201521" y="311568"/>
                    <a:pt x="266099" y="311869"/>
                    <a:pt x="330677" y="311809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CDF4FDCC-F0FA-4C3B-BEB1-7BBC6E25DC2B}"/>
                </a:ext>
              </a:extLst>
            </p:cNvPr>
            <p:cNvSpPr/>
            <p:nvPr/>
          </p:nvSpPr>
          <p:spPr>
            <a:xfrm flipH="1">
              <a:off x="1016410" y="687386"/>
              <a:ext cx="265830" cy="46869"/>
            </a:xfrm>
            <a:custGeom>
              <a:avLst/>
              <a:gdLst>
                <a:gd name="connsiteX0" fmla="*/ 133823 w 265830"/>
                <a:gd name="connsiteY0" fmla="*/ 0 h 46869"/>
                <a:gd name="connsiteX1" fmla="*/ 234941 w 265830"/>
                <a:gd name="connsiteY1" fmla="*/ 0 h 46869"/>
                <a:gd name="connsiteX2" fmla="*/ 265813 w 265830"/>
                <a:gd name="connsiteY2" fmla="*/ 24119 h 46869"/>
                <a:gd name="connsiteX3" fmla="*/ 235182 w 265830"/>
                <a:gd name="connsiteY3" fmla="*/ 46730 h 46869"/>
                <a:gd name="connsiteX4" fmla="*/ 30656 w 265830"/>
                <a:gd name="connsiteY4" fmla="*/ 46730 h 46869"/>
                <a:gd name="connsiteX5" fmla="*/ 25 w 265830"/>
                <a:gd name="connsiteY5" fmla="*/ 22249 h 46869"/>
                <a:gd name="connsiteX6" fmla="*/ 30414 w 265830"/>
                <a:gd name="connsiteY6" fmla="*/ 60 h 46869"/>
                <a:gd name="connsiteX7" fmla="*/ 133823 w 265830"/>
                <a:gd name="connsiteY7" fmla="*/ 60 h 4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30" h="46869">
                  <a:moveTo>
                    <a:pt x="133823" y="0"/>
                  </a:moveTo>
                  <a:cubicBezTo>
                    <a:pt x="167529" y="0"/>
                    <a:pt x="201235" y="0"/>
                    <a:pt x="234941" y="0"/>
                  </a:cubicBezTo>
                  <a:cubicBezTo>
                    <a:pt x="251704" y="0"/>
                    <a:pt x="266416" y="4643"/>
                    <a:pt x="265813" y="24119"/>
                  </a:cubicBezTo>
                  <a:cubicBezTo>
                    <a:pt x="265270" y="41906"/>
                    <a:pt x="250739" y="46670"/>
                    <a:pt x="235182" y="46730"/>
                  </a:cubicBezTo>
                  <a:cubicBezTo>
                    <a:pt x="166987" y="46851"/>
                    <a:pt x="98851" y="46971"/>
                    <a:pt x="30656" y="46730"/>
                  </a:cubicBezTo>
                  <a:cubicBezTo>
                    <a:pt x="14496" y="46670"/>
                    <a:pt x="-699" y="42328"/>
                    <a:pt x="25" y="22249"/>
                  </a:cubicBezTo>
                  <a:cubicBezTo>
                    <a:pt x="688" y="3859"/>
                    <a:pt x="14677" y="0"/>
                    <a:pt x="30414" y="60"/>
                  </a:cubicBezTo>
                  <a:cubicBezTo>
                    <a:pt x="64904" y="181"/>
                    <a:pt x="99334" y="60"/>
                    <a:pt x="133823" y="60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167DF655-C808-49D1-A4D1-F406FF5CBBBE}"/>
                </a:ext>
              </a:extLst>
            </p:cNvPr>
            <p:cNvSpPr/>
            <p:nvPr/>
          </p:nvSpPr>
          <p:spPr>
            <a:xfrm flipH="1">
              <a:off x="1136780" y="414176"/>
              <a:ext cx="46730" cy="53848"/>
            </a:xfrm>
            <a:custGeom>
              <a:avLst/>
              <a:gdLst>
                <a:gd name="connsiteX0" fmla="*/ 46670 w 46730"/>
                <a:gd name="connsiteY0" fmla="*/ 26717 h 53848"/>
                <a:gd name="connsiteX1" fmla="*/ 21948 w 46730"/>
                <a:gd name="connsiteY1" fmla="*/ 53790 h 53848"/>
                <a:gd name="connsiteX2" fmla="*/ 0 w 46730"/>
                <a:gd name="connsiteY2" fmla="*/ 27621 h 53848"/>
                <a:gd name="connsiteX3" fmla="*/ 23215 w 46730"/>
                <a:gd name="connsiteY3" fmla="*/ 5 h 53848"/>
                <a:gd name="connsiteX4" fmla="*/ 46730 w 46730"/>
                <a:gd name="connsiteY4" fmla="*/ 26717 h 5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0" h="53848">
                  <a:moveTo>
                    <a:pt x="46670" y="26717"/>
                  </a:moveTo>
                  <a:cubicBezTo>
                    <a:pt x="44560" y="42273"/>
                    <a:pt x="39314" y="54815"/>
                    <a:pt x="21948" y="53790"/>
                  </a:cubicBezTo>
                  <a:cubicBezTo>
                    <a:pt x="6693" y="52885"/>
                    <a:pt x="-60" y="42454"/>
                    <a:pt x="0" y="27621"/>
                  </a:cubicBezTo>
                  <a:cubicBezTo>
                    <a:pt x="61" y="12064"/>
                    <a:pt x="7055" y="307"/>
                    <a:pt x="23215" y="5"/>
                  </a:cubicBezTo>
                  <a:cubicBezTo>
                    <a:pt x="40037" y="-296"/>
                    <a:pt x="45223" y="12788"/>
                    <a:pt x="46730" y="2671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51BA9E5F-5416-4BB8-803E-8EA975C64803}"/>
                </a:ext>
              </a:extLst>
            </p:cNvPr>
            <p:cNvSpPr/>
            <p:nvPr/>
          </p:nvSpPr>
          <p:spPr>
            <a:xfrm flipH="1">
              <a:off x="1237172" y="430642"/>
              <a:ext cx="45827" cy="53061"/>
            </a:xfrm>
            <a:custGeom>
              <a:avLst/>
              <a:gdLst>
                <a:gd name="connsiteX0" fmla="*/ 0 w 45827"/>
                <a:gd name="connsiteY0" fmla="*/ 25807 h 53061"/>
                <a:gd name="connsiteX1" fmla="*/ 21707 w 45827"/>
                <a:gd name="connsiteY1" fmla="*/ 0 h 53061"/>
                <a:gd name="connsiteX2" fmla="*/ 45826 w 45827"/>
                <a:gd name="connsiteY2" fmla="*/ 28641 h 53061"/>
                <a:gd name="connsiteX3" fmla="*/ 22430 w 45827"/>
                <a:gd name="connsiteY3" fmla="*/ 53061 h 53061"/>
                <a:gd name="connsiteX4" fmla="*/ 60 w 45827"/>
                <a:gd name="connsiteY4" fmla="*/ 25807 h 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7" h="53061">
                  <a:moveTo>
                    <a:pt x="0" y="25807"/>
                  </a:moveTo>
                  <a:cubicBezTo>
                    <a:pt x="301" y="11336"/>
                    <a:pt x="5969" y="60"/>
                    <a:pt x="21707" y="0"/>
                  </a:cubicBezTo>
                  <a:cubicBezTo>
                    <a:pt x="39615" y="0"/>
                    <a:pt x="45946" y="12602"/>
                    <a:pt x="45826" y="28641"/>
                  </a:cubicBezTo>
                  <a:cubicBezTo>
                    <a:pt x="45645" y="43655"/>
                    <a:pt x="37505" y="53121"/>
                    <a:pt x="22430" y="53061"/>
                  </a:cubicBezTo>
                  <a:cubicBezTo>
                    <a:pt x="5306" y="52941"/>
                    <a:pt x="-301" y="41303"/>
                    <a:pt x="60" y="258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6551A5FE-1625-43DF-9FE6-2370AAD0D2C6}"/>
                </a:ext>
              </a:extLst>
            </p:cNvPr>
            <p:cNvSpPr/>
            <p:nvPr/>
          </p:nvSpPr>
          <p:spPr>
            <a:xfrm flipH="1">
              <a:off x="1005031" y="414144"/>
              <a:ext cx="45593" cy="53905"/>
            </a:xfrm>
            <a:custGeom>
              <a:avLst/>
              <a:gdLst>
                <a:gd name="connsiteX0" fmla="*/ 45593 w 45593"/>
                <a:gd name="connsiteY0" fmla="*/ 25241 h 53905"/>
                <a:gd name="connsiteX1" fmla="*/ 22862 w 45593"/>
                <a:gd name="connsiteY1" fmla="*/ 53882 h 53905"/>
                <a:gd name="connsiteX2" fmla="*/ 9 w 45593"/>
                <a:gd name="connsiteY2" fmla="*/ 29161 h 53905"/>
                <a:gd name="connsiteX3" fmla="*/ 21234 w 45593"/>
                <a:gd name="connsiteY3" fmla="*/ 37 h 53905"/>
                <a:gd name="connsiteX4" fmla="*/ 45593 w 45593"/>
                <a:gd name="connsiteY4" fmla="*/ 25241 h 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93" h="53905">
                  <a:moveTo>
                    <a:pt x="45593" y="25241"/>
                  </a:moveTo>
                  <a:cubicBezTo>
                    <a:pt x="45473" y="41702"/>
                    <a:pt x="39624" y="53279"/>
                    <a:pt x="22862" y="53882"/>
                  </a:cubicBezTo>
                  <a:cubicBezTo>
                    <a:pt x="6943" y="54485"/>
                    <a:pt x="250" y="43511"/>
                    <a:pt x="9" y="29161"/>
                  </a:cubicBezTo>
                  <a:cubicBezTo>
                    <a:pt x="-232" y="14629"/>
                    <a:pt x="4290" y="881"/>
                    <a:pt x="21234" y="37"/>
                  </a:cubicBezTo>
                  <a:cubicBezTo>
                    <a:pt x="37634" y="-747"/>
                    <a:pt x="44448" y="10951"/>
                    <a:pt x="45593" y="25241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B86FC86-B606-43D6-87C1-093DC7F0CED3}"/>
                </a:ext>
              </a:extLst>
            </p:cNvPr>
            <p:cNvSpPr/>
            <p:nvPr/>
          </p:nvSpPr>
          <p:spPr>
            <a:xfrm flipH="1">
              <a:off x="1185439" y="352161"/>
              <a:ext cx="46388" cy="52976"/>
            </a:xfrm>
            <a:custGeom>
              <a:avLst/>
              <a:gdLst>
                <a:gd name="connsiteX0" fmla="*/ 46328 w 46388"/>
                <a:gd name="connsiteY0" fmla="*/ 25842 h 52976"/>
                <a:gd name="connsiteX1" fmla="*/ 22692 w 46388"/>
                <a:gd name="connsiteY1" fmla="*/ 52976 h 52976"/>
                <a:gd name="connsiteX2" fmla="*/ 20 w 46388"/>
                <a:gd name="connsiteY2" fmla="*/ 27892 h 52976"/>
                <a:gd name="connsiteX3" fmla="*/ 22571 w 46388"/>
                <a:gd name="connsiteY3" fmla="*/ 35 h 52976"/>
                <a:gd name="connsiteX4" fmla="*/ 46388 w 46388"/>
                <a:gd name="connsiteY4" fmla="*/ 25842 h 5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52976">
                  <a:moveTo>
                    <a:pt x="46328" y="25842"/>
                  </a:moveTo>
                  <a:cubicBezTo>
                    <a:pt x="45725" y="41821"/>
                    <a:pt x="39454" y="52855"/>
                    <a:pt x="22692" y="52976"/>
                  </a:cubicBezTo>
                  <a:cubicBezTo>
                    <a:pt x="6713" y="53096"/>
                    <a:pt x="382" y="41760"/>
                    <a:pt x="20" y="27892"/>
                  </a:cubicBezTo>
                  <a:cubicBezTo>
                    <a:pt x="-402" y="13119"/>
                    <a:pt x="5809" y="819"/>
                    <a:pt x="22571" y="35"/>
                  </a:cubicBezTo>
                  <a:cubicBezTo>
                    <a:pt x="39936" y="-749"/>
                    <a:pt x="44881" y="11733"/>
                    <a:pt x="46388" y="25842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417AEC92-B963-4A3E-A881-B61113C74BBB}"/>
                </a:ext>
              </a:extLst>
            </p:cNvPr>
            <p:cNvSpPr/>
            <p:nvPr/>
          </p:nvSpPr>
          <p:spPr>
            <a:xfrm flipH="1">
              <a:off x="1102339" y="288338"/>
              <a:ext cx="45447" cy="53308"/>
            </a:xfrm>
            <a:custGeom>
              <a:avLst/>
              <a:gdLst>
                <a:gd name="connsiteX0" fmla="*/ 33 w 45447"/>
                <a:gd name="connsiteY0" fmla="*/ 24846 h 53308"/>
                <a:gd name="connsiteX1" fmla="*/ 22222 w 45447"/>
                <a:gd name="connsiteY1" fmla="*/ 4 h 53308"/>
                <a:gd name="connsiteX2" fmla="*/ 45437 w 45447"/>
                <a:gd name="connsiteY2" fmla="*/ 24665 h 53308"/>
                <a:gd name="connsiteX3" fmla="*/ 21619 w 45447"/>
                <a:gd name="connsiteY3" fmla="*/ 53306 h 53308"/>
                <a:gd name="connsiteX4" fmla="*/ 93 w 45447"/>
                <a:gd name="connsiteY4" fmla="*/ 24907 h 5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7" h="53308">
                  <a:moveTo>
                    <a:pt x="33" y="24846"/>
                  </a:moveTo>
                  <a:cubicBezTo>
                    <a:pt x="-510" y="11822"/>
                    <a:pt x="5580" y="245"/>
                    <a:pt x="22222" y="4"/>
                  </a:cubicBezTo>
                  <a:cubicBezTo>
                    <a:pt x="37296" y="-237"/>
                    <a:pt x="45135" y="10194"/>
                    <a:pt x="45437" y="24665"/>
                  </a:cubicBezTo>
                  <a:cubicBezTo>
                    <a:pt x="45738" y="40463"/>
                    <a:pt x="39588" y="53487"/>
                    <a:pt x="21619" y="53306"/>
                  </a:cubicBezTo>
                  <a:cubicBezTo>
                    <a:pt x="6123" y="53126"/>
                    <a:pt x="274" y="41971"/>
                    <a:pt x="93" y="249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8AF20577-9FAA-414D-9A2D-8FAC08A73F51}"/>
                </a:ext>
              </a:extLst>
            </p:cNvPr>
            <p:cNvSpPr/>
            <p:nvPr/>
          </p:nvSpPr>
          <p:spPr>
            <a:xfrm flipH="1">
              <a:off x="1062012" y="356945"/>
              <a:ext cx="45204" cy="53257"/>
            </a:xfrm>
            <a:custGeom>
              <a:avLst/>
              <a:gdLst>
                <a:gd name="connsiteX0" fmla="*/ 45204 w 45204"/>
                <a:gd name="connsiteY0" fmla="*/ 26063 h 53257"/>
                <a:gd name="connsiteX1" fmla="*/ 22774 w 45204"/>
                <a:gd name="connsiteY1" fmla="*/ 53257 h 53257"/>
                <a:gd name="connsiteX2" fmla="*/ 42 w 45204"/>
                <a:gd name="connsiteY2" fmla="*/ 28475 h 53257"/>
                <a:gd name="connsiteX3" fmla="*/ 21206 w 45204"/>
                <a:gd name="connsiteY3" fmla="*/ 75 h 53257"/>
                <a:gd name="connsiteX4" fmla="*/ 45204 w 45204"/>
                <a:gd name="connsiteY4" fmla="*/ 26063 h 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04" h="53256">
                  <a:moveTo>
                    <a:pt x="45204" y="26063"/>
                  </a:moveTo>
                  <a:cubicBezTo>
                    <a:pt x="44541" y="40655"/>
                    <a:pt x="40381" y="53257"/>
                    <a:pt x="22774" y="53257"/>
                  </a:cubicBezTo>
                  <a:cubicBezTo>
                    <a:pt x="7157" y="53257"/>
                    <a:pt x="585" y="43127"/>
                    <a:pt x="42" y="28475"/>
                  </a:cubicBezTo>
                  <a:cubicBezTo>
                    <a:pt x="-501" y="13401"/>
                    <a:pt x="4082" y="1221"/>
                    <a:pt x="21206" y="75"/>
                  </a:cubicBezTo>
                  <a:cubicBezTo>
                    <a:pt x="38813" y="-1070"/>
                    <a:pt x="43938" y="10989"/>
                    <a:pt x="45204" y="26063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85" name="Flecha: cheurón 84">
            <a:extLst>
              <a:ext uri="{FF2B5EF4-FFF2-40B4-BE49-F238E27FC236}">
                <a16:creationId xmlns:a16="http://schemas.microsoft.com/office/drawing/2014/main" id="{5F4372F9-5BF1-432F-BE16-12D41B721D89}"/>
              </a:ext>
            </a:extLst>
          </p:cNvPr>
          <p:cNvSpPr/>
          <p:nvPr/>
        </p:nvSpPr>
        <p:spPr>
          <a:xfrm>
            <a:off x="1105852" y="348240"/>
            <a:ext cx="922362" cy="60082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471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 Create Professional </a:t>
            </a:r>
            <a:r>
              <a:rPr lang="en-US" altLang="ko-KR" sz="36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Presentation Designed</a:t>
            </a:r>
            <a:endParaRPr lang="ko-KR" altLang="en-US" sz="360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7132665" y="407032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>
                <a:solidFill>
                  <a:schemeClr val="bg1"/>
                </a:solidFill>
              </a:rPr>
              <a:t>Professional 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777425" y="5372428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09B5F1A-9AB7-4021-A3F3-17A96B16BB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D64F6A97-9F8B-4995-9373-3BA02781DE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F6B9A3-007F-4F39-9F44-187B31361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7741E8-B9E1-4F02-A35E-4FF477689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80CF7540-5FD4-4D42-95BA-D097756A96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511687" cy="6858000"/>
          </a:xfr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DF0CA2AB-7B8B-48B0-ABD1-BEC17BAE5984}"/>
              </a:ext>
            </a:extLst>
          </p:cNvPr>
          <p:cNvSpPr/>
          <p:nvPr/>
        </p:nvSpPr>
        <p:spPr>
          <a:xfrm>
            <a:off x="356152" y="294579"/>
            <a:ext cx="11479696" cy="6268843"/>
          </a:xfrm>
          <a:prstGeom prst="frame">
            <a:avLst>
              <a:gd name="adj1" fmla="val 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D01F-636A-4A24-93B4-E27ED0E89804}"/>
              </a:ext>
            </a:extLst>
          </p:cNvPr>
          <p:cNvSpPr txBox="1"/>
          <p:nvPr/>
        </p:nvSpPr>
        <p:spPr>
          <a:xfrm>
            <a:off x="6760835" y="854227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32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Professional Presentation</a:t>
            </a:r>
            <a:endParaRPr lang="ko-KR" altLang="en-US" sz="32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636E406-6E63-4605-B03C-B65B44BCC47F}"/>
              </a:ext>
            </a:extLst>
          </p:cNvPr>
          <p:cNvSpPr/>
          <p:nvPr/>
        </p:nvSpPr>
        <p:spPr>
          <a:xfrm>
            <a:off x="6905882" y="398586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5227-DCE9-4BA9-BEEB-8EE1AE7CAE0F}"/>
              </a:ext>
            </a:extLst>
          </p:cNvPr>
          <p:cNvSpPr txBox="1"/>
          <p:nvPr/>
        </p:nvSpPr>
        <p:spPr>
          <a:xfrm>
            <a:off x="7544218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>
                <a:solidFill>
                  <a:schemeClr val="accent1"/>
                </a:solidFill>
              </a:rPr>
              <a:t>PPT Presentation</a:t>
            </a:r>
            <a:endParaRPr lang="ko-KR" altLang="en-US" sz="20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03897-6CCD-43EA-91BD-1B1FAFB5FD9E}"/>
              </a:ext>
            </a:extLst>
          </p:cNvPr>
          <p:cNvSpPr/>
          <p:nvPr/>
        </p:nvSpPr>
        <p:spPr>
          <a:xfrm>
            <a:off x="6846638" y="1922088"/>
            <a:ext cx="64008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74C83-7EB1-4521-B858-A6C2BAC0370E}"/>
              </a:ext>
            </a:extLst>
          </p:cNvPr>
          <p:cNvSpPr txBox="1"/>
          <p:nvPr/>
        </p:nvSpPr>
        <p:spPr>
          <a:xfrm>
            <a:off x="7524760" y="5157826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0AD7FD-C16F-4632-A014-C617CFEFEB04}"/>
              </a:ext>
            </a:extLst>
          </p:cNvPr>
          <p:cNvGrpSpPr/>
          <p:nvPr/>
        </p:nvGrpSpPr>
        <p:grpSpPr>
          <a:xfrm>
            <a:off x="4436126" y="4217052"/>
            <a:ext cx="1985613" cy="1997765"/>
            <a:chOff x="7561093" y="1122933"/>
            <a:chExt cx="3309542" cy="3329797"/>
          </a:xfrm>
        </p:grpSpPr>
        <p:sp>
          <p:nvSpPr>
            <p:cNvPr id="11" name="Graphic 28">
              <a:extLst>
                <a:ext uri="{FF2B5EF4-FFF2-40B4-BE49-F238E27FC236}">
                  <a16:creationId xmlns:a16="http://schemas.microsoft.com/office/drawing/2014/main" id="{70D7C82F-B167-44D2-AA89-D5B3FCB9985C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3">
              <a:extLst>
                <a:ext uri="{FF2B5EF4-FFF2-40B4-BE49-F238E27FC236}">
                  <a16:creationId xmlns:a16="http://schemas.microsoft.com/office/drawing/2014/main" id="{84811A88-7F44-413C-A88D-478001FFA267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DB697-891D-48E5-B2B2-F41CA07D00FE}"/>
              </a:ext>
            </a:extLst>
          </p:cNvPr>
          <p:cNvGrpSpPr/>
          <p:nvPr/>
        </p:nvGrpSpPr>
        <p:grpSpPr>
          <a:xfrm>
            <a:off x="4728492" y="4713345"/>
            <a:ext cx="1400880" cy="1005178"/>
            <a:chOff x="10545417" y="4196355"/>
            <a:chExt cx="1400880" cy="10051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2B370-69DC-47D8-833D-BFE96888843F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20%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9FA490-D786-4DA1-98A9-98A41B3D7AA4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>
                  <a:solidFill>
                    <a:schemeClr val="bg1"/>
                  </a:solidFill>
                  <a:cs typeface="Arial" panose="020B0604020202020204" pitchFamily="34" charset="0"/>
                </a:rPr>
                <a:t>SALE OFF</a:t>
              </a:r>
              <a:endParaRPr lang="ko-KR" altLang="en-US" sz="18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453F4517-9FDC-4694-B9EF-1D09D65C4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72" y="1922088"/>
            <a:ext cx="4403777" cy="25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376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upo 174">
            <a:extLst>
              <a:ext uri="{FF2B5EF4-FFF2-40B4-BE49-F238E27FC236}">
                <a16:creationId xmlns:a16="http://schemas.microsoft.com/office/drawing/2014/main" id="{6FE20FF2-8324-4E65-BD68-9A89187E021F}"/>
              </a:ext>
            </a:extLst>
          </p:cNvPr>
          <p:cNvGrpSpPr/>
          <p:nvPr/>
        </p:nvGrpSpPr>
        <p:grpSpPr>
          <a:xfrm flipH="1">
            <a:off x="-4951" y="0"/>
            <a:ext cx="5900461" cy="6858000"/>
            <a:chOff x="5281535" y="-19900"/>
            <a:chExt cx="6910465" cy="6920640"/>
          </a:xfrm>
        </p:grpSpPr>
        <p:sp>
          <p:nvSpPr>
            <p:cNvPr id="176" name="Forma libre: forma 175">
              <a:extLst>
                <a:ext uri="{FF2B5EF4-FFF2-40B4-BE49-F238E27FC236}">
                  <a16:creationId xmlns:a16="http://schemas.microsoft.com/office/drawing/2014/main" id="{9EBC97AB-AC97-4965-AC74-0AA9C294BB6A}"/>
                </a:ext>
              </a:extLst>
            </p:cNvPr>
            <p:cNvSpPr/>
            <p:nvPr/>
          </p:nvSpPr>
          <p:spPr>
            <a:xfrm rot="10800000" flipH="1">
              <a:off x="7703402" y="-19900"/>
              <a:ext cx="4488598" cy="6897800"/>
            </a:xfrm>
            <a:custGeom>
              <a:avLst/>
              <a:gdLst>
                <a:gd name="connsiteX0" fmla="*/ 2037449 w 9788014"/>
                <a:gd name="connsiteY0" fmla="*/ 1 h 6858002"/>
                <a:gd name="connsiteX1" fmla="*/ 4778478 w 9788014"/>
                <a:gd name="connsiteY1" fmla="*/ 1 h 6858002"/>
                <a:gd name="connsiteX2" fmla="*/ 4778478 w 9788014"/>
                <a:gd name="connsiteY2" fmla="*/ 6858002 h 6858002"/>
                <a:gd name="connsiteX3" fmla="*/ 0 w 9788014"/>
                <a:gd name="connsiteY3" fmla="*/ 2050026 h 6858002"/>
                <a:gd name="connsiteX4" fmla="*/ 4778479 w 9788014"/>
                <a:gd name="connsiteY4" fmla="*/ 0 h 6858002"/>
                <a:gd name="connsiteX5" fmla="*/ 9788014 w 9788014"/>
                <a:gd name="connsiteY5" fmla="*/ 0 h 6858002"/>
                <a:gd name="connsiteX6" fmla="*/ 9788014 w 9788014"/>
                <a:gd name="connsiteY6" fmla="*/ 6858000 h 6858002"/>
                <a:gd name="connsiteX7" fmla="*/ 4778479 w 9788014"/>
                <a:gd name="connsiteY7" fmla="*/ 685800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8014" h="6858002">
                  <a:moveTo>
                    <a:pt x="2037449" y="1"/>
                  </a:moveTo>
                  <a:lnTo>
                    <a:pt x="4778478" y="1"/>
                  </a:lnTo>
                  <a:lnTo>
                    <a:pt x="4778478" y="6858002"/>
                  </a:lnTo>
                  <a:lnTo>
                    <a:pt x="0" y="2050026"/>
                  </a:lnTo>
                  <a:close/>
                  <a:moveTo>
                    <a:pt x="4778479" y="0"/>
                  </a:moveTo>
                  <a:lnTo>
                    <a:pt x="9788014" y="0"/>
                  </a:lnTo>
                  <a:lnTo>
                    <a:pt x="9788014" y="6858000"/>
                  </a:lnTo>
                  <a:lnTo>
                    <a:pt x="4778479" y="6858000"/>
                  </a:lnTo>
                  <a:close/>
                </a:path>
              </a:pathLst>
            </a:custGeom>
            <a:solidFill>
              <a:srgbClr val="DDA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177" name="Triángulo isósceles 176">
              <a:extLst>
                <a:ext uri="{FF2B5EF4-FFF2-40B4-BE49-F238E27FC236}">
                  <a16:creationId xmlns:a16="http://schemas.microsoft.com/office/drawing/2014/main" id="{ACA19715-A7C1-4681-9454-41E137358D06}"/>
                </a:ext>
              </a:extLst>
            </p:cNvPr>
            <p:cNvSpPr/>
            <p:nvPr/>
          </p:nvSpPr>
          <p:spPr>
            <a:xfrm>
              <a:off x="5281535" y="3302134"/>
              <a:ext cx="6910465" cy="359860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B6C9B87-5A76-447F-82F9-613C0DDB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1" y="1916098"/>
            <a:ext cx="5904604" cy="39516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id="{060BE72E-E6B7-482B-9B53-680D94F877F9}"/>
              </a:ext>
            </a:extLst>
          </p:cNvPr>
          <p:cNvSpPr/>
          <p:nvPr/>
        </p:nvSpPr>
        <p:spPr>
          <a:xfrm>
            <a:off x="5197938" y="2225189"/>
            <a:ext cx="1033576" cy="624655"/>
          </a:xfrm>
          <a:custGeom>
            <a:avLst/>
            <a:gdLst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79">
            <a:extLst>
              <a:ext uri="{FF2B5EF4-FFF2-40B4-BE49-F238E27FC236}">
                <a16:creationId xmlns:a16="http://schemas.microsoft.com/office/drawing/2014/main" id="{7252EB22-9C98-4CD0-B6A6-1AFC7A0D5F50}"/>
              </a:ext>
            </a:extLst>
          </p:cNvPr>
          <p:cNvSpPr/>
          <p:nvPr/>
        </p:nvSpPr>
        <p:spPr>
          <a:xfrm>
            <a:off x="5367226" y="3830647"/>
            <a:ext cx="890699" cy="256684"/>
          </a:xfrm>
          <a:custGeom>
            <a:avLst/>
            <a:gdLst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0444A8-F4CF-4F00-926E-BAF73E974D8B}"/>
              </a:ext>
            </a:extLst>
          </p:cNvPr>
          <p:cNvGrpSpPr/>
          <p:nvPr/>
        </p:nvGrpSpPr>
        <p:grpSpPr>
          <a:xfrm>
            <a:off x="7600950" y="1839407"/>
            <a:ext cx="3096303" cy="853305"/>
            <a:chOff x="910640" y="3014284"/>
            <a:chExt cx="1527408" cy="2134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D9672-7BAD-4880-B0C0-EC53B19B1F5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DBA60-E714-4C10-9A9E-F994BD02046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195A9-43DC-451F-B877-C233A4F20679}"/>
              </a:ext>
            </a:extLst>
          </p:cNvPr>
          <p:cNvGrpSpPr/>
          <p:nvPr/>
        </p:nvGrpSpPr>
        <p:grpSpPr>
          <a:xfrm>
            <a:off x="7600950" y="3465276"/>
            <a:ext cx="3096303" cy="853305"/>
            <a:chOff x="910640" y="3014284"/>
            <a:chExt cx="1527408" cy="21342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BAD673-B98B-45D9-8A76-895F19AC927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3E5B6A-E4D9-48EF-AF98-0297498F3D7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EE57B7-E1AB-4988-9447-5CDD103D1F41}"/>
              </a:ext>
            </a:extLst>
          </p:cNvPr>
          <p:cNvGrpSpPr/>
          <p:nvPr/>
        </p:nvGrpSpPr>
        <p:grpSpPr>
          <a:xfrm>
            <a:off x="7600951" y="5091146"/>
            <a:ext cx="3096303" cy="853305"/>
            <a:chOff x="910640" y="3014284"/>
            <a:chExt cx="1527408" cy="21342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3E95DF-C5B4-48D3-B6BE-0C5367465C9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16F135-D165-4591-996F-71D9346960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4" name="Freeform 63">
            <a:extLst>
              <a:ext uri="{FF2B5EF4-FFF2-40B4-BE49-F238E27FC236}">
                <a16:creationId xmlns:a16="http://schemas.microsoft.com/office/drawing/2014/main" id="{A062731C-6B05-4F98-9FEF-27F63CDD0CA2}"/>
              </a:ext>
            </a:extLst>
          </p:cNvPr>
          <p:cNvSpPr/>
          <p:nvPr/>
        </p:nvSpPr>
        <p:spPr>
          <a:xfrm flipV="1">
            <a:off x="5086350" y="5120427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2DE2B0-2026-41A1-BC90-E77896CFEEAB}"/>
              </a:ext>
            </a:extLst>
          </p:cNvPr>
          <p:cNvSpPr/>
          <p:nvPr/>
        </p:nvSpPr>
        <p:spPr>
          <a:xfrm>
            <a:off x="6688516" y="190393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89C940-9B45-4DAD-AC95-53AA689375EE}"/>
              </a:ext>
            </a:extLst>
          </p:cNvPr>
          <p:cNvSpPr/>
          <p:nvPr/>
        </p:nvSpPr>
        <p:spPr>
          <a:xfrm>
            <a:off x="6688515" y="352980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736B97-7C0E-4A7F-BE3B-FC190FD28296}"/>
              </a:ext>
            </a:extLst>
          </p:cNvPr>
          <p:cNvSpPr/>
          <p:nvPr/>
        </p:nvSpPr>
        <p:spPr>
          <a:xfrm>
            <a:off x="6688515" y="515567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0F313C-2826-4CCE-BBD3-4A789E9E16E8}"/>
              </a:ext>
            </a:extLst>
          </p:cNvPr>
          <p:cNvSpPr/>
          <p:nvPr/>
        </p:nvSpPr>
        <p:spPr>
          <a:xfrm>
            <a:off x="6912525" y="3719255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2607C2-2909-4168-A1EB-FF519CD5CD53}"/>
              </a:ext>
            </a:extLst>
          </p:cNvPr>
          <p:cNvGrpSpPr/>
          <p:nvPr/>
        </p:nvGrpSpPr>
        <p:grpSpPr>
          <a:xfrm>
            <a:off x="6780600" y="5395234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354004-B2D3-458C-9F73-BBDA232B7B9B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B781F0-19A1-4A1C-A1D1-C7B052BE325D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6063E2-C371-4413-9D8A-E69B0427B2CB}"/>
              </a:ext>
            </a:extLst>
          </p:cNvPr>
          <p:cNvSpPr/>
          <p:nvPr/>
        </p:nvSpPr>
        <p:spPr>
          <a:xfrm>
            <a:off x="7200378" y="5503666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A7C0DE-ACB4-4B7F-8B5A-9E87E72D4913}"/>
              </a:ext>
            </a:extLst>
          </p:cNvPr>
          <p:cNvGrpSpPr/>
          <p:nvPr/>
        </p:nvGrpSpPr>
        <p:grpSpPr>
          <a:xfrm>
            <a:off x="6912525" y="2024013"/>
            <a:ext cx="301654" cy="484094"/>
            <a:chOff x="6899592" y="1993712"/>
            <a:chExt cx="3149063" cy="505361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895C6F3-374C-40B6-9E96-D4B731BD14DB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D683B1-A350-43B7-A68B-EBCAE6128C38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7" name="Rectangle 2">
            <a:extLst>
              <a:ext uri="{FF2B5EF4-FFF2-40B4-BE49-F238E27FC236}">
                <a16:creationId xmlns:a16="http://schemas.microsoft.com/office/drawing/2014/main" id="{CEBC3E2B-C7A8-40CB-A693-2CB7BE819F66}"/>
              </a:ext>
            </a:extLst>
          </p:cNvPr>
          <p:cNvSpPr/>
          <p:nvPr/>
        </p:nvSpPr>
        <p:spPr>
          <a:xfrm>
            <a:off x="4015503" y="5999872"/>
            <a:ext cx="7558789" cy="5659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8" name="Rectangle 3">
            <a:extLst>
              <a:ext uri="{FF2B5EF4-FFF2-40B4-BE49-F238E27FC236}">
                <a16:creationId xmlns:a16="http://schemas.microsoft.com/office/drawing/2014/main" id="{D548618E-0ACB-49B5-B0DF-EF56C391E70F}"/>
              </a:ext>
            </a:extLst>
          </p:cNvPr>
          <p:cNvSpPr/>
          <p:nvPr/>
        </p:nvSpPr>
        <p:spPr>
          <a:xfrm>
            <a:off x="3021859" y="5999872"/>
            <a:ext cx="7108656" cy="565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" name="Rectangle 4">
            <a:extLst>
              <a:ext uri="{FF2B5EF4-FFF2-40B4-BE49-F238E27FC236}">
                <a16:creationId xmlns:a16="http://schemas.microsoft.com/office/drawing/2014/main" id="{240C73C5-0115-4414-8A11-BEB84408D6EA}"/>
              </a:ext>
            </a:extLst>
          </p:cNvPr>
          <p:cNvSpPr/>
          <p:nvPr/>
        </p:nvSpPr>
        <p:spPr>
          <a:xfrm>
            <a:off x="2028214" y="5999872"/>
            <a:ext cx="6677661" cy="56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0" name="Rectangle 5">
            <a:extLst>
              <a:ext uri="{FF2B5EF4-FFF2-40B4-BE49-F238E27FC236}">
                <a16:creationId xmlns:a16="http://schemas.microsoft.com/office/drawing/2014/main" id="{251542BC-D3B4-478B-8768-54CAE1310BF9}"/>
              </a:ext>
            </a:extLst>
          </p:cNvPr>
          <p:cNvSpPr/>
          <p:nvPr/>
        </p:nvSpPr>
        <p:spPr>
          <a:xfrm>
            <a:off x="0" y="5999872"/>
            <a:ext cx="7385282" cy="565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84155A64-07F7-49C3-9B64-5321341C172D}"/>
              </a:ext>
            </a:extLst>
          </p:cNvPr>
          <p:cNvGrpSpPr/>
          <p:nvPr/>
        </p:nvGrpSpPr>
        <p:grpSpPr>
          <a:xfrm rot="10800000">
            <a:off x="11448282" y="5522981"/>
            <a:ext cx="743718" cy="1335019"/>
            <a:chOff x="220873" y="273947"/>
            <a:chExt cx="1337322" cy="2400576"/>
          </a:xfrm>
        </p:grpSpPr>
        <p:sp>
          <p:nvSpPr>
            <p:cNvPr id="172" name="Triángulo isósceles 171">
              <a:extLst>
                <a:ext uri="{FF2B5EF4-FFF2-40B4-BE49-F238E27FC236}">
                  <a16:creationId xmlns:a16="http://schemas.microsoft.com/office/drawing/2014/main" id="{0392FFA5-1A40-4ED6-B7BB-1F8FE2F1DEC2}"/>
                </a:ext>
              </a:extLst>
            </p:cNvPr>
            <p:cNvSpPr/>
            <p:nvPr userDrawn="1"/>
          </p:nvSpPr>
          <p:spPr>
            <a:xfrm rot="9000000">
              <a:off x="504775" y="1001896"/>
              <a:ext cx="1053420" cy="908120"/>
            </a:xfrm>
            <a:prstGeom prst="triangle">
              <a:avLst/>
            </a:prstGeom>
            <a:solidFill>
              <a:schemeClr val="bg1">
                <a:lumMod val="75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3" name="Triángulo isósceles 172">
              <a:extLst>
                <a:ext uri="{FF2B5EF4-FFF2-40B4-BE49-F238E27FC236}">
                  <a16:creationId xmlns:a16="http://schemas.microsoft.com/office/drawing/2014/main" id="{D48FC8D0-1CD7-438E-8AF0-D33F67D5AFF8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4" name="Triángulo isósceles 173">
              <a:extLst>
                <a:ext uri="{FF2B5EF4-FFF2-40B4-BE49-F238E27FC236}">
                  <a16:creationId xmlns:a16="http://schemas.microsoft.com/office/drawing/2014/main" id="{8541DB87-5C1C-4053-AE07-347A089342F5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solidFill>
              <a:srgbClr val="FAA87A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601B76-E472-4656-94F4-4C6E238AB6EF}"/>
              </a:ext>
            </a:extLst>
          </p:cNvPr>
          <p:cNvSpPr txBox="1"/>
          <p:nvPr/>
        </p:nvSpPr>
        <p:spPr>
          <a:xfrm>
            <a:off x="973632" y="5561741"/>
            <a:ext cx="43934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P</a:t>
            </a:r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385657198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81CCFDDF-FF79-4CC6-AA80-8C2636F068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E73F639-8E6A-4E16-B20E-7E29FB7B1122}"/>
              </a:ext>
            </a:extLst>
          </p:cNvPr>
          <p:cNvSpPr/>
          <p:nvPr/>
        </p:nvSpPr>
        <p:spPr>
          <a:xfrm>
            <a:off x="635541" y="2354094"/>
            <a:ext cx="5765259" cy="3931666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8E7CD-B5E1-462B-A4D5-6E5454E538BF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F9D0E-0D48-4CCA-9066-7808CA35F315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FC6E4-6B5F-4681-8FBF-7BEFEF2C11C9}"/>
              </a:ext>
            </a:extLst>
          </p:cNvPr>
          <p:cNvSpPr txBox="1"/>
          <p:nvPr/>
        </p:nvSpPr>
        <p:spPr>
          <a:xfrm>
            <a:off x="635542" y="155453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>
                <a:solidFill>
                  <a:schemeClr val="accent1"/>
                </a:solidFill>
                <a:cs typeface="Arial" panose="020B0604020202020204" pitchFamily="34" charset="0"/>
              </a:rPr>
              <a:t>RESTAURANT</a:t>
            </a:r>
            <a:endParaRPr lang="ko-KR" altLang="en-US" sz="320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4C890-96CC-4AAD-AFA1-416B8C582A6D}"/>
              </a:ext>
            </a:extLst>
          </p:cNvPr>
          <p:cNvSpPr txBox="1"/>
          <p:nvPr/>
        </p:nvSpPr>
        <p:spPr>
          <a:xfrm>
            <a:off x="4338536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>
                <a:solidFill>
                  <a:schemeClr val="accent1"/>
                </a:solidFill>
                <a:cs typeface="Arial" panose="020B0604020202020204" pitchFamily="34" charset="0"/>
              </a:rPr>
              <a:t>ALLPPT </a:t>
            </a:r>
            <a:r>
              <a:rPr lang="en-GB" altLang="ko-KR" sz="1800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1800">
                <a:solidFill>
                  <a:schemeClr val="bg1"/>
                </a:solidFill>
                <a:cs typeface="Arial" panose="020B0604020202020204" pitchFamily="34" charset="0"/>
              </a:rPr>
              <a:t>Clean </a:t>
            </a:r>
            <a:r>
              <a:rPr lang="en-GB" altLang="ko-KR" sz="1800">
                <a:solidFill>
                  <a:schemeClr val="accent1"/>
                </a:solidFill>
                <a:cs typeface="Arial" panose="020B0604020202020204" pitchFamily="34" charset="0"/>
              </a:rPr>
              <a:t>Text </a:t>
            </a:r>
            <a:r>
              <a:rPr lang="en-GB" altLang="ko-KR" sz="1800">
                <a:solidFill>
                  <a:schemeClr val="bg1"/>
                </a:solidFill>
                <a:cs typeface="Arial" panose="020B0604020202020204" pitchFamily="34" charset="0"/>
              </a:rPr>
              <a:t>Slide for your </a:t>
            </a:r>
            <a:r>
              <a:rPr lang="en-GB" altLang="ko-KR" sz="1800">
                <a:solidFill>
                  <a:schemeClr val="accent1"/>
                </a:solidFill>
                <a:cs typeface="Arial" panose="020B0604020202020204" pitchFamily="34" charset="0"/>
              </a:rPr>
              <a:t>Presentation</a:t>
            </a:r>
            <a:endParaRPr lang="ko-KR" altLang="en-US" sz="180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63791-CD91-4CE1-B479-18B45851A674}"/>
              </a:ext>
            </a:extLst>
          </p:cNvPr>
          <p:cNvSpPr txBox="1"/>
          <p:nvPr/>
        </p:nvSpPr>
        <p:spPr>
          <a:xfrm>
            <a:off x="1212137" y="4494178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>
                <a:solidFill>
                  <a:schemeClr val="bg1"/>
                </a:solidFill>
              </a:rPr>
              <a:t>Professional 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853E56A8-2F28-44AC-BE91-BAA9341BC950}"/>
              </a:ext>
            </a:extLst>
          </p:cNvPr>
          <p:cNvGrpSpPr/>
          <p:nvPr/>
        </p:nvGrpSpPr>
        <p:grpSpPr>
          <a:xfrm>
            <a:off x="6687038" y="4743634"/>
            <a:ext cx="4869421" cy="1560369"/>
            <a:chOff x="4822352" y="1916832"/>
            <a:chExt cx="3422056" cy="1560369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03A8D866-67CC-4E0D-AA57-EFE393E7C636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chemeClr val="accent1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07737-4268-4182-A84A-020F3E56082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ko-KR" alt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       </a:t>
              </a:r>
            </a:p>
          </p:txBody>
        </p:sp>
      </p:grpSp>
      <p:pic>
        <p:nvPicPr>
          <p:cNvPr id="218" name="Imagen 217">
            <a:extLst>
              <a:ext uri="{FF2B5EF4-FFF2-40B4-BE49-F238E27FC236}">
                <a16:creationId xmlns:a16="http://schemas.microsoft.com/office/drawing/2014/main" id="{49AF6E03-676E-4FB7-B415-FB1BF16C4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111" y="2491433"/>
            <a:ext cx="2551498" cy="20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224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F4C1467-4200-479E-B23A-FE36A54CF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5171" y="3749402"/>
            <a:ext cx="5512615" cy="295250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40E042-B11C-46E0-973C-02DE46223EBC}"/>
              </a:ext>
            </a:extLst>
          </p:cNvPr>
          <p:cNvCxnSpPr/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9C952A-930B-4039-A22E-B2E0E6A35152}"/>
              </a:ext>
            </a:extLst>
          </p:cNvPr>
          <p:cNvSpPr txBox="1"/>
          <p:nvPr/>
        </p:nvSpPr>
        <p:spPr>
          <a:xfrm>
            <a:off x="1674576" y="1318428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Colu</a:t>
            </a:r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mn</a:t>
            </a:r>
          </a:p>
          <a:p>
            <a:r>
              <a:rPr lang="en-US" altLang="ko-KR" sz="3600" b="1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Pow</a:t>
            </a:r>
            <a:r>
              <a:rPr lang="en-US" altLang="ko-KR" sz="3600" b="1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erpoint </a:t>
            </a:r>
            <a:r>
              <a:rPr lang="en-US" altLang="ko-KR" sz="3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</a:t>
            </a:r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entation</a:t>
            </a:r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C4EA4-F7AE-4D2C-AF02-E615DFFC0C0E}"/>
              </a:ext>
            </a:extLst>
          </p:cNvPr>
          <p:cNvCxnSpPr/>
          <p:nvPr/>
        </p:nvCxnSpPr>
        <p:spPr>
          <a:xfrm flipH="1"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C377D-6BF4-4B40-AA55-94D2E6B5AE05}"/>
              </a:ext>
            </a:extLst>
          </p:cNvPr>
          <p:cNvCxnSpPr/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B228F-7FDE-4A39-8DBE-C540B218AF8F}"/>
              </a:ext>
            </a:extLst>
          </p:cNvPr>
          <p:cNvGrpSpPr/>
          <p:nvPr/>
        </p:nvGrpSpPr>
        <p:grpSpPr>
          <a:xfrm>
            <a:off x="4920857" y="1123439"/>
            <a:ext cx="2946794" cy="4795788"/>
            <a:chOff x="4406505" y="1014865"/>
            <a:chExt cx="3861193" cy="47957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39E74-D0DB-41B2-88EA-C9BFC85ADF5C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0B9C68-AADB-4726-9D25-90FDFC1BD11A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>
                  <a:solidFill>
                    <a:schemeClr val="accent1"/>
                  </a:solidFill>
                  <a:cs typeface="Arial" panose="020B0604020202020204" pitchFamily="34" charset="0"/>
                </a:rPr>
                <a:t>Easy to change colors.</a:t>
              </a:r>
              <a:endParaRPr lang="ko-KR" altLang="en-US" sz="20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6A035-5F66-4905-BAAA-10B2AA7A06CA}"/>
              </a:ext>
            </a:extLst>
          </p:cNvPr>
          <p:cNvGrpSpPr/>
          <p:nvPr/>
        </p:nvGrpSpPr>
        <p:grpSpPr>
          <a:xfrm>
            <a:off x="8332587" y="1123439"/>
            <a:ext cx="2946794" cy="4795788"/>
            <a:chOff x="4406505" y="1014865"/>
            <a:chExt cx="3861193" cy="47957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676252-71D8-4F58-9872-822ACA25F19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381AF-434C-42D9-BF30-3B371279B69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>
                  <a:solidFill>
                    <a:schemeClr val="accent1"/>
                  </a:solidFill>
                  <a:cs typeface="Arial" panose="020B0604020202020204" pitchFamily="34" charset="0"/>
                </a:rPr>
                <a:t>Easy to change colors.</a:t>
              </a:r>
              <a:endParaRPr lang="ko-KR" altLang="en-US" sz="20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D9EB815-83DA-4AE0-BF0A-573FDAC23FBC}"/>
              </a:ext>
            </a:extLst>
          </p:cNvPr>
          <p:cNvSpPr/>
          <p:nvPr/>
        </p:nvSpPr>
        <p:spPr>
          <a:xfrm>
            <a:off x="0" y="2237727"/>
            <a:ext cx="12205252" cy="4660662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862F04F-821A-4867-8E37-B0550813FBD1}"/>
              </a:ext>
            </a:extLst>
          </p:cNvPr>
          <p:cNvSpPr txBox="1"/>
          <p:nvPr/>
        </p:nvSpPr>
        <p:spPr>
          <a:xfrm>
            <a:off x="13252" y="4688563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8D1AAF6-CE25-4081-9A69-D1C95715CF55}"/>
              </a:ext>
            </a:extLst>
          </p:cNvPr>
          <p:cNvSpPr txBox="1"/>
          <p:nvPr/>
        </p:nvSpPr>
        <p:spPr>
          <a:xfrm>
            <a:off x="4527272" y="5911727"/>
            <a:ext cx="3157332" cy="502748"/>
          </a:xfrm>
          <a:prstGeom prst="roundRect">
            <a:avLst>
              <a:gd name="adj" fmla="val 29852"/>
            </a:avLst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>
                <a:solidFill>
                  <a:schemeClr val="accent5">
                    <a:lumMod val="75000"/>
                  </a:schemeClr>
                </a:solidFill>
              </a:rPr>
              <a:t>slidesppt.net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B6EB75-9CC1-41D8-A3CB-C6693B47D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667" y="0"/>
            <a:ext cx="4808665" cy="4808665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BD84987D-9FD3-4B5E-9298-04CA265CE6E0}"/>
              </a:ext>
            </a:extLst>
          </p:cNvPr>
          <p:cNvSpPr/>
          <p:nvPr/>
        </p:nvSpPr>
        <p:spPr>
          <a:xfrm>
            <a:off x="267286" y="253218"/>
            <a:ext cx="11704320" cy="63867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DDA8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54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9A60984-C7C0-4F79-A6A6-433420FA5279}"/>
              </a:ext>
            </a:extLst>
          </p:cNvPr>
          <p:cNvSpPr/>
          <p:nvPr/>
        </p:nvSpPr>
        <p:spPr>
          <a:xfrm>
            <a:off x="5751328" y="0"/>
            <a:ext cx="5022243" cy="68580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005D9A4D-1500-44C9-A159-6C85E3FC967F}"/>
              </a:ext>
            </a:extLst>
          </p:cNvPr>
          <p:cNvSpPr/>
          <p:nvPr/>
        </p:nvSpPr>
        <p:spPr>
          <a:xfrm>
            <a:off x="2447595" y="5656296"/>
            <a:ext cx="7038467" cy="120536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2" y="630550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rgbClr val="DDA832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29" y="1991150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s-PE" sz="2133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7" y="2996906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lvl="0"/>
              <a:r>
                <a:rPr lang="es-PE" sz="2133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pexels.com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8" y="4483486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n" sz="2133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chemeClr val="accent1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7" y="4894952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960194" y="6550224"/>
            <a:ext cx="2231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>
                <a:solidFill>
                  <a:srgbClr val="DDA8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DDA8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616161" y="6096349"/>
            <a:ext cx="423097" cy="42309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8014C69E-1C35-42A2-BFE4-502A08E11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356" y="2538858"/>
            <a:ext cx="6912315" cy="40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917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57376" y="467096"/>
            <a:ext cx="3716338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DDA832"/>
                </a:solidFill>
              </a:rPr>
              <a:t>RESOURCES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4BA29082-526F-46BD-A4E8-47B7A621FE2A}"/>
              </a:ext>
            </a:extLst>
          </p:cNvPr>
          <p:cNvSpPr/>
          <p:nvPr/>
        </p:nvSpPr>
        <p:spPr>
          <a:xfrm>
            <a:off x="3988235" y="4975139"/>
            <a:ext cx="1182580" cy="1234159"/>
          </a:xfrm>
          <a:custGeom>
            <a:avLst/>
            <a:gdLst>
              <a:gd name="connsiteX0" fmla="*/ 211605 w 737951"/>
              <a:gd name="connsiteY0" fmla="*/ 451585 h 770137"/>
              <a:gd name="connsiteX1" fmla="*/ 210379 w 737951"/>
              <a:gd name="connsiteY1" fmla="*/ 446162 h 770137"/>
              <a:gd name="connsiteX2" fmla="*/ 192813 w 737951"/>
              <a:gd name="connsiteY2" fmla="*/ 384403 h 770137"/>
              <a:gd name="connsiteX3" fmla="*/ 193110 w 737951"/>
              <a:gd name="connsiteY3" fmla="*/ 189878 h 770137"/>
              <a:gd name="connsiteX4" fmla="*/ 193853 w 737951"/>
              <a:gd name="connsiteY4" fmla="*/ 174652 h 770137"/>
              <a:gd name="connsiteX5" fmla="*/ 208299 w 737951"/>
              <a:gd name="connsiteY5" fmla="*/ 160762 h 770137"/>
              <a:gd name="connsiteX6" fmla="*/ 221446 w 737951"/>
              <a:gd name="connsiteY6" fmla="*/ 175766 h 770137"/>
              <a:gd name="connsiteX7" fmla="*/ 221520 w 737951"/>
              <a:gd name="connsiteY7" fmla="*/ 223041 h 770137"/>
              <a:gd name="connsiteX8" fmla="*/ 260366 w 737951"/>
              <a:gd name="connsiteY8" fmla="*/ 180185 h 770137"/>
              <a:gd name="connsiteX9" fmla="*/ 277226 w 737951"/>
              <a:gd name="connsiteY9" fmla="*/ 167075 h 770137"/>
              <a:gd name="connsiteX10" fmla="*/ 290002 w 737951"/>
              <a:gd name="connsiteY10" fmla="*/ 185830 h 770137"/>
              <a:gd name="connsiteX11" fmla="*/ 254201 w 737951"/>
              <a:gd name="connsiteY11" fmla="*/ 331334 h 770137"/>
              <a:gd name="connsiteX12" fmla="*/ 232847 w 737951"/>
              <a:gd name="connsiteY12" fmla="*/ 358593 h 770137"/>
              <a:gd name="connsiteX13" fmla="*/ 226942 w 737951"/>
              <a:gd name="connsiteY13" fmla="*/ 419423 h 770137"/>
              <a:gd name="connsiteX14" fmla="*/ 245251 w 737951"/>
              <a:gd name="connsiteY14" fmla="*/ 475389 h 770137"/>
              <a:gd name="connsiteX15" fmla="*/ 231993 w 737951"/>
              <a:gd name="connsiteY15" fmla="*/ 503688 h 770137"/>
              <a:gd name="connsiteX16" fmla="*/ 221483 w 737951"/>
              <a:gd name="connsiteY16" fmla="*/ 535552 h 770137"/>
              <a:gd name="connsiteX17" fmla="*/ 221409 w 737951"/>
              <a:gd name="connsiteY17" fmla="*/ 724507 h 770137"/>
              <a:gd name="connsiteX18" fmla="*/ 238901 w 737951"/>
              <a:gd name="connsiteY18" fmla="*/ 741812 h 770137"/>
              <a:gd name="connsiteX19" fmla="*/ 305599 w 737951"/>
              <a:gd name="connsiteY19" fmla="*/ 741478 h 770137"/>
              <a:gd name="connsiteX20" fmla="*/ 316184 w 737951"/>
              <a:gd name="connsiteY20" fmla="*/ 737059 h 770137"/>
              <a:gd name="connsiteX21" fmla="*/ 310056 w 737951"/>
              <a:gd name="connsiteY21" fmla="*/ 727329 h 770137"/>
              <a:gd name="connsiteX22" fmla="*/ 250710 w 737951"/>
              <a:gd name="connsiteY22" fmla="*/ 610829 h 770137"/>
              <a:gd name="connsiteX23" fmla="*/ 248779 w 737951"/>
              <a:gd name="connsiteY23" fmla="*/ 587321 h 770137"/>
              <a:gd name="connsiteX24" fmla="*/ 260180 w 737951"/>
              <a:gd name="connsiteY24" fmla="*/ 570350 h 770137"/>
              <a:gd name="connsiteX25" fmla="*/ 276781 w 737951"/>
              <a:gd name="connsiteY25" fmla="*/ 579634 h 770137"/>
              <a:gd name="connsiteX26" fmla="*/ 314364 w 737951"/>
              <a:gd name="connsiteY26" fmla="*/ 613392 h 770137"/>
              <a:gd name="connsiteX27" fmla="*/ 317038 w 737951"/>
              <a:gd name="connsiteY27" fmla="*/ 599539 h 770137"/>
              <a:gd name="connsiteX28" fmla="*/ 317372 w 737951"/>
              <a:gd name="connsiteY28" fmla="*/ 411959 h 770137"/>
              <a:gd name="connsiteX29" fmla="*/ 306862 w 737951"/>
              <a:gd name="connsiteY29" fmla="*/ 381506 h 770137"/>
              <a:gd name="connsiteX30" fmla="*/ 306045 w 737951"/>
              <a:gd name="connsiteY30" fmla="*/ 305783 h 770137"/>
              <a:gd name="connsiteX31" fmla="*/ 317409 w 737951"/>
              <a:gd name="connsiteY31" fmla="*/ 269909 h 770137"/>
              <a:gd name="connsiteX32" fmla="*/ 317149 w 737951"/>
              <a:gd name="connsiteY32" fmla="*/ 64279 h 770137"/>
              <a:gd name="connsiteX33" fmla="*/ 317520 w 737951"/>
              <a:gd name="connsiteY33" fmla="*/ 50390 h 770137"/>
              <a:gd name="connsiteX34" fmla="*/ 331633 w 737951"/>
              <a:gd name="connsiteY34" fmla="*/ 38135 h 770137"/>
              <a:gd name="connsiteX35" fmla="*/ 343962 w 737951"/>
              <a:gd name="connsiteY35" fmla="*/ 50724 h 770137"/>
              <a:gd name="connsiteX36" fmla="*/ 344259 w 737951"/>
              <a:gd name="connsiteY36" fmla="*/ 64614 h 770137"/>
              <a:gd name="connsiteX37" fmla="*/ 344185 w 737951"/>
              <a:gd name="connsiteY37" fmla="*/ 250783 h 770137"/>
              <a:gd name="connsiteX38" fmla="*/ 325022 w 737951"/>
              <a:gd name="connsiteY38" fmla="*/ 325689 h 770137"/>
              <a:gd name="connsiteX39" fmla="*/ 330259 w 737951"/>
              <a:gd name="connsiteY39" fmla="*/ 328697 h 770137"/>
              <a:gd name="connsiteX40" fmla="*/ 399668 w 737951"/>
              <a:gd name="connsiteY40" fmla="*/ 327657 h 770137"/>
              <a:gd name="connsiteX41" fmla="*/ 405684 w 737951"/>
              <a:gd name="connsiteY41" fmla="*/ 317890 h 770137"/>
              <a:gd name="connsiteX42" fmla="*/ 392241 w 737951"/>
              <a:gd name="connsiteY42" fmla="*/ 270057 h 770137"/>
              <a:gd name="connsiteX43" fmla="*/ 392426 w 737951"/>
              <a:gd name="connsiteY43" fmla="*/ 74158 h 770137"/>
              <a:gd name="connsiteX44" fmla="*/ 392426 w 737951"/>
              <a:gd name="connsiteY44" fmla="*/ 63054 h 770137"/>
              <a:gd name="connsiteX45" fmla="*/ 407244 w 737951"/>
              <a:gd name="connsiteY45" fmla="*/ 38098 h 770137"/>
              <a:gd name="connsiteX46" fmla="*/ 421579 w 737951"/>
              <a:gd name="connsiteY46" fmla="*/ 63797 h 770137"/>
              <a:gd name="connsiteX47" fmla="*/ 421691 w 737951"/>
              <a:gd name="connsiteY47" fmla="*/ 87416 h 770137"/>
              <a:gd name="connsiteX48" fmla="*/ 423919 w 737951"/>
              <a:gd name="connsiteY48" fmla="*/ 96180 h 770137"/>
              <a:gd name="connsiteX49" fmla="*/ 431829 w 737951"/>
              <a:gd name="connsiteY49" fmla="*/ 91872 h 770137"/>
              <a:gd name="connsiteX50" fmla="*/ 480739 w 737951"/>
              <a:gd name="connsiteY50" fmla="*/ 19975 h 770137"/>
              <a:gd name="connsiteX51" fmla="*/ 501610 w 737951"/>
              <a:gd name="connsiteY51" fmla="*/ 515 h 770137"/>
              <a:gd name="connsiteX52" fmla="*/ 513457 w 737951"/>
              <a:gd name="connsiteY52" fmla="*/ 27031 h 770137"/>
              <a:gd name="connsiteX53" fmla="*/ 449321 w 737951"/>
              <a:gd name="connsiteY53" fmla="*/ 240793 h 770137"/>
              <a:gd name="connsiteX54" fmla="*/ 429824 w 737951"/>
              <a:gd name="connsiteY54" fmla="*/ 262444 h 770137"/>
              <a:gd name="connsiteX55" fmla="*/ 427595 w 737951"/>
              <a:gd name="connsiteY55" fmla="*/ 298282 h 770137"/>
              <a:gd name="connsiteX56" fmla="*/ 444159 w 737951"/>
              <a:gd name="connsiteY56" fmla="*/ 355956 h 770137"/>
              <a:gd name="connsiteX57" fmla="*/ 432497 w 737951"/>
              <a:gd name="connsiteY57" fmla="*/ 379055 h 770137"/>
              <a:gd name="connsiteX58" fmla="*/ 421356 w 737951"/>
              <a:gd name="connsiteY58" fmla="*/ 412182 h 770137"/>
              <a:gd name="connsiteX59" fmla="*/ 421319 w 737951"/>
              <a:gd name="connsiteY59" fmla="*/ 723392 h 770137"/>
              <a:gd name="connsiteX60" fmla="*/ 439294 w 737951"/>
              <a:gd name="connsiteY60" fmla="*/ 741738 h 770137"/>
              <a:gd name="connsiteX61" fmla="*/ 499010 w 737951"/>
              <a:gd name="connsiteY61" fmla="*/ 741367 h 770137"/>
              <a:gd name="connsiteX62" fmla="*/ 514385 w 737951"/>
              <a:gd name="connsiteY62" fmla="*/ 735611 h 770137"/>
              <a:gd name="connsiteX63" fmla="*/ 511414 w 737951"/>
              <a:gd name="connsiteY63" fmla="*/ 714517 h 770137"/>
              <a:gd name="connsiteX64" fmla="*/ 448541 w 737951"/>
              <a:gd name="connsiteY64" fmla="*/ 551372 h 770137"/>
              <a:gd name="connsiteX65" fmla="*/ 448355 w 737951"/>
              <a:gd name="connsiteY65" fmla="*/ 530575 h 770137"/>
              <a:gd name="connsiteX66" fmla="*/ 461205 w 737951"/>
              <a:gd name="connsiteY66" fmla="*/ 516389 h 770137"/>
              <a:gd name="connsiteX67" fmla="*/ 475948 w 737951"/>
              <a:gd name="connsiteY67" fmla="*/ 526528 h 770137"/>
              <a:gd name="connsiteX68" fmla="*/ 506029 w 737951"/>
              <a:gd name="connsiteY68" fmla="*/ 565782 h 770137"/>
              <a:gd name="connsiteX69" fmla="*/ 515239 w 737951"/>
              <a:gd name="connsiteY69" fmla="*/ 562142 h 770137"/>
              <a:gd name="connsiteX70" fmla="*/ 500496 w 737951"/>
              <a:gd name="connsiteY70" fmla="*/ 495369 h 770137"/>
              <a:gd name="connsiteX71" fmla="*/ 500607 w 737951"/>
              <a:gd name="connsiteY71" fmla="*/ 434650 h 770137"/>
              <a:gd name="connsiteX72" fmla="*/ 515648 w 737951"/>
              <a:gd name="connsiteY72" fmla="*/ 384551 h 770137"/>
              <a:gd name="connsiteX73" fmla="*/ 515425 w 737951"/>
              <a:gd name="connsiteY73" fmla="*/ 190026 h 770137"/>
              <a:gd name="connsiteX74" fmla="*/ 516725 w 737951"/>
              <a:gd name="connsiteY74" fmla="*/ 172089 h 770137"/>
              <a:gd name="connsiteX75" fmla="*/ 530317 w 737951"/>
              <a:gd name="connsiteY75" fmla="*/ 160576 h 770137"/>
              <a:gd name="connsiteX76" fmla="*/ 543687 w 737951"/>
              <a:gd name="connsiteY76" fmla="*/ 173909 h 770137"/>
              <a:gd name="connsiteX77" fmla="*/ 543984 w 737951"/>
              <a:gd name="connsiteY77" fmla="*/ 186387 h 770137"/>
              <a:gd name="connsiteX78" fmla="*/ 544207 w 737951"/>
              <a:gd name="connsiteY78" fmla="*/ 401746 h 770137"/>
              <a:gd name="connsiteX79" fmla="*/ 532397 w 737951"/>
              <a:gd name="connsiteY79" fmla="*/ 438846 h 770137"/>
              <a:gd name="connsiteX80" fmla="*/ 527718 w 737951"/>
              <a:gd name="connsiteY80" fmla="*/ 449505 h 770137"/>
              <a:gd name="connsiteX81" fmla="*/ 539304 w 737951"/>
              <a:gd name="connsiteY81" fmla="*/ 451473 h 770137"/>
              <a:gd name="connsiteX82" fmla="*/ 600432 w 737951"/>
              <a:gd name="connsiteY82" fmla="*/ 451659 h 770137"/>
              <a:gd name="connsiteX83" fmla="*/ 605743 w 737951"/>
              <a:gd name="connsiteY83" fmla="*/ 441706 h 770137"/>
              <a:gd name="connsiteX84" fmla="*/ 592039 w 737951"/>
              <a:gd name="connsiteY84" fmla="*/ 394096 h 770137"/>
              <a:gd name="connsiteX85" fmla="*/ 592262 w 737951"/>
              <a:gd name="connsiteY85" fmla="*/ 187093 h 770137"/>
              <a:gd name="connsiteX86" fmla="*/ 592671 w 737951"/>
              <a:gd name="connsiteY86" fmla="*/ 173240 h 770137"/>
              <a:gd name="connsiteX87" fmla="*/ 605260 w 737951"/>
              <a:gd name="connsiteY87" fmla="*/ 160651 h 770137"/>
              <a:gd name="connsiteX88" fmla="*/ 619298 w 737951"/>
              <a:gd name="connsiteY88" fmla="*/ 171606 h 770137"/>
              <a:gd name="connsiteX89" fmla="*/ 620821 w 737951"/>
              <a:gd name="connsiteY89" fmla="*/ 186721 h 770137"/>
              <a:gd name="connsiteX90" fmla="*/ 621006 w 737951"/>
              <a:gd name="connsiteY90" fmla="*/ 240904 h 770137"/>
              <a:gd name="connsiteX91" fmla="*/ 623569 w 737951"/>
              <a:gd name="connsiteY91" fmla="*/ 250597 h 770137"/>
              <a:gd name="connsiteX92" fmla="*/ 631776 w 737951"/>
              <a:gd name="connsiteY92" fmla="*/ 246512 h 770137"/>
              <a:gd name="connsiteX93" fmla="*/ 705717 w 737951"/>
              <a:gd name="connsiteY93" fmla="*/ 152815 h 770137"/>
              <a:gd name="connsiteX94" fmla="*/ 710173 w 737951"/>
              <a:gd name="connsiteY94" fmla="*/ 142639 h 770137"/>
              <a:gd name="connsiteX95" fmla="*/ 725102 w 737951"/>
              <a:gd name="connsiteY95" fmla="*/ 134840 h 770137"/>
              <a:gd name="connsiteX96" fmla="*/ 736132 w 737951"/>
              <a:gd name="connsiteY96" fmla="*/ 145796 h 770137"/>
              <a:gd name="connsiteX97" fmla="*/ 737803 w 737951"/>
              <a:gd name="connsiteY97" fmla="*/ 155340 h 770137"/>
              <a:gd name="connsiteX98" fmla="*/ 673259 w 737951"/>
              <a:gd name="connsiteY98" fmla="*/ 375899 h 770137"/>
              <a:gd name="connsiteX99" fmla="*/ 635119 w 737951"/>
              <a:gd name="connsiteY99" fmla="*/ 414224 h 770137"/>
              <a:gd name="connsiteX100" fmla="*/ 632185 w 737951"/>
              <a:gd name="connsiteY100" fmla="*/ 430082 h 770137"/>
              <a:gd name="connsiteX101" fmla="*/ 630402 w 737951"/>
              <a:gd name="connsiteY101" fmla="*/ 503391 h 770137"/>
              <a:gd name="connsiteX102" fmla="*/ 620710 w 737951"/>
              <a:gd name="connsiteY102" fmla="*/ 532804 h 770137"/>
              <a:gd name="connsiteX103" fmla="*/ 620858 w 737951"/>
              <a:gd name="connsiteY103" fmla="*/ 721758 h 770137"/>
              <a:gd name="connsiteX104" fmla="*/ 640021 w 737951"/>
              <a:gd name="connsiteY104" fmla="*/ 741478 h 770137"/>
              <a:gd name="connsiteX105" fmla="*/ 712253 w 737951"/>
              <a:gd name="connsiteY105" fmla="*/ 741627 h 770137"/>
              <a:gd name="connsiteX106" fmla="*/ 728631 w 737951"/>
              <a:gd name="connsiteY106" fmla="*/ 743892 h 770137"/>
              <a:gd name="connsiteX107" fmla="*/ 737283 w 737951"/>
              <a:gd name="connsiteY107" fmla="*/ 756704 h 770137"/>
              <a:gd name="connsiteX108" fmla="*/ 726514 w 737951"/>
              <a:gd name="connsiteY108" fmla="*/ 769480 h 770137"/>
              <a:gd name="connsiteX109" fmla="*/ 712661 w 737951"/>
              <a:gd name="connsiteY109" fmla="*/ 770111 h 770137"/>
              <a:gd name="connsiteX110" fmla="*/ 24878 w 737951"/>
              <a:gd name="connsiteY110" fmla="*/ 770111 h 770137"/>
              <a:gd name="connsiteX111" fmla="*/ 13774 w 737951"/>
              <a:gd name="connsiteY111" fmla="*/ 769888 h 770137"/>
              <a:gd name="connsiteX112" fmla="*/ 702 w 737951"/>
              <a:gd name="connsiteY112" fmla="*/ 758004 h 770137"/>
              <a:gd name="connsiteX113" fmla="*/ 11880 w 737951"/>
              <a:gd name="connsiteY113" fmla="*/ 743001 h 770137"/>
              <a:gd name="connsiteX114" fmla="*/ 28406 w 737951"/>
              <a:gd name="connsiteY114" fmla="*/ 741552 h 770137"/>
              <a:gd name="connsiteX115" fmla="*/ 100638 w 737951"/>
              <a:gd name="connsiteY115" fmla="*/ 741367 h 770137"/>
              <a:gd name="connsiteX116" fmla="*/ 116571 w 737951"/>
              <a:gd name="connsiteY116" fmla="*/ 734794 h 770137"/>
              <a:gd name="connsiteX117" fmla="*/ 110294 w 737951"/>
              <a:gd name="connsiteY117" fmla="*/ 712288 h 770137"/>
              <a:gd name="connsiteX118" fmla="*/ 63390 w 737951"/>
              <a:gd name="connsiteY118" fmla="*/ 667167 h 770137"/>
              <a:gd name="connsiteX119" fmla="*/ 479 w 737951"/>
              <a:gd name="connsiteY119" fmla="*/ 487831 h 770137"/>
              <a:gd name="connsiteX120" fmla="*/ 331 w 737951"/>
              <a:gd name="connsiteY120" fmla="*/ 453107 h 770137"/>
              <a:gd name="connsiteX121" fmla="*/ 12475 w 737951"/>
              <a:gd name="connsiteY121" fmla="*/ 427259 h 770137"/>
              <a:gd name="connsiteX122" fmla="*/ 32454 w 737951"/>
              <a:gd name="connsiteY122" fmla="*/ 446051 h 770137"/>
              <a:gd name="connsiteX123" fmla="*/ 100267 w 737951"/>
              <a:gd name="connsiteY123" fmla="*/ 534363 h 770137"/>
              <a:gd name="connsiteX124" fmla="*/ 115085 w 737951"/>
              <a:gd name="connsiteY124" fmla="*/ 542274 h 770137"/>
              <a:gd name="connsiteX125" fmla="*/ 117127 w 737951"/>
              <a:gd name="connsiteY125" fmla="*/ 525376 h 770137"/>
              <a:gd name="connsiteX126" fmla="*/ 105169 w 737951"/>
              <a:gd name="connsiteY126" fmla="*/ 501088 h 770137"/>
              <a:gd name="connsiteX127" fmla="*/ 105541 w 737951"/>
              <a:gd name="connsiteY127" fmla="*/ 429079 h 770137"/>
              <a:gd name="connsiteX128" fmla="*/ 112820 w 737951"/>
              <a:gd name="connsiteY128" fmla="*/ 418941 h 770137"/>
              <a:gd name="connsiteX129" fmla="*/ 106618 w 737951"/>
              <a:gd name="connsiteY129" fmla="*/ 383995 h 770137"/>
              <a:gd name="connsiteX130" fmla="*/ 50466 w 737951"/>
              <a:gd name="connsiteY130" fmla="*/ 246364 h 770137"/>
              <a:gd name="connsiteX131" fmla="*/ 60939 w 737951"/>
              <a:gd name="connsiteY131" fmla="*/ 233366 h 770137"/>
              <a:gd name="connsiteX132" fmla="*/ 76016 w 737951"/>
              <a:gd name="connsiteY132" fmla="*/ 240607 h 770137"/>
              <a:gd name="connsiteX133" fmla="*/ 106358 w 737951"/>
              <a:gd name="connsiteY133" fmla="*/ 270429 h 770137"/>
              <a:gd name="connsiteX134" fmla="*/ 117313 w 737951"/>
              <a:gd name="connsiteY134" fmla="*/ 264487 h 770137"/>
              <a:gd name="connsiteX135" fmla="*/ 117165 w 737951"/>
              <a:gd name="connsiteY135" fmla="*/ 185273 h 770137"/>
              <a:gd name="connsiteX136" fmla="*/ 117425 w 737951"/>
              <a:gd name="connsiteY136" fmla="*/ 174169 h 770137"/>
              <a:gd name="connsiteX137" fmla="*/ 130794 w 737951"/>
              <a:gd name="connsiteY137" fmla="*/ 160688 h 770137"/>
              <a:gd name="connsiteX138" fmla="*/ 145278 w 737951"/>
              <a:gd name="connsiteY138" fmla="*/ 173018 h 770137"/>
              <a:gd name="connsiteX139" fmla="*/ 146058 w 737951"/>
              <a:gd name="connsiteY139" fmla="*/ 188244 h 770137"/>
              <a:gd name="connsiteX140" fmla="*/ 146354 w 737951"/>
              <a:gd name="connsiteY140" fmla="*/ 398032 h 770137"/>
              <a:gd name="connsiteX141" fmla="*/ 133654 w 737951"/>
              <a:gd name="connsiteY141" fmla="*/ 439181 h 770137"/>
              <a:gd name="connsiteX142" fmla="*/ 129234 w 737951"/>
              <a:gd name="connsiteY142" fmla="*/ 448799 h 770137"/>
              <a:gd name="connsiteX143" fmla="*/ 139187 w 737951"/>
              <a:gd name="connsiteY143" fmla="*/ 451399 h 770137"/>
              <a:gd name="connsiteX144" fmla="*/ 211568 w 737951"/>
              <a:gd name="connsiteY144" fmla="*/ 451473 h 770137"/>
              <a:gd name="connsiteX145" fmla="*/ 410735 w 737951"/>
              <a:gd name="connsiteY145" fmla="*/ 356253 h 770137"/>
              <a:gd name="connsiteX146" fmla="*/ 332413 w 737951"/>
              <a:gd name="connsiteY146" fmla="*/ 356402 h 770137"/>
              <a:gd name="connsiteX147" fmla="*/ 330444 w 737951"/>
              <a:gd name="connsiteY147" fmla="*/ 365314 h 770137"/>
              <a:gd name="connsiteX148" fmla="*/ 344519 w 737951"/>
              <a:gd name="connsiteY148" fmla="*/ 405905 h 770137"/>
              <a:gd name="connsiteX149" fmla="*/ 344259 w 737951"/>
              <a:gd name="connsiteY149" fmla="*/ 712808 h 770137"/>
              <a:gd name="connsiteX150" fmla="*/ 373449 w 737951"/>
              <a:gd name="connsiteY150" fmla="*/ 741478 h 770137"/>
              <a:gd name="connsiteX151" fmla="*/ 392426 w 737951"/>
              <a:gd name="connsiteY151" fmla="*/ 721981 h 770137"/>
              <a:gd name="connsiteX152" fmla="*/ 392204 w 737951"/>
              <a:gd name="connsiteY152" fmla="*/ 431716 h 770137"/>
              <a:gd name="connsiteX153" fmla="*/ 411032 w 737951"/>
              <a:gd name="connsiteY153" fmla="*/ 359150 h 770137"/>
              <a:gd name="connsiteX154" fmla="*/ 410735 w 737951"/>
              <a:gd name="connsiteY154" fmla="*/ 356216 h 770137"/>
              <a:gd name="connsiteX155" fmla="*/ 544058 w 737951"/>
              <a:gd name="connsiteY155" fmla="*/ 621859 h 770137"/>
              <a:gd name="connsiteX156" fmla="*/ 544132 w 737951"/>
              <a:gd name="connsiteY156" fmla="*/ 710617 h 770137"/>
              <a:gd name="connsiteX157" fmla="*/ 575142 w 737951"/>
              <a:gd name="connsiteY157" fmla="*/ 741775 h 770137"/>
              <a:gd name="connsiteX158" fmla="*/ 592597 w 737951"/>
              <a:gd name="connsiteY158" fmla="*/ 724469 h 770137"/>
              <a:gd name="connsiteX159" fmla="*/ 592114 w 737951"/>
              <a:gd name="connsiteY159" fmla="*/ 537223 h 770137"/>
              <a:gd name="connsiteX160" fmla="*/ 605595 w 737951"/>
              <a:gd name="connsiteY160" fmla="*/ 489687 h 770137"/>
              <a:gd name="connsiteX161" fmla="*/ 600767 w 737951"/>
              <a:gd name="connsiteY161" fmla="*/ 480217 h 770137"/>
              <a:gd name="connsiteX162" fmla="*/ 536965 w 737951"/>
              <a:gd name="connsiteY162" fmla="*/ 480292 h 770137"/>
              <a:gd name="connsiteX163" fmla="*/ 528126 w 737951"/>
              <a:gd name="connsiteY163" fmla="*/ 482408 h 770137"/>
              <a:gd name="connsiteX164" fmla="*/ 531543 w 737951"/>
              <a:gd name="connsiteY164" fmla="*/ 490801 h 770137"/>
              <a:gd name="connsiteX165" fmla="*/ 544318 w 737951"/>
              <a:gd name="connsiteY165" fmla="*/ 533064 h 770137"/>
              <a:gd name="connsiteX166" fmla="*/ 544095 w 737951"/>
              <a:gd name="connsiteY166" fmla="*/ 621822 h 770137"/>
              <a:gd name="connsiteX167" fmla="*/ 169825 w 737951"/>
              <a:gd name="connsiteY167" fmla="*/ 480329 h 770137"/>
              <a:gd name="connsiteX168" fmla="*/ 169825 w 737951"/>
              <a:gd name="connsiteY168" fmla="*/ 480254 h 770137"/>
              <a:gd name="connsiteX169" fmla="*/ 142084 w 737951"/>
              <a:gd name="connsiteY169" fmla="*/ 480329 h 770137"/>
              <a:gd name="connsiteX170" fmla="*/ 130497 w 737951"/>
              <a:gd name="connsiteY170" fmla="*/ 482483 h 770137"/>
              <a:gd name="connsiteX171" fmla="*/ 135585 w 737951"/>
              <a:gd name="connsiteY171" fmla="*/ 494330 h 770137"/>
              <a:gd name="connsiteX172" fmla="*/ 146354 w 737951"/>
              <a:gd name="connsiteY172" fmla="*/ 528979 h 770137"/>
              <a:gd name="connsiteX173" fmla="*/ 146206 w 737951"/>
              <a:gd name="connsiteY173" fmla="*/ 713440 h 770137"/>
              <a:gd name="connsiteX174" fmla="*/ 174727 w 737951"/>
              <a:gd name="connsiteY174" fmla="*/ 741478 h 770137"/>
              <a:gd name="connsiteX175" fmla="*/ 192999 w 737951"/>
              <a:gd name="connsiteY175" fmla="*/ 722390 h 770137"/>
              <a:gd name="connsiteX176" fmla="*/ 192888 w 737951"/>
              <a:gd name="connsiteY176" fmla="*/ 544873 h 770137"/>
              <a:gd name="connsiteX177" fmla="*/ 207148 w 737951"/>
              <a:gd name="connsiteY177" fmla="*/ 488945 h 770137"/>
              <a:gd name="connsiteX178" fmla="*/ 201689 w 737951"/>
              <a:gd name="connsiteY178" fmla="*/ 480366 h 770137"/>
              <a:gd name="connsiteX179" fmla="*/ 169788 w 737951"/>
              <a:gd name="connsiteY179" fmla="*/ 480366 h 770137"/>
              <a:gd name="connsiteX180" fmla="*/ 117276 w 737951"/>
              <a:gd name="connsiteY180" fmla="*/ 678085 h 770137"/>
              <a:gd name="connsiteX181" fmla="*/ 117462 w 737951"/>
              <a:gd name="connsiteY181" fmla="*/ 591555 h 770137"/>
              <a:gd name="connsiteX182" fmla="*/ 106246 w 737951"/>
              <a:gd name="connsiteY182" fmla="*/ 573060 h 770137"/>
              <a:gd name="connsiteX183" fmla="*/ 73417 w 737951"/>
              <a:gd name="connsiteY183" fmla="*/ 549887 h 770137"/>
              <a:gd name="connsiteX184" fmla="*/ 34311 w 737951"/>
              <a:gd name="connsiteY184" fmla="*/ 507625 h 770137"/>
              <a:gd name="connsiteX185" fmla="*/ 117276 w 737951"/>
              <a:gd name="connsiteY185" fmla="*/ 678085 h 770137"/>
              <a:gd name="connsiteX186" fmla="*/ 621229 w 737951"/>
              <a:gd name="connsiteY186" fmla="*/ 386743 h 770137"/>
              <a:gd name="connsiteX187" fmla="*/ 703971 w 737951"/>
              <a:gd name="connsiteY187" fmla="*/ 214797 h 770137"/>
              <a:gd name="connsiteX188" fmla="*/ 627803 w 737951"/>
              <a:gd name="connsiteY188" fmla="*/ 283241 h 770137"/>
              <a:gd name="connsiteX189" fmla="*/ 621266 w 737951"/>
              <a:gd name="connsiteY189" fmla="*/ 293119 h 770137"/>
              <a:gd name="connsiteX190" fmla="*/ 621266 w 737951"/>
              <a:gd name="connsiteY190" fmla="*/ 386743 h 770137"/>
              <a:gd name="connsiteX191" fmla="*/ 421653 w 737951"/>
              <a:gd name="connsiteY191" fmla="*/ 225195 h 770137"/>
              <a:gd name="connsiteX192" fmla="*/ 480330 w 737951"/>
              <a:gd name="connsiteY192" fmla="*/ 82068 h 770137"/>
              <a:gd name="connsiteX193" fmla="*/ 426556 w 737951"/>
              <a:gd name="connsiteY193" fmla="*/ 134023 h 770137"/>
              <a:gd name="connsiteX194" fmla="*/ 421653 w 737951"/>
              <a:gd name="connsiteY194" fmla="*/ 144942 h 770137"/>
              <a:gd name="connsiteX195" fmla="*/ 421653 w 737951"/>
              <a:gd name="connsiteY195" fmla="*/ 225195 h 770137"/>
              <a:gd name="connsiteX196" fmla="*/ 255241 w 737951"/>
              <a:gd name="connsiteY196" fmla="*/ 233366 h 770137"/>
              <a:gd name="connsiteX197" fmla="*/ 223154 w 737951"/>
              <a:gd name="connsiteY197" fmla="*/ 262407 h 770137"/>
              <a:gd name="connsiteX198" fmla="*/ 222152 w 737951"/>
              <a:gd name="connsiteY198" fmla="*/ 325689 h 770137"/>
              <a:gd name="connsiteX199" fmla="*/ 255241 w 737951"/>
              <a:gd name="connsiteY199" fmla="*/ 233366 h 770137"/>
              <a:gd name="connsiteX200" fmla="*/ 515462 w 737951"/>
              <a:gd name="connsiteY200" fmla="*/ 672291 h 770137"/>
              <a:gd name="connsiteX201" fmla="*/ 515462 w 737951"/>
              <a:gd name="connsiteY201" fmla="*/ 636454 h 770137"/>
              <a:gd name="connsiteX202" fmla="*/ 481333 w 737951"/>
              <a:gd name="connsiteY202" fmla="*/ 585279 h 770137"/>
              <a:gd name="connsiteX203" fmla="*/ 515462 w 737951"/>
              <a:gd name="connsiteY203" fmla="*/ 672291 h 770137"/>
              <a:gd name="connsiteX204" fmla="*/ 315255 w 737951"/>
              <a:gd name="connsiteY204" fmla="*/ 694945 h 770137"/>
              <a:gd name="connsiteX205" fmla="*/ 283243 w 737951"/>
              <a:gd name="connsiteY205" fmla="*/ 630438 h 770137"/>
              <a:gd name="connsiteX206" fmla="*/ 315255 w 737951"/>
              <a:gd name="connsiteY206" fmla="*/ 694945 h 770137"/>
              <a:gd name="connsiteX207" fmla="*/ 85078 w 737951"/>
              <a:gd name="connsiteY207" fmla="*/ 292377 h 770137"/>
              <a:gd name="connsiteX208" fmla="*/ 115679 w 737951"/>
              <a:gd name="connsiteY208" fmla="*/ 350979 h 770137"/>
              <a:gd name="connsiteX209" fmla="*/ 85078 w 737951"/>
              <a:gd name="connsiteY209" fmla="*/ 292377 h 77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737951" h="770137">
                <a:moveTo>
                  <a:pt x="211605" y="451585"/>
                </a:moveTo>
                <a:cubicBezTo>
                  <a:pt x="210973" y="448651"/>
                  <a:pt x="211159" y="446905"/>
                  <a:pt x="210379" y="446162"/>
                </a:cubicBezTo>
                <a:cubicBezTo>
                  <a:pt x="192516" y="428931"/>
                  <a:pt x="192590" y="407094"/>
                  <a:pt x="192813" y="384403"/>
                </a:cubicBezTo>
                <a:cubicBezTo>
                  <a:pt x="193482" y="319561"/>
                  <a:pt x="193036" y="254720"/>
                  <a:pt x="193110" y="189878"/>
                </a:cubicBezTo>
                <a:cubicBezTo>
                  <a:pt x="193110" y="184790"/>
                  <a:pt x="193185" y="179665"/>
                  <a:pt x="193853" y="174652"/>
                </a:cubicBezTo>
                <a:cubicBezTo>
                  <a:pt x="194930" y="166333"/>
                  <a:pt x="199535" y="160465"/>
                  <a:pt x="208299" y="160762"/>
                </a:cubicBezTo>
                <a:cubicBezTo>
                  <a:pt x="217175" y="161059"/>
                  <a:pt x="221298" y="167373"/>
                  <a:pt x="221446" y="175766"/>
                </a:cubicBezTo>
                <a:cubicBezTo>
                  <a:pt x="221706" y="190509"/>
                  <a:pt x="221520" y="205253"/>
                  <a:pt x="221520" y="223041"/>
                </a:cubicBezTo>
                <a:cubicBezTo>
                  <a:pt x="239718" y="210935"/>
                  <a:pt x="252753" y="197974"/>
                  <a:pt x="260366" y="180185"/>
                </a:cubicBezTo>
                <a:cubicBezTo>
                  <a:pt x="263709" y="172423"/>
                  <a:pt x="267496" y="165404"/>
                  <a:pt x="277226" y="167075"/>
                </a:cubicBezTo>
                <a:cubicBezTo>
                  <a:pt x="287328" y="168821"/>
                  <a:pt x="290484" y="176843"/>
                  <a:pt x="290002" y="185830"/>
                </a:cubicBezTo>
                <a:cubicBezTo>
                  <a:pt x="287216" y="236559"/>
                  <a:pt x="280457" y="286361"/>
                  <a:pt x="254201" y="331334"/>
                </a:cubicBezTo>
                <a:cubicBezTo>
                  <a:pt x="248334" y="341398"/>
                  <a:pt x="241277" y="350534"/>
                  <a:pt x="232847" y="358593"/>
                </a:cubicBezTo>
                <a:cubicBezTo>
                  <a:pt x="220295" y="370551"/>
                  <a:pt x="215467" y="406017"/>
                  <a:pt x="226942" y="419423"/>
                </a:cubicBezTo>
                <a:cubicBezTo>
                  <a:pt x="241203" y="436061"/>
                  <a:pt x="245994" y="454258"/>
                  <a:pt x="245251" y="475389"/>
                </a:cubicBezTo>
                <a:cubicBezTo>
                  <a:pt x="244843" y="487162"/>
                  <a:pt x="238641" y="495555"/>
                  <a:pt x="231993" y="503688"/>
                </a:cubicBezTo>
                <a:cubicBezTo>
                  <a:pt x="224194" y="513195"/>
                  <a:pt x="221372" y="523297"/>
                  <a:pt x="221483" y="535552"/>
                </a:cubicBezTo>
                <a:cubicBezTo>
                  <a:pt x="221929" y="598537"/>
                  <a:pt x="222040" y="661522"/>
                  <a:pt x="221409" y="724507"/>
                </a:cubicBezTo>
                <a:cubicBezTo>
                  <a:pt x="221261" y="738061"/>
                  <a:pt x="225680" y="742332"/>
                  <a:pt x="238901" y="741812"/>
                </a:cubicBezTo>
                <a:cubicBezTo>
                  <a:pt x="261109" y="740921"/>
                  <a:pt x="283354" y="741590"/>
                  <a:pt x="305599" y="741478"/>
                </a:cubicBezTo>
                <a:cubicBezTo>
                  <a:pt x="309610" y="741478"/>
                  <a:pt x="314586" y="742221"/>
                  <a:pt x="316184" y="737059"/>
                </a:cubicBezTo>
                <a:cubicBezTo>
                  <a:pt x="317780" y="731934"/>
                  <a:pt x="313361" y="729706"/>
                  <a:pt x="310056" y="727329"/>
                </a:cubicBezTo>
                <a:cubicBezTo>
                  <a:pt x="270356" y="698622"/>
                  <a:pt x="257284" y="656359"/>
                  <a:pt x="250710" y="610829"/>
                </a:cubicBezTo>
                <a:cubicBezTo>
                  <a:pt x="249596" y="603067"/>
                  <a:pt x="248816" y="595157"/>
                  <a:pt x="248779" y="587321"/>
                </a:cubicBezTo>
                <a:cubicBezTo>
                  <a:pt x="248779" y="579485"/>
                  <a:pt x="251453" y="572541"/>
                  <a:pt x="260180" y="570350"/>
                </a:cubicBezTo>
                <a:cubicBezTo>
                  <a:pt x="268462" y="568270"/>
                  <a:pt x="273216" y="573023"/>
                  <a:pt x="276781" y="579634"/>
                </a:cubicBezTo>
                <a:cubicBezTo>
                  <a:pt x="285359" y="595380"/>
                  <a:pt x="299880" y="604219"/>
                  <a:pt x="314364" y="613392"/>
                </a:cubicBezTo>
                <a:cubicBezTo>
                  <a:pt x="318820" y="608712"/>
                  <a:pt x="317000" y="603847"/>
                  <a:pt x="317038" y="599539"/>
                </a:cubicBezTo>
                <a:cubicBezTo>
                  <a:pt x="317186" y="537000"/>
                  <a:pt x="316852" y="474498"/>
                  <a:pt x="317372" y="411959"/>
                </a:cubicBezTo>
                <a:cubicBezTo>
                  <a:pt x="317483" y="400038"/>
                  <a:pt x="314104" y="390716"/>
                  <a:pt x="306862" y="381506"/>
                </a:cubicBezTo>
                <a:cubicBezTo>
                  <a:pt x="287328" y="356736"/>
                  <a:pt x="286956" y="331222"/>
                  <a:pt x="306045" y="305783"/>
                </a:cubicBezTo>
                <a:cubicBezTo>
                  <a:pt x="314252" y="294865"/>
                  <a:pt x="317520" y="283649"/>
                  <a:pt x="317409" y="269909"/>
                </a:cubicBezTo>
                <a:cubicBezTo>
                  <a:pt x="316815" y="201353"/>
                  <a:pt x="317149" y="132835"/>
                  <a:pt x="317149" y="64279"/>
                </a:cubicBezTo>
                <a:cubicBezTo>
                  <a:pt x="317149" y="59637"/>
                  <a:pt x="316926" y="54958"/>
                  <a:pt x="317520" y="50390"/>
                </a:cubicBezTo>
                <a:cubicBezTo>
                  <a:pt x="318560" y="42369"/>
                  <a:pt x="323499" y="37652"/>
                  <a:pt x="331633" y="38135"/>
                </a:cubicBezTo>
                <a:cubicBezTo>
                  <a:pt x="338949" y="38580"/>
                  <a:pt x="343442" y="43111"/>
                  <a:pt x="343962" y="50724"/>
                </a:cubicBezTo>
                <a:cubicBezTo>
                  <a:pt x="344259" y="55329"/>
                  <a:pt x="344259" y="59972"/>
                  <a:pt x="344259" y="64614"/>
                </a:cubicBezTo>
                <a:cubicBezTo>
                  <a:pt x="344259" y="126670"/>
                  <a:pt x="344445" y="188727"/>
                  <a:pt x="344185" y="250783"/>
                </a:cubicBezTo>
                <a:cubicBezTo>
                  <a:pt x="344073" y="277150"/>
                  <a:pt x="350313" y="305152"/>
                  <a:pt x="325022" y="325689"/>
                </a:cubicBezTo>
                <a:cubicBezTo>
                  <a:pt x="328104" y="327509"/>
                  <a:pt x="329182" y="328697"/>
                  <a:pt x="330259" y="328697"/>
                </a:cubicBezTo>
                <a:cubicBezTo>
                  <a:pt x="353395" y="328437"/>
                  <a:pt x="376532" y="327917"/>
                  <a:pt x="399668" y="327657"/>
                </a:cubicBezTo>
                <a:cubicBezTo>
                  <a:pt x="407318" y="327583"/>
                  <a:pt x="413000" y="325726"/>
                  <a:pt x="405684" y="317890"/>
                </a:cubicBezTo>
                <a:cubicBezTo>
                  <a:pt x="392761" y="304001"/>
                  <a:pt x="392129" y="287586"/>
                  <a:pt x="392241" y="270057"/>
                </a:cubicBezTo>
                <a:cubicBezTo>
                  <a:pt x="392686" y="204770"/>
                  <a:pt x="392426" y="139445"/>
                  <a:pt x="392426" y="74158"/>
                </a:cubicBezTo>
                <a:cubicBezTo>
                  <a:pt x="392426" y="70444"/>
                  <a:pt x="392426" y="66731"/>
                  <a:pt x="392426" y="63054"/>
                </a:cubicBezTo>
                <a:cubicBezTo>
                  <a:pt x="392538" y="45228"/>
                  <a:pt x="397180" y="36798"/>
                  <a:pt x="407244" y="38098"/>
                </a:cubicBezTo>
                <a:cubicBezTo>
                  <a:pt x="422842" y="40140"/>
                  <a:pt x="421393" y="52693"/>
                  <a:pt x="421579" y="63797"/>
                </a:cubicBezTo>
                <a:cubicBezTo>
                  <a:pt x="421728" y="71670"/>
                  <a:pt x="421468" y="79543"/>
                  <a:pt x="421691" y="87416"/>
                </a:cubicBezTo>
                <a:cubicBezTo>
                  <a:pt x="421765" y="90461"/>
                  <a:pt x="420316" y="94621"/>
                  <a:pt x="423919" y="96180"/>
                </a:cubicBezTo>
                <a:cubicBezTo>
                  <a:pt x="427521" y="97777"/>
                  <a:pt x="429675" y="93952"/>
                  <a:pt x="431829" y="91872"/>
                </a:cubicBezTo>
                <a:cubicBezTo>
                  <a:pt x="453072" y="71261"/>
                  <a:pt x="468781" y="46899"/>
                  <a:pt x="480739" y="19975"/>
                </a:cubicBezTo>
                <a:cubicBezTo>
                  <a:pt x="484935" y="10542"/>
                  <a:pt x="487275" y="-2791"/>
                  <a:pt x="501610" y="515"/>
                </a:cubicBezTo>
                <a:cubicBezTo>
                  <a:pt x="515202" y="3634"/>
                  <a:pt x="513234" y="16484"/>
                  <a:pt x="513457" y="27031"/>
                </a:cubicBezTo>
                <a:cubicBezTo>
                  <a:pt x="515091" y="105168"/>
                  <a:pt x="497896" y="177734"/>
                  <a:pt x="449321" y="240793"/>
                </a:cubicBezTo>
                <a:cubicBezTo>
                  <a:pt x="443416" y="248481"/>
                  <a:pt x="436508" y="255388"/>
                  <a:pt x="429824" y="262444"/>
                </a:cubicBezTo>
                <a:cubicBezTo>
                  <a:pt x="419277" y="273585"/>
                  <a:pt x="416974" y="286992"/>
                  <a:pt x="427595" y="298282"/>
                </a:cubicBezTo>
                <a:cubicBezTo>
                  <a:pt x="443490" y="315179"/>
                  <a:pt x="444530" y="335048"/>
                  <a:pt x="444159" y="355956"/>
                </a:cubicBezTo>
                <a:cubicBezTo>
                  <a:pt x="443973" y="365500"/>
                  <a:pt x="438068" y="372371"/>
                  <a:pt x="432497" y="379055"/>
                </a:cubicBezTo>
                <a:cubicBezTo>
                  <a:pt x="424402" y="388822"/>
                  <a:pt x="421282" y="399369"/>
                  <a:pt x="421356" y="412182"/>
                </a:cubicBezTo>
                <a:cubicBezTo>
                  <a:pt x="421765" y="515906"/>
                  <a:pt x="421802" y="619668"/>
                  <a:pt x="421319" y="723392"/>
                </a:cubicBezTo>
                <a:cubicBezTo>
                  <a:pt x="421245" y="737207"/>
                  <a:pt x="424996" y="742481"/>
                  <a:pt x="439294" y="741738"/>
                </a:cubicBezTo>
                <a:cubicBezTo>
                  <a:pt x="459162" y="740661"/>
                  <a:pt x="479105" y="741627"/>
                  <a:pt x="499010" y="741367"/>
                </a:cubicBezTo>
                <a:cubicBezTo>
                  <a:pt x="504692" y="741293"/>
                  <a:pt x="512231" y="743409"/>
                  <a:pt x="514385" y="735611"/>
                </a:cubicBezTo>
                <a:cubicBezTo>
                  <a:pt x="516354" y="728517"/>
                  <a:pt x="517431" y="720162"/>
                  <a:pt x="511414" y="714517"/>
                </a:cubicBezTo>
                <a:cubicBezTo>
                  <a:pt x="463953" y="670286"/>
                  <a:pt x="454854" y="611386"/>
                  <a:pt x="448541" y="551372"/>
                </a:cubicBezTo>
                <a:cubicBezTo>
                  <a:pt x="447835" y="544502"/>
                  <a:pt x="447872" y="537483"/>
                  <a:pt x="448355" y="530575"/>
                </a:cubicBezTo>
                <a:cubicBezTo>
                  <a:pt x="448912" y="522851"/>
                  <a:pt x="453294" y="517355"/>
                  <a:pt x="461205" y="516389"/>
                </a:cubicBezTo>
                <a:cubicBezTo>
                  <a:pt x="468595" y="515460"/>
                  <a:pt x="473608" y="519769"/>
                  <a:pt x="475948" y="526528"/>
                </a:cubicBezTo>
                <a:cubicBezTo>
                  <a:pt x="481667" y="542979"/>
                  <a:pt x="493774" y="554418"/>
                  <a:pt x="506029" y="565782"/>
                </a:cubicBezTo>
                <a:cubicBezTo>
                  <a:pt x="511563" y="570907"/>
                  <a:pt x="515165" y="570238"/>
                  <a:pt x="515239" y="562142"/>
                </a:cubicBezTo>
                <a:cubicBezTo>
                  <a:pt x="515462" y="538820"/>
                  <a:pt x="518619" y="515572"/>
                  <a:pt x="500496" y="495369"/>
                </a:cubicBezTo>
                <a:cubicBezTo>
                  <a:pt x="487684" y="481072"/>
                  <a:pt x="488166" y="449468"/>
                  <a:pt x="500607" y="434650"/>
                </a:cubicBezTo>
                <a:cubicBezTo>
                  <a:pt x="513271" y="419535"/>
                  <a:pt x="515834" y="403306"/>
                  <a:pt x="515648" y="384551"/>
                </a:cubicBezTo>
                <a:cubicBezTo>
                  <a:pt x="514942" y="319710"/>
                  <a:pt x="515351" y="254868"/>
                  <a:pt x="515425" y="190026"/>
                </a:cubicBezTo>
                <a:cubicBezTo>
                  <a:pt x="515425" y="184047"/>
                  <a:pt x="515685" y="177957"/>
                  <a:pt x="516725" y="172089"/>
                </a:cubicBezTo>
                <a:cubicBezTo>
                  <a:pt x="517988" y="164884"/>
                  <a:pt x="523001" y="160428"/>
                  <a:pt x="530317" y="160576"/>
                </a:cubicBezTo>
                <a:cubicBezTo>
                  <a:pt x="538487" y="160725"/>
                  <a:pt x="542721" y="166147"/>
                  <a:pt x="543687" y="173909"/>
                </a:cubicBezTo>
                <a:cubicBezTo>
                  <a:pt x="544207" y="178031"/>
                  <a:pt x="543984" y="182228"/>
                  <a:pt x="543984" y="186387"/>
                </a:cubicBezTo>
                <a:cubicBezTo>
                  <a:pt x="543984" y="258173"/>
                  <a:pt x="543724" y="329960"/>
                  <a:pt x="544207" y="401746"/>
                </a:cubicBezTo>
                <a:cubicBezTo>
                  <a:pt x="544318" y="415858"/>
                  <a:pt x="542238" y="428225"/>
                  <a:pt x="532397" y="438846"/>
                </a:cubicBezTo>
                <a:cubicBezTo>
                  <a:pt x="529797" y="441669"/>
                  <a:pt x="525341" y="445271"/>
                  <a:pt x="527718" y="449505"/>
                </a:cubicBezTo>
                <a:cubicBezTo>
                  <a:pt x="530020" y="453590"/>
                  <a:pt x="535368" y="451436"/>
                  <a:pt x="539304" y="451473"/>
                </a:cubicBezTo>
                <a:cubicBezTo>
                  <a:pt x="559693" y="451659"/>
                  <a:pt x="580081" y="451362"/>
                  <a:pt x="600432" y="451659"/>
                </a:cubicBezTo>
                <a:cubicBezTo>
                  <a:pt x="609605" y="451770"/>
                  <a:pt x="612242" y="448354"/>
                  <a:pt x="605743" y="441706"/>
                </a:cubicBezTo>
                <a:cubicBezTo>
                  <a:pt x="592411" y="428077"/>
                  <a:pt x="591928" y="411625"/>
                  <a:pt x="592039" y="394096"/>
                </a:cubicBezTo>
                <a:cubicBezTo>
                  <a:pt x="592522" y="325095"/>
                  <a:pt x="592225" y="256094"/>
                  <a:pt x="592262" y="187093"/>
                </a:cubicBezTo>
                <a:cubicBezTo>
                  <a:pt x="592262" y="182450"/>
                  <a:pt x="592039" y="177771"/>
                  <a:pt x="592671" y="173240"/>
                </a:cubicBezTo>
                <a:cubicBezTo>
                  <a:pt x="593636" y="166073"/>
                  <a:pt x="597758" y="161059"/>
                  <a:pt x="605260" y="160651"/>
                </a:cubicBezTo>
                <a:cubicBezTo>
                  <a:pt x="612651" y="160242"/>
                  <a:pt x="617627" y="164476"/>
                  <a:pt x="619298" y="171606"/>
                </a:cubicBezTo>
                <a:cubicBezTo>
                  <a:pt x="620450" y="176508"/>
                  <a:pt x="620784" y="181671"/>
                  <a:pt x="620821" y="186721"/>
                </a:cubicBezTo>
                <a:cubicBezTo>
                  <a:pt x="621006" y="204770"/>
                  <a:pt x="620821" y="222856"/>
                  <a:pt x="621006" y="240904"/>
                </a:cubicBezTo>
                <a:cubicBezTo>
                  <a:pt x="621044" y="244284"/>
                  <a:pt x="619075" y="249297"/>
                  <a:pt x="623569" y="250597"/>
                </a:cubicBezTo>
                <a:cubicBezTo>
                  <a:pt x="625760" y="251229"/>
                  <a:pt x="629251" y="248332"/>
                  <a:pt x="631776" y="246512"/>
                </a:cubicBezTo>
                <a:cubicBezTo>
                  <a:pt x="665534" y="222484"/>
                  <a:pt x="688968" y="190286"/>
                  <a:pt x="705717" y="152815"/>
                </a:cubicBezTo>
                <a:cubicBezTo>
                  <a:pt x="707239" y="149435"/>
                  <a:pt x="708353" y="145870"/>
                  <a:pt x="710173" y="142639"/>
                </a:cubicBezTo>
                <a:cubicBezTo>
                  <a:pt x="713404" y="136920"/>
                  <a:pt x="718269" y="133838"/>
                  <a:pt x="725102" y="134840"/>
                </a:cubicBezTo>
                <a:cubicBezTo>
                  <a:pt x="731453" y="135769"/>
                  <a:pt x="734721" y="139928"/>
                  <a:pt x="736132" y="145796"/>
                </a:cubicBezTo>
                <a:cubicBezTo>
                  <a:pt x="736875" y="148953"/>
                  <a:pt x="737729" y="152146"/>
                  <a:pt x="737803" y="155340"/>
                </a:cubicBezTo>
                <a:cubicBezTo>
                  <a:pt x="739697" y="235705"/>
                  <a:pt x="723766" y="310908"/>
                  <a:pt x="673259" y="375899"/>
                </a:cubicBezTo>
                <a:cubicBezTo>
                  <a:pt x="662155" y="390196"/>
                  <a:pt x="649194" y="402897"/>
                  <a:pt x="635119" y="414224"/>
                </a:cubicBezTo>
                <a:cubicBezTo>
                  <a:pt x="628954" y="419163"/>
                  <a:pt x="627320" y="422840"/>
                  <a:pt x="632185" y="430082"/>
                </a:cubicBezTo>
                <a:cubicBezTo>
                  <a:pt x="649342" y="455595"/>
                  <a:pt x="648785" y="478546"/>
                  <a:pt x="630402" y="503391"/>
                </a:cubicBezTo>
                <a:cubicBezTo>
                  <a:pt x="623755" y="512378"/>
                  <a:pt x="620672" y="521514"/>
                  <a:pt x="620710" y="532804"/>
                </a:cubicBezTo>
                <a:cubicBezTo>
                  <a:pt x="621081" y="595789"/>
                  <a:pt x="620858" y="658773"/>
                  <a:pt x="620858" y="721758"/>
                </a:cubicBezTo>
                <a:cubicBezTo>
                  <a:pt x="620858" y="741181"/>
                  <a:pt x="621118" y="741404"/>
                  <a:pt x="640021" y="741478"/>
                </a:cubicBezTo>
                <a:cubicBezTo>
                  <a:pt x="664086" y="741552"/>
                  <a:pt x="688188" y="741367"/>
                  <a:pt x="712253" y="741627"/>
                </a:cubicBezTo>
                <a:cubicBezTo>
                  <a:pt x="717712" y="741664"/>
                  <a:pt x="723394" y="742370"/>
                  <a:pt x="728631" y="743892"/>
                </a:cubicBezTo>
                <a:cubicBezTo>
                  <a:pt x="734535" y="745638"/>
                  <a:pt x="737655" y="750614"/>
                  <a:pt x="737283" y="756704"/>
                </a:cubicBezTo>
                <a:cubicBezTo>
                  <a:pt x="736875" y="763278"/>
                  <a:pt x="733235" y="768217"/>
                  <a:pt x="726514" y="769480"/>
                </a:cubicBezTo>
                <a:cubicBezTo>
                  <a:pt x="722020" y="770334"/>
                  <a:pt x="717303" y="770111"/>
                  <a:pt x="712661" y="770111"/>
                </a:cubicBezTo>
                <a:cubicBezTo>
                  <a:pt x="483413" y="770111"/>
                  <a:pt x="254164" y="770111"/>
                  <a:pt x="24878" y="770111"/>
                </a:cubicBezTo>
                <a:cubicBezTo>
                  <a:pt x="21165" y="770111"/>
                  <a:pt x="17451" y="770185"/>
                  <a:pt x="13774" y="769888"/>
                </a:cubicBezTo>
                <a:cubicBezTo>
                  <a:pt x="6421" y="769294"/>
                  <a:pt x="1445" y="765580"/>
                  <a:pt x="702" y="758004"/>
                </a:cubicBezTo>
                <a:cubicBezTo>
                  <a:pt x="-115" y="749908"/>
                  <a:pt x="3896" y="744524"/>
                  <a:pt x="11880" y="743001"/>
                </a:cubicBezTo>
                <a:cubicBezTo>
                  <a:pt x="17302" y="741961"/>
                  <a:pt x="22910" y="741590"/>
                  <a:pt x="28406" y="741552"/>
                </a:cubicBezTo>
                <a:cubicBezTo>
                  <a:pt x="52471" y="741404"/>
                  <a:pt x="76574" y="741664"/>
                  <a:pt x="100638" y="741367"/>
                </a:cubicBezTo>
                <a:cubicBezTo>
                  <a:pt x="106581" y="741293"/>
                  <a:pt x="114973" y="744115"/>
                  <a:pt x="116571" y="734794"/>
                </a:cubicBezTo>
                <a:cubicBezTo>
                  <a:pt x="117945" y="726735"/>
                  <a:pt x="118761" y="718453"/>
                  <a:pt x="110294" y="712288"/>
                </a:cubicBezTo>
                <a:cubicBezTo>
                  <a:pt x="92617" y="699439"/>
                  <a:pt x="76759" y="684547"/>
                  <a:pt x="63390" y="667167"/>
                </a:cubicBezTo>
                <a:cubicBezTo>
                  <a:pt x="22687" y="614320"/>
                  <a:pt x="4639" y="553452"/>
                  <a:pt x="479" y="487831"/>
                </a:cubicBezTo>
                <a:cubicBezTo>
                  <a:pt x="-264" y="476281"/>
                  <a:pt x="-4" y="464657"/>
                  <a:pt x="331" y="453107"/>
                </a:cubicBezTo>
                <a:cubicBezTo>
                  <a:pt x="628" y="442857"/>
                  <a:pt x="-2269" y="430045"/>
                  <a:pt x="12475" y="427259"/>
                </a:cubicBezTo>
                <a:cubicBezTo>
                  <a:pt x="26401" y="424623"/>
                  <a:pt x="28592" y="437027"/>
                  <a:pt x="32454" y="446051"/>
                </a:cubicBezTo>
                <a:cubicBezTo>
                  <a:pt x="47607" y="481257"/>
                  <a:pt x="70260" y="510633"/>
                  <a:pt x="100267" y="534363"/>
                </a:cubicBezTo>
                <a:cubicBezTo>
                  <a:pt x="104761" y="537929"/>
                  <a:pt x="109737" y="545208"/>
                  <a:pt x="115085" y="542274"/>
                </a:cubicBezTo>
                <a:cubicBezTo>
                  <a:pt x="120173" y="539488"/>
                  <a:pt x="116571" y="531207"/>
                  <a:pt x="117127" y="525376"/>
                </a:cubicBezTo>
                <a:cubicBezTo>
                  <a:pt x="118130" y="514904"/>
                  <a:pt x="110406" y="508516"/>
                  <a:pt x="105169" y="501088"/>
                </a:cubicBezTo>
                <a:cubicBezTo>
                  <a:pt x="90054" y="479660"/>
                  <a:pt x="90054" y="450285"/>
                  <a:pt x="105541" y="429079"/>
                </a:cubicBezTo>
                <a:cubicBezTo>
                  <a:pt x="107992" y="425700"/>
                  <a:pt x="110628" y="422432"/>
                  <a:pt x="112820" y="418941"/>
                </a:cubicBezTo>
                <a:cubicBezTo>
                  <a:pt x="121064" y="405868"/>
                  <a:pt x="118539" y="393836"/>
                  <a:pt x="106618" y="383995"/>
                </a:cubicBezTo>
                <a:cubicBezTo>
                  <a:pt x="63241" y="348231"/>
                  <a:pt x="50503" y="299841"/>
                  <a:pt x="50466" y="246364"/>
                </a:cubicBezTo>
                <a:cubicBezTo>
                  <a:pt x="50466" y="239605"/>
                  <a:pt x="54291" y="234925"/>
                  <a:pt x="60939" y="233366"/>
                </a:cubicBezTo>
                <a:cubicBezTo>
                  <a:pt x="67661" y="231806"/>
                  <a:pt x="73045" y="234777"/>
                  <a:pt x="76016" y="240607"/>
                </a:cubicBezTo>
                <a:cubicBezTo>
                  <a:pt x="82850" y="254014"/>
                  <a:pt x="94437" y="262296"/>
                  <a:pt x="106358" y="270429"/>
                </a:cubicBezTo>
                <a:cubicBezTo>
                  <a:pt x="114454" y="275962"/>
                  <a:pt x="117462" y="274514"/>
                  <a:pt x="117313" y="264487"/>
                </a:cubicBezTo>
                <a:cubicBezTo>
                  <a:pt x="116979" y="238082"/>
                  <a:pt x="117165" y="211677"/>
                  <a:pt x="117165" y="185273"/>
                </a:cubicBezTo>
                <a:cubicBezTo>
                  <a:pt x="117165" y="181559"/>
                  <a:pt x="117090" y="177845"/>
                  <a:pt x="117425" y="174169"/>
                </a:cubicBezTo>
                <a:cubicBezTo>
                  <a:pt x="118205" y="166110"/>
                  <a:pt x="122995" y="161096"/>
                  <a:pt x="130794" y="160688"/>
                </a:cubicBezTo>
                <a:cubicBezTo>
                  <a:pt x="138704" y="160317"/>
                  <a:pt x="143829" y="165367"/>
                  <a:pt x="145278" y="173018"/>
                </a:cubicBezTo>
                <a:cubicBezTo>
                  <a:pt x="146206" y="177957"/>
                  <a:pt x="146058" y="183156"/>
                  <a:pt x="146058" y="188244"/>
                </a:cubicBezTo>
                <a:cubicBezTo>
                  <a:pt x="146094" y="258173"/>
                  <a:pt x="145760" y="328103"/>
                  <a:pt x="146354" y="398032"/>
                </a:cubicBezTo>
                <a:cubicBezTo>
                  <a:pt x="146466" y="413556"/>
                  <a:pt x="144164" y="427297"/>
                  <a:pt x="133654" y="439181"/>
                </a:cubicBezTo>
                <a:cubicBezTo>
                  <a:pt x="131314" y="441817"/>
                  <a:pt x="127749" y="445011"/>
                  <a:pt x="129234" y="448799"/>
                </a:cubicBezTo>
                <a:cubicBezTo>
                  <a:pt x="130905" y="453070"/>
                  <a:pt x="135696" y="451362"/>
                  <a:pt x="139187" y="451399"/>
                </a:cubicBezTo>
                <a:cubicBezTo>
                  <a:pt x="163103" y="451547"/>
                  <a:pt x="186983" y="451473"/>
                  <a:pt x="211568" y="451473"/>
                </a:cubicBezTo>
                <a:close/>
                <a:moveTo>
                  <a:pt x="410735" y="356253"/>
                </a:moveTo>
                <a:cubicBezTo>
                  <a:pt x="384776" y="356253"/>
                  <a:pt x="358594" y="355956"/>
                  <a:pt x="332413" y="356402"/>
                </a:cubicBezTo>
                <a:cubicBezTo>
                  <a:pt x="322942" y="356550"/>
                  <a:pt x="327733" y="362158"/>
                  <a:pt x="330444" y="365314"/>
                </a:cubicBezTo>
                <a:cubicBezTo>
                  <a:pt x="340508" y="377087"/>
                  <a:pt x="344593" y="390011"/>
                  <a:pt x="344519" y="405905"/>
                </a:cubicBezTo>
                <a:cubicBezTo>
                  <a:pt x="343888" y="508219"/>
                  <a:pt x="344111" y="610532"/>
                  <a:pt x="344259" y="712808"/>
                </a:cubicBezTo>
                <a:cubicBezTo>
                  <a:pt x="344296" y="744524"/>
                  <a:pt x="340137" y="741330"/>
                  <a:pt x="373449" y="741478"/>
                </a:cubicBezTo>
                <a:cubicBezTo>
                  <a:pt x="392389" y="741552"/>
                  <a:pt x="392426" y="741404"/>
                  <a:pt x="392426" y="721981"/>
                </a:cubicBezTo>
                <a:cubicBezTo>
                  <a:pt x="392426" y="625239"/>
                  <a:pt x="392798" y="528459"/>
                  <a:pt x="392204" y="431716"/>
                </a:cubicBezTo>
                <a:cubicBezTo>
                  <a:pt x="392055" y="405497"/>
                  <a:pt x="391015" y="379798"/>
                  <a:pt x="411032" y="359150"/>
                </a:cubicBezTo>
                <a:cubicBezTo>
                  <a:pt x="411218" y="358964"/>
                  <a:pt x="410958" y="358296"/>
                  <a:pt x="410735" y="356216"/>
                </a:cubicBezTo>
                <a:close/>
                <a:moveTo>
                  <a:pt x="544058" y="621859"/>
                </a:moveTo>
                <a:cubicBezTo>
                  <a:pt x="544058" y="651458"/>
                  <a:pt x="543835" y="681056"/>
                  <a:pt x="544132" y="710617"/>
                </a:cubicBezTo>
                <a:cubicBezTo>
                  <a:pt x="544466" y="744969"/>
                  <a:pt x="538710" y="740773"/>
                  <a:pt x="575142" y="741775"/>
                </a:cubicBezTo>
                <a:cubicBezTo>
                  <a:pt x="588326" y="742147"/>
                  <a:pt x="592745" y="737987"/>
                  <a:pt x="592597" y="724469"/>
                </a:cubicBezTo>
                <a:cubicBezTo>
                  <a:pt x="591965" y="662042"/>
                  <a:pt x="592597" y="599651"/>
                  <a:pt x="592114" y="537223"/>
                </a:cubicBezTo>
                <a:cubicBezTo>
                  <a:pt x="591965" y="519731"/>
                  <a:pt x="592299" y="503280"/>
                  <a:pt x="605595" y="489687"/>
                </a:cubicBezTo>
                <a:cubicBezTo>
                  <a:pt x="611425" y="483708"/>
                  <a:pt x="609271" y="480143"/>
                  <a:pt x="600767" y="480217"/>
                </a:cubicBezTo>
                <a:cubicBezTo>
                  <a:pt x="579487" y="480366"/>
                  <a:pt x="558245" y="480217"/>
                  <a:pt x="536965" y="480292"/>
                </a:cubicBezTo>
                <a:cubicBezTo>
                  <a:pt x="533882" y="480292"/>
                  <a:pt x="529872" y="479029"/>
                  <a:pt x="528126" y="482408"/>
                </a:cubicBezTo>
                <a:cubicBezTo>
                  <a:pt x="526306" y="485825"/>
                  <a:pt x="529463" y="488647"/>
                  <a:pt x="531543" y="490801"/>
                </a:cubicBezTo>
                <a:cubicBezTo>
                  <a:pt x="543055" y="502797"/>
                  <a:pt x="544726" y="517206"/>
                  <a:pt x="544318" y="533064"/>
                </a:cubicBezTo>
                <a:cubicBezTo>
                  <a:pt x="543501" y="562625"/>
                  <a:pt x="544095" y="592223"/>
                  <a:pt x="544095" y="621822"/>
                </a:cubicBezTo>
                <a:close/>
                <a:moveTo>
                  <a:pt x="169825" y="480329"/>
                </a:moveTo>
                <a:lnTo>
                  <a:pt x="169825" y="480254"/>
                </a:lnTo>
                <a:cubicBezTo>
                  <a:pt x="160578" y="480254"/>
                  <a:pt x="151331" y="480106"/>
                  <a:pt x="142084" y="480329"/>
                </a:cubicBezTo>
                <a:cubicBezTo>
                  <a:pt x="138073" y="480403"/>
                  <a:pt x="132688" y="478509"/>
                  <a:pt x="130497" y="482483"/>
                </a:cubicBezTo>
                <a:cubicBezTo>
                  <a:pt x="127786" y="487348"/>
                  <a:pt x="132800" y="491210"/>
                  <a:pt x="135585" y="494330"/>
                </a:cubicBezTo>
                <a:cubicBezTo>
                  <a:pt x="144609" y="504394"/>
                  <a:pt x="146429" y="515980"/>
                  <a:pt x="146354" y="528979"/>
                </a:cubicBezTo>
                <a:cubicBezTo>
                  <a:pt x="145983" y="590478"/>
                  <a:pt x="146094" y="651940"/>
                  <a:pt x="146206" y="713440"/>
                </a:cubicBezTo>
                <a:cubicBezTo>
                  <a:pt x="146280" y="744041"/>
                  <a:pt x="142826" y="741441"/>
                  <a:pt x="174727" y="741478"/>
                </a:cubicBezTo>
                <a:cubicBezTo>
                  <a:pt x="192590" y="741478"/>
                  <a:pt x="192999" y="741033"/>
                  <a:pt x="192999" y="722390"/>
                </a:cubicBezTo>
                <a:cubicBezTo>
                  <a:pt x="193036" y="663230"/>
                  <a:pt x="193185" y="604033"/>
                  <a:pt x="192888" y="544873"/>
                </a:cubicBezTo>
                <a:cubicBezTo>
                  <a:pt x="192776" y="524856"/>
                  <a:pt x="191811" y="505136"/>
                  <a:pt x="207148" y="488945"/>
                </a:cubicBezTo>
                <a:cubicBezTo>
                  <a:pt x="213313" y="482446"/>
                  <a:pt x="207817" y="480403"/>
                  <a:pt x="201689" y="480366"/>
                </a:cubicBezTo>
                <a:cubicBezTo>
                  <a:pt x="191068" y="480254"/>
                  <a:pt x="180410" y="480366"/>
                  <a:pt x="169788" y="480366"/>
                </a:cubicBezTo>
                <a:close/>
                <a:moveTo>
                  <a:pt x="117276" y="678085"/>
                </a:moveTo>
                <a:cubicBezTo>
                  <a:pt x="117276" y="647855"/>
                  <a:pt x="116942" y="619705"/>
                  <a:pt x="117462" y="591555"/>
                </a:cubicBezTo>
                <a:cubicBezTo>
                  <a:pt x="117647" y="582345"/>
                  <a:pt x="114194" y="577183"/>
                  <a:pt x="106246" y="573060"/>
                </a:cubicBezTo>
                <a:cubicBezTo>
                  <a:pt x="94288" y="566896"/>
                  <a:pt x="83815" y="558466"/>
                  <a:pt x="73417" y="549887"/>
                </a:cubicBezTo>
                <a:cubicBezTo>
                  <a:pt x="58859" y="537817"/>
                  <a:pt x="47049" y="523148"/>
                  <a:pt x="34311" y="507625"/>
                </a:cubicBezTo>
                <a:cubicBezTo>
                  <a:pt x="30672" y="555755"/>
                  <a:pt x="72340" y="651235"/>
                  <a:pt x="117276" y="678085"/>
                </a:cubicBezTo>
                <a:close/>
                <a:moveTo>
                  <a:pt x="621229" y="386743"/>
                </a:moveTo>
                <a:cubicBezTo>
                  <a:pt x="665868" y="354136"/>
                  <a:pt x="712364" y="255834"/>
                  <a:pt x="703971" y="214797"/>
                </a:cubicBezTo>
                <a:cubicBezTo>
                  <a:pt x="683063" y="243021"/>
                  <a:pt x="658107" y="266158"/>
                  <a:pt x="627803" y="283241"/>
                </a:cubicBezTo>
                <a:cubicBezTo>
                  <a:pt x="623829" y="285469"/>
                  <a:pt x="621304" y="288552"/>
                  <a:pt x="621266" y="293119"/>
                </a:cubicBezTo>
                <a:cubicBezTo>
                  <a:pt x="621192" y="323498"/>
                  <a:pt x="621266" y="353913"/>
                  <a:pt x="621266" y="386743"/>
                </a:cubicBezTo>
                <a:close/>
                <a:moveTo>
                  <a:pt x="421653" y="225195"/>
                </a:moveTo>
                <a:cubicBezTo>
                  <a:pt x="458271" y="183899"/>
                  <a:pt x="475280" y="135435"/>
                  <a:pt x="480330" y="82068"/>
                </a:cubicBezTo>
                <a:cubicBezTo>
                  <a:pt x="463953" y="101343"/>
                  <a:pt x="446424" y="118908"/>
                  <a:pt x="426556" y="134023"/>
                </a:cubicBezTo>
                <a:cubicBezTo>
                  <a:pt x="422953" y="136772"/>
                  <a:pt x="421653" y="140522"/>
                  <a:pt x="421653" y="144942"/>
                </a:cubicBezTo>
                <a:cubicBezTo>
                  <a:pt x="421653" y="171681"/>
                  <a:pt x="421653" y="198419"/>
                  <a:pt x="421653" y="225195"/>
                </a:cubicBezTo>
                <a:close/>
                <a:moveTo>
                  <a:pt x="255241" y="233366"/>
                </a:moveTo>
                <a:cubicBezTo>
                  <a:pt x="243469" y="245398"/>
                  <a:pt x="225680" y="249372"/>
                  <a:pt x="223154" y="262407"/>
                </a:cubicBezTo>
                <a:cubicBezTo>
                  <a:pt x="219329" y="282053"/>
                  <a:pt x="222152" y="302961"/>
                  <a:pt x="222152" y="325689"/>
                </a:cubicBezTo>
                <a:cubicBezTo>
                  <a:pt x="239161" y="305783"/>
                  <a:pt x="253867" y="264895"/>
                  <a:pt x="255241" y="233366"/>
                </a:cubicBezTo>
                <a:close/>
                <a:moveTo>
                  <a:pt x="515462" y="672291"/>
                </a:moveTo>
                <a:cubicBezTo>
                  <a:pt x="515462" y="660333"/>
                  <a:pt x="515462" y="648412"/>
                  <a:pt x="515462" y="636454"/>
                </a:cubicBezTo>
                <a:cubicBezTo>
                  <a:pt x="515462" y="607041"/>
                  <a:pt x="509260" y="597720"/>
                  <a:pt x="481333" y="585279"/>
                </a:cubicBezTo>
                <a:cubicBezTo>
                  <a:pt x="486458" y="616474"/>
                  <a:pt x="494257" y="646518"/>
                  <a:pt x="515462" y="672291"/>
                </a:cubicBezTo>
                <a:close/>
                <a:moveTo>
                  <a:pt x="315255" y="694945"/>
                </a:moveTo>
                <a:cubicBezTo>
                  <a:pt x="322051" y="653723"/>
                  <a:pt x="315664" y="641096"/>
                  <a:pt x="283243" y="630438"/>
                </a:cubicBezTo>
                <a:cubicBezTo>
                  <a:pt x="288850" y="654540"/>
                  <a:pt x="297875" y="675708"/>
                  <a:pt x="315255" y="694945"/>
                </a:cubicBezTo>
                <a:close/>
                <a:moveTo>
                  <a:pt x="85078" y="292377"/>
                </a:moveTo>
                <a:cubicBezTo>
                  <a:pt x="87975" y="316405"/>
                  <a:pt x="101233" y="341769"/>
                  <a:pt x="115679" y="350979"/>
                </a:cubicBezTo>
                <a:cubicBezTo>
                  <a:pt x="122327" y="315105"/>
                  <a:pt x="117536" y="305932"/>
                  <a:pt x="85078" y="292377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8623C8B-88BA-4D15-B09B-8E74D9974288}"/>
              </a:ext>
            </a:extLst>
          </p:cNvPr>
          <p:cNvSpPr/>
          <p:nvPr/>
        </p:nvSpPr>
        <p:spPr>
          <a:xfrm>
            <a:off x="2309444" y="3377344"/>
            <a:ext cx="1143464" cy="1032458"/>
          </a:xfrm>
          <a:custGeom>
            <a:avLst/>
            <a:gdLst>
              <a:gd name="connsiteX0" fmla="*/ 319 w 713542"/>
              <a:gd name="connsiteY0" fmla="*/ 461898 h 644272"/>
              <a:gd name="connsiteX1" fmla="*/ 22 w 713542"/>
              <a:gd name="connsiteY1" fmla="*/ 361924 h 644272"/>
              <a:gd name="connsiteX2" fmla="*/ 18925 w 713542"/>
              <a:gd name="connsiteY2" fmla="*/ 334146 h 644272"/>
              <a:gd name="connsiteX3" fmla="*/ 155441 w 713542"/>
              <a:gd name="connsiteY3" fmla="*/ 283156 h 644272"/>
              <a:gd name="connsiteX4" fmla="*/ 170965 w 713542"/>
              <a:gd name="connsiteY4" fmla="*/ 260874 h 644272"/>
              <a:gd name="connsiteX5" fmla="*/ 170482 w 713542"/>
              <a:gd name="connsiteY5" fmla="*/ 90079 h 644272"/>
              <a:gd name="connsiteX6" fmla="*/ 190833 w 713542"/>
              <a:gd name="connsiteY6" fmla="*/ 60184 h 644272"/>
              <a:gd name="connsiteX7" fmla="*/ 344062 w 713542"/>
              <a:gd name="connsiteY7" fmla="*/ 2435 h 644272"/>
              <a:gd name="connsiteX8" fmla="*/ 369575 w 713542"/>
              <a:gd name="connsiteY8" fmla="*/ 2584 h 644272"/>
              <a:gd name="connsiteX9" fmla="*/ 527966 w 713542"/>
              <a:gd name="connsiteY9" fmla="*/ 62412 h 644272"/>
              <a:gd name="connsiteX10" fmla="*/ 541558 w 713542"/>
              <a:gd name="connsiteY10" fmla="*/ 83692 h 644272"/>
              <a:gd name="connsiteX11" fmla="*/ 541075 w 713542"/>
              <a:gd name="connsiteY11" fmla="*/ 258683 h 644272"/>
              <a:gd name="connsiteX12" fmla="*/ 558678 w 713542"/>
              <a:gd name="connsiteY12" fmla="*/ 283862 h 644272"/>
              <a:gd name="connsiteX13" fmla="*/ 695269 w 713542"/>
              <a:gd name="connsiteY13" fmla="*/ 334703 h 644272"/>
              <a:gd name="connsiteX14" fmla="*/ 713541 w 713542"/>
              <a:gd name="connsiteY14" fmla="*/ 361739 h 644272"/>
              <a:gd name="connsiteX15" fmla="*/ 713541 w 713542"/>
              <a:gd name="connsiteY15" fmla="*/ 564508 h 644272"/>
              <a:gd name="connsiteX16" fmla="*/ 694749 w 713542"/>
              <a:gd name="connsiteY16" fmla="*/ 590987 h 644272"/>
              <a:gd name="connsiteX17" fmla="*/ 545940 w 713542"/>
              <a:gd name="connsiteY17" fmla="*/ 640454 h 644272"/>
              <a:gd name="connsiteX18" fmla="*/ 508246 w 713542"/>
              <a:gd name="connsiteY18" fmla="*/ 640231 h 644272"/>
              <a:gd name="connsiteX19" fmla="*/ 371543 w 713542"/>
              <a:gd name="connsiteY19" fmla="*/ 593847 h 644272"/>
              <a:gd name="connsiteX20" fmla="*/ 342094 w 713542"/>
              <a:gd name="connsiteY20" fmla="*/ 593847 h 644272"/>
              <a:gd name="connsiteX21" fmla="*/ 200006 w 713542"/>
              <a:gd name="connsiteY21" fmla="*/ 641680 h 644272"/>
              <a:gd name="connsiteX22" fmla="*/ 171708 w 713542"/>
              <a:gd name="connsiteY22" fmla="*/ 641903 h 644272"/>
              <a:gd name="connsiteX23" fmla="*/ 16399 w 713542"/>
              <a:gd name="connsiteY23" fmla="*/ 590059 h 644272"/>
              <a:gd name="connsiteX24" fmla="*/ 208 w 713542"/>
              <a:gd name="connsiteY24" fmla="*/ 567554 h 644272"/>
              <a:gd name="connsiteX25" fmla="*/ 356 w 713542"/>
              <a:gd name="connsiteY25" fmla="*/ 462009 h 644272"/>
              <a:gd name="connsiteX26" fmla="*/ 371209 w 713542"/>
              <a:gd name="connsiteY26" fmla="*/ 467209 h 644272"/>
              <a:gd name="connsiteX27" fmla="*/ 371135 w 713542"/>
              <a:gd name="connsiteY27" fmla="*/ 550545 h 644272"/>
              <a:gd name="connsiteX28" fmla="*/ 381645 w 713542"/>
              <a:gd name="connsiteY28" fmla="*/ 567628 h 644272"/>
              <a:gd name="connsiteX29" fmla="*/ 504086 w 713542"/>
              <a:gd name="connsiteY29" fmla="*/ 608590 h 644272"/>
              <a:gd name="connsiteX30" fmla="*/ 514485 w 713542"/>
              <a:gd name="connsiteY30" fmla="*/ 600457 h 644272"/>
              <a:gd name="connsiteX31" fmla="*/ 514485 w 713542"/>
              <a:gd name="connsiteY31" fmla="*/ 433785 h 644272"/>
              <a:gd name="connsiteX32" fmla="*/ 504458 w 713542"/>
              <a:gd name="connsiteY32" fmla="*/ 419524 h 644272"/>
              <a:gd name="connsiteX33" fmla="*/ 384281 w 713542"/>
              <a:gd name="connsiteY33" fmla="*/ 376371 h 644272"/>
              <a:gd name="connsiteX34" fmla="*/ 371061 w 713542"/>
              <a:gd name="connsiteY34" fmla="*/ 386658 h 644272"/>
              <a:gd name="connsiteX35" fmla="*/ 371246 w 713542"/>
              <a:gd name="connsiteY35" fmla="*/ 467209 h 644272"/>
              <a:gd name="connsiteX36" fmla="*/ 684388 w 713542"/>
              <a:gd name="connsiteY36" fmla="*/ 468583 h 644272"/>
              <a:gd name="connsiteX37" fmla="*/ 684611 w 713542"/>
              <a:gd name="connsiteY37" fmla="*/ 386732 h 644272"/>
              <a:gd name="connsiteX38" fmla="*/ 670053 w 713542"/>
              <a:gd name="connsiteY38" fmla="*/ 376854 h 644272"/>
              <a:gd name="connsiteX39" fmla="*/ 553888 w 713542"/>
              <a:gd name="connsiteY39" fmla="*/ 418485 h 644272"/>
              <a:gd name="connsiteX40" fmla="*/ 541261 w 713542"/>
              <a:gd name="connsiteY40" fmla="*/ 436830 h 644272"/>
              <a:gd name="connsiteX41" fmla="*/ 541187 w 713542"/>
              <a:gd name="connsiteY41" fmla="*/ 597746 h 644272"/>
              <a:gd name="connsiteX42" fmla="*/ 554630 w 713542"/>
              <a:gd name="connsiteY42" fmla="*/ 607439 h 644272"/>
              <a:gd name="connsiteX43" fmla="*/ 672950 w 713542"/>
              <a:gd name="connsiteY43" fmla="*/ 567776 h 644272"/>
              <a:gd name="connsiteX44" fmla="*/ 684499 w 713542"/>
              <a:gd name="connsiteY44" fmla="*/ 551807 h 644272"/>
              <a:gd name="connsiteX45" fmla="*/ 684351 w 713542"/>
              <a:gd name="connsiteY45" fmla="*/ 468583 h 644272"/>
              <a:gd name="connsiteX46" fmla="*/ 342279 w 713542"/>
              <a:gd name="connsiteY46" fmla="*/ 468508 h 644272"/>
              <a:gd name="connsiteX47" fmla="*/ 342428 w 713542"/>
              <a:gd name="connsiteY47" fmla="*/ 386621 h 644272"/>
              <a:gd name="connsiteX48" fmla="*/ 329318 w 713542"/>
              <a:gd name="connsiteY48" fmla="*/ 376334 h 644272"/>
              <a:gd name="connsiteX49" fmla="*/ 210516 w 713542"/>
              <a:gd name="connsiteY49" fmla="*/ 418930 h 644272"/>
              <a:gd name="connsiteX50" fmla="*/ 199226 w 713542"/>
              <a:gd name="connsiteY50" fmla="*/ 435382 h 644272"/>
              <a:gd name="connsiteX51" fmla="*/ 199226 w 713542"/>
              <a:gd name="connsiteY51" fmla="*/ 599120 h 644272"/>
              <a:gd name="connsiteX52" fmla="*/ 211110 w 713542"/>
              <a:gd name="connsiteY52" fmla="*/ 607996 h 644272"/>
              <a:gd name="connsiteX53" fmla="*/ 330730 w 713542"/>
              <a:gd name="connsiteY53" fmla="*/ 567776 h 644272"/>
              <a:gd name="connsiteX54" fmla="*/ 342428 w 713542"/>
              <a:gd name="connsiteY54" fmla="*/ 551770 h 644272"/>
              <a:gd name="connsiteX55" fmla="*/ 342316 w 713542"/>
              <a:gd name="connsiteY55" fmla="*/ 468508 h 644272"/>
              <a:gd name="connsiteX56" fmla="*/ 28952 w 713542"/>
              <a:gd name="connsiteY56" fmla="*/ 468100 h 644272"/>
              <a:gd name="connsiteX57" fmla="*/ 28878 w 713542"/>
              <a:gd name="connsiteY57" fmla="*/ 551325 h 644272"/>
              <a:gd name="connsiteX58" fmla="*/ 38719 w 713542"/>
              <a:gd name="connsiteY58" fmla="*/ 567294 h 644272"/>
              <a:gd name="connsiteX59" fmla="*/ 158375 w 713542"/>
              <a:gd name="connsiteY59" fmla="*/ 607179 h 644272"/>
              <a:gd name="connsiteX60" fmla="*/ 170742 w 713542"/>
              <a:gd name="connsiteY60" fmla="*/ 599083 h 644272"/>
              <a:gd name="connsiteX61" fmla="*/ 170742 w 713542"/>
              <a:gd name="connsiteY61" fmla="*/ 432671 h 644272"/>
              <a:gd name="connsiteX62" fmla="*/ 161272 w 713542"/>
              <a:gd name="connsiteY62" fmla="*/ 419339 h 644272"/>
              <a:gd name="connsiteX63" fmla="*/ 41281 w 713542"/>
              <a:gd name="connsiteY63" fmla="*/ 376185 h 644272"/>
              <a:gd name="connsiteX64" fmla="*/ 28878 w 713542"/>
              <a:gd name="connsiteY64" fmla="*/ 384912 h 644272"/>
              <a:gd name="connsiteX65" fmla="*/ 28989 w 713542"/>
              <a:gd name="connsiteY65" fmla="*/ 468137 h 644272"/>
              <a:gd name="connsiteX66" fmla="*/ 514299 w 713542"/>
              <a:gd name="connsiteY66" fmla="*/ 187899 h 644272"/>
              <a:gd name="connsiteX67" fmla="*/ 514485 w 713542"/>
              <a:gd name="connsiteY67" fmla="*/ 110208 h 644272"/>
              <a:gd name="connsiteX68" fmla="*/ 502564 w 713542"/>
              <a:gd name="connsiteY68" fmla="*/ 101963 h 644272"/>
              <a:gd name="connsiteX69" fmla="*/ 382387 w 713542"/>
              <a:gd name="connsiteY69" fmla="*/ 144857 h 644272"/>
              <a:gd name="connsiteX70" fmla="*/ 371098 w 713542"/>
              <a:gd name="connsiteY70" fmla="*/ 161234 h 644272"/>
              <a:gd name="connsiteX71" fmla="*/ 371098 w 713542"/>
              <a:gd name="connsiteY71" fmla="*/ 316654 h 644272"/>
              <a:gd name="connsiteX72" fmla="*/ 384244 w 713542"/>
              <a:gd name="connsiteY72" fmla="*/ 325864 h 644272"/>
              <a:gd name="connsiteX73" fmla="*/ 502341 w 713542"/>
              <a:gd name="connsiteY73" fmla="*/ 281374 h 644272"/>
              <a:gd name="connsiteX74" fmla="*/ 514485 w 713542"/>
              <a:gd name="connsiteY74" fmla="*/ 264253 h 644272"/>
              <a:gd name="connsiteX75" fmla="*/ 514299 w 713542"/>
              <a:gd name="connsiteY75" fmla="*/ 187936 h 644272"/>
              <a:gd name="connsiteX76" fmla="*/ 342242 w 713542"/>
              <a:gd name="connsiteY76" fmla="*/ 237849 h 644272"/>
              <a:gd name="connsiteX77" fmla="*/ 342353 w 713542"/>
              <a:gd name="connsiteY77" fmla="*/ 161569 h 644272"/>
              <a:gd name="connsiteX78" fmla="*/ 331398 w 713542"/>
              <a:gd name="connsiteY78" fmla="*/ 145080 h 644272"/>
              <a:gd name="connsiteX79" fmla="*/ 213970 w 713542"/>
              <a:gd name="connsiteY79" fmla="*/ 102966 h 644272"/>
              <a:gd name="connsiteX80" fmla="*/ 199115 w 713542"/>
              <a:gd name="connsiteY80" fmla="*/ 112882 h 644272"/>
              <a:gd name="connsiteX81" fmla="*/ 199115 w 713542"/>
              <a:gd name="connsiteY81" fmla="*/ 264068 h 644272"/>
              <a:gd name="connsiteX82" fmla="*/ 210962 w 713542"/>
              <a:gd name="connsiteY82" fmla="*/ 281448 h 644272"/>
              <a:gd name="connsiteX83" fmla="*/ 328947 w 713542"/>
              <a:gd name="connsiteY83" fmla="*/ 326013 h 644272"/>
              <a:gd name="connsiteX84" fmla="*/ 342279 w 713542"/>
              <a:gd name="connsiteY84" fmla="*/ 316914 h 644272"/>
              <a:gd name="connsiteX85" fmla="*/ 342168 w 713542"/>
              <a:gd name="connsiteY85" fmla="*/ 237849 h 644272"/>
              <a:gd name="connsiteX86" fmla="*/ 400696 w 713542"/>
              <a:gd name="connsiteY86" fmla="*/ 350152 h 644272"/>
              <a:gd name="connsiteX87" fmla="*/ 406750 w 713542"/>
              <a:gd name="connsiteY87" fmla="*/ 354088 h 644272"/>
              <a:gd name="connsiteX88" fmla="*/ 521355 w 713542"/>
              <a:gd name="connsiteY88" fmla="*/ 395497 h 644272"/>
              <a:gd name="connsiteX89" fmla="*/ 538773 w 713542"/>
              <a:gd name="connsiteY89" fmla="*/ 393825 h 644272"/>
              <a:gd name="connsiteX90" fmla="*/ 619546 w 713542"/>
              <a:gd name="connsiteY90" fmla="*/ 364710 h 644272"/>
              <a:gd name="connsiteX91" fmla="*/ 653378 w 713542"/>
              <a:gd name="connsiteY91" fmla="*/ 352343 h 644272"/>
              <a:gd name="connsiteX92" fmla="*/ 640715 w 713542"/>
              <a:gd name="connsiteY92" fmla="*/ 344804 h 644272"/>
              <a:gd name="connsiteX93" fmla="*/ 560609 w 713542"/>
              <a:gd name="connsiteY93" fmla="*/ 313906 h 644272"/>
              <a:gd name="connsiteX94" fmla="*/ 496176 w 713542"/>
              <a:gd name="connsiteY94" fmla="*/ 313274 h 644272"/>
              <a:gd name="connsiteX95" fmla="*/ 400659 w 713542"/>
              <a:gd name="connsiteY95" fmla="*/ 350152 h 644272"/>
              <a:gd name="connsiteX96" fmla="*/ 60073 w 713542"/>
              <a:gd name="connsiteY96" fmla="*/ 349669 h 644272"/>
              <a:gd name="connsiteX97" fmla="*/ 60630 w 713542"/>
              <a:gd name="connsiteY97" fmla="*/ 352900 h 644272"/>
              <a:gd name="connsiteX98" fmla="*/ 176610 w 713542"/>
              <a:gd name="connsiteY98" fmla="*/ 394605 h 644272"/>
              <a:gd name="connsiteX99" fmla="*/ 199561 w 713542"/>
              <a:gd name="connsiteY99" fmla="*/ 392748 h 644272"/>
              <a:gd name="connsiteX100" fmla="*/ 272610 w 713542"/>
              <a:gd name="connsiteY100" fmla="*/ 366529 h 644272"/>
              <a:gd name="connsiteX101" fmla="*/ 311344 w 713542"/>
              <a:gd name="connsiteY101" fmla="*/ 351860 h 644272"/>
              <a:gd name="connsiteX102" fmla="*/ 305030 w 713542"/>
              <a:gd name="connsiteY102" fmla="*/ 347367 h 644272"/>
              <a:gd name="connsiteX103" fmla="*/ 193656 w 713542"/>
              <a:gd name="connsiteY103" fmla="*/ 304882 h 644272"/>
              <a:gd name="connsiteX104" fmla="*/ 174976 w 713542"/>
              <a:gd name="connsiteY104" fmla="*/ 305996 h 644272"/>
              <a:gd name="connsiteX105" fmla="*/ 101072 w 713542"/>
              <a:gd name="connsiteY105" fmla="*/ 333923 h 644272"/>
              <a:gd name="connsiteX106" fmla="*/ 60147 w 713542"/>
              <a:gd name="connsiteY106" fmla="*/ 349632 h 644272"/>
              <a:gd name="connsiteX107" fmla="*/ 226819 w 713542"/>
              <a:gd name="connsiteY107" fmla="*/ 77416 h 644272"/>
              <a:gd name="connsiteX108" fmla="*/ 350709 w 713542"/>
              <a:gd name="connsiteY108" fmla="*/ 121943 h 644272"/>
              <a:gd name="connsiteX109" fmla="*/ 369501 w 713542"/>
              <a:gd name="connsiteY109" fmla="*/ 119566 h 644272"/>
              <a:gd name="connsiteX110" fmla="*/ 462084 w 713542"/>
              <a:gd name="connsiteY110" fmla="*/ 86143 h 644272"/>
              <a:gd name="connsiteX111" fmla="*/ 485815 w 713542"/>
              <a:gd name="connsiteY111" fmla="*/ 77341 h 644272"/>
              <a:gd name="connsiteX112" fmla="*/ 364859 w 713542"/>
              <a:gd name="connsiteY112" fmla="*/ 31440 h 644272"/>
              <a:gd name="connsiteX113" fmla="*/ 349929 w 713542"/>
              <a:gd name="connsiteY113" fmla="*/ 31068 h 644272"/>
              <a:gd name="connsiteX114" fmla="*/ 226819 w 713542"/>
              <a:gd name="connsiteY114" fmla="*/ 77378 h 64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713542" h="644272">
                <a:moveTo>
                  <a:pt x="319" y="461898"/>
                </a:moveTo>
                <a:cubicBezTo>
                  <a:pt x="319" y="428586"/>
                  <a:pt x="950" y="395237"/>
                  <a:pt x="22" y="361924"/>
                </a:cubicBezTo>
                <a:cubicBezTo>
                  <a:pt x="-387" y="347032"/>
                  <a:pt x="4924" y="339234"/>
                  <a:pt x="18925" y="334146"/>
                </a:cubicBezTo>
                <a:cubicBezTo>
                  <a:pt x="64604" y="317620"/>
                  <a:pt x="109763" y="299719"/>
                  <a:pt x="155441" y="283156"/>
                </a:cubicBezTo>
                <a:cubicBezTo>
                  <a:pt x="166880" y="278997"/>
                  <a:pt x="171076" y="273018"/>
                  <a:pt x="170965" y="260874"/>
                </a:cubicBezTo>
                <a:cubicBezTo>
                  <a:pt x="170445" y="203942"/>
                  <a:pt x="171113" y="147011"/>
                  <a:pt x="170482" y="90079"/>
                </a:cubicBezTo>
                <a:cubicBezTo>
                  <a:pt x="170296" y="74370"/>
                  <a:pt x="175607" y="65680"/>
                  <a:pt x="190833" y="60184"/>
                </a:cubicBezTo>
                <a:cubicBezTo>
                  <a:pt x="242157" y="41652"/>
                  <a:pt x="293109" y="22007"/>
                  <a:pt x="344062" y="2435"/>
                </a:cubicBezTo>
                <a:cubicBezTo>
                  <a:pt x="352901" y="-981"/>
                  <a:pt x="360959" y="-684"/>
                  <a:pt x="369575" y="2584"/>
                </a:cubicBezTo>
                <a:cubicBezTo>
                  <a:pt x="422347" y="22638"/>
                  <a:pt x="475082" y="42692"/>
                  <a:pt x="527966" y="62412"/>
                </a:cubicBezTo>
                <a:cubicBezTo>
                  <a:pt x="538327" y="66274"/>
                  <a:pt x="541632" y="73070"/>
                  <a:pt x="541558" y="83692"/>
                </a:cubicBezTo>
                <a:cubicBezTo>
                  <a:pt x="541261" y="142034"/>
                  <a:pt x="541892" y="200340"/>
                  <a:pt x="541075" y="258683"/>
                </a:cubicBezTo>
                <a:cubicBezTo>
                  <a:pt x="540890" y="272758"/>
                  <a:pt x="545940" y="279257"/>
                  <a:pt x="558678" y="283862"/>
                </a:cubicBezTo>
                <a:cubicBezTo>
                  <a:pt x="604357" y="300388"/>
                  <a:pt x="649590" y="318102"/>
                  <a:pt x="695269" y="334703"/>
                </a:cubicBezTo>
                <a:cubicBezTo>
                  <a:pt x="708713" y="339568"/>
                  <a:pt x="713615" y="347589"/>
                  <a:pt x="713541" y="361739"/>
                </a:cubicBezTo>
                <a:cubicBezTo>
                  <a:pt x="713058" y="429329"/>
                  <a:pt x="713058" y="496918"/>
                  <a:pt x="713541" y="564508"/>
                </a:cubicBezTo>
                <a:cubicBezTo>
                  <a:pt x="713652" y="578732"/>
                  <a:pt x="708453" y="586568"/>
                  <a:pt x="694749" y="590987"/>
                </a:cubicBezTo>
                <a:cubicBezTo>
                  <a:pt x="644985" y="606994"/>
                  <a:pt x="595333" y="623408"/>
                  <a:pt x="545940" y="640454"/>
                </a:cubicBezTo>
                <a:cubicBezTo>
                  <a:pt x="532868" y="644948"/>
                  <a:pt x="521058" y="644651"/>
                  <a:pt x="508246" y="640231"/>
                </a:cubicBezTo>
                <a:cubicBezTo>
                  <a:pt x="462753" y="624522"/>
                  <a:pt x="416999" y="609667"/>
                  <a:pt x="371543" y="593847"/>
                </a:cubicBezTo>
                <a:cubicBezTo>
                  <a:pt x="361293" y="590282"/>
                  <a:pt x="352269" y="590356"/>
                  <a:pt x="342094" y="593847"/>
                </a:cubicBezTo>
                <a:cubicBezTo>
                  <a:pt x="294818" y="610076"/>
                  <a:pt x="247319" y="625562"/>
                  <a:pt x="200006" y="641680"/>
                </a:cubicBezTo>
                <a:cubicBezTo>
                  <a:pt x="190350" y="644985"/>
                  <a:pt x="181438" y="645208"/>
                  <a:pt x="171708" y="641903"/>
                </a:cubicBezTo>
                <a:cubicBezTo>
                  <a:pt x="120012" y="624337"/>
                  <a:pt x="68243" y="607142"/>
                  <a:pt x="16399" y="590059"/>
                </a:cubicBezTo>
                <a:cubicBezTo>
                  <a:pt x="5184" y="586345"/>
                  <a:pt x="96" y="579623"/>
                  <a:pt x="208" y="567554"/>
                </a:cubicBezTo>
                <a:cubicBezTo>
                  <a:pt x="616" y="532385"/>
                  <a:pt x="356" y="497178"/>
                  <a:pt x="356" y="462009"/>
                </a:cubicBezTo>
                <a:close/>
                <a:moveTo>
                  <a:pt x="371209" y="467209"/>
                </a:moveTo>
                <a:cubicBezTo>
                  <a:pt x="371209" y="494987"/>
                  <a:pt x="371358" y="522766"/>
                  <a:pt x="371135" y="550545"/>
                </a:cubicBezTo>
                <a:cubicBezTo>
                  <a:pt x="371061" y="558752"/>
                  <a:pt x="372843" y="564731"/>
                  <a:pt x="381645" y="567628"/>
                </a:cubicBezTo>
                <a:cubicBezTo>
                  <a:pt x="422533" y="581072"/>
                  <a:pt x="463347" y="594738"/>
                  <a:pt x="504086" y="608590"/>
                </a:cubicBezTo>
                <a:cubicBezTo>
                  <a:pt x="512554" y="611487"/>
                  <a:pt x="514522" y="608590"/>
                  <a:pt x="514485" y="600457"/>
                </a:cubicBezTo>
                <a:cubicBezTo>
                  <a:pt x="514262" y="544900"/>
                  <a:pt x="514262" y="489342"/>
                  <a:pt x="514485" y="433785"/>
                </a:cubicBezTo>
                <a:cubicBezTo>
                  <a:pt x="514485" y="426061"/>
                  <a:pt x="511663" y="422087"/>
                  <a:pt x="504458" y="419524"/>
                </a:cubicBezTo>
                <a:cubicBezTo>
                  <a:pt x="464312" y="405375"/>
                  <a:pt x="424167" y="391189"/>
                  <a:pt x="384281" y="376371"/>
                </a:cubicBezTo>
                <a:cubicBezTo>
                  <a:pt x="372695" y="372063"/>
                  <a:pt x="370912" y="376296"/>
                  <a:pt x="371061" y="386658"/>
                </a:cubicBezTo>
                <a:cubicBezTo>
                  <a:pt x="371506" y="413508"/>
                  <a:pt x="371209" y="440358"/>
                  <a:pt x="371246" y="467209"/>
                </a:cubicBezTo>
                <a:close/>
                <a:moveTo>
                  <a:pt x="684388" y="468583"/>
                </a:moveTo>
                <a:cubicBezTo>
                  <a:pt x="684388" y="441287"/>
                  <a:pt x="683905" y="413991"/>
                  <a:pt x="684611" y="386732"/>
                </a:cubicBezTo>
                <a:cubicBezTo>
                  <a:pt x="684945" y="374105"/>
                  <a:pt x="680786" y="372917"/>
                  <a:pt x="670053" y="376854"/>
                </a:cubicBezTo>
                <a:cubicBezTo>
                  <a:pt x="631467" y="391151"/>
                  <a:pt x="592770" y="405078"/>
                  <a:pt x="553888" y="418485"/>
                </a:cubicBezTo>
                <a:cubicBezTo>
                  <a:pt x="544269" y="421790"/>
                  <a:pt x="541187" y="427100"/>
                  <a:pt x="541261" y="436830"/>
                </a:cubicBezTo>
                <a:cubicBezTo>
                  <a:pt x="541595" y="490457"/>
                  <a:pt x="541669" y="544120"/>
                  <a:pt x="541187" y="597746"/>
                </a:cubicBezTo>
                <a:cubicBezTo>
                  <a:pt x="541075" y="609110"/>
                  <a:pt x="543898" y="611190"/>
                  <a:pt x="554630" y="607439"/>
                </a:cubicBezTo>
                <a:cubicBezTo>
                  <a:pt x="593884" y="593735"/>
                  <a:pt x="633399" y="580589"/>
                  <a:pt x="672950" y="567776"/>
                </a:cubicBezTo>
                <a:cubicBezTo>
                  <a:pt x="681454" y="565028"/>
                  <a:pt x="684648" y="560609"/>
                  <a:pt x="684499" y="551807"/>
                </a:cubicBezTo>
                <a:cubicBezTo>
                  <a:pt x="684091" y="524066"/>
                  <a:pt x="684351" y="496324"/>
                  <a:pt x="684351" y="468583"/>
                </a:cubicBezTo>
                <a:close/>
                <a:moveTo>
                  <a:pt x="342279" y="468508"/>
                </a:moveTo>
                <a:cubicBezTo>
                  <a:pt x="342279" y="441213"/>
                  <a:pt x="341982" y="413917"/>
                  <a:pt x="342428" y="386621"/>
                </a:cubicBezTo>
                <a:cubicBezTo>
                  <a:pt x="342613" y="376296"/>
                  <a:pt x="340868" y="372026"/>
                  <a:pt x="329318" y="376334"/>
                </a:cubicBezTo>
                <a:cubicBezTo>
                  <a:pt x="289879" y="390966"/>
                  <a:pt x="250253" y="405041"/>
                  <a:pt x="210516" y="418930"/>
                </a:cubicBezTo>
                <a:cubicBezTo>
                  <a:pt x="202086" y="421864"/>
                  <a:pt x="199189" y="426729"/>
                  <a:pt x="199226" y="435382"/>
                </a:cubicBezTo>
                <a:cubicBezTo>
                  <a:pt x="199449" y="489974"/>
                  <a:pt x="199486" y="544529"/>
                  <a:pt x="199226" y="599120"/>
                </a:cubicBezTo>
                <a:cubicBezTo>
                  <a:pt x="199189" y="608702"/>
                  <a:pt x="201306" y="611376"/>
                  <a:pt x="211110" y="607996"/>
                </a:cubicBezTo>
                <a:cubicBezTo>
                  <a:pt x="250847" y="594218"/>
                  <a:pt x="290733" y="580886"/>
                  <a:pt x="330730" y="567776"/>
                </a:cubicBezTo>
                <a:cubicBezTo>
                  <a:pt x="339085" y="565028"/>
                  <a:pt x="342539" y="560609"/>
                  <a:pt x="342428" y="551770"/>
                </a:cubicBezTo>
                <a:cubicBezTo>
                  <a:pt x="342056" y="524029"/>
                  <a:pt x="342279" y="496250"/>
                  <a:pt x="342316" y="468508"/>
                </a:cubicBezTo>
                <a:close/>
                <a:moveTo>
                  <a:pt x="28952" y="468100"/>
                </a:moveTo>
                <a:cubicBezTo>
                  <a:pt x="28952" y="495841"/>
                  <a:pt x="29063" y="523583"/>
                  <a:pt x="28878" y="551325"/>
                </a:cubicBezTo>
                <a:cubicBezTo>
                  <a:pt x="28803" y="558975"/>
                  <a:pt x="30400" y="564545"/>
                  <a:pt x="38719" y="567294"/>
                </a:cubicBezTo>
                <a:cubicBezTo>
                  <a:pt x="78679" y="580366"/>
                  <a:pt x="118564" y="593698"/>
                  <a:pt x="158375" y="607179"/>
                </a:cubicBezTo>
                <a:cubicBezTo>
                  <a:pt x="166657" y="609964"/>
                  <a:pt x="170742" y="608368"/>
                  <a:pt x="170742" y="599083"/>
                </a:cubicBezTo>
                <a:cubicBezTo>
                  <a:pt x="170668" y="543600"/>
                  <a:pt x="170705" y="488154"/>
                  <a:pt x="170742" y="432671"/>
                </a:cubicBezTo>
                <a:cubicBezTo>
                  <a:pt x="170742" y="425763"/>
                  <a:pt x="168031" y="421715"/>
                  <a:pt x="161272" y="419339"/>
                </a:cubicBezTo>
                <a:cubicBezTo>
                  <a:pt x="121201" y="405189"/>
                  <a:pt x="81204" y="390817"/>
                  <a:pt x="41281" y="376185"/>
                </a:cubicBezTo>
                <a:cubicBezTo>
                  <a:pt x="32108" y="372843"/>
                  <a:pt x="28729" y="374922"/>
                  <a:pt x="28878" y="384912"/>
                </a:cubicBezTo>
                <a:cubicBezTo>
                  <a:pt x="29249" y="412654"/>
                  <a:pt x="28989" y="440395"/>
                  <a:pt x="28989" y="468137"/>
                </a:cubicBezTo>
                <a:close/>
                <a:moveTo>
                  <a:pt x="514299" y="187899"/>
                </a:moveTo>
                <a:cubicBezTo>
                  <a:pt x="514299" y="162014"/>
                  <a:pt x="513965" y="136092"/>
                  <a:pt x="514485" y="110208"/>
                </a:cubicBezTo>
                <a:cubicBezTo>
                  <a:pt x="514708" y="100032"/>
                  <a:pt x="511885" y="98547"/>
                  <a:pt x="502564" y="101963"/>
                </a:cubicBezTo>
                <a:cubicBezTo>
                  <a:pt x="462641" y="116632"/>
                  <a:pt x="422570" y="130856"/>
                  <a:pt x="382387" y="144857"/>
                </a:cubicBezTo>
                <a:cubicBezTo>
                  <a:pt x="374032" y="147754"/>
                  <a:pt x="371023" y="152581"/>
                  <a:pt x="371098" y="161234"/>
                </a:cubicBezTo>
                <a:cubicBezTo>
                  <a:pt x="371358" y="213041"/>
                  <a:pt x="371321" y="264847"/>
                  <a:pt x="371098" y="316654"/>
                </a:cubicBezTo>
                <a:cubicBezTo>
                  <a:pt x="371061" y="326792"/>
                  <a:pt x="373809" y="329912"/>
                  <a:pt x="384244" y="325864"/>
                </a:cubicBezTo>
                <a:cubicBezTo>
                  <a:pt x="423461" y="310601"/>
                  <a:pt x="462827" y="295820"/>
                  <a:pt x="502341" y="281374"/>
                </a:cubicBezTo>
                <a:cubicBezTo>
                  <a:pt x="511068" y="278180"/>
                  <a:pt x="514708" y="273723"/>
                  <a:pt x="514485" y="264253"/>
                </a:cubicBezTo>
                <a:cubicBezTo>
                  <a:pt x="513928" y="238814"/>
                  <a:pt x="514299" y="213375"/>
                  <a:pt x="514299" y="187936"/>
                </a:cubicBezTo>
                <a:close/>
                <a:moveTo>
                  <a:pt x="342242" y="237849"/>
                </a:moveTo>
                <a:cubicBezTo>
                  <a:pt x="342242" y="212410"/>
                  <a:pt x="342019" y="187008"/>
                  <a:pt x="342353" y="161569"/>
                </a:cubicBezTo>
                <a:cubicBezTo>
                  <a:pt x="342465" y="153064"/>
                  <a:pt x="340051" y="148088"/>
                  <a:pt x="331398" y="145080"/>
                </a:cubicBezTo>
                <a:cubicBezTo>
                  <a:pt x="292107" y="131450"/>
                  <a:pt x="252964" y="117375"/>
                  <a:pt x="213970" y="102966"/>
                </a:cubicBezTo>
                <a:cubicBezTo>
                  <a:pt x="203386" y="99067"/>
                  <a:pt x="199004" y="100144"/>
                  <a:pt x="199115" y="112882"/>
                </a:cubicBezTo>
                <a:cubicBezTo>
                  <a:pt x="199598" y="163277"/>
                  <a:pt x="199523" y="213672"/>
                  <a:pt x="199115" y="264068"/>
                </a:cubicBezTo>
                <a:cubicBezTo>
                  <a:pt x="199041" y="273352"/>
                  <a:pt x="202123" y="278217"/>
                  <a:pt x="210962" y="281448"/>
                </a:cubicBezTo>
                <a:cubicBezTo>
                  <a:pt x="250439" y="295931"/>
                  <a:pt x="289730" y="310898"/>
                  <a:pt x="328947" y="326013"/>
                </a:cubicBezTo>
                <a:cubicBezTo>
                  <a:pt x="338714" y="329763"/>
                  <a:pt x="342428" y="327647"/>
                  <a:pt x="342279" y="316914"/>
                </a:cubicBezTo>
                <a:cubicBezTo>
                  <a:pt x="341908" y="290584"/>
                  <a:pt x="342168" y="264216"/>
                  <a:pt x="342168" y="237849"/>
                </a:cubicBezTo>
                <a:close/>
                <a:moveTo>
                  <a:pt x="400696" y="350152"/>
                </a:moveTo>
                <a:cubicBezTo>
                  <a:pt x="403853" y="352232"/>
                  <a:pt x="405153" y="353531"/>
                  <a:pt x="406750" y="354088"/>
                </a:cubicBezTo>
                <a:cubicBezTo>
                  <a:pt x="444964" y="367904"/>
                  <a:pt x="483178" y="381607"/>
                  <a:pt x="521355" y="395497"/>
                </a:cubicBezTo>
                <a:cubicBezTo>
                  <a:pt x="527557" y="397762"/>
                  <a:pt x="533091" y="395905"/>
                  <a:pt x="538773" y="393825"/>
                </a:cubicBezTo>
                <a:cubicBezTo>
                  <a:pt x="565697" y="384058"/>
                  <a:pt x="592622" y="374403"/>
                  <a:pt x="619546" y="364710"/>
                </a:cubicBezTo>
                <a:cubicBezTo>
                  <a:pt x="630688" y="360699"/>
                  <a:pt x="641792" y="356577"/>
                  <a:pt x="653378" y="352343"/>
                </a:cubicBezTo>
                <a:cubicBezTo>
                  <a:pt x="649739" y="346698"/>
                  <a:pt x="644763" y="346401"/>
                  <a:pt x="640715" y="344804"/>
                </a:cubicBezTo>
                <a:cubicBezTo>
                  <a:pt x="614013" y="334480"/>
                  <a:pt x="586717" y="325530"/>
                  <a:pt x="560609" y="313906"/>
                </a:cubicBezTo>
                <a:cubicBezTo>
                  <a:pt x="538587" y="304102"/>
                  <a:pt x="518793" y="302950"/>
                  <a:pt x="496176" y="313274"/>
                </a:cubicBezTo>
                <a:cubicBezTo>
                  <a:pt x="465761" y="327201"/>
                  <a:pt x="433711" y="337599"/>
                  <a:pt x="400659" y="350152"/>
                </a:cubicBezTo>
                <a:close/>
                <a:moveTo>
                  <a:pt x="60073" y="349669"/>
                </a:moveTo>
                <a:cubicBezTo>
                  <a:pt x="60258" y="350746"/>
                  <a:pt x="60444" y="351823"/>
                  <a:pt x="60630" y="352900"/>
                </a:cubicBezTo>
                <a:cubicBezTo>
                  <a:pt x="99290" y="366827"/>
                  <a:pt x="137913" y="380790"/>
                  <a:pt x="176610" y="394605"/>
                </a:cubicBezTo>
                <a:cubicBezTo>
                  <a:pt x="184371" y="397391"/>
                  <a:pt x="191947" y="395571"/>
                  <a:pt x="199561" y="392748"/>
                </a:cubicBezTo>
                <a:cubicBezTo>
                  <a:pt x="223848" y="383798"/>
                  <a:pt x="248285" y="375331"/>
                  <a:pt x="272610" y="366529"/>
                </a:cubicBezTo>
                <a:cubicBezTo>
                  <a:pt x="284976" y="362036"/>
                  <a:pt x="297232" y="357208"/>
                  <a:pt x="311344" y="351860"/>
                </a:cubicBezTo>
                <a:cubicBezTo>
                  <a:pt x="307853" y="349335"/>
                  <a:pt x="306590" y="347961"/>
                  <a:pt x="305030" y="347367"/>
                </a:cubicBezTo>
                <a:cubicBezTo>
                  <a:pt x="267893" y="333217"/>
                  <a:pt x="230682" y="319254"/>
                  <a:pt x="193656" y="304882"/>
                </a:cubicBezTo>
                <a:cubicBezTo>
                  <a:pt x="186897" y="302245"/>
                  <a:pt x="181103" y="303656"/>
                  <a:pt x="174976" y="305996"/>
                </a:cubicBezTo>
                <a:cubicBezTo>
                  <a:pt x="150354" y="315354"/>
                  <a:pt x="125694" y="324601"/>
                  <a:pt x="101072" y="333923"/>
                </a:cubicBezTo>
                <a:cubicBezTo>
                  <a:pt x="87406" y="339085"/>
                  <a:pt x="73777" y="344396"/>
                  <a:pt x="60147" y="349632"/>
                </a:cubicBezTo>
                <a:close/>
                <a:moveTo>
                  <a:pt x="226819" y="77416"/>
                </a:moveTo>
                <a:cubicBezTo>
                  <a:pt x="270790" y="93199"/>
                  <a:pt x="310787" y="107534"/>
                  <a:pt x="350709" y="121943"/>
                </a:cubicBezTo>
                <a:cubicBezTo>
                  <a:pt x="357506" y="124394"/>
                  <a:pt x="363485" y="121720"/>
                  <a:pt x="369501" y="119566"/>
                </a:cubicBezTo>
                <a:cubicBezTo>
                  <a:pt x="400399" y="108499"/>
                  <a:pt x="431260" y="97321"/>
                  <a:pt x="462084" y="86143"/>
                </a:cubicBezTo>
                <a:cubicBezTo>
                  <a:pt x="469103" y="83580"/>
                  <a:pt x="476122" y="80943"/>
                  <a:pt x="485815" y="77341"/>
                </a:cubicBezTo>
                <a:cubicBezTo>
                  <a:pt x="443367" y="61224"/>
                  <a:pt x="404113" y="46332"/>
                  <a:pt x="364859" y="31440"/>
                </a:cubicBezTo>
                <a:cubicBezTo>
                  <a:pt x="359957" y="29583"/>
                  <a:pt x="354869" y="29211"/>
                  <a:pt x="349929" y="31068"/>
                </a:cubicBezTo>
                <a:cubicBezTo>
                  <a:pt x="310193" y="45960"/>
                  <a:pt x="270493" y="60927"/>
                  <a:pt x="226819" y="77378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327F7E06-FBA3-4CFC-9374-DA3A2FF43C71}"/>
              </a:ext>
            </a:extLst>
          </p:cNvPr>
          <p:cNvSpPr/>
          <p:nvPr/>
        </p:nvSpPr>
        <p:spPr>
          <a:xfrm>
            <a:off x="4065151" y="1607329"/>
            <a:ext cx="1030017" cy="1176590"/>
          </a:xfrm>
          <a:custGeom>
            <a:avLst/>
            <a:gdLst>
              <a:gd name="connsiteX0" fmla="*/ 403626 w 642749"/>
              <a:gd name="connsiteY0" fmla="*/ 705353 h 734213"/>
              <a:gd name="connsiteX1" fmla="*/ 537691 w 642749"/>
              <a:gd name="connsiteY1" fmla="*/ 705353 h 734213"/>
              <a:gd name="connsiteX2" fmla="*/ 550170 w 642749"/>
              <a:gd name="connsiteY2" fmla="*/ 705799 h 734213"/>
              <a:gd name="connsiteX3" fmla="*/ 562499 w 642749"/>
              <a:gd name="connsiteY3" fmla="*/ 718723 h 734213"/>
              <a:gd name="connsiteX4" fmla="*/ 550615 w 642749"/>
              <a:gd name="connsiteY4" fmla="*/ 733392 h 734213"/>
              <a:gd name="connsiteX5" fmla="*/ 536800 w 642749"/>
              <a:gd name="connsiteY5" fmla="*/ 734172 h 734213"/>
              <a:gd name="connsiteX6" fmla="*/ 25494 w 642749"/>
              <a:gd name="connsiteY6" fmla="*/ 734172 h 734213"/>
              <a:gd name="connsiteX7" fmla="*/ 92 w 642749"/>
              <a:gd name="connsiteY7" fmla="*/ 719762 h 734213"/>
              <a:gd name="connsiteX8" fmla="*/ 25159 w 642749"/>
              <a:gd name="connsiteY8" fmla="*/ 705353 h 734213"/>
              <a:gd name="connsiteX9" fmla="*/ 159596 w 642749"/>
              <a:gd name="connsiteY9" fmla="*/ 705353 h 734213"/>
              <a:gd name="connsiteX10" fmla="*/ 139765 w 642749"/>
              <a:gd name="connsiteY10" fmla="*/ 693581 h 734213"/>
              <a:gd name="connsiteX11" fmla="*/ 13573 w 642749"/>
              <a:gd name="connsiteY11" fmla="*/ 479856 h 734213"/>
              <a:gd name="connsiteX12" fmla="*/ 130889 w 642749"/>
              <a:gd name="connsiteY12" fmla="*/ 242400 h 734213"/>
              <a:gd name="connsiteX13" fmla="*/ 144147 w 642749"/>
              <a:gd name="connsiteY13" fmla="*/ 216181 h 734213"/>
              <a:gd name="connsiteX14" fmla="*/ 144147 w 642749"/>
              <a:gd name="connsiteY14" fmla="*/ 207862 h 734213"/>
              <a:gd name="connsiteX15" fmla="*/ 122273 w 642749"/>
              <a:gd name="connsiteY15" fmla="*/ 162183 h 734213"/>
              <a:gd name="connsiteX16" fmla="*/ 99360 w 642749"/>
              <a:gd name="connsiteY16" fmla="*/ 130319 h 734213"/>
              <a:gd name="connsiteX17" fmla="*/ 66456 w 642749"/>
              <a:gd name="connsiteY17" fmla="*/ 22807 h 734213"/>
              <a:gd name="connsiteX18" fmla="*/ 82834 w 642749"/>
              <a:gd name="connsiteY18" fmla="*/ 4 h 734213"/>
              <a:gd name="connsiteX19" fmla="*/ 218905 w 642749"/>
              <a:gd name="connsiteY19" fmla="*/ 3421 h 734213"/>
              <a:gd name="connsiteX20" fmla="*/ 320252 w 642749"/>
              <a:gd name="connsiteY20" fmla="*/ 5761 h 734213"/>
              <a:gd name="connsiteX21" fmla="*/ 424386 w 642749"/>
              <a:gd name="connsiteY21" fmla="*/ 8695 h 734213"/>
              <a:gd name="connsiteX22" fmla="*/ 448859 w 642749"/>
              <a:gd name="connsiteY22" fmla="*/ 34282 h 734213"/>
              <a:gd name="connsiteX23" fmla="*/ 479720 w 642749"/>
              <a:gd name="connsiteY23" fmla="*/ 65886 h 734213"/>
              <a:gd name="connsiteX24" fmla="*/ 549204 w 642749"/>
              <a:gd name="connsiteY24" fmla="*/ 65886 h 734213"/>
              <a:gd name="connsiteX25" fmla="*/ 642159 w 642749"/>
              <a:gd name="connsiteY25" fmla="*/ 170390 h 734213"/>
              <a:gd name="connsiteX26" fmla="*/ 625744 w 642749"/>
              <a:gd name="connsiteY26" fmla="*/ 291384 h 734213"/>
              <a:gd name="connsiteX27" fmla="*/ 585970 w 642749"/>
              <a:gd name="connsiteY27" fmla="*/ 328261 h 734213"/>
              <a:gd name="connsiteX28" fmla="*/ 548684 w 642749"/>
              <a:gd name="connsiteY28" fmla="*/ 287596 h 734213"/>
              <a:gd name="connsiteX29" fmla="*/ 548201 w 642749"/>
              <a:gd name="connsiteY29" fmla="*/ 208419 h 734213"/>
              <a:gd name="connsiteX30" fmla="*/ 516152 w 642749"/>
              <a:gd name="connsiteY30" fmla="*/ 176184 h 734213"/>
              <a:gd name="connsiteX31" fmla="*/ 432778 w 642749"/>
              <a:gd name="connsiteY31" fmla="*/ 175850 h 734213"/>
              <a:gd name="connsiteX32" fmla="*/ 417923 w 642749"/>
              <a:gd name="connsiteY32" fmla="*/ 191299 h 734213"/>
              <a:gd name="connsiteX33" fmla="*/ 445999 w 642749"/>
              <a:gd name="connsiteY33" fmla="*/ 253541 h 734213"/>
              <a:gd name="connsiteX34" fmla="*/ 550132 w 642749"/>
              <a:gd name="connsiteY34" fmla="*/ 468789 h 734213"/>
              <a:gd name="connsiteX35" fmla="*/ 418221 w 642749"/>
              <a:gd name="connsiteY35" fmla="*/ 696366 h 734213"/>
              <a:gd name="connsiteX36" fmla="*/ 403663 w 642749"/>
              <a:gd name="connsiteY36" fmla="*/ 705279 h 734213"/>
              <a:gd name="connsiteX37" fmla="*/ 283561 w 642749"/>
              <a:gd name="connsiteY37" fmla="*/ 705316 h 734213"/>
              <a:gd name="connsiteX38" fmla="*/ 318247 w 642749"/>
              <a:gd name="connsiteY38" fmla="*/ 702419 h 734213"/>
              <a:gd name="connsiteX39" fmla="*/ 505196 w 642749"/>
              <a:gd name="connsiteY39" fmla="*/ 375945 h 734213"/>
              <a:gd name="connsiteX40" fmla="*/ 484771 w 642749"/>
              <a:gd name="connsiteY40" fmla="*/ 357525 h 734213"/>
              <a:gd name="connsiteX41" fmla="*/ 427059 w 642749"/>
              <a:gd name="connsiteY41" fmla="*/ 351583 h 734213"/>
              <a:gd name="connsiteX42" fmla="*/ 296633 w 642749"/>
              <a:gd name="connsiteY42" fmla="*/ 369892 h 734213"/>
              <a:gd name="connsiteX43" fmla="*/ 77077 w 642749"/>
              <a:gd name="connsiteY43" fmla="*/ 361536 h 734213"/>
              <a:gd name="connsiteX44" fmla="*/ 60366 w 642749"/>
              <a:gd name="connsiteY44" fmla="*/ 370152 h 734213"/>
              <a:gd name="connsiteX45" fmla="*/ 43802 w 642749"/>
              <a:gd name="connsiteY45" fmla="*/ 503326 h 734213"/>
              <a:gd name="connsiteX46" fmla="*/ 283598 w 642749"/>
              <a:gd name="connsiteY46" fmla="*/ 705279 h 734213"/>
              <a:gd name="connsiteX47" fmla="*/ 338078 w 642749"/>
              <a:gd name="connsiteY47" fmla="*/ 147031 h 734213"/>
              <a:gd name="connsiteX48" fmla="*/ 338078 w 642749"/>
              <a:gd name="connsiteY48" fmla="*/ 147031 h 734213"/>
              <a:gd name="connsiteX49" fmla="*/ 514406 w 642749"/>
              <a:gd name="connsiteY49" fmla="*/ 147180 h 734213"/>
              <a:gd name="connsiteX50" fmla="*/ 576723 w 642749"/>
              <a:gd name="connsiteY50" fmla="*/ 210202 h 734213"/>
              <a:gd name="connsiteX51" fmla="*/ 576797 w 642749"/>
              <a:gd name="connsiteY51" fmla="*/ 283808 h 734213"/>
              <a:gd name="connsiteX52" fmla="*/ 587195 w 642749"/>
              <a:gd name="connsiteY52" fmla="*/ 298885 h 734213"/>
              <a:gd name="connsiteX53" fmla="*/ 597483 w 642749"/>
              <a:gd name="connsiteY53" fmla="*/ 285070 h 734213"/>
              <a:gd name="connsiteX54" fmla="*/ 612115 w 642749"/>
              <a:gd name="connsiteY54" fmla="*/ 179303 h 734213"/>
              <a:gd name="connsiteX55" fmla="*/ 539994 w 642749"/>
              <a:gd name="connsiteY55" fmla="*/ 93070 h 734213"/>
              <a:gd name="connsiteX56" fmla="*/ 437235 w 642749"/>
              <a:gd name="connsiteY56" fmla="*/ 92959 h 734213"/>
              <a:gd name="connsiteX57" fmla="*/ 417775 w 642749"/>
              <a:gd name="connsiteY57" fmla="*/ 70342 h 734213"/>
              <a:gd name="connsiteX58" fmla="*/ 419372 w 642749"/>
              <a:gd name="connsiteY58" fmla="*/ 52405 h 734213"/>
              <a:gd name="connsiteX59" fmla="*/ 404925 w 642749"/>
              <a:gd name="connsiteY59" fmla="*/ 36882 h 734213"/>
              <a:gd name="connsiteX60" fmla="*/ 282855 w 642749"/>
              <a:gd name="connsiteY60" fmla="*/ 34171 h 734213"/>
              <a:gd name="connsiteX61" fmla="*/ 220427 w 642749"/>
              <a:gd name="connsiteY61" fmla="*/ 32314 h 734213"/>
              <a:gd name="connsiteX62" fmla="*/ 109498 w 642749"/>
              <a:gd name="connsiteY62" fmla="*/ 28860 h 734213"/>
              <a:gd name="connsiteX63" fmla="*/ 101291 w 642749"/>
              <a:gd name="connsiteY63" fmla="*/ 39444 h 734213"/>
              <a:gd name="connsiteX64" fmla="*/ 110612 w 642749"/>
              <a:gd name="connsiteY64" fmla="*/ 71419 h 734213"/>
              <a:gd name="connsiteX65" fmla="*/ 129998 w 642749"/>
              <a:gd name="connsiteY65" fmla="*/ 86200 h 734213"/>
              <a:gd name="connsiteX66" fmla="*/ 217456 w 642749"/>
              <a:gd name="connsiteY66" fmla="*/ 85940 h 734213"/>
              <a:gd name="connsiteX67" fmla="*/ 277173 w 642749"/>
              <a:gd name="connsiteY67" fmla="*/ 86163 h 734213"/>
              <a:gd name="connsiteX68" fmla="*/ 294925 w 642749"/>
              <a:gd name="connsiteY68" fmla="*/ 101278 h 734213"/>
              <a:gd name="connsiteX69" fmla="*/ 277285 w 642749"/>
              <a:gd name="connsiteY69" fmla="*/ 114907 h 734213"/>
              <a:gd name="connsiteX70" fmla="*/ 264806 w 642749"/>
              <a:gd name="connsiteY70" fmla="*/ 114981 h 734213"/>
              <a:gd name="connsiteX71" fmla="*/ 137054 w 642749"/>
              <a:gd name="connsiteY71" fmla="*/ 115019 h 734213"/>
              <a:gd name="connsiteX72" fmla="*/ 129627 w 642749"/>
              <a:gd name="connsiteY72" fmla="*/ 128797 h 734213"/>
              <a:gd name="connsiteX73" fmla="*/ 164573 w 642749"/>
              <a:gd name="connsiteY73" fmla="*/ 147105 h 734213"/>
              <a:gd name="connsiteX74" fmla="*/ 338153 w 642749"/>
              <a:gd name="connsiteY74" fmla="*/ 146994 h 734213"/>
              <a:gd name="connsiteX75" fmla="*/ 281184 w 642749"/>
              <a:gd name="connsiteY75" fmla="*/ 176147 h 734213"/>
              <a:gd name="connsiteX76" fmla="*/ 208952 w 642749"/>
              <a:gd name="connsiteY76" fmla="*/ 176221 h 734213"/>
              <a:gd name="connsiteX77" fmla="*/ 173077 w 642749"/>
              <a:gd name="connsiteY77" fmla="*/ 213395 h 734213"/>
              <a:gd name="connsiteX78" fmla="*/ 187821 w 642749"/>
              <a:gd name="connsiteY78" fmla="*/ 227545 h 734213"/>
              <a:gd name="connsiteX79" fmla="*/ 312825 w 642749"/>
              <a:gd name="connsiteY79" fmla="*/ 227396 h 734213"/>
              <a:gd name="connsiteX80" fmla="*/ 328051 w 642749"/>
              <a:gd name="connsiteY80" fmla="*/ 227916 h 734213"/>
              <a:gd name="connsiteX81" fmla="*/ 339935 w 642749"/>
              <a:gd name="connsiteY81" fmla="*/ 241174 h 734213"/>
              <a:gd name="connsiteX82" fmla="*/ 328905 w 642749"/>
              <a:gd name="connsiteY82" fmla="*/ 255212 h 734213"/>
              <a:gd name="connsiteX83" fmla="*/ 313716 w 642749"/>
              <a:gd name="connsiteY83" fmla="*/ 256215 h 734213"/>
              <a:gd name="connsiteX84" fmla="*/ 176234 w 642749"/>
              <a:gd name="connsiteY84" fmla="*/ 256103 h 734213"/>
              <a:gd name="connsiteX85" fmla="*/ 147713 w 642749"/>
              <a:gd name="connsiteY85" fmla="*/ 264645 h 734213"/>
              <a:gd name="connsiteX86" fmla="*/ 91338 w 642749"/>
              <a:gd name="connsiteY86" fmla="*/ 317714 h 734213"/>
              <a:gd name="connsiteX87" fmla="*/ 98728 w 642749"/>
              <a:gd name="connsiteY87" fmla="*/ 338288 h 734213"/>
              <a:gd name="connsiteX88" fmla="*/ 287274 w 642749"/>
              <a:gd name="connsiteY88" fmla="*/ 342670 h 734213"/>
              <a:gd name="connsiteX89" fmla="*/ 464754 w 642749"/>
              <a:gd name="connsiteY89" fmla="*/ 324510 h 734213"/>
              <a:gd name="connsiteX90" fmla="*/ 472367 w 642749"/>
              <a:gd name="connsiteY90" fmla="*/ 322802 h 734213"/>
              <a:gd name="connsiteX91" fmla="*/ 468876 w 642749"/>
              <a:gd name="connsiteY91" fmla="*/ 314520 h 734213"/>
              <a:gd name="connsiteX92" fmla="*/ 404294 w 642749"/>
              <a:gd name="connsiteY92" fmla="*/ 258406 h 734213"/>
              <a:gd name="connsiteX93" fmla="*/ 389514 w 642749"/>
              <a:gd name="connsiteY93" fmla="*/ 232558 h 734213"/>
              <a:gd name="connsiteX94" fmla="*/ 389774 w 642749"/>
              <a:gd name="connsiteY94" fmla="*/ 192301 h 734213"/>
              <a:gd name="connsiteX95" fmla="*/ 372802 w 642749"/>
              <a:gd name="connsiteY95" fmla="*/ 175924 h 734213"/>
              <a:gd name="connsiteX96" fmla="*/ 281147 w 642749"/>
              <a:gd name="connsiteY96" fmla="*/ 176147 h 73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42749" h="734213">
                <a:moveTo>
                  <a:pt x="403626" y="705353"/>
                </a:moveTo>
                <a:cubicBezTo>
                  <a:pt x="450679" y="705353"/>
                  <a:pt x="494204" y="705353"/>
                  <a:pt x="537691" y="705353"/>
                </a:cubicBezTo>
                <a:cubicBezTo>
                  <a:pt x="541851" y="705353"/>
                  <a:pt x="546084" y="705130"/>
                  <a:pt x="550170" y="705799"/>
                </a:cubicBezTo>
                <a:cubicBezTo>
                  <a:pt x="557263" y="706987"/>
                  <a:pt x="562016" y="711221"/>
                  <a:pt x="562499" y="718723"/>
                </a:cubicBezTo>
                <a:cubicBezTo>
                  <a:pt x="563019" y="727004"/>
                  <a:pt x="558266" y="731795"/>
                  <a:pt x="550615" y="733392"/>
                </a:cubicBezTo>
                <a:cubicBezTo>
                  <a:pt x="546159" y="734320"/>
                  <a:pt x="541405" y="734172"/>
                  <a:pt x="536800" y="734172"/>
                </a:cubicBezTo>
                <a:cubicBezTo>
                  <a:pt x="366377" y="734172"/>
                  <a:pt x="195917" y="734246"/>
                  <a:pt x="25494" y="734172"/>
                </a:cubicBezTo>
                <a:cubicBezTo>
                  <a:pt x="14501" y="734172"/>
                  <a:pt x="1726" y="735732"/>
                  <a:pt x="92" y="719762"/>
                </a:cubicBezTo>
                <a:cubicBezTo>
                  <a:pt x="-948" y="709513"/>
                  <a:pt x="6814" y="705353"/>
                  <a:pt x="25159" y="705353"/>
                </a:cubicBezTo>
                <a:cubicBezTo>
                  <a:pt x="68684" y="705353"/>
                  <a:pt x="112172" y="705353"/>
                  <a:pt x="159596" y="705353"/>
                </a:cubicBezTo>
                <a:cubicBezTo>
                  <a:pt x="150981" y="700265"/>
                  <a:pt x="145187" y="697183"/>
                  <a:pt x="139765" y="693581"/>
                </a:cubicBezTo>
                <a:cubicBezTo>
                  <a:pt x="63114" y="642777"/>
                  <a:pt x="18178" y="572662"/>
                  <a:pt x="13573" y="479856"/>
                </a:cubicBezTo>
                <a:cubicBezTo>
                  <a:pt x="8596" y="379436"/>
                  <a:pt x="48779" y="300148"/>
                  <a:pt x="130889" y="242400"/>
                </a:cubicBezTo>
                <a:cubicBezTo>
                  <a:pt x="140805" y="235455"/>
                  <a:pt x="146004" y="228176"/>
                  <a:pt x="144147" y="216181"/>
                </a:cubicBezTo>
                <a:cubicBezTo>
                  <a:pt x="143739" y="213470"/>
                  <a:pt x="143850" y="210610"/>
                  <a:pt x="144147" y="207862"/>
                </a:cubicBezTo>
                <a:cubicBezTo>
                  <a:pt x="146079" y="188253"/>
                  <a:pt x="145299" y="171282"/>
                  <a:pt x="122273" y="162183"/>
                </a:cubicBezTo>
                <a:cubicBezTo>
                  <a:pt x="109907" y="157281"/>
                  <a:pt x="103408" y="143577"/>
                  <a:pt x="99360" y="130319"/>
                </a:cubicBezTo>
                <a:cubicBezTo>
                  <a:pt x="88367" y="94482"/>
                  <a:pt x="77226" y="58681"/>
                  <a:pt x="66456" y="22807"/>
                </a:cubicBezTo>
                <a:cubicBezTo>
                  <a:pt x="62037" y="8063"/>
                  <a:pt x="67607" y="-218"/>
                  <a:pt x="82834" y="4"/>
                </a:cubicBezTo>
                <a:cubicBezTo>
                  <a:pt x="128178" y="710"/>
                  <a:pt x="173523" y="2307"/>
                  <a:pt x="218905" y="3421"/>
                </a:cubicBezTo>
                <a:cubicBezTo>
                  <a:pt x="252700" y="4275"/>
                  <a:pt x="286458" y="4907"/>
                  <a:pt x="320252" y="5761"/>
                </a:cubicBezTo>
                <a:cubicBezTo>
                  <a:pt x="354976" y="6652"/>
                  <a:pt x="389662" y="7469"/>
                  <a:pt x="424386" y="8695"/>
                </a:cubicBezTo>
                <a:cubicBezTo>
                  <a:pt x="446148" y="9474"/>
                  <a:pt x="449119" y="12928"/>
                  <a:pt x="448859" y="34282"/>
                </a:cubicBezTo>
                <a:cubicBezTo>
                  <a:pt x="448588" y="55351"/>
                  <a:pt x="458875" y="65886"/>
                  <a:pt x="479720" y="65886"/>
                </a:cubicBezTo>
                <a:cubicBezTo>
                  <a:pt x="502894" y="65886"/>
                  <a:pt x="526030" y="65775"/>
                  <a:pt x="549204" y="65886"/>
                </a:cubicBezTo>
                <a:cubicBezTo>
                  <a:pt x="603350" y="66183"/>
                  <a:pt x="648472" y="116467"/>
                  <a:pt x="642159" y="170390"/>
                </a:cubicBezTo>
                <a:cubicBezTo>
                  <a:pt x="637405" y="210796"/>
                  <a:pt x="631575" y="251127"/>
                  <a:pt x="625744" y="291384"/>
                </a:cubicBezTo>
                <a:cubicBezTo>
                  <a:pt x="622439" y="314186"/>
                  <a:pt x="605541" y="329375"/>
                  <a:pt x="585970" y="328261"/>
                </a:cubicBezTo>
                <a:cubicBezTo>
                  <a:pt x="564505" y="327035"/>
                  <a:pt x="549575" y="311698"/>
                  <a:pt x="548684" y="287596"/>
                </a:cubicBezTo>
                <a:cubicBezTo>
                  <a:pt x="547718" y="261228"/>
                  <a:pt x="548461" y="234824"/>
                  <a:pt x="548201" y="208419"/>
                </a:cubicBezTo>
                <a:cubicBezTo>
                  <a:pt x="547978" y="185431"/>
                  <a:pt x="539066" y="176407"/>
                  <a:pt x="516152" y="176184"/>
                </a:cubicBezTo>
                <a:cubicBezTo>
                  <a:pt x="488373" y="175924"/>
                  <a:pt x="460557" y="176629"/>
                  <a:pt x="432778" y="175850"/>
                </a:cubicBezTo>
                <a:cubicBezTo>
                  <a:pt x="420746" y="175515"/>
                  <a:pt x="418741" y="180455"/>
                  <a:pt x="417923" y="191299"/>
                </a:cubicBezTo>
                <a:cubicBezTo>
                  <a:pt x="415918" y="217666"/>
                  <a:pt x="422009" y="235678"/>
                  <a:pt x="445999" y="253541"/>
                </a:cubicBezTo>
                <a:cubicBezTo>
                  <a:pt x="516969" y="306350"/>
                  <a:pt x="551878" y="380662"/>
                  <a:pt x="550132" y="468789"/>
                </a:cubicBezTo>
                <a:cubicBezTo>
                  <a:pt x="548201" y="567760"/>
                  <a:pt x="502151" y="643668"/>
                  <a:pt x="418221" y="696366"/>
                </a:cubicBezTo>
                <a:cubicBezTo>
                  <a:pt x="414358" y="698780"/>
                  <a:pt x="410422" y="701157"/>
                  <a:pt x="403663" y="705279"/>
                </a:cubicBezTo>
                <a:close/>
                <a:moveTo>
                  <a:pt x="283561" y="705316"/>
                </a:moveTo>
                <a:cubicBezTo>
                  <a:pt x="293513" y="705873"/>
                  <a:pt x="305880" y="704313"/>
                  <a:pt x="318247" y="702419"/>
                </a:cubicBezTo>
                <a:cubicBezTo>
                  <a:pt x="470064" y="679357"/>
                  <a:pt x="562648" y="517401"/>
                  <a:pt x="505196" y="375945"/>
                </a:cubicBezTo>
                <a:cubicBezTo>
                  <a:pt x="501037" y="365733"/>
                  <a:pt x="494835" y="360013"/>
                  <a:pt x="484771" y="357525"/>
                </a:cubicBezTo>
                <a:cubicBezTo>
                  <a:pt x="465794" y="352846"/>
                  <a:pt x="446594" y="349764"/>
                  <a:pt x="427059" y="351583"/>
                </a:cubicBezTo>
                <a:cubicBezTo>
                  <a:pt x="383312" y="355631"/>
                  <a:pt x="339861" y="362093"/>
                  <a:pt x="296633" y="369892"/>
                </a:cubicBezTo>
                <a:cubicBezTo>
                  <a:pt x="222804" y="383187"/>
                  <a:pt x="149421" y="384747"/>
                  <a:pt x="77077" y="361536"/>
                </a:cubicBezTo>
                <a:cubicBezTo>
                  <a:pt x="67273" y="358379"/>
                  <a:pt x="63671" y="362390"/>
                  <a:pt x="60366" y="370152"/>
                </a:cubicBezTo>
                <a:cubicBezTo>
                  <a:pt x="42243" y="413008"/>
                  <a:pt x="36375" y="457536"/>
                  <a:pt x="43802" y="503326"/>
                </a:cubicBezTo>
                <a:cubicBezTo>
                  <a:pt x="62668" y="619492"/>
                  <a:pt x="163607" y="705056"/>
                  <a:pt x="283598" y="705279"/>
                </a:cubicBezTo>
                <a:close/>
                <a:moveTo>
                  <a:pt x="338078" y="147031"/>
                </a:moveTo>
                <a:lnTo>
                  <a:pt x="338078" y="147031"/>
                </a:lnTo>
                <a:cubicBezTo>
                  <a:pt x="396867" y="147068"/>
                  <a:pt x="455655" y="146771"/>
                  <a:pt x="514406" y="147180"/>
                </a:cubicBezTo>
                <a:cubicBezTo>
                  <a:pt x="555406" y="147477"/>
                  <a:pt x="576649" y="169425"/>
                  <a:pt x="576723" y="210202"/>
                </a:cubicBezTo>
                <a:cubicBezTo>
                  <a:pt x="576760" y="234749"/>
                  <a:pt x="576723" y="259260"/>
                  <a:pt x="576797" y="283808"/>
                </a:cubicBezTo>
                <a:cubicBezTo>
                  <a:pt x="576834" y="291049"/>
                  <a:pt x="577911" y="298737"/>
                  <a:pt x="587195" y="298885"/>
                </a:cubicBezTo>
                <a:cubicBezTo>
                  <a:pt x="595700" y="298997"/>
                  <a:pt x="596591" y="291792"/>
                  <a:pt x="597483" y="285070"/>
                </a:cubicBezTo>
                <a:cubicBezTo>
                  <a:pt x="602199" y="249790"/>
                  <a:pt x="606618" y="214435"/>
                  <a:pt x="612115" y="179303"/>
                </a:cubicBezTo>
                <a:cubicBezTo>
                  <a:pt x="619913" y="129725"/>
                  <a:pt x="589944" y="93330"/>
                  <a:pt x="539994" y="93070"/>
                </a:cubicBezTo>
                <a:cubicBezTo>
                  <a:pt x="505753" y="92885"/>
                  <a:pt x="471476" y="93145"/>
                  <a:pt x="437235" y="92959"/>
                </a:cubicBezTo>
                <a:cubicBezTo>
                  <a:pt x="421006" y="92885"/>
                  <a:pt x="415881" y="86571"/>
                  <a:pt x="417775" y="70342"/>
                </a:cubicBezTo>
                <a:cubicBezTo>
                  <a:pt x="418481" y="64400"/>
                  <a:pt x="418518" y="58347"/>
                  <a:pt x="419372" y="52405"/>
                </a:cubicBezTo>
                <a:cubicBezTo>
                  <a:pt x="420969" y="41115"/>
                  <a:pt x="416661" y="36993"/>
                  <a:pt x="404925" y="36882"/>
                </a:cubicBezTo>
                <a:cubicBezTo>
                  <a:pt x="364223" y="36510"/>
                  <a:pt x="323520" y="35211"/>
                  <a:pt x="282855" y="34171"/>
                </a:cubicBezTo>
                <a:cubicBezTo>
                  <a:pt x="262058" y="33651"/>
                  <a:pt x="241224" y="32945"/>
                  <a:pt x="220427" y="32314"/>
                </a:cubicBezTo>
                <a:cubicBezTo>
                  <a:pt x="183439" y="31200"/>
                  <a:pt x="146450" y="30123"/>
                  <a:pt x="109498" y="28860"/>
                </a:cubicBezTo>
                <a:cubicBezTo>
                  <a:pt x="101365" y="28600"/>
                  <a:pt x="98431" y="31088"/>
                  <a:pt x="101291" y="39444"/>
                </a:cubicBezTo>
                <a:cubicBezTo>
                  <a:pt x="104856" y="49954"/>
                  <a:pt x="108087" y="60612"/>
                  <a:pt x="110612" y="71419"/>
                </a:cubicBezTo>
                <a:cubicBezTo>
                  <a:pt x="113101" y="82115"/>
                  <a:pt x="118448" y="86497"/>
                  <a:pt x="129998" y="86200"/>
                </a:cubicBezTo>
                <a:cubicBezTo>
                  <a:pt x="159151" y="85420"/>
                  <a:pt x="188304" y="85940"/>
                  <a:pt x="217456" y="85940"/>
                </a:cubicBezTo>
                <a:cubicBezTo>
                  <a:pt x="237362" y="85940"/>
                  <a:pt x="257268" y="85792"/>
                  <a:pt x="277173" y="86163"/>
                </a:cubicBezTo>
                <a:cubicBezTo>
                  <a:pt x="286829" y="86349"/>
                  <a:pt x="295333" y="90174"/>
                  <a:pt x="294925" y="101278"/>
                </a:cubicBezTo>
                <a:cubicBezTo>
                  <a:pt x="294553" y="111453"/>
                  <a:pt x="286643" y="114833"/>
                  <a:pt x="277285" y="114907"/>
                </a:cubicBezTo>
                <a:cubicBezTo>
                  <a:pt x="273125" y="114944"/>
                  <a:pt x="268966" y="114981"/>
                  <a:pt x="264806" y="114981"/>
                </a:cubicBezTo>
                <a:cubicBezTo>
                  <a:pt x="222210" y="114981"/>
                  <a:pt x="179651" y="114944"/>
                  <a:pt x="137054" y="115019"/>
                </a:cubicBezTo>
                <a:cubicBezTo>
                  <a:pt x="124947" y="115019"/>
                  <a:pt x="123276" y="118138"/>
                  <a:pt x="129627" y="128797"/>
                </a:cubicBezTo>
                <a:cubicBezTo>
                  <a:pt x="137463" y="141980"/>
                  <a:pt x="149347" y="147180"/>
                  <a:pt x="164573" y="147105"/>
                </a:cubicBezTo>
                <a:cubicBezTo>
                  <a:pt x="222433" y="146845"/>
                  <a:pt x="280293" y="146994"/>
                  <a:pt x="338153" y="146994"/>
                </a:cubicBezTo>
                <a:close/>
                <a:moveTo>
                  <a:pt x="281184" y="176147"/>
                </a:moveTo>
                <a:cubicBezTo>
                  <a:pt x="257119" y="176147"/>
                  <a:pt x="233017" y="175775"/>
                  <a:pt x="208952" y="176221"/>
                </a:cubicBezTo>
                <a:cubicBezTo>
                  <a:pt x="167135" y="176964"/>
                  <a:pt x="174192" y="168311"/>
                  <a:pt x="173077" y="213395"/>
                </a:cubicBezTo>
                <a:cubicBezTo>
                  <a:pt x="172817" y="224574"/>
                  <a:pt x="177274" y="227656"/>
                  <a:pt x="187821" y="227545"/>
                </a:cubicBezTo>
                <a:cubicBezTo>
                  <a:pt x="229489" y="227136"/>
                  <a:pt x="271157" y="227359"/>
                  <a:pt x="312825" y="227396"/>
                </a:cubicBezTo>
                <a:cubicBezTo>
                  <a:pt x="317913" y="227396"/>
                  <a:pt x="323075" y="227062"/>
                  <a:pt x="328051" y="227916"/>
                </a:cubicBezTo>
                <a:cubicBezTo>
                  <a:pt x="335219" y="229104"/>
                  <a:pt x="339749" y="233709"/>
                  <a:pt x="339935" y="241174"/>
                </a:cubicBezTo>
                <a:cubicBezTo>
                  <a:pt x="340121" y="248564"/>
                  <a:pt x="335962" y="253615"/>
                  <a:pt x="328905" y="255212"/>
                </a:cubicBezTo>
                <a:cubicBezTo>
                  <a:pt x="324003" y="256326"/>
                  <a:pt x="318804" y="256215"/>
                  <a:pt x="313716" y="256215"/>
                </a:cubicBezTo>
                <a:cubicBezTo>
                  <a:pt x="267889" y="256289"/>
                  <a:pt x="222061" y="256437"/>
                  <a:pt x="176234" y="256103"/>
                </a:cubicBezTo>
                <a:cubicBezTo>
                  <a:pt x="165576" y="256029"/>
                  <a:pt x="156514" y="258443"/>
                  <a:pt x="147713" y="264645"/>
                </a:cubicBezTo>
                <a:cubicBezTo>
                  <a:pt x="126359" y="279685"/>
                  <a:pt x="107196" y="296843"/>
                  <a:pt x="91338" y="317714"/>
                </a:cubicBezTo>
                <a:cubicBezTo>
                  <a:pt x="79863" y="332829"/>
                  <a:pt x="79900" y="333312"/>
                  <a:pt x="98728" y="338288"/>
                </a:cubicBezTo>
                <a:cubicBezTo>
                  <a:pt x="161230" y="354851"/>
                  <a:pt x="223993" y="352735"/>
                  <a:pt x="287274" y="342670"/>
                </a:cubicBezTo>
                <a:cubicBezTo>
                  <a:pt x="346026" y="333312"/>
                  <a:pt x="404443" y="319088"/>
                  <a:pt x="464754" y="324510"/>
                </a:cubicBezTo>
                <a:cubicBezTo>
                  <a:pt x="467390" y="324733"/>
                  <a:pt x="470844" y="325624"/>
                  <a:pt x="472367" y="322802"/>
                </a:cubicBezTo>
                <a:cubicBezTo>
                  <a:pt x="474335" y="319162"/>
                  <a:pt x="470733" y="316897"/>
                  <a:pt x="468876" y="314520"/>
                </a:cubicBezTo>
                <a:cubicBezTo>
                  <a:pt x="451013" y="291607"/>
                  <a:pt x="429436" y="272778"/>
                  <a:pt x="404294" y="258406"/>
                </a:cubicBezTo>
                <a:cubicBezTo>
                  <a:pt x="393673" y="252315"/>
                  <a:pt x="389179" y="244405"/>
                  <a:pt x="389514" y="232558"/>
                </a:cubicBezTo>
                <a:cubicBezTo>
                  <a:pt x="389885" y="219152"/>
                  <a:pt x="388882" y="205671"/>
                  <a:pt x="389774" y="192301"/>
                </a:cubicBezTo>
                <a:cubicBezTo>
                  <a:pt x="390628" y="179229"/>
                  <a:pt x="385317" y="175627"/>
                  <a:pt x="372802" y="175924"/>
                </a:cubicBezTo>
                <a:cubicBezTo>
                  <a:pt x="342275" y="176667"/>
                  <a:pt x="311711" y="176184"/>
                  <a:pt x="281147" y="176147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EF3F58-319D-43C3-B5DD-EEC8DD68CB70}"/>
              </a:ext>
            </a:extLst>
          </p:cNvPr>
          <p:cNvSpPr/>
          <p:nvPr/>
        </p:nvSpPr>
        <p:spPr>
          <a:xfrm>
            <a:off x="5703646" y="5003999"/>
            <a:ext cx="1150336" cy="1177911"/>
          </a:xfrm>
          <a:custGeom>
            <a:avLst/>
            <a:gdLst>
              <a:gd name="connsiteX0" fmla="*/ 631293 w 717830"/>
              <a:gd name="connsiteY0" fmla="*/ 705940 h 735037"/>
              <a:gd name="connsiteX1" fmla="*/ 695837 w 717830"/>
              <a:gd name="connsiteY1" fmla="*/ 705940 h 735037"/>
              <a:gd name="connsiteX2" fmla="*/ 717822 w 717830"/>
              <a:gd name="connsiteY2" fmla="*/ 720498 h 735037"/>
              <a:gd name="connsiteX3" fmla="*/ 695169 w 717830"/>
              <a:gd name="connsiteY3" fmla="*/ 735019 h 735037"/>
              <a:gd name="connsiteX4" fmla="*/ 206145 w 717830"/>
              <a:gd name="connsiteY4" fmla="*/ 735019 h 735037"/>
              <a:gd name="connsiteX5" fmla="*/ 25546 w 717830"/>
              <a:gd name="connsiteY5" fmla="*/ 734944 h 735037"/>
              <a:gd name="connsiteX6" fmla="*/ 107 w 717830"/>
              <a:gd name="connsiteY6" fmla="*/ 720610 h 735037"/>
              <a:gd name="connsiteX7" fmla="*/ 24840 w 717830"/>
              <a:gd name="connsiteY7" fmla="*/ 705940 h 735037"/>
              <a:gd name="connsiteX8" fmla="*/ 52916 w 717830"/>
              <a:gd name="connsiteY8" fmla="*/ 705940 h 735037"/>
              <a:gd name="connsiteX9" fmla="*/ 18972 w 717830"/>
              <a:gd name="connsiteY9" fmla="*/ 603775 h 735037"/>
              <a:gd name="connsiteX10" fmla="*/ 19047 w 717830"/>
              <a:gd name="connsiteY10" fmla="*/ 414821 h 735037"/>
              <a:gd name="connsiteX11" fmla="*/ 51616 w 717830"/>
              <a:gd name="connsiteY11" fmla="*/ 331968 h 735037"/>
              <a:gd name="connsiteX12" fmla="*/ 71633 w 717830"/>
              <a:gd name="connsiteY12" fmla="*/ 310762 h 735037"/>
              <a:gd name="connsiteX13" fmla="*/ 86191 w 717830"/>
              <a:gd name="connsiteY13" fmla="*/ 274256 h 735037"/>
              <a:gd name="connsiteX14" fmla="*/ 128565 w 717830"/>
              <a:gd name="connsiteY14" fmla="*/ 208338 h 735037"/>
              <a:gd name="connsiteX15" fmla="*/ 136066 w 717830"/>
              <a:gd name="connsiteY15" fmla="*/ 196528 h 735037"/>
              <a:gd name="connsiteX16" fmla="*/ 196117 w 717830"/>
              <a:gd name="connsiteY16" fmla="*/ 141788 h 735037"/>
              <a:gd name="connsiteX17" fmla="*/ 264190 w 717830"/>
              <a:gd name="connsiteY17" fmla="*/ 141676 h 735037"/>
              <a:gd name="connsiteX18" fmla="*/ 277597 w 717830"/>
              <a:gd name="connsiteY18" fmla="*/ 134100 h 735037"/>
              <a:gd name="connsiteX19" fmla="*/ 269984 w 717830"/>
              <a:gd name="connsiteY19" fmla="*/ 114491 h 735037"/>
              <a:gd name="connsiteX20" fmla="*/ 236820 w 717830"/>
              <a:gd name="connsiteY20" fmla="*/ 59046 h 735037"/>
              <a:gd name="connsiteX21" fmla="*/ 290335 w 717830"/>
              <a:gd name="connsiteY21" fmla="*/ 20051 h 735037"/>
              <a:gd name="connsiteX22" fmla="*/ 391757 w 717830"/>
              <a:gd name="connsiteY22" fmla="*/ 20051 h 735037"/>
              <a:gd name="connsiteX23" fmla="*/ 445197 w 717830"/>
              <a:gd name="connsiteY23" fmla="*/ 59008 h 735037"/>
              <a:gd name="connsiteX24" fmla="*/ 412405 w 717830"/>
              <a:gd name="connsiteY24" fmla="*/ 114529 h 735037"/>
              <a:gd name="connsiteX25" fmla="*/ 404755 w 717830"/>
              <a:gd name="connsiteY25" fmla="*/ 134100 h 735037"/>
              <a:gd name="connsiteX26" fmla="*/ 416787 w 717830"/>
              <a:gd name="connsiteY26" fmla="*/ 141750 h 735037"/>
              <a:gd name="connsiteX27" fmla="*/ 455596 w 717830"/>
              <a:gd name="connsiteY27" fmla="*/ 143050 h 735037"/>
              <a:gd name="connsiteX28" fmla="*/ 470005 w 717830"/>
              <a:gd name="connsiteY28" fmla="*/ 136031 h 735037"/>
              <a:gd name="connsiteX29" fmla="*/ 611350 w 717830"/>
              <a:gd name="connsiteY29" fmla="*/ 17080 h 735037"/>
              <a:gd name="connsiteX30" fmla="*/ 663639 w 717830"/>
              <a:gd name="connsiteY30" fmla="*/ 1557 h 735037"/>
              <a:gd name="connsiteX31" fmla="*/ 703265 w 717830"/>
              <a:gd name="connsiteY31" fmla="*/ 41814 h 735037"/>
              <a:gd name="connsiteX32" fmla="*/ 683916 w 717830"/>
              <a:gd name="connsiteY32" fmla="*/ 94994 h 735037"/>
              <a:gd name="connsiteX33" fmla="*/ 564037 w 717830"/>
              <a:gd name="connsiteY33" fmla="*/ 191923 h 735037"/>
              <a:gd name="connsiteX34" fmla="*/ 558577 w 717830"/>
              <a:gd name="connsiteY34" fmla="*/ 196194 h 735037"/>
              <a:gd name="connsiteX35" fmla="*/ 560657 w 717830"/>
              <a:gd name="connsiteY35" fmla="*/ 211308 h 735037"/>
              <a:gd name="connsiteX36" fmla="*/ 595529 w 717830"/>
              <a:gd name="connsiteY36" fmla="*/ 265158 h 735037"/>
              <a:gd name="connsiteX37" fmla="*/ 618629 w 717830"/>
              <a:gd name="connsiteY37" fmla="*/ 319452 h 735037"/>
              <a:gd name="connsiteX38" fmla="*/ 638311 w 717830"/>
              <a:gd name="connsiteY38" fmla="*/ 340955 h 735037"/>
              <a:gd name="connsiteX39" fmla="*/ 663156 w 717830"/>
              <a:gd name="connsiteY39" fmla="*/ 409956 h 735037"/>
              <a:gd name="connsiteX40" fmla="*/ 663082 w 717830"/>
              <a:gd name="connsiteY40" fmla="*/ 611389 h 735037"/>
              <a:gd name="connsiteX41" fmla="*/ 631329 w 717830"/>
              <a:gd name="connsiteY41" fmla="*/ 705977 h 735037"/>
              <a:gd name="connsiteX42" fmla="*/ 340990 w 717830"/>
              <a:gd name="connsiteY42" fmla="*/ 705940 h 735037"/>
              <a:gd name="connsiteX43" fmla="*/ 550779 w 717830"/>
              <a:gd name="connsiteY43" fmla="*/ 705940 h 735037"/>
              <a:gd name="connsiteX44" fmla="*/ 634338 w 717830"/>
              <a:gd name="connsiteY44" fmla="*/ 623013 h 735037"/>
              <a:gd name="connsiteX45" fmla="*/ 635043 w 717830"/>
              <a:gd name="connsiteY45" fmla="*/ 443825 h 735037"/>
              <a:gd name="connsiteX46" fmla="*/ 591221 w 717830"/>
              <a:gd name="connsiteY46" fmla="*/ 331262 h 735037"/>
              <a:gd name="connsiteX47" fmla="*/ 566971 w 717830"/>
              <a:gd name="connsiteY47" fmla="*/ 273922 h 735037"/>
              <a:gd name="connsiteX48" fmla="*/ 526602 w 717830"/>
              <a:gd name="connsiteY48" fmla="*/ 234408 h 735037"/>
              <a:gd name="connsiteX49" fmla="*/ 155638 w 717830"/>
              <a:gd name="connsiteY49" fmla="*/ 234408 h 735037"/>
              <a:gd name="connsiteX50" fmla="*/ 145908 w 717830"/>
              <a:gd name="connsiteY50" fmla="*/ 234556 h 735037"/>
              <a:gd name="connsiteX51" fmla="*/ 115455 w 717830"/>
              <a:gd name="connsiteY51" fmla="*/ 265789 h 735037"/>
              <a:gd name="connsiteX52" fmla="*/ 113190 w 717830"/>
              <a:gd name="connsiteY52" fmla="*/ 289223 h 735037"/>
              <a:gd name="connsiteX53" fmla="*/ 126893 w 717830"/>
              <a:gd name="connsiteY53" fmla="*/ 305749 h 735037"/>
              <a:gd name="connsiteX54" fmla="*/ 471453 w 717830"/>
              <a:gd name="connsiteY54" fmla="*/ 305749 h 735037"/>
              <a:gd name="connsiteX55" fmla="*/ 486680 w 717830"/>
              <a:gd name="connsiteY55" fmla="*/ 306343 h 735037"/>
              <a:gd name="connsiteX56" fmla="*/ 498267 w 717830"/>
              <a:gd name="connsiteY56" fmla="*/ 318375 h 735037"/>
              <a:gd name="connsiteX57" fmla="*/ 488017 w 717830"/>
              <a:gd name="connsiteY57" fmla="*/ 332896 h 735037"/>
              <a:gd name="connsiteX58" fmla="*/ 470117 w 717830"/>
              <a:gd name="connsiteY58" fmla="*/ 334307 h 735037"/>
              <a:gd name="connsiteX59" fmla="*/ 104685 w 717830"/>
              <a:gd name="connsiteY59" fmla="*/ 334419 h 735037"/>
              <a:gd name="connsiteX60" fmla="*/ 84854 w 717830"/>
              <a:gd name="connsiteY60" fmla="*/ 338504 h 735037"/>
              <a:gd name="connsiteX61" fmla="*/ 47605 w 717830"/>
              <a:gd name="connsiteY61" fmla="*/ 412853 h 735037"/>
              <a:gd name="connsiteX62" fmla="*/ 47531 w 717830"/>
              <a:gd name="connsiteY62" fmla="*/ 622641 h 735037"/>
              <a:gd name="connsiteX63" fmla="*/ 131127 w 717830"/>
              <a:gd name="connsiteY63" fmla="*/ 706200 h 735037"/>
              <a:gd name="connsiteX64" fmla="*/ 340916 w 717830"/>
              <a:gd name="connsiteY64" fmla="*/ 705866 h 735037"/>
              <a:gd name="connsiteX65" fmla="*/ 675448 w 717830"/>
              <a:gd name="connsiteY65" fmla="*/ 53884 h 735037"/>
              <a:gd name="connsiteX66" fmla="*/ 652275 w 717830"/>
              <a:gd name="connsiteY66" fmla="*/ 28927 h 735037"/>
              <a:gd name="connsiteX67" fmla="*/ 626836 w 717830"/>
              <a:gd name="connsiteY67" fmla="*/ 41294 h 735037"/>
              <a:gd name="connsiteX68" fmla="*/ 500532 w 717830"/>
              <a:gd name="connsiteY68" fmla="*/ 147618 h 735037"/>
              <a:gd name="connsiteX69" fmla="*/ 499269 w 717830"/>
              <a:gd name="connsiteY69" fmla="*/ 193780 h 735037"/>
              <a:gd name="connsiteX70" fmla="*/ 500235 w 717830"/>
              <a:gd name="connsiteY70" fmla="*/ 194745 h 735037"/>
              <a:gd name="connsiteX71" fmla="*/ 514533 w 717830"/>
              <a:gd name="connsiteY71" fmla="*/ 195562 h 735037"/>
              <a:gd name="connsiteX72" fmla="*/ 665347 w 717830"/>
              <a:gd name="connsiteY72" fmla="*/ 73195 h 735037"/>
              <a:gd name="connsiteX73" fmla="*/ 675448 w 717830"/>
              <a:gd name="connsiteY73" fmla="*/ 53921 h 735037"/>
              <a:gd name="connsiteX74" fmla="*/ 469485 w 717830"/>
              <a:gd name="connsiteY74" fmla="*/ 204364 h 735037"/>
              <a:gd name="connsiteX75" fmla="*/ 456487 w 717830"/>
              <a:gd name="connsiteY75" fmla="*/ 184347 h 735037"/>
              <a:gd name="connsiteX76" fmla="*/ 428597 w 717830"/>
              <a:gd name="connsiteY76" fmla="*/ 168712 h 735037"/>
              <a:gd name="connsiteX77" fmla="*/ 393911 w 717830"/>
              <a:gd name="connsiteY77" fmla="*/ 169455 h 735037"/>
              <a:gd name="connsiteX78" fmla="*/ 202282 w 717830"/>
              <a:gd name="connsiteY78" fmla="*/ 169083 h 735037"/>
              <a:gd name="connsiteX79" fmla="*/ 172238 w 717830"/>
              <a:gd name="connsiteY79" fmla="*/ 180782 h 735037"/>
              <a:gd name="connsiteX80" fmla="*/ 166073 w 717830"/>
              <a:gd name="connsiteY80" fmla="*/ 199350 h 735037"/>
              <a:gd name="connsiteX81" fmla="*/ 182228 w 717830"/>
              <a:gd name="connsiteY81" fmla="*/ 204067 h 735037"/>
              <a:gd name="connsiteX82" fmla="*/ 344741 w 717830"/>
              <a:gd name="connsiteY82" fmla="*/ 204178 h 735037"/>
              <a:gd name="connsiteX83" fmla="*/ 469522 w 717830"/>
              <a:gd name="connsiteY83" fmla="*/ 204401 h 735037"/>
              <a:gd name="connsiteX84" fmla="*/ 341696 w 717830"/>
              <a:gd name="connsiteY84" fmla="*/ 48944 h 735037"/>
              <a:gd name="connsiteX85" fmla="*/ 288961 w 717830"/>
              <a:gd name="connsiteY85" fmla="*/ 49018 h 735037"/>
              <a:gd name="connsiteX86" fmla="*/ 265119 w 717830"/>
              <a:gd name="connsiteY86" fmla="*/ 68330 h 735037"/>
              <a:gd name="connsiteX87" fmla="*/ 287958 w 717830"/>
              <a:gd name="connsiteY87" fmla="*/ 88793 h 735037"/>
              <a:gd name="connsiteX88" fmla="*/ 394765 w 717830"/>
              <a:gd name="connsiteY88" fmla="*/ 88793 h 735037"/>
              <a:gd name="connsiteX89" fmla="*/ 417047 w 717830"/>
              <a:gd name="connsiteY89" fmla="*/ 67884 h 735037"/>
              <a:gd name="connsiteX90" fmla="*/ 394394 w 717830"/>
              <a:gd name="connsiteY90" fmla="*/ 49056 h 735037"/>
              <a:gd name="connsiteX91" fmla="*/ 341659 w 717830"/>
              <a:gd name="connsiteY91" fmla="*/ 48944 h 735037"/>
              <a:gd name="connsiteX92" fmla="*/ 341064 w 717830"/>
              <a:gd name="connsiteY92" fmla="*/ 141713 h 735037"/>
              <a:gd name="connsiteX93" fmla="*/ 363272 w 717830"/>
              <a:gd name="connsiteY93" fmla="*/ 141788 h 735037"/>
              <a:gd name="connsiteX94" fmla="*/ 375528 w 717830"/>
              <a:gd name="connsiteY94" fmla="*/ 131092 h 735037"/>
              <a:gd name="connsiteX95" fmla="*/ 364164 w 717830"/>
              <a:gd name="connsiteY95" fmla="*/ 117685 h 735037"/>
              <a:gd name="connsiteX96" fmla="*/ 318336 w 717830"/>
              <a:gd name="connsiteY96" fmla="*/ 117685 h 735037"/>
              <a:gd name="connsiteX97" fmla="*/ 306749 w 717830"/>
              <a:gd name="connsiteY97" fmla="*/ 130869 h 735037"/>
              <a:gd name="connsiteX98" fmla="*/ 318819 w 717830"/>
              <a:gd name="connsiteY98" fmla="*/ 141788 h 735037"/>
              <a:gd name="connsiteX99" fmla="*/ 341027 w 717830"/>
              <a:gd name="connsiteY99" fmla="*/ 141713 h 73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17830" h="735037">
                <a:moveTo>
                  <a:pt x="631293" y="705940"/>
                </a:moveTo>
                <a:cubicBezTo>
                  <a:pt x="654318" y="705940"/>
                  <a:pt x="675077" y="705940"/>
                  <a:pt x="695837" y="705940"/>
                </a:cubicBezTo>
                <a:cubicBezTo>
                  <a:pt x="706532" y="705940"/>
                  <a:pt x="718194" y="706312"/>
                  <a:pt x="717822" y="720498"/>
                </a:cubicBezTo>
                <a:cubicBezTo>
                  <a:pt x="717451" y="734128"/>
                  <a:pt x="705790" y="735019"/>
                  <a:pt x="695169" y="735019"/>
                </a:cubicBezTo>
                <a:cubicBezTo>
                  <a:pt x="532173" y="735019"/>
                  <a:pt x="369140" y="735019"/>
                  <a:pt x="206145" y="735019"/>
                </a:cubicBezTo>
                <a:cubicBezTo>
                  <a:pt x="145945" y="735019"/>
                  <a:pt x="85745" y="735093"/>
                  <a:pt x="25546" y="734944"/>
                </a:cubicBezTo>
                <a:cubicBezTo>
                  <a:pt x="14627" y="734944"/>
                  <a:pt x="1778" y="736541"/>
                  <a:pt x="107" y="720610"/>
                </a:cubicBezTo>
                <a:cubicBezTo>
                  <a:pt x="-1007" y="710100"/>
                  <a:pt x="6569" y="705977"/>
                  <a:pt x="24840" y="705940"/>
                </a:cubicBezTo>
                <a:cubicBezTo>
                  <a:pt x="32973" y="705940"/>
                  <a:pt x="41106" y="705940"/>
                  <a:pt x="52916" y="705940"/>
                </a:cubicBezTo>
                <a:cubicBezTo>
                  <a:pt x="21981" y="675859"/>
                  <a:pt x="18267" y="640987"/>
                  <a:pt x="18972" y="603775"/>
                </a:cubicBezTo>
                <a:cubicBezTo>
                  <a:pt x="20198" y="540828"/>
                  <a:pt x="19938" y="477806"/>
                  <a:pt x="19047" y="414821"/>
                </a:cubicBezTo>
                <a:cubicBezTo>
                  <a:pt x="18564" y="382214"/>
                  <a:pt x="29557" y="355178"/>
                  <a:pt x="51616" y="331968"/>
                </a:cubicBezTo>
                <a:cubicBezTo>
                  <a:pt x="58301" y="324912"/>
                  <a:pt x="65208" y="318041"/>
                  <a:pt x="71633" y="310762"/>
                </a:cubicBezTo>
                <a:cubicBezTo>
                  <a:pt x="80769" y="300401"/>
                  <a:pt x="86488" y="288554"/>
                  <a:pt x="86191" y="274256"/>
                </a:cubicBezTo>
                <a:cubicBezTo>
                  <a:pt x="85522" y="242801"/>
                  <a:pt x="97629" y="219442"/>
                  <a:pt x="128565" y="208338"/>
                </a:cubicBezTo>
                <a:cubicBezTo>
                  <a:pt x="134395" y="206258"/>
                  <a:pt x="135509" y="202136"/>
                  <a:pt x="136066" y="196528"/>
                </a:cubicBezTo>
                <a:cubicBezTo>
                  <a:pt x="139297" y="163216"/>
                  <a:pt x="162694" y="142010"/>
                  <a:pt x="196117" y="141788"/>
                </a:cubicBezTo>
                <a:cubicBezTo>
                  <a:pt x="218808" y="141639"/>
                  <a:pt x="241499" y="141825"/>
                  <a:pt x="264190" y="141676"/>
                </a:cubicBezTo>
                <a:cubicBezTo>
                  <a:pt x="269909" y="141676"/>
                  <a:pt x="277522" y="143384"/>
                  <a:pt x="277597" y="134100"/>
                </a:cubicBezTo>
                <a:cubicBezTo>
                  <a:pt x="277671" y="126895"/>
                  <a:pt x="280828" y="119060"/>
                  <a:pt x="269984" y="114491"/>
                </a:cubicBezTo>
                <a:cubicBezTo>
                  <a:pt x="243579" y="103425"/>
                  <a:pt x="232029" y="82888"/>
                  <a:pt x="236820" y="59046"/>
                </a:cubicBezTo>
                <a:cubicBezTo>
                  <a:pt x="241611" y="35166"/>
                  <a:pt x="262073" y="20126"/>
                  <a:pt x="290335" y="20051"/>
                </a:cubicBezTo>
                <a:cubicBezTo>
                  <a:pt x="324130" y="19940"/>
                  <a:pt x="357962" y="19940"/>
                  <a:pt x="391757" y="20051"/>
                </a:cubicBezTo>
                <a:cubicBezTo>
                  <a:pt x="420093" y="20126"/>
                  <a:pt x="439850" y="34646"/>
                  <a:pt x="445197" y="59008"/>
                </a:cubicBezTo>
                <a:cubicBezTo>
                  <a:pt x="450434" y="82776"/>
                  <a:pt x="438884" y="103536"/>
                  <a:pt x="412405" y="114529"/>
                </a:cubicBezTo>
                <a:cubicBezTo>
                  <a:pt x="401487" y="119060"/>
                  <a:pt x="404829" y="126858"/>
                  <a:pt x="404755" y="134100"/>
                </a:cubicBezTo>
                <a:cubicBezTo>
                  <a:pt x="404680" y="142344"/>
                  <a:pt x="411217" y="141565"/>
                  <a:pt x="416787" y="141750"/>
                </a:cubicBezTo>
                <a:cubicBezTo>
                  <a:pt x="429711" y="142159"/>
                  <a:pt x="442709" y="140748"/>
                  <a:pt x="455596" y="143050"/>
                </a:cubicBezTo>
                <a:cubicBezTo>
                  <a:pt x="462020" y="144201"/>
                  <a:pt x="465809" y="139522"/>
                  <a:pt x="470005" y="136031"/>
                </a:cubicBezTo>
                <a:cubicBezTo>
                  <a:pt x="517170" y="96443"/>
                  <a:pt x="564445" y="56966"/>
                  <a:pt x="611350" y="17080"/>
                </a:cubicBezTo>
                <a:cubicBezTo>
                  <a:pt x="626724" y="4008"/>
                  <a:pt x="643436" y="-3419"/>
                  <a:pt x="663639" y="1557"/>
                </a:cubicBezTo>
                <a:cubicBezTo>
                  <a:pt x="684844" y="6756"/>
                  <a:pt x="698659" y="20423"/>
                  <a:pt x="703265" y="41814"/>
                </a:cubicBezTo>
                <a:cubicBezTo>
                  <a:pt x="707833" y="63131"/>
                  <a:pt x="700776" y="81254"/>
                  <a:pt x="683916" y="94994"/>
                </a:cubicBezTo>
                <a:cubicBezTo>
                  <a:pt x="644068" y="127453"/>
                  <a:pt x="603996" y="159613"/>
                  <a:pt x="564037" y="191923"/>
                </a:cubicBezTo>
                <a:cubicBezTo>
                  <a:pt x="562254" y="193371"/>
                  <a:pt x="560472" y="194894"/>
                  <a:pt x="558577" y="196194"/>
                </a:cubicBezTo>
                <a:cubicBezTo>
                  <a:pt x="549368" y="202656"/>
                  <a:pt x="549368" y="206369"/>
                  <a:pt x="560657" y="211308"/>
                </a:cubicBezTo>
                <a:cubicBezTo>
                  <a:pt x="583682" y="221336"/>
                  <a:pt x="595603" y="240461"/>
                  <a:pt x="595529" y="265158"/>
                </a:cubicBezTo>
                <a:cubicBezTo>
                  <a:pt x="595455" y="287180"/>
                  <a:pt x="602920" y="304635"/>
                  <a:pt x="618629" y="319452"/>
                </a:cubicBezTo>
                <a:cubicBezTo>
                  <a:pt x="625685" y="326100"/>
                  <a:pt x="632110" y="333490"/>
                  <a:pt x="638311" y="340955"/>
                </a:cubicBezTo>
                <a:cubicBezTo>
                  <a:pt x="654838" y="360935"/>
                  <a:pt x="663268" y="383774"/>
                  <a:pt x="663156" y="409956"/>
                </a:cubicBezTo>
                <a:cubicBezTo>
                  <a:pt x="662896" y="477100"/>
                  <a:pt x="663082" y="544244"/>
                  <a:pt x="663082" y="611389"/>
                </a:cubicBezTo>
                <a:cubicBezTo>
                  <a:pt x="663082" y="657290"/>
                  <a:pt x="659554" y="668172"/>
                  <a:pt x="631329" y="705977"/>
                </a:cubicBezTo>
                <a:close/>
                <a:moveTo>
                  <a:pt x="340990" y="705940"/>
                </a:moveTo>
                <a:cubicBezTo>
                  <a:pt x="410920" y="705940"/>
                  <a:pt x="480849" y="705977"/>
                  <a:pt x="550779" y="705940"/>
                </a:cubicBezTo>
                <a:cubicBezTo>
                  <a:pt x="602214" y="705903"/>
                  <a:pt x="634263" y="674151"/>
                  <a:pt x="634338" y="623013"/>
                </a:cubicBezTo>
                <a:cubicBezTo>
                  <a:pt x="634412" y="563259"/>
                  <a:pt x="632184" y="503431"/>
                  <a:pt x="635043" y="443825"/>
                </a:cubicBezTo>
                <a:cubicBezTo>
                  <a:pt x="637235" y="398443"/>
                  <a:pt x="626316" y="361343"/>
                  <a:pt x="591221" y="331262"/>
                </a:cubicBezTo>
                <a:cubicBezTo>
                  <a:pt x="574398" y="316853"/>
                  <a:pt x="567825" y="296093"/>
                  <a:pt x="566971" y="273922"/>
                </a:cubicBezTo>
                <a:cubicBezTo>
                  <a:pt x="565819" y="243024"/>
                  <a:pt x="557166" y="234408"/>
                  <a:pt x="526602" y="234408"/>
                </a:cubicBezTo>
                <a:cubicBezTo>
                  <a:pt x="402935" y="234408"/>
                  <a:pt x="279305" y="234408"/>
                  <a:pt x="155638" y="234408"/>
                </a:cubicBezTo>
                <a:cubicBezTo>
                  <a:pt x="152407" y="234408"/>
                  <a:pt x="149139" y="234334"/>
                  <a:pt x="145908" y="234556"/>
                </a:cubicBezTo>
                <a:cubicBezTo>
                  <a:pt x="127339" y="235893"/>
                  <a:pt x="116272" y="247183"/>
                  <a:pt x="115455" y="265789"/>
                </a:cubicBezTo>
                <a:cubicBezTo>
                  <a:pt x="115121" y="273662"/>
                  <a:pt x="114935" y="281461"/>
                  <a:pt x="113190" y="289223"/>
                </a:cubicBezTo>
                <a:cubicBezTo>
                  <a:pt x="109550" y="305637"/>
                  <a:pt x="109736" y="305749"/>
                  <a:pt x="126893" y="305749"/>
                </a:cubicBezTo>
                <a:cubicBezTo>
                  <a:pt x="241759" y="305749"/>
                  <a:pt x="356625" y="305749"/>
                  <a:pt x="471453" y="305749"/>
                </a:cubicBezTo>
                <a:cubicBezTo>
                  <a:pt x="476541" y="305749"/>
                  <a:pt x="481740" y="305489"/>
                  <a:pt x="486680" y="306343"/>
                </a:cubicBezTo>
                <a:cubicBezTo>
                  <a:pt x="493142" y="307457"/>
                  <a:pt x="497747" y="311505"/>
                  <a:pt x="498267" y="318375"/>
                </a:cubicBezTo>
                <a:cubicBezTo>
                  <a:pt x="498824" y="325766"/>
                  <a:pt x="495073" y="331225"/>
                  <a:pt x="488017" y="332896"/>
                </a:cubicBezTo>
                <a:cubicBezTo>
                  <a:pt x="482260" y="334270"/>
                  <a:pt x="476096" y="334307"/>
                  <a:pt x="470117" y="334307"/>
                </a:cubicBezTo>
                <a:cubicBezTo>
                  <a:pt x="348306" y="334382"/>
                  <a:pt x="226496" y="334344"/>
                  <a:pt x="104685" y="334419"/>
                </a:cubicBezTo>
                <a:cubicBezTo>
                  <a:pt x="97852" y="334419"/>
                  <a:pt x="90499" y="333045"/>
                  <a:pt x="84854" y="338504"/>
                </a:cubicBezTo>
                <a:cubicBezTo>
                  <a:pt x="63723" y="358892"/>
                  <a:pt x="47123" y="380803"/>
                  <a:pt x="47605" y="412853"/>
                </a:cubicBezTo>
                <a:cubicBezTo>
                  <a:pt x="48608" y="482782"/>
                  <a:pt x="49091" y="552749"/>
                  <a:pt x="47531" y="622641"/>
                </a:cubicBezTo>
                <a:cubicBezTo>
                  <a:pt x="46380" y="674336"/>
                  <a:pt x="87194" y="706980"/>
                  <a:pt x="131127" y="706200"/>
                </a:cubicBezTo>
                <a:cubicBezTo>
                  <a:pt x="201020" y="704938"/>
                  <a:pt x="270986" y="705866"/>
                  <a:pt x="340916" y="705866"/>
                </a:cubicBezTo>
                <a:close/>
                <a:moveTo>
                  <a:pt x="675448" y="53884"/>
                </a:moveTo>
                <a:cubicBezTo>
                  <a:pt x="675523" y="38843"/>
                  <a:pt x="666276" y="29521"/>
                  <a:pt x="652275" y="28927"/>
                </a:cubicBezTo>
                <a:cubicBezTo>
                  <a:pt x="641394" y="28444"/>
                  <a:pt x="634301" y="34981"/>
                  <a:pt x="626836" y="41294"/>
                </a:cubicBezTo>
                <a:cubicBezTo>
                  <a:pt x="584796" y="76797"/>
                  <a:pt x="542868" y="112449"/>
                  <a:pt x="500532" y="147618"/>
                </a:cubicBezTo>
                <a:cubicBezTo>
                  <a:pt x="476133" y="167895"/>
                  <a:pt x="475687" y="171720"/>
                  <a:pt x="499269" y="193780"/>
                </a:cubicBezTo>
                <a:cubicBezTo>
                  <a:pt x="499603" y="194077"/>
                  <a:pt x="499938" y="194411"/>
                  <a:pt x="500235" y="194745"/>
                </a:cubicBezTo>
                <a:cubicBezTo>
                  <a:pt x="504728" y="199870"/>
                  <a:pt x="509111" y="199982"/>
                  <a:pt x="514533" y="195562"/>
                </a:cubicBezTo>
                <a:cubicBezTo>
                  <a:pt x="564742" y="154674"/>
                  <a:pt x="615100" y="114009"/>
                  <a:pt x="665347" y="73195"/>
                </a:cubicBezTo>
                <a:cubicBezTo>
                  <a:pt x="671698" y="68033"/>
                  <a:pt x="676080" y="61682"/>
                  <a:pt x="675448" y="53921"/>
                </a:cubicBezTo>
                <a:close/>
                <a:moveTo>
                  <a:pt x="469485" y="204364"/>
                </a:moveTo>
                <a:cubicBezTo>
                  <a:pt x="464360" y="196602"/>
                  <a:pt x="459532" y="190883"/>
                  <a:pt x="456487" y="184347"/>
                </a:cubicBezTo>
                <a:cubicBezTo>
                  <a:pt x="450805" y="172017"/>
                  <a:pt x="441669" y="167746"/>
                  <a:pt x="428597" y="168712"/>
                </a:cubicBezTo>
                <a:cubicBezTo>
                  <a:pt x="417084" y="169566"/>
                  <a:pt x="405498" y="169455"/>
                  <a:pt x="393911" y="169455"/>
                </a:cubicBezTo>
                <a:cubicBezTo>
                  <a:pt x="330035" y="169343"/>
                  <a:pt x="266158" y="169046"/>
                  <a:pt x="202282" y="169083"/>
                </a:cubicBezTo>
                <a:cubicBezTo>
                  <a:pt x="190992" y="169083"/>
                  <a:pt x="180223" y="171386"/>
                  <a:pt x="172238" y="180782"/>
                </a:cubicBezTo>
                <a:cubicBezTo>
                  <a:pt x="167559" y="186278"/>
                  <a:pt x="162879" y="192071"/>
                  <a:pt x="166073" y="199350"/>
                </a:cubicBezTo>
                <a:cubicBezTo>
                  <a:pt x="169119" y="206295"/>
                  <a:pt x="176509" y="204067"/>
                  <a:pt x="182228" y="204067"/>
                </a:cubicBezTo>
                <a:cubicBezTo>
                  <a:pt x="236411" y="204215"/>
                  <a:pt x="290558" y="204067"/>
                  <a:pt x="344741" y="204178"/>
                </a:cubicBezTo>
                <a:cubicBezTo>
                  <a:pt x="385406" y="204253"/>
                  <a:pt x="426072" y="207112"/>
                  <a:pt x="469522" y="204401"/>
                </a:cubicBezTo>
                <a:close/>
                <a:moveTo>
                  <a:pt x="341696" y="48944"/>
                </a:moveTo>
                <a:cubicBezTo>
                  <a:pt x="324130" y="48944"/>
                  <a:pt x="306564" y="48759"/>
                  <a:pt x="288961" y="49018"/>
                </a:cubicBezTo>
                <a:cubicBezTo>
                  <a:pt x="273734" y="49241"/>
                  <a:pt x="265453" y="56186"/>
                  <a:pt x="265119" y="68330"/>
                </a:cubicBezTo>
                <a:cubicBezTo>
                  <a:pt x="264784" y="80474"/>
                  <a:pt x="273066" y="88644"/>
                  <a:pt x="287958" y="88793"/>
                </a:cubicBezTo>
                <a:cubicBezTo>
                  <a:pt x="323573" y="89201"/>
                  <a:pt x="359187" y="89238"/>
                  <a:pt x="394765" y="88793"/>
                </a:cubicBezTo>
                <a:cubicBezTo>
                  <a:pt x="409508" y="88607"/>
                  <a:pt x="417530" y="80288"/>
                  <a:pt x="417047" y="67884"/>
                </a:cubicBezTo>
                <a:cubicBezTo>
                  <a:pt x="416602" y="55963"/>
                  <a:pt x="408989" y="49316"/>
                  <a:pt x="394394" y="49056"/>
                </a:cubicBezTo>
                <a:cubicBezTo>
                  <a:pt x="376827" y="48721"/>
                  <a:pt x="359262" y="48981"/>
                  <a:pt x="341659" y="48944"/>
                </a:cubicBezTo>
                <a:close/>
                <a:moveTo>
                  <a:pt x="341064" y="141713"/>
                </a:moveTo>
                <a:cubicBezTo>
                  <a:pt x="348455" y="141713"/>
                  <a:pt x="355882" y="141490"/>
                  <a:pt x="363272" y="141788"/>
                </a:cubicBezTo>
                <a:cubicBezTo>
                  <a:pt x="370997" y="142122"/>
                  <a:pt x="375602" y="140005"/>
                  <a:pt x="375528" y="131092"/>
                </a:cubicBezTo>
                <a:cubicBezTo>
                  <a:pt x="375453" y="122996"/>
                  <a:pt x="373782" y="117537"/>
                  <a:pt x="364164" y="117685"/>
                </a:cubicBezTo>
                <a:cubicBezTo>
                  <a:pt x="348900" y="117945"/>
                  <a:pt x="333600" y="117945"/>
                  <a:pt x="318336" y="117685"/>
                </a:cubicBezTo>
                <a:cubicBezTo>
                  <a:pt x="308866" y="117537"/>
                  <a:pt x="306787" y="122588"/>
                  <a:pt x="306749" y="130869"/>
                </a:cubicBezTo>
                <a:cubicBezTo>
                  <a:pt x="306749" y="139596"/>
                  <a:pt x="310946" y="142159"/>
                  <a:pt x="318819" y="141788"/>
                </a:cubicBezTo>
                <a:cubicBezTo>
                  <a:pt x="326210" y="141453"/>
                  <a:pt x="333637" y="141713"/>
                  <a:pt x="341027" y="1417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F39C507-521B-442F-905B-763C98D0DA2C}"/>
              </a:ext>
            </a:extLst>
          </p:cNvPr>
          <p:cNvSpPr/>
          <p:nvPr/>
        </p:nvSpPr>
        <p:spPr>
          <a:xfrm>
            <a:off x="7377645" y="1665056"/>
            <a:ext cx="1197033" cy="1060880"/>
          </a:xfrm>
          <a:custGeom>
            <a:avLst/>
            <a:gdLst>
              <a:gd name="connsiteX0" fmla="*/ 54395 w 746970"/>
              <a:gd name="connsiteY0" fmla="*/ 633121 h 662008"/>
              <a:gd name="connsiteX1" fmla="*/ 55286 w 746970"/>
              <a:gd name="connsiteY1" fmla="*/ 511200 h 662008"/>
              <a:gd name="connsiteX2" fmla="*/ 109767 w 746970"/>
              <a:gd name="connsiteY2" fmla="*/ 315040 h 662008"/>
              <a:gd name="connsiteX3" fmla="*/ 105867 w 746970"/>
              <a:gd name="connsiteY3" fmla="*/ 259149 h 662008"/>
              <a:gd name="connsiteX4" fmla="*/ 144712 w 746970"/>
              <a:gd name="connsiteY4" fmla="*/ 166194 h 662008"/>
              <a:gd name="connsiteX5" fmla="*/ 194031 w 746970"/>
              <a:gd name="connsiteY5" fmla="*/ 98233 h 662008"/>
              <a:gd name="connsiteX6" fmla="*/ 308488 w 746970"/>
              <a:gd name="connsiteY6" fmla="*/ 17311 h 662008"/>
              <a:gd name="connsiteX7" fmla="*/ 432230 w 746970"/>
              <a:gd name="connsiteY7" fmla="*/ 9177 h 662008"/>
              <a:gd name="connsiteX8" fmla="*/ 490609 w 746970"/>
              <a:gd name="connsiteY8" fmla="*/ 1230 h 662008"/>
              <a:gd name="connsiteX9" fmla="*/ 540745 w 746970"/>
              <a:gd name="connsiteY9" fmla="*/ 43418 h 662008"/>
              <a:gd name="connsiteX10" fmla="*/ 577994 w 746970"/>
              <a:gd name="connsiteY10" fmla="*/ 102726 h 662008"/>
              <a:gd name="connsiteX11" fmla="*/ 610860 w 746970"/>
              <a:gd name="connsiteY11" fmla="*/ 166454 h 662008"/>
              <a:gd name="connsiteX12" fmla="*/ 619847 w 746970"/>
              <a:gd name="connsiteY12" fmla="*/ 178189 h 662008"/>
              <a:gd name="connsiteX13" fmla="*/ 641536 w 746970"/>
              <a:gd name="connsiteY13" fmla="*/ 256772 h 662008"/>
              <a:gd name="connsiteX14" fmla="*/ 639976 w 746970"/>
              <a:gd name="connsiteY14" fmla="*/ 333238 h 662008"/>
              <a:gd name="connsiteX15" fmla="*/ 693156 w 746970"/>
              <a:gd name="connsiteY15" fmla="*/ 514022 h 662008"/>
              <a:gd name="connsiteX16" fmla="*/ 707417 w 746970"/>
              <a:gd name="connsiteY16" fmla="*/ 589856 h 662008"/>
              <a:gd name="connsiteX17" fmla="*/ 692897 w 746970"/>
              <a:gd name="connsiteY17" fmla="*/ 631153 h 662008"/>
              <a:gd name="connsiteX18" fmla="*/ 727768 w 746970"/>
              <a:gd name="connsiteY18" fmla="*/ 632861 h 662008"/>
              <a:gd name="connsiteX19" fmla="*/ 746968 w 746970"/>
              <a:gd name="connsiteY19" fmla="*/ 647642 h 662008"/>
              <a:gd name="connsiteX20" fmla="*/ 728363 w 746970"/>
              <a:gd name="connsiteY20" fmla="*/ 661866 h 662008"/>
              <a:gd name="connsiteX21" fmla="*/ 717259 w 746970"/>
              <a:gd name="connsiteY21" fmla="*/ 661977 h 662008"/>
              <a:gd name="connsiteX22" fmla="*/ 29661 w 746970"/>
              <a:gd name="connsiteY22" fmla="*/ 661977 h 662008"/>
              <a:gd name="connsiteX23" fmla="*/ 14435 w 746970"/>
              <a:gd name="connsiteY23" fmla="*/ 661457 h 662008"/>
              <a:gd name="connsiteX24" fmla="*/ 63 w 746970"/>
              <a:gd name="connsiteY24" fmla="*/ 646082 h 662008"/>
              <a:gd name="connsiteX25" fmla="*/ 15289 w 746970"/>
              <a:gd name="connsiteY25" fmla="*/ 633084 h 662008"/>
              <a:gd name="connsiteX26" fmla="*/ 54358 w 746970"/>
              <a:gd name="connsiteY26" fmla="*/ 633010 h 662008"/>
              <a:gd name="connsiteX27" fmla="*/ 373441 w 746970"/>
              <a:gd name="connsiteY27" fmla="*/ 586254 h 662008"/>
              <a:gd name="connsiteX28" fmla="*/ 467881 w 746970"/>
              <a:gd name="connsiteY28" fmla="*/ 586068 h 662008"/>
              <a:gd name="connsiteX29" fmla="*/ 606961 w 746970"/>
              <a:gd name="connsiteY29" fmla="*/ 624914 h 662008"/>
              <a:gd name="connsiteX30" fmla="*/ 654237 w 746970"/>
              <a:gd name="connsiteY30" fmla="*/ 627216 h 662008"/>
              <a:gd name="connsiteX31" fmla="*/ 678747 w 746970"/>
              <a:gd name="connsiteY31" fmla="*/ 584991 h 662008"/>
              <a:gd name="connsiteX32" fmla="*/ 665898 w 746970"/>
              <a:gd name="connsiteY32" fmla="*/ 522898 h 662008"/>
              <a:gd name="connsiteX33" fmla="*/ 608743 w 746970"/>
              <a:gd name="connsiteY33" fmla="*/ 316043 h 662008"/>
              <a:gd name="connsiteX34" fmla="*/ 597751 w 746970"/>
              <a:gd name="connsiteY34" fmla="*/ 309024 h 662008"/>
              <a:gd name="connsiteX35" fmla="*/ 563882 w 746970"/>
              <a:gd name="connsiteY35" fmla="*/ 315337 h 662008"/>
              <a:gd name="connsiteX36" fmla="*/ 181887 w 746970"/>
              <a:gd name="connsiteY36" fmla="*/ 315189 h 662008"/>
              <a:gd name="connsiteX37" fmla="*/ 163987 w 746970"/>
              <a:gd name="connsiteY37" fmla="*/ 313703 h 662008"/>
              <a:gd name="connsiteX38" fmla="*/ 140962 w 746970"/>
              <a:gd name="connsiteY38" fmla="*/ 308764 h 662008"/>
              <a:gd name="connsiteX39" fmla="*/ 136468 w 746970"/>
              <a:gd name="connsiteY39" fmla="*/ 332606 h 662008"/>
              <a:gd name="connsiteX40" fmla="*/ 80242 w 746970"/>
              <a:gd name="connsiteY40" fmla="*/ 525460 h 662008"/>
              <a:gd name="connsiteX41" fmla="*/ 69324 w 746970"/>
              <a:gd name="connsiteY41" fmla="*/ 565531 h 662008"/>
              <a:gd name="connsiteX42" fmla="*/ 69473 w 746970"/>
              <a:gd name="connsiteY42" fmla="*/ 597321 h 662008"/>
              <a:gd name="connsiteX43" fmla="*/ 142336 w 746970"/>
              <a:gd name="connsiteY43" fmla="*/ 623763 h 662008"/>
              <a:gd name="connsiteX44" fmla="*/ 271982 w 746970"/>
              <a:gd name="connsiteY44" fmla="*/ 586105 h 662008"/>
              <a:gd name="connsiteX45" fmla="*/ 373404 w 746970"/>
              <a:gd name="connsiteY45" fmla="*/ 586254 h 662008"/>
              <a:gd name="connsiteX46" fmla="*/ 371993 w 746970"/>
              <a:gd name="connsiteY46" fmla="*/ 286482 h 662008"/>
              <a:gd name="connsiteX47" fmla="*/ 566444 w 746970"/>
              <a:gd name="connsiteY47" fmla="*/ 286333 h 662008"/>
              <a:gd name="connsiteX48" fmla="*/ 616913 w 746970"/>
              <a:gd name="connsiteY48" fmla="*/ 234749 h 662008"/>
              <a:gd name="connsiteX49" fmla="*/ 564884 w 746970"/>
              <a:gd name="connsiteY49" fmla="*/ 185691 h 662008"/>
              <a:gd name="connsiteX50" fmla="*/ 221810 w 746970"/>
              <a:gd name="connsiteY50" fmla="*/ 186174 h 662008"/>
              <a:gd name="connsiteX51" fmla="*/ 177356 w 746970"/>
              <a:gd name="connsiteY51" fmla="*/ 186434 h 662008"/>
              <a:gd name="connsiteX52" fmla="*/ 138474 w 746970"/>
              <a:gd name="connsiteY52" fmla="*/ 209385 h 662008"/>
              <a:gd name="connsiteX53" fmla="*/ 181664 w 746970"/>
              <a:gd name="connsiteY53" fmla="*/ 286259 h 662008"/>
              <a:gd name="connsiteX54" fmla="*/ 371956 w 746970"/>
              <a:gd name="connsiteY54" fmla="*/ 286407 h 662008"/>
              <a:gd name="connsiteX55" fmla="*/ 389225 w 746970"/>
              <a:gd name="connsiteY55" fmla="*/ 157690 h 662008"/>
              <a:gd name="connsiteX56" fmla="*/ 550252 w 746970"/>
              <a:gd name="connsiteY56" fmla="*/ 157541 h 662008"/>
              <a:gd name="connsiteX57" fmla="*/ 577511 w 746970"/>
              <a:gd name="connsiteY57" fmla="*/ 155127 h 662008"/>
              <a:gd name="connsiteX58" fmla="*/ 562136 w 746970"/>
              <a:gd name="connsiteY58" fmla="*/ 127943 h 662008"/>
              <a:gd name="connsiteX59" fmla="*/ 512818 w 746970"/>
              <a:gd name="connsiteY59" fmla="*/ 50214 h 662008"/>
              <a:gd name="connsiteX60" fmla="*/ 481771 w 746970"/>
              <a:gd name="connsiteY60" fmla="*/ 28860 h 662008"/>
              <a:gd name="connsiteX61" fmla="*/ 433195 w 746970"/>
              <a:gd name="connsiteY61" fmla="*/ 38850 h 662008"/>
              <a:gd name="connsiteX62" fmla="*/ 327020 w 746970"/>
              <a:gd name="connsiteY62" fmla="*/ 49249 h 662008"/>
              <a:gd name="connsiteX63" fmla="*/ 276402 w 746970"/>
              <a:gd name="connsiteY63" fmla="*/ 44049 h 662008"/>
              <a:gd name="connsiteX64" fmla="*/ 222441 w 746970"/>
              <a:gd name="connsiteY64" fmla="*/ 103135 h 662008"/>
              <a:gd name="connsiteX65" fmla="*/ 205804 w 746970"/>
              <a:gd name="connsiteY65" fmla="*/ 145397 h 662008"/>
              <a:gd name="connsiteX66" fmla="*/ 201570 w 746970"/>
              <a:gd name="connsiteY66" fmla="*/ 155090 h 662008"/>
              <a:gd name="connsiteX67" fmla="*/ 212897 w 746970"/>
              <a:gd name="connsiteY67" fmla="*/ 157541 h 662008"/>
              <a:gd name="connsiteX68" fmla="*/ 389225 w 746970"/>
              <a:gd name="connsiteY68" fmla="*/ 157652 h 662008"/>
              <a:gd name="connsiteX69" fmla="*/ 183967 w 746970"/>
              <a:gd name="connsiteY69" fmla="*/ 631933 h 662008"/>
              <a:gd name="connsiteX70" fmla="*/ 562879 w 746970"/>
              <a:gd name="connsiteY70" fmla="*/ 631933 h 662008"/>
              <a:gd name="connsiteX71" fmla="*/ 496886 w 746970"/>
              <a:gd name="connsiteY71" fmla="*/ 615444 h 662008"/>
              <a:gd name="connsiteX72" fmla="*/ 249625 w 746970"/>
              <a:gd name="connsiteY72" fmla="*/ 615444 h 662008"/>
              <a:gd name="connsiteX73" fmla="*/ 183967 w 746970"/>
              <a:gd name="connsiteY73" fmla="*/ 631933 h 6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46970" h="662008">
                <a:moveTo>
                  <a:pt x="54395" y="633121"/>
                </a:moveTo>
                <a:cubicBezTo>
                  <a:pt x="29178" y="590673"/>
                  <a:pt x="40357" y="550825"/>
                  <a:pt x="55286" y="511200"/>
                </a:cubicBezTo>
                <a:cubicBezTo>
                  <a:pt x="79314" y="447435"/>
                  <a:pt x="100854" y="383002"/>
                  <a:pt x="109767" y="315040"/>
                </a:cubicBezTo>
                <a:cubicBezTo>
                  <a:pt x="112255" y="296137"/>
                  <a:pt x="112700" y="278014"/>
                  <a:pt x="105867" y="259149"/>
                </a:cubicBezTo>
                <a:cubicBezTo>
                  <a:pt x="93055" y="223794"/>
                  <a:pt x="110732" y="182312"/>
                  <a:pt x="144712" y="166194"/>
                </a:cubicBezTo>
                <a:cubicBezTo>
                  <a:pt x="173977" y="152305"/>
                  <a:pt x="188312" y="127200"/>
                  <a:pt x="194031" y="98233"/>
                </a:cubicBezTo>
                <a:cubicBezTo>
                  <a:pt x="204950" y="43047"/>
                  <a:pt x="253674" y="6689"/>
                  <a:pt x="308488" y="17311"/>
                </a:cubicBezTo>
                <a:cubicBezTo>
                  <a:pt x="350639" y="25481"/>
                  <a:pt x="391565" y="27226"/>
                  <a:pt x="432230" y="9177"/>
                </a:cubicBezTo>
                <a:cubicBezTo>
                  <a:pt x="450204" y="1193"/>
                  <a:pt x="470147" y="-1964"/>
                  <a:pt x="490609" y="1230"/>
                </a:cubicBezTo>
                <a:cubicBezTo>
                  <a:pt x="516197" y="5241"/>
                  <a:pt x="533503" y="19427"/>
                  <a:pt x="540745" y="43418"/>
                </a:cubicBezTo>
                <a:cubicBezTo>
                  <a:pt x="547875" y="67000"/>
                  <a:pt x="562210" y="85086"/>
                  <a:pt x="577994" y="102726"/>
                </a:cubicBezTo>
                <a:cubicBezTo>
                  <a:pt x="594408" y="121109"/>
                  <a:pt x="610860" y="139492"/>
                  <a:pt x="610860" y="166454"/>
                </a:cubicBezTo>
                <a:cubicBezTo>
                  <a:pt x="610860" y="172247"/>
                  <a:pt x="616282" y="174698"/>
                  <a:pt x="619847" y="178189"/>
                </a:cubicBezTo>
                <a:cubicBezTo>
                  <a:pt x="642279" y="200212"/>
                  <a:pt x="651526" y="227508"/>
                  <a:pt x="641536" y="256772"/>
                </a:cubicBezTo>
                <a:cubicBezTo>
                  <a:pt x="632586" y="282991"/>
                  <a:pt x="635705" y="307836"/>
                  <a:pt x="639976" y="333238"/>
                </a:cubicBezTo>
                <a:cubicBezTo>
                  <a:pt x="650411" y="395591"/>
                  <a:pt x="670020" y="455345"/>
                  <a:pt x="693156" y="514022"/>
                </a:cubicBezTo>
                <a:cubicBezTo>
                  <a:pt x="702775" y="538384"/>
                  <a:pt x="708494" y="563489"/>
                  <a:pt x="707417" y="589856"/>
                </a:cubicBezTo>
                <a:cubicBezTo>
                  <a:pt x="706823" y="604563"/>
                  <a:pt x="701290" y="617709"/>
                  <a:pt x="692897" y="631153"/>
                </a:cubicBezTo>
                <a:cubicBezTo>
                  <a:pt x="705152" y="634495"/>
                  <a:pt x="716553" y="632453"/>
                  <a:pt x="727768" y="632861"/>
                </a:cubicBezTo>
                <a:cubicBezTo>
                  <a:pt x="737981" y="633233"/>
                  <a:pt x="747117" y="635350"/>
                  <a:pt x="746968" y="647642"/>
                </a:cubicBezTo>
                <a:cubicBezTo>
                  <a:pt x="746820" y="659117"/>
                  <a:pt x="737758" y="661309"/>
                  <a:pt x="728363" y="661866"/>
                </a:cubicBezTo>
                <a:cubicBezTo>
                  <a:pt x="724686" y="662088"/>
                  <a:pt x="720972" y="661977"/>
                  <a:pt x="717259" y="661977"/>
                </a:cubicBezTo>
                <a:cubicBezTo>
                  <a:pt x="488047" y="661977"/>
                  <a:pt x="258873" y="661977"/>
                  <a:pt x="29661" y="661977"/>
                </a:cubicBezTo>
                <a:cubicBezTo>
                  <a:pt x="24573" y="661977"/>
                  <a:pt x="19411" y="662200"/>
                  <a:pt x="14435" y="661457"/>
                </a:cubicBezTo>
                <a:cubicBezTo>
                  <a:pt x="5856" y="660157"/>
                  <a:pt x="-717" y="656035"/>
                  <a:pt x="63" y="646082"/>
                </a:cubicBezTo>
                <a:cubicBezTo>
                  <a:pt x="769" y="637058"/>
                  <a:pt x="7045" y="633307"/>
                  <a:pt x="15289" y="633084"/>
                </a:cubicBezTo>
                <a:cubicBezTo>
                  <a:pt x="27619" y="632750"/>
                  <a:pt x="39948" y="633010"/>
                  <a:pt x="54358" y="633010"/>
                </a:cubicBezTo>
                <a:close/>
                <a:moveTo>
                  <a:pt x="373441" y="586254"/>
                </a:moveTo>
                <a:cubicBezTo>
                  <a:pt x="404934" y="586254"/>
                  <a:pt x="436426" y="587034"/>
                  <a:pt x="467881" y="586068"/>
                </a:cubicBezTo>
                <a:cubicBezTo>
                  <a:pt x="518462" y="584509"/>
                  <a:pt x="565144" y="595093"/>
                  <a:pt x="606961" y="624914"/>
                </a:cubicBezTo>
                <a:cubicBezTo>
                  <a:pt x="621630" y="635350"/>
                  <a:pt x="638230" y="636389"/>
                  <a:pt x="654237" y="627216"/>
                </a:cubicBezTo>
                <a:cubicBezTo>
                  <a:pt x="670317" y="618006"/>
                  <a:pt x="678525" y="603931"/>
                  <a:pt x="678747" y="584991"/>
                </a:cubicBezTo>
                <a:cubicBezTo>
                  <a:pt x="679007" y="563266"/>
                  <a:pt x="673585" y="542952"/>
                  <a:pt x="665898" y="522898"/>
                </a:cubicBezTo>
                <a:cubicBezTo>
                  <a:pt x="640236" y="455791"/>
                  <a:pt x="617322" y="387867"/>
                  <a:pt x="608743" y="316043"/>
                </a:cubicBezTo>
                <a:cubicBezTo>
                  <a:pt x="607852" y="308504"/>
                  <a:pt x="604844" y="306239"/>
                  <a:pt x="597751" y="309024"/>
                </a:cubicBezTo>
                <a:cubicBezTo>
                  <a:pt x="586907" y="313295"/>
                  <a:pt x="575691" y="315337"/>
                  <a:pt x="563882" y="315337"/>
                </a:cubicBezTo>
                <a:cubicBezTo>
                  <a:pt x="436538" y="315152"/>
                  <a:pt x="309194" y="315263"/>
                  <a:pt x="181887" y="315189"/>
                </a:cubicBezTo>
                <a:cubicBezTo>
                  <a:pt x="175908" y="315189"/>
                  <a:pt x="169966" y="314149"/>
                  <a:pt x="163987" y="313703"/>
                </a:cubicBezTo>
                <a:cubicBezTo>
                  <a:pt x="155854" y="313109"/>
                  <a:pt x="147646" y="303713"/>
                  <a:pt x="140962" y="308764"/>
                </a:cubicBezTo>
                <a:cubicBezTo>
                  <a:pt x="134686" y="313518"/>
                  <a:pt x="137879" y="324473"/>
                  <a:pt x="136468" y="332606"/>
                </a:cubicBezTo>
                <a:cubicBezTo>
                  <a:pt x="125179" y="399082"/>
                  <a:pt x="104716" y="462847"/>
                  <a:pt x="80242" y="525460"/>
                </a:cubicBezTo>
                <a:cubicBezTo>
                  <a:pt x="75154" y="538495"/>
                  <a:pt x="71181" y="551716"/>
                  <a:pt x="69324" y="565531"/>
                </a:cubicBezTo>
                <a:cubicBezTo>
                  <a:pt x="67913" y="576116"/>
                  <a:pt x="67059" y="586885"/>
                  <a:pt x="69473" y="597321"/>
                </a:cubicBezTo>
                <a:cubicBezTo>
                  <a:pt x="76863" y="629482"/>
                  <a:pt x="114000" y="643594"/>
                  <a:pt x="142336" y="623763"/>
                </a:cubicBezTo>
                <a:cubicBezTo>
                  <a:pt x="181553" y="596355"/>
                  <a:pt x="224744" y="585288"/>
                  <a:pt x="271982" y="586105"/>
                </a:cubicBezTo>
                <a:cubicBezTo>
                  <a:pt x="305777" y="586700"/>
                  <a:pt x="339572" y="586217"/>
                  <a:pt x="373404" y="586254"/>
                </a:cubicBezTo>
                <a:close/>
                <a:moveTo>
                  <a:pt x="371993" y="286482"/>
                </a:moveTo>
                <a:cubicBezTo>
                  <a:pt x="436798" y="286482"/>
                  <a:pt x="501640" y="286816"/>
                  <a:pt x="566444" y="286333"/>
                </a:cubicBezTo>
                <a:cubicBezTo>
                  <a:pt x="596042" y="286110"/>
                  <a:pt x="617433" y="263494"/>
                  <a:pt x="616913" y="234749"/>
                </a:cubicBezTo>
                <a:cubicBezTo>
                  <a:pt x="616468" y="207788"/>
                  <a:pt x="593183" y="185691"/>
                  <a:pt x="564884" y="185691"/>
                </a:cubicBezTo>
                <a:cubicBezTo>
                  <a:pt x="450539" y="185802"/>
                  <a:pt x="336193" y="186025"/>
                  <a:pt x="221810" y="186174"/>
                </a:cubicBezTo>
                <a:cubicBezTo>
                  <a:pt x="206992" y="186174"/>
                  <a:pt x="192174" y="185914"/>
                  <a:pt x="177356" y="186434"/>
                </a:cubicBezTo>
                <a:cubicBezTo>
                  <a:pt x="160422" y="187028"/>
                  <a:pt x="147164" y="194827"/>
                  <a:pt x="138474" y="209385"/>
                </a:cubicBezTo>
                <a:cubicBezTo>
                  <a:pt x="117454" y="244665"/>
                  <a:pt x="140293" y="285887"/>
                  <a:pt x="181664" y="286259"/>
                </a:cubicBezTo>
                <a:cubicBezTo>
                  <a:pt x="245095" y="286816"/>
                  <a:pt x="308526" y="286407"/>
                  <a:pt x="371956" y="286407"/>
                </a:cubicBezTo>
                <a:close/>
                <a:moveTo>
                  <a:pt x="389225" y="157690"/>
                </a:moveTo>
                <a:cubicBezTo>
                  <a:pt x="442888" y="157690"/>
                  <a:pt x="496588" y="157838"/>
                  <a:pt x="550252" y="157541"/>
                </a:cubicBezTo>
                <a:cubicBezTo>
                  <a:pt x="559722" y="157504"/>
                  <a:pt x="574651" y="162035"/>
                  <a:pt x="577511" y="155127"/>
                </a:cubicBezTo>
                <a:cubicBezTo>
                  <a:pt x="581782" y="144766"/>
                  <a:pt x="569378" y="135741"/>
                  <a:pt x="562136" y="127943"/>
                </a:cubicBezTo>
                <a:cubicBezTo>
                  <a:pt x="540856" y="104992"/>
                  <a:pt x="521954" y="81001"/>
                  <a:pt x="512818" y="50214"/>
                </a:cubicBezTo>
                <a:cubicBezTo>
                  <a:pt x="508584" y="35879"/>
                  <a:pt x="496552" y="29603"/>
                  <a:pt x="481771" y="28860"/>
                </a:cubicBezTo>
                <a:cubicBezTo>
                  <a:pt x="464725" y="28006"/>
                  <a:pt x="448607" y="32537"/>
                  <a:pt x="433195" y="38850"/>
                </a:cubicBezTo>
                <a:cubicBezTo>
                  <a:pt x="398732" y="52999"/>
                  <a:pt x="363563" y="55191"/>
                  <a:pt x="327020" y="49249"/>
                </a:cubicBezTo>
                <a:cubicBezTo>
                  <a:pt x="310345" y="46538"/>
                  <a:pt x="293373" y="39184"/>
                  <a:pt x="276402" y="44049"/>
                </a:cubicBezTo>
                <a:cubicBezTo>
                  <a:pt x="246840" y="52554"/>
                  <a:pt x="228086" y="72608"/>
                  <a:pt x="222441" y="103135"/>
                </a:cubicBezTo>
                <a:cubicBezTo>
                  <a:pt x="219619" y="118510"/>
                  <a:pt x="213863" y="132288"/>
                  <a:pt x="205804" y="145397"/>
                </a:cubicBezTo>
                <a:cubicBezTo>
                  <a:pt x="203910" y="148442"/>
                  <a:pt x="199973" y="151599"/>
                  <a:pt x="201570" y="155090"/>
                </a:cubicBezTo>
                <a:cubicBezTo>
                  <a:pt x="203687" y="159732"/>
                  <a:pt x="208997" y="157541"/>
                  <a:pt x="212897" y="157541"/>
                </a:cubicBezTo>
                <a:cubicBezTo>
                  <a:pt x="271685" y="157690"/>
                  <a:pt x="330436" y="157652"/>
                  <a:pt x="389225" y="157652"/>
                </a:cubicBezTo>
                <a:close/>
                <a:moveTo>
                  <a:pt x="183967" y="631933"/>
                </a:moveTo>
                <a:lnTo>
                  <a:pt x="562879" y="631933"/>
                </a:lnTo>
                <a:cubicBezTo>
                  <a:pt x="539854" y="620977"/>
                  <a:pt x="518834" y="615518"/>
                  <a:pt x="496886" y="615444"/>
                </a:cubicBezTo>
                <a:cubicBezTo>
                  <a:pt x="414478" y="615147"/>
                  <a:pt x="332033" y="615110"/>
                  <a:pt x="249625" y="615444"/>
                </a:cubicBezTo>
                <a:cubicBezTo>
                  <a:pt x="227715" y="615518"/>
                  <a:pt x="206806" y="621089"/>
                  <a:pt x="183967" y="6319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4CD0A15-4393-4814-BD49-DB9FA9D968BC}"/>
              </a:ext>
            </a:extLst>
          </p:cNvPr>
          <p:cNvSpPr/>
          <p:nvPr/>
        </p:nvSpPr>
        <p:spPr>
          <a:xfrm>
            <a:off x="7355686" y="5222388"/>
            <a:ext cx="1240830" cy="740966"/>
          </a:xfrm>
          <a:custGeom>
            <a:avLst/>
            <a:gdLst>
              <a:gd name="connsiteX0" fmla="*/ 213453 w 774300"/>
              <a:gd name="connsiteY0" fmla="*/ 12 h 462376"/>
              <a:gd name="connsiteX1" fmla="*/ 262065 w 774300"/>
              <a:gd name="connsiteY1" fmla="*/ 12 h 462376"/>
              <a:gd name="connsiteX2" fmla="*/ 279743 w 774300"/>
              <a:gd name="connsiteY2" fmla="*/ 17801 h 462376"/>
              <a:gd name="connsiteX3" fmla="*/ 279557 w 774300"/>
              <a:gd name="connsiteY3" fmla="*/ 92819 h 462376"/>
              <a:gd name="connsiteX4" fmla="*/ 292481 w 774300"/>
              <a:gd name="connsiteY4" fmla="*/ 105705 h 462376"/>
              <a:gd name="connsiteX5" fmla="*/ 338308 w 774300"/>
              <a:gd name="connsiteY5" fmla="*/ 105631 h 462376"/>
              <a:gd name="connsiteX6" fmla="*/ 357471 w 774300"/>
              <a:gd name="connsiteY6" fmla="*/ 124497 h 462376"/>
              <a:gd name="connsiteX7" fmla="*/ 357397 w 774300"/>
              <a:gd name="connsiteY7" fmla="*/ 198140 h 462376"/>
              <a:gd name="connsiteX8" fmla="*/ 370061 w 774300"/>
              <a:gd name="connsiteY8" fmla="*/ 211212 h 462376"/>
              <a:gd name="connsiteX9" fmla="*/ 421273 w 774300"/>
              <a:gd name="connsiteY9" fmla="*/ 208724 h 462376"/>
              <a:gd name="connsiteX10" fmla="*/ 466581 w 774300"/>
              <a:gd name="connsiteY10" fmla="*/ 185922 h 462376"/>
              <a:gd name="connsiteX11" fmla="*/ 545423 w 774300"/>
              <a:gd name="connsiteY11" fmla="*/ 115732 h 462376"/>
              <a:gd name="connsiteX12" fmla="*/ 671133 w 774300"/>
              <a:gd name="connsiteY12" fmla="*/ 67231 h 462376"/>
              <a:gd name="connsiteX13" fmla="*/ 708641 w 774300"/>
              <a:gd name="connsiteY13" fmla="*/ 67231 h 462376"/>
              <a:gd name="connsiteX14" fmla="*/ 774300 w 774300"/>
              <a:gd name="connsiteY14" fmla="*/ 132110 h 462376"/>
              <a:gd name="connsiteX15" fmla="*/ 708084 w 774300"/>
              <a:gd name="connsiteY15" fmla="*/ 196023 h 462376"/>
              <a:gd name="connsiteX16" fmla="*/ 575133 w 774300"/>
              <a:gd name="connsiteY16" fmla="*/ 230524 h 462376"/>
              <a:gd name="connsiteX17" fmla="*/ 487786 w 774300"/>
              <a:gd name="connsiteY17" fmla="*/ 292209 h 462376"/>
              <a:gd name="connsiteX18" fmla="*/ 409612 w 774300"/>
              <a:gd name="connsiteY18" fmla="*/ 347618 h 462376"/>
              <a:gd name="connsiteX19" fmla="*/ 348261 w 774300"/>
              <a:gd name="connsiteY19" fmla="*/ 400910 h 462376"/>
              <a:gd name="connsiteX20" fmla="*/ 165620 w 774300"/>
              <a:gd name="connsiteY20" fmla="*/ 454536 h 462376"/>
              <a:gd name="connsiteX21" fmla="*/ 34302 w 774300"/>
              <a:gd name="connsiteY21" fmla="*/ 306395 h 462376"/>
              <a:gd name="connsiteX22" fmla="*/ 22641 w 774300"/>
              <a:gd name="connsiteY22" fmla="*/ 289683 h 462376"/>
              <a:gd name="connsiteX23" fmla="*/ 1287 w 774300"/>
              <a:gd name="connsiteY23" fmla="*/ 242779 h 462376"/>
              <a:gd name="connsiteX24" fmla="*/ 42175 w 774300"/>
              <a:gd name="connsiteY24" fmla="*/ 211175 h 462376"/>
              <a:gd name="connsiteX25" fmla="*/ 50494 w 774300"/>
              <a:gd name="connsiteY25" fmla="*/ 211175 h 462376"/>
              <a:gd name="connsiteX26" fmla="*/ 64272 w 774300"/>
              <a:gd name="connsiteY26" fmla="*/ 197768 h 462376"/>
              <a:gd name="connsiteX27" fmla="*/ 64124 w 774300"/>
              <a:gd name="connsiteY27" fmla="*/ 128322 h 462376"/>
              <a:gd name="connsiteX28" fmla="*/ 86889 w 774300"/>
              <a:gd name="connsiteY28" fmla="*/ 105631 h 462376"/>
              <a:gd name="connsiteX29" fmla="*/ 129931 w 774300"/>
              <a:gd name="connsiteY29" fmla="*/ 105891 h 462376"/>
              <a:gd name="connsiteX30" fmla="*/ 147534 w 774300"/>
              <a:gd name="connsiteY30" fmla="*/ 87656 h 462376"/>
              <a:gd name="connsiteX31" fmla="*/ 147274 w 774300"/>
              <a:gd name="connsiteY31" fmla="*/ 22369 h 462376"/>
              <a:gd name="connsiteX32" fmla="*/ 169037 w 774300"/>
              <a:gd name="connsiteY32" fmla="*/ 49 h 462376"/>
              <a:gd name="connsiteX33" fmla="*/ 213490 w 774300"/>
              <a:gd name="connsiteY33" fmla="*/ 49 h 462376"/>
              <a:gd name="connsiteX34" fmla="*/ 390560 w 774300"/>
              <a:gd name="connsiteY34" fmla="*/ 324815 h 462376"/>
              <a:gd name="connsiteX35" fmla="*/ 403521 w 774300"/>
              <a:gd name="connsiteY35" fmla="*/ 317016 h 462376"/>
              <a:gd name="connsiteX36" fmla="*/ 541784 w 774300"/>
              <a:gd name="connsiteY36" fmla="*/ 219011 h 462376"/>
              <a:gd name="connsiteX37" fmla="*/ 626085 w 774300"/>
              <a:gd name="connsiteY37" fmla="*/ 174892 h 462376"/>
              <a:gd name="connsiteX38" fmla="*/ 711575 w 774300"/>
              <a:gd name="connsiteY38" fmla="*/ 167279 h 462376"/>
              <a:gd name="connsiteX39" fmla="*/ 745370 w 774300"/>
              <a:gd name="connsiteY39" fmla="*/ 132296 h 462376"/>
              <a:gd name="connsiteX40" fmla="*/ 710870 w 774300"/>
              <a:gd name="connsiteY40" fmla="*/ 96310 h 462376"/>
              <a:gd name="connsiteX41" fmla="*/ 671987 w 774300"/>
              <a:gd name="connsiteY41" fmla="*/ 96161 h 462376"/>
              <a:gd name="connsiteX42" fmla="*/ 571828 w 774300"/>
              <a:gd name="connsiteY42" fmla="*/ 131664 h 462376"/>
              <a:gd name="connsiteX43" fmla="*/ 493542 w 774300"/>
              <a:gd name="connsiteY43" fmla="*/ 200331 h 462376"/>
              <a:gd name="connsiteX44" fmla="*/ 388815 w 774300"/>
              <a:gd name="connsiteY44" fmla="*/ 239882 h 462376"/>
              <a:gd name="connsiteX45" fmla="*/ 55359 w 774300"/>
              <a:gd name="connsiteY45" fmla="*/ 239845 h 462376"/>
              <a:gd name="connsiteX46" fmla="*/ 29920 w 774300"/>
              <a:gd name="connsiteY46" fmla="*/ 252917 h 462376"/>
              <a:gd name="connsiteX47" fmla="*/ 54988 w 774300"/>
              <a:gd name="connsiteY47" fmla="*/ 266770 h 462376"/>
              <a:gd name="connsiteX48" fmla="*/ 373180 w 774300"/>
              <a:gd name="connsiteY48" fmla="*/ 266844 h 462376"/>
              <a:gd name="connsiteX49" fmla="*/ 395240 w 774300"/>
              <a:gd name="connsiteY49" fmla="*/ 291503 h 462376"/>
              <a:gd name="connsiteX50" fmla="*/ 390597 w 774300"/>
              <a:gd name="connsiteY50" fmla="*/ 324852 h 462376"/>
              <a:gd name="connsiteX51" fmla="*/ 214938 w 774300"/>
              <a:gd name="connsiteY51" fmla="*/ 295848 h 462376"/>
              <a:gd name="connsiteX52" fmla="*/ 214938 w 774300"/>
              <a:gd name="connsiteY52" fmla="*/ 296145 h 462376"/>
              <a:gd name="connsiteX53" fmla="*/ 76119 w 774300"/>
              <a:gd name="connsiteY53" fmla="*/ 295959 h 462376"/>
              <a:gd name="connsiteX54" fmla="*/ 63566 w 774300"/>
              <a:gd name="connsiteY54" fmla="*/ 310889 h 462376"/>
              <a:gd name="connsiteX55" fmla="*/ 213973 w 774300"/>
              <a:gd name="connsiteY55" fmla="*/ 433479 h 462376"/>
              <a:gd name="connsiteX56" fmla="*/ 363859 w 774300"/>
              <a:gd name="connsiteY56" fmla="*/ 310555 h 462376"/>
              <a:gd name="connsiteX57" fmla="*/ 351009 w 774300"/>
              <a:gd name="connsiteY57" fmla="*/ 295588 h 462376"/>
              <a:gd name="connsiteX58" fmla="*/ 214975 w 774300"/>
              <a:gd name="connsiteY58" fmla="*/ 295848 h 462376"/>
              <a:gd name="connsiteX59" fmla="*/ 214641 w 774300"/>
              <a:gd name="connsiteY59" fmla="*/ 105557 h 462376"/>
              <a:gd name="connsiteX60" fmla="*/ 240971 w 774300"/>
              <a:gd name="connsiteY60" fmla="*/ 105631 h 462376"/>
              <a:gd name="connsiteX61" fmla="*/ 252707 w 774300"/>
              <a:gd name="connsiteY61" fmla="*/ 94453 h 462376"/>
              <a:gd name="connsiteX62" fmla="*/ 252707 w 774300"/>
              <a:gd name="connsiteY62" fmla="*/ 40418 h 462376"/>
              <a:gd name="connsiteX63" fmla="*/ 241306 w 774300"/>
              <a:gd name="connsiteY63" fmla="*/ 28645 h 462376"/>
              <a:gd name="connsiteX64" fmla="*/ 214975 w 774300"/>
              <a:gd name="connsiteY64" fmla="*/ 28645 h 462376"/>
              <a:gd name="connsiteX65" fmla="*/ 175907 w 774300"/>
              <a:gd name="connsiteY65" fmla="*/ 67157 h 462376"/>
              <a:gd name="connsiteX66" fmla="*/ 214641 w 774300"/>
              <a:gd name="connsiteY66" fmla="*/ 105557 h 462376"/>
              <a:gd name="connsiteX67" fmla="*/ 169445 w 774300"/>
              <a:gd name="connsiteY67" fmla="*/ 172924 h 462376"/>
              <a:gd name="connsiteX68" fmla="*/ 169556 w 774300"/>
              <a:gd name="connsiteY68" fmla="*/ 146593 h 462376"/>
              <a:gd name="connsiteX69" fmla="*/ 157338 w 774300"/>
              <a:gd name="connsiteY69" fmla="*/ 134227 h 462376"/>
              <a:gd name="connsiteX70" fmla="*/ 104714 w 774300"/>
              <a:gd name="connsiteY70" fmla="*/ 134264 h 462376"/>
              <a:gd name="connsiteX71" fmla="*/ 93016 w 774300"/>
              <a:gd name="connsiteY71" fmla="*/ 145851 h 462376"/>
              <a:gd name="connsiteX72" fmla="*/ 93016 w 774300"/>
              <a:gd name="connsiteY72" fmla="*/ 173555 h 462376"/>
              <a:gd name="connsiteX73" fmla="*/ 131008 w 774300"/>
              <a:gd name="connsiteY73" fmla="*/ 211101 h 462376"/>
              <a:gd name="connsiteX74" fmla="*/ 169519 w 774300"/>
              <a:gd name="connsiteY74" fmla="*/ 172924 h 462376"/>
              <a:gd name="connsiteX75" fmla="*/ 329470 w 774300"/>
              <a:gd name="connsiteY75" fmla="*/ 171364 h 462376"/>
              <a:gd name="connsiteX76" fmla="*/ 329655 w 774300"/>
              <a:gd name="connsiteY76" fmla="*/ 146482 h 462376"/>
              <a:gd name="connsiteX77" fmla="*/ 318217 w 774300"/>
              <a:gd name="connsiteY77" fmla="*/ 134152 h 462376"/>
              <a:gd name="connsiteX78" fmla="*/ 267041 w 774300"/>
              <a:gd name="connsiteY78" fmla="*/ 134152 h 462376"/>
              <a:gd name="connsiteX79" fmla="*/ 253672 w 774300"/>
              <a:gd name="connsiteY79" fmla="*/ 147151 h 462376"/>
              <a:gd name="connsiteX80" fmla="*/ 253672 w 774300"/>
              <a:gd name="connsiteY80" fmla="*/ 176192 h 462376"/>
              <a:gd name="connsiteX81" fmla="*/ 288878 w 774300"/>
              <a:gd name="connsiteY81" fmla="*/ 211064 h 462376"/>
              <a:gd name="connsiteX82" fmla="*/ 329432 w 774300"/>
              <a:gd name="connsiteY82" fmla="*/ 171327 h 462376"/>
              <a:gd name="connsiteX83" fmla="*/ 198264 w 774300"/>
              <a:gd name="connsiteY83" fmla="*/ 172218 h 462376"/>
              <a:gd name="connsiteX84" fmla="*/ 198264 w 774300"/>
              <a:gd name="connsiteY84" fmla="*/ 201334 h 462376"/>
              <a:gd name="connsiteX85" fmla="*/ 210073 w 774300"/>
              <a:gd name="connsiteY85" fmla="*/ 211138 h 462376"/>
              <a:gd name="connsiteX86" fmla="*/ 223331 w 774300"/>
              <a:gd name="connsiteY86" fmla="*/ 201334 h 462376"/>
              <a:gd name="connsiteX87" fmla="*/ 223257 w 774300"/>
              <a:gd name="connsiteY87" fmla="*/ 144476 h 462376"/>
              <a:gd name="connsiteX88" fmla="*/ 210073 w 774300"/>
              <a:gd name="connsiteY88" fmla="*/ 134264 h 462376"/>
              <a:gd name="connsiteX89" fmla="*/ 198337 w 774300"/>
              <a:gd name="connsiteY89" fmla="*/ 144439 h 462376"/>
              <a:gd name="connsiteX90" fmla="*/ 198337 w 774300"/>
              <a:gd name="connsiteY90" fmla="*/ 172181 h 46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74300" h="462376">
                <a:moveTo>
                  <a:pt x="213453" y="12"/>
                </a:moveTo>
                <a:cubicBezTo>
                  <a:pt x="229644" y="12"/>
                  <a:pt x="245873" y="87"/>
                  <a:pt x="262065" y="12"/>
                </a:cubicBezTo>
                <a:cubicBezTo>
                  <a:pt x="274098" y="-62"/>
                  <a:pt x="279854" y="5509"/>
                  <a:pt x="279743" y="17801"/>
                </a:cubicBezTo>
                <a:cubicBezTo>
                  <a:pt x="279483" y="42795"/>
                  <a:pt x="280003" y="67825"/>
                  <a:pt x="279557" y="92819"/>
                </a:cubicBezTo>
                <a:cubicBezTo>
                  <a:pt x="279371" y="102474"/>
                  <a:pt x="282825" y="106077"/>
                  <a:pt x="292481" y="105705"/>
                </a:cubicBezTo>
                <a:cubicBezTo>
                  <a:pt x="307744" y="105185"/>
                  <a:pt x="323045" y="105445"/>
                  <a:pt x="338308" y="105631"/>
                </a:cubicBezTo>
                <a:cubicBezTo>
                  <a:pt x="353572" y="105817"/>
                  <a:pt x="357323" y="109419"/>
                  <a:pt x="357471" y="124497"/>
                </a:cubicBezTo>
                <a:cubicBezTo>
                  <a:pt x="357694" y="149044"/>
                  <a:pt x="357842" y="173592"/>
                  <a:pt x="357397" y="198140"/>
                </a:cubicBezTo>
                <a:cubicBezTo>
                  <a:pt x="357211" y="207573"/>
                  <a:pt x="360145" y="211769"/>
                  <a:pt x="370061" y="211212"/>
                </a:cubicBezTo>
                <a:cubicBezTo>
                  <a:pt x="387107" y="210210"/>
                  <a:pt x="404227" y="212364"/>
                  <a:pt x="421273" y="208724"/>
                </a:cubicBezTo>
                <a:cubicBezTo>
                  <a:pt x="438505" y="205047"/>
                  <a:pt x="453508" y="197620"/>
                  <a:pt x="466581" y="185922"/>
                </a:cubicBezTo>
                <a:cubicBezTo>
                  <a:pt x="492799" y="162451"/>
                  <a:pt x="518907" y="138869"/>
                  <a:pt x="545423" y="115732"/>
                </a:cubicBezTo>
                <a:cubicBezTo>
                  <a:pt x="581372" y="84388"/>
                  <a:pt x="623746" y="69125"/>
                  <a:pt x="671133" y="67231"/>
                </a:cubicBezTo>
                <a:cubicBezTo>
                  <a:pt x="683611" y="66748"/>
                  <a:pt x="696126" y="66971"/>
                  <a:pt x="708641" y="67231"/>
                </a:cubicBezTo>
                <a:cubicBezTo>
                  <a:pt x="746261" y="67937"/>
                  <a:pt x="774300" y="95715"/>
                  <a:pt x="774300" y="132110"/>
                </a:cubicBezTo>
                <a:cubicBezTo>
                  <a:pt x="774300" y="167910"/>
                  <a:pt x="745445" y="196989"/>
                  <a:pt x="708084" y="196023"/>
                </a:cubicBezTo>
                <a:cubicBezTo>
                  <a:pt x="660177" y="194760"/>
                  <a:pt x="615018" y="201222"/>
                  <a:pt x="575133" y="230524"/>
                </a:cubicBezTo>
                <a:cubicBezTo>
                  <a:pt x="546426" y="251655"/>
                  <a:pt x="516901" y="271635"/>
                  <a:pt x="487786" y="292209"/>
                </a:cubicBezTo>
                <a:cubicBezTo>
                  <a:pt x="461678" y="310629"/>
                  <a:pt x="435719" y="329272"/>
                  <a:pt x="409612" y="347618"/>
                </a:cubicBezTo>
                <a:cubicBezTo>
                  <a:pt x="387329" y="363289"/>
                  <a:pt x="366941" y="380298"/>
                  <a:pt x="348261" y="400910"/>
                </a:cubicBezTo>
                <a:cubicBezTo>
                  <a:pt x="299165" y="455241"/>
                  <a:pt x="236589" y="474850"/>
                  <a:pt x="165620" y="454536"/>
                </a:cubicBezTo>
                <a:cubicBezTo>
                  <a:pt x="91642" y="433331"/>
                  <a:pt x="48117" y="382155"/>
                  <a:pt x="34302" y="306395"/>
                </a:cubicBezTo>
                <a:cubicBezTo>
                  <a:pt x="32817" y="298262"/>
                  <a:pt x="30069" y="293620"/>
                  <a:pt x="22641" y="289683"/>
                </a:cubicBezTo>
                <a:cubicBezTo>
                  <a:pt x="4741" y="280176"/>
                  <a:pt x="-3355" y="261088"/>
                  <a:pt x="1287" y="242779"/>
                </a:cubicBezTo>
                <a:cubicBezTo>
                  <a:pt x="5892" y="224619"/>
                  <a:pt x="22381" y="211844"/>
                  <a:pt x="42175" y="211175"/>
                </a:cubicBezTo>
                <a:cubicBezTo>
                  <a:pt x="44961" y="211064"/>
                  <a:pt x="47746" y="210841"/>
                  <a:pt x="50494" y="211175"/>
                </a:cubicBezTo>
                <a:cubicBezTo>
                  <a:pt x="60670" y="212326"/>
                  <a:pt x="64495" y="208130"/>
                  <a:pt x="64272" y="197768"/>
                </a:cubicBezTo>
                <a:cubicBezTo>
                  <a:pt x="63715" y="174632"/>
                  <a:pt x="64049" y="151458"/>
                  <a:pt x="64124" y="128322"/>
                </a:cubicBezTo>
                <a:cubicBezTo>
                  <a:pt x="64198" y="109233"/>
                  <a:pt x="67763" y="105742"/>
                  <a:pt x="86889" y="105631"/>
                </a:cubicBezTo>
                <a:cubicBezTo>
                  <a:pt x="101261" y="105557"/>
                  <a:pt x="115670" y="104665"/>
                  <a:pt x="129931" y="105891"/>
                </a:cubicBezTo>
                <a:cubicBezTo>
                  <a:pt x="144563" y="107154"/>
                  <a:pt x="148202" y="101323"/>
                  <a:pt x="147534" y="87656"/>
                </a:cubicBezTo>
                <a:cubicBezTo>
                  <a:pt x="146494" y="65931"/>
                  <a:pt x="147200" y="44131"/>
                  <a:pt x="147274" y="22369"/>
                </a:cubicBezTo>
                <a:cubicBezTo>
                  <a:pt x="147348" y="3949"/>
                  <a:pt x="151025" y="198"/>
                  <a:pt x="169037" y="49"/>
                </a:cubicBezTo>
                <a:cubicBezTo>
                  <a:pt x="183854" y="-62"/>
                  <a:pt x="198672" y="49"/>
                  <a:pt x="213490" y="49"/>
                </a:cubicBezTo>
                <a:close/>
                <a:moveTo>
                  <a:pt x="390560" y="324815"/>
                </a:moveTo>
                <a:cubicBezTo>
                  <a:pt x="396614" y="321176"/>
                  <a:pt x="400216" y="319319"/>
                  <a:pt x="403521" y="317016"/>
                </a:cubicBezTo>
                <a:cubicBezTo>
                  <a:pt x="449646" y="284410"/>
                  <a:pt x="495919" y="251952"/>
                  <a:pt x="541784" y="219011"/>
                </a:cubicBezTo>
                <a:cubicBezTo>
                  <a:pt x="567854" y="200294"/>
                  <a:pt x="594333" y="182914"/>
                  <a:pt x="626085" y="174892"/>
                </a:cubicBezTo>
                <a:cubicBezTo>
                  <a:pt x="654272" y="167762"/>
                  <a:pt x="682905" y="168244"/>
                  <a:pt x="711575" y="167279"/>
                </a:cubicBezTo>
                <a:cubicBezTo>
                  <a:pt x="731592" y="166610"/>
                  <a:pt x="745482" y="151384"/>
                  <a:pt x="745370" y="132296"/>
                </a:cubicBezTo>
                <a:cubicBezTo>
                  <a:pt x="745296" y="112056"/>
                  <a:pt x="731147" y="97052"/>
                  <a:pt x="710870" y="96310"/>
                </a:cubicBezTo>
                <a:cubicBezTo>
                  <a:pt x="697909" y="95827"/>
                  <a:pt x="684948" y="96012"/>
                  <a:pt x="671987" y="96161"/>
                </a:cubicBezTo>
                <a:cubicBezTo>
                  <a:pt x="634590" y="96606"/>
                  <a:pt x="600721" y="108119"/>
                  <a:pt x="571828" y="131664"/>
                </a:cubicBezTo>
                <a:cubicBezTo>
                  <a:pt x="544940" y="153575"/>
                  <a:pt x="518610" y="176340"/>
                  <a:pt x="493542" y="200331"/>
                </a:cubicBezTo>
                <a:cubicBezTo>
                  <a:pt x="463906" y="228704"/>
                  <a:pt x="429183" y="240068"/>
                  <a:pt x="388815" y="239882"/>
                </a:cubicBezTo>
                <a:cubicBezTo>
                  <a:pt x="277663" y="239325"/>
                  <a:pt x="166511" y="239622"/>
                  <a:pt x="55359" y="239845"/>
                </a:cubicBezTo>
                <a:cubicBezTo>
                  <a:pt x="44998" y="239845"/>
                  <a:pt x="30069" y="236131"/>
                  <a:pt x="29920" y="252917"/>
                </a:cubicBezTo>
                <a:cubicBezTo>
                  <a:pt x="29809" y="269295"/>
                  <a:pt x="44181" y="266770"/>
                  <a:pt x="54988" y="266770"/>
                </a:cubicBezTo>
                <a:cubicBezTo>
                  <a:pt x="161052" y="266844"/>
                  <a:pt x="267116" y="266770"/>
                  <a:pt x="373180" y="266844"/>
                </a:cubicBezTo>
                <a:cubicBezTo>
                  <a:pt x="391898" y="266844"/>
                  <a:pt x="397208" y="272823"/>
                  <a:pt x="395240" y="291503"/>
                </a:cubicBezTo>
                <a:cubicBezTo>
                  <a:pt x="394163" y="301530"/>
                  <a:pt x="392491" y="311483"/>
                  <a:pt x="390597" y="324852"/>
                </a:cubicBezTo>
                <a:close/>
                <a:moveTo>
                  <a:pt x="214938" y="295848"/>
                </a:moveTo>
                <a:cubicBezTo>
                  <a:pt x="214938" y="295848"/>
                  <a:pt x="214938" y="296034"/>
                  <a:pt x="214938" y="296145"/>
                </a:cubicBezTo>
                <a:cubicBezTo>
                  <a:pt x="168665" y="296145"/>
                  <a:pt x="122392" y="296368"/>
                  <a:pt x="76119" y="295959"/>
                </a:cubicBezTo>
                <a:cubicBezTo>
                  <a:pt x="64680" y="295848"/>
                  <a:pt x="61338" y="299896"/>
                  <a:pt x="63566" y="310889"/>
                </a:cubicBezTo>
                <a:cubicBezTo>
                  <a:pt x="77641" y="380633"/>
                  <a:pt x="142335" y="433516"/>
                  <a:pt x="213973" y="433479"/>
                </a:cubicBezTo>
                <a:cubicBezTo>
                  <a:pt x="285908" y="433442"/>
                  <a:pt x="349746" y="380818"/>
                  <a:pt x="363859" y="310555"/>
                </a:cubicBezTo>
                <a:cubicBezTo>
                  <a:pt x="366273" y="298596"/>
                  <a:pt x="362967" y="295440"/>
                  <a:pt x="351009" y="295588"/>
                </a:cubicBezTo>
                <a:cubicBezTo>
                  <a:pt x="305664" y="296182"/>
                  <a:pt x="260320" y="295848"/>
                  <a:pt x="214975" y="295848"/>
                </a:cubicBezTo>
                <a:close/>
                <a:moveTo>
                  <a:pt x="214641" y="105557"/>
                </a:moveTo>
                <a:cubicBezTo>
                  <a:pt x="223405" y="105557"/>
                  <a:pt x="232207" y="105260"/>
                  <a:pt x="240971" y="105631"/>
                </a:cubicBezTo>
                <a:cubicBezTo>
                  <a:pt x="249067" y="105965"/>
                  <a:pt x="252855" y="102994"/>
                  <a:pt x="252707" y="94453"/>
                </a:cubicBezTo>
                <a:cubicBezTo>
                  <a:pt x="252372" y="76441"/>
                  <a:pt x="252410" y="58429"/>
                  <a:pt x="252707" y="40418"/>
                </a:cubicBezTo>
                <a:cubicBezTo>
                  <a:pt x="252818" y="32285"/>
                  <a:pt x="249661" y="28422"/>
                  <a:pt x="241306" y="28645"/>
                </a:cubicBezTo>
                <a:cubicBezTo>
                  <a:pt x="232541" y="28868"/>
                  <a:pt x="223740" y="28645"/>
                  <a:pt x="214975" y="28645"/>
                </a:cubicBezTo>
                <a:cubicBezTo>
                  <a:pt x="188942" y="28645"/>
                  <a:pt x="175907" y="41484"/>
                  <a:pt x="175907" y="67157"/>
                </a:cubicBezTo>
                <a:cubicBezTo>
                  <a:pt x="175907" y="92830"/>
                  <a:pt x="188831" y="105631"/>
                  <a:pt x="214641" y="105557"/>
                </a:cubicBezTo>
                <a:close/>
                <a:moveTo>
                  <a:pt x="169445" y="172924"/>
                </a:moveTo>
                <a:cubicBezTo>
                  <a:pt x="169445" y="164159"/>
                  <a:pt x="169110" y="155358"/>
                  <a:pt x="169556" y="146593"/>
                </a:cubicBezTo>
                <a:cubicBezTo>
                  <a:pt x="170002" y="137643"/>
                  <a:pt x="166177" y="134078"/>
                  <a:pt x="157338" y="134227"/>
                </a:cubicBezTo>
                <a:cubicBezTo>
                  <a:pt x="139809" y="134524"/>
                  <a:pt x="122243" y="134449"/>
                  <a:pt x="104714" y="134264"/>
                </a:cubicBezTo>
                <a:cubicBezTo>
                  <a:pt x="96619" y="134189"/>
                  <a:pt x="92794" y="137606"/>
                  <a:pt x="93016" y="145851"/>
                </a:cubicBezTo>
                <a:cubicBezTo>
                  <a:pt x="93239" y="155098"/>
                  <a:pt x="93016" y="164308"/>
                  <a:pt x="93016" y="173555"/>
                </a:cubicBezTo>
                <a:cubicBezTo>
                  <a:pt x="93016" y="198586"/>
                  <a:pt x="105680" y="211101"/>
                  <a:pt x="131008" y="211101"/>
                </a:cubicBezTo>
                <a:cubicBezTo>
                  <a:pt x="156707" y="211101"/>
                  <a:pt x="169556" y="198374"/>
                  <a:pt x="169519" y="172924"/>
                </a:cubicBezTo>
                <a:close/>
                <a:moveTo>
                  <a:pt x="329470" y="171364"/>
                </a:moveTo>
                <a:cubicBezTo>
                  <a:pt x="329470" y="163082"/>
                  <a:pt x="328727" y="154689"/>
                  <a:pt x="329655" y="146482"/>
                </a:cubicBezTo>
                <a:cubicBezTo>
                  <a:pt x="330732" y="137123"/>
                  <a:pt x="327130" y="133967"/>
                  <a:pt x="318217" y="134152"/>
                </a:cubicBezTo>
                <a:cubicBezTo>
                  <a:pt x="301171" y="134449"/>
                  <a:pt x="284088" y="134449"/>
                  <a:pt x="267041" y="134152"/>
                </a:cubicBezTo>
                <a:cubicBezTo>
                  <a:pt x="257794" y="134004"/>
                  <a:pt x="253338" y="137569"/>
                  <a:pt x="253672" y="147151"/>
                </a:cubicBezTo>
                <a:cubicBezTo>
                  <a:pt x="254007" y="156806"/>
                  <a:pt x="253672" y="166499"/>
                  <a:pt x="253672" y="176192"/>
                </a:cubicBezTo>
                <a:cubicBezTo>
                  <a:pt x="253672" y="199440"/>
                  <a:pt x="265408" y="211064"/>
                  <a:pt x="288878" y="211064"/>
                </a:cubicBezTo>
                <a:cubicBezTo>
                  <a:pt x="315617" y="211064"/>
                  <a:pt x="329135" y="197817"/>
                  <a:pt x="329432" y="171327"/>
                </a:cubicBezTo>
                <a:close/>
                <a:moveTo>
                  <a:pt x="198264" y="172218"/>
                </a:moveTo>
                <a:cubicBezTo>
                  <a:pt x="198264" y="181911"/>
                  <a:pt x="198301" y="191641"/>
                  <a:pt x="198264" y="201334"/>
                </a:cubicBezTo>
                <a:cubicBezTo>
                  <a:pt x="198226" y="209467"/>
                  <a:pt x="203054" y="211212"/>
                  <a:pt x="210073" y="211138"/>
                </a:cubicBezTo>
                <a:cubicBezTo>
                  <a:pt x="217129" y="211101"/>
                  <a:pt x="223331" y="210581"/>
                  <a:pt x="223331" y="201334"/>
                </a:cubicBezTo>
                <a:cubicBezTo>
                  <a:pt x="223331" y="182394"/>
                  <a:pt x="223331" y="163416"/>
                  <a:pt x="223257" y="144476"/>
                </a:cubicBezTo>
                <a:cubicBezTo>
                  <a:pt x="223257" y="135527"/>
                  <a:pt x="217278" y="134264"/>
                  <a:pt x="210073" y="134264"/>
                </a:cubicBezTo>
                <a:cubicBezTo>
                  <a:pt x="203054" y="134264"/>
                  <a:pt x="198337" y="136529"/>
                  <a:pt x="198337" y="144439"/>
                </a:cubicBezTo>
                <a:cubicBezTo>
                  <a:pt x="198337" y="153686"/>
                  <a:pt x="198337" y="162934"/>
                  <a:pt x="198337" y="1721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0C9BE99-2E5B-4569-A7A9-2F2A6FC5B4AE}"/>
              </a:ext>
            </a:extLst>
          </p:cNvPr>
          <p:cNvSpPr/>
          <p:nvPr/>
        </p:nvSpPr>
        <p:spPr>
          <a:xfrm>
            <a:off x="7450899" y="3440817"/>
            <a:ext cx="1179286" cy="540379"/>
          </a:xfrm>
          <a:custGeom>
            <a:avLst/>
            <a:gdLst>
              <a:gd name="connsiteX0" fmla="*/ 701219 w 735895"/>
              <a:gd name="connsiteY0" fmla="*/ 337135 h 337206"/>
              <a:gd name="connsiteX1" fmla="*/ 671732 w 735895"/>
              <a:gd name="connsiteY1" fmla="*/ 327108 h 337206"/>
              <a:gd name="connsiteX2" fmla="*/ 569010 w 735895"/>
              <a:gd name="connsiteY2" fmla="*/ 309022 h 337206"/>
              <a:gd name="connsiteX3" fmla="*/ 135543 w 735895"/>
              <a:gd name="connsiteY3" fmla="*/ 309133 h 337206"/>
              <a:gd name="connsiteX4" fmla="*/ 52913 w 735895"/>
              <a:gd name="connsiteY4" fmla="*/ 330970 h 337206"/>
              <a:gd name="connsiteX5" fmla="*/ 45114 w 735895"/>
              <a:gd name="connsiteY5" fmla="*/ 333941 h 337206"/>
              <a:gd name="connsiteX6" fmla="*/ 21977 w 735895"/>
              <a:gd name="connsiteY6" fmla="*/ 332418 h 337206"/>
              <a:gd name="connsiteX7" fmla="*/ 24057 w 735895"/>
              <a:gd name="connsiteY7" fmla="*/ 309727 h 337206"/>
              <a:gd name="connsiteX8" fmla="*/ 20566 w 735895"/>
              <a:gd name="connsiteY8" fmla="*/ 274224 h 337206"/>
              <a:gd name="connsiteX9" fmla="*/ 19081 w 735895"/>
              <a:gd name="connsiteY9" fmla="*/ 186840 h 337206"/>
              <a:gd name="connsiteX10" fmla="*/ 18375 w 735895"/>
              <a:gd name="connsiteY10" fmla="*/ 146732 h 337206"/>
              <a:gd name="connsiteX11" fmla="*/ 17261 w 735895"/>
              <a:gd name="connsiteY11" fmla="*/ 65215 h 337206"/>
              <a:gd name="connsiteX12" fmla="*/ 18783 w 735895"/>
              <a:gd name="connsiteY12" fmla="*/ 26258 h 337206"/>
              <a:gd name="connsiteX13" fmla="*/ 15664 w 735895"/>
              <a:gd name="connsiteY13" fmla="*/ 6093 h 337206"/>
              <a:gd name="connsiteX14" fmla="*/ 37018 w 735895"/>
              <a:gd name="connsiteY14" fmla="*/ 1933 h 337206"/>
              <a:gd name="connsiteX15" fmla="*/ 102937 w 735895"/>
              <a:gd name="connsiteY15" fmla="*/ 23696 h 337206"/>
              <a:gd name="connsiteX16" fmla="*/ 130121 w 735895"/>
              <a:gd name="connsiteY16" fmla="*/ 28189 h 337206"/>
              <a:gd name="connsiteX17" fmla="*/ 605256 w 735895"/>
              <a:gd name="connsiteY17" fmla="*/ 28189 h 337206"/>
              <a:gd name="connsiteX18" fmla="*/ 675965 w 735895"/>
              <a:gd name="connsiteY18" fmla="*/ 9361 h 337206"/>
              <a:gd name="connsiteX19" fmla="*/ 701033 w 735895"/>
              <a:gd name="connsiteY19" fmla="*/ 1228 h 337206"/>
              <a:gd name="connsiteX20" fmla="*/ 719899 w 735895"/>
              <a:gd name="connsiteY20" fmla="*/ 5833 h 337206"/>
              <a:gd name="connsiteX21" fmla="*/ 717745 w 735895"/>
              <a:gd name="connsiteY21" fmla="*/ 24773 h 337206"/>
              <a:gd name="connsiteX22" fmla="*/ 720010 w 735895"/>
              <a:gd name="connsiteY22" fmla="*/ 66961 h 337206"/>
              <a:gd name="connsiteX23" fmla="*/ 718711 w 735895"/>
              <a:gd name="connsiteY23" fmla="*/ 145320 h 337206"/>
              <a:gd name="connsiteX24" fmla="*/ 718784 w 735895"/>
              <a:gd name="connsiteY24" fmla="*/ 189514 h 337206"/>
              <a:gd name="connsiteX25" fmla="*/ 717596 w 735895"/>
              <a:gd name="connsiteY25" fmla="*/ 271662 h 337206"/>
              <a:gd name="connsiteX26" fmla="*/ 713437 w 735895"/>
              <a:gd name="connsiteY26" fmla="*/ 312624 h 337206"/>
              <a:gd name="connsiteX27" fmla="*/ 701107 w 735895"/>
              <a:gd name="connsiteY27" fmla="*/ 337172 h 337206"/>
              <a:gd name="connsiteX28" fmla="*/ 353688 w 735895"/>
              <a:gd name="connsiteY28" fmla="*/ 279163 h 337206"/>
              <a:gd name="connsiteX29" fmla="*/ 538743 w 735895"/>
              <a:gd name="connsiteY29" fmla="*/ 279349 h 337206"/>
              <a:gd name="connsiteX30" fmla="*/ 555826 w 735895"/>
              <a:gd name="connsiteY30" fmla="*/ 262637 h 337206"/>
              <a:gd name="connsiteX31" fmla="*/ 555826 w 735895"/>
              <a:gd name="connsiteY31" fmla="*/ 73831 h 337206"/>
              <a:gd name="connsiteX32" fmla="*/ 539374 w 735895"/>
              <a:gd name="connsiteY32" fmla="*/ 56785 h 337206"/>
              <a:gd name="connsiteX33" fmla="*/ 196485 w 735895"/>
              <a:gd name="connsiteY33" fmla="*/ 56785 h 337206"/>
              <a:gd name="connsiteX34" fmla="*/ 180220 w 735895"/>
              <a:gd name="connsiteY34" fmla="*/ 72606 h 337206"/>
              <a:gd name="connsiteX35" fmla="*/ 180220 w 735895"/>
              <a:gd name="connsiteY35" fmla="*/ 265571 h 337206"/>
              <a:gd name="connsiteX36" fmla="*/ 194592 w 735895"/>
              <a:gd name="connsiteY36" fmla="*/ 279423 h 337206"/>
              <a:gd name="connsiteX37" fmla="*/ 353725 w 735895"/>
              <a:gd name="connsiteY37" fmla="*/ 279163 h 337206"/>
              <a:gd name="connsiteX38" fmla="*/ 99372 w 735895"/>
              <a:gd name="connsiteY38" fmla="*/ 169645 h 337206"/>
              <a:gd name="connsiteX39" fmla="*/ 99297 w 735895"/>
              <a:gd name="connsiteY39" fmla="*/ 86309 h 337206"/>
              <a:gd name="connsiteX40" fmla="*/ 66282 w 735895"/>
              <a:gd name="connsiteY40" fmla="*/ 41559 h 337206"/>
              <a:gd name="connsiteX41" fmla="*/ 63608 w 735895"/>
              <a:gd name="connsiteY41" fmla="*/ 40779 h 337206"/>
              <a:gd name="connsiteX42" fmla="*/ 54584 w 735895"/>
              <a:gd name="connsiteY42" fmla="*/ 47092 h 337206"/>
              <a:gd name="connsiteX43" fmla="*/ 39469 w 735895"/>
              <a:gd name="connsiteY43" fmla="*/ 83487 h 337206"/>
              <a:gd name="connsiteX44" fmla="*/ 39654 w 735895"/>
              <a:gd name="connsiteY44" fmla="*/ 127569 h 337206"/>
              <a:gd name="connsiteX45" fmla="*/ 39134 w 735895"/>
              <a:gd name="connsiteY45" fmla="*/ 207785 h 337206"/>
              <a:gd name="connsiteX46" fmla="*/ 39692 w 735895"/>
              <a:gd name="connsiteY46" fmla="*/ 252833 h 337206"/>
              <a:gd name="connsiteX47" fmla="*/ 55883 w 735895"/>
              <a:gd name="connsiteY47" fmla="*/ 281429 h 337206"/>
              <a:gd name="connsiteX48" fmla="*/ 76198 w 735895"/>
              <a:gd name="connsiteY48" fmla="*/ 292793 h 337206"/>
              <a:gd name="connsiteX49" fmla="*/ 83997 w 735895"/>
              <a:gd name="connsiteY49" fmla="*/ 289933 h 337206"/>
              <a:gd name="connsiteX50" fmla="*/ 99557 w 735895"/>
              <a:gd name="connsiteY50" fmla="*/ 268245 h 337206"/>
              <a:gd name="connsiteX51" fmla="*/ 99297 w 735895"/>
              <a:gd name="connsiteY51" fmla="*/ 169645 h 337206"/>
              <a:gd name="connsiteX52" fmla="*/ 636526 w 735895"/>
              <a:gd name="connsiteY52" fmla="*/ 167491 h 337206"/>
              <a:gd name="connsiteX53" fmla="*/ 636562 w 735895"/>
              <a:gd name="connsiteY53" fmla="*/ 167491 h 337206"/>
              <a:gd name="connsiteX54" fmla="*/ 636637 w 735895"/>
              <a:gd name="connsiteY54" fmla="*/ 273036 h 337206"/>
              <a:gd name="connsiteX55" fmla="*/ 675000 w 735895"/>
              <a:gd name="connsiteY55" fmla="*/ 295801 h 337206"/>
              <a:gd name="connsiteX56" fmla="*/ 678862 w 735895"/>
              <a:gd name="connsiteY56" fmla="*/ 287259 h 337206"/>
              <a:gd name="connsiteX57" fmla="*/ 697653 w 735895"/>
              <a:gd name="connsiteY57" fmla="*/ 251050 h 337206"/>
              <a:gd name="connsiteX58" fmla="*/ 698025 w 735895"/>
              <a:gd name="connsiteY58" fmla="*/ 209085 h 337206"/>
              <a:gd name="connsiteX59" fmla="*/ 697653 w 735895"/>
              <a:gd name="connsiteY59" fmla="*/ 125823 h 337206"/>
              <a:gd name="connsiteX60" fmla="*/ 697876 w 735895"/>
              <a:gd name="connsiteY60" fmla="*/ 85752 h 337206"/>
              <a:gd name="connsiteX61" fmla="*/ 684173 w 735895"/>
              <a:gd name="connsiteY61" fmla="*/ 63396 h 337206"/>
              <a:gd name="connsiteX62" fmla="*/ 675631 w 735895"/>
              <a:gd name="connsiteY62" fmla="*/ 41002 h 337206"/>
              <a:gd name="connsiteX63" fmla="*/ 650600 w 735895"/>
              <a:gd name="connsiteY63" fmla="*/ 47761 h 337206"/>
              <a:gd name="connsiteX64" fmla="*/ 636265 w 735895"/>
              <a:gd name="connsiteY64" fmla="*/ 67481 h 337206"/>
              <a:gd name="connsiteX65" fmla="*/ 636488 w 735895"/>
              <a:gd name="connsiteY65" fmla="*/ 167454 h 337206"/>
              <a:gd name="connsiteX66" fmla="*/ 607447 w 735895"/>
              <a:gd name="connsiteY66" fmla="*/ 167677 h 337206"/>
              <a:gd name="connsiteX67" fmla="*/ 607521 w 735895"/>
              <a:gd name="connsiteY67" fmla="*/ 71974 h 337206"/>
              <a:gd name="connsiteX68" fmla="*/ 595377 w 735895"/>
              <a:gd name="connsiteY68" fmla="*/ 56822 h 337206"/>
              <a:gd name="connsiteX69" fmla="*/ 584162 w 735895"/>
              <a:gd name="connsiteY69" fmla="*/ 71454 h 337206"/>
              <a:gd name="connsiteX70" fmla="*/ 584162 w 735895"/>
              <a:gd name="connsiteY70" fmla="*/ 265608 h 337206"/>
              <a:gd name="connsiteX71" fmla="*/ 596120 w 735895"/>
              <a:gd name="connsiteY71" fmla="*/ 280760 h 337206"/>
              <a:gd name="connsiteX72" fmla="*/ 607447 w 735895"/>
              <a:gd name="connsiteY72" fmla="*/ 264717 h 337206"/>
              <a:gd name="connsiteX73" fmla="*/ 607447 w 735895"/>
              <a:gd name="connsiteY73" fmla="*/ 167640 h 337206"/>
              <a:gd name="connsiteX74" fmla="*/ 128301 w 735895"/>
              <a:gd name="connsiteY74" fmla="*/ 167751 h 337206"/>
              <a:gd name="connsiteX75" fmla="*/ 128227 w 735895"/>
              <a:gd name="connsiteY75" fmla="*/ 265014 h 337206"/>
              <a:gd name="connsiteX76" fmla="*/ 140223 w 735895"/>
              <a:gd name="connsiteY76" fmla="*/ 279238 h 337206"/>
              <a:gd name="connsiteX77" fmla="*/ 151809 w 735895"/>
              <a:gd name="connsiteY77" fmla="*/ 264680 h 337206"/>
              <a:gd name="connsiteX78" fmla="*/ 151809 w 735895"/>
              <a:gd name="connsiteY78" fmla="*/ 71566 h 337206"/>
              <a:gd name="connsiteX79" fmla="*/ 140631 w 735895"/>
              <a:gd name="connsiteY79" fmla="*/ 56859 h 337206"/>
              <a:gd name="connsiteX80" fmla="*/ 128264 w 735895"/>
              <a:gd name="connsiteY80" fmla="*/ 71900 h 337206"/>
              <a:gd name="connsiteX81" fmla="*/ 128376 w 735895"/>
              <a:gd name="connsiteY81" fmla="*/ 167789 h 3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35895" h="337206">
                <a:moveTo>
                  <a:pt x="701219" y="337135"/>
                </a:moveTo>
                <a:cubicBezTo>
                  <a:pt x="692677" y="334275"/>
                  <a:pt x="681796" y="331601"/>
                  <a:pt x="671732" y="327108"/>
                </a:cubicBezTo>
                <a:cubicBezTo>
                  <a:pt x="638902" y="312438"/>
                  <a:pt x="604847" y="308762"/>
                  <a:pt x="569010" y="309022"/>
                </a:cubicBezTo>
                <a:cubicBezTo>
                  <a:pt x="424546" y="310099"/>
                  <a:pt x="280044" y="309876"/>
                  <a:pt x="135543" y="309133"/>
                </a:cubicBezTo>
                <a:cubicBezTo>
                  <a:pt x="105499" y="308985"/>
                  <a:pt x="80431" y="323654"/>
                  <a:pt x="52913" y="330970"/>
                </a:cubicBezTo>
                <a:cubicBezTo>
                  <a:pt x="50239" y="331676"/>
                  <a:pt x="47751" y="332975"/>
                  <a:pt x="45114" y="333941"/>
                </a:cubicBezTo>
                <a:cubicBezTo>
                  <a:pt x="37167" y="336800"/>
                  <a:pt x="28885" y="340217"/>
                  <a:pt x="21977" y="332418"/>
                </a:cubicBezTo>
                <a:cubicBezTo>
                  <a:pt x="14921" y="324471"/>
                  <a:pt x="19192" y="316932"/>
                  <a:pt x="24057" y="309727"/>
                </a:cubicBezTo>
                <a:cubicBezTo>
                  <a:pt x="32635" y="296952"/>
                  <a:pt x="29887" y="285328"/>
                  <a:pt x="20566" y="274224"/>
                </a:cubicBezTo>
                <a:cubicBezTo>
                  <a:pt x="-6433" y="242137"/>
                  <a:pt x="-6767" y="219855"/>
                  <a:pt x="19081" y="186840"/>
                </a:cubicBezTo>
                <a:cubicBezTo>
                  <a:pt x="29999" y="172876"/>
                  <a:pt x="29776" y="160733"/>
                  <a:pt x="18375" y="146732"/>
                </a:cubicBezTo>
                <a:cubicBezTo>
                  <a:pt x="-4910" y="118173"/>
                  <a:pt x="-5244" y="94442"/>
                  <a:pt x="17261" y="65215"/>
                </a:cubicBezTo>
                <a:cubicBezTo>
                  <a:pt x="28811" y="50212"/>
                  <a:pt x="29331" y="41596"/>
                  <a:pt x="18783" y="26258"/>
                </a:cubicBezTo>
                <a:cubicBezTo>
                  <a:pt x="14401" y="19871"/>
                  <a:pt x="10279" y="13669"/>
                  <a:pt x="15664" y="6093"/>
                </a:cubicBezTo>
                <a:cubicBezTo>
                  <a:pt x="21346" y="-1929"/>
                  <a:pt x="29293" y="-555"/>
                  <a:pt x="37018" y="1933"/>
                </a:cubicBezTo>
                <a:cubicBezTo>
                  <a:pt x="59040" y="9027"/>
                  <a:pt x="81063" y="16194"/>
                  <a:pt x="102937" y="23696"/>
                </a:cubicBezTo>
                <a:cubicBezTo>
                  <a:pt x="111812" y="26741"/>
                  <a:pt x="120725" y="28189"/>
                  <a:pt x="130121" y="28189"/>
                </a:cubicBezTo>
                <a:cubicBezTo>
                  <a:pt x="288512" y="28078"/>
                  <a:pt x="446902" y="28078"/>
                  <a:pt x="605256" y="28189"/>
                </a:cubicBezTo>
                <a:cubicBezTo>
                  <a:pt x="630583" y="28189"/>
                  <a:pt x="652309" y="15377"/>
                  <a:pt x="675965" y="9361"/>
                </a:cubicBezTo>
                <a:cubicBezTo>
                  <a:pt x="684470" y="7207"/>
                  <a:pt x="692603" y="3642"/>
                  <a:pt x="701033" y="1228"/>
                </a:cubicBezTo>
                <a:cubicBezTo>
                  <a:pt x="707978" y="-741"/>
                  <a:pt x="714997" y="-889"/>
                  <a:pt x="719899" y="5833"/>
                </a:cubicBezTo>
                <a:cubicBezTo>
                  <a:pt x="724949" y="12703"/>
                  <a:pt x="722090" y="18571"/>
                  <a:pt x="717745" y="24773"/>
                </a:cubicBezTo>
                <a:cubicBezTo>
                  <a:pt x="705861" y="41745"/>
                  <a:pt x="706492" y="50435"/>
                  <a:pt x="720010" y="66961"/>
                </a:cubicBezTo>
                <a:cubicBezTo>
                  <a:pt x="740176" y="91657"/>
                  <a:pt x="739693" y="120958"/>
                  <a:pt x="718711" y="145320"/>
                </a:cubicBezTo>
                <a:cubicBezTo>
                  <a:pt x="705007" y="161215"/>
                  <a:pt x="705044" y="173396"/>
                  <a:pt x="718784" y="189514"/>
                </a:cubicBezTo>
                <a:cubicBezTo>
                  <a:pt x="741995" y="216698"/>
                  <a:pt x="741587" y="245331"/>
                  <a:pt x="717596" y="271662"/>
                </a:cubicBezTo>
                <a:cubicBezTo>
                  <a:pt x="704115" y="286442"/>
                  <a:pt x="703336" y="294241"/>
                  <a:pt x="713437" y="312624"/>
                </a:cubicBezTo>
                <a:cubicBezTo>
                  <a:pt x="720493" y="325436"/>
                  <a:pt x="715851" y="336652"/>
                  <a:pt x="701107" y="337172"/>
                </a:cubicBezTo>
                <a:close/>
                <a:moveTo>
                  <a:pt x="353688" y="279163"/>
                </a:moveTo>
                <a:cubicBezTo>
                  <a:pt x="423023" y="279163"/>
                  <a:pt x="480883" y="278903"/>
                  <a:pt x="538743" y="279349"/>
                </a:cubicBezTo>
                <a:cubicBezTo>
                  <a:pt x="551184" y="279460"/>
                  <a:pt x="555900" y="275524"/>
                  <a:pt x="555826" y="262637"/>
                </a:cubicBezTo>
                <a:cubicBezTo>
                  <a:pt x="555343" y="199690"/>
                  <a:pt x="555380" y="136779"/>
                  <a:pt x="555826" y="73831"/>
                </a:cubicBezTo>
                <a:cubicBezTo>
                  <a:pt x="555900" y="61576"/>
                  <a:pt x="552521" y="56711"/>
                  <a:pt x="539374" y="56785"/>
                </a:cubicBezTo>
                <a:cubicBezTo>
                  <a:pt x="425066" y="57194"/>
                  <a:pt x="310757" y="57157"/>
                  <a:pt x="196485" y="56785"/>
                </a:cubicBezTo>
                <a:cubicBezTo>
                  <a:pt x="184601" y="56785"/>
                  <a:pt x="180145" y="60313"/>
                  <a:pt x="180220" y="72606"/>
                </a:cubicBezTo>
                <a:cubicBezTo>
                  <a:pt x="180665" y="136927"/>
                  <a:pt x="180628" y="201249"/>
                  <a:pt x="180220" y="265571"/>
                </a:cubicBezTo>
                <a:cubicBezTo>
                  <a:pt x="180145" y="276638"/>
                  <a:pt x="183710" y="279609"/>
                  <a:pt x="194592" y="279423"/>
                </a:cubicBezTo>
                <a:cubicBezTo>
                  <a:pt x="251449" y="278346"/>
                  <a:pt x="308343" y="281392"/>
                  <a:pt x="353725" y="279163"/>
                </a:cubicBezTo>
                <a:close/>
                <a:moveTo>
                  <a:pt x="99372" y="169645"/>
                </a:moveTo>
                <a:cubicBezTo>
                  <a:pt x="99372" y="141867"/>
                  <a:pt x="99706" y="114088"/>
                  <a:pt x="99297" y="86309"/>
                </a:cubicBezTo>
                <a:cubicBezTo>
                  <a:pt x="98666" y="46090"/>
                  <a:pt x="106353" y="55337"/>
                  <a:pt x="66282" y="41559"/>
                </a:cubicBezTo>
                <a:cubicBezTo>
                  <a:pt x="65391" y="41262"/>
                  <a:pt x="64462" y="41150"/>
                  <a:pt x="63608" y="40779"/>
                </a:cubicBezTo>
                <a:cubicBezTo>
                  <a:pt x="56886" y="37622"/>
                  <a:pt x="54918" y="40111"/>
                  <a:pt x="54584" y="47092"/>
                </a:cubicBezTo>
                <a:cubicBezTo>
                  <a:pt x="53915" y="60870"/>
                  <a:pt x="48902" y="72940"/>
                  <a:pt x="39469" y="83487"/>
                </a:cubicBezTo>
                <a:cubicBezTo>
                  <a:pt x="25357" y="99233"/>
                  <a:pt x="25728" y="111228"/>
                  <a:pt x="39654" y="127569"/>
                </a:cubicBezTo>
                <a:cubicBezTo>
                  <a:pt x="61566" y="153305"/>
                  <a:pt x="61380" y="182161"/>
                  <a:pt x="39134" y="207785"/>
                </a:cubicBezTo>
                <a:cubicBezTo>
                  <a:pt x="24837" y="224200"/>
                  <a:pt x="24837" y="236790"/>
                  <a:pt x="39692" y="252833"/>
                </a:cubicBezTo>
                <a:cubicBezTo>
                  <a:pt x="47416" y="261152"/>
                  <a:pt x="53284" y="270288"/>
                  <a:pt x="55883" y="281429"/>
                </a:cubicBezTo>
                <a:cubicBezTo>
                  <a:pt x="58632" y="292990"/>
                  <a:pt x="65391" y="296778"/>
                  <a:pt x="76198" y="292793"/>
                </a:cubicBezTo>
                <a:cubicBezTo>
                  <a:pt x="78797" y="291827"/>
                  <a:pt x="81323" y="290416"/>
                  <a:pt x="83997" y="289933"/>
                </a:cubicBezTo>
                <a:cubicBezTo>
                  <a:pt x="96326" y="287705"/>
                  <a:pt x="99854" y="280426"/>
                  <a:pt x="99557" y="268245"/>
                </a:cubicBezTo>
                <a:cubicBezTo>
                  <a:pt x="98814" y="235378"/>
                  <a:pt x="99297" y="202512"/>
                  <a:pt x="99297" y="169645"/>
                </a:cubicBezTo>
                <a:close/>
                <a:moveTo>
                  <a:pt x="636526" y="167491"/>
                </a:moveTo>
                <a:lnTo>
                  <a:pt x="636562" y="167491"/>
                </a:lnTo>
                <a:cubicBezTo>
                  <a:pt x="636562" y="202660"/>
                  <a:pt x="636451" y="237867"/>
                  <a:pt x="636637" y="273036"/>
                </a:cubicBezTo>
                <a:cubicBezTo>
                  <a:pt x="636674" y="282988"/>
                  <a:pt x="666532" y="300517"/>
                  <a:pt x="675000" y="295801"/>
                </a:cubicBezTo>
                <a:cubicBezTo>
                  <a:pt x="678231" y="294018"/>
                  <a:pt x="678602" y="290342"/>
                  <a:pt x="678862" y="287259"/>
                </a:cubicBezTo>
                <a:cubicBezTo>
                  <a:pt x="680088" y="272479"/>
                  <a:pt x="688146" y="261560"/>
                  <a:pt x="697653" y="251050"/>
                </a:cubicBezTo>
                <a:cubicBezTo>
                  <a:pt x="710800" y="236455"/>
                  <a:pt x="710652" y="224386"/>
                  <a:pt x="698025" y="209085"/>
                </a:cubicBezTo>
                <a:cubicBezTo>
                  <a:pt x="673663" y="179635"/>
                  <a:pt x="673589" y="156016"/>
                  <a:pt x="697653" y="125823"/>
                </a:cubicBezTo>
                <a:cubicBezTo>
                  <a:pt x="709092" y="111488"/>
                  <a:pt x="709277" y="100793"/>
                  <a:pt x="697876" y="85752"/>
                </a:cubicBezTo>
                <a:cubicBezTo>
                  <a:pt x="692566" y="78733"/>
                  <a:pt x="687924" y="71491"/>
                  <a:pt x="684173" y="63396"/>
                </a:cubicBezTo>
                <a:cubicBezTo>
                  <a:pt x="680645" y="55820"/>
                  <a:pt x="685547" y="42970"/>
                  <a:pt x="675631" y="41002"/>
                </a:cubicBezTo>
                <a:cubicBezTo>
                  <a:pt x="668055" y="39479"/>
                  <a:pt x="659142" y="45904"/>
                  <a:pt x="650600" y="47761"/>
                </a:cubicBezTo>
                <a:cubicBezTo>
                  <a:pt x="639534" y="50175"/>
                  <a:pt x="636043" y="56302"/>
                  <a:pt x="636265" y="67481"/>
                </a:cubicBezTo>
                <a:cubicBezTo>
                  <a:pt x="636934" y="100793"/>
                  <a:pt x="636488" y="134142"/>
                  <a:pt x="636488" y="167454"/>
                </a:cubicBezTo>
                <a:close/>
                <a:moveTo>
                  <a:pt x="607447" y="167677"/>
                </a:moveTo>
                <a:cubicBezTo>
                  <a:pt x="607447" y="135776"/>
                  <a:pt x="607335" y="103875"/>
                  <a:pt x="607521" y="71974"/>
                </a:cubicBezTo>
                <a:cubicBezTo>
                  <a:pt x="607558" y="63284"/>
                  <a:pt x="607187" y="56599"/>
                  <a:pt x="595377" y="56822"/>
                </a:cubicBezTo>
                <a:cubicBezTo>
                  <a:pt x="584236" y="57008"/>
                  <a:pt x="584124" y="63470"/>
                  <a:pt x="584162" y="71454"/>
                </a:cubicBezTo>
                <a:cubicBezTo>
                  <a:pt x="584273" y="136185"/>
                  <a:pt x="584273" y="200878"/>
                  <a:pt x="584162" y="265608"/>
                </a:cubicBezTo>
                <a:cubicBezTo>
                  <a:pt x="584162" y="274150"/>
                  <a:pt x="584124" y="281020"/>
                  <a:pt x="596120" y="280760"/>
                </a:cubicBezTo>
                <a:cubicBezTo>
                  <a:pt x="608412" y="280500"/>
                  <a:pt x="607484" y="272776"/>
                  <a:pt x="607447" y="264717"/>
                </a:cubicBezTo>
                <a:cubicBezTo>
                  <a:pt x="607447" y="232370"/>
                  <a:pt x="607447" y="199987"/>
                  <a:pt x="607447" y="167640"/>
                </a:cubicBezTo>
                <a:close/>
                <a:moveTo>
                  <a:pt x="128301" y="167751"/>
                </a:moveTo>
                <a:cubicBezTo>
                  <a:pt x="128301" y="200172"/>
                  <a:pt x="128413" y="232593"/>
                  <a:pt x="128227" y="265014"/>
                </a:cubicBezTo>
                <a:cubicBezTo>
                  <a:pt x="128153" y="273593"/>
                  <a:pt x="129750" y="279275"/>
                  <a:pt x="140223" y="279238"/>
                </a:cubicBezTo>
                <a:cubicBezTo>
                  <a:pt x="150992" y="279238"/>
                  <a:pt x="151809" y="272961"/>
                  <a:pt x="151809" y="264680"/>
                </a:cubicBezTo>
                <a:cubicBezTo>
                  <a:pt x="151698" y="200321"/>
                  <a:pt x="151698" y="135925"/>
                  <a:pt x="151809" y="71566"/>
                </a:cubicBezTo>
                <a:cubicBezTo>
                  <a:pt x="151809" y="63581"/>
                  <a:pt x="151809" y="57045"/>
                  <a:pt x="140631" y="56859"/>
                </a:cubicBezTo>
                <a:cubicBezTo>
                  <a:pt x="128970" y="56674"/>
                  <a:pt x="128190" y="63061"/>
                  <a:pt x="128264" y="71900"/>
                </a:cubicBezTo>
                <a:cubicBezTo>
                  <a:pt x="128487" y="103838"/>
                  <a:pt x="128338" y="135813"/>
                  <a:pt x="128376" y="1677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7FB73094-712F-4C11-BBEE-86B14369DA02}"/>
              </a:ext>
            </a:extLst>
          </p:cNvPr>
          <p:cNvSpPr/>
          <p:nvPr/>
        </p:nvSpPr>
        <p:spPr>
          <a:xfrm>
            <a:off x="677269" y="4998549"/>
            <a:ext cx="1008260" cy="1187450"/>
          </a:xfrm>
          <a:custGeom>
            <a:avLst/>
            <a:gdLst>
              <a:gd name="connsiteX0" fmla="*/ 0 w 629172"/>
              <a:gd name="connsiteY0" fmla="*/ 355460 h 740990"/>
              <a:gd name="connsiteX1" fmla="*/ 3899 w 629172"/>
              <a:gd name="connsiteY1" fmla="*/ 341942 h 740990"/>
              <a:gd name="connsiteX2" fmla="*/ 63839 w 629172"/>
              <a:gd name="connsiteY2" fmla="*/ 164426 h 740990"/>
              <a:gd name="connsiteX3" fmla="*/ 88758 w 629172"/>
              <a:gd name="connsiteY3" fmla="*/ 139433 h 740990"/>
              <a:gd name="connsiteX4" fmla="*/ 448656 w 629172"/>
              <a:gd name="connsiteY4" fmla="*/ 4290 h 740990"/>
              <a:gd name="connsiteX5" fmla="*/ 482117 w 629172"/>
              <a:gd name="connsiteY5" fmla="*/ 19070 h 740990"/>
              <a:gd name="connsiteX6" fmla="*/ 580939 w 629172"/>
              <a:gd name="connsiteY6" fmla="*/ 263583 h 740990"/>
              <a:gd name="connsiteX7" fmla="*/ 626358 w 629172"/>
              <a:gd name="connsiteY7" fmla="*/ 375477 h 740990"/>
              <a:gd name="connsiteX8" fmla="*/ 626358 w 629172"/>
              <a:gd name="connsiteY8" fmla="*/ 400731 h 740990"/>
              <a:gd name="connsiteX9" fmla="*/ 546735 w 629172"/>
              <a:gd name="connsiteY9" fmla="*/ 579547 h 740990"/>
              <a:gd name="connsiteX10" fmla="*/ 521853 w 629172"/>
              <a:gd name="connsiteY10" fmla="*/ 603277 h 740990"/>
              <a:gd name="connsiteX11" fmla="*/ 168975 w 629172"/>
              <a:gd name="connsiteY11" fmla="*/ 737529 h 740990"/>
              <a:gd name="connsiteX12" fmla="*/ 139673 w 629172"/>
              <a:gd name="connsiteY12" fmla="*/ 724048 h 740990"/>
              <a:gd name="connsiteX13" fmla="*/ 3454 w 629172"/>
              <a:gd name="connsiteY13" fmla="*/ 366007 h 740990"/>
              <a:gd name="connsiteX14" fmla="*/ 74 w 629172"/>
              <a:gd name="connsiteY14" fmla="*/ 355460 h 740990"/>
              <a:gd name="connsiteX15" fmla="*/ 168343 w 629172"/>
              <a:gd name="connsiteY15" fmla="*/ 707113 h 740990"/>
              <a:gd name="connsiteX16" fmla="*/ 177108 w 629172"/>
              <a:gd name="connsiteY16" fmla="*/ 704031 h 740990"/>
              <a:gd name="connsiteX17" fmla="*/ 496266 w 629172"/>
              <a:gd name="connsiteY17" fmla="*/ 582703 h 740990"/>
              <a:gd name="connsiteX18" fmla="*/ 505030 w 629172"/>
              <a:gd name="connsiteY18" fmla="*/ 563800 h 740990"/>
              <a:gd name="connsiteX19" fmla="*/ 383183 w 629172"/>
              <a:gd name="connsiteY19" fmla="*/ 244791 h 740990"/>
              <a:gd name="connsiteX20" fmla="*/ 365023 w 629172"/>
              <a:gd name="connsiteY20" fmla="*/ 236844 h 740990"/>
              <a:gd name="connsiteX21" fmla="*/ 48501 w 629172"/>
              <a:gd name="connsiteY21" fmla="*/ 357317 h 740990"/>
              <a:gd name="connsiteX22" fmla="*/ 38511 w 629172"/>
              <a:gd name="connsiteY22" fmla="*/ 379599 h 740990"/>
              <a:gd name="connsiteX23" fmla="*/ 97151 w 629172"/>
              <a:gd name="connsiteY23" fmla="*/ 532531 h 740990"/>
              <a:gd name="connsiteX24" fmla="*/ 160099 w 629172"/>
              <a:gd name="connsiteY24" fmla="*/ 697198 h 740990"/>
              <a:gd name="connsiteX25" fmla="*/ 168381 w 629172"/>
              <a:gd name="connsiteY25" fmla="*/ 707113 h 740990"/>
              <a:gd name="connsiteX26" fmla="*/ 465553 w 629172"/>
              <a:gd name="connsiteY26" fmla="*/ 55539 h 740990"/>
              <a:gd name="connsiteX27" fmla="*/ 458831 w 629172"/>
              <a:gd name="connsiteY27" fmla="*/ 66866 h 740990"/>
              <a:gd name="connsiteX28" fmla="*/ 407768 w 629172"/>
              <a:gd name="connsiteY28" fmla="*/ 197367 h 740990"/>
              <a:gd name="connsiteX29" fmla="*/ 407916 w 629172"/>
              <a:gd name="connsiteY29" fmla="*/ 230679 h 740990"/>
              <a:gd name="connsiteX30" fmla="*/ 503842 w 629172"/>
              <a:gd name="connsiteY30" fmla="*/ 482210 h 740990"/>
              <a:gd name="connsiteX31" fmla="*/ 528575 w 629172"/>
              <a:gd name="connsiteY31" fmla="*/ 546160 h 740990"/>
              <a:gd name="connsiteX32" fmla="*/ 532326 w 629172"/>
              <a:gd name="connsiteY32" fmla="*/ 541370 h 740990"/>
              <a:gd name="connsiteX33" fmla="*/ 596722 w 629172"/>
              <a:gd name="connsiteY33" fmla="*/ 396905 h 740990"/>
              <a:gd name="connsiteX34" fmla="*/ 595460 w 629172"/>
              <a:gd name="connsiteY34" fmla="*/ 375700 h 740990"/>
              <a:gd name="connsiteX35" fmla="*/ 487204 w 629172"/>
              <a:gd name="connsiteY35" fmla="*/ 108163 h 740990"/>
              <a:gd name="connsiteX36" fmla="*/ 465553 w 629172"/>
              <a:gd name="connsiteY36" fmla="*/ 55577 h 740990"/>
              <a:gd name="connsiteX37" fmla="*/ 437886 w 629172"/>
              <a:gd name="connsiteY37" fmla="*/ 42058 h 740990"/>
              <a:gd name="connsiteX38" fmla="*/ 427079 w 629172"/>
              <a:gd name="connsiteY38" fmla="*/ 42727 h 740990"/>
              <a:gd name="connsiteX39" fmla="*/ 103687 w 629172"/>
              <a:gd name="connsiteY39" fmla="*/ 164314 h 740990"/>
              <a:gd name="connsiteX40" fmla="*/ 89390 w 629172"/>
              <a:gd name="connsiteY40" fmla="*/ 178055 h 740990"/>
              <a:gd name="connsiteX41" fmla="*/ 42262 w 629172"/>
              <a:gd name="connsiteY41" fmla="*/ 317357 h 740990"/>
              <a:gd name="connsiteX42" fmla="*/ 41074 w 629172"/>
              <a:gd name="connsiteY42" fmla="*/ 326419 h 740990"/>
              <a:gd name="connsiteX43" fmla="*/ 51175 w 629172"/>
              <a:gd name="connsiteY43" fmla="*/ 325676 h 740990"/>
              <a:gd name="connsiteX44" fmla="*/ 365023 w 629172"/>
              <a:gd name="connsiteY44" fmla="*/ 206280 h 740990"/>
              <a:gd name="connsiteX45" fmla="*/ 378206 w 629172"/>
              <a:gd name="connsiteY45" fmla="*/ 195139 h 740990"/>
              <a:gd name="connsiteX46" fmla="*/ 437849 w 629172"/>
              <a:gd name="connsiteY46" fmla="*/ 41984 h 7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29172" h="740990">
                <a:moveTo>
                  <a:pt x="0" y="355460"/>
                </a:moveTo>
                <a:cubicBezTo>
                  <a:pt x="1337" y="350818"/>
                  <a:pt x="2414" y="346324"/>
                  <a:pt x="3899" y="341942"/>
                </a:cubicBezTo>
                <a:cubicBezTo>
                  <a:pt x="23954" y="282783"/>
                  <a:pt x="44379" y="223771"/>
                  <a:pt x="63839" y="164426"/>
                </a:cubicBezTo>
                <a:cubicBezTo>
                  <a:pt x="68221" y="151057"/>
                  <a:pt x="75983" y="144186"/>
                  <a:pt x="88758" y="139433"/>
                </a:cubicBezTo>
                <a:cubicBezTo>
                  <a:pt x="208823" y="94682"/>
                  <a:pt x="328739" y="49449"/>
                  <a:pt x="448656" y="4290"/>
                </a:cubicBezTo>
                <a:cubicBezTo>
                  <a:pt x="469416" y="-3509"/>
                  <a:pt x="473649" y="-1838"/>
                  <a:pt x="482117" y="19070"/>
                </a:cubicBezTo>
                <a:cubicBezTo>
                  <a:pt x="515094" y="100587"/>
                  <a:pt x="547998" y="182103"/>
                  <a:pt x="580939" y="263583"/>
                </a:cubicBezTo>
                <a:cubicBezTo>
                  <a:pt x="596017" y="300906"/>
                  <a:pt x="611020" y="338266"/>
                  <a:pt x="626358" y="375477"/>
                </a:cubicBezTo>
                <a:cubicBezTo>
                  <a:pt x="629923" y="384130"/>
                  <a:pt x="630294" y="391929"/>
                  <a:pt x="626358" y="400731"/>
                </a:cubicBezTo>
                <a:cubicBezTo>
                  <a:pt x="599545" y="460187"/>
                  <a:pt x="572917" y="519756"/>
                  <a:pt x="546735" y="579547"/>
                </a:cubicBezTo>
                <a:cubicBezTo>
                  <a:pt x="541536" y="591393"/>
                  <a:pt x="534220" y="598635"/>
                  <a:pt x="521853" y="603277"/>
                </a:cubicBezTo>
                <a:cubicBezTo>
                  <a:pt x="404091" y="647694"/>
                  <a:pt x="286589" y="692741"/>
                  <a:pt x="168975" y="737529"/>
                </a:cubicBezTo>
                <a:cubicBezTo>
                  <a:pt x="151557" y="744176"/>
                  <a:pt x="146544" y="742060"/>
                  <a:pt x="139673" y="724048"/>
                </a:cubicBezTo>
                <a:cubicBezTo>
                  <a:pt x="94180" y="604726"/>
                  <a:pt x="48836" y="485366"/>
                  <a:pt x="3454" y="366007"/>
                </a:cubicBezTo>
                <a:cubicBezTo>
                  <a:pt x="2154" y="362591"/>
                  <a:pt x="1188" y="359026"/>
                  <a:pt x="74" y="355460"/>
                </a:cubicBezTo>
                <a:close/>
                <a:moveTo>
                  <a:pt x="168343" y="707113"/>
                </a:moveTo>
                <a:cubicBezTo>
                  <a:pt x="171017" y="706185"/>
                  <a:pt x="174100" y="705182"/>
                  <a:pt x="177108" y="704031"/>
                </a:cubicBezTo>
                <a:cubicBezTo>
                  <a:pt x="283469" y="663514"/>
                  <a:pt x="389793" y="622849"/>
                  <a:pt x="496266" y="582703"/>
                </a:cubicBezTo>
                <a:cubicBezTo>
                  <a:pt x="506887" y="578693"/>
                  <a:pt x="509264" y="574793"/>
                  <a:pt x="505030" y="563800"/>
                </a:cubicBezTo>
                <a:cubicBezTo>
                  <a:pt x="464031" y="457625"/>
                  <a:pt x="423440" y="351264"/>
                  <a:pt x="383183" y="244791"/>
                </a:cubicBezTo>
                <a:cubicBezTo>
                  <a:pt x="379283" y="234430"/>
                  <a:pt x="375235" y="232870"/>
                  <a:pt x="365023" y="236844"/>
                </a:cubicBezTo>
                <a:cubicBezTo>
                  <a:pt x="259664" y="277398"/>
                  <a:pt x="154194" y="317655"/>
                  <a:pt x="48501" y="357317"/>
                </a:cubicBezTo>
                <a:cubicBezTo>
                  <a:pt x="35652" y="362145"/>
                  <a:pt x="33721" y="367381"/>
                  <a:pt x="38511" y="379599"/>
                </a:cubicBezTo>
                <a:cubicBezTo>
                  <a:pt x="58528" y="430403"/>
                  <a:pt x="77654" y="481504"/>
                  <a:pt x="97151" y="532531"/>
                </a:cubicBezTo>
                <a:cubicBezTo>
                  <a:pt x="118097" y="587420"/>
                  <a:pt x="139005" y="642346"/>
                  <a:pt x="160099" y="697198"/>
                </a:cubicBezTo>
                <a:cubicBezTo>
                  <a:pt x="161584" y="701060"/>
                  <a:pt x="161324" y="707002"/>
                  <a:pt x="168381" y="707113"/>
                </a:cubicBezTo>
                <a:close/>
                <a:moveTo>
                  <a:pt x="465553" y="55539"/>
                </a:moveTo>
                <a:cubicBezTo>
                  <a:pt x="460763" y="58733"/>
                  <a:pt x="460280" y="63152"/>
                  <a:pt x="458831" y="66866"/>
                </a:cubicBezTo>
                <a:cubicBezTo>
                  <a:pt x="441823" y="110354"/>
                  <a:pt x="425148" y="154028"/>
                  <a:pt x="407768" y="197367"/>
                </a:cubicBezTo>
                <a:cubicBezTo>
                  <a:pt x="403126" y="208916"/>
                  <a:pt x="403460" y="219055"/>
                  <a:pt x="407916" y="230679"/>
                </a:cubicBezTo>
                <a:cubicBezTo>
                  <a:pt x="440189" y="314386"/>
                  <a:pt x="471904" y="398354"/>
                  <a:pt x="503842" y="482210"/>
                </a:cubicBezTo>
                <a:cubicBezTo>
                  <a:pt x="511826" y="503155"/>
                  <a:pt x="520034" y="524063"/>
                  <a:pt x="528575" y="546160"/>
                </a:cubicBezTo>
                <a:cubicBezTo>
                  <a:pt x="530692" y="543449"/>
                  <a:pt x="531806" y="542521"/>
                  <a:pt x="532326" y="541370"/>
                </a:cubicBezTo>
                <a:cubicBezTo>
                  <a:pt x="553792" y="493202"/>
                  <a:pt x="575108" y="444961"/>
                  <a:pt x="596722" y="396905"/>
                </a:cubicBezTo>
                <a:cubicBezTo>
                  <a:pt x="600176" y="389218"/>
                  <a:pt x="598319" y="382830"/>
                  <a:pt x="595460" y="375700"/>
                </a:cubicBezTo>
                <a:cubicBezTo>
                  <a:pt x="559288" y="286571"/>
                  <a:pt x="523265" y="197330"/>
                  <a:pt x="487204" y="108163"/>
                </a:cubicBezTo>
                <a:cubicBezTo>
                  <a:pt x="480148" y="90708"/>
                  <a:pt x="472869" y="73365"/>
                  <a:pt x="465553" y="55577"/>
                </a:cubicBezTo>
                <a:close/>
                <a:moveTo>
                  <a:pt x="437886" y="42058"/>
                </a:moveTo>
                <a:cubicBezTo>
                  <a:pt x="432947" y="39942"/>
                  <a:pt x="430013" y="41650"/>
                  <a:pt x="427079" y="42727"/>
                </a:cubicBezTo>
                <a:cubicBezTo>
                  <a:pt x="319269" y="83244"/>
                  <a:pt x="211497" y="123798"/>
                  <a:pt x="103687" y="164314"/>
                </a:cubicBezTo>
                <a:cubicBezTo>
                  <a:pt x="96928" y="166840"/>
                  <a:pt x="91915" y="170517"/>
                  <a:pt x="89390" y="178055"/>
                </a:cubicBezTo>
                <a:cubicBezTo>
                  <a:pt x="73903" y="224551"/>
                  <a:pt x="58008" y="270936"/>
                  <a:pt x="42262" y="317357"/>
                </a:cubicBezTo>
                <a:cubicBezTo>
                  <a:pt x="41260" y="320291"/>
                  <a:pt x="38549" y="323448"/>
                  <a:pt x="41074" y="326419"/>
                </a:cubicBezTo>
                <a:cubicBezTo>
                  <a:pt x="44379" y="330281"/>
                  <a:pt x="47981" y="326902"/>
                  <a:pt x="51175" y="325676"/>
                </a:cubicBezTo>
                <a:cubicBezTo>
                  <a:pt x="155791" y="285939"/>
                  <a:pt x="260407" y="246091"/>
                  <a:pt x="365023" y="206280"/>
                </a:cubicBezTo>
                <a:cubicBezTo>
                  <a:pt x="370779" y="204089"/>
                  <a:pt x="375718" y="201600"/>
                  <a:pt x="378206" y="195139"/>
                </a:cubicBezTo>
                <a:cubicBezTo>
                  <a:pt x="397852" y="144298"/>
                  <a:pt x="417758" y="93531"/>
                  <a:pt x="437849" y="41984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1FA24880-87BB-4D46-8346-48BB60DF7BED}"/>
              </a:ext>
            </a:extLst>
          </p:cNvPr>
          <p:cNvSpPr/>
          <p:nvPr/>
        </p:nvSpPr>
        <p:spPr>
          <a:xfrm>
            <a:off x="3989491" y="3613592"/>
            <a:ext cx="1057848" cy="626086"/>
          </a:xfrm>
          <a:custGeom>
            <a:avLst/>
            <a:gdLst>
              <a:gd name="connsiteX0" fmla="*/ 508959 w 660116"/>
              <a:gd name="connsiteY0" fmla="*/ 285323 h 390689"/>
              <a:gd name="connsiteX1" fmla="*/ 508624 w 660116"/>
              <a:gd name="connsiteY1" fmla="*/ 329776 h 390689"/>
              <a:gd name="connsiteX2" fmla="*/ 393981 w 660116"/>
              <a:gd name="connsiteY2" fmla="*/ 383365 h 390689"/>
              <a:gd name="connsiteX3" fmla="*/ 105647 w 660116"/>
              <a:gd name="connsiteY3" fmla="*/ 263152 h 390689"/>
              <a:gd name="connsiteX4" fmla="*/ 46785 w 660116"/>
              <a:gd name="connsiteY4" fmla="*/ 238418 h 390689"/>
              <a:gd name="connsiteX5" fmla="*/ 2814 w 660116"/>
              <a:gd name="connsiteY5" fmla="*/ 143384 h 390689"/>
              <a:gd name="connsiteX6" fmla="*/ 87673 w 660116"/>
              <a:gd name="connsiteY6" fmla="*/ 84261 h 390689"/>
              <a:gd name="connsiteX7" fmla="*/ 138551 w 660116"/>
              <a:gd name="connsiteY7" fmla="*/ 102124 h 390689"/>
              <a:gd name="connsiteX8" fmla="*/ 150361 w 660116"/>
              <a:gd name="connsiteY8" fmla="*/ 93509 h 390689"/>
              <a:gd name="connsiteX9" fmla="*/ 207329 w 660116"/>
              <a:gd name="connsiteY9" fmla="*/ 2559 h 390689"/>
              <a:gd name="connsiteX10" fmla="*/ 257725 w 660116"/>
              <a:gd name="connsiteY10" fmla="*/ 5939 h 390689"/>
              <a:gd name="connsiteX11" fmla="*/ 546764 w 660116"/>
              <a:gd name="connsiteY11" fmla="*/ 124407 h 390689"/>
              <a:gd name="connsiteX12" fmla="*/ 607113 w 660116"/>
              <a:gd name="connsiteY12" fmla="*/ 149177 h 390689"/>
              <a:gd name="connsiteX13" fmla="*/ 653980 w 660116"/>
              <a:gd name="connsiteY13" fmla="*/ 256578 h 390689"/>
              <a:gd name="connsiteX14" fmla="*/ 544128 w 660116"/>
              <a:gd name="connsiteY14" fmla="*/ 299955 h 390689"/>
              <a:gd name="connsiteX15" fmla="*/ 508996 w 660116"/>
              <a:gd name="connsiteY15" fmla="*/ 285360 h 390689"/>
              <a:gd name="connsiteX16" fmla="*/ 315993 w 660116"/>
              <a:gd name="connsiteY16" fmla="*/ 65507 h 390689"/>
              <a:gd name="connsiteX17" fmla="*/ 263815 w 660116"/>
              <a:gd name="connsiteY17" fmla="*/ 108735 h 390689"/>
              <a:gd name="connsiteX18" fmla="*/ 293302 w 660116"/>
              <a:gd name="connsiteY18" fmla="*/ 164404 h 390689"/>
              <a:gd name="connsiteX19" fmla="*/ 358515 w 660116"/>
              <a:gd name="connsiteY19" fmla="*/ 191959 h 390689"/>
              <a:gd name="connsiteX20" fmla="*/ 368579 w 660116"/>
              <a:gd name="connsiteY20" fmla="*/ 184866 h 390689"/>
              <a:gd name="connsiteX21" fmla="*/ 400889 w 660116"/>
              <a:gd name="connsiteY21" fmla="*/ 105615 h 390689"/>
              <a:gd name="connsiteX22" fmla="*/ 399366 w 660116"/>
              <a:gd name="connsiteY22" fmla="*/ 94623 h 390689"/>
              <a:gd name="connsiteX23" fmla="*/ 335045 w 660116"/>
              <a:gd name="connsiteY23" fmla="*/ 68552 h 390689"/>
              <a:gd name="connsiteX24" fmla="*/ 315956 w 660116"/>
              <a:gd name="connsiteY24" fmla="*/ 65470 h 390689"/>
              <a:gd name="connsiteX25" fmla="*/ 260993 w 660116"/>
              <a:gd name="connsiteY25" fmla="*/ 182675 h 390689"/>
              <a:gd name="connsiteX26" fmla="*/ 179736 w 660116"/>
              <a:gd name="connsiteY26" fmla="*/ 150811 h 390689"/>
              <a:gd name="connsiteX27" fmla="*/ 116900 w 660116"/>
              <a:gd name="connsiteY27" fmla="*/ 185460 h 390689"/>
              <a:gd name="connsiteX28" fmla="*/ 145533 w 660116"/>
              <a:gd name="connsiteY28" fmla="*/ 248594 h 390689"/>
              <a:gd name="connsiteX29" fmla="*/ 196560 w 660116"/>
              <a:gd name="connsiteY29" fmla="*/ 270134 h 390689"/>
              <a:gd name="connsiteX30" fmla="*/ 221145 w 660116"/>
              <a:gd name="connsiteY30" fmla="*/ 279975 h 390689"/>
              <a:gd name="connsiteX31" fmla="*/ 260993 w 660116"/>
              <a:gd name="connsiteY31" fmla="*/ 182638 h 390689"/>
              <a:gd name="connsiteX32" fmla="*/ 540340 w 660116"/>
              <a:gd name="connsiteY32" fmla="*/ 152334 h 390689"/>
              <a:gd name="connsiteX33" fmla="*/ 463057 w 660116"/>
              <a:gd name="connsiteY33" fmla="*/ 121584 h 390689"/>
              <a:gd name="connsiteX34" fmla="*/ 402003 w 660116"/>
              <a:gd name="connsiteY34" fmla="*/ 146912 h 390689"/>
              <a:gd name="connsiteX35" fmla="*/ 416598 w 660116"/>
              <a:gd name="connsiteY35" fmla="*/ 213908 h 390689"/>
              <a:gd name="connsiteX36" fmla="*/ 499266 w 660116"/>
              <a:gd name="connsiteY36" fmla="*/ 250079 h 390689"/>
              <a:gd name="connsiteX37" fmla="*/ 540377 w 660116"/>
              <a:gd name="connsiteY37" fmla="*/ 152297 h 390689"/>
              <a:gd name="connsiteX38" fmla="*/ 391605 w 660116"/>
              <a:gd name="connsiteY38" fmla="*/ 235856 h 390689"/>
              <a:gd name="connsiteX39" fmla="*/ 308194 w 660116"/>
              <a:gd name="connsiteY39" fmla="*/ 204215 h 390689"/>
              <a:gd name="connsiteX40" fmla="*/ 250520 w 660116"/>
              <a:gd name="connsiteY40" fmla="*/ 236487 h 390689"/>
              <a:gd name="connsiteX41" fmla="*/ 273062 w 660116"/>
              <a:gd name="connsiteY41" fmla="*/ 301329 h 390689"/>
              <a:gd name="connsiteX42" fmla="*/ 340615 w 660116"/>
              <a:gd name="connsiteY42" fmla="*/ 330370 h 390689"/>
              <a:gd name="connsiteX43" fmla="*/ 348785 w 660116"/>
              <a:gd name="connsiteY43" fmla="*/ 322831 h 390689"/>
              <a:gd name="connsiteX44" fmla="*/ 348414 w 660116"/>
              <a:gd name="connsiteY44" fmla="*/ 298061 h 390689"/>
              <a:gd name="connsiteX45" fmla="*/ 391567 w 660116"/>
              <a:gd name="connsiteY45" fmla="*/ 235930 h 390689"/>
              <a:gd name="connsiteX46" fmla="*/ 428779 w 660116"/>
              <a:gd name="connsiteY46" fmla="*/ 362308 h 390689"/>
              <a:gd name="connsiteX47" fmla="*/ 482963 w 660116"/>
              <a:gd name="connsiteY47" fmla="*/ 310390 h 390689"/>
              <a:gd name="connsiteX48" fmla="*/ 430636 w 660116"/>
              <a:gd name="connsiteY48" fmla="*/ 255724 h 390689"/>
              <a:gd name="connsiteX49" fmla="*/ 376378 w 660116"/>
              <a:gd name="connsiteY49" fmla="*/ 308942 h 390689"/>
              <a:gd name="connsiteX50" fmla="*/ 428742 w 660116"/>
              <a:gd name="connsiteY50" fmla="*/ 362345 h 390689"/>
              <a:gd name="connsiteX51" fmla="*/ 630843 w 660116"/>
              <a:gd name="connsiteY51" fmla="*/ 224975 h 390689"/>
              <a:gd name="connsiteX52" fmla="*/ 578034 w 660116"/>
              <a:gd name="connsiteY52" fmla="*/ 172054 h 390689"/>
              <a:gd name="connsiteX53" fmla="*/ 525782 w 660116"/>
              <a:gd name="connsiteY53" fmla="*/ 226497 h 390689"/>
              <a:gd name="connsiteX54" fmla="*/ 577626 w 660116"/>
              <a:gd name="connsiteY54" fmla="*/ 278638 h 390689"/>
              <a:gd name="connsiteX55" fmla="*/ 630843 w 660116"/>
              <a:gd name="connsiteY55" fmla="*/ 224975 h 390689"/>
              <a:gd name="connsiteX56" fmla="*/ 277147 w 660116"/>
              <a:gd name="connsiteY56" fmla="*/ 45341 h 390689"/>
              <a:gd name="connsiteX57" fmla="*/ 237745 w 660116"/>
              <a:gd name="connsiteY57" fmla="*/ 29484 h 390689"/>
              <a:gd name="connsiteX58" fmla="*/ 185678 w 660116"/>
              <a:gd name="connsiteY58" fmla="*/ 51618 h 390689"/>
              <a:gd name="connsiteX59" fmla="*/ 229278 w 660116"/>
              <a:gd name="connsiteY59" fmla="*/ 137702 h 390689"/>
              <a:gd name="connsiteX60" fmla="*/ 235554 w 660116"/>
              <a:gd name="connsiteY60" fmla="*/ 130572 h 390689"/>
              <a:gd name="connsiteX61" fmla="*/ 235145 w 660116"/>
              <a:gd name="connsiteY61" fmla="*/ 107175 h 390689"/>
              <a:gd name="connsiteX62" fmla="*/ 277185 w 660116"/>
              <a:gd name="connsiteY62" fmla="*/ 45304 h 390689"/>
              <a:gd name="connsiteX63" fmla="*/ 87376 w 660116"/>
              <a:gd name="connsiteY63" fmla="*/ 223861 h 390689"/>
              <a:gd name="connsiteX64" fmla="*/ 86002 w 660116"/>
              <a:gd name="connsiteY64" fmla="*/ 210714 h 390689"/>
              <a:gd name="connsiteX65" fmla="*/ 106761 w 660116"/>
              <a:gd name="connsiteY65" fmla="*/ 146652 h 390689"/>
              <a:gd name="connsiteX66" fmla="*/ 123250 w 660116"/>
              <a:gd name="connsiteY66" fmla="*/ 128380 h 390689"/>
              <a:gd name="connsiteX67" fmla="*/ 97886 w 660116"/>
              <a:gd name="connsiteY67" fmla="*/ 116237 h 390689"/>
              <a:gd name="connsiteX68" fmla="*/ 33935 w 660116"/>
              <a:gd name="connsiteY68" fmla="*/ 141490 h 390689"/>
              <a:gd name="connsiteX69" fmla="*/ 51167 w 660116"/>
              <a:gd name="connsiteY69" fmla="*/ 208040 h 390689"/>
              <a:gd name="connsiteX70" fmla="*/ 87376 w 660116"/>
              <a:gd name="connsiteY70" fmla="*/ 223898 h 3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60116" h="390689">
                <a:moveTo>
                  <a:pt x="508959" y="285323"/>
                </a:moveTo>
                <a:cubicBezTo>
                  <a:pt x="510481" y="302295"/>
                  <a:pt x="512152" y="316035"/>
                  <a:pt x="508624" y="329776"/>
                </a:cubicBezTo>
                <a:cubicBezTo>
                  <a:pt x="495812" y="379503"/>
                  <a:pt x="443411" y="403976"/>
                  <a:pt x="393981" y="383365"/>
                </a:cubicBezTo>
                <a:cubicBezTo>
                  <a:pt x="297870" y="343257"/>
                  <a:pt x="201759" y="303223"/>
                  <a:pt x="105647" y="263152"/>
                </a:cubicBezTo>
                <a:cubicBezTo>
                  <a:pt x="86002" y="254944"/>
                  <a:pt x="66096" y="247294"/>
                  <a:pt x="46785" y="238418"/>
                </a:cubicBezTo>
                <a:cubicBezTo>
                  <a:pt x="10687" y="221818"/>
                  <a:pt x="-7361" y="182081"/>
                  <a:pt x="2814" y="143384"/>
                </a:cubicBezTo>
                <a:cubicBezTo>
                  <a:pt x="12656" y="106061"/>
                  <a:pt x="48939" y="80585"/>
                  <a:pt x="87673" y="84261"/>
                </a:cubicBezTo>
                <a:cubicBezTo>
                  <a:pt x="105982" y="86007"/>
                  <a:pt x="121876" y="95403"/>
                  <a:pt x="138551" y="102124"/>
                </a:cubicBezTo>
                <a:cubicBezTo>
                  <a:pt x="148207" y="106024"/>
                  <a:pt x="151958" y="106989"/>
                  <a:pt x="150361" y="93509"/>
                </a:cubicBezTo>
                <a:cubicBezTo>
                  <a:pt x="144976" y="48201"/>
                  <a:pt x="167852" y="12289"/>
                  <a:pt x="207329" y="2559"/>
                </a:cubicBezTo>
                <a:cubicBezTo>
                  <a:pt x="224264" y="-1637"/>
                  <a:pt x="241310" y="-783"/>
                  <a:pt x="257725" y="5939"/>
                </a:cubicBezTo>
                <a:cubicBezTo>
                  <a:pt x="354059" y="45416"/>
                  <a:pt x="450393" y="84893"/>
                  <a:pt x="546764" y="124407"/>
                </a:cubicBezTo>
                <a:cubicBezTo>
                  <a:pt x="566893" y="132651"/>
                  <a:pt x="587021" y="140896"/>
                  <a:pt x="607113" y="149177"/>
                </a:cubicBezTo>
                <a:cubicBezTo>
                  <a:pt x="650600" y="167078"/>
                  <a:pt x="671360" y="214613"/>
                  <a:pt x="653980" y="256578"/>
                </a:cubicBezTo>
                <a:cubicBezTo>
                  <a:pt x="636154" y="299658"/>
                  <a:pt x="588135" y="318598"/>
                  <a:pt x="544128" y="299955"/>
                </a:cubicBezTo>
                <a:cubicBezTo>
                  <a:pt x="533135" y="295313"/>
                  <a:pt x="522105" y="290782"/>
                  <a:pt x="508996" y="285360"/>
                </a:cubicBezTo>
                <a:close/>
                <a:moveTo>
                  <a:pt x="315993" y="65507"/>
                </a:moveTo>
                <a:cubicBezTo>
                  <a:pt x="289997" y="65544"/>
                  <a:pt x="270240" y="81959"/>
                  <a:pt x="263815" y="108735"/>
                </a:cubicBezTo>
                <a:cubicBezTo>
                  <a:pt x="258727" y="130052"/>
                  <a:pt x="271280" y="154525"/>
                  <a:pt x="293302" y="164404"/>
                </a:cubicBezTo>
                <a:cubicBezTo>
                  <a:pt x="314842" y="174022"/>
                  <a:pt x="336753" y="182787"/>
                  <a:pt x="358515" y="191959"/>
                </a:cubicBezTo>
                <a:cubicBezTo>
                  <a:pt x="365646" y="194968"/>
                  <a:pt x="369954" y="195005"/>
                  <a:pt x="368579" y="184866"/>
                </a:cubicBezTo>
                <a:cubicBezTo>
                  <a:pt x="364123" y="152371"/>
                  <a:pt x="374707" y="125558"/>
                  <a:pt x="400889" y="105615"/>
                </a:cubicBezTo>
                <a:cubicBezTo>
                  <a:pt x="408242" y="100008"/>
                  <a:pt x="406311" y="97445"/>
                  <a:pt x="399366" y="94623"/>
                </a:cubicBezTo>
                <a:cubicBezTo>
                  <a:pt x="377901" y="85970"/>
                  <a:pt x="356473" y="77280"/>
                  <a:pt x="335045" y="68552"/>
                </a:cubicBezTo>
                <a:cubicBezTo>
                  <a:pt x="328917" y="66064"/>
                  <a:pt x="322455" y="65767"/>
                  <a:pt x="315956" y="65470"/>
                </a:cubicBezTo>
                <a:close/>
                <a:moveTo>
                  <a:pt x="260993" y="182675"/>
                </a:moveTo>
                <a:cubicBezTo>
                  <a:pt x="231989" y="171126"/>
                  <a:pt x="206438" y="159056"/>
                  <a:pt x="179736" y="150811"/>
                </a:cubicBezTo>
                <a:cubicBezTo>
                  <a:pt x="153295" y="142641"/>
                  <a:pt x="125776" y="159427"/>
                  <a:pt x="116900" y="185460"/>
                </a:cubicBezTo>
                <a:cubicBezTo>
                  <a:pt x="108321" y="210640"/>
                  <a:pt x="119871" y="236747"/>
                  <a:pt x="145533" y="248594"/>
                </a:cubicBezTo>
                <a:cubicBezTo>
                  <a:pt x="162282" y="256319"/>
                  <a:pt x="179514" y="263040"/>
                  <a:pt x="196560" y="270134"/>
                </a:cubicBezTo>
                <a:cubicBezTo>
                  <a:pt x="204321" y="273365"/>
                  <a:pt x="212157" y="276373"/>
                  <a:pt x="221145" y="279975"/>
                </a:cubicBezTo>
                <a:cubicBezTo>
                  <a:pt x="214311" y="238901"/>
                  <a:pt x="224078" y="206889"/>
                  <a:pt x="260993" y="182638"/>
                </a:cubicBezTo>
                <a:close/>
                <a:moveTo>
                  <a:pt x="540340" y="152334"/>
                </a:moveTo>
                <a:cubicBezTo>
                  <a:pt x="512784" y="141267"/>
                  <a:pt x="488236" y="130534"/>
                  <a:pt x="463057" y="121584"/>
                </a:cubicBezTo>
                <a:cubicBezTo>
                  <a:pt x="439326" y="113154"/>
                  <a:pt x="412996" y="124852"/>
                  <a:pt x="402003" y="146912"/>
                </a:cubicBezTo>
                <a:cubicBezTo>
                  <a:pt x="390045" y="170903"/>
                  <a:pt x="395467" y="201244"/>
                  <a:pt x="416598" y="213908"/>
                </a:cubicBezTo>
                <a:cubicBezTo>
                  <a:pt x="441814" y="229060"/>
                  <a:pt x="470299" y="237453"/>
                  <a:pt x="499266" y="250079"/>
                </a:cubicBezTo>
                <a:cubicBezTo>
                  <a:pt x="491133" y="207669"/>
                  <a:pt x="504019" y="175953"/>
                  <a:pt x="540377" y="152297"/>
                </a:cubicBezTo>
                <a:close/>
                <a:moveTo>
                  <a:pt x="391605" y="235856"/>
                </a:moveTo>
                <a:cubicBezTo>
                  <a:pt x="361672" y="224306"/>
                  <a:pt x="335416" y="212682"/>
                  <a:pt x="308194" y="204215"/>
                </a:cubicBezTo>
                <a:cubicBezTo>
                  <a:pt x="285355" y="197122"/>
                  <a:pt x="259247" y="213239"/>
                  <a:pt x="250520" y="236487"/>
                </a:cubicBezTo>
                <a:cubicBezTo>
                  <a:pt x="241161" y="261555"/>
                  <a:pt x="250632" y="290633"/>
                  <a:pt x="273062" y="301329"/>
                </a:cubicBezTo>
                <a:cubicBezTo>
                  <a:pt x="295159" y="311839"/>
                  <a:pt x="318036" y="320789"/>
                  <a:pt x="340615" y="330370"/>
                </a:cubicBezTo>
                <a:cubicBezTo>
                  <a:pt x="348785" y="333861"/>
                  <a:pt x="350642" y="330445"/>
                  <a:pt x="348785" y="322831"/>
                </a:cubicBezTo>
                <a:cubicBezTo>
                  <a:pt x="346780" y="314624"/>
                  <a:pt x="347077" y="306380"/>
                  <a:pt x="348414" y="298061"/>
                </a:cubicBezTo>
                <a:cubicBezTo>
                  <a:pt x="352648" y="271879"/>
                  <a:pt x="366463" y="252011"/>
                  <a:pt x="391567" y="235930"/>
                </a:cubicBezTo>
                <a:close/>
                <a:moveTo>
                  <a:pt x="428779" y="362308"/>
                </a:moveTo>
                <a:cubicBezTo>
                  <a:pt x="458006" y="362754"/>
                  <a:pt x="482591" y="339172"/>
                  <a:pt x="482963" y="310390"/>
                </a:cubicBezTo>
                <a:cubicBezTo>
                  <a:pt x="483334" y="282055"/>
                  <a:pt x="459120" y="256764"/>
                  <a:pt x="430636" y="255724"/>
                </a:cubicBezTo>
                <a:cubicBezTo>
                  <a:pt x="404380" y="254759"/>
                  <a:pt x="376787" y="281832"/>
                  <a:pt x="376378" y="308942"/>
                </a:cubicBezTo>
                <a:cubicBezTo>
                  <a:pt x="375933" y="338132"/>
                  <a:pt x="399255" y="361863"/>
                  <a:pt x="428742" y="362345"/>
                </a:cubicBezTo>
                <a:close/>
                <a:moveTo>
                  <a:pt x="630843" y="224975"/>
                </a:moveTo>
                <a:cubicBezTo>
                  <a:pt x="630917" y="195970"/>
                  <a:pt x="606593" y="171645"/>
                  <a:pt x="578034" y="172054"/>
                </a:cubicBezTo>
                <a:cubicBezTo>
                  <a:pt x="550887" y="172462"/>
                  <a:pt x="525633" y="198756"/>
                  <a:pt x="525782" y="226497"/>
                </a:cubicBezTo>
                <a:cubicBezTo>
                  <a:pt x="525967" y="255353"/>
                  <a:pt x="549141" y="278675"/>
                  <a:pt x="577626" y="278638"/>
                </a:cubicBezTo>
                <a:cubicBezTo>
                  <a:pt x="607967" y="278601"/>
                  <a:pt x="630769" y="255613"/>
                  <a:pt x="630843" y="224975"/>
                </a:cubicBezTo>
                <a:close/>
                <a:moveTo>
                  <a:pt x="277147" y="45341"/>
                </a:moveTo>
                <a:cubicBezTo>
                  <a:pt x="262812" y="38434"/>
                  <a:pt x="250743" y="32789"/>
                  <a:pt x="237745" y="29484"/>
                </a:cubicBezTo>
                <a:cubicBezTo>
                  <a:pt x="217765" y="24359"/>
                  <a:pt x="194740" y="33309"/>
                  <a:pt x="185678" y="51618"/>
                </a:cubicBezTo>
                <a:cubicBezTo>
                  <a:pt x="165773" y="91800"/>
                  <a:pt x="184638" y="124927"/>
                  <a:pt x="229278" y="137702"/>
                </a:cubicBezTo>
                <a:cubicBezTo>
                  <a:pt x="236074" y="139633"/>
                  <a:pt x="236111" y="134917"/>
                  <a:pt x="235554" y="130572"/>
                </a:cubicBezTo>
                <a:cubicBezTo>
                  <a:pt x="234588" y="122773"/>
                  <a:pt x="233883" y="115085"/>
                  <a:pt x="235145" y="107175"/>
                </a:cubicBezTo>
                <a:cubicBezTo>
                  <a:pt x="239304" y="80919"/>
                  <a:pt x="253751" y="61533"/>
                  <a:pt x="277185" y="45304"/>
                </a:cubicBezTo>
                <a:close/>
                <a:moveTo>
                  <a:pt x="87376" y="223861"/>
                </a:moveTo>
                <a:cubicBezTo>
                  <a:pt x="86819" y="218736"/>
                  <a:pt x="86299" y="214725"/>
                  <a:pt x="86002" y="210714"/>
                </a:cubicBezTo>
                <a:cubicBezTo>
                  <a:pt x="84293" y="186575"/>
                  <a:pt x="91052" y="165444"/>
                  <a:pt x="106761" y="146652"/>
                </a:cubicBezTo>
                <a:cubicBezTo>
                  <a:pt x="112332" y="139967"/>
                  <a:pt x="126964" y="136811"/>
                  <a:pt x="123250" y="128380"/>
                </a:cubicBezTo>
                <a:cubicBezTo>
                  <a:pt x="120391" y="121881"/>
                  <a:pt x="106724" y="120099"/>
                  <a:pt x="97886" y="116237"/>
                </a:cubicBezTo>
                <a:cubicBezTo>
                  <a:pt x="69438" y="103796"/>
                  <a:pt x="43740" y="121622"/>
                  <a:pt x="33935" y="141490"/>
                </a:cubicBezTo>
                <a:cubicBezTo>
                  <a:pt x="22720" y="164144"/>
                  <a:pt x="29962" y="193742"/>
                  <a:pt x="51167" y="208040"/>
                </a:cubicBezTo>
                <a:cubicBezTo>
                  <a:pt x="61863" y="215245"/>
                  <a:pt x="74007" y="219590"/>
                  <a:pt x="87376" y="223898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C9AFCB76-75E3-4494-9901-FFCD2F45A795}"/>
              </a:ext>
            </a:extLst>
          </p:cNvPr>
          <p:cNvSpPr/>
          <p:nvPr/>
        </p:nvSpPr>
        <p:spPr>
          <a:xfrm>
            <a:off x="562043" y="3538705"/>
            <a:ext cx="1240164" cy="710898"/>
          </a:xfrm>
          <a:custGeom>
            <a:avLst/>
            <a:gdLst>
              <a:gd name="connsiteX0" fmla="*/ 226209 w 773884"/>
              <a:gd name="connsiteY0" fmla="*/ 443577 h 443613"/>
              <a:gd name="connsiteX1" fmla="*/ 34766 w 773884"/>
              <a:gd name="connsiteY1" fmla="*/ 292131 h 443613"/>
              <a:gd name="connsiteX2" fmla="*/ 20580 w 773884"/>
              <a:gd name="connsiteY2" fmla="*/ 270443 h 443613"/>
              <a:gd name="connsiteX3" fmla="*/ 43 w 773884"/>
              <a:gd name="connsiteY3" fmla="*/ 233602 h 443613"/>
              <a:gd name="connsiteX4" fmla="*/ 25222 w 773884"/>
              <a:gd name="connsiteY4" fmla="*/ 196762 h 443613"/>
              <a:gd name="connsiteX5" fmla="*/ 43048 w 773884"/>
              <a:gd name="connsiteY5" fmla="*/ 180347 h 443613"/>
              <a:gd name="connsiteX6" fmla="*/ 85013 w 773884"/>
              <a:gd name="connsiteY6" fmla="*/ 98980 h 443613"/>
              <a:gd name="connsiteX7" fmla="*/ 148592 w 773884"/>
              <a:gd name="connsiteY7" fmla="*/ 21697 h 443613"/>
              <a:gd name="connsiteX8" fmla="*/ 279984 w 773884"/>
              <a:gd name="connsiteY8" fmla="*/ 36032 h 443613"/>
              <a:gd name="connsiteX9" fmla="*/ 339478 w 773884"/>
              <a:gd name="connsiteY9" fmla="*/ 129135 h 443613"/>
              <a:gd name="connsiteX10" fmla="*/ 357712 w 773884"/>
              <a:gd name="connsiteY10" fmla="*/ 164935 h 443613"/>
              <a:gd name="connsiteX11" fmla="*/ 419917 w 773884"/>
              <a:gd name="connsiteY11" fmla="*/ 190560 h 443613"/>
              <a:gd name="connsiteX12" fmla="*/ 471798 w 773884"/>
              <a:gd name="connsiteY12" fmla="*/ 163004 h 443613"/>
              <a:gd name="connsiteX13" fmla="*/ 545478 w 773884"/>
              <a:gd name="connsiteY13" fmla="*/ 97568 h 443613"/>
              <a:gd name="connsiteX14" fmla="*/ 675348 w 773884"/>
              <a:gd name="connsiteY14" fmla="*/ 50070 h 443613"/>
              <a:gd name="connsiteX15" fmla="*/ 710071 w 773884"/>
              <a:gd name="connsiteY15" fmla="*/ 50144 h 443613"/>
              <a:gd name="connsiteX16" fmla="*/ 773056 w 773884"/>
              <a:gd name="connsiteY16" fmla="*/ 103473 h 443613"/>
              <a:gd name="connsiteX17" fmla="*/ 729122 w 773884"/>
              <a:gd name="connsiteY17" fmla="*/ 174814 h 443613"/>
              <a:gd name="connsiteX18" fmla="*/ 692134 w 773884"/>
              <a:gd name="connsiteY18" fmla="*/ 179270 h 443613"/>
              <a:gd name="connsiteX19" fmla="*/ 563007 w 773884"/>
              <a:gd name="connsiteY19" fmla="*/ 220456 h 443613"/>
              <a:gd name="connsiteX20" fmla="*/ 382854 w 773884"/>
              <a:gd name="connsiteY20" fmla="*/ 348022 h 443613"/>
              <a:gd name="connsiteX21" fmla="*/ 357935 w 773884"/>
              <a:gd name="connsiteY21" fmla="*/ 371753 h 443613"/>
              <a:gd name="connsiteX22" fmla="*/ 226172 w 773884"/>
              <a:gd name="connsiteY22" fmla="*/ 443614 h 443613"/>
              <a:gd name="connsiteX23" fmla="*/ 390579 w 773884"/>
              <a:gd name="connsiteY23" fmla="*/ 305537 h 443613"/>
              <a:gd name="connsiteX24" fmla="*/ 399677 w 773884"/>
              <a:gd name="connsiteY24" fmla="*/ 301452 h 443613"/>
              <a:gd name="connsiteX25" fmla="*/ 560630 w 773884"/>
              <a:gd name="connsiteY25" fmla="*/ 187701 h 443613"/>
              <a:gd name="connsiteX26" fmla="*/ 652657 w 773884"/>
              <a:gd name="connsiteY26" fmla="*/ 151640 h 443613"/>
              <a:gd name="connsiteX27" fmla="*/ 708140 w 773884"/>
              <a:gd name="connsiteY27" fmla="*/ 150155 h 443613"/>
              <a:gd name="connsiteX28" fmla="*/ 745908 w 773884"/>
              <a:gd name="connsiteY28" fmla="*/ 114837 h 443613"/>
              <a:gd name="connsiteX29" fmla="*/ 712893 w 773884"/>
              <a:gd name="connsiteY29" fmla="*/ 78665 h 443613"/>
              <a:gd name="connsiteX30" fmla="*/ 564604 w 773884"/>
              <a:gd name="connsiteY30" fmla="*/ 118699 h 443613"/>
              <a:gd name="connsiteX31" fmla="*/ 490032 w 773884"/>
              <a:gd name="connsiteY31" fmla="*/ 185212 h 443613"/>
              <a:gd name="connsiteX32" fmla="*/ 396781 w 773884"/>
              <a:gd name="connsiteY32" fmla="*/ 221161 h 443613"/>
              <a:gd name="connsiteX33" fmla="*/ 53817 w 773884"/>
              <a:gd name="connsiteY33" fmla="*/ 221087 h 443613"/>
              <a:gd name="connsiteX34" fmla="*/ 29121 w 773884"/>
              <a:gd name="connsiteY34" fmla="*/ 234457 h 443613"/>
              <a:gd name="connsiteX35" fmla="*/ 53075 w 773884"/>
              <a:gd name="connsiteY35" fmla="*/ 247974 h 443613"/>
              <a:gd name="connsiteX36" fmla="*/ 362726 w 773884"/>
              <a:gd name="connsiteY36" fmla="*/ 248049 h 443613"/>
              <a:gd name="connsiteX37" fmla="*/ 376615 w 773884"/>
              <a:gd name="connsiteY37" fmla="*/ 248197 h 443613"/>
              <a:gd name="connsiteX38" fmla="*/ 395109 w 773884"/>
              <a:gd name="connsiteY38" fmla="*/ 267323 h 443613"/>
              <a:gd name="connsiteX39" fmla="*/ 390616 w 773884"/>
              <a:gd name="connsiteY39" fmla="*/ 305612 h 443613"/>
              <a:gd name="connsiteX40" fmla="*/ 213285 w 773884"/>
              <a:gd name="connsiteY40" fmla="*/ 277053 h 443613"/>
              <a:gd name="connsiteX41" fmla="*/ 213285 w 773884"/>
              <a:gd name="connsiteY41" fmla="*/ 277276 h 443613"/>
              <a:gd name="connsiteX42" fmla="*/ 74577 w 773884"/>
              <a:gd name="connsiteY42" fmla="*/ 277202 h 443613"/>
              <a:gd name="connsiteX43" fmla="*/ 62879 w 773884"/>
              <a:gd name="connsiteY43" fmla="*/ 289494 h 443613"/>
              <a:gd name="connsiteX44" fmla="*/ 211911 w 773884"/>
              <a:gd name="connsiteY44" fmla="*/ 414610 h 443613"/>
              <a:gd name="connsiteX45" fmla="*/ 363877 w 773884"/>
              <a:gd name="connsiteY45" fmla="*/ 291574 h 443613"/>
              <a:gd name="connsiteX46" fmla="*/ 352030 w 773884"/>
              <a:gd name="connsiteY46" fmla="*/ 276830 h 443613"/>
              <a:gd name="connsiteX47" fmla="*/ 213322 w 773884"/>
              <a:gd name="connsiteY47" fmla="*/ 276979 h 443613"/>
              <a:gd name="connsiteX48" fmla="*/ 203704 w 773884"/>
              <a:gd name="connsiteY48" fmla="*/ 192046 h 443613"/>
              <a:gd name="connsiteX49" fmla="*/ 328559 w 773884"/>
              <a:gd name="connsiteY49" fmla="*/ 192009 h 443613"/>
              <a:gd name="connsiteX50" fmla="*/ 337658 w 773884"/>
              <a:gd name="connsiteY50" fmla="*/ 190263 h 443613"/>
              <a:gd name="connsiteX51" fmla="*/ 334650 w 773884"/>
              <a:gd name="connsiteY51" fmla="*/ 181944 h 443613"/>
              <a:gd name="connsiteX52" fmla="*/ 310362 w 773884"/>
              <a:gd name="connsiteY52" fmla="*/ 133740 h 443613"/>
              <a:gd name="connsiteX53" fmla="*/ 250497 w 773884"/>
              <a:gd name="connsiteY53" fmla="*/ 47879 h 443613"/>
              <a:gd name="connsiteX54" fmla="*/ 173474 w 773884"/>
              <a:gd name="connsiteY54" fmla="*/ 39746 h 443613"/>
              <a:gd name="connsiteX55" fmla="*/ 113497 w 773884"/>
              <a:gd name="connsiteY55" fmla="*/ 105442 h 443613"/>
              <a:gd name="connsiteX56" fmla="*/ 76026 w 773884"/>
              <a:gd name="connsiteY56" fmla="*/ 179679 h 443613"/>
              <a:gd name="connsiteX57" fmla="*/ 84344 w 773884"/>
              <a:gd name="connsiteY57" fmla="*/ 192231 h 443613"/>
              <a:gd name="connsiteX58" fmla="*/ 203667 w 773884"/>
              <a:gd name="connsiteY58" fmla="*/ 192046 h 44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3884" h="443613">
                <a:moveTo>
                  <a:pt x="226209" y="443577"/>
                </a:moveTo>
                <a:cubicBezTo>
                  <a:pt x="125455" y="443577"/>
                  <a:pt x="49807" y="379886"/>
                  <a:pt x="34766" y="292131"/>
                </a:cubicBezTo>
                <a:cubicBezTo>
                  <a:pt x="33095" y="282475"/>
                  <a:pt x="30272" y="275568"/>
                  <a:pt x="20580" y="270443"/>
                </a:cubicBezTo>
                <a:cubicBezTo>
                  <a:pt x="6579" y="263089"/>
                  <a:pt x="-626" y="249720"/>
                  <a:pt x="43" y="233602"/>
                </a:cubicBezTo>
                <a:cubicBezTo>
                  <a:pt x="748" y="216445"/>
                  <a:pt x="9327" y="203521"/>
                  <a:pt x="25222" y="196762"/>
                </a:cubicBezTo>
                <a:cubicBezTo>
                  <a:pt x="33466" y="193271"/>
                  <a:pt x="38740" y="187849"/>
                  <a:pt x="43048" y="180347"/>
                </a:cubicBezTo>
                <a:cubicBezTo>
                  <a:pt x="58237" y="153831"/>
                  <a:pt x="72906" y="127130"/>
                  <a:pt x="85013" y="98980"/>
                </a:cubicBezTo>
                <a:cubicBezTo>
                  <a:pt x="98679" y="67227"/>
                  <a:pt x="120145" y="41454"/>
                  <a:pt x="148592" y="21697"/>
                </a:cubicBezTo>
                <a:cubicBezTo>
                  <a:pt x="196350" y="-11430"/>
                  <a:pt x="240432" y="-6602"/>
                  <a:pt x="279984" y="36032"/>
                </a:cubicBezTo>
                <a:cubicBezTo>
                  <a:pt x="305423" y="63439"/>
                  <a:pt x="325106" y="94597"/>
                  <a:pt x="339478" y="129135"/>
                </a:cubicBezTo>
                <a:cubicBezTo>
                  <a:pt x="344640" y="141539"/>
                  <a:pt x="349690" y="154091"/>
                  <a:pt x="357712" y="164935"/>
                </a:cubicBezTo>
                <a:cubicBezTo>
                  <a:pt x="380329" y="195462"/>
                  <a:pt x="382928" y="194534"/>
                  <a:pt x="419917" y="190560"/>
                </a:cubicBezTo>
                <a:cubicBezTo>
                  <a:pt x="440343" y="188369"/>
                  <a:pt x="456757" y="176671"/>
                  <a:pt x="471798" y="163004"/>
                </a:cubicBezTo>
                <a:cubicBezTo>
                  <a:pt x="496123" y="140945"/>
                  <a:pt x="520559" y="118959"/>
                  <a:pt x="545478" y="97568"/>
                </a:cubicBezTo>
                <a:cubicBezTo>
                  <a:pt x="582727" y="65630"/>
                  <a:pt x="625843" y="49030"/>
                  <a:pt x="675348" y="50070"/>
                </a:cubicBezTo>
                <a:cubicBezTo>
                  <a:pt x="686897" y="50330"/>
                  <a:pt x="698484" y="50033"/>
                  <a:pt x="710071" y="50144"/>
                </a:cubicBezTo>
                <a:cubicBezTo>
                  <a:pt x="742566" y="50441"/>
                  <a:pt x="768191" y="72204"/>
                  <a:pt x="773056" y="103473"/>
                </a:cubicBezTo>
                <a:cubicBezTo>
                  <a:pt x="778032" y="135708"/>
                  <a:pt x="760243" y="164564"/>
                  <a:pt x="729122" y="174814"/>
                </a:cubicBezTo>
                <a:cubicBezTo>
                  <a:pt x="717090" y="178788"/>
                  <a:pt x="704649" y="180236"/>
                  <a:pt x="692134" y="179270"/>
                </a:cubicBezTo>
                <a:cubicBezTo>
                  <a:pt x="643409" y="175482"/>
                  <a:pt x="601853" y="192009"/>
                  <a:pt x="563007" y="220456"/>
                </a:cubicBezTo>
                <a:cubicBezTo>
                  <a:pt x="503625" y="263906"/>
                  <a:pt x="443054" y="305723"/>
                  <a:pt x="382854" y="348022"/>
                </a:cubicBezTo>
                <a:cubicBezTo>
                  <a:pt x="373310" y="354744"/>
                  <a:pt x="365140" y="362432"/>
                  <a:pt x="357935" y="371753"/>
                </a:cubicBezTo>
                <a:cubicBezTo>
                  <a:pt x="321689" y="418732"/>
                  <a:pt x="273262" y="441868"/>
                  <a:pt x="226172" y="443614"/>
                </a:cubicBezTo>
                <a:close/>
                <a:moveTo>
                  <a:pt x="390579" y="305537"/>
                </a:moveTo>
                <a:cubicBezTo>
                  <a:pt x="394924" y="306020"/>
                  <a:pt x="397115" y="303235"/>
                  <a:pt x="399677" y="301452"/>
                </a:cubicBezTo>
                <a:cubicBezTo>
                  <a:pt x="453341" y="263572"/>
                  <a:pt x="507041" y="225692"/>
                  <a:pt x="560630" y="187701"/>
                </a:cubicBezTo>
                <a:cubicBezTo>
                  <a:pt x="588372" y="168055"/>
                  <a:pt x="618936" y="155280"/>
                  <a:pt x="652657" y="151640"/>
                </a:cubicBezTo>
                <a:cubicBezTo>
                  <a:pt x="670965" y="149672"/>
                  <a:pt x="689645" y="150823"/>
                  <a:pt x="708140" y="150155"/>
                </a:cubicBezTo>
                <a:cubicBezTo>
                  <a:pt x="728862" y="149412"/>
                  <a:pt x="745240" y="133852"/>
                  <a:pt x="745908" y="114837"/>
                </a:cubicBezTo>
                <a:cubicBezTo>
                  <a:pt x="746577" y="96417"/>
                  <a:pt x="733319" y="80708"/>
                  <a:pt x="712893" y="78665"/>
                </a:cubicBezTo>
                <a:cubicBezTo>
                  <a:pt x="658561" y="73206"/>
                  <a:pt x="607498" y="81637"/>
                  <a:pt x="564604" y="118699"/>
                </a:cubicBezTo>
                <a:cubicBezTo>
                  <a:pt x="539388" y="140462"/>
                  <a:pt x="514320" y="162447"/>
                  <a:pt x="490032" y="185212"/>
                </a:cubicBezTo>
                <a:cubicBezTo>
                  <a:pt x="463591" y="209983"/>
                  <a:pt x="432767" y="221236"/>
                  <a:pt x="396781" y="221161"/>
                </a:cubicBezTo>
                <a:cubicBezTo>
                  <a:pt x="282472" y="220864"/>
                  <a:pt x="168126" y="221050"/>
                  <a:pt x="53817" y="221087"/>
                </a:cubicBezTo>
                <a:cubicBezTo>
                  <a:pt x="43085" y="221087"/>
                  <a:pt x="29567" y="220307"/>
                  <a:pt x="29121" y="234457"/>
                </a:cubicBezTo>
                <a:cubicBezTo>
                  <a:pt x="28638" y="249571"/>
                  <a:pt x="42491" y="247974"/>
                  <a:pt x="53075" y="247974"/>
                </a:cubicBezTo>
                <a:cubicBezTo>
                  <a:pt x="156279" y="248012"/>
                  <a:pt x="259521" y="248012"/>
                  <a:pt x="362726" y="248049"/>
                </a:cubicBezTo>
                <a:cubicBezTo>
                  <a:pt x="367368" y="248049"/>
                  <a:pt x="371973" y="247974"/>
                  <a:pt x="376615" y="248197"/>
                </a:cubicBezTo>
                <a:cubicBezTo>
                  <a:pt x="388722" y="248791"/>
                  <a:pt x="395184" y="254325"/>
                  <a:pt x="395109" y="267323"/>
                </a:cubicBezTo>
                <a:cubicBezTo>
                  <a:pt x="395035" y="280284"/>
                  <a:pt x="391990" y="292799"/>
                  <a:pt x="390616" y="305612"/>
                </a:cubicBezTo>
                <a:close/>
                <a:moveTo>
                  <a:pt x="213285" y="277053"/>
                </a:moveTo>
                <a:cubicBezTo>
                  <a:pt x="213285" y="277053"/>
                  <a:pt x="213285" y="277202"/>
                  <a:pt x="213285" y="277276"/>
                </a:cubicBezTo>
                <a:cubicBezTo>
                  <a:pt x="167049" y="277276"/>
                  <a:pt x="120813" y="277350"/>
                  <a:pt x="74577" y="277202"/>
                </a:cubicBezTo>
                <a:cubicBezTo>
                  <a:pt x="65961" y="277202"/>
                  <a:pt x="60576" y="277833"/>
                  <a:pt x="62879" y="289494"/>
                </a:cubicBezTo>
                <a:cubicBezTo>
                  <a:pt x="77028" y="361652"/>
                  <a:pt x="139010" y="414015"/>
                  <a:pt x="211911" y="414610"/>
                </a:cubicBezTo>
                <a:cubicBezTo>
                  <a:pt x="286260" y="415204"/>
                  <a:pt x="348762" y="364289"/>
                  <a:pt x="363877" y="291574"/>
                </a:cubicBezTo>
                <a:cubicBezTo>
                  <a:pt x="366254" y="280135"/>
                  <a:pt x="363505" y="276719"/>
                  <a:pt x="352030" y="276830"/>
                </a:cubicBezTo>
                <a:cubicBezTo>
                  <a:pt x="305794" y="277239"/>
                  <a:pt x="259558" y="276979"/>
                  <a:pt x="213322" y="276979"/>
                </a:cubicBezTo>
                <a:close/>
                <a:moveTo>
                  <a:pt x="203704" y="192046"/>
                </a:moveTo>
                <a:cubicBezTo>
                  <a:pt x="245335" y="192046"/>
                  <a:pt x="286965" y="192046"/>
                  <a:pt x="328559" y="192009"/>
                </a:cubicBezTo>
                <a:cubicBezTo>
                  <a:pt x="331679" y="192009"/>
                  <a:pt x="335578" y="193160"/>
                  <a:pt x="337658" y="190263"/>
                </a:cubicBezTo>
                <a:cubicBezTo>
                  <a:pt x="340146" y="186772"/>
                  <a:pt x="336358" y="184358"/>
                  <a:pt x="334650" y="181944"/>
                </a:cubicBezTo>
                <a:cubicBezTo>
                  <a:pt x="324066" y="167127"/>
                  <a:pt x="317715" y="150192"/>
                  <a:pt x="310362" y="133740"/>
                </a:cubicBezTo>
                <a:cubicBezTo>
                  <a:pt x="295878" y="101394"/>
                  <a:pt x="276864" y="72018"/>
                  <a:pt x="250497" y="47879"/>
                </a:cubicBezTo>
                <a:cubicBezTo>
                  <a:pt x="225652" y="25151"/>
                  <a:pt x="202367" y="22291"/>
                  <a:pt x="173474" y="39746"/>
                </a:cubicBezTo>
                <a:cubicBezTo>
                  <a:pt x="147144" y="55640"/>
                  <a:pt x="126569" y="77551"/>
                  <a:pt x="113497" y="105442"/>
                </a:cubicBezTo>
                <a:cubicBezTo>
                  <a:pt x="101725" y="130583"/>
                  <a:pt x="90398" y="155911"/>
                  <a:pt x="76026" y="179679"/>
                </a:cubicBezTo>
                <a:cubicBezTo>
                  <a:pt x="69118" y="191117"/>
                  <a:pt x="73872" y="192343"/>
                  <a:pt x="84344" y="192231"/>
                </a:cubicBezTo>
                <a:cubicBezTo>
                  <a:pt x="124118" y="191897"/>
                  <a:pt x="163892" y="192083"/>
                  <a:pt x="203667" y="19204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C7E415AD-CECD-4E12-A38C-5C9BDEC97E0D}"/>
              </a:ext>
            </a:extLst>
          </p:cNvPr>
          <p:cNvSpPr/>
          <p:nvPr/>
        </p:nvSpPr>
        <p:spPr>
          <a:xfrm>
            <a:off x="675112" y="2017033"/>
            <a:ext cx="1014575" cy="780866"/>
          </a:xfrm>
          <a:custGeom>
            <a:avLst/>
            <a:gdLst>
              <a:gd name="connsiteX0" fmla="*/ 315974 w 633113"/>
              <a:gd name="connsiteY0" fmla="*/ 487199 h 487274"/>
              <a:gd name="connsiteX1" fmla="*/ 47805 w 633113"/>
              <a:gd name="connsiteY1" fmla="*/ 487162 h 487274"/>
              <a:gd name="connsiteX2" fmla="*/ 22180 w 633113"/>
              <a:gd name="connsiteY2" fmla="*/ 473236 h 487274"/>
              <a:gd name="connsiteX3" fmla="*/ 48399 w 633113"/>
              <a:gd name="connsiteY3" fmla="*/ 458344 h 487274"/>
              <a:gd name="connsiteX4" fmla="*/ 116472 w 633113"/>
              <a:gd name="connsiteY4" fmla="*/ 458381 h 487274"/>
              <a:gd name="connsiteX5" fmla="*/ 123045 w 633113"/>
              <a:gd name="connsiteY5" fmla="*/ 448874 h 487274"/>
              <a:gd name="connsiteX6" fmla="*/ 117512 w 633113"/>
              <a:gd name="connsiteY6" fmla="*/ 406611 h 487274"/>
              <a:gd name="connsiteX7" fmla="*/ 106631 w 633113"/>
              <a:gd name="connsiteY7" fmla="*/ 387969 h 487274"/>
              <a:gd name="connsiteX8" fmla="*/ 232 w 633113"/>
              <a:gd name="connsiteY8" fmla="*/ 205847 h 487274"/>
              <a:gd name="connsiteX9" fmla="*/ 9 w 633113"/>
              <a:gd name="connsiteY9" fmla="*/ 78021 h 487274"/>
              <a:gd name="connsiteX10" fmla="*/ 20806 w 633113"/>
              <a:gd name="connsiteY10" fmla="*/ 36724 h 487274"/>
              <a:gd name="connsiteX11" fmla="*/ 115321 w 633113"/>
              <a:gd name="connsiteY11" fmla="*/ 2372 h 487274"/>
              <a:gd name="connsiteX12" fmla="*/ 132292 w 633113"/>
              <a:gd name="connsiteY12" fmla="*/ 12882 h 487274"/>
              <a:gd name="connsiteX13" fmla="*/ 120111 w 633113"/>
              <a:gd name="connsiteY13" fmla="*/ 29742 h 487274"/>
              <a:gd name="connsiteX14" fmla="*/ 49031 w 633113"/>
              <a:gd name="connsiteY14" fmla="*/ 52953 h 487274"/>
              <a:gd name="connsiteX15" fmla="*/ 30499 w 633113"/>
              <a:gd name="connsiteY15" fmla="*/ 71447 h 487274"/>
              <a:gd name="connsiteX16" fmla="*/ 48734 w 633113"/>
              <a:gd name="connsiteY16" fmla="*/ 88679 h 487274"/>
              <a:gd name="connsiteX17" fmla="*/ 154018 w 633113"/>
              <a:gd name="connsiteY17" fmla="*/ 117832 h 487274"/>
              <a:gd name="connsiteX18" fmla="*/ 518558 w 633113"/>
              <a:gd name="connsiteY18" fmla="*/ 110293 h 487274"/>
              <a:gd name="connsiteX19" fmla="*/ 590233 w 633113"/>
              <a:gd name="connsiteY19" fmla="*/ 85040 h 487274"/>
              <a:gd name="connsiteX20" fmla="*/ 589676 w 633113"/>
              <a:gd name="connsiteY20" fmla="*/ 56258 h 487274"/>
              <a:gd name="connsiteX21" fmla="*/ 507045 w 633113"/>
              <a:gd name="connsiteY21" fmla="*/ 28814 h 487274"/>
              <a:gd name="connsiteX22" fmla="*/ 491745 w 633113"/>
              <a:gd name="connsiteY22" fmla="*/ 15296 h 487274"/>
              <a:gd name="connsiteX23" fmla="*/ 510053 w 633113"/>
              <a:gd name="connsiteY23" fmla="*/ 404 h 487274"/>
              <a:gd name="connsiteX24" fmla="*/ 604419 w 633113"/>
              <a:gd name="connsiteY24" fmla="*/ 31896 h 487274"/>
              <a:gd name="connsiteX25" fmla="*/ 633089 w 633113"/>
              <a:gd name="connsiteY25" fmla="*/ 81734 h 487274"/>
              <a:gd name="connsiteX26" fmla="*/ 632681 w 633113"/>
              <a:gd name="connsiteY26" fmla="*/ 215094 h 487274"/>
              <a:gd name="connsiteX27" fmla="*/ 535158 w 633113"/>
              <a:gd name="connsiteY27" fmla="*/ 381767 h 487274"/>
              <a:gd name="connsiteX28" fmla="*/ 515327 w 633113"/>
              <a:gd name="connsiteY28" fmla="*/ 416193 h 487274"/>
              <a:gd name="connsiteX29" fmla="*/ 509719 w 633113"/>
              <a:gd name="connsiteY29" fmla="*/ 448688 h 487274"/>
              <a:gd name="connsiteX30" fmla="*/ 516181 w 633113"/>
              <a:gd name="connsiteY30" fmla="*/ 458381 h 487274"/>
              <a:gd name="connsiteX31" fmla="*/ 584254 w 633113"/>
              <a:gd name="connsiteY31" fmla="*/ 458381 h 487274"/>
              <a:gd name="connsiteX32" fmla="*/ 596732 w 633113"/>
              <a:gd name="connsiteY32" fmla="*/ 458864 h 487274"/>
              <a:gd name="connsiteX33" fmla="*/ 610844 w 633113"/>
              <a:gd name="connsiteY33" fmla="*/ 473013 h 487274"/>
              <a:gd name="connsiteX34" fmla="*/ 596509 w 633113"/>
              <a:gd name="connsiteY34" fmla="*/ 486977 h 487274"/>
              <a:gd name="connsiteX35" fmla="*/ 582620 w 633113"/>
              <a:gd name="connsiteY35" fmla="*/ 487237 h 487274"/>
              <a:gd name="connsiteX36" fmla="*/ 315862 w 633113"/>
              <a:gd name="connsiteY36" fmla="*/ 487237 h 487274"/>
              <a:gd name="connsiteX37" fmla="*/ 314191 w 633113"/>
              <a:gd name="connsiteY37" fmla="*/ 382992 h 487274"/>
              <a:gd name="connsiteX38" fmla="*/ 366963 w 633113"/>
              <a:gd name="connsiteY38" fmla="*/ 382918 h 487274"/>
              <a:gd name="connsiteX39" fmla="*/ 461180 w 633113"/>
              <a:gd name="connsiteY39" fmla="*/ 379947 h 487274"/>
              <a:gd name="connsiteX40" fmla="*/ 602191 w 633113"/>
              <a:gd name="connsiteY40" fmla="*/ 241165 h 487274"/>
              <a:gd name="connsiteX41" fmla="*/ 603713 w 633113"/>
              <a:gd name="connsiteY41" fmla="*/ 121805 h 487274"/>
              <a:gd name="connsiteX42" fmla="*/ 593389 w 633113"/>
              <a:gd name="connsiteY42" fmla="*/ 115492 h 487274"/>
              <a:gd name="connsiteX43" fmla="*/ 558480 w 633113"/>
              <a:gd name="connsiteY43" fmla="*/ 129047 h 487274"/>
              <a:gd name="connsiteX44" fmla="*/ 302938 w 633113"/>
              <a:gd name="connsiteY44" fmla="*/ 157903 h 487274"/>
              <a:gd name="connsiteX45" fmla="*/ 187998 w 633113"/>
              <a:gd name="connsiteY45" fmla="*/ 151181 h 487274"/>
              <a:gd name="connsiteX46" fmla="*/ 41417 w 633113"/>
              <a:gd name="connsiteY46" fmla="*/ 116346 h 487274"/>
              <a:gd name="connsiteX47" fmla="*/ 28865 w 633113"/>
              <a:gd name="connsiteY47" fmla="*/ 125259 h 487274"/>
              <a:gd name="connsiteX48" fmla="*/ 29311 w 633113"/>
              <a:gd name="connsiteY48" fmla="*/ 216951 h 487274"/>
              <a:gd name="connsiteX49" fmla="*/ 201665 w 633113"/>
              <a:gd name="connsiteY49" fmla="*/ 383066 h 487274"/>
              <a:gd name="connsiteX50" fmla="*/ 314191 w 633113"/>
              <a:gd name="connsiteY50" fmla="*/ 383066 h 487274"/>
              <a:gd name="connsiteX51" fmla="*/ 316196 w 633113"/>
              <a:gd name="connsiteY51" fmla="*/ 458307 h 487274"/>
              <a:gd name="connsiteX52" fmla="*/ 446660 w 633113"/>
              <a:gd name="connsiteY52" fmla="*/ 458269 h 487274"/>
              <a:gd name="connsiteX53" fmla="*/ 486917 w 633113"/>
              <a:gd name="connsiteY53" fmla="*/ 414113 h 487274"/>
              <a:gd name="connsiteX54" fmla="*/ 477447 w 633113"/>
              <a:gd name="connsiteY54" fmla="*/ 406500 h 487274"/>
              <a:gd name="connsiteX55" fmla="*/ 440458 w 633113"/>
              <a:gd name="connsiteY55" fmla="*/ 411588 h 487274"/>
              <a:gd name="connsiteX56" fmla="*/ 155021 w 633113"/>
              <a:gd name="connsiteY56" fmla="*/ 406500 h 487274"/>
              <a:gd name="connsiteX57" fmla="*/ 146293 w 633113"/>
              <a:gd name="connsiteY57" fmla="*/ 413445 h 487274"/>
              <a:gd name="connsiteX58" fmla="*/ 185770 w 633113"/>
              <a:gd name="connsiteY58" fmla="*/ 458232 h 487274"/>
              <a:gd name="connsiteX59" fmla="*/ 316234 w 633113"/>
              <a:gd name="connsiteY59" fmla="*/ 458307 h 4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3113" h="487274">
                <a:moveTo>
                  <a:pt x="315974" y="487199"/>
                </a:moveTo>
                <a:cubicBezTo>
                  <a:pt x="226584" y="487199"/>
                  <a:pt x="137195" y="487274"/>
                  <a:pt x="47805" y="487162"/>
                </a:cubicBezTo>
                <a:cubicBezTo>
                  <a:pt x="36961" y="487162"/>
                  <a:pt x="24000" y="489465"/>
                  <a:pt x="22180" y="473236"/>
                </a:cubicBezTo>
                <a:cubicBezTo>
                  <a:pt x="21029" y="462837"/>
                  <a:pt x="29348" y="458381"/>
                  <a:pt x="48399" y="458344"/>
                </a:cubicBezTo>
                <a:cubicBezTo>
                  <a:pt x="71090" y="458307"/>
                  <a:pt x="93781" y="458158"/>
                  <a:pt x="116472" y="458381"/>
                </a:cubicBezTo>
                <a:cubicBezTo>
                  <a:pt x="124085" y="458455"/>
                  <a:pt x="126796" y="456673"/>
                  <a:pt x="123045" y="448874"/>
                </a:cubicBezTo>
                <a:cubicBezTo>
                  <a:pt x="116621" y="435504"/>
                  <a:pt x="116806" y="420984"/>
                  <a:pt x="117512" y="406611"/>
                </a:cubicBezTo>
                <a:cubicBezTo>
                  <a:pt x="117957" y="397661"/>
                  <a:pt x="114578" y="392536"/>
                  <a:pt x="106631" y="387969"/>
                </a:cubicBezTo>
                <a:cubicBezTo>
                  <a:pt x="36552" y="347637"/>
                  <a:pt x="269" y="287252"/>
                  <a:pt x="232" y="205847"/>
                </a:cubicBezTo>
                <a:cubicBezTo>
                  <a:pt x="232" y="163251"/>
                  <a:pt x="715" y="120617"/>
                  <a:pt x="9" y="78021"/>
                </a:cubicBezTo>
                <a:cubicBezTo>
                  <a:pt x="-288" y="59972"/>
                  <a:pt x="6471" y="46640"/>
                  <a:pt x="20806" y="36724"/>
                </a:cubicBezTo>
                <a:cubicBezTo>
                  <a:pt x="49291" y="17004"/>
                  <a:pt x="82009" y="8722"/>
                  <a:pt x="115321" y="2372"/>
                </a:cubicBezTo>
                <a:cubicBezTo>
                  <a:pt x="123491" y="812"/>
                  <a:pt x="130361" y="4117"/>
                  <a:pt x="132292" y="12882"/>
                </a:cubicBezTo>
                <a:cubicBezTo>
                  <a:pt x="134372" y="22463"/>
                  <a:pt x="129024" y="27514"/>
                  <a:pt x="120111" y="29742"/>
                </a:cubicBezTo>
                <a:cubicBezTo>
                  <a:pt x="95898" y="35870"/>
                  <a:pt x="71313" y="40958"/>
                  <a:pt x="49031" y="52953"/>
                </a:cubicBezTo>
                <a:cubicBezTo>
                  <a:pt x="41046" y="57261"/>
                  <a:pt x="30239" y="60677"/>
                  <a:pt x="30499" y="71447"/>
                </a:cubicBezTo>
                <a:cubicBezTo>
                  <a:pt x="30722" y="81363"/>
                  <a:pt x="41046" y="84854"/>
                  <a:pt x="48734" y="88679"/>
                </a:cubicBezTo>
                <a:cubicBezTo>
                  <a:pt x="81934" y="105094"/>
                  <a:pt x="117809" y="112707"/>
                  <a:pt x="154018" y="117832"/>
                </a:cubicBezTo>
                <a:cubicBezTo>
                  <a:pt x="275865" y="135026"/>
                  <a:pt x="397527" y="134655"/>
                  <a:pt x="518558" y="110293"/>
                </a:cubicBezTo>
                <a:cubicBezTo>
                  <a:pt x="543477" y="105279"/>
                  <a:pt x="568247" y="98706"/>
                  <a:pt x="590233" y="85040"/>
                </a:cubicBezTo>
                <a:cubicBezTo>
                  <a:pt x="607353" y="74381"/>
                  <a:pt x="607279" y="66694"/>
                  <a:pt x="589676" y="56258"/>
                </a:cubicBezTo>
                <a:cubicBezTo>
                  <a:pt x="564199" y="41143"/>
                  <a:pt x="535641" y="34830"/>
                  <a:pt x="507045" y="28814"/>
                </a:cubicBezTo>
                <a:cubicBezTo>
                  <a:pt x="499246" y="27180"/>
                  <a:pt x="492747" y="24283"/>
                  <a:pt x="491745" y="15296"/>
                </a:cubicBezTo>
                <a:cubicBezTo>
                  <a:pt x="490667" y="5454"/>
                  <a:pt x="498875" y="-1825"/>
                  <a:pt x="510053" y="404"/>
                </a:cubicBezTo>
                <a:cubicBezTo>
                  <a:pt x="542808" y="6866"/>
                  <a:pt x="575229" y="14702"/>
                  <a:pt x="604419" y="31896"/>
                </a:cubicBezTo>
                <a:cubicBezTo>
                  <a:pt x="623359" y="43074"/>
                  <a:pt x="633683" y="58264"/>
                  <a:pt x="633089" y="81734"/>
                </a:cubicBezTo>
                <a:cubicBezTo>
                  <a:pt x="631938" y="126151"/>
                  <a:pt x="633015" y="170641"/>
                  <a:pt x="632681" y="215094"/>
                </a:cubicBezTo>
                <a:cubicBezTo>
                  <a:pt x="632124" y="289258"/>
                  <a:pt x="597660" y="344295"/>
                  <a:pt x="535158" y="381767"/>
                </a:cubicBezTo>
                <a:cubicBezTo>
                  <a:pt x="520489" y="390568"/>
                  <a:pt x="513024" y="399073"/>
                  <a:pt x="515327" y="416193"/>
                </a:cubicBezTo>
                <a:cubicBezTo>
                  <a:pt x="516812" y="427297"/>
                  <a:pt x="514547" y="438512"/>
                  <a:pt x="509719" y="448688"/>
                </a:cubicBezTo>
                <a:cubicBezTo>
                  <a:pt x="506042" y="456487"/>
                  <a:pt x="508456" y="458455"/>
                  <a:pt x="516181" y="458381"/>
                </a:cubicBezTo>
                <a:cubicBezTo>
                  <a:pt x="538872" y="458195"/>
                  <a:pt x="561563" y="458307"/>
                  <a:pt x="584254" y="458381"/>
                </a:cubicBezTo>
                <a:cubicBezTo>
                  <a:pt x="588413" y="458381"/>
                  <a:pt x="592647" y="458195"/>
                  <a:pt x="596732" y="458864"/>
                </a:cubicBezTo>
                <a:cubicBezTo>
                  <a:pt x="604679" y="460163"/>
                  <a:pt x="611104" y="463729"/>
                  <a:pt x="610844" y="473013"/>
                </a:cubicBezTo>
                <a:cubicBezTo>
                  <a:pt x="610584" y="482000"/>
                  <a:pt x="604828" y="486122"/>
                  <a:pt x="596509" y="486977"/>
                </a:cubicBezTo>
                <a:cubicBezTo>
                  <a:pt x="591904" y="487422"/>
                  <a:pt x="587262" y="487237"/>
                  <a:pt x="582620" y="487237"/>
                </a:cubicBezTo>
                <a:cubicBezTo>
                  <a:pt x="493713" y="487237"/>
                  <a:pt x="404769" y="487237"/>
                  <a:pt x="315862" y="487237"/>
                </a:cubicBezTo>
                <a:close/>
                <a:moveTo>
                  <a:pt x="314191" y="382992"/>
                </a:moveTo>
                <a:cubicBezTo>
                  <a:pt x="331794" y="382992"/>
                  <a:pt x="349397" y="383401"/>
                  <a:pt x="366963" y="382918"/>
                </a:cubicBezTo>
                <a:cubicBezTo>
                  <a:pt x="398381" y="382027"/>
                  <a:pt x="429911" y="385815"/>
                  <a:pt x="461180" y="379947"/>
                </a:cubicBezTo>
                <a:cubicBezTo>
                  <a:pt x="534861" y="366095"/>
                  <a:pt x="592758" y="310760"/>
                  <a:pt x="602191" y="241165"/>
                </a:cubicBezTo>
                <a:cubicBezTo>
                  <a:pt x="607502" y="201725"/>
                  <a:pt x="603045" y="161617"/>
                  <a:pt x="603713" y="121805"/>
                </a:cubicBezTo>
                <a:cubicBezTo>
                  <a:pt x="603862" y="113672"/>
                  <a:pt x="600557" y="112410"/>
                  <a:pt x="593389" y="115492"/>
                </a:cubicBezTo>
                <a:cubicBezTo>
                  <a:pt x="581951" y="120431"/>
                  <a:pt x="570401" y="125445"/>
                  <a:pt x="558480" y="129047"/>
                </a:cubicBezTo>
                <a:cubicBezTo>
                  <a:pt x="475070" y="154078"/>
                  <a:pt x="389097" y="158014"/>
                  <a:pt x="302938" y="157903"/>
                </a:cubicBezTo>
                <a:cubicBezTo>
                  <a:pt x="264650" y="157866"/>
                  <a:pt x="226176" y="156195"/>
                  <a:pt x="187998" y="151181"/>
                </a:cubicBezTo>
                <a:cubicBezTo>
                  <a:pt x="137900" y="144571"/>
                  <a:pt x="87913" y="137700"/>
                  <a:pt x="41417" y="116346"/>
                </a:cubicBezTo>
                <a:cubicBezTo>
                  <a:pt x="30165" y="111184"/>
                  <a:pt x="28791" y="115752"/>
                  <a:pt x="28865" y="125259"/>
                </a:cubicBezTo>
                <a:cubicBezTo>
                  <a:pt x="29125" y="155823"/>
                  <a:pt x="28308" y="186424"/>
                  <a:pt x="29311" y="216951"/>
                </a:cubicBezTo>
                <a:cubicBezTo>
                  <a:pt x="32467" y="310797"/>
                  <a:pt x="107633" y="382918"/>
                  <a:pt x="201665" y="383066"/>
                </a:cubicBezTo>
                <a:cubicBezTo>
                  <a:pt x="239174" y="383104"/>
                  <a:pt x="276682" y="383066"/>
                  <a:pt x="314191" y="383066"/>
                </a:cubicBezTo>
                <a:close/>
                <a:moveTo>
                  <a:pt x="316196" y="458307"/>
                </a:moveTo>
                <a:cubicBezTo>
                  <a:pt x="359684" y="458307"/>
                  <a:pt x="403172" y="458455"/>
                  <a:pt x="446660" y="458269"/>
                </a:cubicBezTo>
                <a:cubicBezTo>
                  <a:pt x="474661" y="458158"/>
                  <a:pt x="489145" y="441743"/>
                  <a:pt x="486917" y="414113"/>
                </a:cubicBezTo>
                <a:cubicBezTo>
                  <a:pt x="486360" y="407169"/>
                  <a:pt x="483983" y="405386"/>
                  <a:pt x="477447" y="406500"/>
                </a:cubicBezTo>
                <a:cubicBezTo>
                  <a:pt x="465154" y="408580"/>
                  <a:pt x="452750" y="411885"/>
                  <a:pt x="440458" y="411588"/>
                </a:cubicBezTo>
                <a:cubicBezTo>
                  <a:pt x="345312" y="409211"/>
                  <a:pt x="249981" y="418198"/>
                  <a:pt x="155021" y="406500"/>
                </a:cubicBezTo>
                <a:cubicBezTo>
                  <a:pt x="149079" y="405757"/>
                  <a:pt x="146962" y="407243"/>
                  <a:pt x="146293" y="413445"/>
                </a:cubicBezTo>
                <a:cubicBezTo>
                  <a:pt x="143359" y="440815"/>
                  <a:pt x="158103" y="458121"/>
                  <a:pt x="185770" y="458232"/>
                </a:cubicBezTo>
                <a:cubicBezTo>
                  <a:pt x="229258" y="458455"/>
                  <a:pt x="272746" y="458307"/>
                  <a:pt x="316234" y="458307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00971266-1414-45E1-9085-E47377B67345}"/>
              </a:ext>
            </a:extLst>
          </p:cNvPr>
          <p:cNvSpPr/>
          <p:nvPr/>
        </p:nvSpPr>
        <p:spPr>
          <a:xfrm>
            <a:off x="2262330" y="1763063"/>
            <a:ext cx="1235508" cy="865302"/>
          </a:xfrm>
          <a:custGeom>
            <a:avLst/>
            <a:gdLst>
              <a:gd name="connsiteX0" fmla="*/ 404175 w 770979"/>
              <a:gd name="connsiteY0" fmla="*/ 150641 h 539964"/>
              <a:gd name="connsiteX1" fmla="*/ 420664 w 770979"/>
              <a:gd name="connsiteY1" fmla="*/ 167316 h 539964"/>
              <a:gd name="connsiteX2" fmla="*/ 558220 w 770979"/>
              <a:gd name="connsiteY2" fmla="*/ 209244 h 539964"/>
              <a:gd name="connsiteX3" fmla="*/ 601077 w 770979"/>
              <a:gd name="connsiteY3" fmla="*/ 246716 h 539964"/>
              <a:gd name="connsiteX4" fmla="*/ 618234 w 770979"/>
              <a:gd name="connsiteY4" fmla="*/ 248572 h 539964"/>
              <a:gd name="connsiteX5" fmla="*/ 705804 w 770979"/>
              <a:gd name="connsiteY5" fmla="*/ 268998 h 539964"/>
              <a:gd name="connsiteX6" fmla="*/ 762773 w 770979"/>
              <a:gd name="connsiteY6" fmla="*/ 347729 h 539964"/>
              <a:gd name="connsiteX7" fmla="*/ 768195 w 770979"/>
              <a:gd name="connsiteY7" fmla="*/ 355788 h 539964"/>
              <a:gd name="connsiteX8" fmla="*/ 765409 w 770979"/>
              <a:gd name="connsiteY8" fmla="*/ 375693 h 539964"/>
              <a:gd name="connsiteX9" fmla="*/ 744947 w 770979"/>
              <a:gd name="connsiteY9" fmla="*/ 371497 h 539964"/>
              <a:gd name="connsiteX10" fmla="*/ 707624 w 770979"/>
              <a:gd name="connsiteY10" fmla="*/ 319690 h 539964"/>
              <a:gd name="connsiteX11" fmla="*/ 688832 w 770979"/>
              <a:gd name="connsiteY11" fmla="*/ 316608 h 539964"/>
              <a:gd name="connsiteX12" fmla="*/ 505040 w 770979"/>
              <a:gd name="connsiteY12" fmla="*/ 441426 h 539964"/>
              <a:gd name="connsiteX13" fmla="*/ 501994 w 770979"/>
              <a:gd name="connsiteY13" fmla="*/ 457767 h 539964"/>
              <a:gd name="connsiteX14" fmla="*/ 540134 w 770979"/>
              <a:gd name="connsiteY14" fmla="*/ 512433 h 539964"/>
              <a:gd name="connsiteX15" fmla="*/ 539689 w 770979"/>
              <a:gd name="connsiteY15" fmla="*/ 536869 h 539964"/>
              <a:gd name="connsiteX16" fmla="*/ 516849 w 770979"/>
              <a:gd name="connsiteY16" fmla="*/ 528959 h 539964"/>
              <a:gd name="connsiteX17" fmla="*/ 457764 w 770979"/>
              <a:gd name="connsiteY17" fmla="*/ 443209 h 539964"/>
              <a:gd name="connsiteX18" fmla="*/ 451191 w 770979"/>
              <a:gd name="connsiteY18" fmla="*/ 382452 h 539964"/>
              <a:gd name="connsiteX19" fmla="*/ 445100 w 770979"/>
              <a:gd name="connsiteY19" fmla="*/ 363141 h 539964"/>
              <a:gd name="connsiteX20" fmla="*/ 370825 w 770979"/>
              <a:gd name="connsiteY20" fmla="*/ 352148 h 539964"/>
              <a:gd name="connsiteX21" fmla="*/ 238431 w 770979"/>
              <a:gd name="connsiteY21" fmla="*/ 354191 h 539964"/>
              <a:gd name="connsiteX22" fmla="*/ 167424 w 770979"/>
              <a:gd name="connsiteY22" fmla="*/ 326747 h 539964"/>
              <a:gd name="connsiteX23" fmla="*/ 29608 w 770979"/>
              <a:gd name="connsiteY23" fmla="*/ 260976 h 539964"/>
              <a:gd name="connsiteX24" fmla="*/ 13416 w 770979"/>
              <a:gd name="connsiteY24" fmla="*/ 183211 h 539964"/>
              <a:gd name="connsiteX25" fmla="*/ 65817 w 770979"/>
              <a:gd name="connsiteY25" fmla="*/ 171104 h 539964"/>
              <a:gd name="connsiteX26" fmla="*/ 77441 w 770979"/>
              <a:gd name="connsiteY26" fmla="*/ 162822 h 539964"/>
              <a:gd name="connsiteX27" fmla="*/ 105516 w 770979"/>
              <a:gd name="connsiteY27" fmla="*/ 117701 h 539964"/>
              <a:gd name="connsiteX28" fmla="*/ 116286 w 770979"/>
              <a:gd name="connsiteY28" fmla="*/ 99132 h 539964"/>
              <a:gd name="connsiteX29" fmla="*/ 139868 w 770979"/>
              <a:gd name="connsiteY29" fmla="*/ 56276 h 539964"/>
              <a:gd name="connsiteX30" fmla="*/ 149821 w 770979"/>
              <a:gd name="connsiteY30" fmla="*/ 42312 h 539964"/>
              <a:gd name="connsiteX31" fmla="*/ 233269 w 770979"/>
              <a:gd name="connsiteY31" fmla="*/ 9000 h 539964"/>
              <a:gd name="connsiteX32" fmla="*/ 250092 w 770979"/>
              <a:gd name="connsiteY32" fmla="*/ 11636 h 539964"/>
              <a:gd name="connsiteX33" fmla="*/ 307618 w 770979"/>
              <a:gd name="connsiteY33" fmla="*/ 31468 h 539964"/>
              <a:gd name="connsiteX34" fmla="*/ 318796 w 770979"/>
              <a:gd name="connsiteY34" fmla="*/ 37484 h 539964"/>
              <a:gd name="connsiteX35" fmla="*/ 380815 w 770979"/>
              <a:gd name="connsiteY35" fmla="*/ 92039 h 539964"/>
              <a:gd name="connsiteX36" fmla="*/ 388428 w 770979"/>
              <a:gd name="connsiteY36" fmla="*/ 109233 h 539964"/>
              <a:gd name="connsiteX37" fmla="*/ 404137 w 770979"/>
              <a:gd name="connsiteY37" fmla="*/ 150716 h 539964"/>
              <a:gd name="connsiteX38" fmla="*/ 433439 w 770979"/>
              <a:gd name="connsiteY38" fmla="*/ 195206 h 539964"/>
              <a:gd name="connsiteX39" fmla="*/ 261902 w 770979"/>
              <a:gd name="connsiteY39" fmla="*/ 212512 h 539964"/>
              <a:gd name="connsiteX40" fmla="*/ 248198 w 770979"/>
              <a:gd name="connsiteY40" fmla="*/ 226810 h 539964"/>
              <a:gd name="connsiteX41" fmla="*/ 263907 w 770979"/>
              <a:gd name="connsiteY41" fmla="*/ 240662 h 539964"/>
              <a:gd name="connsiteX42" fmla="*/ 294211 w 770979"/>
              <a:gd name="connsiteY42" fmla="*/ 237283 h 539964"/>
              <a:gd name="connsiteX43" fmla="*/ 367334 w 770979"/>
              <a:gd name="connsiteY43" fmla="*/ 230115 h 539964"/>
              <a:gd name="connsiteX44" fmla="*/ 382932 w 770979"/>
              <a:gd name="connsiteY44" fmla="*/ 242445 h 539964"/>
              <a:gd name="connsiteX45" fmla="*/ 370120 w 770979"/>
              <a:gd name="connsiteY45" fmla="*/ 257708 h 539964"/>
              <a:gd name="connsiteX46" fmla="*/ 361912 w 770979"/>
              <a:gd name="connsiteY46" fmla="*/ 259008 h 539964"/>
              <a:gd name="connsiteX47" fmla="*/ 273637 w 770979"/>
              <a:gd name="connsiteY47" fmla="*/ 268552 h 539964"/>
              <a:gd name="connsiteX48" fmla="*/ 242367 w 770979"/>
              <a:gd name="connsiteY48" fmla="*/ 265061 h 539964"/>
              <a:gd name="connsiteX49" fmla="*/ 67525 w 770979"/>
              <a:gd name="connsiteY49" fmla="*/ 201631 h 539964"/>
              <a:gd name="connsiteX50" fmla="*/ 45874 w 770979"/>
              <a:gd name="connsiteY50" fmla="*/ 197769 h 539964"/>
              <a:gd name="connsiteX51" fmla="*/ 30313 w 770979"/>
              <a:gd name="connsiteY51" fmla="*/ 209764 h 539964"/>
              <a:gd name="connsiteX52" fmla="*/ 34064 w 770979"/>
              <a:gd name="connsiteY52" fmla="*/ 228927 h 539964"/>
              <a:gd name="connsiteX53" fmla="*/ 47842 w 770979"/>
              <a:gd name="connsiteY53" fmla="*/ 237988 h 539964"/>
              <a:gd name="connsiteX54" fmla="*/ 195574 w 770979"/>
              <a:gd name="connsiteY54" fmla="*/ 308698 h 539964"/>
              <a:gd name="connsiteX55" fmla="*/ 300302 w 770979"/>
              <a:gd name="connsiteY55" fmla="*/ 330497 h 539964"/>
              <a:gd name="connsiteX56" fmla="*/ 395447 w 770979"/>
              <a:gd name="connsiteY56" fmla="*/ 320619 h 539964"/>
              <a:gd name="connsiteX57" fmla="*/ 434590 w 770979"/>
              <a:gd name="connsiteY57" fmla="*/ 325855 h 539964"/>
              <a:gd name="connsiteX58" fmla="*/ 469314 w 770979"/>
              <a:gd name="connsiteY58" fmla="*/ 345946 h 539964"/>
              <a:gd name="connsiteX59" fmla="*/ 485023 w 770979"/>
              <a:gd name="connsiteY59" fmla="*/ 346095 h 539964"/>
              <a:gd name="connsiteX60" fmla="*/ 576826 w 770979"/>
              <a:gd name="connsiteY60" fmla="*/ 278765 h 539964"/>
              <a:gd name="connsiteX61" fmla="*/ 576975 w 770979"/>
              <a:gd name="connsiteY61" fmla="*/ 263205 h 539964"/>
              <a:gd name="connsiteX62" fmla="*/ 539206 w 770979"/>
              <a:gd name="connsiteY62" fmla="*/ 230524 h 539964"/>
              <a:gd name="connsiteX63" fmla="*/ 433439 w 770979"/>
              <a:gd name="connsiteY63" fmla="*/ 195243 h 539964"/>
              <a:gd name="connsiteX64" fmla="*/ 106222 w 770979"/>
              <a:gd name="connsiteY64" fmla="*/ 166388 h 539964"/>
              <a:gd name="connsiteX65" fmla="*/ 123899 w 770979"/>
              <a:gd name="connsiteY65" fmla="*/ 191567 h 539964"/>
              <a:gd name="connsiteX66" fmla="*/ 207273 w 770979"/>
              <a:gd name="connsiteY66" fmla="*/ 221871 h 539964"/>
              <a:gd name="connsiteX67" fmla="*/ 220382 w 770979"/>
              <a:gd name="connsiteY67" fmla="*/ 215780 h 539964"/>
              <a:gd name="connsiteX68" fmla="*/ 262570 w 770979"/>
              <a:gd name="connsiteY68" fmla="*/ 183508 h 539964"/>
              <a:gd name="connsiteX69" fmla="*/ 353594 w 770979"/>
              <a:gd name="connsiteY69" fmla="*/ 174632 h 539964"/>
              <a:gd name="connsiteX70" fmla="*/ 375616 w 770979"/>
              <a:gd name="connsiteY70" fmla="*/ 145962 h 539964"/>
              <a:gd name="connsiteX71" fmla="*/ 365812 w 770979"/>
              <a:gd name="connsiteY71" fmla="*/ 126539 h 539964"/>
              <a:gd name="connsiteX72" fmla="*/ 351811 w 770979"/>
              <a:gd name="connsiteY72" fmla="*/ 94973 h 539964"/>
              <a:gd name="connsiteX73" fmla="*/ 314599 w 770979"/>
              <a:gd name="connsiteY73" fmla="*/ 67528 h 539964"/>
              <a:gd name="connsiteX74" fmla="*/ 285261 w 770979"/>
              <a:gd name="connsiteY74" fmla="*/ 52710 h 539964"/>
              <a:gd name="connsiteX75" fmla="*/ 255551 w 770979"/>
              <a:gd name="connsiteY75" fmla="*/ 41012 h 539964"/>
              <a:gd name="connsiteX76" fmla="*/ 224504 w 770979"/>
              <a:gd name="connsiteY76" fmla="*/ 38375 h 539964"/>
              <a:gd name="connsiteX77" fmla="*/ 176412 w 770979"/>
              <a:gd name="connsiteY77" fmla="*/ 54864 h 539964"/>
              <a:gd name="connsiteX78" fmla="*/ 158771 w 770979"/>
              <a:gd name="connsiteY78" fmla="*/ 78446 h 539964"/>
              <a:gd name="connsiteX79" fmla="*/ 149524 w 770979"/>
              <a:gd name="connsiteY79" fmla="*/ 111907 h 539964"/>
              <a:gd name="connsiteX80" fmla="*/ 135375 w 770979"/>
              <a:gd name="connsiteY80" fmla="*/ 137458 h 539964"/>
              <a:gd name="connsiteX81" fmla="*/ 106185 w 770979"/>
              <a:gd name="connsiteY81" fmla="*/ 166425 h 539964"/>
              <a:gd name="connsiteX82" fmla="*/ 475293 w 770979"/>
              <a:gd name="connsiteY82" fmla="*/ 407409 h 539964"/>
              <a:gd name="connsiteX83" fmla="*/ 479972 w 770979"/>
              <a:gd name="connsiteY83" fmla="*/ 421669 h 539964"/>
              <a:gd name="connsiteX84" fmla="*/ 493156 w 770979"/>
              <a:gd name="connsiteY84" fmla="*/ 415579 h 539964"/>
              <a:gd name="connsiteX85" fmla="*/ 513730 w 770979"/>
              <a:gd name="connsiteY85" fmla="*/ 401392 h 539964"/>
              <a:gd name="connsiteX86" fmla="*/ 673494 w 770979"/>
              <a:gd name="connsiteY86" fmla="*/ 292989 h 539964"/>
              <a:gd name="connsiteX87" fmla="*/ 674460 w 770979"/>
              <a:gd name="connsiteY87" fmla="*/ 276351 h 539964"/>
              <a:gd name="connsiteX88" fmla="*/ 628373 w 770979"/>
              <a:gd name="connsiteY88" fmla="*/ 275980 h 539964"/>
              <a:gd name="connsiteX89" fmla="*/ 490630 w 770979"/>
              <a:gd name="connsiteY89" fmla="*/ 377030 h 539964"/>
              <a:gd name="connsiteX90" fmla="*/ 475293 w 770979"/>
              <a:gd name="connsiteY90" fmla="*/ 407446 h 53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70979" h="539964">
                <a:moveTo>
                  <a:pt x="404175" y="150641"/>
                </a:moveTo>
                <a:cubicBezTo>
                  <a:pt x="404175" y="169656"/>
                  <a:pt x="404100" y="169321"/>
                  <a:pt x="420664" y="167316"/>
                </a:cubicBezTo>
                <a:cubicBezTo>
                  <a:pt x="472619" y="161077"/>
                  <a:pt x="518780" y="174149"/>
                  <a:pt x="558220" y="209244"/>
                </a:cubicBezTo>
                <a:cubicBezTo>
                  <a:pt x="572407" y="221871"/>
                  <a:pt x="586965" y="234015"/>
                  <a:pt x="601077" y="246716"/>
                </a:cubicBezTo>
                <a:cubicBezTo>
                  <a:pt x="606647" y="251766"/>
                  <a:pt x="611215" y="252435"/>
                  <a:pt x="618234" y="248572"/>
                </a:cubicBezTo>
                <a:cubicBezTo>
                  <a:pt x="651732" y="230264"/>
                  <a:pt x="683224" y="237877"/>
                  <a:pt x="705804" y="268998"/>
                </a:cubicBezTo>
                <a:cubicBezTo>
                  <a:pt x="724818" y="295217"/>
                  <a:pt x="743795" y="321473"/>
                  <a:pt x="762773" y="347729"/>
                </a:cubicBezTo>
                <a:cubicBezTo>
                  <a:pt x="764667" y="350366"/>
                  <a:pt x="766709" y="352928"/>
                  <a:pt x="768195" y="355788"/>
                </a:cubicBezTo>
                <a:cubicBezTo>
                  <a:pt x="772020" y="363030"/>
                  <a:pt x="772614" y="370346"/>
                  <a:pt x="765409" y="375693"/>
                </a:cubicBezTo>
                <a:cubicBezTo>
                  <a:pt x="757499" y="381524"/>
                  <a:pt x="750294" y="378739"/>
                  <a:pt x="744947" y="371497"/>
                </a:cubicBezTo>
                <a:cubicBezTo>
                  <a:pt x="732283" y="354414"/>
                  <a:pt x="719433" y="337368"/>
                  <a:pt x="707624" y="319690"/>
                </a:cubicBezTo>
                <a:cubicBezTo>
                  <a:pt x="701719" y="310815"/>
                  <a:pt x="697114" y="310926"/>
                  <a:pt x="688832" y="316608"/>
                </a:cubicBezTo>
                <a:cubicBezTo>
                  <a:pt x="627778" y="358499"/>
                  <a:pt x="566502" y="400093"/>
                  <a:pt x="505040" y="441426"/>
                </a:cubicBezTo>
                <a:cubicBezTo>
                  <a:pt x="497389" y="446551"/>
                  <a:pt x="496609" y="450414"/>
                  <a:pt x="501994" y="457767"/>
                </a:cubicBezTo>
                <a:cubicBezTo>
                  <a:pt x="515104" y="475704"/>
                  <a:pt x="527433" y="494161"/>
                  <a:pt x="540134" y="512433"/>
                </a:cubicBezTo>
                <a:cubicBezTo>
                  <a:pt x="545891" y="520715"/>
                  <a:pt x="549456" y="529739"/>
                  <a:pt x="539689" y="536869"/>
                </a:cubicBezTo>
                <a:cubicBezTo>
                  <a:pt x="529513" y="544260"/>
                  <a:pt x="522494" y="537129"/>
                  <a:pt x="516849" y="528959"/>
                </a:cubicBezTo>
                <a:cubicBezTo>
                  <a:pt x="497092" y="500438"/>
                  <a:pt x="477261" y="471916"/>
                  <a:pt x="457764" y="443209"/>
                </a:cubicBezTo>
                <a:cubicBezTo>
                  <a:pt x="444877" y="424232"/>
                  <a:pt x="442389" y="403509"/>
                  <a:pt x="451191" y="382452"/>
                </a:cubicBezTo>
                <a:cubicBezTo>
                  <a:pt x="455127" y="372982"/>
                  <a:pt x="452305" y="368823"/>
                  <a:pt x="445100" y="363141"/>
                </a:cubicBezTo>
                <a:cubicBezTo>
                  <a:pt x="422186" y="344981"/>
                  <a:pt x="396784" y="349215"/>
                  <a:pt x="370825" y="352148"/>
                </a:cubicBezTo>
                <a:cubicBezTo>
                  <a:pt x="326818" y="357162"/>
                  <a:pt x="282884" y="364998"/>
                  <a:pt x="238431" y="354191"/>
                </a:cubicBezTo>
                <a:cubicBezTo>
                  <a:pt x="213437" y="348100"/>
                  <a:pt x="190375" y="337739"/>
                  <a:pt x="167424" y="326747"/>
                </a:cubicBezTo>
                <a:cubicBezTo>
                  <a:pt x="121523" y="304761"/>
                  <a:pt x="75287" y="283407"/>
                  <a:pt x="29608" y="260976"/>
                </a:cubicBezTo>
                <a:cubicBezTo>
                  <a:pt x="-2330" y="245304"/>
                  <a:pt x="-9535" y="208798"/>
                  <a:pt x="13416" y="183211"/>
                </a:cubicBezTo>
                <a:cubicBezTo>
                  <a:pt x="27937" y="167019"/>
                  <a:pt x="46617" y="166053"/>
                  <a:pt x="65817" y="171104"/>
                </a:cubicBezTo>
                <a:cubicBezTo>
                  <a:pt x="74804" y="173481"/>
                  <a:pt x="76846" y="171810"/>
                  <a:pt x="77441" y="162822"/>
                </a:cubicBezTo>
                <a:cubicBezTo>
                  <a:pt x="78703" y="143065"/>
                  <a:pt x="88099" y="127393"/>
                  <a:pt x="105516" y="117701"/>
                </a:cubicBezTo>
                <a:cubicBezTo>
                  <a:pt x="113390" y="113318"/>
                  <a:pt x="116620" y="108342"/>
                  <a:pt x="116286" y="99132"/>
                </a:cubicBezTo>
                <a:cubicBezTo>
                  <a:pt x="115655" y="80563"/>
                  <a:pt x="124271" y="66154"/>
                  <a:pt x="139868" y="56276"/>
                </a:cubicBezTo>
                <a:cubicBezTo>
                  <a:pt x="145328" y="52822"/>
                  <a:pt x="148076" y="48700"/>
                  <a:pt x="149821" y="42312"/>
                </a:cubicBezTo>
                <a:cubicBezTo>
                  <a:pt x="160331" y="4023"/>
                  <a:pt x="198991" y="-11314"/>
                  <a:pt x="233269" y="9000"/>
                </a:cubicBezTo>
                <a:cubicBezTo>
                  <a:pt x="238839" y="12305"/>
                  <a:pt x="243556" y="13568"/>
                  <a:pt x="250092" y="11636"/>
                </a:cubicBezTo>
                <a:cubicBezTo>
                  <a:pt x="276422" y="3875"/>
                  <a:pt x="291983" y="9371"/>
                  <a:pt x="307618" y="31468"/>
                </a:cubicBezTo>
                <a:cubicBezTo>
                  <a:pt x="310589" y="35664"/>
                  <a:pt x="313300" y="37484"/>
                  <a:pt x="318796" y="37484"/>
                </a:cubicBezTo>
                <a:cubicBezTo>
                  <a:pt x="353074" y="37410"/>
                  <a:pt x="376730" y="58170"/>
                  <a:pt x="380815" y="92039"/>
                </a:cubicBezTo>
                <a:cubicBezTo>
                  <a:pt x="381632" y="98909"/>
                  <a:pt x="383935" y="104108"/>
                  <a:pt x="388428" y="109233"/>
                </a:cubicBezTo>
                <a:cubicBezTo>
                  <a:pt x="399235" y="121489"/>
                  <a:pt x="404880" y="135898"/>
                  <a:pt x="404137" y="150716"/>
                </a:cubicBezTo>
                <a:close/>
                <a:moveTo>
                  <a:pt x="433439" y="195206"/>
                </a:moveTo>
                <a:cubicBezTo>
                  <a:pt x="382412" y="200331"/>
                  <a:pt x="322176" y="206384"/>
                  <a:pt x="261902" y="212512"/>
                </a:cubicBezTo>
                <a:cubicBezTo>
                  <a:pt x="253360" y="213366"/>
                  <a:pt x="247938" y="217823"/>
                  <a:pt x="248198" y="226810"/>
                </a:cubicBezTo>
                <a:cubicBezTo>
                  <a:pt x="248458" y="236689"/>
                  <a:pt x="255254" y="240885"/>
                  <a:pt x="263907" y="240662"/>
                </a:cubicBezTo>
                <a:cubicBezTo>
                  <a:pt x="274046" y="240402"/>
                  <a:pt x="284073" y="238323"/>
                  <a:pt x="294211" y="237283"/>
                </a:cubicBezTo>
                <a:cubicBezTo>
                  <a:pt x="318573" y="234795"/>
                  <a:pt x="342935" y="232306"/>
                  <a:pt x="367334" y="230115"/>
                </a:cubicBezTo>
                <a:cubicBezTo>
                  <a:pt x="376025" y="229335"/>
                  <a:pt x="381818" y="233829"/>
                  <a:pt x="382932" y="242445"/>
                </a:cubicBezTo>
                <a:cubicBezTo>
                  <a:pt x="384083" y="251506"/>
                  <a:pt x="378104" y="255777"/>
                  <a:pt x="370120" y="257708"/>
                </a:cubicBezTo>
                <a:cubicBezTo>
                  <a:pt x="367446" y="258340"/>
                  <a:pt x="364661" y="258711"/>
                  <a:pt x="361912" y="259008"/>
                </a:cubicBezTo>
                <a:cubicBezTo>
                  <a:pt x="332500" y="262165"/>
                  <a:pt x="303013" y="264876"/>
                  <a:pt x="273637" y="268552"/>
                </a:cubicBezTo>
                <a:cubicBezTo>
                  <a:pt x="262681" y="269926"/>
                  <a:pt x="252580" y="268775"/>
                  <a:pt x="242367" y="265061"/>
                </a:cubicBezTo>
                <a:cubicBezTo>
                  <a:pt x="184099" y="243856"/>
                  <a:pt x="125793" y="222762"/>
                  <a:pt x="67525" y="201631"/>
                </a:cubicBezTo>
                <a:cubicBezTo>
                  <a:pt x="60506" y="199106"/>
                  <a:pt x="53450" y="197063"/>
                  <a:pt x="45874" y="197769"/>
                </a:cubicBezTo>
                <a:cubicBezTo>
                  <a:pt x="38112" y="198474"/>
                  <a:pt x="33173" y="202708"/>
                  <a:pt x="30313" y="209764"/>
                </a:cubicBezTo>
                <a:cubicBezTo>
                  <a:pt x="27417" y="216969"/>
                  <a:pt x="28568" y="223765"/>
                  <a:pt x="34064" y="228927"/>
                </a:cubicBezTo>
                <a:cubicBezTo>
                  <a:pt x="38001" y="232641"/>
                  <a:pt x="42940" y="235612"/>
                  <a:pt x="47842" y="237988"/>
                </a:cubicBezTo>
                <a:cubicBezTo>
                  <a:pt x="97049" y="261645"/>
                  <a:pt x="146442" y="284930"/>
                  <a:pt x="195574" y="308698"/>
                </a:cubicBezTo>
                <a:cubicBezTo>
                  <a:pt x="228738" y="324741"/>
                  <a:pt x="263387" y="333468"/>
                  <a:pt x="300302" y="330497"/>
                </a:cubicBezTo>
                <a:cubicBezTo>
                  <a:pt x="332091" y="327935"/>
                  <a:pt x="363844" y="324778"/>
                  <a:pt x="395447" y="320619"/>
                </a:cubicBezTo>
                <a:cubicBezTo>
                  <a:pt x="409374" y="318799"/>
                  <a:pt x="422038" y="320025"/>
                  <a:pt x="434590" y="325855"/>
                </a:cubicBezTo>
                <a:cubicBezTo>
                  <a:pt x="446771" y="331537"/>
                  <a:pt x="459138" y="337108"/>
                  <a:pt x="469314" y="345946"/>
                </a:cubicBezTo>
                <a:cubicBezTo>
                  <a:pt x="475144" y="350997"/>
                  <a:pt x="479415" y="350254"/>
                  <a:pt x="485023" y="346095"/>
                </a:cubicBezTo>
                <a:cubicBezTo>
                  <a:pt x="515512" y="323478"/>
                  <a:pt x="545965" y="300862"/>
                  <a:pt x="576826" y="278765"/>
                </a:cubicBezTo>
                <a:cubicBezTo>
                  <a:pt x="585145" y="272786"/>
                  <a:pt x="584105" y="269035"/>
                  <a:pt x="576975" y="263205"/>
                </a:cubicBezTo>
                <a:cubicBezTo>
                  <a:pt x="564088" y="252658"/>
                  <a:pt x="551758" y="241442"/>
                  <a:pt x="539206" y="230524"/>
                </a:cubicBezTo>
                <a:cubicBezTo>
                  <a:pt x="511576" y="206384"/>
                  <a:pt x="479786" y="193498"/>
                  <a:pt x="433439" y="195243"/>
                </a:cubicBezTo>
                <a:close/>
                <a:moveTo>
                  <a:pt x="106222" y="166388"/>
                </a:moveTo>
                <a:cubicBezTo>
                  <a:pt x="106371" y="179163"/>
                  <a:pt x="111570" y="186999"/>
                  <a:pt x="123899" y="191567"/>
                </a:cubicBezTo>
                <a:cubicBezTo>
                  <a:pt x="151641" y="201779"/>
                  <a:pt x="179605" y="211472"/>
                  <a:pt x="207273" y="221871"/>
                </a:cubicBezTo>
                <a:cubicBezTo>
                  <a:pt x="214589" y="224619"/>
                  <a:pt x="218042" y="223505"/>
                  <a:pt x="220382" y="215780"/>
                </a:cubicBezTo>
                <a:cubicBezTo>
                  <a:pt x="226584" y="195058"/>
                  <a:pt x="241810" y="185550"/>
                  <a:pt x="262570" y="183508"/>
                </a:cubicBezTo>
                <a:cubicBezTo>
                  <a:pt x="292911" y="180574"/>
                  <a:pt x="323215" y="177380"/>
                  <a:pt x="353594" y="174632"/>
                </a:cubicBezTo>
                <a:cubicBezTo>
                  <a:pt x="370677" y="173072"/>
                  <a:pt x="378661" y="163008"/>
                  <a:pt x="375616" y="145962"/>
                </a:cubicBezTo>
                <a:cubicBezTo>
                  <a:pt x="374279" y="138498"/>
                  <a:pt x="371680" y="131516"/>
                  <a:pt x="365812" y="126539"/>
                </a:cubicBezTo>
                <a:cubicBezTo>
                  <a:pt x="355933" y="118183"/>
                  <a:pt x="351885" y="108082"/>
                  <a:pt x="351811" y="94973"/>
                </a:cubicBezTo>
                <a:cubicBezTo>
                  <a:pt x="351737" y="75178"/>
                  <a:pt x="333762" y="62626"/>
                  <a:pt x="314599" y="67528"/>
                </a:cubicBezTo>
                <a:cubicBezTo>
                  <a:pt x="299410" y="71428"/>
                  <a:pt x="290794" y="67045"/>
                  <a:pt x="285261" y="52710"/>
                </a:cubicBezTo>
                <a:cubicBezTo>
                  <a:pt x="278948" y="36333"/>
                  <a:pt x="271297" y="32990"/>
                  <a:pt x="255551" y="41012"/>
                </a:cubicBezTo>
                <a:cubicBezTo>
                  <a:pt x="244336" y="46694"/>
                  <a:pt x="234346" y="45877"/>
                  <a:pt x="224504" y="38375"/>
                </a:cubicBezTo>
                <a:cubicBezTo>
                  <a:pt x="201813" y="21069"/>
                  <a:pt x="184136" y="26974"/>
                  <a:pt x="176412" y="54864"/>
                </a:cubicBezTo>
                <a:cubicBezTo>
                  <a:pt x="173515" y="65263"/>
                  <a:pt x="168316" y="72987"/>
                  <a:pt x="158771" y="78446"/>
                </a:cubicBezTo>
                <a:cubicBezTo>
                  <a:pt x="143768" y="87062"/>
                  <a:pt x="141280" y="97349"/>
                  <a:pt x="149524" y="111907"/>
                </a:cubicBezTo>
                <a:cubicBezTo>
                  <a:pt x="159068" y="128693"/>
                  <a:pt x="155095" y="135861"/>
                  <a:pt x="135375" y="137458"/>
                </a:cubicBezTo>
                <a:cubicBezTo>
                  <a:pt x="117772" y="138869"/>
                  <a:pt x="106036" y="150567"/>
                  <a:pt x="106185" y="166425"/>
                </a:cubicBezTo>
                <a:close/>
                <a:moveTo>
                  <a:pt x="475293" y="407409"/>
                </a:moveTo>
                <a:cubicBezTo>
                  <a:pt x="475961" y="412014"/>
                  <a:pt x="474141" y="419070"/>
                  <a:pt x="479972" y="421669"/>
                </a:cubicBezTo>
                <a:cubicBezTo>
                  <a:pt x="485097" y="423972"/>
                  <a:pt x="488996" y="418179"/>
                  <a:pt x="493156" y="415579"/>
                </a:cubicBezTo>
                <a:cubicBezTo>
                  <a:pt x="500175" y="411122"/>
                  <a:pt x="506859" y="406109"/>
                  <a:pt x="513730" y="401392"/>
                </a:cubicBezTo>
                <a:cubicBezTo>
                  <a:pt x="566947" y="365184"/>
                  <a:pt x="620017" y="328789"/>
                  <a:pt x="673494" y="292989"/>
                </a:cubicBezTo>
                <a:cubicBezTo>
                  <a:pt x="682667" y="286861"/>
                  <a:pt x="681813" y="282590"/>
                  <a:pt x="674460" y="276351"/>
                </a:cubicBezTo>
                <a:cubicBezTo>
                  <a:pt x="661536" y="265396"/>
                  <a:pt x="643859" y="264690"/>
                  <a:pt x="628373" y="275980"/>
                </a:cubicBezTo>
                <a:cubicBezTo>
                  <a:pt x="582322" y="309478"/>
                  <a:pt x="536532" y="343310"/>
                  <a:pt x="490630" y="377030"/>
                </a:cubicBezTo>
                <a:cubicBezTo>
                  <a:pt x="480678" y="384346"/>
                  <a:pt x="475367" y="394188"/>
                  <a:pt x="475293" y="40744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2DE131-5A41-4871-B73D-896B7CE5E909}"/>
              </a:ext>
            </a:extLst>
          </p:cNvPr>
          <p:cNvSpPr/>
          <p:nvPr/>
        </p:nvSpPr>
        <p:spPr>
          <a:xfrm>
            <a:off x="5846086" y="3944477"/>
            <a:ext cx="865653" cy="523746"/>
          </a:xfrm>
          <a:custGeom>
            <a:avLst/>
            <a:gdLst>
              <a:gd name="connsiteX0" fmla="*/ 399540 w 540183"/>
              <a:gd name="connsiteY0" fmla="*/ 298103 h 326827"/>
              <a:gd name="connsiteX1" fmla="*/ 508204 w 540183"/>
              <a:gd name="connsiteY1" fmla="*/ 298103 h 326827"/>
              <a:gd name="connsiteX2" fmla="*/ 526216 w 540183"/>
              <a:gd name="connsiteY2" fmla="*/ 298623 h 326827"/>
              <a:gd name="connsiteX3" fmla="*/ 540179 w 540183"/>
              <a:gd name="connsiteY3" fmla="*/ 313033 h 326827"/>
              <a:gd name="connsiteX4" fmla="*/ 525547 w 540183"/>
              <a:gd name="connsiteY4" fmla="*/ 326588 h 326827"/>
              <a:gd name="connsiteX5" fmla="*/ 514443 w 540183"/>
              <a:gd name="connsiteY5" fmla="*/ 326736 h 326827"/>
              <a:gd name="connsiteX6" fmla="*/ 25568 w 540183"/>
              <a:gd name="connsiteY6" fmla="*/ 326662 h 326827"/>
              <a:gd name="connsiteX7" fmla="*/ 92 w 540183"/>
              <a:gd name="connsiteY7" fmla="*/ 312884 h 326827"/>
              <a:gd name="connsiteX8" fmla="*/ 26310 w 540183"/>
              <a:gd name="connsiteY8" fmla="*/ 298103 h 326827"/>
              <a:gd name="connsiteX9" fmla="*/ 124910 w 540183"/>
              <a:gd name="connsiteY9" fmla="*/ 297992 h 326827"/>
              <a:gd name="connsiteX10" fmla="*/ 135977 w 540183"/>
              <a:gd name="connsiteY10" fmla="*/ 295021 h 326827"/>
              <a:gd name="connsiteX11" fmla="*/ 130815 w 540183"/>
              <a:gd name="connsiteY11" fmla="*/ 285811 h 326827"/>
              <a:gd name="connsiteX12" fmla="*/ 35558 w 540183"/>
              <a:gd name="connsiteY12" fmla="*/ 51029 h 326827"/>
              <a:gd name="connsiteX13" fmla="*/ 19960 w 540183"/>
              <a:gd name="connsiteY13" fmla="*/ 25627 h 326827"/>
              <a:gd name="connsiteX14" fmla="*/ 13275 w 540183"/>
              <a:gd name="connsiteY14" fmla="*/ 13149 h 326827"/>
              <a:gd name="connsiteX15" fmla="*/ 23154 w 540183"/>
              <a:gd name="connsiteY15" fmla="*/ 1153 h 326827"/>
              <a:gd name="connsiteX16" fmla="*/ 38306 w 540183"/>
              <a:gd name="connsiteY16" fmla="*/ 76 h 326827"/>
              <a:gd name="connsiteX17" fmla="*/ 500777 w 540183"/>
              <a:gd name="connsiteY17" fmla="*/ 39 h 326827"/>
              <a:gd name="connsiteX18" fmla="*/ 514629 w 540183"/>
              <a:gd name="connsiteY18" fmla="*/ 596 h 326827"/>
              <a:gd name="connsiteX19" fmla="*/ 526401 w 540183"/>
              <a:gd name="connsiteY19" fmla="*/ 12517 h 326827"/>
              <a:gd name="connsiteX20" fmla="*/ 518008 w 540183"/>
              <a:gd name="connsiteY20" fmla="*/ 26741 h 326827"/>
              <a:gd name="connsiteX21" fmla="*/ 504602 w 540183"/>
              <a:gd name="connsiteY21" fmla="*/ 44901 h 326827"/>
              <a:gd name="connsiteX22" fmla="*/ 406708 w 540183"/>
              <a:gd name="connsiteY22" fmla="*/ 288559 h 326827"/>
              <a:gd name="connsiteX23" fmla="*/ 399429 w 540183"/>
              <a:gd name="connsiteY23" fmla="*/ 298066 h 326827"/>
              <a:gd name="connsiteX24" fmla="*/ 270340 w 540183"/>
              <a:gd name="connsiteY24" fmla="*/ 28932 h 326827"/>
              <a:gd name="connsiteX25" fmla="*/ 82759 w 540183"/>
              <a:gd name="connsiteY25" fmla="*/ 28932 h 326827"/>
              <a:gd name="connsiteX26" fmla="*/ 64376 w 540183"/>
              <a:gd name="connsiteY26" fmla="*/ 51140 h 326827"/>
              <a:gd name="connsiteX27" fmla="*/ 83093 w 540183"/>
              <a:gd name="connsiteY27" fmla="*/ 61836 h 326827"/>
              <a:gd name="connsiteX28" fmla="*/ 388771 w 540183"/>
              <a:gd name="connsiteY28" fmla="*/ 61910 h 326827"/>
              <a:gd name="connsiteX29" fmla="*/ 406745 w 540183"/>
              <a:gd name="connsiteY29" fmla="*/ 62876 h 326827"/>
              <a:gd name="connsiteX30" fmla="*/ 419446 w 540183"/>
              <a:gd name="connsiteY30" fmla="*/ 78288 h 326827"/>
              <a:gd name="connsiteX31" fmla="*/ 405111 w 540183"/>
              <a:gd name="connsiteY31" fmla="*/ 90432 h 326827"/>
              <a:gd name="connsiteX32" fmla="*/ 394007 w 540183"/>
              <a:gd name="connsiteY32" fmla="*/ 90543 h 326827"/>
              <a:gd name="connsiteX33" fmla="*/ 213371 w 540183"/>
              <a:gd name="connsiteY33" fmla="*/ 90543 h 326827"/>
              <a:gd name="connsiteX34" fmla="*/ 84170 w 540183"/>
              <a:gd name="connsiteY34" fmla="*/ 90543 h 326827"/>
              <a:gd name="connsiteX35" fmla="*/ 73252 w 540183"/>
              <a:gd name="connsiteY35" fmla="*/ 101610 h 326827"/>
              <a:gd name="connsiteX36" fmla="*/ 169475 w 540183"/>
              <a:gd name="connsiteY36" fmla="*/ 287111 h 326827"/>
              <a:gd name="connsiteX37" fmla="*/ 194840 w 540183"/>
              <a:gd name="connsiteY37" fmla="*/ 298289 h 326827"/>
              <a:gd name="connsiteX38" fmla="*/ 342126 w 540183"/>
              <a:gd name="connsiteY38" fmla="*/ 298438 h 326827"/>
              <a:gd name="connsiteX39" fmla="*/ 374101 w 540183"/>
              <a:gd name="connsiteY39" fmla="*/ 283286 h 326827"/>
              <a:gd name="connsiteX40" fmla="*/ 476415 w 540183"/>
              <a:gd name="connsiteY40" fmla="*/ 44493 h 326827"/>
              <a:gd name="connsiteX41" fmla="*/ 462117 w 540183"/>
              <a:gd name="connsiteY41" fmla="*/ 28709 h 326827"/>
              <a:gd name="connsiteX42" fmla="*/ 270377 w 540183"/>
              <a:gd name="connsiteY42" fmla="*/ 28932 h 32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40183" h="326827">
                <a:moveTo>
                  <a:pt x="399540" y="298103"/>
                </a:moveTo>
                <a:cubicBezTo>
                  <a:pt x="438015" y="298103"/>
                  <a:pt x="473109" y="298103"/>
                  <a:pt x="508204" y="298103"/>
                </a:cubicBezTo>
                <a:cubicBezTo>
                  <a:pt x="514220" y="298103"/>
                  <a:pt x="520274" y="297918"/>
                  <a:pt x="526216" y="298623"/>
                </a:cubicBezTo>
                <a:cubicBezTo>
                  <a:pt x="534498" y="299589"/>
                  <a:pt x="540365" y="304268"/>
                  <a:pt x="540179" y="313033"/>
                </a:cubicBezTo>
                <a:cubicBezTo>
                  <a:pt x="539994" y="321834"/>
                  <a:pt x="534052" y="326031"/>
                  <a:pt x="525547" y="326588"/>
                </a:cubicBezTo>
                <a:cubicBezTo>
                  <a:pt x="521871" y="326810"/>
                  <a:pt x="518157" y="326736"/>
                  <a:pt x="514443" y="326736"/>
                </a:cubicBezTo>
                <a:cubicBezTo>
                  <a:pt x="351485" y="326736"/>
                  <a:pt x="188526" y="326736"/>
                  <a:pt x="25568" y="326662"/>
                </a:cubicBezTo>
                <a:cubicBezTo>
                  <a:pt x="14798" y="326662"/>
                  <a:pt x="1688" y="329373"/>
                  <a:pt x="92" y="312884"/>
                </a:cubicBezTo>
                <a:cubicBezTo>
                  <a:pt x="-948" y="302263"/>
                  <a:pt x="6813" y="298140"/>
                  <a:pt x="26310" y="298103"/>
                </a:cubicBezTo>
                <a:cubicBezTo>
                  <a:pt x="59177" y="298066"/>
                  <a:pt x="92043" y="298140"/>
                  <a:pt x="124910" y="297992"/>
                </a:cubicBezTo>
                <a:cubicBezTo>
                  <a:pt x="128772" y="297992"/>
                  <a:pt x="134120" y="299997"/>
                  <a:pt x="135977" y="295021"/>
                </a:cubicBezTo>
                <a:cubicBezTo>
                  <a:pt x="137425" y="291196"/>
                  <a:pt x="133043" y="288670"/>
                  <a:pt x="130815" y="285811"/>
                </a:cubicBezTo>
                <a:cubicBezTo>
                  <a:pt x="76854" y="216550"/>
                  <a:pt x="44842" y="138413"/>
                  <a:pt x="35558" y="51029"/>
                </a:cubicBezTo>
                <a:cubicBezTo>
                  <a:pt x="34406" y="40333"/>
                  <a:pt x="35186" y="28487"/>
                  <a:pt x="19960" y="25627"/>
                </a:cubicBezTo>
                <a:cubicBezTo>
                  <a:pt x="14835" y="24661"/>
                  <a:pt x="12830" y="18757"/>
                  <a:pt x="13275" y="13149"/>
                </a:cubicBezTo>
                <a:cubicBezTo>
                  <a:pt x="13758" y="6873"/>
                  <a:pt x="17286" y="2528"/>
                  <a:pt x="23154" y="1153"/>
                </a:cubicBezTo>
                <a:cubicBezTo>
                  <a:pt x="28019" y="2"/>
                  <a:pt x="33255" y="76"/>
                  <a:pt x="38306" y="76"/>
                </a:cubicBezTo>
                <a:cubicBezTo>
                  <a:pt x="192463" y="2"/>
                  <a:pt x="346620" y="2"/>
                  <a:pt x="500777" y="39"/>
                </a:cubicBezTo>
                <a:cubicBezTo>
                  <a:pt x="505382" y="39"/>
                  <a:pt x="510135" y="-221"/>
                  <a:pt x="514629" y="596"/>
                </a:cubicBezTo>
                <a:cubicBezTo>
                  <a:pt x="521054" y="1748"/>
                  <a:pt x="525547" y="5647"/>
                  <a:pt x="526401" y="12517"/>
                </a:cubicBezTo>
                <a:cubicBezTo>
                  <a:pt x="527255" y="19276"/>
                  <a:pt x="524545" y="25070"/>
                  <a:pt x="518008" y="26741"/>
                </a:cubicBezTo>
                <a:cubicBezTo>
                  <a:pt x="508093" y="29304"/>
                  <a:pt x="505419" y="35691"/>
                  <a:pt x="504602" y="44901"/>
                </a:cubicBezTo>
                <a:cubicBezTo>
                  <a:pt x="496469" y="135925"/>
                  <a:pt x="463491" y="217070"/>
                  <a:pt x="406708" y="288559"/>
                </a:cubicBezTo>
                <a:cubicBezTo>
                  <a:pt x="405037" y="290676"/>
                  <a:pt x="403440" y="292830"/>
                  <a:pt x="399429" y="298066"/>
                </a:cubicBezTo>
                <a:close/>
                <a:moveTo>
                  <a:pt x="270340" y="28932"/>
                </a:moveTo>
                <a:cubicBezTo>
                  <a:pt x="207801" y="28932"/>
                  <a:pt x="145298" y="28932"/>
                  <a:pt x="82759" y="28932"/>
                </a:cubicBezTo>
                <a:cubicBezTo>
                  <a:pt x="61777" y="28932"/>
                  <a:pt x="60848" y="30826"/>
                  <a:pt x="64376" y="51140"/>
                </a:cubicBezTo>
                <a:cubicBezTo>
                  <a:pt x="66530" y="63693"/>
                  <a:pt x="74997" y="61836"/>
                  <a:pt x="83093" y="61836"/>
                </a:cubicBezTo>
                <a:cubicBezTo>
                  <a:pt x="184998" y="61910"/>
                  <a:pt x="286866" y="61836"/>
                  <a:pt x="388771" y="61910"/>
                </a:cubicBezTo>
                <a:cubicBezTo>
                  <a:pt x="394787" y="61910"/>
                  <a:pt x="400877" y="61910"/>
                  <a:pt x="406745" y="62876"/>
                </a:cubicBezTo>
                <a:cubicBezTo>
                  <a:pt x="415101" y="64250"/>
                  <a:pt x="420263" y="69560"/>
                  <a:pt x="419446" y="78288"/>
                </a:cubicBezTo>
                <a:cubicBezTo>
                  <a:pt x="418703" y="86346"/>
                  <a:pt x="413207" y="90283"/>
                  <a:pt x="405111" y="90432"/>
                </a:cubicBezTo>
                <a:cubicBezTo>
                  <a:pt x="401397" y="90506"/>
                  <a:pt x="397684" y="90543"/>
                  <a:pt x="394007" y="90543"/>
                </a:cubicBezTo>
                <a:cubicBezTo>
                  <a:pt x="333807" y="90543"/>
                  <a:pt x="273608" y="90543"/>
                  <a:pt x="213371" y="90543"/>
                </a:cubicBezTo>
                <a:cubicBezTo>
                  <a:pt x="170292" y="90543"/>
                  <a:pt x="127212" y="90543"/>
                  <a:pt x="84170" y="90543"/>
                </a:cubicBezTo>
                <a:cubicBezTo>
                  <a:pt x="76706" y="90543"/>
                  <a:pt x="70318" y="89912"/>
                  <a:pt x="73252" y="101610"/>
                </a:cubicBezTo>
                <a:cubicBezTo>
                  <a:pt x="90595" y="171168"/>
                  <a:pt x="121493" y="233484"/>
                  <a:pt x="169475" y="287111"/>
                </a:cubicBezTo>
                <a:cubicBezTo>
                  <a:pt x="176568" y="295021"/>
                  <a:pt x="184181" y="298363"/>
                  <a:pt x="194840" y="298289"/>
                </a:cubicBezTo>
                <a:cubicBezTo>
                  <a:pt x="243935" y="297881"/>
                  <a:pt x="293031" y="297621"/>
                  <a:pt x="342126" y="298438"/>
                </a:cubicBezTo>
                <a:cubicBezTo>
                  <a:pt x="356201" y="298698"/>
                  <a:pt x="365337" y="293535"/>
                  <a:pt x="374101" y="283286"/>
                </a:cubicBezTo>
                <a:cubicBezTo>
                  <a:pt x="433001" y="214247"/>
                  <a:pt x="466499" y="134588"/>
                  <a:pt x="476415" y="44493"/>
                </a:cubicBezTo>
                <a:cubicBezTo>
                  <a:pt x="477826" y="31532"/>
                  <a:pt x="474372" y="28635"/>
                  <a:pt x="462117" y="28709"/>
                </a:cubicBezTo>
                <a:cubicBezTo>
                  <a:pt x="398203" y="29192"/>
                  <a:pt x="334290" y="28932"/>
                  <a:pt x="270377" y="289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96DFAE8F-A55C-41EB-A927-9BABC2512E34}"/>
              </a:ext>
            </a:extLst>
          </p:cNvPr>
          <p:cNvSpPr/>
          <p:nvPr/>
        </p:nvSpPr>
        <p:spPr>
          <a:xfrm>
            <a:off x="7322301" y="3806569"/>
            <a:ext cx="1179710" cy="540943"/>
          </a:xfrm>
          <a:custGeom>
            <a:avLst/>
            <a:gdLst>
              <a:gd name="connsiteX0" fmla="*/ 368537 w 736160"/>
              <a:gd name="connsiteY0" fmla="*/ 280621 h 337558"/>
              <a:gd name="connsiteX1" fmla="*/ 538032 w 736160"/>
              <a:gd name="connsiteY1" fmla="*/ 280881 h 337558"/>
              <a:gd name="connsiteX2" fmla="*/ 555523 w 736160"/>
              <a:gd name="connsiteY2" fmla="*/ 263501 h 337558"/>
              <a:gd name="connsiteX3" fmla="*/ 555300 w 736160"/>
              <a:gd name="connsiteY3" fmla="*/ 139871 h 337558"/>
              <a:gd name="connsiteX4" fmla="*/ 556452 w 736160"/>
              <a:gd name="connsiteY4" fmla="*/ 123270 h 337558"/>
              <a:gd name="connsiteX5" fmla="*/ 571790 w 736160"/>
              <a:gd name="connsiteY5" fmla="*/ 110792 h 337558"/>
              <a:gd name="connsiteX6" fmla="*/ 583896 w 736160"/>
              <a:gd name="connsiteY6" fmla="*/ 124905 h 337558"/>
              <a:gd name="connsiteX7" fmla="*/ 584008 w 736160"/>
              <a:gd name="connsiteY7" fmla="*/ 136009 h 337558"/>
              <a:gd name="connsiteX8" fmla="*/ 583934 w 736160"/>
              <a:gd name="connsiteY8" fmla="*/ 266583 h 337558"/>
              <a:gd name="connsiteX9" fmla="*/ 595520 w 736160"/>
              <a:gd name="connsiteY9" fmla="*/ 280844 h 337558"/>
              <a:gd name="connsiteX10" fmla="*/ 607441 w 736160"/>
              <a:gd name="connsiteY10" fmla="*/ 266843 h 337558"/>
              <a:gd name="connsiteX11" fmla="*/ 607367 w 736160"/>
              <a:gd name="connsiteY11" fmla="*/ 136269 h 337558"/>
              <a:gd name="connsiteX12" fmla="*/ 608147 w 736160"/>
              <a:gd name="connsiteY12" fmla="*/ 122453 h 337558"/>
              <a:gd name="connsiteX13" fmla="*/ 622853 w 736160"/>
              <a:gd name="connsiteY13" fmla="*/ 110607 h 337558"/>
              <a:gd name="connsiteX14" fmla="*/ 635666 w 736160"/>
              <a:gd name="connsiteY14" fmla="*/ 122973 h 337558"/>
              <a:gd name="connsiteX15" fmla="*/ 636223 w 736160"/>
              <a:gd name="connsiteY15" fmla="*/ 136826 h 337558"/>
              <a:gd name="connsiteX16" fmla="*/ 635963 w 736160"/>
              <a:gd name="connsiteY16" fmla="*/ 268812 h 337558"/>
              <a:gd name="connsiteX17" fmla="*/ 651746 w 736160"/>
              <a:gd name="connsiteY17" fmla="*/ 290203 h 337558"/>
              <a:gd name="connsiteX18" fmla="*/ 654346 w 736160"/>
              <a:gd name="connsiteY18" fmla="*/ 291131 h 337558"/>
              <a:gd name="connsiteX19" fmla="*/ 680713 w 736160"/>
              <a:gd name="connsiteY19" fmla="*/ 278504 h 337558"/>
              <a:gd name="connsiteX20" fmla="*/ 698279 w 736160"/>
              <a:gd name="connsiteY20" fmla="*/ 250503 h 337558"/>
              <a:gd name="connsiteX21" fmla="*/ 698502 w 736160"/>
              <a:gd name="connsiteY21" fmla="*/ 209503 h 337558"/>
              <a:gd name="connsiteX22" fmla="*/ 707044 w 736160"/>
              <a:gd name="connsiteY22" fmla="*/ 114395 h 337558"/>
              <a:gd name="connsiteX23" fmla="*/ 724981 w 736160"/>
              <a:gd name="connsiteY23" fmla="*/ 113689 h 337558"/>
              <a:gd name="connsiteX24" fmla="*/ 728769 w 736160"/>
              <a:gd name="connsiteY24" fmla="*/ 130921 h 337558"/>
              <a:gd name="connsiteX25" fmla="*/ 717442 w 736160"/>
              <a:gd name="connsiteY25" fmla="*/ 146593 h 337558"/>
              <a:gd name="connsiteX26" fmla="*/ 717293 w 736160"/>
              <a:gd name="connsiteY26" fmla="*/ 187964 h 337558"/>
              <a:gd name="connsiteX27" fmla="*/ 716588 w 736160"/>
              <a:gd name="connsiteY27" fmla="*/ 273082 h 337558"/>
              <a:gd name="connsiteX28" fmla="*/ 712466 w 736160"/>
              <a:gd name="connsiteY28" fmla="*/ 310814 h 337558"/>
              <a:gd name="connsiteX29" fmla="*/ 713988 w 736160"/>
              <a:gd name="connsiteY29" fmla="*/ 332502 h 337558"/>
              <a:gd name="connsiteX30" fmla="*/ 692300 w 736160"/>
              <a:gd name="connsiteY30" fmla="*/ 334396 h 337558"/>
              <a:gd name="connsiteX31" fmla="*/ 536621 w 736160"/>
              <a:gd name="connsiteY31" fmla="*/ 309105 h 337558"/>
              <a:gd name="connsiteX32" fmla="*/ 171264 w 736160"/>
              <a:gd name="connsiteY32" fmla="*/ 308994 h 337558"/>
              <a:gd name="connsiteX33" fmla="*/ 53947 w 736160"/>
              <a:gd name="connsiteY33" fmla="*/ 330979 h 337558"/>
              <a:gd name="connsiteX34" fmla="*/ 36789 w 736160"/>
              <a:gd name="connsiteY34" fmla="*/ 336587 h 337558"/>
              <a:gd name="connsiteX35" fmla="*/ 20895 w 736160"/>
              <a:gd name="connsiteY35" fmla="*/ 331314 h 337558"/>
              <a:gd name="connsiteX36" fmla="*/ 20969 w 736160"/>
              <a:gd name="connsiteY36" fmla="*/ 315716 h 337558"/>
              <a:gd name="connsiteX37" fmla="*/ 15807 w 736160"/>
              <a:gd name="connsiteY37" fmla="*/ 268737 h 337558"/>
              <a:gd name="connsiteX38" fmla="*/ 15027 w 736160"/>
              <a:gd name="connsiteY38" fmla="*/ 191752 h 337558"/>
              <a:gd name="connsiteX39" fmla="*/ 15250 w 736160"/>
              <a:gd name="connsiteY39" fmla="*/ 143436 h 337558"/>
              <a:gd name="connsiteX40" fmla="*/ 15250 w 736160"/>
              <a:gd name="connsiteY40" fmla="*/ 68419 h 337558"/>
              <a:gd name="connsiteX41" fmla="*/ 17329 w 736160"/>
              <a:gd name="connsiteY41" fmla="*/ 24002 h 337558"/>
              <a:gd name="connsiteX42" fmla="*/ 15955 w 736160"/>
              <a:gd name="connsiteY42" fmla="*/ 6177 h 337558"/>
              <a:gd name="connsiteX43" fmla="*/ 33150 w 736160"/>
              <a:gd name="connsiteY43" fmla="*/ 1014 h 337558"/>
              <a:gd name="connsiteX44" fmla="*/ 60780 w 736160"/>
              <a:gd name="connsiteY44" fmla="*/ 10262 h 337558"/>
              <a:gd name="connsiteX45" fmla="*/ 71884 w 736160"/>
              <a:gd name="connsiteY45" fmla="*/ 23185 h 337558"/>
              <a:gd name="connsiteX46" fmla="*/ 62712 w 736160"/>
              <a:gd name="connsiteY46" fmla="*/ 37075 h 337558"/>
              <a:gd name="connsiteX47" fmla="*/ 54875 w 736160"/>
              <a:gd name="connsiteY47" fmla="*/ 48364 h 337558"/>
              <a:gd name="connsiteX48" fmla="*/ 37309 w 736160"/>
              <a:gd name="connsiteY48" fmla="*/ 86839 h 337558"/>
              <a:gd name="connsiteX49" fmla="*/ 38015 w 736160"/>
              <a:gd name="connsiteY49" fmla="*/ 125870 h 337558"/>
              <a:gd name="connsiteX50" fmla="*/ 37904 w 736160"/>
              <a:gd name="connsiteY50" fmla="*/ 209169 h 337558"/>
              <a:gd name="connsiteX51" fmla="*/ 38015 w 736160"/>
              <a:gd name="connsiteY51" fmla="*/ 251023 h 337558"/>
              <a:gd name="connsiteX52" fmla="*/ 57512 w 736160"/>
              <a:gd name="connsiteY52" fmla="*/ 288494 h 337558"/>
              <a:gd name="connsiteX53" fmla="*/ 68876 w 736160"/>
              <a:gd name="connsiteY53" fmla="*/ 295439 h 337558"/>
              <a:gd name="connsiteX54" fmla="*/ 71513 w 736160"/>
              <a:gd name="connsiteY54" fmla="*/ 294585 h 337558"/>
              <a:gd name="connsiteX55" fmla="*/ 99440 w 736160"/>
              <a:gd name="connsiteY55" fmla="*/ 256928 h 337558"/>
              <a:gd name="connsiteX56" fmla="*/ 99551 w 736160"/>
              <a:gd name="connsiteY56" fmla="*/ 155506 h 337558"/>
              <a:gd name="connsiteX57" fmla="*/ 100034 w 736160"/>
              <a:gd name="connsiteY57" fmla="*/ 141653 h 337558"/>
              <a:gd name="connsiteX58" fmla="*/ 114852 w 736160"/>
              <a:gd name="connsiteY58" fmla="*/ 126613 h 337558"/>
              <a:gd name="connsiteX59" fmla="*/ 128110 w 736160"/>
              <a:gd name="connsiteY59" fmla="*/ 143176 h 337558"/>
              <a:gd name="connsiteX60" fmla="*/ 128147 w 736160"/>
              <a:gd name="connsiteY60" fmla="*/ 204304 h 337558"/>
              <a:gd name="connsiteX61" fmla="*/ 128036 w 736160"/>
              <a:gd name="connsiteY61" fmla="*/ 268217 h 337558"/>
              <a:gd name="connsiteX62" fmla="*/ 139808 w 736160"/>
              <a:gd name="connsiteY62" fmla="*/ 280918 h 337558"/>
              <a:gd name="connsiteX63" fmla="*/ 151655 w 736160"/>
              <a:gd name="connsiteY63" fmla="*/ 268254 h 337558"/>
              <a:gd name="connsiteX64" fmla="*/ 151544 w 736160"/>
              <a:gd name="connsiteY64" fmla="*/ 137680 h 337558"/>
              <a:gd name="connsiteX65" fmla="*/ 151767 w 736160"/>
              <a:gd name="connsiteY65" fmla="*/ 125202 h 337558"/>
              <a:gd name="connsiteX66" fmla="*/ 165656 w 736160"/>
              <a:gd name="connsiteY66" fmla="*/ 110941 h 337558"/>
              <a:gd name="connsiteX67" fmla="*/ 179917 w 736160"/>
              <a:gd name="connsiteY67" fmla="*/ 124867 h 337558"/>
              <a:gd name="connsiteX68" fmla="*/ 180437 w 736160"/>
              <a:gd name="connsiteY68" fmla="*/ 138720 h 337558"/>
              <a:gd name="connsiteX69" fmla="*/ 180214 w 736160"/>
              <a:gd name="connsiteY69" fmla="*/ 265135 h 337558"/>
              <a:gd name="connsiteX70" fmla="*/ 196257 w 736160"/>
              <a:gd name="connsiteY70" fmla="*/ 280993 h 337558"/>
              <a:gd name="connsiteX71" fmla="*/ 368500 w 736160"/>
              <a:gd name="connsiteY71" fmla="*/ 280770 h 3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36160" h="337558">
                <a:moveTo>
                  <a:pt x="368537" y="280621"/>
                </a:moveTo>
                <a:cubicBezTo>
                  <a:pt x="425023" y="280621"/>
                  <a:pt x="481546" y="280250"/>
                  <a:pt x="538032" y="280881"/>
                </a:cubicBezTo>
                <a:cubicBezTo>
                  <a:pt x="551364" y="281030"/>
                  <a:pt x="555746" y="276907"/>
                  <a:pt x="555523" y="263501"/>
                </a:cubicBezTo>
                <a:cubicBezTo>
                  <a:pt x="554818" y="222316"/>
                  <a:pt x="555227" y="181093"/>
                  <a:pt x="555300" y="139871"/>
                </a:cubicBezTo>
                <a:cubicBezTo>
                  <a:pt x="555300" y="134337"/>
                  <a:pt x="555598" y="128767"/>
                  <a:pt x="556452" y="123270"/>
                </a:cubicBezTo>
                <a:cubicBezTo>
                  <a:pt x="557752" y="114729"/>
                  <a:pt x="562802" y="110050"/>
                  <a:pt x="571790" y="110792"/>
                </a:cubicBezTo>
                <a:cubicBezTo>
                  <a:pt x="580368" y="111498"/>
                  <a:pt x="583673" y="116957"/>
                  <a:pt x="583896" y="124905"/>
                </a:cubicBezTo>
                <a:cubicBezTo>
                  <a:pt x="584008" y="128618"/>
                  <a:pt x="584008" y="132295"/>
                  <a:pt x="584008" y="136009"/>
                </a:cubicBezTo>
                <a:cubicBezTo>
                  <a:pt x="584008" y="179533"/>
                  <a:pt x="584119" y="223058"/>
                  <a:pt x="583934" y="266583"/>
                </a:cubicBezTo>
                <a:cubicBezTo>
                  <a:pt x="583934" y="274902"/>
                  <a:pt x="584565" y="280844"/>
                  <a:pt x="595520" y="280844"/>
                </a:cubicBezTo>
                <a:cubicBezTo>
                  <a:pt x="606179" y="280844"/>
                  <a:pt x="607478" y="275422"/>
                  <a:pt x="607441" y="266843"/>
                </a:cubicBezTo>
                <a:cubicBezTo>
                  <a:pt x="607219" y="223318"/>
                  <a:pt x="607330" y="179793"/>
                  <a:pt x="607367" y="136269"/>
                </a:cubicBezTo>
                <a:cubicBezTo>
                  <a:pt x="607367" y="131663"/>
                  <a:pt x="607219" y="126910"/>
                  <a:pt x="608147" y="122453"/>
                </a:cubicBezTo>
                <a:cubicBezTo>
                  <a:pt x="609744" y="114766"/>
                  <a:pt x="614609" y="110161"/>
                  <a:pt x="622853" y="110607"/>
                </a:cubicBezTo>
                <a:cubicBezTo>
                  <a:pt x="630466" y="111015"/>
                  <a:pt x="634552" y="115843"/>
                  <a:pt x="635666" y="122973"/>
                </a:cubicBezTo>
                <a:cubicBezTo>
                  <a:pt x="636371" y="127504"/>
                  <a:pt x="636223" y="132221"/>
                  <a:pt x="636223" y="136826"/>
                </a:cubicBezTo>
                <a:cubicBezTo>
                  <a:pt x="636223" y="180833"/>
                  <a:pt x="636668" y="224804"/>
                  <a:pt x="635963" y="268812"/>
                </a:cubicBezTo>
                <a:cubicBezTo>
                  <a:pt x="635777" y="281178"/>
                  <a:pt x="639491" y="288197"/>
                  <a:pt x="651746" y="290203"/>
                </a:cubicBezTo>
                <a:cubicBezTo>
                  <a:pt x="652638" y="290351"/>
                  <a:pt x="653492" y="290834"/>
                  <a:pt x="654346" y="291131"/>
                </a:cubicBezTo>
                <a:cubicBezTo>
                  <a:pt x="667827" y="295784"/>
                  <a:pt x="676628" y="291577"/>
                  <a:pt x="680713" y="278504"/>
                </a:cubicBezTo>
                <a:cubicBezTo>
                  <a:pt x="684130" y="267623"/>
                  <a:pt x="690814" y="258896"/>
                  <a:pt x="698279" y="250503"/>
                </a:cubicBezTo>
                <a:cubicBezTo>
                  <a:pt x="710460" y="236799"/>
                  <a:pt x="710349" y="223467"/>
                  <a:pt x="698502" y="209503"/>
                </a:cubicBezTo>
                <a:cubicBezTo>
                  <a:pt x="671986" y="178159"/>
                  <a:pt x="675366" y="139945"/>
                  <a:pt x="707044" y="114395"/>
                </a:cubicBezTo>
                <a:cubicBezTo>
                  <a:pt x="712763" y="109790"/>
                  <a:pt x="719113" y="109381"/>
                  <a:pt x="724981" y="113689"/>
                </a:cubicBezTo>
                <a:cubicBezTo>
                  <a:pt x="730923" y="118071"/>
                  <a:pt x="732483" y="124459"/>
                  <a:pt x="728769" y="130921"/>
                </a:cubicBezTo>
                <a:cubicBezTo>
                  <a:pt x="725575" y="136491"/>
                  <a:pt x="721527" y="141616"/>
                  <a:pt x="717442" y="146593"/>
                </a:cubicBezTo>
                <a:cubicBezTo>
                  <a:pt x="705930" y="160779"/>
                  <a:pt x="705781" y="174223"/>
                  <a:pt x="717293" y="187964"/>
                </a:cubicBezTo>
                <a:cubicBezTo>
                  <a:pt x="742658" y="218342"/>
                  <a:pt x="742473" y="244152"/>
                  <a:pt x="716588" y="273082"/>
                </a:cubicBezTo>
                <a:cubicBezTo>
                  <a:pt x="704890" y="286155"/>
                  <a:pt x="703664" y="295402"/>
                  <a:pt x="712466" y="310814"/>
                </a:cubicBezTo>
                <a:cubicBezTo>
                  <a:pt x="716625" y="318056"/>
                  <a:pt x="720153" y="325112"/>
                  <a:pt x="713988" y="332502"/>
                </a:cubicBezTo>
                <a:cubicBezTo>
                  <a:pt x="707675" y="340078"/>
                  <a:pt x="699505" y="337775"/>
                  <a:pt x="692300" y="334396"/>
                </a:cubicBezTo>
                <a:cubicBezTo>
                  <a:pt x="642759" y="311148"/>
                  <a:pt x="590470" y="308400"/>
                  <a:pt x="536621" y="309105"/>
                </a:cubicBezTo>
                <a:cubicBezTo>
                  <a:pt x="414847" y="310739"/>
                  <a:pt x="293037" y="310777"/>
                  <a:pt x="171264" y="308994"/>
                </a:cubicBezTo>
                <a:cubicBezTo>
                  <a:pt x="129967" y="308400"/>
                  <a:pt x="91530" y="315382"/>
                  <a:pt x="53947" y="330979"/>
                </a:cubicBezTo>
                <a:cubicBezTo>
                  <a:pt x="48413" y="333282"/>
                  <a:pt x="42583" y="334916"/>
                  <a:pt x="36789" y="336587"/>
                </a:cubicBezTo>
                <a:cubicBezTo>
                  <a:pt x="30402" y="338407"/>
                  <a:pt x="24831" y="336958"/>
                  <a:pt x="20895" y="331314"/>
                </a:cubicBezTo>
                <a:cubicBezTo>
                  <a:pt x="17292" y="326152"/>
                  <a:pt x="17404" y="320655"/>
                  <a:pt x="20969" y="315716"/>
                </a:cubicBezTo>
                <a:cubicBezTo>
                  <a:pt x="33521" y="298373"/>
                  <a:pt x="29882" y="283889"/>
                  <a:pt x="15807" y="268737"/>
                </a:cubicBezTo>
                <a:cubicBezTo>
                  <a:pt x="-5361" y="245972"/>
                  <a:pt x="-4916" y="215482"/>
                  <a:pt x="15027" y="191752"/>
                </a:cubicBezTo>
                <a:cubicBezTo>
                  <a:pt x="31293" y="172440"/>
                  <a:pt x="31330" y="162636"/>
                  <a:pt x="15250" y="143436"/>
                </a:cubicBezTo>
                <a:cubicBezTo>
                  <a:pt x="-3802" y="120708"/>
                  <a:pt x="-3764" y="91667"/>
                  <a:pt x="15250" y="68419"/>
                </a:cubicBezTo>
                <a:cubicBezTo>
                  <a:pt x="29734" y="50741"/>
                  <a:pt x="30253" y="42720"/>
                  <a:pt x="17329" y="24002"/>
                </a:cubicBezTo>
                <a:cubicBezTo>
                  <a:pt x="13207" y="18060"/>
                  <a:pt x="11536" y="12490"/>
                  <a:pt x="15955" y="6177"/>
                </a:cubicBezTo>
                <a:cubicBezTo>
                  <a:pt x="20338" y="-63"/>
                  <a:pt x="26391" y="-1140"/>
                  <a:pt x="33150" y="1014"/>
                </a:cubicBezTo>
                <a:cubicBezTo>
                  <a:pt x="42434" y="3948"/>
                  <a:pt x="51644" y="7031"/>
                  <a:pt x="60780" y="10262"/>
                </a:cubicBezTo>
                <a:cubicBezTo>
                  <a:pt x="66871" y="12416"/>
                  <a:pt x="71216" y="16426"/>
                  <a:pt x="71884" y="23185"/>
                </a:cubicBezTo>
                <a:cubicBezTo>
                  <a:pt x="72553" y="30093"/>
                  <a:pt x="69025" y="35218"/>
                  <a:pt x="62712" y="37075"/>
                </a:cubicBezTo>
                <a:cubicBezTo>
                  <a:pt x="56398" y="38894"/>
                  <a:pt x="55469" y="42942"/>
                  <a:pt x="54875" y="48364"/>
                </a:cubicBezTo>
                <a:cubicBezTo>
                  <a:pt x="53204" y="63034"/>
                  <a:pt x="47151" y="75586"/>
                  <a:pt x="37309" y="86839"/>
                </a:cubicBezTo>
                <a:cubicBezTo>
                  <a:pt x="26800" y="98871"/>
                  <a:pt x="27616" y="113466"/>
                  <a:pt x="38015" y="125870"/>
                </a:cubicBezTo>
                <a:cubicBezTo>
                  <a:pt x="62117" y="154689"/>
                  <a:pt x="62080" y="180610"/>
                  <a:pt x="37904" y="209169"/>
                </a:cubicBezTo>
                <a:cubicBezTo>
                  <a:pt x="25054" y="224321"/>
                  <a:pt x="24682" y="236576"/>
                  <a:pt x="38015" y="251023"/>
                </a:cubicBezTo>
                <a:cubicBezTo>
                  <a:pt x="48042" y="261904"/>
                  <a:pt x="55581" y="273639"/>
                  <a:pt x="57512" y="288494"/>
                </a:cubicBezTo>
                <a:cubicBezTo>
                  <a:pt x="58403" y="295513"/>
                  <a:pt x="61746" y="298521"/>
                  <a:pt x="68876" y="295439"/>
                </a:cubicBezTo>
                <a:cubicBezTo>
                  <a:pt x="69730" y="295068"/>
                  <a:pt x="70658" y="294882"/>
                  <a:pt x="71513" y="294585"/>
                </a:cubicBezTo>
                <a:cubicBezTo>
                  <a:pt x="104528" y="282738"/>
                  <a:pt x="99106" y="289311"/>
                  <a:pt x="99440" y="256928"/>
                </a:cubicBezTo>
                <a:cubicBezTo>
                  <a:pt x="99774" y="223133"/>
                  <a:pt x="99514" y="189338"/>
                  <a:pt x="99551" y="155506"/>
                </a:cubicBezTo>
                <a:cubicBezTo>
                  <a:pt x="99551" y="150863"/>
                  <a:pt x="99551" y="146221"/>
                  <a:pt x="100034" y="141653"/>
                </a:cubicBezTo>
                <a:cubicBezTo>
                  <a:pt x="101000" y="132852"/>
                  <a:pt x="105419" y="125981"/>
                  <a:pt x="114852" y="126613"/>
                </a:cubicBezTo>
                <a:cubicBezTo>
                  <a:pt x="124025" y="127244"/>
                  <a:pt x="128110" y="134114"/>
                  <a:pt x="128110" y="143176"/>
                </a:cubicBezTo>
                <a:cubicBezTo>
                  <a:pt x="128110" y="163564"/>
                  <a:pt x="128147" y="183916"/>
                  <a:pt x="128147" y="204304"/>
                </a:cubicBezTo>
                <a:cubicBezTo>
                  <a:pt x="128147" y="225621"/>
                  <a:pt x="128407" y="246900"/>
                  <a:pt x="128036" y="268217"/>
                </a:cubicBezTo>
                <a:cubicBezTo>
                  <a:pt x="127887" y="276796"/>
                  <a:pt x="130376" y="280918"/>
                  <a:pt x="139808" y="280918"/>
                </a:cubicBezTo>
                <a:cubicBezTo>
                  <a:pt x="149167" y="280918"/>
                  <a:pt x="151692" y="276796"/>
                  <a:pt x="151655" y="268254"/>
                </a:cubicBezTo>
                <a:cubicBezTo>
                  <a:pt x="151432" y="224729"/>
                  <a:pt x="151544" y="181205"/>
                  <a:pt x="151544" y="137680"/>
                </a:cubicBezTo>
                <a:cubicBezTo>
                  <a:pt x="151544" y="133520"/>
                  <a:pt x="151395" y="129324"/>
                  <a:pt x="151767" y="125202"/>
                </a:cubicBezTo>
                <a:cubicBezTo>
                  <a:pt x="152546" y="116846"/>
                  <a:pt x="156520" y="111126"/>
                  <a:pt x="165656" y="110941"/>
                </a:cubicBezTo>
                <a:cubicBezTo>
                  <a:pt x="174903" y="110792"/>
                  <a:pt x="178802" y="116734"/>
                  <a:pt x="179917" y="124867"/>
                </a:cubicBezTo>
                <a:cubicBezTo>
                  <a:pt x="180548" y="129435"/>
                  <a:pt x="180437" y="134114"/>
                  <a:pt x="180437" y="138720"/>
                </a:cubicBezTo>
                <a:cubicBezTo>
                  <a:pt x="180437" y="180870"/>
                  <a:pt x="180808" y="223021"/>
                  <a:pt x="180214" y="265135"/>
                </a:cubicBezTo>
                <a:cubicBezTo>
                  <a:pt x="180028" y="277390"/>
                  <a:pt x="184188" y="281067"/>
                  <a:pt x="196257" y="280993"/>
                </a:cubicBezTo>
                <a:cubicBezTo>
                  <a:pt x="253671" y="280473"/>
                  <a:pt x="311085" y="280770"/>
                  <a:pt x="368500" y="2807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ACDC7EEA-9903-4AF4-B543-9CDF28558AEF}"/>
              </a:ext>
            </a:extLst>
          </p:cNvPr>
          <p:cNvSpPr/>
          <p:nvPr/>
        </p:nvSpPr>
        <p:spPr>
          <a:xfrm>
            <a:off x="2275047" y="5677884"/>
            <a:ext cx="928902" cy="367100"/>
          </a:xfrm>
          <a:custGeom>
            <a:avLst/>
            <a:gdLst>
              <a:gd name="connsiteX0" fmla="*/ 579288 w 579651"/>
              <a:gd name="connsiteY0" fmla="*/ 48859 h 229077"/>
              <a:gd name="connsiteX1" fmla="*/ 576058 w 579651"/>
              <a:gd name="connsiteY1" fmla="*/ 65794 h 229077"/>
              <a:gd name="connsiteX2" fmla="*/ 575798 w 579651"/>
              <a:gd name="connsiteY2" fmla="*/ 162277 h 229077"/>
              <a:gd name="connsiteX3" fmla="*/ 566736 w 579651"/>
              <a:gd name="connsiteY3" fmla="*/ 214009 h 229077"/>
              <a:gd name="connsiteX4" fmla="*/ 515746 w 579651"/>
              <a:gd name="connsiteY4" fmla="*/ 226450 h 229077"/>
              <a:gd name="connsiteX5" fmla="*/ 488933 w 579651"/>
              <a:gd name="connsiteY5" fmla="*/ 219283 h 229077"/>
              <a:gd name="connsiteX6" fmla="*/ 430256 w 579651"/>
              <a:gd name="connsiteY6" fmla="*/ 222142 h 229077"/>
              <a:gd name="connsiteX7" fmla="*/ 398095 w 579651"/>
              <a:gd name="connsiteY7" fmla="*/ 228938 h 229077"/>
              <a:gd name="connsiteX8" fmla="*/ 182848 w 579651"/>
              <a:gd name="connsiteY8" fmla="*/ 228938 h 229077"/>
              <a:gd name="connsiteX9" fmla="*/ 136909 w 579651"/>
              <a:gd name="connsiteY9" fmla="*/ 215606 h 229077"/>
              <a:gd name="connsiteX10" fmla="*/ 116075 w 579651"/>
              <a:gd name="connsiteY10" fmla="*/ 212524 h 229077"/>
              <a:gd name="connsiteX11" fmla="*/ 65234 w 579651"/>
              <a:gd name="connsiteY11" fmla="*/ 226450 h 229077"/>
              <a:gd name="connsiteX12" fmla="*/ 13873 w 579651"/>
              <a:gd name="connsiteY12" fmla="*/ 214789 h 229077"/>
              <a:gd name="connsiteX13" fmla="*/ 3809 w 579651"/>
              <a:gd name="connsiteY13" fmla="*/ 163354 h 229077"/>
              <a:gd name="connsiteX14" fmla="*/ 3363 w 579651"/>
              <a:gd name="connsiteY14" fmla="*/ 64420 h 229077"/>
              <a:gd name="connsiteX15" fmla="*/ 13279 w 579651"/>
              <a:gd name="connsiteY15" fmla="*/ 15547 h 229077"/>
              <a:gd name="connsiteX16" fmla="*/ 62746 w 579651"/>
              <a:gd name="connsiteY16" fmla="*/ 2364 h 229077"/>
              <a:gd name="connsiteX17" fmla="*/ 90821 w 579651"/>
              <a:gd name="connsiteY17" fmla="*/ 10200 h 229077"/>
              <a:gd name="connsiteX18" fmla="*/ 150984 w 579651"/>
              <a:gd name="connsiteY18" fmla="*/ 7006 h 229077"/>
              <a:gd name="connsiteX19" fmla="*/ 185930 w 579651"/>
              <a:gd name="connsiteY19" fmla="*/ 172 h 229077"/>
              <a:gd name="connsiteX20" fmla="*/ 392859 w 579651"/>
              <a:gd name="connsiteY20" fmla="*/ 172 h 229077"/>
              <a:gd name="connsiteX21" fmla="*/ 445297 w 579651"/>
              <a:gd name="connsiteY21" fmla="*/ 15213 h 229077"/>
              <a:gd name="connsiteX22" fmla="*/ 462380 w 579651"/>
              <a:gd name="connsiteY22" fmla="*/ 17107 h 229077"/>
              <a:gd name="connsiteX23" fmla="*/ 522840 w 579651"/>
              <a:gd name="connsiteY23" fmla="*/ 1509 h 229077"/>
              <a:gd name="connsiteX24" fmla="*/ 579363 w 579651"/>
              <a:gd name="connsiteY24" fmla="*/ 48934 h 229077"/>
              <a:gd name="connsiteX25" fmla="*/ 290769 w 579651"/>
              <a:gd name="connsiteY25" fmla="*/ 199748 h 229077"/>
              <a:gd name="connsiteX26" fmla="*/ 397613 w 579651"/>
              <a:gd name="connsiteY26" fmla="*/ 199711 h 229077"/>
              <a:gd name="connsiteX27" fmla="*/ 452353 w 579651"/>
              <a:gd name="connsiteY27" fmla="*/ 145751 h 229077"/>
              <a:gd name="connsiteX28" fmla="*/ 452390 w 579651"/>
              <a:gd name="connsiteY28" fmla="*/ 84697 h 229077"/>
              <a:gd name="connsiteX29" fmla="*/ 396090 w 579651"/>
              <a:gd name="connsiteY29" fmla="*/ 28843 h 229077"/>
              <a:gd name="connsiteX30" fmla="*/ 182365 w 579651"/>
              <a:gd name="connsiteY30" fmla="*/ 28843 h 229077"/>
              <a:gd name="connsiteX31" fmla="*/ 128293 w 579651"/>
              <a:gd name="connsiteY31" fmla="*/ 81986 h 229077"/>
              <a:gd name="connsiteX32" fmla="*/ 128293 w 579651"/>
              <a:gd name="connsiteY32" fmla="*/ 145825 h 229077"/>
              <a:gd name="connsiteX33" fmla="*/ 182476 w 579651"/>
              <a:gd name="connsiteY33" fmla="*/ 199674 h 229077"/>
              <a:gd name="connsiteX34" fmla="*/ 290732 w 579651"/>
              <a:gd name="connsiteY34" fmla="*/ 199748 h 229077"/>
              <a:gd name="connsiteX35" fmla="*/ 52087 w 579651"/>
              <a:gd name="connsiteY35" fmla="*/ 199934 h 229077"/>
              <a:gd name="connsiteX36" fmla="*/ 101851 w 579651"/>
              <a:gd name="connsiteY36" fmla="*/ 186639 h 229077"/>
              <a:gd name="connsiteX37" fmla="*/ 105082 w 579651"/>
              <a:gd name="connsiteY37" fmla="*/ 176649 h 229077"/>
              <a:gd name="connsiteX38" fmla="*/ 104859 w 579651"/>
              <a:gd name="connsiteY38" fmla="*/ 53279 h 229077"/>
              <a:gd name="connsiteX39" fmla="*/ 97246 w 579651"/>
              <a:gd name="connsiteY39" fmla="*/ 40838 h 229077"/>
              <a:gd name="connsiteX40" fmla="*/ 62411 w 579651"/>
              <a:gd name="connsiteY40" fmla="*/ 31665 h 229077"/>
              <a:gd name="connsiteX41" fmla="*/ 34076 w 579651"/>
              <a:gd name="connsiteY41" fmla="*/ 35193 h 229077"/>
              <a:gd name="connsiteX42" fmla="*/ 32702 w 579651"/>
              <a:gd name="connsiteY42" fmla="*/ 62600 h 229077"/>
              <a:gd name="connsiteX43" fmla="*/ 40203 w 579651"/>
              <a:gd name="connsiteY43" fmla="*/ 135018 h 229077"/>
              <a:gd name="connsiteX44" fmla="*/ 30288 w 579651"/>
              <a:gd name="connsiteY44" fmla="*/ 175349 h 229077"/>
              <a:gd name="connsiteX45" fmla="*/ 52124 w 579651"/>
              <a:gd name="connsiteY45" fmla="*/ 199971 h 229077"/>
              <a:gd name="connsiteX46" fmla="*/ 527445 w 579651"/>
              <a:gd name="connsiteY46" fmla="*/ 199860 h 229077"/>
              <a:gd name="connsiteX47" fmla="*/ 548427 w 579651"/>
              <a:gd name="connsiteY47" fmla="*/ 171413 h 229077"/>
              <a:gd name="connsiteX48" fmla="*/ 538660 w 579651"/>
              <a:gd name="connsiteY48" fmla="*/ 106014 h 229077"/>
              <a:gd name="connsiteX49" fmla="*/ 549244 w 579651"/>
              <a:gd name="connsiteY49" fmla="*/ 54579 h 229077"/>
              <a:gd name="connsiteX50" fmla="*/ 526888 w 579651"/>
              <a:gd name="connsiteY50" fmla="*/ 29474 h 229077"/>
              <a:gd name="connsiteX51" fmla="*/ 482657 w 579651"/>
              <a:gd name="connsiteY51" fmla="*/ 41172 h 229077"/>
              <a:gd name="connsiteX52" fmla="*/ 475304 w 579651"/>
              <a:gd name="connsiteY52" fmla="*/ 53130 h 229077"/>
              <a:gd name="connsiteX53" fmla="*/ 474450 w 579651"/>
              <a:gd name="connsiteY53" fmla="*/ 177837 h 229077"/>
              <a:gd name="connsiteX54" fmla="*/ 478832 w 579651"/>
              <a:gd name="connsiteY54" fmla="*/ 187307 h 229077"/>
              <a:gd name="connsiteX55" fmla="*/ 527408 w 579651"/>
              <a:gd name="connsiteY55" fmla="*/ 199897 h 22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79651" h="229076">
                <a:moveTo>
                  <a:pt x="579288" y="48859"/>
                </a:moveTo>
                <a:cubicBezTo>
                  <a:pt x="579845" y="54319"/>
                  <a:pt x="578063" y="60112"/>
                  <a:pt x="576058" y="65794"/>
                </a:cubicBezTo>
                <a:cubicBezTo>
                  <a:pt x="564619" y="97918"/>
                  <a:pt x="564174" y="130005"/>
                  <a:pt x="575798" y="162277"/>
                </a:cubicBezTo>
                <a:cubicBezTo>
                  <a:pt x="582557" y="181106"/>
                  <a:pt x="580960" y="198857"/>
                  <a:pt x="566736" y="214009"/>
                </a:cubicBezTo>
                <a:cubicBezTo>
                  <a:pt x="552550" y="229124"/>
                  <a:pt x="535095" y="231798"/>
                  <a:pt x="515746" y="226450"/>
                </a:cubicBezTo>
                <a:cubicBezTo>
                  <a:pt x="506834" y="223962"/>
                  <a:pt x="497698" y="222179"/>
                  <a:pt x="488933" y="219283"/>
                </a:cubicBezTo>
                <a:cubicBezTo>
                  <a:pt x="468953" y="212709"/>
                  <a:pt x="449865" y="206953"/>
                  <a:pt x="430256" y="222142"/>
                </a:cubicBezTo>
                <a:cubicBezTo>
                  <a:pt x="421752" y="228716"/>
                  <a:pt x="409422" y="228938"/>
                  <a:pt x="398095" y="228938"/>
                </a:cubicBezTo>
                <a:cubicBezTo>
                  <a:pt x="326346" y="228827"/>
                  <a:pt x="254597" y="228827"/>
                  <a:pt x="182848" y="228938"/>
                </a:cubicBezTo>
                <a:cubicBezTo>
                  <a:pt x="166136" y="228938"/>
                  <a:pt x="150575" y="224890"/>
                  <a:pt x="136909" y="215606"/>
                </a:cubicBezTo>
                <a:cubicBezTo>
                  <a:pt x="129964" y="210890"/>
                  <a:pt x="123576" y="210407"/>
                  <a:pt x="116075" y="212524"/>
                </a:cubicBezTo>
                <a:cubicBezTo>
                  <a:pt x="99177" y="217314"/>
                  <a:pt x="82168" y="221771"/>
                  <a:pt x="65234" y="226450"/>
                </a:cubicBezTo>
                <a:cubicBezTo>
                  <a:pt x="45997" y="231761"/>
                  <a:pt x="28096" y="229570"/>
                  <a:pt x="13873" y="214789"/>
                </a:cubicBezTo>
                <a:cubicBezTo>
                  <a:pt x="-202" y="200157"/>
                  <a:pt x="-3396" y="182442"/>
                  <a:pt x="3809" y="163354"/>
                </a:cubicBezTo>
                <a:cubicBezTo>
                  <a:pt x="16324" y="130265"/>
                  <a:pt x="15655" y="97435"/>
                  <a:pt x="3363" y="64420"/>
                </a:cubicBezTo>
                <a:cubicBezTo>
                  <a:pt x="-3359" y="46334"/>
                  <a:pt x="21" y="29548"/>
                  <a:pt x="13279" y="15547"/>
                </a:cubicBezTo>
                <a:cubicBezTo>
                  <a:pt x="26871" y="1212"/>
                  <a:pt x="43546" y="-3281"/>
                  <a:pt x="62746" y="2364"/>
                </a:cubicBezTo>
                <a:cubicBezTo>
                  <a:pt x="72067" y="5112"/>
                  <a:pt x="81611" y="7154"/>
                  <a:pt x="90821" y="10200"/>
                </a:cubicBezTo>
                <a:cubicBezTo>
                  <a:pt x="111321" y="16996"/>
                  <a:pt x="130855" y="21861"/>
                  <a:pt x="150984" y="7006"/>
                </a:cubicBezTo>
                <a:cubicBezTo>
                  <a:pt x="160454" y="24"/>
                  <a:pt x="173749" y="172"/>
                  <a:pt x="185930" y="172"/>
                </a:cubicBezTo>
                <a:cubicBezTo>
                  <a:pt x="254894" y="247"/>
                  <a:pt x="323858" y="247"/>
                  <a:pt x="392859" y="172"/>
                </a:cubicBezTo>
                <a:cubicBezTo>
                  <a:pt x="411799" y="172"/>
                  <a:pt x="429699" y="3849"/>
                  <a:pt x="445297" y="15213"/>
                </a:cubicBezTo>
                <a:cubicBezTo>
                  <a:pt x="450831" y="19261"/>
                  <a:pt x="456253" y="18741"/>
                  <a:pt x="462380" y="17107"/>
                </a:cubicBezTo>
                <a:cubicBezTo>
                  <a:pt x="482471" y="11685"/>
                  <a:pt x="502526" y="5966"/>
                  <a:pt x="522840" y="1509"/>
                </a:cubicBezTo>
                <a:cubicBezTo>
                  <a:pt x="552772" y="-5064"/>
                  <a:pt x="579660" y="17553"/>
                  <a:pt x="579363" y="48934"/>
                </a:cubicBezTo>
                <a:close/>
                <a:moveTo>
                  <a:pt x="290769" y="199748"/>
                </a:moveTo>
                <a:cubicBezTo>
                  <a:pt x="326383" y="199748"/>
                  <a:pt x="361998" y="199897"/>
                  <a:pt x="397613" y="199711"/>
                </a:cubicBezTo>
                <a:cubicBezTo>
                  <a:pt x="429254" y="199526"/>
                  <a:pt x="451796" y="177355"/>
                  <a:pt x="452353" y="145751"/>
                </a:cubicBezTo>
                <a:cubicBezTo>
                  <a:pt x="452724" y="125400"/>
                  <a:pt x="452576" y="105048"/>
                  <a:pt x="452390" y="84697"/>
                </a:cubicBezTo>
                <a:cubicBezTo>
                  <a:pt x="452093" y="52165"/>
                  <a:pt x="428845" y="28917"/>
                  <a:pt x="396090" y="28843"/>
                </a:cubicBezTo>
                <a:cubicBezTo>
                  <a:pt x="324861" y="28657"/>
                  <a:pt x="253594" y="28657"/>
                  <a:pt x="182365" y="28843"/>
                </a:cubicBezTo>
                <a:cubicBezTo>
                  <a:pt x="151541" y="28954"/>
                  <a:pt x="128850" y="51385"/>
                  <a:pt x="128293" y="81986"/>
                </a:cubicBezTo>
                <a:cubicBezTo>
                  <a:pt x="127922" y="103266"/>
                  <a:pt x="127959" y="124545"/>
                  <a:pt x="128293" y="145825"/>
                </a:cubicBezTo>
                <a:cubicBezTo>
                  <a:pt x="128776" y="178394"/>
                  <a:pt x="149907" y="199451"/>
                  <a:pt x="182476" y="199674"/>
                </a:cubicBezTo>
                <a:cubicBezTo>
                  <a:pt x="218574" y="199934"/>
                  <a:pt x="254634" y="199748"/>
                  <a:pt x="290732" y="199748"/>
                </a:cubicBezTo>
                <a:close/>
                <a:moveTo>
                  <a:pt x="52087" y="199934"/>
                </a:moveTo>
                <a:cubicBezTo>
                  <a:pt x="66237" y="196183"/>
                  <a:pt x="84062" y="191504"/>
                  <a:pt x="101851" y="186639"/>
                </a:cubicBezTo>
                <a:cubicBezTo>
                  <a:pt x="107607" y="185042"/>
                  <a:pt x="106085" y="181031"/>
                  <a:pt x="105082" y="176649"/>
                </a:cubicBezTo>
                <a:cubicBezTo>
                  <a:pt x="95575" y="135575"/>
                  <a:pt x="96318" y="94316"/>
                  <a:pt x="104859" y="53279"/>
                </a:cubicBezTo>
                <a:cubicBezTo>
                  <a:pt x="106642" y="44737"/>
                  <a:pt x="103931" y="42546"/>
                  <a:pt x="97246" y="40838"/>
                </a:cubicBezTo>
                <a:cubicBezTo>
                  <a:pt x="85622" y="37867"/>
                  <a:pt x="73924" y="35044"/>
                  <a:pt x="62411" y="31665"/>
                </a:cubicBezTo>
                <a:cubicBezTo>
                  <a:pt x="52310" y="28694"/>
                  <a:pt x="42469" y="26206"/>
                  <a:pt x="34076" y="35193"/>
                </a:cubicBezTo>
                <a:cubicBezTo>
                  <a:pt x="25980" y="43846"/>
                  <a:pt x="29768" y="53353"/>
                  <a:pt x="32702" y="62600"/>
                </a:cubicBezTo>
                <a:cubicBezTo>
                  <a:pt x="40277" y="86220"/>
                  <a:pt x="43768" y="110210"/>
                  <a:pt x="40203" y="135018"/>
                </a:cubicBezTo>
                <a:cubicBezTo>
                  <a:pt x="38198" y="148796"/>
                  <a:pt x="34038" y="161980"/>
                  <a:pt x="30288" y="175349"/>
                </a:cubicBezTo>
                <a:cubicBezTo>
                  <a:pt x="26314" y="189424"/>
                  <a:pt x="34224" y="199600"/>
                  <a:pt x="52124" y="199971"/>
                </a:cubicBezTo>
                <a:close/>
                <a:moveTo>
                  <a:pt x="527445" y="199860"/>
                </a:moveTo>
                <a:cubicBezTo>
                  <a:pt x="546013" y="200565"/>
                  <a:pt x="554221" y="188719"/>
                  <a:pt x="548427" y="171413"/>
                </a:cubicBezTo>
                <a:cubicBezTo>
                  <a:pt x="541297" y="150096"/>
                  <a:pt x="537917" y="128445"/>
                  <a:pt x="538660" y="106014"/>
                </a:cubicBezTo>
                <a:cubicBezTo>
                  <a:pt x="539254" y="88225"/>
                  <a:pt x="544936" y="71588"/>
                  <a:pt x="549244" y="54579"/>
                </a:cubicBezTo>
                <a:cubicBezTo>
                  <a:pt x="553515" y="37755"/>
                  <a:pt x="543005" y="25946"/>
                  <a:pt x="526888" y="29474"/>
                </a:cubicBezTo>
                <a:cubicBezTo>
                  <a:pt x="511996" y="32705"/>
                  <a:pt x="497364" y="37124"/>
                  <a:pt x="482657" y="41172"/>
                </a:cubicBezTo>
                <a:cubicBezTo>
                  <a:pt x="476641" y="42806"/>
                  <a:pt x="473707" y="45480"/>
                  <a:pt x="475304" y="53130"/>
                </a:cubicBezTo>
                <a:cubicBezTo>
                  <a:pt x="484031" y="94687"/>
                  <a:pt x="485331" y="136392"/>
                  <a:pt x="474450" y="177837"/>
                </a:cubicBezTo>
                <a:cubicBezTo>
                  <a:pt x="473113" y="182925"/>
                  <a:pt x="473670" y="185971"/>
                  <a:pt x="478832" y="187307"/>
                </a:cubicBezTo>
                <a:cubicBezTo>
                  <a:pt x="495804" y="191764"/>
                  <a:pt x="512776" y="196109"/>
                  <a:pt x="527408" y="199897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3C82EEA9-7225-41D5-8B93-DC0865126E75}"/>
              </a:ext>
            </a:extLst>
          </p:cNvPr>
          <p:cNvSpPr/>
          <p:nvPr/>
        </p:nvSpPr>
        <p:spPr>
          <a:xfrm>
            <a:off x="5635500" y="1732735"/>
            <a:ext cx="1286541" cy="386252"/>
          </a:xfrm>
          <a:custGeom>
            <a:avLst/>
            <a:gdLst>
              <a:gd name="connsiteX0" fmla="*/ 524152 w 802824"/>
              <a:gd name="connsiteY0" fmla="*/ 168860 h 241028"/>
              <a:gd name="connsiteX1" fmla="*/ 729559 w 802824"/>
              <a:gd name="connsiteY1" fmla="*/ 173688 h 241028"/>
              <a:gd name="connsiteX2" fmla="*/ 773975 w 802824"/>
              <a:gd name="connsiteY2" fmla="*/ 138593 h 241028"/>
              <a:gd name="connsiteX3" fmla="*/ 734461 w 802824"/>
              <a:gd name="connsiteY3" fmla="*/ 103796 h 241028"/>
              <a:gd name="connsiteX4" fmla="*/ 397106 w 802824"/>
              <a:gd name="connsiteY4" fmla="*/ 109032 h 241028"/>
              <a:gd name="connsiteX5" fmla="*/ 330816 w 802824"/>
              <a:gd name="connsiteY5" fmla="*/ 80436 h 241028"/>
              <a:gd name="connsiteX6" fmla="*/ 231511 w 802824"/>
              <a:gd name="connsiteY6" fmla="*/ 32009 h 241028"/>
              <a:gd name="connsiteX7" fmla="*/ 70112 w 802824"/>
              <a:gd name="connsiteY7" fmla="*/ 65693 h 241028"/>
              <a:gd name="connsiteX8" fmla="*/ 30598 w 802824"/>
              <a:gd name="connsiteY8" fmla="*/ 158053 h 241028"/>
              <a:gd name="connsiteX9" fmla="*/ 69815 w 802824"/>
              <a:gd name="connsiteY9" fmla="*/ 212162 h 241028"/>
              <a:gd name="connsiteX10" fmla="*/ 79730 w 802824"/>
              <a:gd name="connsiteY10" fmla="*/ 224937 h 241028"/>
              <a:gd name="connsiteX11" fmla="*/ 74048 w 802824"/>
              <a:gd name="connsiteY11" fmla="*/ 238307 h 241028"/>
              <a:gd name="connsiteX12" fmla="*/ 57151 w 802824"/>
              <a:gd name="connsiteY12" fmla="*/ 237824 h 241028"/>
              <a:gd name="connsiteX13" fmla="*/ 34 w 802824"/>
              <a:gd name="connsiteY13" fmla="*/ 135845 h 241028"/>
              <a:gd name="connsiteX14" fmla="*/ 46938 w 802824"/>
              <a:gd name="connsiteY14" fmla="*/ 48201 h 241028"/>
              <a:gd name="connsiteX15" fmla="*/ 231696 w 802824"/>
              <a:gd name="connsiteY15" fmla="*/ 3042 h 241028"/>
              <a:gd name="connsiteX16" fmla="*/ 357815 w 802824"/>
              <a:gd name="connsiteY16" fmla="*/ 66992 h 241028"/>
              <a:gd name="connsiteX17" fmla="*/ 387524 w 802824"/>
              <a:gd name="connsiteY17" fmla="*/ 79842 h 241028"/>
              <a:gd name="connsiteX18" fmla="*/ 672330 w 802824"/>
              <a:gd name="connsiteY18" fmla="*/ 79211 h 241028"/>
              <a:gd name="connsiteX19" fmla="*/ 734647 w 802824"/>
              <a:gd name="connsiteY19" fmla="*/ 75200 h 241028"/>
              <a:gd name="connsiteX20" fmla="*/ 802794 w 802824"/>
              <a:gd name="connsiteY20" fmla="*/ 135585 h 241028"/>
              <a:gd name="connsiteX21" fmla="*/ 734498 w 802824"/>
              <a:gd name="connsiteY21" fmla="*/ 202618 h 241028"/>
              <a:gd name="connsiteX22" fmla="*/ 402676 w 802824"/>
              <a:gd name="connsiteY22" fmla="*/ 197790 h 241028"/>
              <a:gd name="connsiteX23" fmla="*/ 369810 w 802824"/>
              <a:gd name="connsiteY23" fmla="*/ 201652 h 241028"/>
              <a:gd name="connsiteX24" fmla="*/ 351798 w 802824"/>
              <a:gd name="connsiteY24" fmla="*/ 193742 h 241028"/>
              <a:gd name="connsiteX25" fmla="*/ 359783 w 802824"/>
              <a:gd name="connsiteY25" fmla="*/ 175248 h 241028"/>
              <a:gd name="connsiteX26" fmla="*/ 393578 w 802824"/>
              <a:gd name="connsiteY26" fmla="*/ 168897 h 241028"/>
              <a:gd name="connsiteX27" fmla="*/ 524190 w 802824"/>
              <a:gd name="connsiteY27" fmla="*/ 168897 h 24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2824" h="241028">
                <a:moveTo>
                  <a:pt x="524152" y="168860"/>
                </a:moveTo>
                <a:cubicBezTo>
                  <a:pt x="592671" y="168971"/>
                  <a:pt x="661152" y="167672"/>
                  <a:pt x="729559" y="173688"/>
                </a:cubicBezTo>
                <a:cubicBezTo>
                  <a:pt x="757932" y="176176"/>
                  <a:pt x="774198" y="162324"/>
                  <a:pt x="773975" y="138593"/>
                </a:cubicBezTo>
                <a:cubicBezTo>
                  <a:pt x="773789" y="117016"/>
                  <a:pt x="757709" y="101864"/>
                  <a:pt x="734461" y="103796"/>
                </a:cubicBezTo>
                <a:cubicBezTo>
                  <a:pt x="622121" y="113117"/>
                  <a:pt x="509558" y="106841"/>
                  <a:pt x="397106" y="109032"/>
                </a:cubicBezTo>
                <a:cubicBezTo>
                  <a:pt x="370218" y="109552"/>
                  <a:pt x="349087" y="100193"/>
                  <a:pt x="330816" y="80436"/>
                </a:cubicBezTo>
                <a:cubicBezTo>
                  <a:pt x="304225" y="51692"/>
                  <a:pt x="269168" y="38248"/>
                  <a:pt x="231511" y="32009"/>
                </a:cubicBezTo>
                <a:cubicBezTo>
                  <a:pt x="173576" y="22465"/>
                  <a:pt x="118910" y="31081"/>
                  <a:pt x="70112" y="65693"/>
                </a:cubicBezTo>
                <a:cubicBezTo>
                  <a:pt x="36985" y="89163"/>
                  <a:pt x="22093" y="124518"/>
                  <a:pt x="30598" y="158053"/>
                </a:cubicBezTo>
                <a:cubicBezTo>
                  <a:pt x="36465" y="181190"/>
                  <a:pt x="51803" y="197753"/>
                  <a:pt x="69815" y="212162"/>
                </a:cubicBezTo>
                <a:cubicBezTo>
                  <a:pt x="74197" y="215653"/>
                  <a:pt x="78876" y="218847"/>
                  <a:pt x="79730" y="224937"/>
                </a:cubicBezTo>
                <a:cubicBezTo>
                  <a:pt x="80510" y="230471"/>
                  <a:pt x="78430" y="235076"/>
                  <a:pt x="74048" y="238307"/>
                </a:cubicBezTo>
                <a:cubicBezTo>
                  <a:pt x="68440" y="242466"/>
                  <a:pt x="62313" y="241501"/>
                  <a:pt x="57151" y="237824"/>
                </a:cubicBezTo>
                <a:cubicBezTo>
                  <a:pt x="22168" y="212831"/>
                  <a:pt x="-1006" y="180967"/>
                  <a:pt x="34" y="135845"/>
                </a:cubicBezTo>
                <a:cubicBezTo>
                  <a:pt x="888" y="98856"/>
                  <a:pt x="18974" y="70372"/>
                  <a:pt x="46938" y="48201"/>
                </a:cubicBezTo>
                <a:cubicBezTo>
                  <a:pt x="101418" y="5010"/>
                  <a:pt x="164366" y="-6279"/>
                  <a:pt x="231696" y="3042"/>
                </a:cubicBezTo>
                <a:cubicBezTo>
                  <a:pt x="280792" y="9838"/>
                  <a:pt x="323982" y="29372"/>
                  <a:pt x="357815" y="66992"/>
                </a:cubicBezTo>
                <a:cubicBezTo>
                  <a:pt x="365576" y="75608"/>
                  <a:pt x="375789" y="79879"/>
                  <a:pt x="387524" y="79842"/>
                </a:cubicBezTo>
                <a:cubicBezTo>
                  <a:pt x="482447" y="79693"/>
                  <a:pt x="577407" y="79768"/>
                  <a:pt x="672330" y="79211"/>
                </a:cubicBezTo>
                <a:cubicBezTo>
                  <a:pt x="693090" y="79099"/>
                  <a:pt x="713887" y="76685"/>
                  <a:pt x="734647" y="75200"/>
                </a:cubicBezTo>
                <a:cubicBezTo>
                  <a:pt x="769927" y="72674"/>
                  <a:pt x="801791" y="100862"/>
                  <a:pt x="802794" y="135585"/>
                </a:cubicBezTo>
                <a:cubicBezTo>
                  <a:pt x="803908" y="175025"/>
                  <a:pt x="774384" y="205663"/>
                  <a:pt x="734498" y="202618"/>
                </a:cubicBezTo>
                <a:cubicBezTo>
                  <a:pt x="623940" y="194113"/>
                  <a:pt x="513271" y="199387"/>
                  <a:pt x="402676" y="197790"/>
                </a:cubicBezTo>
                <a:cubicBezTo>
                  <a:pt x="391572" y="197641"/>
                  <a:pt x="380543" y="197604"/>
                  <a:pt x="369810" y="201652"/>
                </a:cubicBezTo>
                <a:cubicBezTo>
                  <a:pt x="361677" y="204735"/>
                  <a:pt x="354769" y="201987"/>
                  <a:pt x="351798" y="193742"/>
                </a:cubicBezTo>
                <a:cubicBezTo>
                  <a:pt x="348902" y="185720"/>
                  <a:pt x="352058" y="178961"/>
                  <a:pt x="359783" y="175248"/>
                </a:cubicBezTo>
                <a:cubicBezTo>
                  <a:pt x="370404" y="170123"/>
                  <a:pt x="381954" y="168897"/>
                  <a:pt x="393578" y="168897"/>
                </a:cubicBezTo>
                <a:cubicBezTo>
                  <a:pt x="437103" y="168897"/>
                  <a:pt x="480627" y="168897"/>
                  <a:pt x="524190" y="1688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9B0C2E5F-18BC-49E9-8C15-D226737C7D60}"/>
              </a:ext>
            </a:extLst>
          </p:cNvPr>
          <p:cNvSpPr/>
          <p:nvPr/>
        </p:nvSpPr>
        <p:spPr>
          <a:xfrm>
            <a:off x="2687848" y="5138189"/>
            <a:ext cx="798961" cy="419634"/>
          </a:xfrm>
          <a:custGeom>
            <a:avLst/>
            <a:gdLst>
              <a:gd name="connsiteX0" fmla="*/ 344 w 498566"/>
              <a:gd name="connsiteY0" fmla="*/ 195161 h 261859"/>
              <a:gd name="connsiteX1" fmla="*/ 3909 w 498566"/>
              <a:gd name="connsiteY1" fmla="*/ 177075 h 261859"/>
              <a:gd name="connsiteX2" fmla="*/ 3761 w 498566"/>
              <a:gd name="connsiteY2" fmla="*/ 84715 h 261859"/>
              <a:gd name="connsiteX3" fmla="*/ 12562 w 498566"/>
              <a:gd name="connsiteY3" fmla="*/ 34282 h 261859"/>
              <a:gd name="connsiteX4" fmla="*/ 62141 w 498566"/>
              <a:gd name="connsiteY4" fmla="*/ 21656 h 261859"/>
              <a:gd name="connsiteX5" fmla="*/ 113019 w 498566"/>
              <a:gd name="connsiteY5" fmla="*/ 35508 h 261859"/>
              <a:gd name="connsiteX6" fmla="*/ 133816 w 498566"/>
              <a:gd name="connsiteY6" fmla="*/ 32686 h 261859"/>
              <a:gd name="connsiteX7" fmla="*/ 364513 w 498566"/>
              <a:gd name="connsiteY7" fmla="*/ 32908 h 261859"/>
              <a:gd name="connsiteX8" fmla="*/ 386944 w 498566"/>
              <a:gd name="connsiteY8" fmla="*/ 35137 h 261859"/>
              <a:gd name="connsiteX9" fmla="*/ 437822 w 498566"/>
              <a:gd name="connsiteY9" fmla="*/ 21210 h 261859"/>
              <a:gd name="connsiteX10" fmla="*/ 486063 w 498566"/>
              <a:gd name="connsiteY10" fmla="*/ 34431 h 261859"/>
              <a:gd name="connsiteX11" fmla="*/ 495162 w 498566"/>
              <a:gd name="connsiteY11" fmla="*/ 82301 h 261859"/>
              <a:gd name="connsiteX12" fmla="*/ 494753 w 498566"/>
              <a:gd name="connsiteY12" fmla="*/ 178635 h 261859"/>
              <a:gd name="connsiteX13" fmla="*/ 486546 w 498566"/>
              <a:gd name="connsiteY13" fmla="*/ 226579 h 261859"/>
              <a:gd name="connsiteX14" fmla="*/ 437450 w 498566"/>
              <a:gd name="connsiteY14" fmla="*/ 240654 h 261859"/>
              <a:gd name="connsiteX15" fmla="*/ 383861 w 498566"/>
              <a:gd name="connsiteY15" fmla="*/ 226245 h 261859"/>
              <a:gd name="connsiteX16" fmla="*/ 364290 w 498566"/>
              <a:gd name="connsiteY16" fmla="*/ 229365 h 261859"/>
              <a:gd name="connsiteX17" fmla="*/ 132330 w 498566"/>
              <a:gd name="connsiteY17" fmla="*/ 228399 h 261859"/>
              <a:gd name="connsiteX18" fmla="*/ 115321 w 498566"/>
              <a:gd name="connsiteY18" fmla="*/ 225985 h 261859"/>
              <a:gd name="connsiteX19" fmla="*/ 57684 w 498566"/>
              <a:gd name="connsiteY19" fmla="*/ 241472 h 261859"/>
              <a:gd name="connsiteX20" fmla="*/ 344 w 498566"/>
              <a:gd name="connsiteY20" fmla="*/ 195161 h 261859"/>
              <a:gd name="connsiteX21" fmla="*/ 52819 w 498566"/>
              <a:gd name="connsiteY21" fmla="*/ 48655 h 261859"/>
              <a:gd name="connsiteX22" fmla="*/ 30908 w 498566"/>
              <a:gd name="connsiteY22" fmla="*/ 75171 h 261859"/>
              <a:gd name="connsiteX23" fmla="*/ 31020 w 498566"/>
              <a:gd name="connsiteY23" fmla="*/ 186768 h 261859"/>
              <a:gd name="connsiteX24" fmla="*/ 56236 w 498566"/>
              <a:gd name="connsiteY24" fmla="*/ 212244 h 261859"/>
              <a:gd name="connsiteX25" fmla="*/ 111125 w 498566"/>
              <a:gd name="connsiteY25" fmla="*/ 197204 h 261859"/>
              <a:gd name="connsiteX26" fmla="*/ 147148 w 498566"/>
              <a:gd name="connsiteY26" fmla="*/ 203591 h 261859"/>
              <a:gd name="connsiteX27" fmla="*/ 347615 w 498566"/>
              <a:gd name="connsiteY27" fmla="*/ 206451 h 261859"/>
              <a:gd name="connsiteX28" fmla="*/ 363436 w 498566"/>
              <a:gd name="connsiteY28" fmla="*/ 185023 h 261859"/>
              <a:gd name="connsiteX29" fmla="*/ 368561 w 498566"/>
              <a:gd name="connsiteY29" fmla="*/ 146586 h 261859"/>
              <a:gd name="connsiteX30" fmla="*/ 384307 w 498566"/>
              <a:gd name="connsiteY30" fmla="*/ 131025 h 261859"/>
              <a:gd name="connsiteX31" fmla="*/ 396711 w 498566"/>
              <a:gd name="connsiteY31" fmla="*/ 148108 h 261859"/>
              <a:gd name="connsiteX32" fmla="*/ 392551 w 498566"/>
              <a:gd name="connsiteY32" fmla="*/ 183834 h 261859"/>
              <a:gd name="connsiteX33" fmla="*/ 404064 w 498566"/>
              <a:gd name="connsiteY33" fmla="*/ 202477 h 261859"/>
              <a:gd name="connsiteX34" fmla="*/ 440310 w 498566"/>
              <a:gd name="connsiteY34" fmla="*/ 211985 h 261859"/>
              <a:gd name="connsiteX35" fmla="*/ 464709 w 498566"/>
              <a:gd name="connsiteY35" fmla="*/ 207974 h 261859"/>
              <a:gd name="connsiteX36" fmla="*/ 466677 w 498566"/>
              <a:gd name="connsiteY36" fmla="*/ 184614 h 261859"/>
              <a:gd name="connsiteX37" fmla="*/ 466418 w 498566"/>
              <a:gd name="connsiteY37" fmla="*/ 78550 h 261859"/>
              <a:gd name="connsiteX38" fmla="*/ 464561 w 498566"/>
              <a:gd name="connsiteY38" fmla="*/ 53854 h 261859"/>
              <a:gd name="connsiteX39" fmla="*/ 439976 w 498566"/>
              <a:gd name="connsiteY39" fmla="*/ 50103 h 261859"/>
              <a:gd name="connsiteX40" fmla="*/ 383750 w 498566"/>
              <a:gd name="connsiteY40" fmla="*/ 65441 h 261859"/>
              <a:gd name="connsiteX41" fmla="*/ 354189 w 498566"/>
              <a:gd name="connsiteY41" fmla="*/ 60130 h 261859"/>
              <a:gd name="connsiteX42" fmla="*/ 153647 w 498566"/>
              <a:gd name="connsiteY42" fmla="*/ 53482 h 261859"/>
              <a:gd name="connsiteX43" fmla="*/ 133147 w 498566"/>
              <a:gd name="connsiteY43" fmla="*/ 79887 h 261859"/>
              <a:gd name="connsiteX44" fmla="*/ 128654 w 498566"/>
              <a:gd name="connsiteY44" fmla="*/ 102986 h 261859"/>
              <a:gd name="connsiteX45" fmla="*/ 110939 w 498566"/>
              <a:gd name="connsiteY45" fmla="*/ 120924 h 261859"/>
              <a:gd name="connsiteX46" fmla="*/ 100615 w 498566"/>
              <a:gd name="connsiteY46" fmla="*/ 98939 h 261859"/>
              <a:gd name="connsiteX47" fmla="*/ 105294 w 498566"/>
              <a:gd name="connsiteY47" fmla="*/ 74465 h 261859"/>
              <a:gd name="connsiteX48" fmla="*/ 99241 w 498566"/>
              <a:gd name="connsiteY48" fmla="*/ 61244 h 261859"/>
              <a:gd name="connsiteX49" fmla="*/ 52782 w 498566"/>
              <a:gd name="connsiteY49" fmla="*/ 48655 h 26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98566" h="261859">
                <a:moveTo>
                  <a:pt x="344" y="195161"/>
                </a:moveTo>
                <a:cubicBezTo>
                  <a:pt x="-101" y="189405"/>
                  <a:pt x="1681" y="183203"/>
                  <a:pt x="3909" y="177075"/>
                </a:cubicBezTo>
                <a:cubicBezTo>
                  <a:pt x="14976" y="146289"/>
                  <a:pt x="14865" y="115539"/>
                  <a:pt x="3761" y="84715"/>
                </a:cubicBezTo>
                <a:cubicBezTo>
                  <a:pt x="-2887" y="66332"/>
                  <a:pt x="-1178" y="49063"/>
                  <a:pt x="12562" y="34282"/>
                </a:cubicBezTo>
                <a:cubicBezTo>
                  <a:pt x="26229" y="19539"/>
                  <a:pt x="43089" y="16308"/>
                  <a:pt x="62141" y="21656"/>
                </a:cubicBezTo>
                <a:cubicBezTo>
                  <a:pt x="79075" y="26409"/>
                  <a:pt x="96159" y="30569"/>
                  <a:pt x="113019" y="35508"/>
                </a:cubicBezTo>
                <a:cubicBezTo>
                  <a:pt x="120632" y="37736"/>
                  <a:pt x="126723" y="36696"/>
                  <a:pt x="133816" y="32686"/>
                </a:cubicBezTo>
                <a:cubicBezTo>
                  <a:pt x="210653" y="-10691"/>
                  <a:pt x="287787" y="-11174"/>
                  <a:pt x="364513" y="32908"/>
                </a:cubicBezTo>
                <a:cubicBezTo>
                  <a:pt x="372237" y="37328"/>
                  <a:pt x="379145" y="37328"/>
                  <a:pt x="386944" y="35137"/>
                </a:cubicBezTo>
                <a:cubicBezTo>
                  <a:pt x="403878" y="30420"/>
                  <a:pt x="420850" y="25852"/>
                  <a:pt x="437822" y="21210"/>
                </a:cubicBezTo>
                <a:cubicBezTo>
                  <a:pt x="456502" y="16122"/>
                  <a:pt x="473028" y="20505"/>
                  <a:pt x="486063" y="34431"/>
                </a:cubicBezTo>
                <a:cubicBezTo>
                  <a:pt x="498838" y="48098"/>
                  <a:pt x="501735" y="64995"/>
                  <a:pt x="495162" y="82301"/>
                </a:cubicBezTo>
                <a:cubicBezTo>
                  <a:pt x="482944" y="114536"/>
                  <a:pt x="483241" y="146400"/>
                  <a:pt x="494753" y="178635"/>
                </a:cubicBezTo>
                <a:cubicBezTo>
                  <a:pt x="500955" y="195941"/>
                  <a:pt x="499544" y="212430"/>
                  <a:pt x="486546" y="226579"/>
                </a:cubicBezTo>
                <a:cubicBezTo>
                  <a:pt x="473102" y="241174"/>
                  <a:pt x="456836" y="246077"/>
                  <a:pt x="437450" y="240654"/>
                </a:cubicBezTo>
                <a:cubicBezTo>
                  <a:pt x="419625" y="235678"/>
                  <a:pt x="401650" y="231296"/>
                  <a:pt x="383861" y="226245"/>
                </a:cubicBezTo>
                <a:cubicBezTo>
                  <a:pt x="376582" y="224165"/>
                  <a:pt x="370863" y="225725"/>
                  <a:pt x="364290" y="229365"/>
                </a:cubicBezTo>
                <a:cubicBezTo>
                  <a:pt x="286859" y="272518"/>
                  <a:pt x="209390" y="273187"/>
                  <a:pt x="132330" y="228399"/>
                </a:cubicBezTo>
                <a:cubicBezTo>
                  <a:pt x="126648" y="225094"/>
                  <a:pt x="121635" y="224203"/>
                  <a:pt x="115321" y="225985"/>
                </a:cubicBezTo>
                <a:cubicBezTo>
                  <a:pt x="96196" y="231444"/>
                  <a:pt x="77033" y="236829"/>
                  <a:pt x="57684" y="241472"/>
                </a:cubicBezTo>
                <a:cubicBezTo>
                  <a:pt x="27714" y="248676"/>
                  <a:pt x="122" y="226542"/>
                  <a:pt x="344" y="195161"/>
                </a:cubicBezTo>
                <a:close/>
                <a:moveTo>
                  <a:pt x="52819" y="48655"/>
                </a:moveTo>
                <a:cubicBezTo>
                  <a:pt x="33434" y="47503"/>
                  <a:pt x="25078" y="58162"/>
                  <a:pt x="30908" y="75171"/>
                </a:cubicBezTo>
                <a:cubicBezTo>
                  <a:pt x="43758" y="112531"/>
                  <a:pt x="43609" y="149334"/>
                  <a:pt x="31020" y="186768"/>
                </a:cubicBezTo>
                <a:cubicBezTo>
                  <a:pt x="24372" y="206562"/>
                  <a:pt x="35662" y="217444"/>
                  <a:pt x="56236" y="212244"/>
                </a:cubicBezTo>
                <a:cubicBezTo>
                  <a:pt x="74619" y="207602"/>
                  <a:pt x="93150" y="203183"/>
                  <a:pt x="111125" y="197204"/>
                </a:cubicBezTo>
                <a:cubicBezTo>
                  <a:pt x="124903" y="192599"/>
                  <a:pt x="135153" y="196461"/>
                  <a:pt x="147148" y="203591"/>
                </a:cubicBezTo>
                <a:cubicBezTo>
                  <a:pt x="213141" y="242808"/>
                  <a:pt x="280211" y="243031"/>
                  <a:pt x="347615" y="206451"/>
                </a:cubicBezTo>
                <a:cubicBezTo>
                  <a:pt x="356417" y="201697"/>
                  <a:pt x="360985" y="194641"/>
                  <a:pt x="363436" y="185023"/>
                </a:cubicBezTo>
                <a:cubicBezTo>
                  <a:pt x="366704" y="172322"/>
                  <a:pt x="367038" y="159435"/>
                  <a:pt x="368561" y="146586"/>
                </a:cubicBezTo>
                <a:cubicBezTo>
                  <a:pt x="369638" y="137450"/>
                  <a:pt x="373760" y="130060"/>
                  <a:pt x="384307" y="131025"/>
                </a:cubicBezTo>
                <a:cubicBezTo>
                  <a:pt x="394037" y="131917"/>
                  <a:pt x="396525" y="139307"/>
                  <a:pt x="396711" y="148108"/>
                </a:cubicBezTo>
                <a:cubicBezTo>
                  <a:pt x="396971" y="160252"/>
                  <a:pt x="395931" y="172322"/>
                  <a:pt x="392551" y="183834"/>
                </a:cubicBezTo>
                <a:cubicBezTo>
                  <a:pt x="389209" y="195310"/>
                  <a:pt x="393517" y="200063"/>
                  <a:pt x="404064" y="202477"/>
                </a:cubicBezTo>
                <a:cubicBezTo>
                  <a:pt x="416245" y="205263"/>
                  <a:pt x="428277" y="208642"/>
                  <a:pt x="440310" y="211985"/>
                </a:cubicBezTo>
                <a:cubicBezTo>
                  <a:pt x="449149" y="214398"/>
                  <a:pt x="457579" y="215735"/>
                  <a:pt x="464709" y="207974"/>
                </a:cubicBezTo>
                <a:cubicBezTo>
                  <a:pt x="471468" y="200621"/>
                  <a:pt x="469574" y="192859"/>
                  <a:pt x="466677" y="184614"/>
                </a:cubicBezTo>
                <a:cubicBezTo>
                  <a:pt x="454274" y="149334"/>
                  <a:pt x="453717" y="113905"/>
                  <a:pt x="466418" y="78550"/>
                </a:cubicBezTo>
                <a:cubicBezTo>
                  <a:pt x="469537" y="69897"/>
                  <a:pt x="471580" y="61504"/>
                  <a:pt x="464561" y="53854"/>
                </a:cubicBezTo>
                <a:cubicBezTo>
                  <a:pt x="457467" y="46092"/>
                  <a:pt x="448592" y="47838"/>
                  <a:pt x="439976" y="50103"/>
                </a:cubicBezTo>
                <a:cubicBezTo>
                  <a:pt x="421184" y="55005"/>
                  <a:pt x="402319" y="59759"/>
                  <a:pt x="383750" y="65441"/>
                </a:cubicBezTo>
                <a:cubicBezTo>
                  <a:pt x="372572" y="68857"/>
                  <a:pt x="364179" y="66332"/>
                  <a:pt x="354189" y="60130"/>
                </a:cubicBezTo>
                <a:cubicBezTo>
                  <a:pt x="288864" y="19427"/>
                  <a:pt x="221720" y="19019"/>
                  <a:pt x="153647" y="53482"/>
                </a:cubicBezTo>
                <a:cubicBezTo>
                  <a:pt x="142617" y="59053"/>
                  <a:pt x="135636" y="67743"/>
                  <a:pt x="133147" y="79887"/>
                </a:cubicBezTo>
                <a:cubicBezTo>
                  <a:pt x="131588" y="87575"/>
                  <a:pt x="130028" y="95262"/>
                  <a:pt x="128654" y="102986"/>
                </a:cubicBezTo>
                <a:cubicBezTo>
                  <a:pt x="126834" y="113051"/>
                  <a:pt x="124531" y="123189"/>
                  <a:pt x="110939" y="120924"/>
                </a:cubicBezTo>
                <a:cubicBezTo>
                  <a:pt x="97718" y="118733"/>
                  <a:pt x="99724" y="107963"/>
                  <a:pt x="100615" y="98939"/>
                </a:cubicBezTo>
                <a:cubicBezTo>
                  <a:pt x="101432" y="90694"/>
                  <a:pt x="103549" y="82598"/>
                  <a:pt x="105294" y="74465"/>
                </a:cubicBezTo>
                <a:cubicBezTo>
                  <a:pt x="106594" y="68449"/>
                  <a:pt x="106408" y="63213"/>
                  <a:pt x="99241" y="61244"/>
                </a:cubicBezTo>
                <a:cubicBezTo>
                  <a:pt x="82752" y="56713"/>
                  <a:pt x="66226" y="52294"/>
                  <a:pt x="52782" y="48655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B96E8DEA-3055-4568-8BFF-5082465C480B}"/>
              </a:ext>
            </a:extLst>
          </p:cNvPr>
          <p:cNvSpPr/>
          <p:nvPr/>
        </p:nvSpPr>
        <p:spPr>
          <a:xfrm>
            <a:off x="5725378" y="1870385"/>
            <a:ext cx="460854" cy="405011"/>
          </a:xfrm>
          <a:custGeom>
            <a:avLst/>
            <a:gdLst>
              <a:gd name="connsiteX0" fmla="*/ 133647 w 287581"/>
              <a:gd name="connsiteY0" fmla="*/ 0 h 252734"/>
              <a:gd name="connsiteX1" fmla="*/ 177172 w 287581"/>
              <a:gd name="connsiteY1" fmla="*/ 9953 h 252734"/>
              <a:gd name="connsiteX2" fmla="*/ 225487 w 287581"/>
              <a:gd name="connsiteY2" fmla="*/ 26962 h 252734"/>
              <a:gd name="connsiteX3" fmla="*/ 273989 w 287581"/>
              <a:gd name="connsiteY3" fmla="*/ 142199 h 252734"/>
              <a:gd name="connsiteX4" fmla="*/ 245393 w 287581"/>
              <a:gd name="connsiteY4" fmla="*/ 206446 h 252734"/>
              <a:gd name="connsiteX5" fmla="*/ 170673 w 287581"/>
              <a:gd name="connsiteY5" fmla="*/ 252608 h 252734"/>
              <a:gd name="connsiteX6" fmla="*/ 105348 w 287581"/>
              <a:gd name="connsiteY6" fmla="*/ 215248 h 252734"/>
              <a:gd name="connsiteX7" fmla="*/ 87819 w 287581"/>
              <a:gd name="connsiteY7" fmla="*/ 200579 h 252734"/>
              <a:gd name="connsiteX8" fmla="*/ 39838 w 287581"/>
              <a:gd name="connsiteY8" fmla="*/ 155754 h 252734"/>
              <a:gd name="connsiteX9" fmla="*/ 21455 w 287581"/>
              <a:gd name="connsiteY9" fmla="*/ 126638 h 252734"/>
              <a:gd name="connsiteX10" fmla="*/ 8531 w 287581"/>
              <a:gd name="connsiteY10" fmla="*/ 108627 h 252734"/>
              <a:gd name="connsiteX11" fmla="*/ 26691 w 287581"/>
              <a:gd name="connsiteY11" fmla="*/ 32384 h 252734"/>
              <a:gd name="connsiteX12" fmla="*/ 133647 w 287581"/>
              <a:gd name="connsiteY12" fmla="*/ 0 h 252734"/>
              <a:gd name="connsiteX13" fmla="*/ 131530 w 287581"/>
              <a:gd name="connsiteY13" fmla="*/ 28744 h 252734"/>
              <a:gd name="connsiteX14" fmla="*/ 50162 w 287581"/>
              <a:gd name="connsiteY14" fmla="*/ 51101 h 252734"/>
              <a:gd name="connsiteX15" fmla="*/ 40135 w 287581"/>
              <a:gd name="connsiteY15" fmla="*/ 104133 h 252734"/>
              <a:gd name="connsiteX16" fmla="*/ 66762 w 287581"/>
              <a:gd name="connsiteY16" fmla="*/ 146098 h 252734"/>
              <a:gd name="connsiteX17" fmla="*/ 89936 w 287581"/>
              <a:gd name="connsiteY17" fmla="*/ 170497 h 252734"/>
              <a:gd name="connsiteX18" fmla="*/ 134575 w 287581"/>
              <a:gd name="connsiteY18" fmla="*/ 207115 h 252734"/>
              <a:gd name="connsiteX19" fmla="*/ 181665 w 287581"/>
              <a:gd name="connsiteY19" fmla="*/ 223455 h 252734"/>
              <a:gd name="connsiteX20" fmla="*/ 218617 w 287581"/>
              <a:gd name="connsiteY20" fmla="*/ 196345 h 252734"/>
              <a:gd name="connsiteX21" fmla="*/ 251521 w 287581"/>
              <a:gd name="connsiteY21" fmla="*/ 123333 h 252734"/>
              <a:gd name="connsiteX22" fmla="*/ 238077 w 287581"/>
              <a:gd name="connsiteY22" fmla="*/ 64359 h 252734"/>
              <a:gd name="connsiteX23" fmla="*/ 135318 w 287581"/>
              <a:gd name="connsiteY23" fmla="*/ 28744 h 252734"/>
              <a:gd name="connsiteX24" fmla="*/ 131493 w 287581"/>
              <a:gd name="connsiteY24" fmla="*/ 28744 h 2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7581" h="252734">
                <a:moveTo>
                  <a:pt x="133647" y="0"/>
                </a:moveTo>
                <a:cubicBezTo>
                  <a:pt x="148205" y="1040"/>
                  <a:pt x="163171" y="2674"/>
                  <a:pt x="177172" y="9953"/>
                </a:cubicBezTo>
                <a:cubicBezTo>
                  <a:pt x="192398" y="17863"/>
                  <a:pt x="208664" y="23359"/>
                  <a:pt x="225487" y="26962"/>
                </a:cubicBezTo>
                <a:cubicBezTo>
                  <a:pt x="275994" y="37806"/>
                  <a:pt x="306855" y="95331"/>
                  <a:pt x="273989" y="142199"/>
                </a:cubicBezTo>
                <a:cubicBezTo>
                  <a:pt x="260396" y="161584"/>
                  <a:pt x="251483" y="183198"/>
                  <a:pt x="245393" y="206446"/>
                </a:cubicBezTo>
                <a:cubicBezTo>
                  <a:pt x="237928" y="235005"/>
                  <a:pt x="204765" y="254502"/>
                  <a:pt x="170673" y="252608"/>
                </a:cubicBezTo>
                <a:cubicBezTo>
                  <a:pt x="142820" y="251085"/>
                  <a:pt x="119200" y="241504"/>
                  <a:pt x="105348" y="215248"/>
                </a:cubicBezTo>
                <a:cubicBezTo>
                  <a:pt x="101486" y="207969"/>
                  <a:pt x="95878" y="203104"/>
                  <a:pt x="87819" y="200579"/>
                </a:cubicBezTo>
                <a:cubicBezTo>
                  <a:pt x="64720" y="193337"/>
                  <a:pt x="48714" y="178148"/>
                  <a:pt x="39838" y="155754"/>
                </a:cubicBezTo>
                <a:cubicBezTo>
                  <a:pt x="35493" y="144836"/>
                  <a:pt x="29217" y="135403"/>
                  <a:pt x="21455" y="126638"/>
                </a:cubicBezTo>
                <a:cubicBezTo>
                  <a:pt x="16590" y="121142"/>
                  <a:pt x="12171" y="115014"/>
                  <a:pt x="8531" y="108627"/>
                </a:cubicBezTo>
                <a:cubicBezTo>
                  <a:pt x="-7549" y="80217"/>
                  <a:pt x="-568" y="50210"/>
                  <a:pt x="26691" y="32384"/>
                </a:cubicBezTo>
                <a:cubicBezTo>
                  <a:pt x="58889" y="11364"/>
                  <a:pt x="94838" y="2043"/>
                  <a:pt x="133647" y="0"/>
                </a:cubicBezTo>
                <a:close/>
                <a:moveTo>
                  <a:pt x="131530" y="28744"/>
                </a:moveTo>
                <a:cubicBezTo>
                  <a:pt x="104494" y="30490"/>
                  <a:pt x="76232" y="36914"/>
                  <a:pt x="50162" y="51101"/>
                </a:cubicBezTo>
                <a:cubicBezTo>
                  <a:pt x="25169" y="64693"/>
                  <a:pt x="21715" y="82148"/>
                  <a:pt x="40135" y="104133"/>
                </a:cubicBezTo>
                <a:cubicBezTo>
                  <a:pt x="50942" y="117020"/>
                  <a:pt x="60338" y="130500"/>
                  <a:pt x="66762" y="146098"/>
                </a:cubicBezTo>
                <a:cubicBezTo>
                  <a:pt x="71293" y="157091"/>
                  <a:pt x="78015" y="167266"/>
                  <a:pt x="89936" y="170497"/>
                </a:cubicBezTo>
                <a:cubicBezTo>
                  <a:pt x="110622" y="176142"/>
                  <a:pt x="123657" y="189215"/>
                  <a:pt x="134575" y="207115"/>
                </a:cubicBezTo>
                <a:cubicBezTo>
                  <a:pt x="145011" y="224161"/>
                  <a:pt x="163765" y="226018"/>
                  <a:pt x="181665" y="223455"/>
                </a:cubicBezTo>
                <a:cubicBezTo>
                  <a:pt x="198191" y="221115"/>
                  <a:pt x="214420" y="214468"/>
                  <a:pt x="218617" y="196345"/>
                </a:cubicBezTo>
                <a:cubicBezTo>
                  <a:pt x="224819" y="169606"/>
                  <a:pt x="237817" y="146507"/>
                  <a:pt x="251521" y="123333"/>
                </a:cubicBezTo>
                <a:cubicBezTo>
                  <a:pt x="264519" y="101348"/>
                  <a:pt x="260879" y="75649"/>
                  <a:pt x="238077" y="64359"/>
                </a:cubicBezTo>
                <a:cubicBezTo>
                  <a:pt x="205656" y="48316"/>
                  <a:pt x="171044" y="36320"/>
                  <a:pt x="135318" y="28744"/>
                </a:cubicBezTo>
                <a:cubicBezTo>
                  <a:pt x="134872" y="28633"/>
                  <a:pt x="134390" y="28744"/>
                  <a:pt x="131493" y="287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6BFD8E29-4004-4A63-B051-6D0739263F28}"/>
              </a:ext>
            </a:extLst>
          </p:cNvPr>
          <p:cNvSpPr/>
          <p:nvPr/>
        </p:nvSpPr>
        <p:spPr>
          <a:xfrm>
            <a:off x="4387988" y="3546867"/>
            <a:ext cx="780106" cy="485972"/>
          </a:xfrm>
          <a:custGeom>
            <a:avLst/>
            <a:gdLst>
              <a:gd name="connsiteX0" fmla="*/ 367134 w 486800"/>
              <a:gd name="connsiteY0" fmla="*/ 152192 h 303255"/>
              <a:gd name="connsiteX1" fmla="*/ 286732 w 486800"/>
              <a:gd name="connsiteY1" fmla="*/ 120700 h 303255"/>
              <a:gd name="connsiteX2" fmla="*/ 250634 w 486800"/>
              <a:gd name="connsiteY2" fmla="*/ 125491 h 303255"/>
              <a:gd name="connsiteX3" fmla="*/ 224973 w 486800"/>
              <a:gd name="connsiteY3" fmla="*/ 126196 h 303255"/>
              <a:gd name="connsiteX4" fmla="*/ 232994 w 486800"/>
              <a:gd name="connsiteY4" fmla="*/ 102168 h 303255"/>
              <a:gd name="connsiteX5" fmla="*/ 234554 w 486800"/>
              <a:gd name="connsiteY5" fmla="*/ 98417 h 303255"/>
              <a:gd name="connsiteX6" fmla="*/ 154969 w 486800"/>
              <a:gd name="connsiteY6" fmla="*/ 67074 h 303255"/>
              <a:gd name="connsiteX7" fmla="*/ 113821 w 486800"/>
              <a:gd name="connsiteY7" fmla="*/ 74538 h 303255"/>
              <a:gd name="connsiteX8" fmla="*/ 91650 w 486800"/>
              <a:gd name="connsiteY8" fmla="*/ 73610 h 303255"/>
              <a:gd name="connsiteX9" fmla="*/ 96329 w 486800"/>
              <a:gd name="connsiteY9" fmla="*/ 52330 h 303255"/>
              <a:gd name="connsiteX10" fmla="*/ 94472 w 486800"/>
              <a:gd name="connsiteY10" fmla="*/ 40632 h 303255"/>
              <a:gd name="connsiteX11" fmla="*/ 21089 w 486800"/>
              <a:gd name="connsiteY11" fmla="*/ 40372 h 303255"/>
              <a:gd name="connsiteX12" fmla="*/ 2780 w 486800"/>
              <a:gd name="connsiteY12" fmla="*/ 36510 h 303255"/>
              <a:gd name="connsiteX13" fmla="*/ 7497 w 486800"/>
              <a:gd name="connsiteY13" fmla="*/ 15973 h 303255"/>
              <a:gd name="connsiteX14" fmla="*/ 83777 w 486800"/>
              <a:gd name="connsiteY14" fmla="*/ 5908 h 303255"/>
              <a:gd name="connsiteX15" fmla="*/ 178885 w 486800"/>
              <a:gd name="connsiteY15" fmla="*/ 44643 h 303255"/>
              <a:gd name="connsiteX16" fmla="*/ 435653 w 486800"/>
              <a:gd name="connsiteY16" fmla="*/ 150187 h 303255"/>
              <a:gd name="connsiteX17" fmla="*/ 486642 w 486800"/>
              <a:gd name="connsiteY17" fmla="*/ 221528 h 303255"/>
              <a:gd name="connsiteX18" fmla="*/ 445011 w 486800"/>
              <a:gd name="connsiteY18" fmla="*/ 297325 h 303255"/>
              <a:gd name="connsiteX19" fmla="*/ 432236 w 486800"/>
              <a:gd name="connsiteY19" fmla="*/ 302561 h 303255"/>
              <a:gd name="connsiteX20" fmla="*/ 415190 w 486800"/>
              <a:gd name="connsiteY20" fmla="*/ 294800 h 303255"/>
              <a:gd name="connsiteX21" fmla="*/ 421912 w 486800"/>
              <a:gd name="connsiteY21" fmla="*/ 277234 h 303255"/>
              <a:gd name="connsiteX22" fmla="*/ 429376 w 486800"/>
              <a:gd name="connsiteY22" fmla="*/ 273557 h 303255"/>
              <a:gd name="connsiteX23" fmla="*/ 453330 w 486800"/>
              <a:gd name="connsiteY23" fmla="*/ 202328 h 303255"/>
              <a:gd name="connsiteX24" fmla="*/ 383623 w 486800"/>
              <a:gd name="connsiteY24" fmla="*/ 178931 h 303255"/>
              <a:gd name="connsiteX25" fmla="*/ 381098 w 486800"/>
              <a:gd name="connsiteY25" fmla="*/ 180119 h 303255"/>
              <a:gd name="connsiteX26" fmla="*/ 353876 w 486800"/>
              <a:gd name="connsiteY26" fmla="*/ 179043 h 303255"/>
              <a:gd name="connsiteX27" fmla="*/ 367097 w 486800"/>
              <a:gd name="connsiteY27" fmla="*/ 152267 h 30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6800" h="303255">
                <a:moveTo>
                  <a:pt x="367134" y="152192"/>
                </a:moveTo>
                <a:cubicBezTo>
                  <a:pt x="339133" y="141125"/>
                  <a:pt x="313137" y="130318"/>
                  <a:pt x="286732" y="120700"/>
                </a:cubicBezTo>
                <a:cubicBezTo>
                  <a:pt x="274477" y="116243"/>
                  <a:pt x="261887" y="118917"/>
                  <a:pt x="250634" y="125491"/>
                </a:cubicBezTo>
                <a:cubicBezTo>
                  <a:pt x="241982" y="130541"/>
                  <a:pt x="233143" y="136855"/>
                  <a:pt x="224973" y="126196"/>
                </a:cubicBezTo>
                <a:cubicBezTo>
                  <a:pt x="216505" y="115166"/>
                  <a:pt x="225530" y="108630"/>
                  <a:pt x="232994" y="102168"/>
                </a:cubicBezTo>
                <a:cubicBezTo>
                  <a:pt x="233589" y="101648"/>
                  <a:pt x="233663" y="100571"/>
                  <a:pt x="234554" y="98417"/>
                </a:cubicBezTo>
                <a:cubicBezTo>
                  <a:pt x="208187" y="87462"/>
                  <a:pt x="182450" y="74835"/>
                  <a:pt x="154969" y="67074"/>
                </a:cubicBezTo>
                <a:cubicBezTo>
                  <a:pt x="140894" y="63100"/>
                  <a:pt x="126410" y="65737"/>
                  <a:pt x="113821" y="74538"/>
                </a:cubicBezTo>
                <a:cubicBezTo>
                  <a:pt x="106170" y="79886"/>
                  <a:pt x="98334" y="81854"/>
                  <a:pt x="91650" y="73610"/>
                </a:cubicBezTo>
                <a:cubicBezTo>
                  <a:pt x="84779" y="65068"/>
                  <a:pt x="88902" y="57752"/>
                  <a:pt x="96329" y="52330"/>
                </a:cubicBezTo>
                <a:cubicBezTo>
                  <a:pt x="104128" y="46611"/>
                  <a:pt x="102382" y="44234"/>
                  <a:pt x="94472" y="40632"/>
                </a:cubicBezTo>
                <a:cubicBezTo>
                  <a:pt x="69924" y="29453"/>
                  <a:pt x="45859" y="22360"/>
                  <a:pt x="21089" y="40372"/>
                </a:cubicBezTo>
                <a:cubicBezTo>
                  <a:pt x="14664" y="45051"/>
                  <a:pt x="7237" y="43083"/>
                  <a:pt x="2780" y="36510"/>
                </a:cubicBezTo>
                <a:cubicBezTo>
                  <a:pt x="-2642" y="28562"/>
                  <a:pt x="366" y="21246"/>
                  <a:pt x="7497" y="15973"/>
                </a:cubicBezTo>
                <a:cubicBezTo>
                  <a:pt x="30967" y="-1482"/>
                  <a:pt x="56926" y="-4304"/>
                  <a:pt x="83777" y="5908"/>
                </a:cubicBezTo>
                <a:cubicBezTo>
                  <a:pt x="115752" y="18127"/>
                  <a:pt x="147207" y="31645"/>
                  <a:pt x="178885" y="44643"/>
                </a:cubicBezTo>
                <a:cubicBezTo>
                  <a:pt x="264487" y="79775"/>
                  <a:pt x="350200" y="114646"/>
                  <a:pt x="435653" y="150187"/>
                </a:cubicBezTo>
                <a:cubicBezTo>
                  <a:pt x="466959" y="163222"/>
                  <a:pt x="484748" y="187064"/>
                  <a:pt x="486642" y="221528"/>
                </a:cubicBezTo>
                <a:cubicBezTo>
                  <a:pt x="488499" y="255323"/>
                  <a:pt x="474015" y="280427"/>
                  <a:pt x="445011" y="297325"/>
                </a:cubicBezTo>
                <a:cubicBezTo>
                  <a:pt x="441075" y="299627"/>
                  <a:pt x="436693" y="301447"/>
                  <a:pt x="432236" y="302561"/>
                </a:cubicBezTo>
                <a:cubicBezTo>
                  <a:pt x="424771" y="304418"/>
                  <a:pt x="418235" y="302784"/>
                  <a:pt x="415190" y="294800"/>
                </a:cubicBezTo>
                <a:cubicBezTo>
                  <a:pt x="412256" y="287112"/>
                  <a:pt x="414930" y="281244"/>
                  <a:pt x="421912" y="277234"/>
                </a:cubicBezTo>
                <a:cubicBezTo>
                  <a:pt x="424326" y="275859"/>
                  <a:pt x="426925" y="274820"/>
                  <a:pt x="429376" y="273557"/>
                </a:cubicBezTo>
                <a:cubicBezTo>
                  <a:pt x="455447" y="260076"/>
                  <a:pt x="466216" y="228064"/>
                  <a:pt x="453330" y="202328"/>
                </a:cubicBezTo>
                <a:cubicBezTo>
                  <a:pt x="440220" y="176146"/>
                  <a:pt x="411290" y="166416"/>
                  <a:pt x="383623" y="178931"/>
                </a:cubicBezTo>
                <a:cubicBezTo>
                  <a:pt x="382769" y="179302"/>
                  <a:pt x="381952" y="179785"/>
                  <a:pt x="381098" y="180119"/>
                </a:cubicBezTo>
                <a:cubicBezTo>
                  <a:pt x="371851" y="183796"/>
                  <a:pt x="362269" y="190741"/>
                  <a:pt x="353876" y="179043"/>
                </a:cubicBezTo>
                <a:cubicBezTo>
                  <a:pt x="348566" y="171652"/>
                  <a:pt x="351500" y="165376"/>
                  <a:pt x="367097" y="152267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C9FF6CE5-0912-4D93-9782-53EB84C8C08C}"/>
              </a:ext>
            </a:extLst>
          </p:cNvPr>
          <p:cNvSpPr/>
          <p:nvPr/>
        </p:nvSpPr>
        <p:spPr>
          <a:xfrm>
            <a:off x="7654410" y="3993300"/>
            <a:ext cx="514577" cy="154324"/>
          </a:xfrm>
          <a:custGeom>
            <a:avLst/>
            <a:gdLst>
              <a:gd name="connsiteX0" fmla="*/ 161110 w 321105"/>
              <a:gd name="connsiteY0" fmla="*/ 96285 h 96301"/>
              <a:gd name="connsiteX1" fmla="*/ 51406 w 321105"/>
              <a:gd name="connsiteY1" fmla="*/ 96285 h 96301"/>
              <a:gd name="connsiteX2" fmla="*/ 8 w 321105"/>
              <a:gd name="connsiteY2" fmla="*/ 49827 h 96301"/>
              <a:gd name="connsiteX3" fmla="*/ 50738 w 321105"/>
              <a:gd name="connsiteY3" fmla="*/ 323 h 96301"/>
              <a:gd name="connsiteX4" fmla="*/ 234047 w 321105"/>
              <a:gd name="connsiteY4" fmla="*/ 137 h 96301"/>
              <a:gd name="connsiteX5" fmla="*/ 272930 w 321105"/>
              <a:gd name="connsiteY5" fmla="*/ 323 h 96301"/>
              <a:gd name="connsiteX6" fmla="*/ 321097 w 321105"/>
              <a:gd name="connsiteY6" fmla="*/ 50421 h 96301"/>
              <a:gd name="connsiteX7" fmla="*/ 270813 w 321105"/>
              <a:gd name="connsiteY7" fmla="*/ 96248 h 96301"/>
              <a:gd name="connsiteX8" fmla="*/ 161110 w 321105"/>
              <a:gd name="connsiteY8" fmla="*/ 96248 h 96301"/>
              <a:gd name="connsiteX9" fmla="*/ 160404 w 321105"/>
              <a:gd name="connsiteY9" fmla="*/ 67727 h 96301"/>
              <a:gd name="connsiteX10" fmla="*/ 269922 w 321105"/>
              <a:gd name="connsiteY10" fmla="*/ 67615 h 96301"/>
              <a:gd name="connsiteX11" fmla="*/ 291276 w 321105"/>
              <a:gd name="connsiteY11" fmla="*/ 42139 h 96301"/>
              <a:gd name="connsiteX12" fmla="*/ 267917 w 321105"/>
              <a:gd name="connsiteY12" fmla="*/ 29253 h 96301"/>
              <a:gd name="connsiteX13" fmla="*/ 54451 w 321105"/>
              <a:gd name="connsiteY13" fmla="*/ 29327 h 96301"/>
              <a:gd name="connsiteX14" fmla="*/ 29198 w 321105"/>
              <a:gd name="connsiteY14" fmla="*/ 49752 h 96301"/>
              <a:gd name="connsiteX15" fmla="*/ 53672 w 321105"/>
              <a:gd name="connsiteY15" fmla="*/ 67690 h 96301"/>
              <a:gd name="connsiteX16" fmla="*/ 160404 w 321105"/>
              <a:gd name="connsiteY16" fmla="*/ 67690 h 9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105" h="96301">
                <a:moveTo>
                  <a:pt x="161110" y="96285"/>
                </a:moveTo>
                <a:cubicBezTo>
                  <a:pt x="124529" y="96285"/>
                  <a:pt x="87986" y="96323"/>
                  <a:pt x="51406" y="96285"/>
                </a:cubicBezTo>
                <a:cubicBezTo>
                  <a:pt x="21585" y="96285"/>
                  <a:pt x="491" y="77123"/>
                  <a:pt x="8" y="49827"/>
                </a:cubicBezTo>
                <a:cubicBezTo>
                  <a:pt x="-475" y="22456"/>
                  <a:pt x="21250" y="545"/>
                  <a:pt x="50738" y="323"/>
                </a:cubicBezTo>
                <a:cubicBezTo>
                  <a:pt x="111828" y="-123"/>
                  <a:pt x="172919" y="137"/>
                  <a:pt x="234047" y="137"/>
                </a:cubicBezTo>
                <a:cubicBezTo>
                  <a:pt x="247008" y="137"/>
                  <a:pt x="260006" y="-272"/>
                  <a:pt x="272930" y="323"/>
                </a:cubicBezTo>
                <a:cubicBezTo>
                  <a:pt x="302194" y="1660"/>
                  <a:pt x="321580" y="22085"/>
                  <a:pt x="321097" y="50421"/>
                </a:cubicBezTo>
                <a:cubicBezTo>
                  <a:pt x="320651" y="77420"/>
                  <a:pt x="300189" y="96174"/>
                  <a:pt x="270813" y="96248"/>
                </a:cubicBezTo>
                <a:cubicBezTo>
                  <a:pt x="234233" y="96323"/>
                  <a:pt x="197690" y="96248"/>
                  <a:pt x="161110" y="96248"/>
                </a:cubicBezTo>
                <a:close/>
                <a:moveTo>
                  <a:pt x="160404" y="67727"/>
                </a:moveTo>
                <a:cubicBezTo>
                  <a:pt x="196910" y="67727"/>
                  <a:pt x="233416" y="67950"/>
                  <a:pt x="269922" y="67615"/>
                </a:cubicBezTo>
                <a:cubicBezTo>
                  <a:pt x="287376" y="67467"/>
                  <a:pt x="295993" y="56734"/>
                  <a:pt x="291276" y="42139"/>
                </a:cubicBezTo>
                <a:cubicBezTo>
                  <a:pt x="287562" y="30664"/>
                  <a:pt x="278278" y="29253"/>
                  <a:pt x="267917" y="29253"/>
                </a:cubicBezTo>
                <a:cubicBezTo>
                  <a:pt x="196761" y="29364"/>
                  <a:pt x="125607" y="29253"/>
                  <a:pt x="54451" y="29327"/>
                </a:cubicBezTo>
                <a:cubicBezTo>
                  <a:pt x="37591" y="29327"/>
                  <a:pt x="28826" y="36606"/>
                  <a:pt x="29198" y="49752"/>
                </a:cubicBezTo>
                <a:cubicBezTo>
                  <a:pt x="29532" y="61711"/>
                  <a:pt x="37257" y="67615"/>
                  <a:pt x="53672" y="67690"/>
                </a:cubicBezTo>
                <a:cubicBezTo>
                  <a:pt x="89249" y="67838"/>
                  <a:pt x="124826" y="67727"/>
                  <a:pt x="160404" y="676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C5CE35FF-AFFF-42E6-8E03-A7DC75E50871}"/>
              </a:ext>
            </a:extLst>
          </p:cNvPr>
          <p:cNvSpPr/>
          <p:nvPr/>
        </p:nvSpPr>
        <p:spPr>
          <a:xfrm>
            <a:off x="6368972" y="3559145"/>
            <a:ext cx="257299" cy="281731"/>
          </a:xfrm>
          <a:custGeom>
            <a:avLst/>
            <a:gdLst>
              <a:gd name="connsiteX0" fmla="*/ 158629 w 160559"/>
              <a:gd name="connsiteY0" fmla="*/ 91796 h 175805"/>
              <a:gd name="connsiteX1" fmla="*/ 128919 w 160559"/>
              <a:gd name="connsiteY1" fmla="*/ 145942 h 175805"/>
              <a:gd name="connsiteX2" fmla="*/ 93564 w 160559"/>
              <a:gd name="connsiteY2" fmla="*/ 170415 h 175805"/>
              <a:gd name="connsiteX3" fmla="*/ 67011 w 160559"/>
              <a:gd name="connsiteY3" fmla="*/ 171121 h 175805"/>
              <a:gd name="connsiteX4" fmla="*/ 11231 w 160559"/>
              <a:gd name="connsiteY4" fmla="*/ 132164 h 175805"/>
              <a:gd name="connsiteX5" fmla="*/ 53 w 160559"/>
              <a:gd name="connsiteY5" fmla="*/ 111107 h 175805"/>
              <a:gd name="connsiteX6" fmla="*/ 15 w 160559"/>
              <a:gd name="connsiteY6" fmla="*/ 63906 h 175805"/>
              <a:gd name="connsiteX7" fmla="*/ 10414 w 160559"/>
              <a:gd name="connsiteY7" fmla="*/ 43889 h 175805"/>
              <a:gd name="connsiteX8" fmla="*/ 67531 w 160559"/>
              <a:gd name="connsiteY8" fmla="*/ 4486 h 175805"/>
              <a:gd name="connsiteX9" fmla="*/ 91670 w 160559"/>
              <a:gd name="connsiteY9" fmla="*/ 4375 h 175805"/>
              <a:gd name="connsiteX10" fmla="*/ 149790 w 160559"/>
              <a:gd name="connsiteY10" fmla="*/ 44817 h 175805"/>
              <a:gd name="connsiteX11" fmla="*/ 158592 w 160559"/>
              <a:gd name="connsiteY11" fmla="*/ 61120 h 175805"/>
              <a:gd name="connsiteX12" fmla="*/ 158592 w 160559"/>
              <a:gd name="connsiteY12" fmla="*/ 91759 h 175805"/>
              <a:gd name="connsiteX13" fmla="*/ 81272 w 160559"/>
              <a:gd name="connsiteY13" fmla="*/ 31930 h 175805"/>
              <a:gd name="connsiteX14" fmla="*/ 75887 w 160559"/>
              <a:gd name="connsiteY14" fmla="*/ 33861 h 175805"/>
              <a:gd name="connsiteX15" fmla="*/ 45471 w 160559"/>
              <a:gd name="connsiteY15" fmla="*/ 58743 h 175805"/>
              <a:gd name="connsiteX16" fmla="*/ 75181 w 160559"/>
              <a:gd name="connsiteY16" fmla="*/ 82808 h 175805"/>
              <a:gd name="connsiteX17" fmla="*/ 84206 w 160559"/>
              <a:gd name="connsiteY17" fmla="*/ 82623 h 175805"/>
              <a:gd name="connsiteX18" fmla="*/ 112504 w 160559"/>
              <a:gd name="connsiteY18" fmla="*/ 62940 h 175805"/>
              <a:gd name="connsiteX19" fmla="*/ 114918 w 160559"/>
              <a:gd name="connsiteY19" fmla="*/ 56367 h 175805"/>
              <a:gd name="connsiteX20" fmla="*/ 81235 w 160559"/>
              <a:gd name="connsiteY20" fmla="*/ 31893 h 175805"/>
              <a:gd name="connsiteX21" fmla="*/ 65488 w 160559"/>
              <a:gd name="connsiteY21" fmla="*/ 121914 h 175805"/>
              <a:gd name="connsiteX22" fmla="*/ 64894 w 160559"/>
              <a:gd name="connsiteY22" fmla="*/ 114004 h 175805"/>
              <a:gd name="connsiteX23" fmla="*/ 32622 w 160559"/>
              <a:gd name="connsiteY23" fmla="*/ 89010 h 175805"/>
              <a:gd name="connsiteX24" fmla="*/ 28760 w 160559"/>
              <a:gd name="connsiteY24" fmla="*/ 91759 h 175805"/>
              <a:gd name="connsiteX25" fmla="*/ 34925 w 160559"/>
              <a:gd name="connsiteY25" fmla="*/ 114227 h 175805"/>
              <a:gd name="connsiteX26" fmla="*/ 55499 w 160559"/>
              <a:gd name="connsiteY26" fmla="*/ 128265 h 175805"/>
              <a:gd name="connsiteX27" fmla="*/ 63854 w 160559"/>
              <a:gd name="connsiteY27" fmla="*/ 131347 h 175805"/>
              <a:gd name="connsiteX28" fmla="*/ 65526 w 160559"/>
              <a:gd name="connsiteY28" fmla="*/ 121877 h 175805"/>
              <a:gd name="connsiteX29" fmla="*/ 96015 w 160559"/>
              <a:gd name="connsiteY29" fmla="*/ 133352 h 175805"/>
              <a:gd name="connsiteX30" fmla="*/ 123460 w 160559"/>
              <a:gd name="connsiteY30" fmla="*/ 114561 h 175805"/>
              <a:gd name="connsiteX31" fmla="*/ 129625 w 160559"/>
              <a:gd name="connsiteY31" fmla="*/ 93318 h 175805"/>
              <a:gd name="connsiteX32" fmla="*/ 125279 w 160559"/>
              <a:gd name="connsiteY32" fmla="*/ 89716 h 175805"/>
              <a:gd name="connsiteX33" fmla="*/ 96052 w 160559"/>
              <a:gd name="connsiteY33" fmla="*/ 133352 h 1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0559" h="175805">
                <a:moveTo>
                  <a:pt x="158629" y="91796"/>
                </a:moveTo>
                <a:cubicBezTo>
                  <a:pt x="165648" y="115638"/>
                  <a:pt x="153021" y="133167"/>
                  <a:pt x="128919" y="145942"/>
                </a:cubicBezTo>
                <a:cubicBezTo>
                  <a:pt x="116329" y="152627"/>
                  <a:pt x="105151" y="161948"/>
                  <a:pt x="93564" y="170415"/>
                </a:cubicBezTo>
                <a:cubicBezTo>
                  <a:pt x="84688" y="176877"/>
                  <a:pt x="76481" y="178028"/>
                  <a:pt x="67011" y="171121"/>
                </a:cubicBezTo>
                <a:cubicBezTo>
                  <a:pt x="48702" y="157752"/>
                  <a:pt x="29985" y="144939"/>
                  <a:pt x="11231" y="132164"/>
                </a:cubicBezTo>
                <a:cubicBezTo>
                  <a:pt x="3655" y="127002"/>
                  <a:pt x="53" y="120057"/>
                  <a:pt x="53" y="111107"/>
                </a:cubicBezTo>
                <a:cubicBezTo>
                  <a:pt x="15" y="95361"/>
                  <a:pt x="-22" y="79652"/>
                  <a:pt x="15" y="63906"/>
                </a:cubicBezTo>
                <a:cubicBezTo>
                  <a:pt x="15" y="55475"/>
                  <a:pt x="3246" y="48754"/>
                  <a:pt x="10414" y="43889"/>
                </a:cubicBezTo>
                <a:cubicBezTo>
                  <a:pt x="29540" y="30853"/>
                  <a:pt x="48628" y="17781"/>
                  <a:pt x="67531" y="4486"/>
                </a:cubicBezTo>
                <a:cubicBezTo>
                  <a:pt x="75776" y="-1307"/>
                  <a:pt x="83277" y="-1642"/>
                  <a:pt x="91670" y="4375"/>
                </a:cubicBezTo>
                <a:cubicBezTo>
                  <a:pt x="110870" y="18115"/>
                  <a:pt x="130330" y="31448"/>
                  <a:pt x="149790" y="44817"/>
                </a:cubicBezTo>
                <a:cubicBezTo>
                  <a:pt x="155658" y="48828"/>
                  <a:pt x="158592" y="54138"/>
                  <a:pt x="158592" y="61120"/>
                </a:cubicBezTo>
                <a:cubicBezTo>
                  <a:pt x="158592" y="69922"/>
                  <a:pt x="158592" y="78723"/>
                  <a:pt x="158592" y="91759"/>
                </a:cubicBezTo>
                <a:close/>
                <a:moveTo>
                  <a:pt x="81272" y="31930"/>
                </a:moveTo>
                <a:cubicBezTo>
                  <a:pt x="78412" y="32933"/>
                  <a:pt x="76853" y="33045"/>
                  <a:pt x="75887" y="33861"/>
                </a:cubicBezTo>
                <a:cubicBezTo>
                  <a:pt x="65451" y="42552"/>
                  <a:pt x="45657" y="46860"/>
                  <a:pt x="45471" y="58743"/>
                </a:cubicBezTo>
                <a:cubicBezTo>
                  <a:pt x="45323" y="69290"/>
                  <a:pt x="64672" y="74787"/>
                  <a:pt x="75181" y="82808"/>
                </a:cubicBezTo>
                <a:cubicBezTo>
                  <a:pt x="78078" y="85037"/>
                  <a:pt x="81346" y="84591"/>
                  <a:pt x="84206" y="82623"/>
                </a:cubicBezTo>
                <a:cubicBezTo>
                  <a:pt x="93713" y="76124"/>
                  <a:pt x="103146" y="69588"/>
                  <a:pt x="112504" y="62940"/>
                </a:cubicBezTo>
                <a:cubicBezTo>
                  <a:pt x="114658" y="61417"/>
                  <a:pt x="117964" y="58706"/>
                  <a:pt x="114918" y="56367"/>
                </a:cubicBezTo>
                <a:cubicBezTo>
                  <a:pt x="103740" y="47714"/>
                  <a:pt x="92042" y="39655"/>
                  <a:pt x="81235" y="31893"/>
                </a:cubicBezTo>
                <a:close/>
                <a:moveTo>
                  <a:pt x="65488" y="121914"/>
                </a:moveTo>
                <a:cubicBezTo>
                  <a:pt x="65340" y="119537"/>
                  <a:pt x="65488" y="116678"/>
                  <a:pt x="64894" y="114004"/>
                </a:cubicBezTo>
                <a:cubicBezTo>
                  <a:pt x="64040" y="110141"/>
                  <a:pt x="36559" y="89345"/>
                  <a:pt x="32622" y="89010"/>
                </a:cubicBezTo>
                <a:cubicBezTo>
                  <a:pt x="30357" y="88825"/>
                  <a:pt x="28760" y="89716"/>
                  <a:pt x="28760" y="91759"/>
                </a:cubicBezTo>
                <a:cubicBezTo>
                  <a:pt x="28760" y="99780"/>
                  <a:pt x="25826" y="108507"/>
                  <a:pt x="34925" y="114227"/>
                </a:cubicBezTo>
                <a:cubicBezTo>
                  <a:pt x="41944" y="118646"/>
                  <a:pt x="48554" y="123697"/>
                  <a:pt x="55499" y="128265"/>
                </a:cubicBezTo>
                <a:cubicBezTo>
                  <a:pt x="58024" y="129936"/>
                  <a:pt x="60438" y="133761"/>
                  <a:pt x="63854" y="131347"/>
                </a:cubicBezTo>
                <a:cubicBezTo>
                  <a:pt x="66751" y="129304"/>
                  <a:pt x="65080" y="125331"/>
                  <a:pt x="65526" y="121877"/>
                </a:cubicBezTo>
                <a:close/>
                <a:moveTo>
                  <a:pt x="96015" y="133352"/>
                </a:moveTo>
                <a:cubicBezTo>
                  <a:pt x="106154" y="126408"/>
                  <a:pt x="114733" y="120391"/>
                  <a:pt x="123460" y="114561"/>
                </a:cubicBezTo>
                <a:cubicBezTo>
                  <a:pt x="131556" y="109176"/>
                  <a:pt x="129662" y="100969"/>
                  <a:pt x="129625" y="93318"/>
                </a:cubicBezTo>
                <a:cubicBezTo>
                  <a:pt x="129625" y="90756"/>
                  <a:pt x="128399" y="89308"/>
                  <a:pt x="125279" y="89716"/>
                </a:cubicBezTo>
                <a:cubicBezTo>
                  <a:pt x="110610" y="91573"/>
                  <a:pt x="93713" y="115118"/>
                  <a:pt x="96052" y="1333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F5783143-1E11-43C3-A2AF-DC276CB00405}"/>
              </a:ext>
            </a:extLst>
          </p:cNvPr>
          <p:cNvSpPr/>
          <p:nvPr/>
        </p:nvSpPr>
        <p:spPr>
          <a:xfrm>
            <a:off x="6020993" y="3646497"/>
            <a:ext cx="257348" cy="282231"/>
          </a:xfrm>
          <a:custGeom>
            <a:avLst/>
            <a:gdLst>
              <a:gd name="connsiteX0" fmla="*/ 158780 w 160590"/>
              <a:gd name="connsiteY0" fmla="*/ 88870 h 176117"/>
              <a:gd name="connsiteX1" fmla="*/ 129107 w 160590"/>
              <a:gd name="connsiteY1" fmla="*/ 145950 h 176117"/>
              <a:gd name="connsiteX2" fmla="*/ 92639 w 160590"/>
              <a:gd name="connsiteY2" fmla="*/ 171129 h 176117"/>
              <a:gd name="connsiteX3" fmla="*/ 67237 w 160590"/>
              <a:gd name="connsiteY3" fmla="*/ 171724 h 176117"/>
              <a:gd name="connsiteX4" fmla="*/ 10379 w 160590"/>
              <a:gd name="connsiteY4" fmla="*/ 132098 h 176117"/>
              <a:gd name="connsiteX5" fmla="*/ 278 w 160590"/>
              <a:gd name="connsiteY5" fmla="*/ 113381 h 176117"/>
              <a:gd name="connsiteX6" fmla="*/ 92 w 160590"/>
              <a:gd name="connsiteY6" fmla="*/ 109221 h 176117"/>
              <a:gd name="connsiteX7" fmla="*/ 44434 w 160590"/>
              <a:gd name="connsiteY7" fmla="*/ 21095 h 176117"/>
              <a:gd name="connsiteX8" fmla="*/ 115107 w 160590"/>
              <a:gd name="connsiteY8" fmla="*/ 21243 h 176117"/>
              <a:gd name="connsiteX9" fmla="*/ 141363 w 160590"/>
              <a:gd name="connsiteY9" fmla="*/ 39292 h 176117"/>
              <a:gd name="connsiteX10" fmla="*/ 158891 w 160590"/>
              <a:gd name="connsiteY10" fmla="*/ 75018 h 176117"/>
              <a:gd name="connsiteX11" fmla="*/ 158817 w 160590"/>
              <a:gd name="connsiteY11" fmla="*/ 88870 h 176117"/>
              <a:gd name="connsiteX12" fmla="*/ 118486 w 160590"/>
              <a:gd name="connsiteY12" fmla="*/ 60497 h 176117"/>
              <a:gd name="connsiteX13" fmla="*/ 113435 w 160590"/>
              <a:gd name="connsiteY13" fmla="*/ 54741 h 176117"/>
              <a:gd name="connsiteX14" fmla="*/ 54239 w 160590"/>
              <a:gd name="connsiteY14" fmla="*/ 49022 h 176117"/>
              <a:gd name="connsiteX15" fmla="*/ 48519 w 160590"/>
              <a:gd name="connsiteY15" fmla="*/ 52921 h 176117"/>
              <a:gd name="connsiteX16" fmla="*/ 47962 w 160590"/>
              <a:gd name="connsiteY16" fmla="*/ 64620 h 176117"/>
              <a:gd name="connsiteX17" fmla="*/ 106231 w 160590"/>
              <a:gd name="connsiteY17" fmla="*/ 68036 h 176117"/>
              <a:gd name="connsiteX18" fmla="*/ 113064 w 160590"/>
              <a:gd name="connsiteY18" fmla="*/ 63357 h 176117"/>
              <a:gd name="connsiteX19" fmla="*/ 118523 w 160590"/>
              <a:gd name="connsiteY19" fmla="*/ 60572 h 176117"/>
              <a:gd name="connsiteX20" fmla="*/ 64823 w 160590"/>
              <a:gd name="connsiteY20" fmla="*/ 135181 h 176117"/>
              <a:gd name="connsiteX21" fmla="*/ 60812 w 160590"/>
              <a:gd name="connsiteY21" fmla="*/ 108590 h 176117"/>
              <a:gd name="connsiteX22" fmla="*/ 35930 w 160590"/>
              <a:gd name="connsiteY22" fmla="*/ 91099 h 176117"/>
              <a:gd name="connsiteX23" fmla="*/ 29096 w 160590"/>
              <a:gd name="connsiteY23" fmla="*/ 93178 h 176117"/>
              <a:gd name="connsiteX24" fmla="*/ 32996 w 160590"/>
              <a:gd name="connsiteY24" fmla="*/ 112564 h 176117"/>
              <a:gd name="connsiteX25" fmla="*/ 64823 w 160590"/>
              <a:gd name="connsiteY25" fmla="*/ 135181 h 176117"/>
              <a:gd name="connsiteX26" fmla="*/ 129516 w 160590"/>
              <a:gd name="connsiteY26" fmla="*/ 98229 h 176117"/>
              <a:gd name="connsiteX27" fmla="*/ 127325 w 160590"/>
              <a:gd name="connsiteY27" fmla="*/ 90282 h 176117"/>
              <a:gd name="connsiteX28" fmla="*/ 118858 w 160590"/>
              <a:gd name="connsiteY28" fmla="*/ 93995 h 176117"/>
              <a:gd name="connsiteX29" fmla="*/ 98655 w 160590"/>
              <a:gd name="connsiteY29" fmla="*/ 108367 h 176117"/>
              <a:gd name="connsiteX30" fmla="*/ 95944 w 160590"/>
              <a:gd name="connsiteY30" fmla="*/ 128756 h 176117"/>
              <a:gd name="connsiteX31" fmla="*/ 109128 w 160590"/>
              <a:gd name="connsiteY31" fmla="*/ 124559 h 176117"/>
              <a:gd name="connsiteX32" fmla="*/ 121828 w 160590"/>
              <a:gd name="connsiteY32" fmla="*/ 116278 h 176117"/>
              <a:gd name="connsiteX33" fmla="*/ 129516 w 160590"/>
              <a:gd name="connsiteY33" fmla="*/ 98266 h 17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0590" h="176117">
                <a:moveTo>
                  <a:pt x="158780" y="88870"/>
                </a:moveTo>
                <a:cubicBezTo>
                  <a:pt x="165725" y="116686"/>
                  <a:pt x="152021" y="133212"/>
                  <a:pt x="129107" y="145950"/>
                </a:cubicBezTo>
                <a:cubicBezTo>
                  <a:pt x="116258" y="153081"/>
                  <a:pt x="104597" y="162439"/>
                  <a:pt x="92639" y="171129"/>
                </a:cubicBezTo>
                <a:cubicBezTo>
                  <a:pt x="84097" y="177331"/>
                  <a:pt x="76075" y="178000"/>
                  <a:pt x="67237" y="171724"/>
                </a:cubicBezTo>
                <a:cubicBezTo>
                  <a:pt x="48408" y="158317"/>
                  <a:pt x="29431" y="145170"/>
                  <a:pt x="10379" y="132098"/>
                </a:cubicBezTo>
                <a:cubicBezTo>
                  <a:pt x="3695" y="127493"/>
                  <a:pt x="612" y="121254"/>
                  <a:pt x="278" y="113381"/>
                </a:cubicBezTo>
                <a:cubicBezTo>
                  <a:pt x="204" y="112007"/>
                  <a:pt x="167" y="110596"/>
                  <a:pt x="92" y="109221"/>
                </a:cubicBezTo>
                <a:cubicBezTo>
                  <a:pt x="-1319" y="71910"/>
                  <a:pt x="13462" y="42534"/>
                  <a:pt x="44434" y="21095"/>
                </a:cubicBezTo>
                <a:cubicBezTo>
                  <a:pt x="84728" y="-6647"/>
                  <a:pt x="73736" y="-7464"/>
                  <a:pt x="115107" y="21243"/>
                </a:cubicBezTo>
                <a:cubicBezTo>
                  <a:pt x="123834" y="27297"/>
                  <a:pt x="132078" y="34204"/>
                  <a:pt x="141363" y="39292"/>
                </a:cubicBezTo>
                <a:cubicBezTo>
                  <a:pt x="155958" y="47314"/>
                  <a:pt x="160785" y="59198"/>
                  <a:pt x="158891" y="75018"/>
                </a:cubicBezTo>
                <a:cubicBezTo>
                  <a:pt x="158334" y="79586"/>
                  <a:pt x="158817" y="84265"/>
                  <a:pt x="158817" y="88870"/>
                </a:cubicBezTo>
                <a:close/>
                <a:moveTo>
                  <a:pt x="118486" y="60497"/>
                </a:moveTo>
                <a:cubicBezTo>
                  <a:pt x="115738" y="57341"/>
                  <a:pt x="114624" y="55967"/>
                  <a:pt x="113435" y="54741"/>
                </a:cubicBezTo>
                <a:cubicBezTo>
                  <a:pt x="91821" y="32385"/>
                  <a:pt x="79826" y="31233"/>
                  <a:pt x="54239" y="49022"/>
                </a:cubicBezTo>
                <a:cubicBezTo>
                  <a:pt x="52344" y="50322"/>
                  <a:pt x="50450" y="51659"/>
                  <a:pt x="48519" y="52921"/>
                </a:cubicBezTo>
                <a:cubicBezTo>
                  <a:pt x="42986" y="56561"/>
                  <a:pt x="42429" y="59755"/>
                  <a:pt x="47962" y="64620"/>
                </a:cubicBezTo>
                <a:cubicBezTo>
                  <a:pt x="74998" y="88202"/>
                  <a:pt x="76669" y="88462"/>
                  <a:pt x="106231" y="68036"/>
                </a:cubicBezTo>
                <a:cubicBezTo>
                  <a:pt x="108496" y="66477"/>
                  <a:pt x="110724" y="64805"/>
                  <a:pt x="113064" y="63357"/>
                </a:cubicBezTo>
                <a:cubicBezTo>
                  <a:pt x="114624" y="62354"/>
                  <a:pt x="116369" y="61649"/>
                  <a:pt x="118523" y="60572"/>
                </a:cubicBezTo>
                <a:close/>
                <a:moveTo>
                  <a:pt x="64823" y="135181"/>
                </a:moveTo>
                <a:cubicBezTo>
                  <a:pt x="65417" y="124188"/>
                  <a:pt x="69131" y="115238"/>
                  <a:pt x="60812" y="108590"/>
                </a:cubicBezTo>
                <a:cubicBezTo>
                  <a:pt x="52902" y="102277"/>
                  <a:pt x="44323" y="96781"/>
                  <a:pt x="35930" y="91099"/>
                </a:cubicBezTo>
                <a:cubicBezTo>
                  <a:pt x="32996" y="89093"/>
                  <a:pt x="29319" y="87830"/>
                  <a:pt x="29096" y="93178"/>
                </a:cubicBezTo>
                <a:cubicBezTo>
                  <a:pt x="28800" y="99863"/>
                  <a:pt x="26348" y="107513"/>
                  <a:pt x="32996" y="112564"/>
                </a:cubicBezTo>
                <a:cubicBezTo>
                  <a:pt x="42800" y="119954"/>
                  <a:pt x="53013" y="126825"/>
                  <a:pt x="64823" y="135181"/>
                </a:cubicBezTo>
                <a:close/>
                <a:moveTo>
                  <a:pt x="129516" y="98229"/>
                </a:moveTo>
                <a:cubicBezTo>
                  <a:pt x="129144" y="96743"/>
                  <a:pt x="131781" y="92064"/>
                  <a:pt x="127325" y="90282"/>
                </a:cubicBezTo>
                <a:cubicBezTo>
                  <a:pt x="124094" y="88982"/>
                  <a:pt x="121420" y="92250"/>
                  <a:pt x="118858" y="93995"/>
                </a:cubicBezTo>
                <a:cubicBezTo>
                  <a:pt x="111987" y="98600"/>
                  <a:pt x="104782" y="102908"/>
                  <a:pt x="98655" y="108367"/>
                </a:cubicBezTo>
                <a:cubicBezTo>
                  <a:pt x="92341" y="113938"/>
                  <a:pt x="92230" y="123222"/>
                  <a:pt x="95944" y="128756"/>
                </a:cubicBezTo>
                <a:cubicBezTo>
                  <a:pt x="100400" y="135403"/>
                  <a:pt x="104820" y="126565"/>
                  <a:pt x="109128" y="124559"/>
                </a:cubicBezTo>
                <a:cubicBezTo>
                  <a:pt x="113658" y="122442"/>
                  <a:pt x="117446" y="118840"/>
                  <a:pt x="121828" y="116278"/>
                </a:cubicBezTo>
                <a:cubicBezTo>
                  <a:pt x="128142" y="112601"/>
                  <a:pt x="130778" y="107328"/>
                  <a:pt x="129516" y="982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6BBB6B2B-9F9C-4495-9EC2-6E49AB8A0174}"/>
              </a:ext>
            </a:extLst>
          </p:cNvPr>
          <p:cNvSpPr/>
          <p:nvPr/>
        </p:nvSpPr>
        <p:spPr>
          <a:xfrm>
            <a:off x="6087002" y="3320561"/>
            <a:ext cx="257265" cy="281941"/>
          </a:xfrm>
          <a:custGeom>
            <a:avLst/>
            <a:gdLst>
              <a:gd name="connsiteX0" fmla="*/ 158663 w 160538"/>
              <a:gd name="connsiteY0" fmla="*/ 86667 h 175936"/>
              <a:gd name="connsiteX1" fmla="*/ 128025 w 160538"/>
              <a:gd name="connsiteY1" fmla="*/ 146199 h 175936"/>
              <a:gd name="connsiteX2" fmla="*/ 91482 w 160538"/>
              <a:gd name="connsiteY2" fmla="*/ 171303 h 175936"/>
              <a:gd name="connsiteX3" fmla="*/ 67454 w 160538"/>
              <a:gd name="connsiteY3" fmla="*/ 171563 h 175936"/>
              <a:gd name="connsiteX4" fmla="*/ 11599 w 160538"/>
              <a:gd name="connsiteY4" fmla="*/ 132903 h 175936"/>
              <a:gd name="connsiteX5" fmla="*/ 12 w 160538"/>
              <a:gd name="connsiteY5" fmla="*/ 110807 h 175936"/>
              <a:gd name="connsiteX6" fmla="*/ 12 w 160538"/>
              <a:gd name="connsiteY6" fmla="*/ 65054 h 175936"/>
              <a:gd name="connsiteX7" fmla="*/ 12602 w 160538"/>
              <a:gd name="connsiteY7" fmla="*/ 42103 h 175936"/>
              <a:gd name="connsiteX8" fmla="*/ 66117 w 160538"/>
              <a:gd name="connsiteY8" fmla="*/ 4928 h 175936"/>
              <a:gd name="connsiteX9" fmla="*/ 91444 w 160538"/>
              <a:gd name="connsiteY9" fmla="*/ 4520 h 175936"/>
              <a:gd name="connsiteX10" fmla="*/ 147150 w 160538"/>
              <a:gd name="connsiteY10" fmla="*/ 43403 h 175936"/>
              <a:gd name="connsiteX11" fmla="*/ 157326 w 160538"/>
              <a:gd name="connsiteY11" fmla="*/ 61748 h 175936"/>
              <a:gd name="connsiteX12" fmla="*/ 158663 w 160538"/>
              <a:gd name="connsiteY12" fmla="*/ 86667 h 175936"/>
              <a:gd name="connsiteX13" fmla="*/ 121266 w 160538"/>
              <a:gd name="connsiteY13" fmla="*/ 58332 h 175936"/>
              <a:gd name="connsiteX14" fmla="*/ 112835 w 160538"/>
              <a:gd name="connsiteY14" fmla="*/ 54172 h 175936"/>
              <a:gd name="connsiteX15" fmla="*/ 84351 w 160538"/>
              <a:gd name="connsiteY15" fmla="*/ 34490 h 175936"/>
              <a:gd name="connsiteX16" fmla="*/ 73990 w 160538"/>
              <a:gd name="connsiteY16" fmla="*/ 34490 h 175936"/>
              <a:gd name="connsiteX17" fmla="*/ 45468 w 160538"/>
              <a:gd name="connsiteY17" fmla="*/ 54135 h 175936"/>
              <a:gd name="connsiteX18" fmla="*/ 45543 w 160538"/>
              <a:gd name="connsiteY18" fmla="*/ 62751 h 175936"/>
              <a:gd name="connsiteX19" fmla="*/ 75327 w 160538"/>
              <a:gd name="connsiteY19" fmla="*/ 82954 h 175936"/>
              <a:gd name="connsiteX20" fmla="*/ 83088 w 160538"/>
              <a:gd name="connsiteY20" fmla="*/ 82917 h 175936"/>
              <a:gd name="connsiteX21" fmla="*/ 112835 w 160538"/>
              <a:gd name="connsiteY21" fmla="*/ 62603 h 175936"/>
              <a:gd name="connsiteX22" fmla="*/ 121266 w 160538"/>
              <a:gd name="connsiteY22" fmla="*/ 58369 h 175936"/>
              <a:gd name="connsiteX23" fmla="*/ 128768 w 160538"/>
              <a:gd name="connsiteY23" fmla="*/ 86259 h 175936"/>
              <a:gd name="connsiteX24" fmla="*/ 101063 w 160538"/>
              <a:gd name="connsiteY24" fmla="*/ 105162 h 175936"/>
              <a:gd name="connsiteX25" fmla="*/ 93264 w 160538"/>
              <a:gd name="connsiteY25" fmla="*/ 127036 h 175936"/>
              <a:gd name="connsiteX26" fmla="*/ 98463 w 160538"/>
              <a:gd name="connsiteY26" fmla="*/ 131121 h 175936"/>
              <a:gd name="connsiteX27" fmla="*/ 128804 w 160538"/>
              <a:gd name="connsiteY27" fmla="*/ 86259 h 175936"/>
              <a:gd name="connsiteX28" fmla="*/ 30948 w 160538"/>
              <a:gd name="connsiteY28" fmla="*/ 87262 h 175936"/>
              <a:gd name="connsiteX29" fmla="*/ 59395 w 160538"/>
              <a:gd name="connsiteY29" fmla="*/ 130824 h 175936"/>
              <a:gd name="connsiteX30" fmla="*/ 64074 w 160538"/>
              <a:gd name="connsiteY30" fmla="*/ 127296 h 175936"/>
              <a:gd name="connsiteX31" fmla="*/ 59209 w 160538"/>
              <a:gd name="connsiteY31" fmla="*/ 106982 h 175936"/>
              <a:gd name="connsiteX32" fmla="*/ 30948 w 160538"/>
              <a:gd name="connsiteY32" fmla="*/ 87262 h 17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0538" h="175936">
                <a:moveTo>
                  <a:pt x="158663" y="86667"/>
                </a:moveTo>
                <a:cubicBezTo>
                  <a:pt x="165756" y="115449"/>
                  <a:pt x="152127" y="133015"/>
                  <a:pt x="128025" y="146199"/>
                </a:cubicBezTo>
                <a:cubicBezTo>
                  <a:pt x="115138" y="153255"/>
                  <a:pt x="103477" y="162650"/>
                  <a:pt x="91482" y="171303"/>
                </a:cubicBezTo>
                <a:cubicBezTo>
                  <a:pt x="83348" y="177171"/>
                  <a:pt x="75921" y="177691"/>
                  <a:pt x="67454" y="171563"/>
                </a:cubicBezTo>
                <a:cubicBezTo>
                  <a:pt x="49071" y="158343"/>
                  <a:pt x="30354" y="145567"/>
                  <a:pt x="11599" y="132903"/>
                </a:cubicBezTo>
                <a:cubicBezTo>
                  <a:pt x="3615" y="127518"/>
                  <a:pt x="-248" y="120574"/>
                  <a:pt x="12" y="110807"/>
                </a:cubicBezTo>
                <a:cubicBezTo>
                  <a:pt x="384" y="95543"/>
                  <a:pt x="384" y="80280"/>
                  <a:pt x="12" y="65054"/>
                </a:cubicBezTo>
                <a:cubicBezTo>
                  <a:pt x="-211" y="54729"/>
                  <a:pt x="4098" y="47748"/>
                  <a:pt x="12602" y="42103"/>
                </a:cubicBezTo>
                <a:cubicBezTo>
                  <a:pt x="30688" y="30070"/>
                  <a:pt x="48588" y="17741"/>
                  <a:pt x="66117" y="4928"/>
                </a:cubicBezTo>
                <a:cubicBezTo>
                  <a:pt x="74881" y="-1459"/>
                  <a:pt x="82717" y="-1682"/>
                  <a:pt x="91444" y="4520"/>
                </a:cubicBezTo>
                <a:cubicBezTo>
                  <a:pt x="109902" y="17629"/>
                  <a:pt x="128470" y="30590"/>
                  <a:pt x="147150" y="43403"/>
                </a:cubicBezTo>
                <a:cubicBezTo>
                  <a:pt x="153761" y="47933"/>
                  <a:pt x="157437" y="53430"/>
                  <a:pt x="157326" y="61748"/>
                </a:cubicBezTo>
                <a:cubicBezTo>
                  <a:pt x="157215" y="70030"/>
                  <a:pt x="158180" y="78349"/>
                  <a:pt x="158663" y="86667"/>
                </a:cubicBezTo>
                <a:close/>
                <a:moveTo>
                  <a:pt x="121266" y="58332"/>
                </a:moveTo>
                <a:cubicBezTo>
                  <a:pt x="116178" y="55844"/>
                  <a:pt x="114358" y="55212"/>
                  <a:pt x="112835" y="54172"/>
                </a:cubicBezTo>
                <a:cubicBezTo>
                  <a:pt x="103291" y="47673"/>
                  <a:pt x="93821" y="41063"/>
                  <a:pt x="84351" y="34490"/>
                </a:cubicBezTo>
                <a:cubicBezTo>
                  <a:pt x="80897" y="32076"/>
                  <a:pt x="77332" y="32187"/>
                  <a:pt x="73990" y="34490"/>
                </a:cubicBezTo>
                <a:cubicBezTo>
                  <a:pt x="64446" y="40951"/>
                  <a:pt x="55013" y="47636"/>
                  <a:pt x="45468" y="54135"/>
                </a:cubicBezTo>
                <a:cubicBezTo>
                  <a:pt x="41086" y="57143"/>
                  <a:pt x="41643" y="60077"/>
                  <a:pt x="45543" y="62751"/>
                </a:cubicBezTo>
                <a:cubicBezTo>
                  <a:pt x="55421" y="69584"/>
                  <a:pt x="65411" y="76232"/>
                  <a:pt x="75327" y="82954"/>
                </a:cubicBezTo>
                <a:cubicBezTo>
                  <a:pt x="77927" y="84699"/>
                  <a:pt x="80526" y="84625"/>
                  <a:pt x="83088" y="82917"/>
                </a:cubicBezTo>
                <a:cubicBezTo>
                  <a:pt x="93004" y="76158"/>
                  <a:pt x="102883" y="69324"/>
                  <a:pt x="112835" y="62603"/>
                </a:cubicBezTo>
                <a:cubicBezTo>
                  <a:pt x="114358" y="61563"/>
                  <a:pt x="116141" y="60894"/>
                  <a:pt x="121266" y="58369"/>
                </a:cubicBezTo>
                <a:close/>
                <a:moveTo>
                  <a:pt x="128768" y="86259"/>
                </a:moveTo>
                <a:cubicBezTo>
                  <a:pt x="118480" y="93352"/>
                  <a:pt x="110050" y="99740"/>
                  <a:pt x="101063" y="105162"/>
                </a:cubicBezTo>
                <a:cubicBezTo>
                  <a:pt x="92113" y="110547"/>
                  <a:pt x="92781" y="118680"/>
                  <a:pt x="93264" y="127036"/>
                </a:cubicBezTo>
                <a:cubicBezTo>
                  <a:pt x="93450" y="130192"/>
                  <a:pt x="94416" y="132049"/>
                  <a:pt x="98463" y="131121"/>
                </a:cubicBezTo>
                <a:cubicBezTo>
                  <a:pt x="115881" y="127073"/>
                  <a:pt x="131107" y="106239"/>
                  <a:pt x="128804" y="86259"/>
                </a:cubicBezTo>
                <a:close/>
                <a:moveTo>
                  <a:pt x="30948" y="87262"/>
                </a:moveTo>
                <a:cubicBezTo>
                  <a:pt x="27531" y="105199"/>
                  <a:pt x="44206" y="129413"/>
                  <a:pt x="59395" y="130824"/>
                </a:cubicBezTo>
                <a:cubicBezTo>
                  <a:pt x="62254" y="131084"/>
                  <a:pt x="63963" y="129895"/>
                  <a:pt x="64074" y="127296"/>
                </a:cubicBezTo>
                <a:cubicBezTo>
                  <a:pt x="64408" y="120091"/>
                  <a:pt x="66228" y="112181"/>
                  <a:pt x="59209" y="106982"/>
                </a:cubicBezTo>
                <a:cubicBezTo>
                  <a:pt x="50148" y="100260"/>
                  <a:pt x="40715" y="94058"/>
                  <a:pt x="30948" y="872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26D0CE0-AEDB-43D0-B076-569A40A5BEF6}"/>
              </a:ext>
            </a:extLst>
          </p:cNvPr>
          <p:cNvSpPr/>
          <p:nvPr/>
        </p:nvSpPr>
        <p:spPr>
          <a:xfrm>
            <a:off x="1018458" y="1766838"/>
            <a:ext cx="185629" cy="187883"/>
          </a:xfrm>
          <a:custGeom>
            <a:avLst/>
            <a:gdLst>
              <a:gd name="connsiteX0" fmla="*/ 115757 w 115836"/>
              <a:gd name="connsiteY0" fmla="*/ 59564 h 117242"/>
              <a:gd name="connsiteX1" fmla="*/ 115831 w 115836"/>
              <a:gd name="connsiteY1" fmla="*/ 99746 h 117242"/>
              <a:gd name="connsiteX2" fmla="*/ 100382 w 115836"/>
              <a:gd name="connsiteY2" fmla="*/ 116941 h 117242"/>
              <a:gd name="connsiteX3" fmla="*/ 15821 w 115836"/>
              <a:gd name="connsiteY3" fmla="*/ 117015 h 117242"/>
              <a:gd name="connsiteX4" fmla="*/ 0 w 115836"/>
              <a:gd name="connsiteY4" fmla="*/ 100118 h 117242"/>
              <a:gd name="connsiteX5" fmla="*/ 0 w 115836"/>
              <a:gd name="connsiteY5" fmla="*/ 16930 h 117242"/>
              <a:gd name="connsiteX6" fmla="*/ 16229 w 115836"/>
              <a:gd name="connsiteY6" fmla="*/ 293 h 117242"/>
              <a:gd name="connsiteX7" fmla="*/ 100791 w 115836"/>
              <a:gd name="connsiteY7" fmla="*/ 293 h 117242"/>
              <a:gd name="connsiteX8" fmla="*/ 115720 w 115836"/>
              <a:gd name="connsiteY8" fmla="*/ 16559 h 117242"/>
              <a:gd name="connsiteX9" fmla="*/ 115720 w 115836"/>
              <a:gd name="connsiteY9" fmla="*/ 59527 h 117242"/>
              <a:gd name="connsiteX10" fmla="*/ 88684 w 115836"/>
              <a:gd name="connsiteY10" fmla="*/ 59304 h 117242"/>
              <a:gd name="connsiteX11" fmla="*/ 58900 w 115836"/>
              <a:gd name="connsiteY11" fmla="*/ 28851 h 117242"/>
              <a:gd name="connsiteX12" fmla="*/ 57526 w 115836"/>
              <a:gd name="connsiteY12" fmla="*/ 28851 h 117242"/>
              <a:gd name="connsiteX13" fmla="*/ 28744 w 115836"/>
              <a:gd name="connsiteY13" fmla="*/ 57818 h 117242"/>
              <a:gd name="connsiteX14" fmla="*/ 59531 w 115836"/>
              <a:gd name="connsiteY14" fmla="*/ 88605 h 117242"/>
              <a:gd name="connsiteX15" fmla="*/ 88721 w 115836"/>
              <a:gd name="connsiteY15" fmla="*/ 59304 h 11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836" h="117242">
                <a:moveTo>
                  <a:pt x="115757" y="59564"/>
                </a:moveTo>
                <a:cubicBezTo>
                  <a:pt x="115757" y="72970"/>
                  <a:pt x="115571" y="86377"/>
                  <a:pt x="115831" y="99746"/>
                </a:cubicBezTo>
                <a:cubicBezTo>
                  <a:pt x="116017" y="110516"/>
                  <a:pt x="110929" y="116792"/>
                  <a:pt x="100382" y="116941"/>
                </a:cubicBezTo>
                <a:cubicBezTo>
                  <a:pt x="72195" y="117349"/>
                  <a:pt x="44008" y="117312"/>
                  <a:pt x="15821" y="117015"/>
                </a:cubicBezTo>
                <a:cubicBezTo>
                  <a:pt x="5311" y="116904"/>
                  <a:pt x="-37" y="110888"/>
                  <a:pt x="0" y="100118"/>
                </a:cubicBezTo>
                <a:cubicBezTo>
                  <a:pt x="112" y="72376"/>
                  <a:pt x="74" y="44672"/>
                  <a:pt x="0" y="16930"/>
                </a:cubicBezTo>
                <a:cubicBezTo>
                  <a:pt x="0" y="6012"/>
                  <a:pt x="6054" y="441"/>
                  <a:pt x="16229" y="293"/>
                </a:cubicBezTo>
                <a:cubicBezTo>
                  <a:pt x="44416" y="-79"/>
                  <a:pt x="72604" y="-116"/>
                  <a:pt x="100791" y="293"/>
                </a:cubicBezTo>
                <a:cubicBezTo>
                  <a:pt x="110595" y="441"/>
                  <a:pt x="115757" y="6457"/>
                  <a:pt x="115720" y="16559"/>
                </a:cubicBezTo>
                <a:cubicBezTo>
                  <a:pt x="115646" y="30894"/>
                  <a:pt x="115720" y="45192"/>
                  <a:pt x="115720" y="59527"/>
                </a:cubicBezTo>
                <a:close/>
                <a:moveTo>
                  <a:pt x="88684" y="59304"/>
                </a:moveTo>
                <a:cubicBezTo>
                  <a:pt x="88127" y="25212"/>
                  <a:pt x="93660" y="29260"/>
                  <a:pt x="58900" y="28851"/>
                </a:cubicBezTo>
                <a:cubicBezTo>
                  <a:pt x="58454" y="28851"/>
                  <a:pt x="57972" y="28851"/>
                  <a:pt x="57526" y="28851"/>
                </a:cubicBezTo>
                <a:cubicBezTo>
                  <a:pt x="25811" y="29111"/>
                  <a:pt x="28670" y="25435"/>
                  <a:pt x="28744" y="57818"/>
                </a:cubicBezTo>
                <a:cubicBezTo>
                  <a:pt x="28819" y="93693"/>
                  <a:pt x="25031" y="88605"/>
                  <a:pt x="59531" y="88605"/>
                </a:cubicBezTo>
                <a:cubicBezTo>
                  <a:pt x="93066" y="88605"/>
                  <a:pt x="88276" y="93322"/>
                  <a:pt x="88721" y="59304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0A8194D4-F080-4135-8D77-19B9C615997C}"/>
              </a:ext>
            </a:extLst>
          </p:cNvPr>
          <p:cNvSpPr/>
          <p:nvPr/>
        </p:nvSpPr>
        <p:spPr>
          <a:xfrm>
            <a:off x="1263427" y="1593736"/>
            <a:ext cx="238517" cy="238306"/>
          </a:xfrm>
          <a:custGeom>
            <a:avLst/>
            <a:gdLst>
              <a:gd name="connsiteX0" fmla="*/ 75605 w 148839"/>
              <a:gd name="connsiteY0" fmla="*/ 148643 h 148707"/>
              <a:gd name="connsiteX1" fmla="*/ 61567 w 148839"/>
              <a:gd name="connsiteY1" fmla="*/ 142738 h 148707"/>
              <a:gd name="connsiteX2" fmla="*/ 6566 w 148839"/>
              <a:gd name="connsiteY2" fmla="*/ 87775 h 148707"/>
              <a:gd name="connsiteX3" fmla="*/ 6863 w 148839"/>
              <a:gd name="connsiteY3" fmla="*/ 61333 h 148707"/>
              <a:gd name="connsiteX4" fmla="*/ 61827 w 148839"/>
              <a:gd name="connsiteY4" fmla="*/ 6370 h 148707"/>
              <a:gd name="connsiteX5" fmla="*/ 87080 w 148839"/>
              <a:gd name="connsiteY5" fmla="*/ 6444 h 148707"/>
              <a:gd name="connsiteX6" fmla="*/ 142118 w 148839"/>
              <a:gd name="connsiteY6" fmla="*/ 61333 h 148707"/>
              <a:gd name="connsiteX7" fmla="*/ 142972 w 148839"/>
              <a:gd name="connsiteY7" fmla="*/ 86846 h 148707"/>
              <a:gd name="connsiteX8" fmla="*/ 86152 w 148839"/>
              <a:gd name="connsiteY8" fmla="*/ 143852 h 148707"/>
              <a:gd name="connsiteX9" fmla="*/ 75567 w 148839"/>
              <a:gd name="connsiteY9" fmla="*/ 148643 h 148707"/>
              <a:gd name="connsiteX10" fmla="*/ 112705 w 148839"/>
              <a:gd name="connsiteY10" fmla="*/ 74851 h 148707"/>
              <a:gd name="connsiteX11" fmla="*/ 109808 w 148839"/>
              <a:gd name="connsiteY11" fmla="*/ 69911 h 148707"/>
              <a:gd name="connsiteX12" fmla="*/ 78613 w 148839"/>
              <a:gd name="connsiteY12" fmla="*/ 38605 h 148707"/>
              <a:gd name="connsiteX13" fmla="*/ 69106 w 148839"/>
              <a:gd name="connsiteY13" fmla="*/ 39310 h 148707"/>
              <a:gd name="connsiteX14" fmla="*/ 39767 w 148839"/>
              <a:gd name="connsiteY14" fmla="*/ 68575 h 148707"/>
              <a:gd name="connsiteX15" fmla="*/ 40213 w 148839"/>
              <a:gd name="connsiteY15" fmla="*/ 81350 h 148707"/>
              <a:gd name="connsiteX16" fmla="*/ 67546 w 148839"/>
              <a:gd name="connsiteY16" fmla="*/ 108683 h 148707"/>
              <a:gd name="connsiteX17" fmla="*/ 81212 w 148839"/>
              <a:gd name="connsiteY17" fmla="*/ 107940 h 148707"/>
              <a:gd name="connsiteX18" fmla="*/ 106391 w 148839"/>
              <a:gd name="connsiteY18" fmla="*/ 82352 h 148707"/>
              <a:gd name="connsiteX19" fmla="*/ 112705 w 148839"/>
              <a:gd name="connsiteY19" fmla="*/ 74851 h 14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839" h="148707">
                <a:moveTo>
                  <a:pt x="75605" y="148643"/>
                </a:moveTo>
                <a:cubicBezTo>
                  <a:pt x="69477" y="149162"/>
                  <a:pt x="65318" y="146489"/>
                  <a:pt x="61567" y="142738"/>
                </a:cubicBezTo>
                <a:cubicBezTo>
                  <a:pt x="43258" y="124392"/>
                  <a:pt x="24949" y="106083"/>
                  <a:pt x="6566" y="87775"/>
                </a:cubicBezTo>
                <a:cubicBezTo>
                  <a:pt x="-2421" y="78824"/>
                  <a:pt x="-2049" y="70134"/>
                  <a:pt x="6863" y="61333"/>
                </a:cubicBezTo>
                <a:cubicBezTo>
                  <a:pt x="25246" y="43098"/>
                  <a:pt x="43592" y="24752"/>
                  <a:pt x="61827" y="6370"/>
                </a:cubicBezTo>
                <a:cubicBezTo>
                  <a:pt x="70368" y="-2246"/>
                  <a:pt x="78650" y="-2023"/>
                  <a:pt x="87080" y="6444"/>
                </a:cubicBezTo>
                <a:cubicBezTo>
                  <a:pt x="105389" y="24790"/>
                  <a:pt x="123697" y="43135"/>
                  <a:pt x="142118" y="61333"/>
                </a:cubicBezTo>
                <a:cubicBezTo>
                  <a:pt x="150548" y="69689"/>
                  <a:pt x="151290" y="78379"/>
                  <a:pt x="142972" y="86846"/>
                </a:cubicBezTo>
                <a:cubicBezTo>
                  <a:pt x="124217" y="106009"/>
                  <a:pt x="105129" y="124912"/>
                  <a:pt x="86152" y="143852"/>
                </a:cubicBezTo>
                <a:cubicBezTo>
                  <a:pt x="83106" y="146897"/>
                  <a:pt x="79541" y="148940"/>
                  <a:pt x="75567" y="148643"/>
                </a:cubicBezTo>
                <a:close/>
                <a:moveTo>
                  <a:pt x="112705" y="74851"/>
                </a:moveTo>
                <a:cubicBezTo>
                  <a:pt x="111628" y="72920"/>
                  <a:pt x="111034" y="71100"/>
                  <a:pt x="109808" y="69911"/>
                </a:cubicBezTo>
                <a:cubicBezTo>
                  <a:pt x="99484" y="59402"/>
                  <a:pt x="89048" y="49003"/>
                  <a:pt x="78613" y="38605"/>
                </a:cubicBezTo>
                <a:cubicBezTo>
                  <a:pt x="75159" y="35151"/>
                  <a:pt x="72077" y="36339"/>
                  <a:pt x="69106" y="39310"/>
                </a:cubicBezTo>
                <a:cubicBezTo>
                  <a:pt x="59338" y="49077"/>
                  <a:pt x="49683" y="58956"/>
                  <a:pt x="39767" y="68575"/>
                </a:cubicBezTo>
                <a:cubicBezTo>
                  <a:pt x="34976" y="73217"/>
                  <a:pt x="35719" y="77042"/>
                  <a:pt x="40213" y="81350"/>
                </a:cubicBezTo>
                <a:cubicBezTo>
                  <a:pt x="49460" y="90300"/>
                  <a:pt x="58633" y="99398"/>
                  <a:pt x="67546" y="108683"/>
                </a:cubicBezTo>
                <a:cubicBezTo>
                  <a:pt x="72708" y="114068"/>
                  <a:pt x="76533" y="112991"/>
                  <a:pt x="81212" y="107940"/>
                </a:cubicBezTo>
                <a:cubicBezTo>
                  <a:pt x="89345" y="99176"/>
                  <a:pt x="98036" y="90894"/>
                  <a:pt x="106391" y="82352"/>
                </a:cubicBezTo>
                <a:cubicBezTo>
                  <a:pt x="108583" y="80087"/>
                  <a:pt x="110439" y="77525"/>
                  <a:pt x="112705" y="74851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7E62A9A6-A2DD-4DC5-9370-6BA4D390C2D7}"/>
              </a:ext>
            </a:extLst>
          </p:cNvPr>
          <p:cNvSpPr/>
          <p:nvPr/>
        </p:nvSpPr>
        <p:spPr>
          <a:xfrm>
            <a:off x="766241" y="1628105"/>
            <a:ext cx="172910" cy="171570"/>
          </a:xfrm>
          <a:custGeom>
            <a:avLst/>
            <a:gdLst>
              <a:gd name="connsiteX0" fmla="*/ 113 w 107899"/>
              <a:gd name="connsiteY0" fmla="*/ 51473 h 107063"/>
              <a:gd name="connsiteX1" fmla="*/ 187 w 107899"/>
              <a:gd name="connsiteY1" fmla="*/ 16824 h 107063"/>
              <a:gd name="connsiteX2" fmla="*/ 17753 w 107899"/>
              <a:gd name="connsiteY2" fmla="*/ 1 h 107063"/>
              <a:gd name="connsiteX3" fmla="*/ 89836 w 107899"/>
              <a:gd name="connsiteY3" fmla="*/ 1 h 107063"/>
              <a:gd name="connsiteX4" fmla="*/ 107662 w 107899"/>
              <a:gd name="connsiteY4" fmla="*/ 16675 h 107063"/>
              <a:gd name="connsiteX5" fmla="*/ 107439 w 107899"/>
              <a:gd name="connsiteY5" fmla="*/ 90096 h 107063"/>
              <a:gd name="connsiteX6" fmla="*/ 89353 w 107899"/>
              <a:gd name="connsiteY6" fmla="*/ 106882 h 107063"/>
              <a:gd name="connsiteX7" fmla="*/ 18644 w 107899"/>
              <a:gd name="connsiteY7" fmla="*/ 106882 h 107063"/>
              <a:gd name="connsiteX8" fmla="*/ 224 w 107899"/>
              <a:gd name="connsiteY8" fmla="*/ 88833 h 107063"/>
              <a:gd name="connsiteX9" fmla="*/ 150 w 107899"/>
              <a:gd name="connsiteY9" fmla="*/ 51399 h 107063"/>
              <a:gd name="connsiteX10" fmla="*/ 55113 w 107899"/>
              <a:gd name="connsiteY10" fmla="*/ 27111 h 107063"/>
              <a:gd name="connsiteX11" fmla="*/ 28597 w 107899"/>
              <a:gd name="connsiteY11" fmla="*/ 53516 h 107063"/>
              <a:gd name="connsiteX12" fmla="*/ 52773 w 107899"/>
              <a:gd name="connsiteY12" fmla="*/ 78212 h 107063"/>
              <a:gd name="connsiteX13" fmla="*/ 79289 w 107899"/>
              <a:gd name="connsiteY13" fmla="*/ 51733 h 107063"/>
              <a:gd name="connsiteX14" fmla="*/ 55113 w 107899"/>
              <a:gd name="connsiteY14" fmla="*/ 27111 h 10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899" h="107063">
                <a:moveTo>
                  <a:pt x="113" y="51473"/>
                </a:moveTo>
                <a:cubicBezTo>
                  <a:pt x="113" y="39923"/>
                  <a:pt x="-185" y="28374"/>
                  <a:pt x="187" y="16824"/>
                </a:cubicBezTo>
                <a:cubicBezTo>
                  <a:pt x="521" y="5757"/>
                  <a:pt x="6277" y="-74"/>
                  <a:pt x="17753" y="1"/>
                </a:cubicBezTo>
                <a:cubicBezTo>
                  <a:pt x="41781" y="149"/>
                  <a:pt x="65808" y="186"/>
                  <a:pt x="89836" y="1"/>
                </a:cubicBezTo>
                <a:cubicBezTo>
                  <a:pt x="101312" y="-74"/>
                  <a:pt x="107476" y="5794"/>
                  <a:pt x="107662" y="16675"/>
                </a:cubicBezTo>
                <a:cubicBezTo>
                  <a:pt x="108071" y="41149"/>
                  <a:pt x="107922" y="65622"/>
                  <a:pt x="107439" y="90096"/>
                </a:cubicBezTo>
                <a:cubicBezTo>
                  <a:pt x="107217" y="101311"/>
                  <a:pt x="100086" y="106770"/>
                  <a:pt x="89353" y="106882"/>
                </a:cubicBezTo>
                <a:cubicBezTo>
                  <a:pt x="65771" y="107142"/>
                  <a:pt x="42226" y="107105"/>
                  <a:pt x="18644" y="106882"/>
                </a:cubicBezTo>
                <a:cubicBezTo>
                  <a:pt x="7020" y="106770"/>
                  <a:pt x="521" y="100531"/>
                  <a:pt x="224" y="88833"/>
                </a:cubicBezTo>
                <a:cubicBezTo>
                  <a:pt x="-110" y="76355"/>
                  <a:pt x="150" y="63877"/>
                  <a:pt x="150" y="51399"/>
                </a:cubicBezTo>
                <a:close/>
                <a:moveTo>
                  <a:pt x="55113" y="27111"/>
                </a:moveTo>
                <a:cubicBezTo>
                  <a:pt x="25217" y="27445"/>
                  <a:pt x="28671" y="23509"/>
                  <a:pt x="28597" y="53516"/>
                </a:cubicBezTo>
                <a:cubicBezTo>
                  <a:pt x="28523" y="80403"/>
                  <a:pt x="25774" y="78286"/>
                  <a:pt x="52773" y="78212"/>
                </a:cubicBezTo>
                <a:cubicBezTo>
                  <a:pt x="82632" y="78138"/>
                  <a:pt x="79215" y="81517"/>
                  <a:pt x="79289" y="51733"/>
                </a:cubicBezTo>
                <a:cubicBezTo>
                  <a:pt x="79364" y="24214"/>
                  <a:pt x="81740" y="27334"/>
                  <a:pt x="55113" y="27111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703E0025-FDA7-4568-9511-3FAFF15C373D}"/>
              </a:ext>
            </a:extLst>
          </p:cNvPr>
          <p:cNvSpPr/>
          <p:nvPr/>
        </p:nvSpPr>
        <p:spPr>
          <a:xfrm>
            <a:off x="1272327" y="1940566"/>
            <a:ext cx="167207" cy="167255"/>
          </a:xfrm>
          <a:custGeom>
            <a:avLst/>
            <a:gdLst>
              <a:gd name="connsiteX0" fmla="*/ 104291 w 104340"/>
              <a:gd name="connsiteY0" fmla="*/ 53283 h 104370"/>
              <a:gd name="connsiteX1" fmla="*/ 104291 w 104340"/>
              <a:gd name="connsiteY1" fmla="*/ 87895 h 104370"/>
              <a:gd name="connsiteX2" fmla="*/ 87876 w 104340"/>
              <a:gd name="connsiteY2" fmla="*/ 104235 h 104370"/>
              <a:gd name="connsiteX3" fmla="*/ 15867 w 104340"/>
              <a:gd name="connsiteY3" fmla="*/ 104198 h 104370"/>
              <a:gd name="connsiteX4" fmla="*/ 195 w 104340"/>
              <a:gd name="connsiteY4" fmla="*/ 88600 h 104370"/>
              <a:gd name="connsiteX5" fmla="*/ 195 w 104340"/>
              <a:gd name="connsiteY5" fmla="*/ 15217 h 104370"/>
              <a:gd name="connsiteX6" fmla="*/ 14938 w 104340"/>
              <a:gd name="connsiteY6" fmla="*/ 251 h 104370"/>
              <a:gd name="connsiteX7" fmla="*/ 88322 w 104340"/>
              <a:gd name="connsiteY7" fmla="*/ 251 h 104370"/>
              <a:gd name="connsiteX8" fmla="*/ 104217 w 104340"/>
              <a:gd name="connsiteY8" fmla="*/ 17297 h 104370"/>
              <a:gd name="connsiteX9" fmla="*/ 104291 w 104340"/>
              <a:gd name="connsiteY9" fmla="*/ 53283 h 104370"/>
              <a:gd name="connsiteX10" fmla="*/ 53338 w 104340"/>
              <a:gd name="connsiteY10" fmla="*/ 28884 h 104370"/>
              <a:gd name="connsiteX11" fmla="*/ 28642 w 104340"/>
              <a:gd name="connsiteY11" fmla="*/ 49643 h 104370"/>
              <a:gd name="connsiteX12" fmla="*/ 51036 w 104340"/>
              <a:gd name="connsiteY12" fmla="*/ 75714 h 104370"/>
              <a:gd name="connsiteX13" fmla="*/ 75509 w 104340"/>
              <a:gd name="connsiteY13" fmla="*/ 53320 h 104370"/>
              <a:gd name="connsiteX14" fmla="*/ 53338 w 104340"/>
              <a:gd name="connsiteY14" fmla="*/ 28846 h 1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339" h="104370">
                <a:moveTo>
                  <a:pt x="104291" y="53283"/>
                </a:moveTo>
                <a:cubicBezTo>
                  <a:pt x="104291" y="64832"/>
                  <a:pt x="104402" y="76345"/>
                  <a:pt x="104291" y="87895"/>
                </a:cubicBezTo>
                <a:cubicBezTo>
                  <a:pt x="104142" y="98553"/>
                  <a:pt x="98423" y="104161"/>
                  <a:pt x="87876" y="104235"/>
                </a:cubicBezTo>
                <a:cubicBezTo>
                  <a:pt x="63885" y="104421"/>
                  <a:pt x="39858" y="104421"/>
                  <a:pt x="15867" y="104198"/>
                </a:cubicBezTo>
                <a:cubicBezTo>
                  <a:pt x="5914" y="104087"/>
                  <a:pt x="306" y="98479"/>
                  <a:pt x="195" y="88600"/>
                </a:cubicBezTo>
                <a:cubicBezTo>
                  <a:pt x="-65" y="64127"/>
                  <a:pt x="-65" y="39690"/>
                  <a:pt x="195" y="15217"/>
                </a:cubicBezTo>
                <a:cubicBezTo>
                  <a:pt x="306" y="5933"/>
                  <a:pt x="5728" y="362"/>
                  <a:pt x="14938" y="251"/>
                </a:cubicBezTo>
                <a:cubicBezTo>
                  <a:pt x="39412" y="-84"/>
                  <a:pt x="63848" y="-84"/>
                  <a:pt x="88322" y="251"/>
                </a:cubicBezTo>
                <a:cubicBezTo>
                  <a:pt x="99017" y="399"/>
                  <a:pt x="104031" y="7047"/>
                  <a:pt x="104217" y="17297"/>
                </a:cubicBezTo>
                <a:cubicBezTo>
                  <a:pt x="104439" y="29292"/>
                  <a:pt x="104254" y="41287"/>
                  <a:pt x="104291" y="53283"/>
                </a:cubicBezTo>
                <a:close/>
                <a:moveTo>
                  <a:pt x="53338" y="28884"/>
                </a:moveTo>
                <a:cubicBezTo>
                  <a:pt x="36898" y="28884"/>
                  <a:pt x="28668" y="35803"/>
                  <a:pt x="28642" y="49643"/>
                </a:cubicBezTo>
                <a:cubicBezTo>
                  <a:pt x="28642" y="67024"/>
                  <a:pt x="36107" y="75714"/>
                  <a:pt x="51036" y="75714"/>
                </a:cubicBezTo>
                <a:cubicBezTo>
                  <a:pt x="67328" y="75714"/>
                  <a:pt x="75483" y="68249"/>
                  <a:pt x="75509" y="53320"/>
                </a:cubicBezTo>
                <a:cubicBezTo>
                  <a:pt x="75509" y="37004"/>
                  <a:pt x="68119" y="28846"/>
                  <a:pt x="53338" y="2884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1884026C-7C0D-4B67-9871-CC05916EAFEA}"/>
              </a:ext>
            </a:extLst>
          </p:cNvPr>
          <p:cNvSpPr/>
          <p:nvPr/>
        </p:nvSpPr>
        <p:spPr>
          <a:xfrm>
            <a:off x="904335" y="2000361"/>
            <a:ext cx="152087" cy="152129"/>
          </a:xfrm>
          <a:custGeom>
            <a:avLst/>
            <a:gdLst>
              <a:gd name="connsiteX0" fmla="*/ 48376 w 94905"/>
              <a:gd name="connsiteY0" fmla="*/ 94886 h 94931"/>
              <a:gd name="connsiteX1" fmla="*/ 17924 w 94905"/>
              <a:gd name="connsiteY1" fmla="*/ 94923 h 94931"/>
              <a:gd name="connsiteX2" fmla="*/ 209 w 94905"/>
              <a:gd name="connsiteY2" fmla="*/ 78508 h 94931"/>
              <a:gd name="connsiteX3" fmla="*/ 209 w 94905"/>
              <a:gd name="connsiteY3" fmla="*/ 17603 h 94931"/>
              <a:gd name="connsiteX4" fmla="*/ 18889 w 94905"/>
              <a:gd name="connsiteY4" fmla="*/ 0 h 94931"/>
              <a:gd name="connsiteX5" fmla="*/ 81131 w 94905"/>
              <a:gd name="connsiteY5" fmla="*/ 1189 h 94931"/>
              <a:gd name="connsiteX6" fmla="*/ 94464 w 94905"/>
              <a:gd name="connsiteY6" fmla="*/ 14447 h 94931"/>
              <a:gd name="connsiteX7" fmla="*/ 94538 w 94905"/>
              <a:gd name="connsiteY7" fmla="*/ 80885 h 94931"/>
              <a:gd name="connsiteX8" fmla="*/ 78829 w 94905"/>
              <a:gd name="connsiteY8" fmla="*/ 94812 h 94931"/>
              <a:gd name="connsiteX9" fmla="*/ 48376 w 94905"/>
              <a:gd name="connsiteY9" fmla="*/ 94812 h 94931"/>
              <a:gd name="connsiteX10" fmla="*/ 48376 w 94905"/>
              <a:gd name="connsiteY10" fmla="*/ 94849 h 94931"/>
              <a:gd name="connsiteX11" fmla="*/ 28508 w 94905"/>
              <a:gd name="connsiteY11" fmla="*/ 46459 h 94931"/>
              <a:gd name="connsiteX12" fmla="*/ 47002 w 94905"/>
              <a:gd name="connsiteY12" fmla="*/ 66216 h 94931"/>
              <a:gd name="connsiteX13" fmla="*/ 66165 w 94905"/>
              <a:gd name="connsiteY13" fmla="*/ 46867 h 94931"/>
              <a:gd name="connsiteX14" fmla="*/ 48116 w 94905"/>
              <a:gd name="connsiteY14" fmla="*/ 28225 h 94931"/>
              <a:gd name="connsiteX15" fmla="*/ 28508 w 94905"/>
              <a:gd name="connsiteY15" fmla="*/ 46459 h 9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905" h="94931">
                <a:moveTo>
                  <a:pt x="48376" y="94886"/>
                </a:moveTo>
                <a:cubicBezTo>
                  <a:pt x="38238" y="94886"/>
                  <a:pt x="28062" y="94700"/>
                  <a:pt x="17924" y="94923"/>
                </a:cubicBezTo>
                <a:cubicBezTo>
                  <a:pt x="6560" y="95183"/>
                  <a:pt x="358" y="89724"/>
                  <a:pt x="209" y="78508"/>
                </a:cubicBezTo>
                <a:cubicBezTo>
                  <a:pt x="-88" y="58194"/>
                  <a:pt x="-51" y="37917"/>
                  <a:pt x="209" y="17603"/>
                </a:cubicBezTo>
                <a:cubicBezTo>
                  <a:pt x="358" y="5608"/>
                  <a:pt x="7525" y="-37"/>
                  <a:pt x="18889" y="0"/>
                </a:cubicBezTo>
                <a:cubicBezTo>
                  <a:pt x="39649" y="74"/>
                  <a:pt x="60372" y="594"/>
                  <a:pt x="81131" y="1189"/>
                </a:cubicBezTo>
                <a:cubicBezTo>
                  <a:pt x="89339" y="1449"/>
                  <a:pt x="94278" y="6759"/>
                  <a:pt x="94464" y="14447"/>
                </a:cubicBezTo>
                <a:cubicBezTo>
                  <a:pt x="95021" y="36580"/>
                  <a:pt x="95058" y="58751"/>
                  <a:pt x="94538" y="80885"/>
                </a:cubicBezTo>
                <a:cubicBezTo>
                  <a:pt x="94315" y="90170"/>
                  <a:pt x="88076" y="94737"/>
                  <a:pt x="78829" y="94812"/>
                </a:cubicBezTo>
                <a:cubicBezTo>
                  <a:pt x="68690" y="94886"/>
                  <a:pt x="58515" y="94812"/>
                  <a:pt x="48376" y="94812"/>
                </a:cubicBezTo>
                <a:cubicBezTo>
                  <a:pt x="48376" y="94812"/>
                  <a:pt x="48376" y="94812"/>
                  <a:pt x="48376" y="94849"/>
                </a:cubicBezTo>
                <a:close/>
                <a:moveTo>
                  <a:pt x="28508" y="46459"/>
                </a:moveTo>
                <a:cubicBezTo>
                  <a:pt x="28508" y="59606"/>
                  <a:pt x="34673" y="66191"/>
                  <a:pt x="47002" y="66216"/>
                </a:cubicBezTo>
                <a:cubicBezTo>
                  <a:pt x="65942" y="66216"/>
                  <a:pt x="66128" y="66030"/>
                  <a:pt x="66165" y="46867"/>
                </a:cubicBezTo>
                <a:cubicBezTo>
                  <a:pt x="66165" y="34464"/>
                  <a:pt x="60149" y="28249"/>
                  <a:pt x="48116" y="28225"/>
                </a:cubicBezTo>
                <a:cubicBezTo>
                  <a:pt x="35069" y="28200"/>
                  <a:pt x="28533" y="34278"/>
                  <a:pt x="28508" y="46459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78218168-76B1-4BE2-B946-AD23CD6DC310}"/>
              </a:ext>
            </a:extLst>
          </p:cNvPr>
          <p:cNvSpPr/>
          <p:nvPr/>
        </p:nvSpPr>
        <p:spPr>
          <a:xfrm>
            <a:off x="1504614" y="1838067"/>
            <a:ext cx="144214" cy="144222"/>
          </a:xfrm>
          <a:custGeom>
            <a:avLst/>
            <a:gdLst>
              <a:gd name="connsiteX0" fmla="*/ 89989 w 89992"/>
              <a:gd name="connsiteY0" fmla="*/ 44826 h 89997"/>
              <a:gd name="connsiteX1" fmla="*/ 89989 w 89992"/>
              <a:gd name="connsiteY1" fmla="*/ 71231 h 89997"/>
              <a:gd name="connsiteX2" fmla="*/ 71197 w 89992"/>
              <a:gd name="connsiteY2" fmla="*/ 89948 h 89997"/>
              <a:gd name="connsiteX3" fmla="*/ 18425 w 89992"/>
              <a:gd name="connsiteY3" fmla="*/ 89948 h 89997"/>
              <a:gd name="connsiteX4" fmla="*/ 154 w 89992"/>
              <a:gd name="connsiteY4" fmla="*/ 71937 h 89997"/>
              <a:gd name="connsiteX5" fmla="*/ 154 w 89992"/>
              <a:gd name="connsiteY5" fmla="*/ 17753 h 89997"/>
              <a:gd name="connsiteX6" fmla="*/ 18388 w 89992"/>
              <a:gd name="connsiteY6" fmla="*/ 2 h 89997"/>
              <a:gd name="connsiteX7" fmla="*/ 71160 w 89992"/>
              <a:gd name="connsiteY7" fmla="*/ 2 h 89997"/>
              <a:gd name="connsiteX8" fmla="*/ 89989 w 89992"/>
              <a:gd name="connsiteY8" fmla="*/ 18422 h 89997"/>
              <a:gd name="connsiteX9" fmla="*/ 89989 w 89992"/>
              <a:gd name="connsiteY9" fmla="*/ 44826 h 89997"/>
              <a:gd name="connsiteX10" fmla="*/ 44533 w 89992"/>
              <a:gd name="connsiteY10" fmla="*/ 60833 h 89997"/>
              <a:gd name="connsiteX11" fmla="*/ 61541 w 89992"/>
              <a:gd name="connsiteY11" fmla="*/ 45161 h 89997"/>
              <a:gd name="connsiteX12" fmla="*/ 44644 w 89992"/>
              <a:gd name="connsiteY12" fmla="*/ 28560 h 89997"/>
              <a:gd name="connsiteX13" fmla="*/ 28564 w 89992"/>
              <a:gd name="connsiteY13" fmla="*/ 44344 h 89997"/>
              <a:gd name="connsiteX14" fmla="*/ 44533 w 89992"/>
              <a:gd name="connsiteY14" fmla="*/ 60795 h 8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992" h="89997">
                <a:moveTo>
                  <a:pt x="89989" y="44826"/>
                </a:moveTo>
                <a:cubicBezTo>
                  <a:pt x="89989" y="53628"/>
                  <a:pt x="89914" y="62429"/>
                  <a:pt x="89989" y="71231"/>
                </a:cubicBezTo>
                <a:cubicBezTo>
                  <a:pt x="90100" y="83969"/>
                  <a:pt x="83601" y="89948"/>
                  <a:pt x="71197" y="89948"/>
                </a:cubicBezTo>
                <a:cubicBezTo>
                  <a:pt x="53594" y="89948"/>
                  <a:pt x="35991" y="90060"/>
                  <a:pt x="18425" y="89948"/>
                </a:cubicBezTo>
                <a:cubicBezTo>
                  <a:pt x="6690" y="89837"/>
                  <a:pt x="265" y="83746"/>
                  <a:pt x="154" y="71937"/>
                </a:cubicBezTo>
                <a:cubicBezTo>
                  <a:pt x="-32" y="53888"/>
                  <a:pt x="-69" y="35839"/>
                  <a:pt x="154" y="17753"/>
                </a:cubicBezTo>
                <a:cubicBezTo>
                  <a:pt x="302" y="6055"/>
                  <a:pt x="6244" y="-110"/>
                  <a:pt x="18388" y="2"/>
                </a:cubicBezTo>
                <a:cubicBezTo>
                  <a:pt x="35991" y="187"/>
                  <a:pt x="53594" y="150"/>
                  <a:pt x="71160" y="2"/>
                </a:cubicBezTo>
                <a:cubicBezTo>
                  <a:pt x="83750" y="-110"/>
                  <a:pt x="90174" y="5609"/>
                  <a:pt x="89989" y="18422"/>
                </a:cubicBezTo>
                <a:cubicBezTo>
                  <a:pt x="89877" y="27223"/>
                  <a:pt x="89989" y="36025"/>
                  <a:pt x="89989" y="44826"/>
                </a:cubicBezTo>
                <a:close/>
                <a:moveTo>
                  <a:pt x="44533" y="60833"/>
                </a:moveTo>
                <a:cubicBezTo>
                  <a:pt x="57345" y="63358"/>
                  <a:pt x="61504" y="58010"/>
                  <a:pt x="61541" y="45161"/>
                </a:cubicBezTo>
                <a:cubicBezTo>
                  <a:pt x="61579" y="32311"/>
                  <a:pt x="57159" y="28486"/>
                  <a:pt x="44644" y="28560"/>
                </a:cubicBezTo>
                <a:cubicBezTo>
                  <a:pt x="32797" y="28634"/>
                  <a:pt x="28266" y="31977"/>
                  <a:pt x="28564" y="44344"/>
                </a:cubicBezTo>
                <a:cubicBezTo>
                  <a:pt x="28824" y="56005"/>
                  <a:pt x="30532" y="63766"/>
                  <a:pt x="44533" y="60795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F416BF8A-5D87-4FFB-8ADB-F288770B03F6}"/>
              </a:ext>
            </a:extLst>
          </p:cNvPr>
          <p:cNvSpPr/>
          <p:nvPr/>
        </p:nvSpPr>
        <p:spPr>
          <a:xfrm>
            <a:off x="698180" y="1838745"/>
            <a:ext cx="183942" cy="183456"/>
          </a:xfrm>
          <a:custGeom>
            <a:avLst/>
            <a:gdLst>
              <a:gd name="connsiteX0" fmla="*/ 57364 w 114783"/>
              <a:gd name="connsiteY0" fmla="*/ 114481 h 114480"/>
              <a:gd name="connsiteX1" fmla="*/ 45220 w 114783"/>
              <a:gd name="connsiteY1" fmla="*/ 108576 h 114480"/>
              <a:gd name="connsiteX2" fmla="*/ 6040 w 114783"/>
              <a:gd name="connsiteY2" fmla="*/ 69359 h 114480"/>
              <a:gd name="connsiteX3" fmla="*/ 5966 w 114783"/>
              <a:gd name="connsiteY3" fmla="*/ 45183 h 114480"/>
              <a:gd name="connsiteX4" fmla="*/ 43920 w 114783"/>
              <a:gd name="connsiteY4" fmla="*/ 6708 h 114480"/>
              <a:gd name="connsiteX5" fmla="*/ 70325 w 114783"/>
              <a:gd name="connsiteY5" fmla="*/ 6745 h 114480"/>
              <a:gd name="connsiteX6" fmla="*/ 108502 w 114783"/>
              <a:gd name="connsiteY6" fmla="*/ 45034 h 114480"/>
              <a:gd name="connsiteX7" fmla="*/ 110433 w 114783"/>
              <a:gd name="connsiteY7" fmla="*/ 67056 h 114480"/>
              <a:gd name="connsiteX8" fmla="*/ 67391 w 114783"/>
              <a:gd name="connsiteY8" fmla="*/ 110247 h 114480"/>
              <a:gd name="connsiteX9" fmla="*/ 57364 w 114783"/>
              <a:gd name="connsiteY9" fmla="*/ 114406 h 114480"/>
              <a:gd name="connsiteX10" fmla="*/ 56992 w 114783"/>
              <a:gd name="connsiteY10" fmla="*/ 77975 h 114480"/>
              <a:gd name="connsiteX11" fmla="*/ 78309 w 114783"/>
              <a:gd name="connsiteY11" fmla="*/ 57252 h 114480"/>
              <a:gd name="connsiteX12" fmla="*/ 57289 w 114783"/>
              <a:gd name="connsiteY12" fmla="*/ 36604 h 114480"/>
              <a:gd name="connsiteX13" fmla="*/ 37012 w 114783"/>
              <a:gd name="connsiteY13" fmla="*/ 56547 h 114480"/>
              <a:gd name="connsiteX14" fmla="*/ 56992 w 114783"/>
              <a:gd name="connsiteY14" fmla="*/ 77975 h 1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783" h="114479">
                <a:moveTo>
                  <a:pt x="57364" y="114481"/>
                </a:moveTo>
                <a:cubicBezTo>
                  <a:pt x="52387" y="114406"/>
                  <a:pt x="48562" y="111918"/>
                  <a:pt x="45220" y="108576"/>
                </a:cubicBezTo>
                <a:cubicBezTo>
                  <a:pt x="32147" y="95541"/>
                  <a:pt x="19075" y="82468"/>
                  <a:pt x="6040" y="69359"/>
                </a:cubicBezTo>
                <a:cubicBezTo>
                  <a:pt x="-1908" y="61374"/>
                  <a:pt x="-2093" y="53316"/>
                  <a:pt x="5966" y="45183"/>
                </a:cubicBezTo>
                <a:cubicBezTo>
                  <a:pt x="18667" y="32407"/>
                  <a:pt x="31219" y="19521"/>
                  <a:pt x="43920" y="6708"/>
                </a:cubicBezTo>
                <a:cubicBezTo>
                  <a:pt x="52684" y="-2093"/>
                  <a:pt x="61374" y="-2390"/>
                  <a:pt x="70325" y="6745"/>
                </a:cubicBezTo>
                <a:cubicBezTo>
                  <a:pt x="82914" y="19632"/>
                  <a:pt x="95801" y="32259"/>
                  <a:pt x="108502" y="45034"/>
                </a:cubicBezTo>
                <a:cubicBezTo>
                  <a:pt x="115224" y="51793"/>
                  <a:pt x="117563" y="59592"/>
                  <a:pt x="110433" y="67056"/>
                </a:cubicBezTo>
                <a:cubicBezTo>
                  <a:pt x="96432" y="81763"/>
                  <a:pt x="81874" y="95986"/>
                  <a:pt x="67391" y="110247"/>
                </a:cubicBezTo>
                <a:cubicBezTo>
                  <a:pt x="64717" y="112884"/>
                  <a:pt x="61226" y="114258"/>
                  <a:pt x="57364" y="114406"/>
                </a:cubicBezTo>
                <a:close/>
                <a:moveTo>
                  <a:pt x="56992" y="77975"/>
                </a:moveTo>
                <a:cubicBezTo>
                  <a:pt x="60149" y="78123"/>
                  <a:pt x="78235" y="60557"/>
                  <a:pt x="78309" y="57252"/>
                </a:cubicBezTo>
                <a:cubicBezTo>
                  <a:pt x="78383" y="53761"/>
                  <a:pt x="60149" y="35193"/>
                  <a:pt x="57289" y="36604"/>
                </a:cubicBezTo>
                <a:cubicBezTo>
                  <a:pt x="48488" y="40986"/>
                  <a:pt x="41840" y="48116"/>
                  <a:pt x="37012" y="56547"/>
                </a:cubicBezTo>
                <a:cubicBezTo>
                  <a:pt x="35378" y="59369"/>
                  <a:pt x="53093" y="77789"/>
                  <a:pt x="56992" y="77975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AA633D03-D686-45AC-82A0-F2473C541786}"/>
              </a:ext>
            </a:extLst>
          </p:cNvPr>
          <p:cNvSpPr/>
          <p:nvPr/>
        </p:nvSpPr>
        <p:spPr>
          <a:xfrm>
            <a:off x="7717825" y="4182064"/>
            <a:ext cx="388162" cy="45819"/>
          </a:xfrm>
          <a:custGeom>
            <a:avLst/>
            <a:gdLst>
              <a:gd name="connsiteX0" fmla="*/ 120906 w 242220"/>
              <a:gd name="connsiteY0" fmla="*/ 28517 h 28592"/>
              <a:gd name="connsiteX1" fmla="*/ 19670 w 242220"/>
              <a:gd name="connsiteY1" fmla="*/ 28592 h 28592"/>
              <a:gd name="connsiteX2" fmla="*/ 62 w 242220"/>
              <a:gd name="connsiteY2" fmla="*/ 16039 h 28592"/>
              <a:gd name="connsiteX3" fmla="*/ 18742 w 242220"/>
              <a:gd name="connsiteY3" fmla="*/ 813 h 28592"/>
              <a:gd name="connsiteX4" fmla="*/ 132456 w 242220"/>
              <a:gd name="connsiteY4" fmla="*/ 70 h 28592"/>
              <a:gd name="connsiteX5" fmla="*/ 214269 w 242220"/>
              <a:gd name="connsiteY5" fmla="*/ 70 h 28592"/>
              <a:gd name="connsiteX6" fmla="*/ 229422 w 242220"/>
              <a:gd name="connsiteY6" fmla="*/ 1184 h 28592"/>
              <a:gd name="connsiteX7" fmla="*/ 242122 w 242220"/>
              <a:gd name="connsiteY7" fmla="*/ 16411 h 28592"/>
              <a:gd name="connsiteX8" fmla="*/ 227676 w 242220"/>
              <a:gd name="connsiteY8" fmla="*/ 28369 h 28592"/>
              <a:gd name="connsiteX9" fmla="*/ 165285 w 242220"/>
              <a:gd name="connsiteY9" fmla="*/ 28517 h 28592"/>
              <a:gd name="connsiteX10" fmla="*/ 120906 w 242220"/>
              <a:gd name="connsiteY10" fmla="*/ 28517 h 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220" h="28592">
                <a:moveTo>
                  <a:pt x="120906" y="28517"/>
                </a:moveTo>
                <a:cubicBezTo>
                  <a:pt x="87148" y="28517"/>
                  <a:pt x="53428" y="28406"/>
                  <a:pt x="19670" y="28592"/>
                </a:cubicBezTo>
                <a:cubicBezTo>
                  <a:pt x="10163" y="28629"/>
                  <a:pt x="953" y="27478"/>
                  <a:pt x="62" y="16039"/>
                </a:cubicBezTo>
                <a:cubicBezTo>
                  <a:pt x="-867" y="3487"/>
                  <a:pt x="8863" y="924"/>
                  <a:pt x="18742" y="813"/>
                </a:cubicBezTo>
                <a:cubicBezTo>
                  <a:pt x="56622" y="367"/>
                  <a:pt x="94539" y="219"/>
                  <a:pt x="132456" y="70"/>
                </a:cubicBezTo>
                <a:cubicBezTo>
                  <a:pt x="159715" y="-41"/>
                  <a:pt x="187011" y="-4"/>
                  <a:pt x="214269" y="70"/>
                </a:cubicBezTo>
                <a:cubicBezTo>
                  <a:pt x="219320" y="70"/>
                  <a:pt x="224482" y="293"/>
                  <a:pt x="229422" y="1184"/>
                </a:cubicBezTo>
                <a:cubicBezTo>
                  <a:pt x="237740" y="2633"/>
                  <a:pt x="243014" y="7498"/>
                  <a:pt x="242122" y="16411"/>
                </a:cubicBezTo>
                <a:cubicBezTo>
                  <a:pt x="241305" y="24655"/>
                  <a:pt x="235549" y="28295"/>
                  <a:pt x="227676" y="28369"/>
                </a:cubicBezTo>
                <a:cubicBezTo>
                  <a:pt x="206879" y="28555"/>
                  <a:pt x="186082" y="28480"/>
                  <a:pt x="165285" y="28517"/>
                </a:cubicBezTo>
                <a:cubicBezTo>
                  <a:pt x="150505" y="28517"/>
                  <a:pt x="135687" y="28517"/>
                  <a:pt x="120906" y="285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E99470EC-BDFE-47B4-BF44-067D93C9AE34}"/>
              </a:ext>
            </a:extLst>
          </p:cNvPr>
          <p:cNvSpPr/>
          <p:nvPr/>
        </p:nvSpPr>
        <p:spPr>
          <a:xfrm>
            <a:off x="1094143" y="2078298"/>
            <a:ext cx="131427" cy="131453"/>
          </a:xfrm>
          <a:custGeom>
            <a:avLst/>
            <a:gdLst>
              <a:gd name="connsiteX0" fmla="*/ 10 w 82013"/>
              <a:gd name="connsiteY0" fmla="*/ 40236 h 82029"/>
              <a:gd name="connsiteX1" fmla="*/ 39895 w 82013"/>
              <a:gd name="connsiteY1" fmla="*/ 16 h 82029"/>
              <a:gd name="connsiteX2" fmla="*/ 59281 w 82013"/>
              <a:gd name="connsiteY2" fmla="*/ 16 h 82029"/>
              <a:gd name="connsiteX3" fmla="*/ 81823 w 82013"/>
              <a:gd name="connsiteY3" fmla="*/ 21668 h 82029"/>
              <a:gd name="connsiteX4" fmla="*/ 81786 w 82013"/>
              <a:gd name="connsiteY4" fmla="*/ 61813 h 82029"/>
              <a:gd name="connsiteX5" fmla="*/ 61249 w 82013"/>
              <a:gd name="connsiteY5" fmla="*/ 81793 h 82029"/>
              <a:gd name="connsiteX6" fmla="*/ 21104 w 82013"/>
              <a:gd name="connsiteY6" fmla="*/ 81793 h 82029"/>
              <a:gd name="connsiteX7" fmla="*/ 84 w 82013"/>
              <a:gd name="connsiteY7" fmla="*/ 60996 h 82029"/>
              <a:gd name="connsiteX8" fmla="*/ 47 w 82013"/>
              <a:gd name="connsiteY8" fmla="*/ 40236 h 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13" h="82029">
                <a:moveTo>
                  <a:pt x="10" y="40236"/>
                </a:moveTo>
                <a:cubicBezTo>
                  <a:pt x="10" y="13398"/>
                  <a:pt x="13305" y="-8"/>
                  <a:pt x="39895" y="16"/>
                </a:cubicBezTo>
                <a:cubicBezTo>
                  <a:pt x="46357" y="16"/>
                  <a:pt x="52819" y="-21"/>
                  <a:pt x="59281" y="16"/>
                </a:cubicBezTo>
                <a:cubicBezTo>
                  <a:pt x="77404" y="165"/>
                  <a:pt x="81526" y="3990"/>
                  <a:pt x="81823" y="21668"/>
                </a:cubicBezTo>
                <a:cubicBezTo>
                  <a:pt x="82046" y="35037"/>
                  <a:pt x="82120" y="48444"/>
                  <a:pt x="81786" y="61813"/>
                </a:cubicBezTo>
                <a:cubicBezTo>
                  <a:pt x="81415" y="76297"/>
                  <a:pt x="76215" y="81384"/>
                  <a:pt x="61249" y="81793"/>
                </a:cubicBezTo>
                <a:cubicBezTo>
                  <a:pt x="47880" y="82127"/>
                  <a:pt x="34473" y="82090"/>
                  <a:pt x="21104" y="81793"/>
                </a:cubicBezTo>
                <a:cubicBezTo>
                  <a:pt x="5283" y="81459"/>
                  <a:pt x="492" y="76594"/>
                  <a:pt x="84" y="60996"/>
                </a:cubicBezTo>
                <a:cubicBezTo>
                  <a:pt x="-102" y="54088"/>
                  <a:pt x="84" y="47144"/>
                  <a:pt x="47" y="4023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B087D84E-A3BE-49DE-8E44-CB36823EA9A7}"/>
              </a:ext>
            </a:extLst>
          </p:cNvPr>
          <p:cNvSpPr/>
          <p:nvPr/>
        </p:nvSpPr>
        <p:spPr>
          <a:xfrm>
            <a:off x="6257343" y="1931326"/>
            <a:ext cx="361450" cy="46561"/>
          </a:xfrm>
          <a:custGeom>
            <a:avLst/>
            <a:gdLst>
              <a:gd name="connsiteX0" fmla="*/ 114164 w 225551"/>
              <a:gd name="connsiteY0" fmla="*/ 0 h 29055"/>
              <a:gd name="connsiteX1" fmla="*/ 205707 w 225551"/>
              <a:gd name="connsiteY1" fmla="*/ 0 h 29055"/>
              <a:gd name="connsiteX2" fmla="*/ 225539 w 225551"/>
              <a:gd name="connsiteY2" fmla="*/ 13815 h 29055"/>
              <a:gd name="connsiteX3" fmla="*/ 206636 w 225551"/>
              <a:gd name="connsiteY3" fmla="*/ 28893 h 29055"/>
              <a:gd name="connsiteX4" fmla="*/ 19427 w 225551"/>
              <a:gd name="connsiteY4" fmla="*/ 28967 h 29055"/>
              <a:gd name="connsiteX5" fmla="*/ 4 w 225551"/>
              <a:gd name="connsiteY5" fmla="*/ 14112 h 29055"/>
              <a:gd name="connsiteX6" fmla="*/ 19910 w 225551"/>
              <a:gd name="connsiteY6" fmla="*/ 0 h 29055"/>
              <a:gd name="connsiteX7" fmla="*/ 114201 w 225551"/>
              <a:gd name="connsiteY7" fmla="*/ 0 h 2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551" h="29055">
                <a:moveTo>
                  <a:pt x="114164" y="0"/>
                </a:moveTo>
                <a:cubicBezTo>
                  <a:pt x="144691" y="0"/>
                  <a:pt x="175181" y="0"/>
                  <a:pt x="205707" y="0"/>
                </a:cubicBezTo>
                <a:cubicBezTo>
                  <a:pt x="215586" y="0"/>
                  <a:pt x="225130" y="1077"/>
                  <a:pt x="225539" y="13815"/>
                </a:cubicBezTo>
                <a:cubicBezTo>
                  <a:pt x="225947" y="26516"/>
                  <a:pt x="216403" y="28856"/>
                  <a:pt x="206636" y="28893"/>
                </a:cubicBezTo>
                <a:cubicBezTo>
                  <a:pt x="144245" y="29116"/>
                  <a:pt x="81817" y="29079"/>
                  <a:pt x="19427" y="28967"/>
                </a:cubicBezTo>
                <a:cubicBezTo>
                  <a:pt x="9474" y="28967"/>
                  <a:pt x="-219" y="26108"/>
                  <a:pt x="4" y="14112"/>
                </a:cubicBezTo>
                <a:cubicBezTo>
                  <a:pt x="227" y="2117"/>
                  <a:pt x="9845" y="0"/>
                  <a:pt x="19910" y="0"/>
                </a:cubicBezTo>
                <a:cubicBezTo>
                  <a:pt x="51328" y="37"/>
                  <a:pt x="82783" y="0"/>
                  <a:pt x="11420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95B30176-D80A-4F28-B068-975737691C87}"/>
              </a:ext>
            </a:extLst>
          </p:cNvPr>
          <p:cNvSpPr/>
          <p:nvPr/>
        </p:nvSpPr>
        <p:spPr>
          <a:xfrm>
            <a:off x="5741940" y="1800631"/>
            <a:ext cx="217723" cy="109332"/>
          </a:xfrm>
          <a:custGeom>
            <a:avLst/>
            <a:gdLst>
              <a:gd name="connsiteX0" fmla="*/ 135864 w 135863"/>
              <a:gd name="connsiteY0" fmla="*/ 14301 h 68225"/>
              <a:gd name="connsiteX1" fmla="*/ 122308 w 135863"/>
              <a:gd name="connsiteY1" fmla="*/ 27856 h 68225"/>
              <a:gd name="connsiteX2" fmla="*/ 82460 w 135863"/>
              <a:gd name="connsiteY2" fmla="*/ 32907 h 68225"/>
              <a:gd name="connsiteX3" fmla="*/ 27497 w 135863"/>
              <a:gd name="connsiteY3" fmla="*/ 61020 h 68225"/>
              <a:gd name="connsiteX4" fmla="*/ 3543 w 135863"/>
              <a:gd name="connsiteY4" fmla="*/ 62691 h 68225"/>
              <a:gd name="connsiteX5" fmla="*/ 8446 w 135863"/>
              <a:gd name="connsiteY5" fmla="*/ 39851 h 68225"/>
              <a:gd name="connsiteX6" fmla="*/ 120860 w 135863"/>
              <a:gd name="connsiteY6" fmla="*/ 3 h 68225"/>
              <a:gd name="connsiteX7" fmla="*/ 135864 w 135863"/>
              <a:gd name="connsiteY7" fmla="*/ 14264 h 6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63" h="68225">
                <a:moveTo>
                  <a:pt x="135864" y="14301"/>
                </a:moveTo>
                <a:cubicBezTo>
                  <a:pt x="135566" y="21914"/>
                  <a:pt x="130813" y="26333"/>
                  <a:pt x="122308" y="27856"/>
                </a:cubicBezTo>
                <a:cubicBezTo>
                  <a:pt x="109088" y="30233"/>
                  <a:pt x="95570" y="29416"/>
                  <a:pt x="82460" y="32907"/>
                </a:cubicBezTo>
                <a:cubicBezTo>
                  <a:pt x="62035" y="38329"/>
                  <a:pt x="43094" y="46387"/>
                  <a:pt x="27497" y="61020"/>
                </a:cubicBezTo>
                <a:cubicBezTo>
                  <a:pt x="19884" y="68150"/>
                  <a:pt x="11416" y="72086"/>
                  <a:pt x="3543" y="62691"/>
                </a:cubicBezTo>
                <a:cubicBezTo>
                  <a:pt x="-3736" y="54001"/>
                  <a:pt x="1352" y="46276"/>
                  <a:pt x="8446" y="39851"/>
                </a:cubicBezTo>
                <a:cubicBezTo>
                  <a:pt x="40384" y="10996"/>
                  <a:pt x="79006" y="671"/>
                  <a:pt x="120860" y="3"/>
                </a:cubicBezTo>
                <a:cubicBezTo>
                  <a:pt x="130330" y="-146"/>
                  <a:pt x="135492" y="5314"/>
                  <a:pt x="135864" y="142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B7728BFE-8838-4FA4-8BB4-7199307F4351}"/>
              </a:ext>
            </a:extLst>
          </p:cNvPr>
          <p:cNvSpPr/>
          <p:nvPr/>
        </p:nvSpPr>
        <p:spPr>
          <a:xfrm>
            <a:off x="1074968" y="1989521"/>
            <a:ext cx="168817" cy="47572"/>
          </a:xfrm>
          <a:custGeom>
            <a:avLst/>
            <a:gdLst>
              <a:gd name="connsiteX0" fmla="*/ 52233 w 105345"/>
              <a:gd name="connsiteY0" fmla="*/ 29604 h 29686"/>
              <a:gd name="connsiteX1" fmla="*/ 16135 w 105345"/>
              <a:gd name="connsiteY1" fmla="*/ 29678 h 29686"/>
              <a:gd name="connsiteX2" fmla="*/ 166 w 105345"/>
              <a:gd name="connsiteY2" fmla="*/ 17942 h 29686"/>
              <a:gd name="connsiteX3" fmla="*/ 12422 w 105345"/>
              <a:gd name="connsiteY3" fmla="*/ 2419 h 29686"/>
              <a:gd name="connsiteX4" fmla="*/ 94124 w 105345"/>
              <a:gd name="connsiteY4" fmla="*/ 1788 h 29686"/>
              <a:gd name="connsiteX5" fmla="*/ 105339 w 105345"/>
              <a:gd name="connsiteY5" fmla="*/ 15343 h 29686"/>
              <a:gd name="connsiteX6" fmla="*/ 92490 w 105345"/>
              <a:gd name="connsiteY6" fmla="*/ 28898 h 29686"/>
              <a:gd name="connsiteX7" fmla="*/ 52233 w 105345"/>
              <a:gd name="connsiteY7" fmla="*/ 29046 h 29686"/>
              <a:gd name="connsiteX8" fmla="*/ 52233 w 105345"/>
              <a:gd name="connsiteY8" fmla="*/ 29566 h 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45" h="29686">
                <a:moveTo>
                  <a:pt x="52233" y="29604"/>
                </a:moveTo>
                <a:cubicBezTo>
                  <a:pt x="40200" y="29604"/>
                  <a:pt x="28168" y="29418"/>
                  <a:pt x="16135" y="29678"/>
                </a:cubicBezTo>
                <a:cubicBezTo>
                  <a:pt x="7557" y="29864"/>
                  <a:pt x="1318" y="26967"/>
                  <a:pt x="166" y="17942"/>
                </a:cubicBezTo>
                <a:cubicBezTo>
                  <a:pt x="-985" y="9104"/>
                  <a:pt x="3917" y="3273"/>
                  <a:pt x="12422" y="2419"/>
                </a:cubicBezTo>
                <a:cubicBezTo>
                  <a:pt x="39606" y="-329"/>
                  <a:pt x="66902" y="-998"/>
                  <a:pt x="94124" y="1788"/>
                </a:cubicBezTo>
                <a:cubicBezTo>
                  <a:pt x="101403" y="2530"/>
                  <a:pt x="105525" y="7730"/>
                  <a:pt x="105339" y="15343"/>
                </a:cubicBezTo>
                <a:cubicBezTo>
                  <a:pt x="105191" y="23662"/>
                  <a:pt x="100400" y="28564"/>
                  <a:pt x="92490" y="28898"/>
                </a:cubicBezTo>
                <a:cubicBezTo>
                  <a:pt x="79083" y="29492"/>
                  <a:pt x="65639" y="29046"/>
                  <a:pt x="52233" y="29046"/>
                </a:cubicBezTo>
                <a:cubicBezTo>
                  <a:pt x="52233" y="29232"/>
                  <a:pt x="52233" y="29381"/>
                  <a:pt x="52233" y="2956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1BB3FAD7-ED26-42E9-A8A7-D6C61FE93DA6}"/>
              </a:ext>
            </a:extLst>
          </p:cNvPr>
          <p:cNvSpPr/>
          <p:nvPr/>
        </p:nvSpPr>
        <p:spPr>
          <a:xfrm>
            <a:off x="6013482" y="2386180"/>
            <a:ext cx="47295" cy="65660"/>
          </a:xfrm>
          <a:custGeom>
            <a:avLst/>
            <a:gdLst>
              <a:gd name="connsiteX0" fmla="*/ 29513 w 29513"/>
              <a:gd name="connsiteY0" fmla="*/ 20095 h 40973"/>
              <a:gd name="connsiteX1" fmla="*/ 14881 w 29513"/>
              <a:gd name="connsiteY1" fmla="*/ 40966 h 40973"/>
              <a:gd name="connsiteX2" fmla="*/ 26 w 29513"/>
              <a:gd name="connsiteY2" fmla="*/ 20541 h 40973"/>
              <a:gd name="connsiteX3" fmla="*/ 15104 w 29513"/>
              <a:gd name="connsiteY3" fmla="*/ 41 h 40973"/>
              <a:gd name="connsiteX4" fmla="*/ 29513 w 29513"/>
              <a:gd name="connsiteY4" fmla="*/ 20095 h 4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13" h="40973">
                <a:moveTo>
                  <a:pt x="29513" y="20095"/>
                </a:moveTo>
                <a:cubicBezTo>
                  <a:pt x="28436" y="29639"/>
                  <a:pt x="28065" y="40632"/>
                  <a:pt x="14881" y="40966"/>
                </a:cubicBezTo>
                <a:cubicBezTo>
                  <a:pt x="1437" y="41301"/>
                  <a:pt x="397" y="30456"/>
                  <a:pt x="26" y="20541"/>
                </a:cubicBezTo>
                <a:cubicBezTo>
                  <a:pt x="-457" y="7803"/>
                  <a:pt x="5819" y="-665"/>
                  <a:pt x="15104" y="41"/>
                </a:cubicBezTo>
                <a:cubicBezTo>
                  <a:pt x="27396" y="932"/>
                  <a:pt x="28807" y="10254"/>
                  <a:pt x="29513" y="200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71A72F04-6B36-4CF7-B5D8-F018EBE3D1CD}"/>
              </a:ext>
            </a:extLst>
          </p:cNvPr>
          <p:cNvSpPr/>
          <p:nvPr/>
        </p:nvSpPr>
        <p:spPr>
          <a:xfrm>
            <a:off x="5816891" y="2240606"/>
            <a:ext cx="45444" cy="66291"/>
          </a:xfrm>
          <a:custGeom>
            <a:avLst/>
            <a:gdLst>
              <a:gd name="connsiteX0" fmla="*/ 28262 w 28358"/>
              <a:gd name="connsiteY0" fmla="*/ 19801 h 41367"/>
              <a:gd name="connsiteX1" fmla="*/ 15301 w 28358"/>
              <a:gd name="connsiteY1" fmla="*/ 41266 h 41367"/>
              <a:gd name="connsiteX2" fmla="*/ 0 w 28358"/>
              <a:gd name="connsiteY2" fmla="*/ 20915 h 41367"/>
              <a:gd name="connsiteX3" fmla="*/ 14558 w 28358"/>
              <a:gd name="connsiteY3" fmla="*/ 7 h 41367"/>
              <a:gd name="connsiteX4" fmla="*/ 28262 w 28358"/>
              <a:gd name="connsiteY4" fmla="*/ 19838 h 4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8" h="41367">
                <a:moveTo>
                  <a:pt x="28262" y="19801"/>
                </a:moveTo>
                <a:cubicBezTo>
                  <a:pt x="28670" y="29531"/>
                  <a:pt x="28373" y="39595"/>
                  <a:pt x="15301" y="41266"/>
                </a:cubicBezTo>
                <a:cubicBezTo>
                  <a:pt x="6314" y="42417"/>
                  <a:pt x="-37" y="33653"/>
                  <a:pt x="0" y="20915"/>
                </a:cubicBezTo>
                <a:cubicBezTo>
                  <a:pt x="0" y="10628"/>
                  <a:pt x="2006" y="304"/>
                  <a:pt x="14558" y="7"/>
                </a:cubicBezTo>
                <a:cubicBezTo>
                  <a:pt x="26813" y="-290"/>
                  <a:pt x="28633" y="9440"/>
                  <a:pt x="28262" y="198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486FE7FE-B107-4D22-91FB-D89D4B00CC78}"/>
              </a:ext>
            </a:extLst>
          </p:cNvPr>
          <p:cNvSpPr/>
          <p:nvPr/>
        </p:nvSpPr>
        <p:spPr>
          <a:xfrm>
            <a:off x="6148672" y="2386467"/>
            <a:ext cx="46370" cy="65182"/>
          </a:xfrm>
          <a:custGeom>
            <a:avLst/>
            <a:gdLst>
              <a:gd name="connsiteX0" fmla="*/ 4 w 28936"/>
              <a:gd name="connsiteY0" fmla="*/ 19953 h 40675"/>
              <a:gd name="connsiteX1" fmla="*/ 15119 w 28936"/>
              <a:gd name="connsiteY1" fmla="*/ 10 h 40675"/>
              <a:gd name="connsiteX2" fmla="*/ 28934 w 28936"/>
              <a:gd name="connsiteY2" fmla="*/ 19953 h 40675"/>
              <a:gd name="connsiteX3" fmla="*/ 14227 w 28936"/>
              <a:gd name="connsiteY3" fmla="*/ 40676 h 40675"/>
              <a:gd name="connsiteX4" fmla="*/ 4 w 28936"/>
              <a:gd name="connsiteY4" fmla="*/ 19916 h 4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6" h="40675">
                <a:moveTo>
                  <a:pt x="4" y="19953"/>
                </a:moveTo>
                <a:cubicBezTo>
                  <a:pt x="-108" y="9369"/>
                  <a:pt x="2195" y="-361"/>
                  <a:pt x="15119" y="10"/>
                </a:cubicBezTo>
                <a:cubicBezTo>
                  <a:pt x="27225" y="382"/>
                  <a:pt x="29008" y="10334"/>
                  <a:pt x="28934" y="19953"/>
                </a:cubicBezTo>
                <a:cubicBezTo>
                  <a:pt x="28897" y="30092"/>
                  <a:pt x="27003" y="40676"/>
                  <a:pt x="14227" y="40676"/>
                </a:cubicBezTo>
                <a:cubicBezTo>
                  <a:pt x="1192" y="40676"/>
                  <a:pt x="78" y="30092"/>
                  <a:pt x="4" y="199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5933FCF5-3295-488B-92BF-F20C5EEA51A6}"/>
              </a:ext>
            </a:extLst>
          </p:cNvPr>
          <p:cNvSpPr/>
          <p:nvPr/>
        </p:nvSpPr>
        <p:spPr>
          <a:xfrm>
            <a:off x="5775649" y="2453436"/>
            <a:ext cx="46082" cy="64692"/>
          </a:xfrm>
          <a:custGeom>
            <a:avLst/>
            <a:gdLst>
              <a:gd name="connsiteX0" fmla="*/ 28745 w 28756"/>
              <a:gd name="connsiteY0" fmla="*/ 20648 h 40369"/>
              <a:gd name="connsiteX1" fmla="*/ 14707 w 28756"/>
              <a:gd name="connsiteY1" fmla="*/ 40368 h 40369"/>
              <a:gd name="connsiteX2" fmla="*/ 1 w 28756"/>
              <a:gd name="connsiteY2" fmla="*/ 19757 h 40369"/>
              <a:gd name="connsiteX3" fmla="*/ 14224 w 28756"/>
              <a:gd name="connsiteY3" fmla="*/ 0 h 40369"/>
              <a:gd name="connsiteX4" fmla="*/ 28745 w 28756"/>
              <a:gd name="connsiteY4" fmla="*/ 20648 h 4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55" h="40369">
                <a:moveTo>
                  <a:pt x="28745" y="20648"/>
                </a:moveTo>
                <a:cubicBezTo>
                  <a:pt x="28931" y="30750"/>
                  <a:pt x="26999" y="40220"/>
                  <a:pt x="14707" y="40368"/>
                </a:cubicBezTo>
                <a:cubicBezTo>
                  <a:pt x="1263" y="40517"/>
                  <a:pt x="38" y="29896"/>
                  <a:pt x="1" y="19757"/>
                </a:cubicBezTo>
                <a:cubicBezTo>
                  <a:pt x="-36" y="9953"/>
                  <a:pt x="1932" y="37"/>
                  <a:pt x="14224" y="0"/>
                </a:cubicBezTo>
                <a:cubicBezTo>
                  <a:pt x="27482" y="-37"/>
                  <a:pt x="28819" y="10250"/>
                  <a:pt x="28745" y="206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D516D2B2-8B7E-446A-A823-8DA9B5485FD2}"/>
              </a:ext>
            </a:extLst>
          </p:cNvPr>
          <p:cNvSpPr/>
          <p:nvPr/>
        </p:nvSpPr>
        <p:spPr>
          <a:xfrm>
            <a:off x="5943771" y="2323624"/>
            <a:ext cx="46066" cy="64900"/>
          </a:xfrm>
          <a:custGeom>
            <a:avLst/>
            <a:gdLst>
              <a:gd name="connsiteX0" fmla="*/ 28747 w 28746"/>
              <a:gd name="connsiteY0" fmla="*/ 20099 h 40499"/>
              <a:gd name="connsiteX1" fmla="*/ 14931 w 28746"/>
              <a:gd name="connsiteY1" fmla="*/ 40488 h 40499"/>
              <a:gd name="connsiteX2" fmla="*/ 2 w 28746"/>
              <a:gd name="connsiteY2" fmla="*/ 20248 h 40499"/>
              <a:gd name="connsiteX3" fmla="*/ 14708 w 28746"/>
              <a:gd name="connsiteY3" fmla="*/ 8 h 40499"/>
              <a:gd name="connsiteX4" fmla="*/ 28709 w 28746"/>
              <a:gd name="connsiteY4" fmla="*/ 20062 h 4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6" h="40499">
                <a:moveTo>
                  <a:pt x="28747" y="20099"/>
                </a:moveTo>
                <a:cubicBezTo>
                  <a:pt x="28004" y="29607"/>
                  <a:pt x="27335" y="40116"/>
                  <a:pt x="14931" y="40488"/>
                </a:cubicBezTo>
                <a:cubicBezTo>
                  <a:pt x="1822" y="40896"/>
                  <a:pt x="-72" y="30981"/>
                  <a:pt x="2" y="20248"/>
                </a:cubicBezTo>
                <a:cubicBezTo>
                  <a:pt x="76" y="9738"/>
                  <a:pt x="1153" y="-326"/>
                  <a:pt x="14708" y="8"/>
                </a:cubicBezTo>
                <a:cubicBezTo>
                  <a:pt x="27409" y="305"/>
                  <a:pt x="27967" y="10592"/>
                  <a:pt x="28709" y="200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0F0FA76B-9661-488F-B97F-B87C6FA0316A}"/>
              </a:ext>
            </a:extLst>
          </p:cNvPr>
          <p:cNvSpPr/>
          <p:nvPr/>
        </p:nvSpPr>
        <p:spPr>
          <a:xfrm>
            <a:off x="6079217" y="2306365"/>
            <a:ext cx="45846" cy="65077"/>
          </a:xfrm>
          <a:custGeom>
            <a:avLst/>
            <a:gdLst>
              <a:gd name="connsiteX0" fmla="*/ 28564 w 28609"/>
              <a:gd name="connsiteY0" fmla="*/ 16386 h 40609"/>
              <a:gd name="connsiteX1" fmla="*/ 13895 w 28609"/>
              <a:gd name="connsiteY1" fmla="*/ 40600 h 40609"/>
              <a:gd name="connsiteX2" fmla="*/ 6 w 28609"/>
              <a:gd name="connsiteY2" fmla="*/ 19134 h 40609"/>
              <a:gd name="connsiteX3" fmla="*/ 14749 w 28609"/>
              <a:gd name="connsiteY3" fmla="*/ 9 h 40609"/>
              <a:gd name="connsiteX4" fmla="*/ 28601 w 28609"/>
              <a:gd name="connsiteY4" fmla="*/ 16349 h 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8" h="40609">
                <a:moveTo>
                  <a:pt x="28564" y="16386"/>
                </a:moveTo>
                <a:cubicBezTo>
                  <a:pt x="28416" y="30387"/>
                  <a:pt x="27153" y="40971"/>
                  <a:pt x="13895" y="40600"/>
                </a:cubicBezTo>
                <a:cubicBezTo>
                  <a:pt x="637" y="40266"/>
                  <a:pt x="117" y="29199"/>
                  <a:pt x="6" y="19134"/>
                </a:cubicBezTo>
                <a:cubicBezTo>
                  <a:pt x="-143" y="8959"/>
                  <a:pt x="2605" y="-325"/>
                  <a:pt x="14749" y="9"/>
                </a:cubicBezTo>
                <a:cubicBezTo>
                  <a:pt x="26967" y="343"/>
                  <a:pt x="28750" y="9962"/>
                  <a:pt x="28601" y="163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5672DB39-D99F-464C-9610-F8A2353535B1}"/>
              </a:ext>
            </a:extLst>
          </p:cNvPr>
          <p:cNvSpPr/>
          <p:nvPr/>
        </p:nvSpPr>
        <p:spPr>
          <a:xfrm>
            <a:off x="6126894" y="2208473"/>
            <a:ext cx="46601" cy="65085"/>
          </a:xfrm>
          <a:custGeom>
            <a:avLst/>
            <a:gdLst>
              <a:gd name="connsiteX0" fmla="*/ 29043 w 29080"/>
              <a:gd name="connsiteY0" fmla="*/ 16233 h 40614"/>
              <a:gd name="connsiteX1" fmla="*/ 14077 w 29080"/>
              <a:gd name="connsiteY1" fmla="*/ 40557 h 40614"/>
              <a:gd name="connsiteX2" fmla="*/ 2 w 29080"/>
              <a:gd name="connsiteY2" fmla="*/ 20503 h 40614"/>
              <a:gd name="connsiteX3" fmla="*/ 15005 w 29080"/>
              <a:gd name="connsiteY3" fmla="*/ 4 h 40614"/>
              <a:gd name="connsiteX4" fmla="*/ 29081 w 29080"/>
              <a:gd name="connsiteY4" fmla="*/ 16233 h 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0" h="40614">
                <a:moveTo>
                  <a:pt x="29043" y="16233"/>
                </a:moveTo>
                <a:cubicBezTo>
                  <a:pt x="29155" y="33464"/>
                  <a:pt x="23659" y="41375"/>
                  <a:pt x="14077" y="40557"/>
                </a:cubicBezTo>
                <a:cubicBezTo>
                  <a:pt x="1822" y="39518"/>
                  <a:pt x="-72" y="30568"/>
                  <a:pt x="2" y="20503"/>
                </a:cubicBezTo>
                <a:cubicBezTo>
                  <a:pt x="76" y="10031"/>
                  <a:pt x="1933" y="-219"/>
                  <a:pt x="15005" y="4"/>
                </a:cubicBezTo>
                <a:cubicBezTo>
                  <a:pt x="27149" y="226"/>
                  <a:pt x="28932" y="10105"/>
                  <a:pt x="29081" y="162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92921299-8DF8-4E7E-92BE-296F0F2EAF62}"/>
              </a:ext>
            </a:extLst>
          </p:cNvPr>
          <p:cNvSpPr/>
          <p:nvPr/>
        </p:nvSpPr>
        <p:spPr>
          <a:xfrm>
            <a:off x="6140220" y="2550895"/>
            <a:ext cx="46665" cy="65548"/>
          </a:xfrm>
          <a:custGeom>
            <a:avLst/>
            <a:gdLst>
              <a:gd name="connsiteX0" fmla="*/ 29120 w 29120"/>
              <a:gd name="connsiteY0" fmla="*/ 23411 h 40903"/>
              <a:gd name="connsiteX1" fmla="*/ 15268 w 29120"/>
              <a:gd name="connsiteY1" fmla="*/ 40829 h 40903"/>
              <a:gd name="connsiteX2" fmla="*/ 4 w 29120"/>
              <a:gd name="connsiteY2" fmla="*/ 20589 h 40903"/>
              <a:gd name="connsiteX3" fmla="*/ 13820 w 29120"/>
              <a:gd name="connsiteY3" fmla="*/ 89 h 40903"/>
              <a:gd name="connsiteX4" fmla="*/ 29083 w 29120"/>
              <a:gd name="connsiteY4" fmla="*/ 23411 h 4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20" h="40903">
                <a:moveTo>
                  <a:pt x="29120" y="23411"/>
                </a:moveTo>
                <a:cubicBezTo>
                  <a:pt x="29009" y="30393"/>
                  <a:pt x="27597" y="39640"/>
                  <a:pt x="15268" y="40829"/>
                </a:cubicBezTo>
                <a:cubicBezTo>
                  <a:pt x="5501" y="41757"/>
                  <a:pt x="-181" y="33958"/>
                  <a:pt x="4" y="20589"/>
                </a:cubicBezTo>
                <a:cubicBezTo>
                  <a:pt x="153" y="10784"/>
                  <a:pt x="1676" y="1463"/>
                  <a:pt x="13820" y="89"/>
                </a:cubicBezTo>
                <a:cubicBezTo>
                  <a:pt x="23252" y="-951"/>
                  <a:pt x="29009" y="7145"/>
                  <a:pt x="29083" y="234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5" name="Forma libre: forma 74">
            <a:extLst>
              <a:ext uri="{FF2B5EF4-FFF2-40B4-BE49-F238E27FC236}">
                <a16:creationId xmlns:a16="http://schemas.microsoft.com/office/drawing/2014/main" id="{FA286E71-D8B8-414B-9526-1C46D11B83C5}"/>
              </a:ext>
            </a:extLst>
          </p:cNvPr>
          <p:cNvSpPr/>
          <p:nvPr/>
        </p:nvSpPr>
        <p:spPr>
          <a:xfrm>
            <a:off x="5992880" y="2591056"/>
            <a:ext cx="45715" cy="65458"/>
          </a:xfrm>
          <a:custGeom>
            <a:avLst/>
            <a:gdLst>
              <a:gd name="connsiteX0" fmla="*/ 32 w 28527"/>
              <a:gd name="connsiteY0" fmla="*/ 20149 h 40847"/>
              <a:gd name="connsiteX1" fmla="*/ 13699 w 28527"/>
              <a:gd name="connsiteY1" fmla="*/ 58 h 40847"/>
              <a:gd name="connsiteX2" fmla="*/ 28516 w 28527"/>
              <a:gd name="connsiteY2" fmla="*/ 20632 h 40847"/>
              <a:gd name="connsiteX3" fmla="*/ 14627 w 28527"/>
              <a:gd name="connsiteY3" fmla="*/ 40798 h 40847"/>
              <a:gd name="connsiteX4" fmla="*/ 32 w 28527"/>
              <a:gd name="connsiteY4" fmla="*/ 20149 h 4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6" h="40847">
                <a:moveTo>
                  <a:pt x="32" y="20149"/>
                </a:moveTo>
                <a:cubicBezTo>
                  <a:pt x="-265" y="10160"/>
                  <a:pt x="1295" y="1061"/>
                  <a:pt x="13699" y="58"/>
                </a:cubicBezTo>
                <a:cubicBezTo>
                  <a:pt x="23354" y="-759"/>
                  <a:pt x="28813" y="7077"/>
                  <a:pt x="28516" y="20632"/>
                </a:cubicBezTo>
                <a:cubicBezTo>
                  <a:pt x="28293" y="30288"/>
                  <a:pt x="27142" y="39832"/>
                  <a:pt x="14627" y="40798"/>
                </a:cubicBezTo>
                <a:cubicBezTo>
                  <a:pt x="5046" y="41541"/>
                  <a:pt x="-5" y="34002"/>
                  <a:pt x="32" y="201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69C1F23F-0316-4AB1-8C90-E1B649DF75F0}"/>
              </a:ext>
            </a:extLst>
          </p:cNvPr>
          <p:cNvSpPr/>
          <p:nvPr/>
        </p:nvSpPr>
        <p:spPr>
          <a:xfrm>
            <a:off x="5869021" y="2540682"/>
            <a:ext cx="46305" cy="64690"/>
          </a:xfrm>
          <a:custGeom>
            <a:avLst/>
            <a:gdLst>
              <a:gd name="connsiteX0" fmla="*/ 28896 w 28895"/>
              <a:gd name="connsiteY0" fmla="*/ 20129 h 40368"/>
              <a:gd name="connsiteX1" fmla="*/ 14375 w 28895"/>
              <a:gd name="connsiteY1" fmla="*/ 40368 h 40368"/>
              <a:gd name="connsiteX2" fmla="*/ 3 w 28895"/>
              <a:gd name="connsiteY2" fmla="*/ 20723 h 40368"/>
              <a:gd name="connsiteX3" fmla="*/ 14449 w 28895"/>
              <a:gd name="connsiteY3" fmla="*/ 0 h 40368"/>
              <a:gd name="connsiteX4" fmla="*/ 28896 w 28895"/>
              <a:gd name="connsiteY4" fmla="*/ 20129 h 4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5" h="40368">
                <a:moveTo>
                  <a:pt x="28896" y="20129"/>
                </a:moveTo>
                <a:cubicBezTo>
                  <a:pt x="28710" y="29784"/>
                  <a:pt x="27485" y="40331"/>
                  <a:pt x="14375" y="40368"/>
                </a:cubicBezTo>
                <a:cubicBezTo>
                  <a:pt x="2305" y="40368"/>
                  <a:pt x="114" y="30750"/>
                  <a:pt x="3" y="20723"/>
                </a:cubicBezTo>
                <a:cubicBezTo>
                  <a:pt x="-71" y="10324"/>
                  <a:pt x="1154" y="37"/>
                  <a:pt x="14449" y="0"/>
                </a:cubicBezTo>
                <a:cubicBezTo>
                  <a:pt x="26705" y="-37"/>
                  <a:pt x="28747" y="9470"/>
                  <a:pt x="28896" y="201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64A6A52C-2EB8-4EBC-876F-2126B3DEA69E}"/>
              </a:ext>
            </a:extLst>
          </p:cNvPr>
          <p:cNvSpPr/>
          <p:nvPr/>
        </p:nvSpPr>
        <p:spPr>
          <a:xfrm>
            <a:off x="5859239" y="2364448"/>
            <a:ext cx="45760" cy="64708"/>
          </a:xfrm>
          <a:custGeom>
            <a:avLst/>
            <a:gdLst>
              <a:gd name="connsiteX0" fmla="*/ 17 w 28555"/>
              <a:gd name="connsiteY0" fmla="*/ 20509 h 40379"/>
              <a:gd name="connsiteX1" fmla="*/ 14389 w 28555"/>
              <a:gd name="connsiteY1" fmla="*/ 10 h 40379"/>
              <a:gd name="connsiteX2" fmla="*/ 28538 w 28555"/>
              <a:gd name="connsiteY2" fmla="*/ 19878 h 40379"/>
              <a:gd name="connsiteX3" fmla="*/ 13646 w 28555"/>
              <a:gd name="connsiteY3" fmla="*/ 40378 h 40379"/>
              <a:gd name="connsiteX4" fmla="*/ 54 w 28555"/>
              <a:gd name="connsiteY4" fmla="*/ 20509 h 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5" h="40379">
                <a:moveTo>
                  <a:pt x="17" y="20509"/>
                </a:moveTo>
                <a:cubicBezTo>
                  <a:pt x="-169" y="10148"/>
                  <a:pt x="982" y="-362"/>
                  <a:pt x="14389" y="10"/>
                </a:cubicBezTo>
                <a:cubicBezTo>
                  <a:pt x="26161" y="307"/>
                  <a:pt x="28798" y="9740"/>
                  <a:pt x="28538" y="19878"/>
                </a:cubicBezTo>
                <a:cubicBezTo>
                  <a:pt x="28278" y="30091"/>
                  <a:pt x="26978" y="40526"/>
                  <a:pt x="13646" y="40378"/>
                </a:cubicBezTo>
                <a:cubicBezTo>
                  <a:pt x="1019" y="40229"/>
                  <a:pt x="-95" y="30388"/>
                  <a:pt x="54" y="205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A0CDBCA8-DEE8-4174-B332-C64F9D4CF0B3}"/>
              </a:ext>
            </a:extLst>
          </p:cNvPr>
          <p:cNvSpPr/>
          <p:nvPr/>
        </p:nvSpPr>
        <p:spPr>
          <a:xfrm>
            <a:off x="5932575" y="2465804"/>
            <a:ext cx="45520" cy="64840"/>
          </a:xfrm>
          <a:custGeom>
            <a:avLst/>
            <a:gdLst>
              <a:gd name="connsiteX0" fmla="*/ 28342 w 28405"/>
              <a:gd name="connsiteY0" fmla="*/ 21397 h 40461"/>
              <a:gd name="connsiteX1" fmla="*/ 14230 w 28405"/>
              <a:gd name="connsiteY1" fmla="*/ 40449 h 40461"/>
              <a:gd name="connsiteX2" fmla="*/ 7 w 28405"/>
              <a:gd name="connsiteY2" fmla="*/ 20580 h 40461"/>
              <a:gd name="connsiteX3" fmla="*/ 14825 w 28405"/>
              <a:gd name="connsiteY3" fmla="*/ 6 h 40461"/>
              <a:gd name="connsiteX4" fmla="*/ 28342 w 28405"/>
              <a:gd name="connsiteY4" fmla="*/ 21397 h 4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5" h="40461">
                <a:moveTo>
                  <a:pt x="28342" y="21397"/>
                </a:moveTo>
                <a:cubicBezTo>
                  <a:pt x="28825" y="31536"/>
                  <a:pt x="26783" y="40857"/>
                  <a:pt x="14230" y="40449"/>
                </a:cubicBezTo>
                <a:cubicBezTo>
                  <a:pt x="2124" y="40077"/>
                  <a:pt x="-142" y="30533"/>
                  <a:pt x="7" y="20580"/>
                </a:cubicBezTo>
                <a:cubicBezTo>
                  <a:pt x="193" y="10442"/>
                  <a:pt x="1381" y="-291"/>
                  <a:pt x="14825" y="6"/>
                </a:cubicBezTo>
                <a:cubicBezTo>
                  <a:pt x="28417" y="303"/>
                  <a:pt x="28602" y="11110"/>
                  <a:pt x="28342" y="213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74A70739-CC87-430C-98CE-C07149A7DE81}"/>
              </a:ext>
            </a:extLst>
          </p:cNvPr>
          <p:cNvSpPr/>
          <p:nvPr/>
        </p:nvSpPr>
        <p:spPr>
          <a:xfrm>
            <a:off x="6064104" y="2488429"/>
            <a:ext cx="46843" cy="64038"/>
          </a:xfrm>
          <a:custGeom>
            <a:avLst/>
            <a:gdLst>
              <a:gd name="connsiteX0" fmla="*/ 29231 w 29231"/>
              <a:gd name="connsiteY0" fmla="*/ 18681 h 39961"/>
              <a:gd name="connsiteX1" fmla="*/ 14228 w 29231"/>
              <a:gd name="connsiteY1" fmla="*/ 39961 h 39961"/>
              <a:gd name="connsiteX2" fmla="*/ 4 w 29231"/>
              <a:gd name="connsiteY2" fmla="*/ 20538 h 39961"/>
              <a:gd name="connsiteX3" fmla="*/ 14451 w 29231"/>
              <a:gd name="connsiteY3" fmla="*/ 1 h 39961"/>
              <a:gd name="connsiteX4" fmla="*/ 29231 w 29231"/>
              <a:gd name="connsiteY4" fmla="*/ 18681 h 3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1" h="39961">
                <a:moveTo>
                  <a:pt x="29231" y="18681"/>
                </a:moveTo>
                <a:cubicBezTo>
                  <a:pt x="28414" y="29377"/>
                  <a:pt x="27634" y="40035"/>
                  <a:pt x="14228" y="39961"/>
                </a:cubicBezTo>
                <a:cubicBezTo>
                  <a:pt x="1935" y="39924"/>
                  <a:pt x="-107" y="30676"/>
                  <a:pt x="4" y="20538"/>
                </a:cubicBezTo>
                <a:cubicBezTo>
                  <a:pt x="115" y="10325"/>
                  <a:pt x="858" y="112"/>
                  <a:pt x="14451" y="1"/>
                </a:cubicBezTo>
                <a:cubicBezTo>
                  <a:pt x="27189" y="-110"/>
                  <a:pt x="27968" y="10028"/>
                  <a:pt x="29231" y="186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29888A57-FCD1-4591-902B-34F294D71463}"/>
              </a:ext>
            </a:extLst>
          </p:cNvPr>
          <p:cNvSpPr/>
          <p:nvPr/>
        </p:nvSpPr>
        <p:spPr>
          <a:xfrm>
            <a:off x="4273714" y="2292155"/>
            <a:ext cx="177231" cy="178956"/>
          </a:xfrm>
          <a:custGeom>
            <a:avLst/>
            <a:gdLst>
              <a:gd name="connsiteX0" fmla="*/ 37 w 110595"/>
              <a:gd name="connsiteY0" fmla="*/ 55966 h 111672"/>
              <a:gd name="connsiteX1" fmla="*/ 54740 w 110595"/>
              <a:gd name="connsiteY1" fmla="*/ 0 h 111672"/>
              <a:gd name="connsiteX2" fmla="*/ 110595 w 110595"/>
              <a:gd name="connsiteY2" fmla="*/ 55372 h 111672"/>
              <a:gd name="connsiteX3" fmla="*/ 55446 w 110595"/>
              <a:gd name="connsiteY3" fmla="*/ 111672 h 111672"/>
              <a:gd name="connsiteX4" fmla="*/ 0 w 110595"/>
              <a:gd name="connsiteY4" fmla="*/ 56003 h 111672"/>
              <a:gd name="connsiteX5" fmla="*/ 54518 w 110595"/>
              <a:gd name="connsiteY5" fmla="*/ 29116 h 111672"/>
              <a:gd name="connsiteX6" fmla="*/ 28039 w 110595"/>
              <a:gd name="connsiteY6" fmla="*/ 55632 h 111672"/>
              <a:gd name="connsiteX7" fmla="*/ 55557 w 110595"/>
              <a:gd name="connsiteY7" fmla="*/ 83113 h 111672"/>
              <a:gd name="connsiteX8" fmla="*/ 81516 w 110595"/>
              <a:gd name="connsiteY8" fmla="*/ 56077 h 111672"/>
              <a:gd name="connsiteX9" fmla="*/ 54518 w 110595"/>
              <a:gd name="connsiteY9" fmla="*/ 29116 h 11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95" h="111672">
                <a:moveTo>
                  <a:pt x="37" y="55966"/>
                </a:moveTo>
                <a:cubicBezTo>
                  <a:pt x="-74" y="24399"/>
                  <a:pt x="23731" y="74"/>
                  <a:pt x="54740" y="0"/>
                </a:cubicBezTo>
                <a:cubicBezTo>
                  <a:pt x="85787" y="-74"/>
                  <a:pt x="110446" y="24362"/>
                  <a:pt x="110595" y="55372"/>
                </a:cubicBezTo>
                <a:cubicBezTo>
                  <a:pt x="110743" y="86307"/>
                  <a:pt x="86010" y="111561"/>
                  <a:pt x="55446" y="111672"/>
                </a:cubicBezTo>
                <a:cubicBezTo>
                  <a:pt x="24436" y="111783"/>
                  <a:pt x="112" y="87347"/>
                  <a:pt x="0" y="56003"/>
                </a:cubicBezTo>
                <a:close/>
                <a:moveTo>
                  <a:pt x="54518" y="29116"/>
                </a:moveTo>
                <a:cubicBezTo>
                  <a:pt x="39737" y="29376"/>
                  <a:pt x="27927" y="41223"/>
                  <a:pt x="28039" y="55632"/>
                </a:cubicBezTo>
                <a:cubicBezTo>
                  <a:pt x="28187" y="70524"/>
                  <a:pt x="41037" y="83373"/>
                  <a:pt x="55557" y="83113"/>
                </a:cubicBezTo>
                <a:cubicBezTo>
                  <a:pt x="70078" y="82854"/>
                  <a:pt x="81479" y="71007"/>
                  <a:pt x="81516" y="56077"/>
                </a:cubicBezTo>
                <a:cubicBezTo>
                  <a:pt x="81516" y="39997"/>
                  <a:pt x="70375" y="28856"/>
                  <a:pt x="54518" y="2911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12553701-9A3B-4E74-AE44-E7ECC4F47B77}"/>
              </a:ext>
            </a:extLst>
          </p:cNvPr>
          <p:cNvSpPr/>
          <p:nvPr/>
        </p:nvSpPr>
        <p:spPr>
          <a:xfrm>
            <a:off x="4624842" y="2367612"/>
            <a:ext cx="136821" cy="136350"/>
          </a:xfrm>
          <a:custGeom>
            <a:avLst/>
            <a:gdLst>
              <a:gd name="connsiteX0" fmla="*/ 85379 w 85379"/>
              <a:gd name="connsiteY0" fmla="*/ 42860 h 85085"/>
              <a:gd name="connsiteX1" fmla="*/ 42522 w 85379"/>
              <a:gd name="connsiteY1" fmla="*/ 85085 h 85085"/>
              <a:gd name="connsiteX2" fmla="*/ 0 w 85379"/>
              <a:gd name="connsiteY2" fmla="*/ 42563 h 85085"/>
              <a:gd name="connsiteX3" fmla="*/ 43488 w 85379"/>
              <a:gd name="connsiteY3" fmla="*/ 4 h 85085"/>
              <a:gd name="connsiteX4" fmla="*/ 85379 w 85379"/>
              <a:gd name="connsiteY4" fmla="*/ 42860 h 8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79" h="85085">
                <a:moveTo>
                  <a:pt x="85379" y="42860"/>
                </a:moveTo>
                <a:cubicBezTo>
                  <a:pt x="85230" y="65997"/>
                  <a:pt x="65733" y="85197"/>
                  <a:pt x="42522" y="85085"/>
                </a:cubicBezTo>
                <a:cubicBezTo>
                  <a:pt x="19200" y="84974"/>
                  <a:pt x="37" y="65811"/>
                  <a:pt x="0" y="42563"/>
                </a:cubicBezTo>
                <a:cubicBezTo>
                  <a:pt x="0" y="18275"/>
                  <a:pt x="18940" y="-294"/>
                  <a:pt x="43488" y="4"/>
                </a:cubicBezTo>
                <a:cubicBezTo>
                  <a:pt x="67070" y="301"/>
                  <a:pt x="85527" y="19203"/>
                  <a:pt x="85379" y="42860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729C7E70-4FD5-4FBE-B81A-52EEFD53CE52}"/>
              </a:ext>
            </a:extLst>
          </p:cNvPr>
          <p:cNvSpPr/>
          <p:nvPr/>
        </p:nvSpPr>
        <p:spPr>
          <a:xfrm>
            <a:off x="5881877" y="5650344"/>
            <a:ext cx="736957" cy="367272"/>
          </a:xfrm>
          <a:custGeom>
            <a:avLst/>
            <a:gdLst>
              <a:gd name="connsiteX0" fmla="*/ 228879 w 459874"/>
              <a:gd name="connsiteY0" fmla="*/ 229151 h 229184"/>
              <a:gd name="connsiteX1" fmla="*/ 117801 w 459874"/>
              <a:gd name="connsiteY1" fmla="*/ 229151 h 229184"/>
              <a:gd name="connsiteX2" fmla="*/ 2 w 459874"/>
              <a:gd name="connsiteY2" fmla="*/ 115883 h 229184"/>
              <a:gd name="connsiteX3" fmla="*/ 117059 w 459874"/>
              <a:gd name="connsiteY3" fmla="*/ 237 h 229184"/>
              <a:gd name="connsiteX4" fmla="*/ 344785 w 459874"/>
              <a:gd name="connsiteY4" fmla="*/ 237 h 229184"/>
              <a:gd name="connsiteX5" fmla="*/ 459873 w 459874"/>
              <a:gd name="connsiteY5" fmla="*/ 115103 h 229184"/>
              <a:gd name="connsiteX6" fmla="*/ 344116 w 459874"/>
              <a:gd name="connsiteY6" fmla="*/ 229077 h 229184"/>
              <a:gd name="connsiteX7" fmla="*/ 228842 w 459874"/>
              <a:gd name="connsiteY7" fmla="*/ 229077 h 229184"/>
              <a:gd name="connsiteX8" fmla="*/ 229882 w 459874"/>
              <a:gd name="connsiteY8" fmla="*/ 29093 h 229184"/>
              <a:gd name="connsiteX9" fmla="*/ 114719 w 459874"/>
              <a:gd name="connsiteY9" fmla="*/ 29130 h 229184"/>
              <a:gd name="connsiteX10" fmla="*/ 28969 w 459874"/>
              <a:gd name="connsiteY10" fmla="*/ 114323 h 229184"/>
              <a:gd name="connsiteX11" fmla="*/ 114014 w 459874"/>
              <a:gd name="connsiteY11" fmla="*/ 200110 h 229184"/>
              <a:gd name="connsiteX12" fmla="*/ 345750 w 459874"/>
              <a:gd name="connsiteY12" fmla="*/ 200110 h 229184"/>
              <a:gd name="connsiteX13" fmla="*/ 430869 w 459874"/>
              <a:gd name="connsiteY13" fmla="*/ 114360 h 229184"/>
              <a:gd name="connsiteX14" fmla="*/ 345045 w 459874"/>
              <a:gd name="connsiteY14" fmla="*/ 29093 h 229184"/>
              <a:gd name="connsiteX15" fmla="*/ 229882 w 459874"/>
              <a:gd name="connsiteY15" fmla="*/ 29093 h 2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9874" h="229184">
                <a:moveTo>
                  <a:pt x="228879" y="229151"/>
                </a:moveTo>
                <a:cubicBezTo>
                  <a:pt x="191853" y="229151"/>
                  <a:pt x="154827" y="229226"/>
                  <a:pt x="117801" y="229151"/>
                </a:cubicBezTo>
                <a:cubicBezTo>
                  <a:pt x="51734" y="229040"/>
                  <a:pt x="373" y="179610"/>
                  <a:pt x="2" y="115883"/>
                </a:cubicBezTo>
                <a:cubicBezTo>
                  <a:pt x="-370" y="51486"/>
                  <a:pt x="50917" y="497"/>
                  <a:pt x="117059" y="237"/>
                </a:cubicBezTo>
                <a:cubicBezTo>
                  <a:pt x="192967" y="-60"/>
                  <a:pt x="268876" y="-97"/>
                  <a:pt x="344785" y="237"/>
                </a:cubicBezTo>
                <a:cubicBezTo>
                  <a:pt x="408624" y="534"/>
                  <a:pt x="460133" y="52304"/>
                  <a:pt x="459873" y="115103"/>
                </a:cubicBezTo>
                <a:cubicBezTo>
                  <a:pt x="459613" y="178310"/>
                  <a:pt x="408401" y="228817"/>
                  <a:pt x="344116" y="229077"/>
                </a:cubicBezTo>
                <a:cubicBezTo>
                  <a:pt x="305679" y="229226"/>
                  <a:pt x="267279" y="229077"/>
                  <a:pt x="228842" y="229077"/>
                </a:cubicBezTo>
                <a:close/>
                <a:moveTo>
                  <a:pt x="229882" y="29093"/>
                </a:moveTo>
                <a:cubicBezTo>
                  <a:pt x="191482" y="29093"/>
                  <a:pt x="153082" y="28907"/>
                  <a:pt x="114719" y="29130"/>
                </a:cubicBezTo>
                <a:cubicBezTo>
                  <a:pt x="66589" y="29390"/>
                  <a:pt x="29080" y="66824"/>
                  <a:pt x="28969" y="114323"/>
                </a:cubicBezTo>
                <a:cubicBezTo>
                  <a:pt x="28858" y="162007"/>
                  <a:pt x="65772" y="199850"/>
                  <a:pt x="114014" y="200110"/>
                </a:cubicBezTo>
                <a:cubicBezTo>
                  <a:pt x="191259" y="200556"/>
                  <a:pt x="268505" y="200556"/>
                  <a:pt x="345750" y="200110"/>
                </a:cubicBezTo>
                <a:cubicBezTo>
                  <a:pt x="393954" y="199813"/>
                  <a:pt x="431018" y="161896"/>
                  <a:pt x="430869" y="114360"/>
                </a:cubicBezTo>
                <a:cubicBezTo>
                  <a:pt x="430720" y="67047"/>
                  <a:pt x="392878" y="29316"/>
                  <a:pt x="345045" y="29093"/>
                </a:cubicBezTo>
                <a:cubicBezTo>
                  <a:pt x="306645" y="28907"/>
                  <a:pt x="268245" y="29093"/>
                  <a:pt x="229882" y="290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6" name="Forma libre: forma 95">
            <a:extLst>
              <a:ext uri="{FF2B5EF4-FFF2-40B4-BE49-F238E27FC236}">
                <a16:creationId xmlns:a16="http://schemas.microsoft.com/office/drawing/2014/main" id="{3DAAD376-2F78-443C-A0E0-AFD6D254FDA2}"/>
              </a:ext>
            </a:extLst>
          </p:cNvPr>
          <p:cNvSpPr/>
          <p:nvPr/>
        </p:nvSpPr>
        <p:spPr>
          <a:xfrm>
            <a:off x="7689292" y="2243577"/>
            <a:ext cx="574428" cy="220438"/>
          </a:xfrm>
          <a:custGeom>
            <a:avLst/>
            <a:gdLst>
              <a:gd name="connsiteX0" fmla="*/ 179190 w 358453"/>
              <a:gd name="connsiteY0" fmla="*/ 137381 h 137557"/>
              <a:gd name="connsiteX1" fmla="*/ 66739 w 358453"/>
              <a:gd name="connsiteY1" fmla="*/ 137232 h 137557"/>
              <a:gd name="connsiteX2" fmla="*/ 1006 w 358453"/>
              <a:gd name="connsiteY2" fmla="*/ 80152 h 137557"/>
              <a:gd name="connsiteX3" fmla="*/ 42228 w 358453"/>
              <a:gd name="connsiteY3" fmla="*/ 6026 h 137557"/>
              <a:gd name="connsiteX4" fmla="*/ 74835 w 358453"/>
              <a:gd name="connsiteY4" fmla="*/ 233 h 137557"/>
              <a:gd name="connsiteX5" fmla="*/ 284438 w 358453"/>
              <a:gd name="connsiteY5" fmla="*/ 344 h 137557"/>
              <a:gd name="connsiteX6" fmla="*/ 349317 w 358453"/>
              <a:gd name="connsiteY6" fmla="*/ 102100 h 137557"/>
              <a:gd name="connsiteX7" fmla="*/ 288820 w 358453"/>
              <a:gd name="connsiteY7" fmla="*/ 137418 h 137557"/>
              <a:gd name="connsiteX8" fmla="*/ 286034 w 358453"/>
              <a:gd name="connsiteY8" fmla="*/ 137418 h 137557"/>
              <a:gd name="connsiteX9" fmla="*/ 179153 w 358453"/>
              <a:gd name="connsiteY9" fmla="*/ 137418 h 137557"/>
              <a:gd name="connsiteX10" fmla="*/ 179153 w 358453"/>
              <a:gd name="connsiteY10" fmla="*/ 137418 h 137557"/>
              <a:gd name="connsiteX11" fmla="*/ 177556 w 358453"/>
              <a:gd name="connsiteY11" fmla="*/ 108488 h 137557"/>
              <a:gd name="connsiteX12" fmla="*/ 284401 w 358453"/>
              <a:gd name="connsiteY12" fmla="*/ 108488 h 137557"/>
              <a:gd name="connsiteX13" fmla="*/ 304826 w 358453"/>
              <a:gd name="connsiteY13" fmla="*/ 105554 h 137557"/>
              <a:gd name="connsiteX14" fmla="*/ 328148 w 358453"/>
              <a:gd name="connsiteY14" fmla="*/ 60061 h 137557"/>
              <a:gd name="connsiteX15" fmla="*/ 287371 w 358453"/>
              <a:gd name="connsiteY15" fmla="*/ 29311 h 137557"/>
              <a:gd name="connsiteX16" fmla="*/ 72272 w 358453"/>
              <a:gd name="connsiteY16" fmla="*/ 29274 h 137557"/>
              <a:gd name="connsiteX17" fmla="*/ 29119 w 358453"/>
              <a:gd name="connsiteY17" fmla="*/ 69643 h 137557"/>
              <a:gd name="connsiteX18" fmla="*/ 72086 w 358453"/>
              <a:gd name="connsiteY18" fmla="*/ 108451 h 137557"/>
              <a:gd name="connsiteX19" fmla="*/ 177556 w 358453"/>
              <a:gd name="connsiteY19" fmla="*/ 108525 h 1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8453" h="137557">
                <a:moveTo>
                  <a:pt x="179190" y="137381"/>
                </a:moveTo>
                <a:cubicBezTo>
                  <a:pt x="141719" y="137381"/>
                  <a:pt x="104210" y="137864"/>
                  <a:pt x="66739" y="137232"/>
                </a:cubicBezTo>
                <a:cubicBezTo>
                  <a:pt x="33798" y="136675"/>
                  <a:pt x="6725" y="112536"/>
                  <a:pt x="1006" y="80152"/>
                </a:cubicBezTo>
                <a:cubicBezTo>
                  <a:pt x="-4454" y="49291"/>
                  <a:pt x="12741" y="18244"/>
                  <a:pt x="42228" y="6026"/>
                </a:cubicBezTo>
                <a:cubicBezTo>
                  <a:pt x="52627" y="1718"/>
                  <a:pt x="63656" y="233"/>
                  <a:pt x="74835" y="233"/>
                </a:cubicBezTo>
                <a:cubicBezTo>
                  <a:pt x="144690" y="121"/>
                  <a:pt x="214582" y="-287"/>
                  <a:pt x="284438" y="344"/>
                </a:cubicBezTo>
                <a:cubicBezTo>
                  <a:pt x="341852" y="864"/>
                  <a:pt x="375795" y="54453"/>
                  <a:pt x="349317" y="102100"/>
                </a:cubicBezTo>
                <a:cubicBezTo>
                  <a:pt x="336318" y="125497"/>
                  <a:pt x="315336" y="136564"/>
                  <a:pt x="288820" y="137418"/>
                </a:cubicBezTo>
                <a:cubicBezTo>
                  <a:pt x="287891" y="137418"/>
                  <a:pt x="286963" y="137418"/>
                  <a:pt x="286034" y="137418"/>
                </a:cubicBezTo>
                <a:cubicBezTo>
                  <a:pt x="250420" y="137418"/>
                  <a:pt x="214768" y="137418"/>
                  <a:pt x="179153" y="137418"/>
                </a:cubicBezTo>
                <a:lnTo>
                  <a:pt x="179153" y="137418"/>
                </a:lnTo>
                <a:close/>
                <a:moveTo>
                  <a:pt x="177556" y="108488"/>
                </a:moveTo>
                <a:cubicBezTo>
                  <a:pt x="213171" y="108488"/>
                  <a:pt x="248786" y="108488"/>
                  <a:pt x="284401" y="108488"/>
                </a:cubicBezTo>
                <a:cubicBezTo>
                  <a:pt x="291308" y="108488"/>
                  <a:pt x="298216" y="108488"/>
                  <a:pt x="304826" y="105554"/>
                </a:cubicBezTo>
                <a:cubicBezTo>
                  <a:pt x="322875" y="97496"/>
                  <a:pt x="332196" y="79558"/>
                  <a:pt x="328148" y="60061"/>
                </a:cubicBezTo>
                <a:cubicBezTo>
                  <a:pt x="324323" y="41715"/>
                  <a:pt x="308465" y="29349"/>
                  <a:pt x="287371" y="29311"/>
                </a:cubicBezTo>
                <a:cubicBezTo>
                  <a:pt x="215659" y="29126"/>
                  <a:pt x="143947" y="29163"/>
                  <a:pt x="72272" y="29274"/>
                </a:cubicBezTo>
                <a:cubicBezTo>
                  <a:pt x="46387" y="29311"/>
                  <a:pt x="28859" y="45949"/>
                  <a:pt x="29119" y="69643"/>
                </a:cubicBezTo>
                <a:cubicBezTo>
                  <a:pt x="29379" y="92928"/>
                  <a:pt x="46165" y="108302"/>
                  <a:pt x="72086" y="108451"/>
                </a:cubicBezTo>
                <a:cubicBezTo>
                  <a:pt x="107255" y="108674"/>
                  <a:pt x="142388" y="108488"/>
                  <a:pt x="177556" y="1085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65E145C5-5F24-4156-AE6A-8DDCFC84FC57}"/>
              </a:ext>
            </a:extLst>
          </p:cNvPr>
          <p:cNvSpPr/>
          <p:nvPr/>
        </p:nvSpPr>
        <p:spPr>
          <a:xfrm>
            <a:off x="7573478" y="2204307"/>
            <a:ext cx="96356" cy="268472"/>
          </a:xfrm>
          <a:custGeom>
            <a:avLst/>
            <a:gdLst>
              <a:gd name="connsiteX0" fmla="*/ 60129 w 60128"/>
              <a:gd name="connsiteY0" fmla="*/ 17236 h 167531"/>
              <a:gd name="connsiteX1" fmla="*/ 39258 w 60128"/>
              <a:gd name="connsiteY1" fmla="*/ 114907 h 167531"/>
              <a:gd name="connsiteX2" fmla="*/ 28006 w 60128"/>
              <a:gd name="connsiteY2" fmla="*/ 154941 h 167531"/>
              <a:gd name="connsiteX3" fmla="*/ 9437 w 60128"/>
              <a:gd name="connsiteY3" fmla="*/ 166676 h 167531"/>
              <a:gd name="connsiteX4" fmla="*/ 970 w 60128"/>
              <a:gd name="connsiteY4" fmla="*/ 147402 h 167531"/>
              <a:gd name="connsiteX5" fmla="*/ 31756 w 60128"/>
              <a:gd name="connsiteY5" fmla="*/ 13819 h 167531"/>
              <a:gd name="connsiteX6" fmla="*/ 47911 w 60128"/>
              <a:gd name="connsiteY6" fmla="*/ 152 h 167531"/>
              <a:gd name="connsiteX7" fmla="*/ 60092 w 60128"/>
              <a:gd name="connsiteY7" fmla="*/ 17236 h 16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28" h="167531">
                <a:moveTo>
                  <a:pt x="60129" y="17236"/>
                </a:moveTo>
                <a:cubicBezTo>
                  <a:pt x="54930" y="50288"/>
                  <a:pt x="47614" y="82746"/>
                  <a:pt x="39258" y="114907"/>
                </a:cubicBezTo>
                <a:cubicBezTo>
                  <a:pt x="35767" y="128313"/>
                  <a:pt x="31979" y="141646"/>
                  <a:pt x="28006" y="154941"/>
                </a:cubicBezTo>
                <a:cubicBezTo>
                  <a:pt x="25294" y="164039"/>
                  <a:pt x="19427" y="169796"/>
                  <a:pt x="9437" y="166676"/>
                </a:cubicBezTo>
                <a:cubicBezTo>
                  <a:pt x="78" y="163742"/>
                  <a:pt x="-1333" y="155758"/>
                  <a:pt x="970" y="147402"/>
                </a:cubicBezTo>
                <a:cubicBezTo>
                  <a:pt x="13113" y="103320"/>
                  <a:pt x="24403" y="59015"/>
                  <a:pt x="31756" y="13819"/>
                </a:cubicBezTo>
                <a:cubicBezTo>
                  <a:pt x="33168" y="5240"/>
                  <a:pt x="38404" y="-1073"/>
                  <a:pt x="47911" y="152"/>
                </a:cubicBezTo>
                <a:cubicBezTo>
                  <a:pt x="57381" y="1378"/>
                  <a:pt x="60426" y="8508"/>
                  <a:pt x="60092" y="172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81AE20FE-FED5-4209-A681-E79B0E863833}"/>
              </a:ext>
            </a:extLst>
          </p:cNvPr>
          <p:cNvSpPr/>
          <p:nvPr/>
        </p:nvSpPr>
        <p:spPr>
          <a:xfrm>
            <a:off x="7690782" y="2020655"/>
            <a:ext cx="571187" cy="46300"/>
          </a:xfrm>
          <a:custGeom>
            <a:avLst/>
            <a:gdLst>
              <a:gd name="connsiteX0" fmla="*/ 177964 w 356431"/>
              <a:gd name="connsiteY0" fmla="*/ 0 h 28892"/>
              <a:gd name="connsiteX1" fmla="*/ 332010 w 356431"/>
              <a:gd name="connsiteY1" fmla="*/ 0 h 28892"/>
              <a:gd name="connsiteX2" fmla="*/ 345788 w 356431"/>
              <a:gd name="connsiteY2" fmla="*/ 928 h 28892"/>
              <a:gd name="connsiteX3" fmla="*/ 356409 w 356431"/>
              <a:gd name="connsiteY3" fmla="*/ 13778 h 28892"/>
              <a:gd name="connsiteX4" fmla="*/ 346753 w 356431"/>
              <a:gd name="connsiteY4" fmla="*/ 27259 h 28892"/>
              <a:gd name="connsiteX5" fmla="*/ 331676 w 356431"/>
              <a:gd name="connsiteY5" fmla="*/ 28819 h 28892"/>
              <a:gd name="connsiteX6" fmla="*/ 24959 w 356431"/>
              <a:gd name="connsiteY6" fmla="*/ 28893 h 28892"/>
              <a:gd name="connsiteX7" fmla="*/ 22173 w 356431"/>
              <a:gd name="connsiteY7" fmla="*/ 28893 h 28892"/>
              <a:gd name="connsiteX8" fmla="*/ 2 w 356431"/>
              <a:gd name="connsiteY8" fmla="*/ 14335 h 28892"/>
              <a:gd name="connsiteX9" fmla="*/ 22508 w 356431"/>
              <a:gd name="connsiteY9" fmla="*/ 37 h 28892"/>
              <a:gd name="connsiteX10" fmla="*/ 177964 w 356431"/>
              <a:gd name="connsiteY10" fmla="*/ 37 h 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431" h="28891">
                <a:moveTo>
                  <a:pt x="177964" y="0"/>
                </a:moveTo>
                <a:cubicBezTo>
                  <a:pt x="229325" y="0"/>
                  <a:pt x="280686" y="0"/>
                  <a:pt x="332010" y="0"/>
                </a:cubicBezTo>
                <a:cubicBezTo>
                  <a:pt x="336615" y="0"/>
                  <a:pt x="341331" y="0"/>
                  <a:pt x="345788" y="928"/>
                </a:cubicBezTo>
                <a:cubicBezTo>
                  <a:pt x="352324" y="2377"/>
                  <a:pt x="356112" y="6945"/>
                  <a:pt x="356409" y="13778"/>
                </a:cubicBezTo>
                <a:cubicBezTo>
                  <a:pt x="356743" y="20685"/>
                  <a:pt x="353252" y="25550"/>
                  <a:pt x="346753" y="27259"/>
                </a:cubicBezTo>
                <a:cubicBezTo>
                  <a:pt x="341926" y="28521"/>
                  <a:pt x="336726" y="28819"/>
                  <a:pt x="331676" y="28819"/>
                </a:cubicBezTo>
                <a:cubicBezTo>
                  <a:pt x="229437" y="28893"/>
                  <a:pt x="127197" y="28893"/>
                  <a:pt x="24959" y="28893"/>
                </a:cubicBezTo>
                <a:cubicBezTo>
                  <a:pt x="24030" y="28893"/>
                  <a:pt x="23102" y="28893"/>
                  <a:pt x="22173" y="28893"/>
                </a:cubicBezTo>
                <a:cubicBezTo>
                  <a:pt x="11663" y="28633"/>
                  <a:pt x="-183" y="28521"/>
                  <a:pt x="2" y="14335"/>
                </a:cubicBezTo>
                <a:cubicBezTo>
                  <a:pt x="188" y="334"/>
                  <a:pt x="11961" y="37"/>
                  <a:pt x="22508" y="37"/>
                </a:cubicBezTo>
                <a:cubicBezTo>
                  <a:pt x="74314" y="0"/>
                  <a:pt x="126121" y="37"/>
                  <a:pt x="177964" y="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7CD9F996-33B5-4670-A732-97D1C81AE126}"/>
              </a:ext>
            </a:extLst>
          </p:cNvPr>
          <p:cNvSpPr/>
          <p:nvPr/>
        </p:nvSpPr>
        <p:spPr>
          <a:xfrm>
            <a:off x="8138843" y="1847051"/>
            <a:ext cx="56022" cy="46186"/>
          </a:xfrm>
          <a:custGeom>
            <a:avLst/>
            <a:gdLst>
              <a:gd name="connsiteX0" fmla="*/ 16723 w 34959"/>
              <a:gd name="connsiteY0" fmla="*/ 28822 h 28821"/>
              <a:gd name="connsiteX1" fmla="*/ 11 w 34959"/>
              <a:gd name="connsiteY1" fmla="*/ 14041 h 28821"/>
              <a:gd name="connsiteX2" fmla="*/ 18431 w 34959"/>
              <a:gd name="connsiteY2" fmla="*/ 3 h 28821"/>
              <a:gd name="connsiteX3" fmla="*/ 34957 w 34959"/>
              <a:gd name="connsiteY3" fmla="*/ 14487 h 28821"/>
              <a:gd name="connsiteX4" fmla="*/ 16723 w 34959"/>
              <a:gd name="connsiteY4" fmla="*/ 28785 h 2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9" h="28821">
                <a:moveTo>
                  <a:pt x="16723" y="28822"/>
                </a:moveTo>
                <a:cubicBezTo>
                  <a:pt x="7141" y="28079"/>
                  <a:pt x="-323" y="24700"/>
                  <a:pt x="11" y="14041"/>
                </a:cubicBezTo>
                <a:cubicBezTo>
                  <a:pt x="382" y="2603"/>
                  <a:pt x="8664" y="-108"/>
                  <a:pt x="18431" y="3"/>
                </a:cubicBezTo>
                <a:cubicBezTo>
                  <a:pt x="28050" y="115"/>
                  <a:pt x="35105" y="4088"/>
                  <a:pt x="34957" y="14487"/>
                </a:cubicBezTo>
                <a:cubicBezTo>
                  <a:pt x="34808" y="26148"/>
                  <a:pt x="25747" y="27968"/>
                  <a:pt x="16723" y="287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0" name="Forma libre: forma 99">
            <a:extLst>
              <a:ext uri="{FF2B5EF4-FFF2-40B4-BE49-F238E27FC236}">
                <a16:creationId xmlns:a16="http://schemas.microsoft.com/office/drawing/2014/main" id="{43F03CEF-22EB-482E-9D5B-9215520AD0F2}"/>
              </a:ext>
            </a:extLst>
          </p:cNvPr>
          <p:cNvSpPr/>
          <p:nvPr/>
        </p:nvSpPr>
        <p:spPr>
          <a:xfrm>
            <a:off x="8047200" y="1777450"/>
            <a:ext cx="56250" cy="45441"/>
          </a:xfrm>
          <a:custGeom>
            <a:avLst/>
            <a:gdLst>
              <a:gd name="connsiteX0" fmla="*/ 16755 w 35101"/>
              <a:gd name="connsiteY0" fmla="*/ 28320 h 28356"/>
              <a:gd name="connsiteX1" fmla="*/ 6 w 35101"/>
              <a:gd name="connsiteY1" fmla="*/ 14282 h 28356"/>
              <a:gd name="connsiteX2" fmla="*/ 18278 w 35101"/>
              <a:gd name="connsiteY2" fmla="*/ 21 h 28356"/>
              <a:gd name="connsiteX3" fmla="*/ 35101 w 35101"/>
              <a:gd name="connsiteY3" fmla="*/ 14356 h 28356"/>
              <a:gd name="connsiteX4" fmla="*/ 16755 w 35101"/>
              <a:gd name="connsiteY4" fmla="*/ 28357 h 2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01" h="28356">
                <a:moveTo>
                  <a:pt x="16755" y="28320"/>
                </a:moveTo>
                <a:cubicBezTo>
                  <a:pt x="7471" y="28060"/>
                  <a:pt x="-253" y="24792"/>
                  <a:pt x="6" y="14282"/>
                </a:cubicBezTo>
                <a:cubicBezTo>
                  <a:pt x="304" y="3289"/>
                  <a:pt x="8362" y="-313"/>
                  <a:pt x="18278" y="21"/>
                </a:cubicBezTo>
                <a:cubicBezTo>
                  <a:pt x="27525" y="318"/>
                  <a:pt x="35138" y="3883"/>
                  <a:pt x="35101" y="14356"/>
                </a:cubicBezTo>
                <a:cubicBezTo>
                  <a:pt x="35064" y="26017"/>
                  <a:pt x="26411" y="28171"/>
                  <a:pt x="16755" y="283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0F5C94D5-3FAC-45C6-B6EC-A504A023494A}"/>
              </a:ext>
            </a:extLst>
          </p:cNvPr>
          <p:cNvSpPr/>
          <p:nvPr/>
        </p:nvSpPr>
        <p:spPr>
          <a:xfrm>
            <a:off x="7806179" y="1777365"/>
            <a:ext cx="56006" cy="45356"/>
          </a:xfrm>
          <a:custGeom>
            <a:avLst/>
            <a:gdLst>
              <a:gd name="connsiteX0" fmla="*/ 19201 w 34949"/>
              <a:gd name="connsiteY0" fmla="*/ 28299 h 28303"/>
              <a:gd name="connsiteX1" fmla="*/ 1 w 34949"/>
              <a:gd name="connsiteY1" fmla="*/ 13927 h 28303"/>
              <a:gd name="connsiteX2" fmla="*/ 16936 w 34949"/>
              <a:gd name="connsiteY2" fmla="*/ 0 h 28303"/>
              <a:gd name="connsiteX3" fmla="*/ 34948 w 34949"/>
              <a:gd name="connsiteY3" fmla="*/ 14298 h 28303"/>
              <a:gd name="connsiteX4" fmla="*/ 19201 w 34949"/>
              <a:gd name="connsiteY4" fmla="*/ 28262 h 2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9" h="28303">
                <a:moveTo>
                  <a:pt x="19201" y="28299"/>
                </a:moveTo>
                <a:cubicBezTo>
                  <a:pt x="7986" y="28448"/>
                  <a:pt x="113" y="25217"/>
                  <a:pt x="1" y="13927"/>
                </a:cubicBezTo>
                <a:cubicBezTo>
                  <a:pt x="-110" y="3194"/>
                  <a:pt x="7800" y="38"/>
                  <a:pt x="16936" y="0"/>
                </a:cubicBezTo>
                <a:cubicBezTo>
                  <a:pt x="26517" y="-37"/>
                  <a:pt x="35096" y="2749"/>
                  <a:pt x="34948" y="14298"/>
                </a:cubicBezTo>
                <a:cubicBezTo>
                  <a:pt x="34836" y="24771"/>
                  <a:pt x="27297" y="28039"/>
                  <a:pt x="19201" y="282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B86BA88E-A96D-4C88-BD19-813147F21DA7}"/>
              </a:ext>
            </a:extLst>
          </p:cNvPr>
          <p:cNvSpPr/>
          <p:nvPr/>
        </p:nvSpPr>
        <p:spPr>
          <a:xfrm>
            <a:off x="7912769" y="1838184"/>
            <a:ext cx="55418" cy="46007"/>
          </a:xfrm>
          <a:custGeom>
            <a:avLst/>
            <a:gdLst>
              <a:gd name="connsiteX0" fmla="*/ 17009 w 34582"/>
              <a:gd name="connsiteY0" fmla="*/ 28710 h 28709"/>
              <a:gd name="connsiteX1" fmla="*/ 0 w 34582"/>
              <a:gd name="connsiteY1" fmla="*/ 14672 h 28709"/>
              <a:gd name="connsiteX2" fmla="*/ 17603 w 34582"/>
              <a:gd name="connsiteY2" fmla="*/ 2 h 28709"/>
              <a:gd name="connsiteX3" fmla="*/ 34575 w 34582"/>
              <a:gd name="connsiteY3" fmla="*/ 13817 h 28709"/>
              <a:gd name="connsiteX4" fmla="*/ 17009 w 34582"/>
              <a:gd name="connsiteY4" fmla="*/ 28672 h 2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2" h="28709">
                <a:moveTo>
                  <a:pt x="17009" y="28710"/>
                </a:moveTo>
                <a:cubicBezTo>
                  <a:pt x="8096" y="27893"/>
                  <a:pt x="0" y="25367"/>
                  <a:pt x="0" y="14672"/>
                </a:cubicBezTo>
                <a:cubicBezTo>
                  <a:pt x="0" y="3642"/>
                  <a:pt x="7576" y="-109"/>
                  <a:pt x="17603" y="2"/>
                </a:cubicBezTo>
                <a:cubicBezTo>
                  <a:pt x="26925" y="114"/>
                  <a:pt x="34315" y="3308"/>
                  <a:pt x="34575" y="13817"/>
                </a:cubicBezTo>
                <a:cubicBezTo>
                  <a:pt x="34872" y="25404"/>
                  <a:pt x="26553" y="28004"/>
                  <a:pt x="17009" y="286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4" name="Forma libre: forma 133">
            <a:extLst>
              <a:ext uri="{FF2B5EF4-FFF2-40B4-BE49-F238E27FC236}">
                <a16:creationId xmlns:a16="http://schemas.microsoft.com/office/drawing/2014/main" id="{2A60FC03-479D-496A-AF2D-F58AF3ACFD94}"/>
              </a:ext>
            </a:extLst>
          </p:cNvPr>
          <p:cNvSpPr/>
          <p:nvPr/>
        </p:nvSpPr>
        <p:spPr>
          <a:xfrm>
            <a:off x="7783142" y="3579491"/>
            <a:ext cx="514776" cy="156944"/>
          </a:xfrm>
          <a:custGeom>
            <a:avLst/>
            <a:gdLst>
              <a:gd name="connsiteX0" fmla="*/ 161218 w 321229"/>
              <a:gd name="connsiteY0" fmla="*/ 97817 h 97936"/>
              <a:gd name="connsiteX1" fmla="*/ 54299 w 321229"/>
              <a:gd name="connsiteY1" fmla="*/ 97705 h 97936"/>
              <a:gd name="connsiteX2" fmla="*/ 42 w 321229"/>
              <a:gd name="connsiteY2" fmla="*/ 51729 h 97936"/>
              <a:gd name="connsiteX3" fmla="*/ 48989 w 321229"/>
              <a:gd name="connsiteY3" fmla="*/ 665 h 97936"/>
              <a:gd name="connsiteX4" fmla="*/ 272518 w 321229"/>
              <a:gd name="connsiteY4" fmla="*/ 814 h 97936"/>
              <a:gd name="connsiteX5" fmla="*/ 321205 w 321229"/>
              <a:gd name="connsiteY5" fmla="*/ 50578 h 97936"/>
              <a:gd name="connsiteX6" fmla="*/ 269510 w 321229"/>
              <a:gd name="connsiteY6" fmla="*/ 97705 h 97936"/>
              <a:gd name="connsiteX7" fmla="*/ 161218 w 321229"/>
              <a:gd name="connsiteY7" fmla="*/ 97817 h 97936"/>
              <a:gd name="connsiteX8" fmla="*/ 161960 w 321229"/>
              <a:gd name="connsiteY8" fmla="*/ 69221 h 97936"/>
              <a:gd name="connsiteX9" fmla="*/ 188328 w 321229"/>
              <a:gd name="connsiteY9" fmla="*/ 69221 h 97936"/>
              <a:gd name="connsiteX10" fmla="*/ 271590 w 321229"/>
              <a:gd name="connsiteY10" fmla="*/ 68961 h 97936"/>
              <a:gd name="connsiteX11" fmla="*/ 292127 w 321229"/>
              <a:gd name="connsiteY11" fmla="*/ 49241 h 97936"/>
              <a:gd name="connsiteX12" fmla="*/ 271738 w 321229"/>
              <a:gd name="connsiteY12" fmla="*/ 29410 h 97936"/>
              <a:gd name="connsiteX13" fmla="*/ 264794 w 321229"/>
              <a:gd name="connsiteY13" fmla="*/ 29261 h 97936"/>
              <a:gd name="connsiteX14" fmla="*/ 55190 w 321229"/>
              <a:gd name="connsiteY14" fmla="*/ 29373 h 97936"/>
              <a:gd name="connsiteX15" fmla="*/ 29009 w 321229"/>
              <a:gd name="connsiteY15" fmla="*/ 49093 h 97936"/>
              <a:gd name="connsiteX16" fmla="*/ 55005 w 321229"/>
              <a:gd name="connsiteY16" fmla="*/ 69147 h 97936"/>
              <a:gd name="connsiteX17" fmla="*/ 161886 w 321229"/>
              <a:gd name="connsiteY17" fmla="*/ 69221 h 9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229" h="97936">
                <a:moveTo>
                  <a:pt x="161218" y="97817"/>
                </a:moveTo>
                <a:cubicBezTo>
                  <a:pt x="125566" y="97817"/>
                  <a:pt x="89951" y="98151"/>
                  <a:pt x="54299" y="97705"/>
                </a:cubicBezTo>
                <a:cubicBezTo>
                  <a:pt x="22807" y="97297"/>
                  <a:pt x="1082" y="78468"/>
                  <a:pt x="42" y="51729"/>
                </a:cubicBezTo>
                <a:cubicBezTo>
                  <a:pt x="-1036" y="23616"/>
                  <a:pt x="18907" y="1037"/>
                  <a:pt x="48989" y="665"/>
                </a:cubicBezTo>
                <a:cubicBezTo>
                  <a:pt x="123486" y="-263"/>
                  <a:pt x="198021" y="-226"/>
                  <a:pt x="272518" y="814"/>
                </a:cubicBezTo>
                <a:cubicBezTo>
                  <a:pt x="302079" y="1222"/>
                  <a:pt x="322022" y="23468"/>
                  <a:pt x="321205" y="50578"/>
                </a:cubicBezTo>
                <a:cubicBezTo>
                  <a:pt x="320388" y="77428"/>
                  <a:pt x="299071" y="97334"/>
                  <a:pt x="269510" y="97705"/>
                </a:cubicBezTo>
                <a:cubicBezTo>
                  <a:pt x="233412" y="98151"/>
                  <a:pt x="197315" y="97817"/>
                  <a:pt x="161218" y="97817"/>
                </a:cubicBezTo>
                <a:close/>
                <a:moveTo>
                  <a:pt x="161960" y="69221"/>
                </a:moveTo>
                <a:cubicBezTo>
                  <a:pt x="170762" y="69221"/>
                  <a:pt x="179526" y="69221"/>
                  <a:pt x="188328" y="69221"/>
                </a:cubicBezTo>
                <a:cubicBezTo>
                  <a:pt x="216069" y="69221"/>
                  <a:pt x="243848" y="69481"/>
                  <a:pt x="271590" y="68961"/>
                </a:cubicBezTo>
                <a:cubicBezTo>
                  <a:pt x="284365" y="68738"/>
                  <a:pt x="292089" y="60531"/>
                  <a:pt x="292127" y="49241"/>
                </a:cubicBezTo>
                <a:cubicBezTo>
                  <a:pt x="292201" y="37766"/>
                  <a:pt x="284662" y="30412"/>
                  <a:pt x="271738" y="29410"/>
                </a:cubicBezTo>
                <a:cubicBezTo>
                  <a:pt x="269436" y="29224"/>
                  <a:pt x="267096" y="29261"/>
                  <a:pt x="264794" y="29261"/>
                </a:cubicBezTo>
                <a:cubicBezTo>
                  <a:pt x="194938" y="29261"/>
                  <a:pt x="125083" y="29261"/>
                  <a:pt x="55190" y="29373"/>
                </a:cubicBezTo>
                <a:cubicBezTo>
                  <a:pt x="37699" y="29373"/>
                  <a:pt x="29046" y="36094"/>
                  <a:pt x="29009" y="49093"/>
                </a:cubicBezTo>
                <a:cubicBezTo>
                  <a:pt x="28972" y="61979"/>
                  <a:pt x="37921" y="69109"/>
                  <a:pt x="55005" y="69147"/>
                </a:cubicBezTo>
                <a:cubicBezTo>
                  <a:pt x="90620" y="69295"/>
                  <a:pt x="126271" y="69184"/>
                  <a:pt x="161886" y="69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5" name="Forma libre: forma 134">
            <a:extLst>
              <a:ext uri="{FF2B5EF4-FFF2-40B4-BE49-F238E27FC236}">
                <a16:creationId xmlns:a16="http://schemas.microsoft.com/office/drawing/2014/main" id="{C2C45E30-DF9A-45A2-B459-B811F51C0B4B}"/>
              </a:ext>
            </a:extLst>
          </p:cNvPr>
          <p:cNvSpPr/>
          <p:nvPr/>
        </p:nvSpPr>
        <p:spPr>
          <a:xfrm>
            <a:off x="7846534" y="3770524"/>
            <a:ext cx="388084" cy="45779"/>
          </a:xfrm>
          <a:custGeom>
            <a:avLst/>
            <a:gdLst>
              <a:gd name="connsiteX0" fmla="*/ 122552 w 242171"/>
              <a:gd name="connsiteY0" fmla="*/ 37 h 28567"/>
              <a:gd name="connsiteX1" fmla="*/ 222451 w 242171"/>
              <a:gd name="connsiteY1" fmla="*/ 0 h 28567"/>
              <a:gd name="connsiteX2" fmla="*/ 242171 w 242171"/>
              <a:gd name="connsiteY2" fmla="*/ 13815 h 28567"/>
              <a:gd name="connsiteX3" fmla="*/ 222451 w 242171"/>
              <a:gd name="connsiteY3" fmla="*/ 28447 h 28567"/>
              <a:gd name="connsiteX4" fmla="*/ 19867 w 242171"/>
              <a:gd name="connsiteY4" fmla="*/ 28521 h 28567"/>
              <a:gd name="connsiteX5" fmla="*/ 15708 w 242171"/>
              <a:gd name="connsiteY5" fmla="*/ 28187 h 28567"/>
              <a:gd name="connsiteX6" fmla="*/ 73 w 242171"/>
              <a:gd name="connsiteY6" fmla="*/ 12441 h 28567"/>
              <a:gd name="connsiteX7" fmla="*/ 17082 w 242171"/>
              <a:gd name="connsiteY7" fmla="*/ 74 h 28567"/>
              <a:gd name="connsiteX8" fmla="*/ 122552 w 242171"/>
              <a:gd name="connsiteY8" fmla="*/ 74 h 28567"/>
              <a:gd name="connsiteX9" fmla="*/ 122552 w 242171"/>
              <a:gd name="connsiteY9" fmla="*/ 0 h 2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171" h="28567">
                <a:moveTo>
                  <a:pt x="122552" y="37"/>
                </a:moveTo>
                <a:cubicBezTo>
                  <a:pt x="155864" y="37"/>
                  <a:pt x="189176" y="111"/>
                  <a:pt x="222451" y="0"/>
                </a:cubicBezTo>
                <a:cubicBezTo>
                  <a:pt x="232478" y="0"/>
                  <a:pt x="242245" y="1300"/>
                  <a:pt x="242171" y="13815"/>
                </a:cubicBezTo>
                <a:cubicBezTo>
                  <a:pt x="242097" y="25922"/>
                  <a:pt x="232256" y="28447"/>
                  <a:pt x="222451" y="28447"/>
                </a:cubicBezTo>
                <a:cubicBezTo>
                  <a:pt x="154935" y="28633"/>
                  <a:pt x="87383" y="28559"/>
                  <a:pt x="19867" y="28521"/>
                </a:cubicBezTo>
                <a:cubicBezTo>
                  <a:pt x="18493" y="28521"/>
                  <a:pt x="17082" y="28373"/>
                  <a:pt x="15708" y="28187"/>
                </a:cubicBezTo>
                <a:cubicBezTo>
                  <a:pt x="6572" y="26813"/>
                  <a:pt x="-818" y="22877"/>
                  <a:pt x="73" y="12441"/>
                </a:cubicBezTo>
                <a:cubicBezTo>
                  <a:pt x="890" y="2748"/>
                  <a:pt x="8280" y="37"/>
                  <a:pt x="17082" y="74"/>
                </a:cubicBezTo>
                <a:cubicBezTo>
                  <a:pt x="52251" y="148"/>
                  <a:pt x="87383" y="74"/>
                  <a:pt x="122552" y="74"/>
                </a:cubicBezTo>
                <a:lnTo>
                  <a:pt x="12255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6" name="Forma libre: forma 135">
            <a:extLst>
              <a:ext uri="{FF2B5EF4-FFF2-40B4-BE49-F238E27FC236}">
                <a16:creationId xmlns:a16="http://schemas.microsoft.com/office/drawing/2014/main" id="{09079779-EAED-4386-8307-84A8334F3C63}"/>
              </a:ext>
            </a:extLst>
          </p:cNvPr>
          <p:cNvSpPr/>
          <p:nvPr/>
        </p:nvSpPr>
        <p:spPr>
          <a:xfrm>
            <a:off x="1024403" y="5882945"/>
            <a:ext cx="85169" cy="85049"/>
          </a:xfrm>
          <a:custGeom>
            <a:avLst/>
            <a:gdLst>
              <a:gd name="connsiteX0" fmla="*/ 26334 w 53147"/>
              <a:gd name="connsiteY0" fmla="*/ 0 h 53072"/>
              <a:gd name="connsiteX1" fmla="*/ 53147 w 53147"/>
              <a:gd name="connsiteY1" fmla="*/ 26256 h 53072"/>
              <a:gd name="connsiteX2" fmla="*/ 26854 w 53147"/>
              <a:gd name="connsiteY2" fmla="*/ 53069 h 53072"/>
              <a:gd name="connsiteX3" fmla="*/ 4 w 53147"/>
              <a:gd name="connsiteY3" fmla="*/ 26776 h 53072"/>
              <a:gd name="connsiteX4" fmla="*/ 26334 w 53147"/>
              <a:gd name="connsiteY4" fmla="*/ 0 h 5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47" h="53072">
                <a:moveTo>
                  <a:pt x="26334" y="0"/>
                </a:moveTo>
                <a:cubicBezTo>
                  <a:pt x="40595" y="0"/>
                  <a:pt x="53222" y="12441"/>
                  <a:pt x="53147" y="26256"/>
                </a:cubicBezTo>
                <a:cubicBezTo>
                  <a:pt x="53036" y="40628"/>
                  <a:pt x="41078" y="52846"/>
                  <a:pt x="26854" y="53069"/>
                </a:cubicBezTo>
                <a:cubicBezTo>
                  <a:pt x="12965" y="53292"/>
                  <a:pt x="301" y="40888"/>
                  <a:pt x="4" y="26776"/>
                </a:cubicBezTo>
                <a:cubicBezTo>
                  <a:pt x="-256" y="12961"/>
                  <a:pt x="12519" y="-37"/>
                  <a:pt x="26334" y="0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7" name="Forma libre: forma 136">
            <a:extLst>
              <a:ext uri="{FF2B5EF4-FFF2-40B4-BE49-F238E27FC236}">
                <a16:creationId xmlns:a16="http://schemas.microsoft.com/office/drawing/2014/main" id="{5169A4AD-7CDD-4EE0-9D39-65E21222C3B2}"/>
              </a:ext>
            </a:extLst>
          </p:cNvPr>
          <p:cNvSpPr/>
          <p:nvPr/>
        </p:nvSpPr>
        <p:spPr>
          <a:xfrm>
            <a:off x="1172657" y="5710466"/>
            <a:ext cx="84153" cy="84220"/>
          </a:xfrm>
          <a:custGeom>
            <a:avLst/>
            <a:gdLst>
              <a:gd name="connsiteX0" fmla="*/ 52512 w 52513"/>
              <a:gd name="connsiteY0" fmla="*/ 25742 h 52555"/>
              <a:gd name="connsiteX1" fmla="*/ 26330 w 52513"/>
              <a:gd name="connsiteY1" fmla="*/ 52555 h 52555"/>
              <a:gd name="connsiteX2" fmla="*/ 0 w 52513"/>
              <a:gd name="connsiteY2" fmla="*/ 25965 h 52555"/>
              <a:gd name="connsiteX3" fmla="*/ 25402 w 52513"/>
              <a:gd name="connsiteY3" fmla="*/ 6 h 52555"/>
              <a:gd name="connsiteX4" fmla="*/ 52475 w 52513"/>
              <a:gd name="connsiteY4" fmla="*/ 25742 h 5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12" h="52555">
                <a:moveTo>
                  <a:pt x="52512" y="25742"/>
                </a:moveTo>
                <a:cubicBezTo>
                  <a:pt x="52661" y="40151"/>
                  <a:pt x="40665" y="52481"/>
                  <a:pt x="26330" y="52555"/>
                </a:cubicBezTo>
                <a:cubicBezTo>
                  <a:pt x="11884" y="52666"/>
                  <a:pt x="37" y="40634"/>
                  <a:pt x="0" y="25965"/>
                </a:cubicBezTo>
                <a:cubicBezTo>
                  <a:pt x="0" y="12001"/>
                  <a:pt x="11438" y="303"/>
                  <a:pt x="25402" y="6"/>
                </a:cubicBezTo>
                <a:cubicBezTo>
                  <a:pt x="40220" y="-291"/>
                  <a:pt x="52289" y="11184"/>
                  <a:pt x="52475" y="25742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8" name="Forma libre: forma 137">
            <a:extLst>
              <a:ext uri="{FF2B5EF4-FFF2-40B4-BE49-F238E27FC236}">
                <a16:creationId xmlns:a16="http://schemas.microsoft.com/office/drawing/2014/main" id="{16CC4209-3213-406B-907A-C74D4FCB5EF3}"/>
              </a:ext>
            </a:extLst>
          </p:cNvPr>
          <p:cNvSpPr/>
          <p:nvPr/>
        </p:nvSpPr>
        <p:spPr>
          <a:xfrm>
            <a:off x="1035893" y="5561063"/>
            <a:ext cx="62078" cy="62550"/>
          </a:xfrm>
          <a:custGeom>
            <a:avLst/>
            <a:gdLst>
              <a:gd name="connsiteX0" fmla="*/ 38736 w 38738"/>
              <a:gd name="connsiteY0" fmla="*/ 20150 h 39032"/>
              <a:gd name="connsiteX1" fmla="*/ 19276 w 38738"/>
              <a:gd name="connsiteY1" fmla="*/ 39016 h 39032"/>
              <a:gd name="connsiteX2" fmla="*/ 2 w 38738"/>
              <a:gd name="connsiteY2" fmla="*/ 19556 h 39032"/>
              <a:gd name="connsiteX3" fmla="*/ 20316 w 38738"/>
              <a:gd name="connsiteY3" fmla="*/ 22 h 39032"/>
              <a:gd name="connsiteX4" fmla="*/ 38736 w 38738"/>
              <a:gd name="connsiteY4" fmla="*/ 20150 h 3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8" h="39032">
                <a:moveTo>
                  <a:pt x="38736" y="20150"/>
                </a:moveTo>
                <a:cubicBezTo>
                  <a:pt x="38587" y="30994"/>
                  <a:pt x="29823" y="39462"/>
                  <a:pt x="19276" y="39016"/>
                </a:cubicBezTo>
                <a:cubicBezTo>
                  <a:pt x="8321" y="38533"/>
                  <a:pt x="150" y="30289"/>
                  <a:pt x="2" y="19556"/>
                </a:cubicBezTo>
                <a:cubicBezTo>
                  <a:pt x="-147" y="8341"/>
                  <a:pt x="9063" y="-498"/>
                  <a:pt x="20316" y="22"/>
                </a:cubicBezTo>
                <a:cubicBezTo>
                  <a:pt x="30974" y="542"/>
                  <a:pt x="38885" y="9195"/>
                  <a:pt x="38736" y="20150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9" name="Forma libre: forma 138">
            <a:extLst>
              <a:ext uri="{FF2B5EF4-FFF2-40B4-BE49-F238E27FC236}">
                <a16:creationId xmlns:a16="http://schemas.microsoft.com/office/drawing/2014/main" id="{359DED94-62A1-4981-9C75-A02068328A3E}"/>
              </a:ext>
            </a:extLst>
          </p:cNvPr>
          <p:cNvSpPr/>
          <p:nvPr/>
        </p:nvSpPr>
        <p:spPr>
          <a:xfrm>
            <a:off x="1277508" y="5826011"/>
            <a:ext cx="62747" cy="62425"/>
          </a:xfrm>
          <a:custGeom>
            <a:avLst/>
            <a:gdLst>
              <a:gd name="connsiteX0" fmla="*/ 39150 w 39155"/>
              <a:gd name="connsiteY0" fmla="*/ 18779 h 38954"/>
              <a:gd name="connsiteX1" fmla="*/ 20321 w 39155"/>
              <a:gd name="connsiteY1" fmla="*/ 38945 h 38954"/>
              <a:gd name="connsiteX2" fmla="*/ 7 w 39155"/>
              <a:gd name="connsiteY2" fmla="*/ 20302 h 38954"/>
              <a:gd name="connsiteX3" fmla="*/ 18947 w 39155"/>
              <a:gd name="connsiteY3" fmla="*/ 25 h 38954"/>
              <a:gd name="connsiteX4" fmla="*/ 39150 w 39155"/>
              <a:gd name="connsiteY4" fmla="*/ 18779 h 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55" h="38954">
                <a:moveTo>
                  <a:pt x="39150" y="18779"/>
                </a:moveTo>
                <a:cubicBezTo>
                  <a:pt x="39410" y="29475"/>
                  <a:pt x="30868" y="38610"/>
                  <a:pt x="20321" y="38945"/>
                </a:cubicBezTo>
                <a:cubicBezTo>
                  <a:pt x="9626" y="39279"/>
                  <a:pt x="304" y="30774"/>
                  <a:pt x="7" y="20302"/>
                </a:cubicBezTo>
                <a:cubicBezTo>
                  <a:pt x="-290" y="10052"/>
                  <a:pt x="8549" y="582"/>
                  <a:pt x="18947" y="25"/>
                </a:cubicBezTo>
                <a:cubicBezTo>
                  <a:pt x="29271" y="-532"/>
                  <a:pt x="38890" y="8381"/>
                  <a:pt x="39150" y="18779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0" name="Forma libre: forma 139">
            <a:extLst>
              <a:ext uri="{FF2B5EF4-FFF2-40B4-BE49-F238E27FC236}">
                <a16:creationId xmlns:a16="http://schemas.microsoft.com/office/drawing/2014/main" id="{1BA2C47E-EE8E-45AF-9D64-937B2C0000E4}"/>
              </a:ext>
            </a:extLst>
          </p:cNvPr>
          <p:cNvSpPr/>
          <p:nvPr/>
        </p:nvSpPr>
        <p:spPr>
          <a:xfrm>
            <a:off x="931866" y="5768679"/>
            <a:ext cx="62314" cy="62072"/>
          </a:xfrm>
          <a:custGeom>
            <a:avLst/>
            <a:gdLst>
              <a:gd name="connsiteX0" fmla="*/ 19423 w 38885"/>
              <a:gd name="connsiteY0" fmla="*/ 38734 h 38734"/>
              <a:gd name="connsiteX1" fmla="*/ 0 w 38885"/>
              <a:gd name="connsiteY1" fmla="*/ 19423 h 38734"/>
              <a:gd name="connsiteX2" fmla="*/ 19423 w 38885"/>
              <a:gd name="connsiteY2" fmla="*/ 0 h 38734"/>
              <a:gd name="connsiteX3" fmla="*/ 38883 w 38885"/>
              <a:gd name="connsiteY3" fmla="*/ 19423 h 38734"/>
              <a:gd name="connsiteX4" fmla="*/ 19423 w 38885"/>
              <a:gd name="connsiteY4" fmla="*/ 38697 h 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5" h="38734">
                <a:moveTo>
                  <a:pt x="19423" y="38734"/>
                </a:moveTo>
                <a:cubicBezTo>
                  <a:pt x="8468" y="38697"/>
                  <a:pt x="-74" y="30193"/>
                  <a:pt x="0" y="19423"/>
                </a:cubicBezTo>
                <a:cubicBezTo>
                  <a:pt x="75" y="8393"/>
                  <a:pt x="8431" y="37"/>
                  <a:pt x="19423" y="0"/>
                </a:cubicBezTo>
                <a:cubicBezTo>
                  <a:pt x="29970" y="0"/>
                  <a:pt x="39032" y="8987"/>
                  <a:pt x="38883" y="19423"/>
                </a:cubicBezTo>
                <a:cubicBezTo>
                  <a:pt x="38772" y="30378"/>
                  <a:pt x="30305" y="38771"/>
                  <a:pt x="19423" y="38697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1" name="Forma libre: forma 140">
            <a:extLst>
              <a:ext uri="{FF2B5EF4-FFF2-40B4-BE49-F238E27FC236}">
                <a16:creationId xmlns:a16="http://schemas.microsoft.com/office/drawing/2014/main" id="{C806675F-0268-49C0-9402-02820C546B4D}"/>
              </a:ext>
            </a:extLst>
          </p:cNvPr>
          <p:cNvSpPr/>
          <p:nvPr/>
        </p:nvSpPr>
        <p:spPr>
          <a:xfrm>
            <a:off x="1064864" y="5702101"/>
            <a:ext cx="47268" cy="46789"/>
          </a:xfrm>
          <a:custGeom>
            <a:avLst/>
            <a:gdLst>
              <a:gd name="connsiteX0" fmla="*/ 29497 w 29496"/>
              <a:gd name="connsiteY0" fmla="*/ 14361 h 29197"/>
              <a:gd name="connsiteX1" fmla="*/ 13899 w 29496"/>
              <a:gd name="connsiteY1" fmla="*/ 29142 h 29197"/>
              <a:gd name="connsiteX2" fmla="*/ 84 w 29496"/>
              <a:gd name="connsiteY2" fmla="*/ 13507 h 29197"/>
              <a:gd name="connsiteX3" fmla="*/ 16128 w 29496"/>
              <a:gd name="connsiteY3" fmla="*/ 64 h 29197"/>
              <a:gd name="connsiteX4" fmla="*/ 29497 w 29496"/>
              <a:gd name="connsiteY4" fmla="*/ 14361 h 2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" h="29197">
                <a:moveTo>
                  <a:pt x="29497" y="14361"/>
                </a:moveTo>
                <a:cubicBezTo>
                  <a:pt x="27974" y="23794"/>
                  <a:pt x="23295" y="29848"/>
                  <a:pt x="13899" y="29142"/>
                </a:cubicBezTo>
                <a:cubicBezTo>
                  <a:pt x="4949" y="28474"/>
                  <a:pt x="-770" y="22755"/>
                  <a:pt x="84" y="13507"/>
                </a:cubicBezTo>
                <a:cubicBezTo>
                  <a:pt x="901" y="4557"/>
                  <a:pt x="6806" y="-642"/>
                  <a:pt x="16128" y="64"/>
                </a:cubicBezTo>
                <a:cubicBezTo>
                  <a:pt x="24892" y="732"/>
                  <a:pt x="28680" y="6637"/>
                  <a:pt x="29497" y="14361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2" name="Forma libre: forma 141">
            <a:extLst>
              <a:ext uri="{FF2B5EF4-FFF2-40B4-BE49-F238E27FC236}">
                <a16:creationId xmlns:a16="http://schemas.microsoft.com/office/drawing/2014/main" id="{E83523DC-4D72-43BB-860F-E747C41A2A15}"/>
              </a:ext>
            </a:extLst>
          </p:cNvPr>
          <p:cNvSpPr/>
          <p:nvPr/>
        </p:nvSpPr>
        <p:spPr>
          <a:xfrm>
            <a:off x="829816" y="5293906"/>
            <a:ext cx="276103" cy="138248"/>
          </a:xfrm>
          <a:custGeom>
            <a:avLst/>
            <a:gdLst>
              <a:gd name="connsiteX0" fmla="*/ 38688 w 172293"/>
              <a:gd name="connsiteY0" fmla="*/ 47522 h 86269"/>
              <a:gd name="connsiteX1" fmla="*/ 139219 w 172293"/>
              <a:gd name="connsiteY1" fmla="*/ 9011 h 86269"/>
              <a:gd name="connsiteX2" fmla="*/ 152254 w 172293"/>
              <a:gd name="connsiteY2" fmla="*/ 4294 h 86269"/>
              <a:gd name="connsiteX3" fmla="*/ 170823 w 172293"/>
              <a:gd name="connsiteY3" fmla="*/ 11239 h 86269"/>
              <a:gd name="connsiteX4" fmla="*/ 162504 w 172293"/>
              <a:gd name="connsiteY4" fmla="*/ 30365 h 86269"/>
              <a:gd name="connsiteX5" fmla="*/ 100522 w 172293"/>
              <a:gd name="connsiteY5" fmla="*/ 54541 h 86269"/>
              <a:gd name="connsiteX6" fmla="*/ 25467 w 172293"/>
              <a:gd name="connsiteY6" fmla="*/ 83397 h 86269"/>
              <a:gd name="connsiteX7" fmla="*/ 4670 w 172293"/>
              <a:gd name="connsiteY7" fmla="*/ 82543 h 86269"/>
              <a:gd name="connsiteX8" fmla="*/ 1959 w 172293"/>
              <a:gd name="connsiteY8" fmla="*/ 61931 h 86269"/>
              <a:gd name="connsiteX9" fmla="*/ 16480 w 172293"/>
              <a:gd name="connsiteY9" fmla="*/ 14210 h 86269"/>
              <a:gd name="connsiteX10" fmla="*/ 35457 w 172293"/>
              <a:gd name="connsiteY10" fmla="*/ 766 h 86269"/>
              <a:gd name="connsiteX11" fmla="*/ 44110 w 172293"/>
              <a:gd name="connsiteY11" fmla="*/ 22454 h 86269"/>
              <a:gd name="connsiteX12" fmla="*/ 38725 w 172293"/>
              <a:gd name="connsiteY12" fmla="*/ 47559 h 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293" h="86269">
                <a:moveTo>
                  <a:pt x="38688" y="47522"/>
                </a:moveTo>
                <a:cubicBezTo>
                  <a:pt x="73003" y="34375"/>
                  <a:pt x="106130" y="21675"/>
                  <a:pt x="139219" y="9011"/>
                </a:cubicBezTo>
                <a:cubicBezTo>
                  <a:pt x="143527" y="7377"/>
                  <a:pt x="147872" y="5817"/>
                  <a:pt x="152254" y="4294"/>
                </a:cubicBezTo>
                <a:cubicBezTo>
                  <a:pt x="160350" y="1472"/>
                  <a:pt x="167369" y="3069"/>
                  <a:pt x="170823" y="11239"/>
                </a:cubicBezTo>
                <a:cubicBezTo>
                  <a:pt x="174499" y="19892"/>
                  <a:pt x="171120" y="26874"/>
                  <a:pt x="162504" y="30365"/>
                </a:cubicBezTo>
                <a:cubicBezTo>
                  <a:pt x="141930" y="38646"/>
                  <a:pt x="121207" y="46519"/>
                  <a:pt x="100522" y="54541"/>
                </a:cubicBezTo>
                <a:cubicBezTo>
                  <a:pt x="75528" y="64197"/>
                  <a:pt x="50498" y="73778"/>
                  <a:pt x="25467" y="83397"/>
                </a:cubicBezTo>
                <a:cubicBezTo>
                  <a:pt x="18411" y="86108"/>
                  <a:pt x="11244" y="88559"/>
                  <a:pt x="4670" y="82543"/>
                </a:cubicBezTo>
                <a:cubicBezTo>
                  <a:pt x="-1866" y="76563"/>
                  <a:pt x="-306" y="69247"/>
                  <a:pt x="1959" y="61931"/>
                </a:cubicBezTo>
                <a:cubicBezTo>
                  <a:pt x="6824" y="46037"/>
                  <a:pt x="11504" y="30068"/>
                  <a:pt x="16480" y="14210"/>
                </a:cubicBezTo>
                <a:cubicBezTo>
                  <a:pt x="19340" y="5000"/>
                  <a:pt x="24539" y="-2465"/>
                  <a:pt x="35457" y="766"/>
                </a:cubicBezTo>
                <a:cubicBezTo>
                  <a:pt x="46413" y="4034"/>
                  <a:pt x="46190" y="13170"/>
                  <a:pt x="44110" y="22454"/>
                </a:cubicBezTo>
                <a:cubicBezTo>
                  <a:pt x="42402" y="30030"/>
                  <a:pt x="37686" y="36827"/>
                  <a:pt x="38725" y="47559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17A38659-62A4-44E5-96EA-1FF751F8BB5B}"/>
              </a:ext>
            </a:extLst>
          </p:cNvPr>
          <p:cNvSpPr/>
          <p:nvPr/>
        </p:nvSpPr>
        <p:spPr>
          <a:xfrm>
            <a:off x="747589" y="4024764"/>
            <a:ext cx="262376" cy="46260"/>
          </a:xfrm>
          <a:custGeom>
            <a:avLst/>
            <a:gdLst>
              <a:gd name="connsiteX0" fmla="*/ 82423 w 163727"/>
              <a:gd name="connsiteY0" fmla="*/ 0 h 28867"/>
              <a:gd name="connsiteX1" fmla="*/ 144702 w 163727"/>
              <a:gd name="connsiteY1" fmla="*/ 0 h 28867"/>
              <a:gd name="connsiteX2" fmla="*/ 163717 w 163727"/>
              <a:gd name="connsiteY2" fmla="*/ 14855 h 28867"/>
              <a:gd name="connsiteX3" fmla="*/ 144851 w 163727"/>
              <a:gd name="connsiteY3" fmla="*/ 28781 h 28867"/>
              <a:gd name="connsiteX4" fmla="*/ 18881 w 163727"/>
              <a:gd name="connsiteY4" fmla="*/ 28781 h 28867"/>
              <a:gd name="connsiteX5" fmla="*/ 15 w 163727"/>
              <a:gd name="connsiteY5" fmla="*/ 13704 h 28867"/>
              <a:gd name="connsiteX6" fmla="*/ 18733 w 163727"/>
              <a:gd name="connsiteY6" fmla="*/ 37 h 28867"/>
              <a:gd name="connsiteX7" fmla="*/ 82423 w 163727"/>
              <a:gd name="connsiteY7" fmla="*/ 37 h 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727" h="28866">
                <a:moveTo>
                  <a:pt x="82423" y="0"/>
                </a:moveTo>
                <a:cubicBezTo>
                  <a:pt x="103183" y="0"/>
                  <a:pt x="123943" y="0"/>
                  <a:pt x="144702" y="0"/>
                </a:cubicBezTo>
                <a:cubicBezTo>
                  <a:pt x="155026" y="0"/>
                  <a:pt x="164088" y="2860"/>
                  <a:pt x="163717" y="14855"/>
                </a:cubicBezTo>
                <a:cubicBezTo>
                  <a:pt x="163382" y="25810"/>
                  <a:pt x="154432" y="28744"/>
                  <a:pt x="144851" y="28781"/>
                </a:cubicBezTo>
                <a:cubicBezTo>
                  <a:pt x="102849" y="28856"/>
                  <a:pt x="60883" y="28930"/>
                  <a:pt x="18881" y="28781"/>
                </a:cubicBezTo>
                <a:cubicBezTo>
                  <a:pt x="8928" y="28744"/>
                  <a:pt x="-430" y="26070"/>
                  <a:pt x="15" y="13704"/>
                </a:cubicBezTo>
                <a:cubicBezTo>
                  <a:pt x="424" y="2377"/>
                  <a:pt x="9040" y="0"/>
                  <a:pt x="18733" y="37"/>
                </a:cubicBezTo>
                <a:cubicBezTo>
                  <a:pt x="39975" y="111"/>
                  <a:pt x="61180" y="37"/>
                  <a:pt x="82423" y="37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4" name="Forma libre: forma 143">
            <a:extLst>
              <a:ext uri="{FF2B5EF4-FFF2-40B4-BE49-F238E27FC236}">
                <a16:creationId xmlns:a16="http://schemas.microsoft.com/office/drawing/2014/main" id="{8CDB9E7D-BFE5-4732-85D8-6A5A25AF9DA7}"/>
              </a:ext>
            </a:extLst>
          </p:cNvPr>
          <p:cNvSpPr/>
          <p:nvPr/>
        </p:nvSpPr>
        <p:spPr>
          <a:xfrm>
            <a:off x="845037" y="3755104"/>
            <a:ext cx="46122" cy="53148"/>
          </a:xfrm>
          <a:custGeom>
            <a:avLst/>
            <a:gdLst>
              <a:gd name="connsiteX0" fmla="*/ 28745 w 28781"/>
              <a:gd name="connsiteY0" fmla="*/ 16455 h 33165"/>
              <a:gd name="connsiteX1" fmla="*/ 13518 w 28781"/>
              <a:gd name="connsiteY1" fmla="*/ 33130 h 33165"/>
              <a:gd name="connsiteX2" fmla="*/ 0 w 28781"/>
              <a:gd name="connsiteY2" fmla="*/ 17012 h 33165"/>
              <a:gd name="connsiteX3" fmla="*/ 14298 w 28781"/>
              <a:gd name="connsiteY3" fmla="*/ 3 h 33165"/>
              <a:gd name="connsiteX4" fmla="*/ 28782 w 28781"/>
              <a:gd name="connsiteY4" fmla="*/ 16455 h 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0" h="33165">
                <a:moveTo>
                  <a:pt x="28745" y="16455"/>
                </a:moveTo>
                <a:cubicBezTo>
                  <a:pt x="27445" y="26036"/>
                  <a:pt x="24214" y="33761"/>
                  <a:pt x="13518" y="33130"/>
                </a:cubicBezTo>
                <a:cubicBezTo>
                  <a:pt x="4122" y="32573"/>
                  <a:pt x="-37" y="26148"/>
                  <a:pt x="0" y="17012"/>
                </a:cubicBezTo>
                <a:cubicBezTo>
                  <a:pt x="37" y="7431"/>
                  <a:pt x="4345" y="189"/>
                  <a:pt x="14298" y="3"/>
                </a:cubicBezTo>
                <a:cubicBezTo>
                  <a:pt x="24659" y="-183"/>
                  <a:pt x="27853" y="7876"/>
                  <a:pt x="28782" y="16455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5" name="Forma libre: forma 144">
            <a:extLst>
              <a:ext uri="{FF2B5EF4-FFF2-40B4-BE49-F238E27FC236}">
                <a16:creationId xmlns:a16="http://schemas.microsoft.com/office/drawing/2014/main" id="{BCE60A78-3FF7-412D-AEAB-D669C0BBEBFF}"/>
              </a:ext>
            </a:extLst>
          </p:cNvPr>
          <p:cNvSpPr/>
          <p:nvPr/>
        </p:nvSpPr>
        <p:spPr>
          <a:xfrm>
            <a:off x="746841" y="3771356"/>
            <a:ext cx="45231" cy="52372"/>
          </a:xfrm>
          <a:custGeom>
            <a:avLst/>
            <a:gdLst>
              <a:gd name="connsiteX0" fmla="*/ 0 w 28225"/>
              <a:gd name="connsiteY0" fmla="*/ 15895 h 32681"/>
              <a:gd name="connsiteX1" fmla="*/ 13369 w 28225"/>
              <a:gd name="connsiteY1" fmla="*/ 0 h 32681"/>
              <a:gd name="connsiteX2" fmla="*/ 28224 w 28225"/>
              <a:gd name="connsiteY2" fmla="*/ 17640 h 32681"/>
              <a:gd name="connsiteX3" fmla="*/ 13815 w 28225"/>
              <a:gd name="connsiteY3" fmla="*/ 32681 h 32681"/>
              <a:gd name="connsiteX4" fmla="*/ 37 w 28225"/>
              <a:gd name="connsiteY4" fmla="*/ 15895 h 3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5" h="32681">
                <a:moveTo>
                  <a:pt x="0" y="15895"/>
                </a:moveTo>
                <a:cubicBezTo>
                  <a:pt x="186" y="6982"/>
                  <a:pt x="3677" y="37"/>
                  <a:pt x="13369" y="0"/>
                </a:cubicBezTo>
                <a:cubicBezTo>
                  <a:pt x="24399" y="0"/>
                  <a:pt x="28299" y="7762"/>
                  <a:pt x="28224" y="17640"/>
                </a:cubicBezTo>
                <a:cubicBezTo>
                  <a:pt x="28113" y="26887"/>
                  <a:pt x="23099" y="32718"/>
                  <a:pt x="13815" y="32681"/>
                </a:cubicBezTo>
                <a:cubicBezTo>
                  <a:pt x="3268" y="32607"/>
                  <a:pt x="-186" y="25439"/>
                  <a:pt x="37" y="15895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6" name="Forma libre: forma 145">
            <a:extLst>
              <a:ext uri="{FF2B5EF4-FFF2-40B4-BE49-F238E27FC236}">
                <a16:creationId xmlns:a16="http://schemas.microsoft.com/office/drawing/2014/main" id="{B1B3CE0E-F0FE-4E6F-A12A-4E8AD45F9CAB}"/>
              </a:ext>
            </a:extLst>
          </p:cNvPr>
          <p:cNvSpPr/>
          <p:nvPr/>
        </p:nvSpPr>
        <p:spPr>
          <a:xfrm>
            <a:off x="976195" y="3755013"/>
            <a:ext cx="45000" cy="53205"/>
          </a:xfrm>
          <a:custGeom>
            <a:avLst/>
            <a:gdLst>
              <a:gd name="connsiteX0" fmla="*/ 28081 w 28081"/>
              <a:gd name="connsiteY0" fmla="*/ 15546 h 33201"/>
              <a:gd name="connsiteX1" fmla="*/ 14081 w 28081"/>
              <a:gd name="connsiteY1" fmla="*/ 33187 h 33201"/>
              <a:gd name="connsiteX2" fmla="*/ 6 w 28081"/>
              <a:gd name="connsiteY2" fmla="*/ 17960 h 33201"/>
              <a:gd name="connsiteX3" fmla="*/ 13078 w 28081"/>
              <a:gd name="connsiteY3" fmla="*/ 23 h 33201"/>
              <a:gd name="connsiteX4" fmla="*/ 28081 w 28081"/>
              <a:gd name="connsiteY4" fmla="*/ 15546 h 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1" h="33201">
                <a:moveTo>
                  <a:pt x="28081" y="15546"/>
                </a:moveTo>
                <a:cubicBezTo>
                  <a:pt x="28007" y="25685"/>
                  <a:pt x="24405" y="32815"/>
                  <a:pt x="14081" y="33187"/>
                </a:cubicBezTo>
                <a:cubicBezTo>
                  <a:pt x="4276" y="33558"/>
                  <a:pt x="154" y="26799"/>
                  <a:pt x="6" y="17960"/>
                </a:cubicBezTo>
                <a:cubicBezTo>
                  <a:pt x="-143" y="9010"/>
                  <a:pt x="2642" y="543"/>
                  <a:pt x="13078" y="23"/>
                </a:cubicBezTo>
                <a:cubicBezTo>
                  <a:pt x="23179" y="-460"/>
                  <a:pt x="27376" y="6745"/>
                  <a:pt x="28081" y="1554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7" name="Forma libre: forma 146">
            <a:extLst>
              <a:ext uri="{FF2B5EF4-FFF2-40B4-BE49-F238E27FC236}">
                <a16:creationId xmlns:a16="http://schemas.microsoft.com/office/drawing/2014/main" id="{85E3FF80-8CAC-416B-BAE5-BF106E7623A4}"/>
              </a:ext>
            </a:extLst>
          </p:cNvPr>
          <p:cNvSpPr/>
          <p:nvPr/>
        </p:nvSpPr>
        <p:spPr>
          <a:xfrm>
            <a:off x="797347" y="3693835"/>
            <a:ext cx="45784" cy="52287"/>
          </a:xfrm>
          <a:custGeom>
            <a:avLst/>
            <a:gdLst>
              <a:gd name="connsiteX0" fmla="*/ 28534 w 28570"/>
              <a:gd name="connsiteY0" fmla="*/ 15916 h 32628"/>
              <a:gd name="connsiteX1" fmla="*/ 13976 w 28570"/>
              <a:gd name="connsiteY1" fmla="*/ 32628 h 32628"/>
              <a:gd name="connsiteX2" fmla="*/ 12 w 28570"/>
              <a:gd name="connsiteY2" fmla="*/ 17179 h 32628"/>
              <a:gd name="connsiteX3" fmla="*/ 13902 w 28570"/>
              <a:gd name="connsiteY3" fmla="*/ 22 h 32628"/>
              <a:gd name="connsiteX4" fmla="*/ 28571 w 28570"/>
              <a:gd name="connsiteY4" fmla="*/ 15916 h 3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9" h="32627">
                <a:moveTo>
                  <a:pt x="28534" y="15916"/>
                </a:moveTo>
                <a:cubicBezTo>
                  <a:pt x="28162" y="25758"/>
                  <a:pt x="24300" y="32554"/>
                  <a:pt x="13976" y="32628"/>
                </a:cubicBezTo>
                <a:cubicBezTo>
                  <a:pt x="4135" y="32702"/>
                  <a:pt x="235" y="25721"/>
                  <a:pt x="12" y="17179"/>
                </a:cubicBezTo>
                <a:cubicBezTo>
                  <a:pt x="-248" y="8080"/>
                  <a:pt x="3578" y="504"/>
                  <a:pt x="13902" y="22"/>
                </a:cubicBezTo>
                <a:cubicBezTo>
                  <a:pt x="24597" y="-461"/>
                  <a:pt x="27642" y="7226"/>
                  <a:pt x="28571" y="15916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8" name="Forma libre: forma 147">
            <a:extLst>
              <a:ext uri="{FF2B5EF4-FFF2-40B4-BE49-F238E27FC236}">
                <a16:creationId xmlns:a16="http://schemas.microsoft.com/office/drawing/2014/main" id="{F63EF4BF-0DA0-4F55-8636-27138D589759}"/>
              </a:ext>
            </a:extLst>
          </p:cNvPr>
          <p:cNvSpPr/>
          <p:nvPr/>
        </p:nvSpPr>
        <p:spPr>
          <a:xfrm>
            <a:off x="880295" y="3630901"/>
            <a:ext cx="44856" cy="52616"/>
          </a:xfrm>
          <a:custGeom>
            <a:avLst/>
            <a:gdLst>
              <a:gd name="connsiteX0" fmla="*/ 20 w 27991"/>
              <a:gd name="connsiteY0" fmla="*/ 15303 h 32833"/>
              <a:gd name="connsiteX1" fmla="*/ 13687 w 27991"/>
              <a:gd name="connsiteY1" fmla="*/ 3 h 32833"/>
              <a:gd name="connsiteX2" fmla="*/ 27985 w 27991"/>
              <a:gd name="connsiteY2" fmla="*/ 15192 h 32833"/>
              <a:gd name="connsiteX3" fmla="*/ 13316 w 27991"/>
              <a:gd name="connsiteY3" fmla="*/ 32832 h 32833"/>
              <a:gd name="connsiteX4" fmla="*/ 57 w 27991"/>
              <a:gd name="connsiteY4" fmla="*/ 15340 h 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90" h="32833">
                <a:moveTo>
                  <a:pt x="20" y="15303"/>
                </a:moveTo>
                <a:cubicBezTo>
                  <a:pt x="-314" y="7282"/>
                  <a:pt x="3437" y="151"/>
                  <a:pt x="13687" y="3"/>
                </a:cubicBezTo>
                <a:cubicBezTo>
                  <a:pt x="22971" y="-146"/>
                  <a:pt x="27799" y="6279"/>
                  <a:pt x="27985" y="15192"/>
                </a:cubicBezTo>
                <a:cubicBezTo>
                  <a:pt x="28170" y="24922"/>
                  <a:pt x="24382" y="32943"/>
                  <a:pt x="13316" y="32832"/>
                </a:cubicBezTo>
                <a:cubicBezTo>
                  <a:pt x="3771" y="32720"/>
                  <a:pt x="169" y="25850"/>
                  <a:pt x="57" y="15340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133DB23C-AAE9-4D53-A297-CB51711F9F97}"/>
              </a:ext>
            </a:extLst>
          </p:cNvPr>
          <p:cNvSpPr/>
          <p:nvPr/>
        </p:nvSpPr>
        <p:spPr>
          <a:xfrm>
            <a:off x="920339" y="3698556"/>
            <a:ext cx="44616" cy="52564"/>
          </a:xfrm>
          <a:custGeom>
            <a:avLst/>
            <a:gdLst>
              <a:gd name="connsiteX0" fmla="*/ 27842 w 27841"/>
              <a:gd name="connsiteY0" fmla="*/ 16053 h 32801"/>
              <a:gd name="connsiteX1" fmla="*/ 14027 w 27841"/>
              <a:gd name="connsiteY1" fmla="*/ 32802 h 32801"/>
              <a:gd name="connsiteX2" fmla="*/ 26 w 27841"/>
              <a:gd name="connsiteY2" fmla="*/ 17538 h 32801"/>
              <a:gd name="connsiteX3" fmla="*/ 13061 w 27841"/>
              <a:gd name="connsiteY3" fmla="*/ 46 h 32801"/>
              <a:gd name="connsiteX4" fmla="*/ 27842 w 27841"/>
              <a:gd name="connsiteY4" fmla="*/ 16053 h 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1" h="32801">
                <a:moveTo>
                  <a:pt x="27842" y="16053"/>
                </a:moveTo>
                <a:cubicBezTo>
                  <a:pt x="27433" y="25040"/>
                  <a:pt x="24871" y="32802"/>
                  <a:pt x="14027" y="32802"/>
                </a:cubicBezTo>
                <a:cubicBezTo>
                  <a:pt x="4408" y="32802"/>
                  <a:pt x="360" y="26563"/>
                  <a:pt x="26" y="17538"/>
                </a:cubicBezTo>
                <a:cubicBezTo>
                  <a:pt x="-308" y="8254"/>
                  <a:pt x="2514" y="752"/>
                  <a:pt x="13061" y="46"/>
                </a:cubicBezTo>
                <a:cubicBezTo>
                  <a:pt x="23905" y="-659"/>
                  <a:pt x="27062" y="6768"/>
                  <a:pt x="27842" y="16053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0" name="Forma libre: forma 149">
            <a:extLst>
              <a:ext uri="{FF2B5EF4-FFF2-40B4-BE49-F238E27FC236}">
                <a16:creationId xmlns:a16="http://schemas.microsoft.com/office/drawing/2014/main" id="{5550BA1D-8586-4545-8B13-59BC68739525}"/>
              </a:ext>
            </a:extLst>
          </p:cNvPr>
          <p:cNvSpPr/>
          <p:nvPr/>
        </p:nvSpPr>
        <p:spPr>
          <a:xfrm>
            <a:off x="758779" y="2271922"/>
            <a:ext cx="373472" cy="92783"/>
          </a:xfrm>
          <a:custGeom>
            <a:avLst/>
            <a:gdLst>
              <a:gd name="connsiteX0" fmla="*/ 208689 w 233053"/>
              <a:gd name="connsiteY0" fmla="*/ 57859 h 57898"/>
              <a:gd name="connsiteX1" fmla="*/ 22334 w 233053"/>
              <a:gd name="connsiteY1" fmla="*/ 30786 h 57898"/>
              <a:gd name="connsiteX2" fmla="*/ 14349 w 233053"/>
              <a:gd name="connsiteY2" fmla="*/ 28446 h 57898"/>
              <a:gd name="connsiteX3" fmla="*/ 869 w 233053"/>
              <a:gd name="connsiteY3" fmla="*/ 9803 h 57898"/>
              <a:gd name="connsiteX4" fmla="*/ 22483 w 233053"/>
              <a:gd name="connsiteY4" fmla="*/ 1373 h 57898"/>
              <a:gd name="connsiteX5" fmla="*/ 215597 w 233053"/>
              <a:gd name="connsiteY5" fmla="*/ 29263 h 57898"/>
              <a:gd name="connsiteX6" fmla="*/ 233051 w 233053"/>
              <a:gd name="connsiteY6" fmla="*/ 44267 h 57898"/>
              <a:gd name="connsiteX7" fmla="*/ 208689 w 233053"/>
              <a:gd name="connsiteY7" fmla="*/ 57859 h 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053" h="57897">
                <a:moveTo>
                  <a:pt x="208689" y="57859"/>
                </a:moveTo>
                <a:cubicBezTo>
                  <a:pt x="145853" y="53737"/>
                  <a:pt x="83351" y="47238"/>
                  <a:pt x="22334" y="30786"/>
                </a:cubicBezTo>
                <a:cubicBezTo>
                  <a:pt x="19660" y="30080"/>
                  <a:pt x="16986" y="29338"/>
                  <a:pt x="14349" y="28446"/>
                </a:cubicBezTo>
                <a:cubicBezTo>
                  <a:pt x="5288" y="25513"/>
                  <a:pt x="-2697" y="21093"/>
                  <a:pt x="869" y="9803"/>
                </a:cubicBezTo>
                <a:cubicBezTo>
                  <a:pt x="4285" y="-1078"/>
                  <a:pt x="13124" y="-1189"/>
                  <a:pt x="22483" y="1373"/>
                </a:cubicBezTo>
                <a:cubicBezTo>
                  <a:pt x="85690" y="18716"/>
                  <a:pt x="150346" y="26107"/>
                  <a:pt x="215597" y="29263"/>
                </a:cubicBezTo>
                <a:cubicBezTo>
                  <a:pt x="225438" y="29746"/>
                  <a:pt x="233200" y="32569"/>
                  <a:pt x="233051" y="44267"/>
                </a:cubicBezTo>
                <a:cubicBezTo>
                  <a:pt x="232940" y="54443"/>
                  <a:pt x="225698" y="58342"/>
                  <a:pt x="208689" y="57859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E2B27D03-0A31-41CE-BDA9-A55DDE073904}"/>
              </a:ext>
            </a:extLst>
          </p:cNvPr>
          <p:cNvSpPr/>
          <p:nvPr/>
        </p:nvSpPr>
        <p:spPr>
          <a:xfrm>
            <a:off x="2661588" y="1943467"/>
            <a:ext cx="44560" cy="52253"/>
          </a:xfrm>
          <a:custGeom>
            <a:avLst/>
            <a:gdLst>
              <a:gd name="connsiteX0" fmla="*/ 57 w 27806"/>
              <a:gd name="connsiteY0" fmla="*/ 16043 h 32607"/>
              <a:gd name="connsiteX1" fmla="*/ 13278 w 27806"/>
              <a:gd name="connsiteY1" fmla="*/ 0 h 32607"/>
              <a:gd name="connsiteX2" fmla="*/ 27799 w 27806"/>
              <a:gd name="connsiteY2" fmla="*/ 16229 h 32607"/>
              <a:gd name="connsiteX3" fmla="*/ 13129 w 27806"/>
              <a:gd name="connsiteY3" fmla="*/ 32607 h 32607"/>
              <a:gd name="connsiteX4" fmla="*/ 57 w 27806"/>
              <a:gd name="connsiteY4" fmla="*/ 16043 h 3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06" h="32607">
                <a:moveTo>
                  <a:pt x="57" y="16043"/>
                </a:moveTo>
                <a:cubicBezTo>
                  <a:pt x="-129" y="6462"/>
                  <a:pt x="3511" y="0"/>
                  <a:pt x="13278" y="0"/>
                </a:cubicBezTo>
                <a:cubicBezTo>
                  <a:pt x="23454" y="0"/>
                  <a:pt x="28021" y="6722"/>
                  <a:pt x="27799" y="16229"/>
                </a:cubicBezTo>
                <a:cubicBezTo>
                  <a:pt x="27576" y="25476"/>
                  <a:pt x="23379" y="32718"/>
                  <a:pt x="13129" y="32607"/>
                </a:cubicBezTo>
                <a:cubicBezTo>
                  <a:pt x="2471" y="32495"/>
                  <a:pt x="-463" y="25031"/>
                  <a:pt x="57" y="16043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933DCF24-AFFE-49A2-9D05-4E82829CC91F}"/>
              </a:ext>
            </a:extLst>
          </p:cNvPr>
          <p:cNvSpPr/>
          <p:nvPr/>
        </p:nvSpPr>
        <p:spPr>
          <a:xfrm>
            <a:off x="2762046" y="1967801"/>
            <a:ext cx="44963" cy="52556"/>
          </a:xfrm>
          <a:custGeom>
            <a:avLst/>
            <a:gdLst>
              <a:gd name="connsiteX0" fmla="*/ 28058 w 28058"/>
              <a:gd name="connsiteY0" fmla="*/ 17793 h 32796"/>
              <a:gd name="connsiteX1" fmla="*/ 14651 w 28058"/>
              <a:gd name="connsiteY1" fmla="*/ 32796 h 32796"/>
              <a:gd name="connsiteX2" fmla="*/ 19 w 28058"/>
              <a:gd name="connsiteY2" fmla="*/ 15045 h 32796"/>
              <a:gd name="connsiteX3" fmla="*/ 14465 w 28058"/>
              <a:gd name="connsiteY3" fmla="*/ 4 h 32796"/>
              <a:gd name="connsiteX4" fmla="*/ 28058 w 28058"/>
              <a:gd name="connsiteY4" fmla="*/ 17793 h 3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8" h="32796">
                <a:moveTo>
                  <a:pt x="28058" y="17793"/>
                </a:moveTo>
                <a:cubicBezTo>
                  <a:pt x="28095" y="26149"/>
                  <a:pt x="24010" y="32796"/>
                  <a:pt x="14651" y="32796"/>
                </a:cubicBezTo>
                <a:cubicBezTo>
                  <a:pt x="3733" y="32796"/>
                  <a:pt x="-315" y="24923"/>
                  <a:pt x="19" y="15045"/>
                </a:cubicBezTo>
                <a:cubicBezTo>
                  <a:pt x="316" y="6095"/>
                  <a:pt x="5144" y="-182"/>
                  <a:pt x="14465" y="4"/>
                </a:cubicBezTo>
                <a:cubicBezTo>
                  <a:pt x="24901" y="190"/>
                  <a:pt x="28132" y="7617"/>
                  <a:pt x="28058" y="17793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0336637E-1776-4619-95DC-8B1020537873}"/>
              </a:ext>
            </a:extLst>
          </p:cNvPr>
          <p:cNvSpPr/>
          <p:nvPr/>
        </p:nvSpPr>
        <p:spPr>
          <a:xfrm>
            <a:off x="2552828" y="1897974"/>
            <a:ext cx="44931" cy="52753"/>
          </a:xfrm>
          <a:custGeom>
            <a:avLst/>
            <a:gdLst>
              <a:gd name="connsiteX0" fmla="*/ 28039 w 28038"/>
              <a:gd name="connsiteY0" fmla="*/ 14201 h 32919"/>
              <a:gd name="connsiteX1" fmla="*/ 14335 w 28038"/>
              <a:gd name="connsiteY1" fmla="*/ 32919 h 32919"/>
              <a:gd name="connsiteX2" fmla="*/ 0 w 28038"/>
              <a:gd name="connsiteY2" fmla="*/ 16281 h 32919"/>
              <a:gd name="connsiteX3" fmla="*/ 13221 w 28038"/>
              <a:gd name="connsiteY3" fmla="*/ 15 h 32919"/>
              <a:gd name="connsiteX4" fmla="*/ 28002 w 28038"/>
              <a:gd name="connsiteY4" fmla="*/ 14201 h 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38" h="32919">
                <a:moveTo>
                  <a:pt x="28039" y="14201"/>
                </a:moveTo>
                <a:cubicBezTo>
                  <a:pt x="28039" y="25306"/>
                  <a:pt x="24734" y="32807"/>
                  <a:pt x="14335" y="32919"/>
                </a:cubicBezTo>
                <a:cubicBezTo>
                  <a:pt x="4011" y="33030"/>
                  <a:pt x="75" y="25380"/>
                  <a:pt x="0" y="16281"/>
                </a:cubicBezTo>
                <a:cubicBezTo>
                  <a:pt x="-37" y="7740"/>
                  <a:pt x="3714" y="349"/>
                  <a:pt x="13221" y="15"/>
                </a:cubicBezTo>
                <a:cubicBezTo>
                  <a:pt x="23248" y="-356"/>
                  <a:pt x="27816" y="6217"/>
                  <a:pt x="28002" y="14201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C8ABC5EF-C3A7-4CFB-A12F-D6A5A4466D89}"/>
              </a:ext>
            </a:extLst>
          </p:cNvPr>
          <p:cNvSpPr/>
          <p:nvPr/>
        </p:nvSpPr>
        <p:spPr>
          <a:xfrm>
            <a:off x="2646563" y="1849251"/>
            <a:ext cx="44936" cy="52715"/>
          </a:xfrm>
          <a:custGeom>
            <a:avLst/>
            <a:gdLst>
              <a:gd name="connsiteX0" fmla="*/ 0 w 28041"/>
              <a:gd name="connsiteY0" fmla="*/ 16790 h 32895"/>
              <a:gd name="connsiteX1" fmla="*/ 14409 w 28041"/>
              <a:gd name="connsiteY1" fmla="*/ 4 h 32895"/>
              <a:gd name="connsiteX2" fmla="*/ 28039 w 28041"/>
              <a:gd name="connsiteY2" fmla="*/ 15379 h 32895"/>
              <a:gd name="connsiteX3" fmla="*/ 15115 w 28041"/>
              <a:gd name="connsiteY3" fmla="*/ 32871 h 32895"/>
              <a:gd name="connsiteX4" fmla="*/ 0 w 28041"/>
              <a:gd name="connsiteY4" fmla="*/ 16790 h 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0" h="32895">
                <a:moveTo>
                  <a:pt x="0" y="16790"/>
                </a:moveTo>
                <a:cubicBezTo>
                  <a:pt x="408" y="7394"/>
                  <a:pt x="4605" y="227"/>
                  <a:pt x="14409" y="4"/>
                </a:cubicBezTo>
                <a:cubicBezTo>
                  <a:pt x="23582" y="-182"/>
                  <a:pt x="27927" y="5983"/>
                  <a:pt x="28039" y="15379"/>
                </a:cubicBezTo>
                <a:cubicBezTo>
                  <a:pt x="28150" y="24775"/>
                  <a:pt x="25476" y="32351"/>
                  <a:pt x="15115" y="32871"/>
                </a:cubicBezTo>
                <a:cubicBezTo>
                  <a:pt x="4791" y="33391"/>
                  <a:pt x="1225" y="25777"/>
                  <a:pt x="0" y="16790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5" name="Forma libre: forma 154">
            <a:extLst>
              <a:ext uri="{FF2B5EF4-FFF2-40B4-BE49-F238E27FC236}">
                <a16:creationId xmlns:a16="http://schemas.microsoft.com/office/drawing/2014/main" id="{DC62FF63-7257-42F3-829A-05FC260200F9}"/>
              </a:ext>
            </a:extLst>
          </p:cNvPr>
          <p:cNvSpPr/>
          <p:nvPr/>
        </p:nvSpPr>
        <p:spPr>
          <a:xfrm>
            <a:off x="2537409" y="2002801"/>
            <a:ext cx="45832" cy="51242"/>
          </a:xfrm>
          <a:custGeom>
            <a:avLst/>
            <a:gdLst>
              <a:gd name="connsiteX0" fmla="*/ 28600 w 28600"/>
              <a:gd name="connsiteY0" fmla="*/ 16526 h 31976"/>
              <a:gd name="connsiteX1" fmla="*/ 14154 w 28600"/>
              <a:gd name="connsiteY1" fmla="*/ 31975 h 31976"/>
              <a:gd name="connsiteX2" fmla="*/ 4 w 28600"/>
              <a:gd name="connsiteY2" fmla="*/ 15301 h 31976"/>
              <a:gd name="connsiteX3" fmla="*/ 14042 w 28600"/>
              <a:gd name="connsiteY3" fmla="*/ 0 h 31976"/>
              <a:gd name="connsiteX4" fmla="*/ 28600 w 28600"/>
              <a:gd name="connsiteY4" fmla="*/ 16563 h 3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0" h="31976">
                <a:moveTo>
                  <a:pt x="28600" y="16526"/>
                </a:moveTo>
                <a:cubicBezTo>
                  <a:pt x="27263" y="25031"/>
                  <a:pt x="24181" y="32087"/>
                  <a:pt x="14154" y="31975"/>
                </a:cubicBezTo>
                <a:cubicBezTo>
                  <a:pt x="3458" y="31827"/>
                  <a:pt x="-144" y="24696"/>
                  <a:pt x="4" y="15301"/>
                </a:cubicBezTo>
                <a:cubicBezTo>
                  <a:pt x="116" y="6313"/>
                  <a:pt x="4201" y="0"/>
                  <a:pt x="14042" y="0"/>
                </a:cubicBezTo>
                <a:cubicBezTo>
                  <a:pt x="24886" y="0"/>
                  <a:pt x="27709" y="7539"/>
                  <a:pt x="28600" y="16563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19880C0F-2AF1-4BF2-81B7-DAA297B62E05}"/>
              </a:ext>
            </a:extLst>
          </p:cNvPr>
          <p:cNvSpPr/>
          <p:nvPr/>
        </p:nvSpPr>
        <p:spPr>
          <a:xfrm>
            <a:off x="2538883" y="5863901"/>
            <a:ext cx="401285" cy="46226"/>
          </a:xfrm>
          <a:custGeom>
            <a:avLst/>
            <a:gdLst>
              <a:gd name="connsiteX0" fmla="*/ 125537 w 250409"/>
              <a:gd name="connsiteY0" fmla="*/ 37 h 28846"/>
              <a:gd name="connsiteX1" fmla="*/ 225473 w 250409"/>
              <a:gd name="connsiteY1" fmla="*/ 37 h 28846"/>
              <a:gd name="connsiteX2" fmla="*/ 236578 w 250409"/>
              <a:gd name="connsiteY2" fmla="*/ 297 h 28846"/>
              <a:gd name="connsiteX3" fmla="*/ 250355 w 250409"/>
              <a:gd name="connsiteY3" fmla="*/ 13295 h 28846"/>
              <a:gd name="connsiteX4" fmla="*/ 237246 w 250409"/>
              <a:gd name="connsiteY4" fmla="*/ 28373 h 28846"/>
              <a:gd name="connsiteX5" fmla="*/ 233124 w 250409"/>
              <a:gd name="connsiteY5" fmla="*/ 28819 h 28846"/>
              <a:gd name="connsiteX6" fmla="*/ 16576 w 250409"/>
              <a:gd name="connsiteY6" fmla="*/ 28707 h 28846"/>
              <a:gd name="connsiteX7" fmla="*/ 13 w 250409"/>
              <a:gd name="connsiteY7" fmla="*/ 14038 h 28846"/>
              <a:gd name="connsiteX8" fmla="*/ 17245 w 250409"/>
              <a:gd name="connsiteY8" fmla="*/ 74 h 28846"/>
              <a:gd name="connsiteX9" fmla="*/ 125537 w 250409"/>
              <a:gd name="connsiteY9" fmla="*/ 74 h 28846"/>
              <a:gd name="connsiteX10" fmla="*/ 125537 w 250409"/>
              <a:gd name="connsiteY10" fmla="*/ 0 h 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409" h="28846">
                <a:moveTo>
                  <a:pt x="125537" y="37"/>
                </a:moveTo>
                <a:cubicBezTo>
                  <a:pt x="158849" y="37"/>
                  <a:pt x="192161" y="37"/>
                  <a:pt x="225473" y="37"/>
                </a:cubicBezTo>
                <a:cubicBezTo>
                  <a:pt x="229187" y="37"/>
                  <a:pt x="232901" y="-74"/>
                  <a:pt x="236578" y="297"/>
                </a:cubicBezTo>
                <a:cubicBezTo>
                  <a:pt x="244339" y="1114"/>
                  <a:pt x="249724" y="5088"/>
                  <a:pt x="250355" y="13295"/>
                </a:cubicBezTo>
                <a:cubicBezTo>
                  <a:pt x="251024" y="22357"/>
                  <a:pt x="245416" y="26627"/>
                  <a:pt x="237246" y="28373"/>
                </a:cubicBezTo>
                <a:cubicBezTo>
                  <a:pt x="235909" y="28670"/>
                  <a:pt x="234498" y="28819"/>
                  <a:pt x="233124" y="28819"/>
                </a:cubicBezTo>
                <a:cubicBezTo>
                  <a:pt x="160929" y="28819"/>
                  <a:pt x="88771" y="28930"/>
                  <a:pt x="16576" y="28707"/>
                </a:cubicBezTo>
                <a:cubicBezTo>
                  <a:pt x="7329" y="28707"/>
                  <a:pt x="-358" y="24473"/>
                  <a:pt x="13" y="14038"/>
                </a:cubicBezTo>
                <a:cubicBezTo>
                  <a:pt x="384" y="3937"/>
                  <a:pt x="7589" y="74"/>
                  <a:pt x="17245" y="74"/>
                </a:cubicBezTo>
                <a:cubicBezTo>
                  <a:pt x="53342" y="111"/>
                  <a:pt x="89440" y="74"/>
                  <a:pt x="125537" y="74"/>
                </a:cubicBezTo>
                <a:lnTo>
                  <a:pt x="125537" y="0"/>
                </a:ln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DE8FE041-E920-464E-95CE-48048A76B0BF}"/>
              </a:ext>
            </a:extLst>
          </p:cNvPr>
          <p:cNvSpPr/>
          <p:nvPr/>
        </p:nvSpPr>
        <p:spPr>
          <a:xfrm>
            <a:off x="2595497" y="5774390"/>
            <a:ext cx="288942" cy="43447"/>
          </a:xfrm>
          <a:custGeom>
            <a:avLst/>
            <a:gdLst>
              <a:gd name="connsiteX0" fmla="*/ 90617 w 180305"/>
              <a:gd name="connsiteY0" fmla="*/ 76 h 27112"/>
              <a:gd name="connsiteX1" fmla="*/ 162849 w 180305"/>
              <a:gd name="connsiteY1" fmla="*/ 1 h 27112"/>
              <a:gd name="connsiteX2" fmla="*/ 180304 w 180305"/>
              <a:gd name="connsiteY2" fmla="*/ 13334 h 27112"/>
              <a:gd name="connsiteX3" fmla="*/ 163221 w 180305"/>
              <a:gd name="connsiteY3" fmla="*/ 27112 h 27112"/>
              <a:gd name="connsiteX4" fmla="*/ 17345 w 180305"/>
              <a:gd name="connsiteY4" fmla="*/ 27112 h 27112"/>
              <a:gd name="connsiteX5" fmla="*/ 2 w 180305"/>
              <a:gd name="connsiteY5" fmla="*/ 13705 h 27112"/>
              <a:gd name="connsiteX6" fmla="*/ 16974 w 180305"/>
              <a:gd name="connsiteY6" fmla="*/ 39 h 27112"/>
              <a:gd name="connsiteX7" fmla="*/ 90617 w 180305"/>
              <a:gd name="connsiteY7" fmla="*/ 39 h 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05" h="27112">
                <a:moveTo>
                  <a:pt x="90617" y="76"/>
                </a:moveTo>
                <a:cubicBezTo>
                  <a:pt x="114682" y="76"/>
                  <a:pt x="138784" y="187"/>
                  <a:pt x="162849" y="1"/>
                </a:cubicBezTo>
                <a:cubicBezTo>
                  <a:pt x="172431" y="-73"/>
                  <a:pt x="180192" y="2935"/>
                  <a:pt x="180304" y="13334"/>
                </a:cubicBezTo>
                <a:cubicBezTo>
                  <a:pt x="180415" y="23658"/>
                  <a:pt x="172876" y="27149"/>
                  <a:pt x="163221" y="27112"/>
                </a:cubicBezTo>
                <a:cubicBezTo>
                  <a:pt x="114608" y="27037"/>
                  <a:pt x="65958" y="27075"/>
                  <a:pt x="17345" y="27112"/>
                </a:cubicBezTo>
                <a:cubicBezTo>
                  <a:pt x="8061" y="27112"/>
                  <a:pt x="151" y="24586"/>
                  <a:pt x="2" y="13705"/>
                </a:cubicBezTo>
                <a:cubicBezTo>
                  <a:pt x="-146" y="2824"/>
                  <a:pt x="7541" y="1"/>
                  <a:pt x="16974" y="39"/>
                </a:cubicBezTo>
                <a:cubicBezTo>
                  <a:pt x="41522" y="76"/>
                  <a:pt x="66069" y="39"/>
                  <a:pt x="90617" y="39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180059AA-41AC-4C75-9D70-E84857A2E290}"/>
              </a:ext>
            </a:extLst>
          </p:cNvPr>
          <p:cNvSpPr/>
          <p:nvPr/>
        </p:nvSpPr>
        <p:spPr>
          <a:xfrm>
            <a:off x="2954607" y="5364702"/>
            <a:ext cx="265074" cy="46090"/>
          </a:xfrm>
          <a:custGeom>
            <a:avLst/>
            <a:gdLst>
              <a:gd name="connsiteX0" fmla="*/ 83296 w 165411"/>
              <a:gd name="connsiteY0" fmla="*/ 39 h 28761"/>
              <a:gd name="connsiteX1" fmla="*/ 147172 w 165411"/>
              <a:gd name="connsiteY1" fmla="*/ 2 h 28761"/>
              <a:gd name="connsiteX2" fmla="*/ 165370 w 165411"/>
              <a:gd name="connsiteY2" fmla="*/ 12591 h 28761"/>
              <a:gd name="connsiteX3" fmla="*/ 147952 w 165411"/>
              <a:gd name="connsiteY3" fmla="*/ 27669 h 28761"/>
              <a:gd name="connsiteX4" fmla="*/ 17489 w 165411"/>
              <a:gd name="connsiteY4" fmla="*/ 27372 h 28761"/>
              <a:gd name="connsiteX5" fmla="*/ 34 w 165411"/>
              <a:gd name="connsiteY5" fmla="*/ 12629 h 28761"/>
              <a:gd name="connsiteX6" fmla="*/ 18046 w 165411"/>
              <a:gd name="connsiteY6" fmla="*/ 2 h 28761"/>
              <a:gd name="connsiteX7" fmla="*/ 83333 w 165411"/>
              <a:gd name="connsiteY7" fmla="*/ 39 h 2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11" h="28761">
                <a:moveTo>
                  <a:pt x="83296" y="39"/>
                </a:moveTo>
                <a:cubicBezTo>
                  <a:pt x="104576" y="39"/>
                  <a:pt x="125893" y="150"/>
                  <a:pt x="147172" y="2"/>
                </a:cubicBezTo>
                <a:cubicBezTo>
                  <a:pt x="156457" y="-73"/>
                  <a:pt x="164701" y="2082"/>
                  <a:pt x="165370" y="12591"/>
                </a:cubicBezTo>
                <a:cubicBezTo>
                  <a:pt x="166075" y="23918"/>
                  <a:pt x="157794" y="27372"/>
                  <a:pt x="147952" y="27669"/>
                </a:cubicBezTo>
                <a:cubicBezTo>
                  <a:pt x="104464" y="28895"/>
                  <a:pt x="60977" y="29452"/>
                  <a:pt x="17489" y="27372"/>
                </a:cubicBezTo>
                <a:cubicBezTo>
                  <a:pt x="7573" y="26889"/>
                  <a:pt x="-597" y="24327"/>
                  <a:pt x="34" y="12629"/>
                </a:cubicBezTo>
                <a:cubicBezTo>
                  <a:pt x="629" y="1710"/>
                  <a:pt x="8873" y="-35"/>
                  <a:pt x="18046" y="2"/>
                </a:cubicBezTo>
                <a:cubicBezTo>
                  <a:pt x="39808" y="113"/>
                  <a:pt x="61571" y="39"/>
                  <a:pt x="83333" y="39"/>
                </a:cubicBez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82493ADD-1DCC-443C-B097-F21CC590AB72}"/>
              </a:ext>
            </a:extLst>
          </p:cNvPr>
          <p:cNvSpPr/>
          <p:nvPr/>
        </p:nvSpPr>
        <p:spPr>
          <a:xfrm>
            <a:off x="2996559" y="5257996"/>
            <a:ext cx="181277" cy="43564"/>
          </a:xfrm>
          <a:custGeom>
            <a:avLst/>
            <a:gdLst>
              <a:gd name="connsiteX0" fmla="*/ 57229 w 113120"/>
              <a:gd name="connsiteY0" fmla="*/ 26925 h 27185"/>
              <a:gd name="connsiteX1" fmla="*/ 15673 w 113120"/>
              <a:gd name="connsiteY1" fmla="*/ 26925 h 27185"/>
              <a:gd name="connsiteX2" fmla="*/ 1 w 113120"/>
              <a:gd name="connsiteY2" fmla="*/ 13407 h 27185"/>
              <a:gd name="connsiteX3" fmla="*/ 15784 w 113120"/>
              <a:gd name="connsiteY3" fmla="*/ 0 h 27185"/>
              <a:gd name="connsiteX4" fmla="*/ 97523 w 113120"/>
              <a:gd name="connsiteY4" fmla="*/ 0 h 27185"/>
              <a:gd name="connsiteX5" fmla="*/ 113121 w 113120"/>
              <a:gd name="connsiteY5" fmla="*/ 13704 h 27185"/>
              <a:gd name="connsiteX6" fmla="*/ 97412 w 113120"/>
              <a:gd name="connsiteY6" fmla="*/ 27185 h 27185"/>
              <a:gd name="connsiteX7" fmla="*/ 57229 w 113120"/>
              <a:gd name="connsiteY7" fmla="*/ 27185 h 27185"/>
              <a:gd name="connsiteX8" fmla="*/ 57229 w 113120"/>
              <a:gd name="connsiteY8" fmla="*/ 26999 h 2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20" h="27185">
                <a:moveTo>
                  <a:pt x="57229" y="26925"/>
                </a:moveTo>
                <a:cubicBezTo>
                  <a:pt x="43377" y="26925"/>
                  <a:pt x="29525" y="26999"/>
                  <a:pt x="15673" y="26925"/>
                </a:cubicBezTo>
                <a:cubicBezTo>
                  <a:pt x="6685" y="26887"/>
                  <a:pt x="-74" y="23322"/>
                  <a:pt x="1" y="13407"/>
                </a:cubicBezTo>
                <a:cubicBezTo>
                  <a:pt x="75" y="3602"/>
                  <a:pt x="6760" y="0"/>
                  <a:pt x="15784" y="0"/>
                </a:cubicBezTo>
                <a:cubicBezTo>
                  <a:pt x="43043" y="0"/>
                  <a:pt x="70264" y="0"/>
                  <a:pt x="97523" y="0"/>
                </a:cubicBezTo>
                <a:cubicBezTo>
                  <a:pt x="106696" y="0"/>
                  <a:pt x="113158" y="4159"/>
                  <a:pt x="113121" y="13704"/>
                </a:cubicBezTo>
                <a:cubicBezTo>
                  <a:pt x="113121" y="23322"/>
                  <a:pt x="106696" y="27259"/>
                  <a:pt x="97412" y="27185"/>
                </a:cubicBezTo>
                <a:cubicBezTo>
                  <a:pt x="84005" y="27073"/>
                  <a:pt x="70636" y="27185"/>
                  <a:pt x="57229" y="27185"/>
                </a:cubicBezTo>
                <a:lnTo>
                  <a:pt x="57229" y="26999"/>
                </a:lnTo>
                <a:close/>
              </a:path>
            </a:pathLst>
          </a:custGeom>
          <a:solidFill>
            <a:srgbClr val="DDA832"/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3" name="Forma libre: forma 182">
            <a:extLst>
              <a:ext uri="{FF2B5EF4-FFF2-40B4-BE49-F238E27FC236}">
                <a16:creationId xmlns:a16="http://schemas.microsoft.com/office/drawing/2014/main" id="{172D405F-F81E-4121-AA57-DED42322AA16}"/>
              </a:ext>
            </a:extLst>
          </p:cNvPr>
          <p:cNvSpPr/>
          <p:nvPr/>
        </p:nvSpPr>
        <p:spPr>
          <a:xfrm>
            <a:off x="5979449" y="2151345"/>
            <a:ext cx="45561" cy="65904"/>
          </a:xfrm>
          <a:custGeom>
            <a:avLst/>
            <a:gdLst>
              <a:gd name="connsiteX0" fmla="*/ 58 w 28431"/>
              <a:gd name="connsiteY0" fmla="*/ 20129 h 41125"/>
              <a:gd name="connsiteX1" fmla="*/ 13761 w 28431"/>
              <a:gd name="connsiteY1" fmla="*/ 1 h 41125"/>
              <a:gd name="connsiteX2" fmla="*/ 28431 w 28431"/>
              <a:gd name="connsiteY2" fmla="*/ 20835 h 41125"/>
              <a:gd name="connsiteX3" fmla="*/ 13279 w 28431"/>
              <a:gd name="connsiteY3" fmla="*/ 41112 h 41125"/>
              <a:gd name="connsiteX4" fmla="*/ 58 w 28431"/>
              <a:gd name="connsiteY4" fmla="*/ 20129 h 4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1" h="41125">
                <a:moveTo>
                  <a:pt x="58" y="20129"/>
                </a:moveTo>
                <a:cubicBezTo>
                  <a:pt x="-276" y="9619"/>
                  <a:pt x="1617" y="-110"/>
                  <a:pt x="13761" y="1"/>
                </a:cubicBezTo>
                <a:cubicBezTo>
                  <a:pt x="26537" y="112"/>
                  <a:pt x="28468" y="10659"/>
                  <a:pt x="28431" y="20835"/>
                </a:cubicBezTo>
                <a:cubicBezTo>
                  <a:pt x="28431" y="31085"/>
                  <a:pt x="26054" y="41558"/>
                  <a:pt x="13279" y="41112"/>
                </a:cubicBezTo>
                <a:cubicBezTo>
                  <a:pt x="132" y="40666"/>
                  <a:pt x="-239" y="29748"/>
                  <a:pt x="58" y="201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4" name="Forma libre: forma 183">
            <a:extLst>
              <a:ext uri="{FF2B5EF4-FFF2-40B4-BE49-F238E27FC236}">
                <a16:creationId xmlns:a16="http://schemas.microsoft.com/office/drawing/2014/main" id="{40A8047D-2273-4BC7-9E7D-B413E53A3E3C}"/>
              </a:ext>
            </a:extLst>
          </p:cNvPr>
          <p:cNvSpPr/>
          <p:nvPr/>
        </p:nvSpPr>
        <p:spPr>
          <a:xfrm>
            <a:off x="5885811" y="2074684"/>
            <a:ext cx="45824" cy="66187"/>
          </a:xfrm>
          <a:custGeom>
            <a:avLst/>
            <a:gdLst>
              <a:gd name="connsiteX0" fmla="*/ 110 w 28595"/>
              <a:gd name="connsiteY0" fmla="*/ 20840 h 41302"/>
              <a:gd name="connsiteX1" fmla="*/ 13220 w 28595"/>
              <a:gd name="connsiteY1" fmla="*/ 80 h 41302"/>
              <a:gd name="connsiteX2" fmla="*/ 28594 w 28595"/>
              <a:gd name="connsiteY2" fmla="*/ 20728 h 41302"/>
              <a:gd name="connsiteX3" fmla="*/ 13145 w 28595"/>
              <a:gd name="connsiteY3" fmla="*/ 41228 h 41302"/>
              <a:gd name="connsiteX4" fmla="*/ 110 w 28595"/>
              <a:gd name="connsiteY4" fmla="*/ 20877 h 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4" h="41302">
                <a:moveTo>
                  <a:pt x="110" y="20840"/>
                </a:moveTo>
                <a:cubicBezTo>
                  <a:pt x="-335" y="10701"/>
                  <a:pt x="816" y="1380"/>
                  <a:pt x="13220" y="80"/>
                </a:cubicBezTo>
                <a:cubicBezTo>
                  <a:pt x="22504" y="-923"/>
                  <a:pt x="28520" y="7582"/>
                  <a:pt x="28594" y="20728"/>
                </a:cubicBezTo>
                <a:cubicBezTo>
                  <a:pt x="28706" y="33689"/>
                  <a:pt x="22615" y="42194"/>
                  <a:pt x="13145" y="41228"/>
                </a:cubicBezTo>
                <a:cubicBezTo>
                  <a:pt x="704" y="39928"/>
                  <a:pt x="-447" y="30607"/>
                  <a:pt x="110" y="208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5" name="Forma libre: forma 184">
            <a:extLst>
              <a:ext uri="{FF2B5EF4-FFF2-40B4-BE49-F238E27FC236}">
                <a16:creationId xmlns:a16="http://schemas.microsoft.com/office/drawing/2014/main" id="{EF86C35B-22E5-4774-BFB8-5D86F1B558D7}"/>
              </a:ext>
            </a:extLst>
          </p:cNvPr>
          <p:cNvSpPr/>
          <p:nvPr/>
        </p:nvSpPr>
        <p:spPr>
          <a:xfrm>
            <a:off x="5828362" y="1981433"/>
            <a:ext cx="46169" cy="64753"/>
          </a:xfrm>
          <a:custGeom>
            <a:avLst/>
            <a:gdLst>
              <a:gd name="connsiteX0" fmla="*/ 47 w 28810"/>
              <a:gd name="connsiteY0" fmla="*/ 20353 h 40407"/>
              <a:gd name="connsiteX1" fmla="*/ 13974 w 28810"/>
              <a:gd name="connsiteY1" fmla="*/ 2 h 40407"/>
              <a:gd name="connsiteX2" fmla="*/ 28792 w 28810"/>
              <a:gd name="connsiteY2" fmla="*/ 20761 h 40407"/>
              <a:gd name="connsiteX3" fmla="*/ 14382 w 28810"/>
              <a:gd name="connsiteY3" fmla="*/ 40407 h 40407"/>
              <a:gd name="connsiteX4" fmla="*/ 47 w 28810"/>
              <a:gd name="connsiteY4" fmla="*/ 20353 h 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0" h="40407">
                <a:moveTo>
                  <a:pt x="47" y="20353"/>
                </a:moveTo>
                <a:cubicBezTo>
                  <a:pt x="-213" y="9583"/>
                  <a:pt x="1607" y="-147"/>
                  <a:pt x="13974" y="2"/>
                </a:cubicBezTo>
                <a:cubicBezTo>
                  <a:pt x="26786" y="150"/>
                  <a:pt x="29051" y="10289"/>
                  <a:pt x="28792" y="20761"/>
                </a:cubicBezTo>
                <a:cubicBezTo>
                  <a:pt x="28569" y="30491"/>
                  <a:pt x="26749" y="40518"/>
                  <a:pt x="14382" y="40407"/>
                </a:cubicBezTo>
                <a:cubicBezTo>
                  <a:pt x="1236" y="40296"/>
                  <a:pt x="-324" y="30157"/>
                  <a:pt x="47" y="203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6" name="Forma libre: forma 185">
            <a:extLst>
              <a:ext uri="{FF2B5EF4-FFF2-40B4-BE49-F238E27FC236}">
                <a16:creationId xmlns:a16="http://schemas.microsoft.com/office/drawing/2014/main" id="{44D9B140-5657-4B1A-80F0-A5D984BAA5A1}"/>
              </a:ext>
            </a:extLst>
          </p:cNvPr>
          <p:cNvSpPr/>
          <p:nvPr/>
        </p:nvSpPr>
        <p:spPr>
          <a:xfrm>
            <a:off x="5943844" y="1981424"/>
            <a:ext cx="45662" cy="65473"/>
          </a:xfrm>
          <a:custGeom>
            <a:avLst/>
            <a:gdLst>
              <a:gd name="connsiteX0" fmla="*/ 31 w 28494"/>
              <a:gd name="connsiteY0" fmla="*/ 20322 h 40856"/>
              <a:gd name="connsiteX1" fmla="*/ 13251 w 28494"/>
              <a:gd name="connsiteY1" fmla="*/ 8 h 40856"/>
              <a:gd name="connsiteX2" fmla="*/ 28478 w 28494"/>
              <a:gd name="connsiteY2" fmla="*/ 20470 h 40856"/>
              <a:gd name="connsiteX3" fmla="*/ 13214 w 28494"/>
              <a:gd name="connsiteY3" fmla="*/ 40785 h 40856"/>
              <a:gd name="connsiteX4" fmla="*/ 31 w 28494"/>
              <a:gd name="connsiteY4" fmla="*/ 20322 h 4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4" h="40856">
                <a:moveTo>
                  <a:pt x="31" y="20322"/>
                </a:moveTo>
                <a:cubicBezTo>
                  <a:pt x="-229" y="10443"/>
                  <a:pt x="922" y="342"/>
                  <a:pt x="13251" y="8"/>
                </a:cubicBezTo>
                <a:cubicBezTo>
                  <a:pt x="26250" y="-326"/>
                  <a:pt x="28144" y="10220"/>
                  <a:pt x="28478" y="20470"/>
                </a:cubicBezTo>
                <a:cubicBezTo>
                  <a:pt x="28849" y="33617"/>
                  <a:pt x="22907" y="41713"/>
                  <a:pt x="13214" y="40785"/>
                </a:cubicBezTo>
                <a:cubicBezTo>
                  <a:pt x="662" y="39559"/>
                  <a:pt x="-81" y="30052"/>
                  <a:pt x="31" y="203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3C738185-BC3A-442A-AFEF-259037E1E46D}"/>
              </a:ext>
            </a:extLst>
          </p:cNvPr>
          <p:cNvSpPr/>
          <p:nvPr/>
        </p:nvSpPr>
        <p:spPr>
          <a:xfrm>
            <a:off x="6014821" y="2051954"/>
            <a:ext cx="45598" cy="64114"/>
          </a:xfrm>
          <a:custGeom>
            <a:avLst/>
            <a:gdLst>
              <a:gd name="connsiteX0" fmla="*/ 7 w 28454"/>
              <a:gd name="connsiteY0" fmla="*/ 17347 h 40008"/>
              <a:gd name="connsiteX1" fmla="*/ 13488 w 28454"/>
              <a:gd name="connsiteY1" fmla="*/ 4 h 40008"/>
              <a:gd name="connsiteX2" fmla="*/ 28455 w 28454"/>
              <a:gd name="connsiteY2" fmla="*/ 20169 h 40008"/>
              <a:gd name="connsiteX3" fmla="*/ 14380 w 28454"/>
              <a:gd name="connsiteY3" fmla="*/ 40000 h 40008"/>
              <a:gd name="connsiteX4" fmla="*/ 7 w 28454"/>
              <a:gd name="connsiteY4" fmla="*/ 17347 h 4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4" h="40008">
                <a:moveTo>
                  <a:pt x="7" y="17347"/>
                </a:moveTo>
                <a:cubicBezTo>
                  <a:pt x="193" y="10179"/>
                  <a:pt x="639" y="226"/>
                  <a:pt x="13488" y="4"/>
                </a:cubicBezTo>
                <a:cubicBezTo>
                  <a:pt x="27006" y="-219"/>
                  <a:pt x="28418" y="10216"/>
                  <a:pt x="28455" y="20169"/>
                </a:cubicBezTo>
                <a:cubicBezTo>
                  <a:pt x="28455" y="29713"/>
                  <a:pt x="26635" y="39703"/>
                  <a:pt x="14380" y="40000"/>
                </a:cubicBezTo>
                <a:cubicBezTo>
                  <a:pt x="862" y="40335"/>
                  <a:pt x="-104" y="30010"/>
                  <a:pt x="7" y="173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5C70B6A7-705E-4612-AF2E-7FB0B734148A}"/>
              </a:ext>
            </a:extLst>
          </p:cNvPr>
          <p:cNvSpPr/>
          <p:nvPr/>
        </p:nvSpPr>
        <p:spPr>
          <a:xfrm>
            <a:off x="10684660" y="4964211"/>
            <a:ext cx="1129964" cy="1130059"/>
          </a:xfrm>
          <a:custGeom>
            <a:avLst/>
            <a:gdLst>
              <a:gd name="connsiteX0" fmla="*/ 14 w 723857"/>
              <a:gd name="connsiteY0" fmla="*/ 362238 h 723918"/>
              <a:gd name="connsiteX1" fmla="*/ 362214 w 723857"/>
              <a:gd name="connsiteY1" fmla="*/ 0 h 723918"/>
              <a:gd name="connsiteX2" fmla="*/ 723857 w 723857"/>
              <a:gd name="connsiteY2" fmla="*/ 361643 h 723918"/>
              <a:gd name="connsiteX3" fmla="*/ 361397 w 723857"/>
              <a:gd name="connsiteY3" fmla="*/ 723918 h 723918"/>
              <a:gd name="connsiteX4" fmla="*/ 14 w 723857"/>
              <a:gd name="connsiteY4" fmla="*/ 362238 h 723918"/>
              <a:gd name="connsiteX5" fmla="*/ 694927 w 723857"/>
              <a:gd name="connsiteY5" fmla="*/ 362386 h 723918"/>
              <a:gd name="connsiteX6" fmla="*/ 362622 w 723857"/>
              <a:gd name="connsiteY6" fmla="*/ 28485 h 723918"/>
              <a:gd name="connsiteX7" fmla="*/ 28498 w 723857"/>
              <a:gd name="connsiteY7" fmla="*/ 362163 h 723918"/>
              <a:gd name="connsiteX8" fmla="*/ 361694 w 723857"/>
              <a:gd name="connsiteY8" fmla="*/ 695842 h 723918"/>
              <a:gd name="connsiteX9" fmla="*/ 694927 w 723857"/>
              <a:gd name="connsiteY9" fmla="*/ 362349 h 72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857" h="723918">
                <a:moveTo>
                  <a:pt x="14" y="362238"/>
                </a:moveTo>
                <a:cubicBezTo>
                  <a:pt x="-1658" y="171946"/>
                  <a:pt x="151682" y="-185"/>
                  <a:pt x="362214" y="0"/>
                </a:cubicBezTo>
                <a:cubicBezTo>
                  <a:pt x="567620" y="186"/>
                  <a:pt x="723708" y="165113"/>
                  <a:pt x="723857" y="361643"/>
                </a:cubicBezTo>
                <a:cubicBezTo>
                  <a:pt x="724005" y="558917"/>
                  <a:pt x="567137" y="724141"/>
                  <a:pt x="361397" y="723918"/>
                </a:cubicBezTo>
                <a:cubicBezTo>
                  <a:pt x="151385" y="723695"/>
                  <a:pt x="-1249" y="552158"/>
                  <a:pt x="14" y="362238"/>
                </a:cubicBezTo>
                <a:close/>
                <a:moveTo>
                  <a:pt x="694927" y="362386"/>
                </a:moveTo>
                <a:cubicBezTo>
                  <a:pt x="696709" y="187098"/>
                  <a:pt x="555922" y="29228"/>
                  <a:pt x="362622" y="28485"/>
                </a:cubicBezTo>
                <a:cubicBezTo>
                  <a:pt x="169322" y="27742"/>
                  <a:pt x="27644" y="186281"/>
                  <a:pt x="28498" y="362163"/>
                </a:cubicBezTo>
                <a:cubicBezTo>
                  <a:pt x="29389" y="546179"/>
                  <a:pt x="178050" y="695694"/>
                  <a:pt x="361694" y="695842"/>
                </a:cubicBezTo>
                <a:cubicBezTo>
                  <a:pt x="545041" y="695991"/>
                  <a:pt x="694890" y="546030"/>
                  <a:pt x="694927" y="3623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B0BEF5D7-BE0B-47FF-8FE5-155291F6B427}"/>
              </a:ext>
            </a:extLst>
          </p:cNvPr>
          <p:cNvSpPr/>
          <p:nvPr/>
        </p:nvSpPr>
        <p:spPr>
          <a:xfrm>
            <a:off x="9524650" y="5015052"/>
            <a:ext cx="638047" cy="648190"/>
          </a:xfrm>
          <a:custGeom>
            <a:avLst/>
            <a:gdLst>
              <a:gd name="connsiteX0" fmla="*/ 408622 w 408734"/>
              <a:gd name="connsiteY0" fmla="*/ 151446 h 415232"/>
              <a:gd name="connsiteX1" fmla="*/ 408734 w 408734"/>
              <a:gd name="connsiteY1" fmla="*/ 279273 h 415232"/>
              <a:gd name="connsiteX2" fmla="*/ 400304 w 408734"/>
              <a:gd name="connsiteY2" fmla="*/ 301778 h 415232"/>
              <a:gd name="connsiteX3" fmla="*/ 302855 w 408734"/>
              <a:gd name="connsiteY3" fmla="*/ 404649 h 415232"/>
              <a:gd name="connsiteX4" fmla="*/ 278567 w 408734"/>
              <a:gd name="connsiteY4" fmla="*/ 415233 h 415232"/>
              <a:gd name="connsiteX5" fmla="*/ 22914 w 408734"/>
              <a:gd name="connsiteY5" fmla="*/ 415047 h 415232"/>
              <a:gd name="connsiteX6" fmla="*/ 892 w 408734"/>
              <a:gd name="connsiteY6" fmla="*/ 393247 h 415232"/>
              <a:gd name="connsiteX7" fmla="*/ 0 w 408734"/>
              <a:gd name="connsiteY7" fmla="*/ 140417 h 415232"/>
              <a:gd name="connsiteX8" fmla="*/ 10065 w 408734"/>
              <a:gd name="connsiteY8" fmla="*/ 114160 h 415232"/>
              <a:gd name="connsiteX9" fmla="*/ 100828 w 408734"/>
              <a:gd name="connsiteY9" fmla="*/ 12739 h 415232"/>
              <a:gd name="connsiteX10" fmla="*/ 130018 w 408734"/>
              <a:gd name="connsiteY10" fmla="*/ 0 h 415232"/>
              <a:gd name="connsiteX11" fmla="*/ 381475 w 408734"/>
              <a:gd name="connsiteY11" fmla="*/ 149 h 415232"/>
              <a:gd name="connsiteX12" fmla="*/ 408585 w 408734"/>
              <a:gd name="connsiteY12" fmla="*/ 27853 h 415232"/>
              <a:gd name="connsiteX13" fmla="*/ 408585 w 408734"/>
              <a:gd name="connsiteY13" fmla="*/ 151521 h 415232"/>
              <a:gd name="connsiteX14" fmla="*/ 151558 w 408734"/>
              <a:gd name="connsiteY14" fmla="*/ 387937 h 415232"/>
              <a:gd name="connsiteX15" fmla="*/ 151558 w 408734"/>
              <a:gd name="connsiteY15" fmla="*/ 387268 h 415232"/>
              <a:gd name="connsiteX16" fmla="*/ 258476 w 408734"/>
              <a:gd name="connsiteY16" fmla="*/ 387565 h 415232"/>
              <a:gd name="connsiteX17" fmla="*/ 271288 w 408734"/>
              <a:gd name="connsiteY17" fmla="*/ 375124 h 415232"/>
              <a:gd name="connsiteX18" fmla="*/ 271363 w 408734"/>
              <a:gd name="connsiteY18" fmla="*/ 159839 h 415232"/>
              <a:gd name="connsiteX19" fmla="*/ 255951 w 408734"/>
              <a:gd name="connsiteY19" fmla="*/ 144761 h 415232"/>
              <a:gd name="connsiteX20" fmla="*/ 44825 w 408734"/>
              <a:gd name="connsiteY20" fmla="*/ 144761 h 415232"/>
              <a:gd name="connsiteX21" fmla="*/ 29599 w 408734"/>
              <a:gd name="connsiteY21" fmla="*/ 160173 h 415232"/>
              <a:gd name="connsiteX22" fmla="*/ 29562 w 408734"/>
              <a:gd name="connsiteY22" fmla="*/ 372673 h 415232"/>
              <a:gd name="connsiteX23" fmla="*/ 46014 w 408734"/>
              <a:gd name="connsiteY23" fmla="*/ 388122 h 415232"/>
              <a:gd name="connsiteX24" fmla="*/ 151558 w 408734"/>
              <a:gd name="connsiteY24" fmla="*/ 387900 h 415232"/>
              <a:gd name="connsiteX25" fmla="*/ 47128 w 408734"/>
              <a:gd name="connsiteY25" fmla="*/ 115943 h 415232"/>
              <a:gd name="connsiteX26" fmla="*/ 272031 w 408734"/>
              <a:gd name="connsiteY26" fmla="*/ 115943 h 415232"/>
              <a:gd name="connsiteX27" fmla="*/ 285401 w 408734"/>
              <a:gd name="connsiteY27" fmla="*/ 109778 h 415232"/>
              <a:gd name="connsiteX28" fmla="*/ 351282 w 408734"/>
              <a:gd name="connsiteY28" fmla="*/ 40295 h 415232"/>
              <a:gd name="connsiteX29" fmla="*/ 348051 w 408734"/>
              <a:gd name="connsiteY29" fmla="*/ 29673 h 415232"/>
              <a:gd name="connsiteX30" fmla="*/ 338395 w 408734"/>
              <a:gd name="connsiteY30" fmla="*/ 28930 h 415232"/>
              <a:gd name="connsiteX31" fmla="*/ 135774 w 408734"/>
              <a:gd name="connsiteY31" fmla="*/ 28856 h 415232"/>
              <a:gd name="connsiteX32" fmla="*/ 121588 w 408734"/>
              <a:gd name="connsiteY32" fmla="*/ 32904 h 415232"/>
              <a:gd name="connsiteX33" fmla="*/ 47165 w 408734"/>
              <a:gd name="connsiteY33" fmla="*/ 115832 h 415232"/>
              <a:gd name="connsiteX34" fmla="*/ 303227 w 408734"/>
              <a:gd name="connsiteY34" fmla="*/ 362497 h 415232"/>
              <a:gd name="connsiteX35" fmla="*/ 369814 w 408734"/>
              <a:gd name="connsiteY35" fmla="*/ 292457 h 415232"/>
              <a:gd name="connsiteX36" fmla="*/ 380175 w 408734"/>
              <a:gd name="connsiteY36" fmla="*/ 266609 h 415232"/>
              <a:gd name="connsiteX37" fmla="*/ 379915 w 408734"/>
              <a:gd name="connsiteY37" fmla="*/ 69633 h 415232"/>
              <a:gd name="connsiteX38" fmla="*/ 376870 w 408734"/>
              <a:gd name="connsiteY38" fmla="*/ 55669 h 415232"/>
              <a:gd name="connsiteX39" fmla="*/ 367066 w 408734"/>
              <a:gd name="connsiteY39" fmla="*/ 64916 h 415232"/>
              <a:gd name="connsiteX40" fmla="*/ 308871 w 408734"/>
              <a:gd name="connsiteY40" fmla="*/ 126304 h 415232"/>
              <a:gd name="connsiteX41" fmla="*/ 300107 w 408734"/>
              <a:gd name="connsiteY41" fmla="*/ 148475 h 415232"/>
              <a:gd name="connsiteX42" fmla="*/ 300330 w 408734"/>
              <a:gd name="connsiteY42" fmla="*/ 348200 h 415232"/>
              <a:gd name="connsiteX43" fmla="*/ 303189 w 408734"/>
              <a:gd name="connsiteY43" fmla="*/ 362424 h 4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8734" h="415232">
                <a:moveTo>
                  <a:pt x="408622" y="151446"/>
                </a:moveTo>
                <a:cubicBezTo>
                  <a:pt x="408622" y="194043"/>
                  <a:pt x="408511" y="236676"/>
                  <a:pt x="408734" y="279273"/>
                </a:cubicBezTo>
                <a:cubicBezTo>
                  <a:pt x="408771" y="288075"/>
                  <a:pt x="406617" y="295205"/>
                  <a:pt x="400304" y="301778"/>
                </a:cubicBezTo>
                <a:cubicBezTo>
                  <a:pt x="367623" y="335870"/>
                  <a:pt x="335127" y="370148"/>
                  <a:pt x="302855" y="404649"/>
                </a:cubicBezTo>
                <a:cubicBezTo>
                  <a:pt x="296022" y="411965"/>
                  <a:pt x="288743" y="415270"/>
                  <a:pt x="278567" y="415233"/>
                </a:cubicBezTo>
                <a:cubicBezTo>
                  <a:pt x="193337" y="414935"/>
                  <a:pt x="108144" y="415084"/>
                  <a:pt x="22914" y="415047"/>
                </a:cubicBezTo>
                <a:cubicBezTo>
                  <a:pt x="4271" y="415047"/>
                  <a:pt x="966" y="411779"/>
                  <a:pt x="892" y="393247"/>
                </a:cubicBezTo>
                <a:cubicBezTo>
                  <a:pt x="557" y="308983"/>
                  <a:pt x="409" y="224681"/>
                  <a:pt x="0" y="140417"/>
                </a:cubicBezTo>
                <a:cubicBezTo>
                  <a:pt x="-37" y="130167"/>
                  <a:pt x="2971" y="121922"/>
                  <a:pt x="10065" y="114160"/>
                </a:cubicBezTo>
                <a:cubicBezTo>
                  <a:pt x="40666" y="80663"/>
                  <a:pt x="70933" y="46830"/>
                  <a:pt x="100828" y="12739"/>
                </a:cubicBezTo>
                <a:cubicBezTo>
                  <a:pt x="108887" y="3566"/>
                  <a:pt x="118023" y="-37"/>
                  <a:pt x="130018" y="0"/>
                </a:cubicBezTo>
                <a:cubicBezTo>
                  <a:pt x="213837" y="223"/>
                  <a:pt x="297656" y="37"/>
                  <a:pt x="381475" y="149"/>
                </a:cubicBezTo>
                <a:cubicBezTo>
                  <a:pt x="404797" y="149"/>
                  <a:pt x="408548" y="4197"/>
                  <a:pt x="408585" y="27853"/>
                </a:cubicBezTo>
                <a:cubicBezTo>
                  <a:pt x="408585" y="69076"/>
                  <a:pt x="408585" y="110298"/>
                  <a:pt x="408585" y="151521"/>
                </a:cubicBezTo>
                <a:close/>
                <a:moveTo>
                  <a:pt x="151558" y="387937"/>
                </a:moveTo>
                <a:cubicBezTo>
                  <a:pt x="151558" y="387714"/>
                  <a:pt x="151558" y="387491"/>
                  <a:pt x="151558" y="387268"/>
                </a:cubicBezTo>
                <a:cubicBezTo>
                  <a:pt x="187210" y="387268"/>
                  <a:pt x="222861" y="386785"/>
                  <a:pt x="258476" y="387565"/>
                </a:cubicBezTo>
                <a:cubicBezTo>
                  <a:pt x="268689" y="387788"/>
                  <a:pt x="271326" y="384520"/>
                  <a:pt x="271288" y="375124"/>
                </a:cubicBezTo>
                <a:cubicBezTo>
                  <a:pt x="271066" y="303375"/>
                  <a:pt x="270954" y="231588"/>
                  <a:pt x="271363" y="159839"/>
                </a:cubicBezTo>
                <a:cubicBezTo>
                  <a:pt x="271437" y="148178"/>
                  <a:pt x="267278" y="144688"/>
                  <a:pt x="255951" y="144761"/>
                </a:cubicBezTo>
                <a:cubicBezTo>
                  <a:pt x="185576" y="145133"/>
                  <a:pt x="115200" y="145170"/>
                  <a:pt x="44825" y="144761"/>
                </a:cubicBezTo>
                <a:cubicBezTo>
                  <a:pt x="33238" y="144688"/>
                  <a:pt x="29525" y="148847"/>
                  <a:pt x="29599" y="160173"/>
                </a:cubicBezTo>
                <a:cubicBezTo>
                  <a:pt x="29933" y="230995"/>
                  <a:pt x="30007" y="301852"/>
                  <a:pt x="29562" y="372673"/>
                </a:cubicBezTo>
                <a:cubicBezTo>
                  <a:pt x="29487" y="385337"/>
                  <a:pt x="34352" y="388308"/>
                  <a:pt x="46014" y="388122"/>
                </a:cubicBezTo>
                <a:cubicBezTo>
                  <a:pt x="81182" y="387528"/>
                  <a:pt x="116389" y="387900"/>
                  <a:pt x="151558" y="387900"/>
                </a:cubicBezTo>
                <a:close/>
                <a:moveTo>
                  <a:pt x="47128" y="115943"/>
                </a:moveTo>
                <a:cubicBezTo>
                  <a:pt x="125005" y="115943"/>
                  <a:pt x="198499" y="115943"/>
                  <a:pt x="272031" y="115943"/>
                </a:cubicBezTo>
                <a:cubicBezTo>
                  <a:pt x="277565" y="115943"/>
                  <a:pt x="281724" y="113678"/>
                  <a:pt x="285401" y="109778"/>
                </a:cubicBezTo>
                <a:cubicBezTo>
                  <a:pt x="307312" y="86568"/>
                  <a:pt x="329223" y="63394"/>
                  <a:pt x="351282" y="40295"/>
                </a:cubicBezTo>
                <a:cubicBezTo>
                  <a:pt x="356890" y="34427"/>
                  <a:pt x="356630" y="30862"/>
                  <a:pt x="348051" y="29673"/>
                </a:cubicBezTo>
                <a:cubicBezTo>
                  <a:pt x="344857" y="29227"/>
                  <a:pt x="341589" y="28930"/>
                  <a:pt x="338395" y="28930"/>
                </a:cubicBezTo>
                <a:cubicBezTo>
                  <a:pt x="270843" y="28893"/>
                  <a:pt x="203327" y="28893"/>
                  <a:pt x="135774" y="28856"/>
                </a:cubicBezTo>
                <a:cubicBezTo>
                  <a:pt x="130649" y="28856"/>
                  <a:pt x="125413" y="28671"/>
                  <a:pt x="121588" y="32904"/>
                </a:cubicBezTo>
                <a:cubicBezTo>
                  <a:pt x="97597" y="59606"/>
                  <a:pt x="73644" y="86345"/>
                  <a:pt x="47165" y="115832"/>
                </a:cubicBezTo>
                <a:close/>
                <a:moveTo>
                  <a:pt x="303227" y="362497"/>
                </a:moveTo>
                <a:cubicBezTo>
                  <a:pt x="325917" y="338544"/>
                  <a:pt x="347494" y="315147"/>
                  <a:pt x="369814" y="292457"/>
                </a:cubicBezTo>
                <a:cubicBezTo>
                  <a:pt x="377204" y="284918"/>
                  <a:pt x="380249" y="277082"/>
                  <a:pt x="380175" y="266609"/>
                </a:cubicBezTo>
                <a:cubicBezTo>
                  <a:pt x="379841" y="200950"/>
                  <a:pt x="380026" y="135292"/>
                  <a:pt x="379915" y="69633"/>
                </a:cubicBezTo>
                <a:cubicBezTo>
                  <a:pt x="379915" y="65288"/>
                  <a:pt x="381512" y="60423"/>
                  <a:pt x="376870" y="55669"/>
                </a:cubicBezTo>
                <a:cubicBezTo>
                  <a:pt x="373527" y="58789"/>
                  <a:pt x="370111" y="61685"/>
                  <a:pt x="367066" y="64916"/>
                </a:cubicBezTo>
                <a:cubicBezTo>
                  <a:pt x="347680" y="85379"/>
                  <a:pt x="328554" y="106102"/>
                  <a:pt x="308871" y="126304"/>
                </a:cubicBezTo>
                <a:cubicBezTo>
                  <a:pt x="302558" y="132766"/>
                  <a:pt x="300070" y="139525"/>
                  <a:pt x="300107" y="148475"/>
                </a:cubicBezTo>
                <a:cubicBezTo>
                  <a:pt x="300404" y="215063"/>
                  <a:pt x="300256" y="281613"/>
                  <a:pt x="300330" y="348200"/>
                </a:cubicBezTo>
                <a:cubicBezTo>
                  <a:pt x="300330" y="352211"/>
                  <a:pt x="299216" y="356481"/>
                  <a:pt x="303189" y="3624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55AEEE81-2A72-463D-A911-5E3FF569DF37}"/>
              </a:ext>
            </a:extLst>
          </p:cNvPr>
          <p:cNvSpPr/>
          <p:nvPr/>
        </p:nvSpPr>
        <p:spPr>
          <a:xfrm>
            <a:off x="11145794" y="3368751"/>
            <a:ext cx="685243" cy="776175"/>
          </a:xfrm>
          <a:custGeom>
            <a:avLst/>
            <a:gdLst>
              <a:gd name="connsiteX0" fmla="*/ 438852 w 438968"/>
              <a:gd name="connsiteY0" fmla="*/ 245478 h 497219"/>
              <a:gd name="connsiteX1" fmla="*/ 438963 w 438968"/>
              <a:gd name="connsiteY1" fmla="*/ 328814 h 497219"/>
              <a:gd name="connsiteX2" fmla="*/ 422697 w 438968"/>
              <a:gd name="connsiteY2" fmla="*/ 359935 h 497219"/>
              <a:gd name="connsiteX3" fmla="*/ 239053 w 438968"/>
              <a:gd name="connsiteY3" fmla="*/ 487390 h 497219"/>
              <a:gd name="connsiteX4" fmla="*/ 201025 w 438968"/>
              <a:gd name="connsiteY4" fmla="*/ 488021 h 497219"/>
              <a:gd name="connsiteX5" fmla="*/ 14075 w 438968"/>
              <a:gd name="connsiteY5" fmla="*/ 358078 h 497219"/>
              <a:gd name="connsiteX6" fmla="*/ 0 w 438968"/>
              <a:gd name="connsiteY6" fmla="*/ 331450 h 497219"/>
              <a:gd name="connsiteX7" fmla="*/ 37 w 438968"/>
              <a:gd name="connsiteY7" fmla="*/ 163441 h 497219"/>
              <a:gd name="connsiteX8" fmla="*/ 12515 w 438968"/>
              <a:gd name="connsiteY8" fmla="*/ 138894 h 497219"/>
              <a:gd name="connsiteX9" fmla="*/ 202770 w 438968"/>
              <a:gd name="connsiteY9" fmla="*/ 6388 h 497219"/>
              <a:gd name="connsiteX10" fmla="*/ 236379 w 438968"/>
              <a:gd name="connsiteY10" fmla="*/ 6425 h 497219"/>
              <a:gd name="connsiteX11" fmla="*/ 427711 w 438968"/>
              <a:gd name="connsiteY11" fmla="*/ 139785 h 497219"/>
              <a:gd name="connsiteX12" fmla="*/ 437849 w 438968"/>
              <a:gd name="connsiteY12" fmla="*/ 158093 h 497219"/>
              <a:gd name="connsiteX13" fmla="*/ 437701 w 438968"/>
              <a:gd name="connsiteY13" fmla="*/ 245515 h 497219"/>
              <a:gd name="connsiteX14" fmla="*/ 438777 w 438968"/>
              <a:gd name="connsiteY14" fmla="*/ 245515 h 497219"/>
              <a:gd name="connsiteX15" fmla="*/ 395290 w 438968"/>
              <a:gd name="connsiteY15" fmla="*/ 155939 h 497219"/>
              <a:gd name="connsiteX16" fmla="*/ 388048 w 438968"/>
              <a:gd name="connsiteY16" fmla="*/ 147287 h 497219"/>
              <a:gd name="connsiteX17" fmla="*/ 228729 w 438968"/>
              <a:gd name="connsiteY17" fmla="*/ 35838 h 497219"/>
              <a:gd name="connsiteX18" fmla="*/ 211423 w 438968"/>
              <a:gd name="connsiteY18" fmla="*/ 35132 h 497219"/>
              <a:gd name="connsiteX19" fmla="*/ 49764 w 438968"/>
              <a:gd name="connsiteY19" fmla="*/ 148066 h 497219"/>
              <a:gd name="connsiteX20" fmla="*/ 49467 w 438968"/>
              <a:gd name="connsiteY20" fmla="*/ 161362 h 497219"/>
              <a:gd name="connsiteX21" fmla="*/ 211497 w 438968"/>
              <a:gd name="connsiteY21" fmla="*/ 273776 h 497219"/>
              <a:gd name="connsiteX22" fmla="*/ 227726 w 438968"/>
              <a:gd name="connsiteY22" fmla="*/ 273776 h 497219"/>
              <a:gd name="connsiteX23" fmla="*/ 388419 w 438968"/>
              <a:gd name="connsiteY23" fmla="*/ 161919 h 497219"/>
              <a:gd name="connsiteX24" fmla="*/ 395253 w 438968"/>
              <a:gd name="connsiteY24" fmla="*/ 155977 h 497219"/>
              <a:gd name="connsiteX25" fmla="*/ 234188 w 438968"/>
              <a:gd name="connsiteY25" fmla="*/ 454189 h 497219"/>
              <a:gd name="connsiteX26" fmla="*/ 240947 w 438968"/>
              <a:gd name="connsiteY26" fmla="*/ 451404 h 497219"/>
              <a:gd name="connsiteX27" fmla="*/ 403868 w 438968"/>
              <a:gd name="connsiteY27" fmla="*/ 337912 h 497219"/>
              <a:gd name="connsiteX28" fmla="*/ 410404 w 438968"/>
              <a:gd name="connsiteY28" fmla="*/ 322240 h 497219"/>
              <a:gd name="connsiteX29" fmla="*/ 410293 w 438968"/>
              <a:gd name="connsiteY29" fmla="*/ 195825 h 497219"/>
              <a:gd name="connsiteX30" fmla="*/ 408288 w 438968"/>
              <a:gd name="connsiteY30" fmla="*/ 185575 h 497219"/>
              <a:gd name="connsiteX31" fmla="*/ 398669 w 438968"/>
              <a:gd name="connsiteY31" fmla="*/ 189512 h 497219"/>
              <a:gd name="connsiteX32" fmla="*/ 245812 w 438968"/>
              <a:gd name="connsiteY32" fmla="*/ 295650 h 497219"/>
              <a:gd name="connsiteX33" fmla="*/ 234002 w 438968"/>
              <a:gd name="connsiteY33" fmla="*/ 318638 h 497219"/>
              <a:gd name="connsiteX34" fmla="*/ 234151 w 438968"/>
              <a:gd name="connsiteY34" fmla="*/ 410330 h 497219"/>
              <a:gd name="connsiteX35" fmla="*/ 234151 w 438968"/>
              <a:gd name="connsiteY35" fmla="*/ 454226 h 497219"/>
              <a:gd name="connsiteX36" fmla="*/ 204924 w 438968"/>
              <a:gd name="connsiteY36" fmla="*/ 455860 h 497219"/>
              <a:gd name="connsiteX37" fmla="*/ 204998 w 438968"/>
              <a:gd name="connsiteY37" fmla="*/ 312139 h 497219"/>
              <a:gd name="connsiteX38" fmla="*/ 193449 w 438968"/>
              <a:gd name="connsiteY38" fmla="*/ 296207 h 497219"/>
              <a:gd name="connsiteX39" fmla="*/ 39589 w 438968"/>
              <a:gd name="connsiteY39" fmla="*/ 189177 h 497219"/>
              <a:gd name="connsiteX40" fmla="*/ 31233 w 438968"/>
              <a:gd name="connsiteY40" fmla="*/ 185315 h 497219"/>
              <a:gd name="connsiteX41" fmla="*/ 28930 w 438968"/>
              <a:gd name="connsiteY41" fmla="*/ 195342 h 497219"/>
              <a:gd name="connsiteX42" fmla="*/ 28707 w 438968"/>
              <a:gd name="connsiteY42" fmla="*/ 321720 h 497219"/>
              <a:gd name="connsiteX43" fmla="*/ 38363 w 438968"/>
              <a:gd name="connsiteY43" fmla="*/ 340029 h 497219"/>
              <a:gd name="connsiteX44" fmla="*/ 137445 w 438968"/>
              <a:gd name="connsiteY44" fmla="*/ 409067 h 497219"/>
              <a:gd name="connsiteX45" fmla="*/ 204924 w 438968"/>
              <a:gd name="connsiteY45" fmla="*/ 455823 h 4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8968" h="497219">
                <a:moveTo>
                  <a:pt x="438852" y="245478"/>
                </a:moveTo>
                <a:cubicBezTo>
                  <a:pt x="438852" y="273256"/>
                  <a:pt x="438629" y="301035"/>
                  <a:pt x="438963" y="328814"/>
                </a:cubicBezTo>
                <a:cubicBezTo>
                  <a:pt x="439149" y="342406"/>
                  <a:pt x="434507" y="351876"/>
                  <a:pt x="422697" y="359935"/>
                </a:cubicBezTo>
                <a:cubicBezTo>
                  <a:pt x="361160" y="401937"/>
                  <a:pt x="300218" y="444831"/>
                  <a:pt x="239053" y="487390"/>
                </a:cubicBezTo>
                <a:cubicBezTo>
                  <a:pt x="220484" y="500314"/>
                  <a:pt x="218962" y="500462"/>
                  <a:pt x="201025" y="488021"/>
                </a:cubicBezTo>
                <a:cubicBezTo>
                  <a:pt x="138708" y="444719"/>
                  <a:pt x="76577" y="401120"/>
                  <a:pt x="14075" y="358078"/>
                </a:cubicBezTo>
                <a:cubicBezTo>
                  <a:pt x="4197" y="351282"/>
                  <a:pt x="-37" y="343112"/>
                  <a:pt x="0" y="331450"/>
                </a:cubicBezTo>
                <a:cubicBezTo>
                  <a:pt x="223" y="275448"/>
                  <a:pt x="186" y="219444"/>
                  <a:pt x="37" y="163441"/>
                </a:cubicBezTo>
                <a:cubicBezTo>
                  <a:pt x="37" y="152894"/>
                  <a:pt x="3417" y="145133"/>
                  <a:pt x="12515" y="138894"/>
                </a:cubicBezTo>
                <a:cubicBezTo>
                  <a:pt x="76132" y="94997"/>
                  <a:pt x="139636" y="50952"/>
                  <a:pt x="202770" y="6388"/>
                </a:cubicBezTo>
                <a:cubicBezTo>
                  <a:pt x="214877" y="-2154"/>
                  <a:pt x="224273" y="-2117"/>
                  <a:pt x="236379" y="6425"/>
                </a:cubicBezTo>
                <a:cubicBezTo>
                  <a:pt x="299884" y="51250"/>
                  <a:pt x="363835" y="95480"/>
                  <a:pt x="427711" y="139785"/>
                </a:cubicBezTo>
                <a:cubicBezTo>
                  <a:pt x="434284" y="144353"/>
                  <a:pt x="437961" y="149589"/>
                  <a:pt x="437849" y="158093"/>
                </a:cubicBezTo>
                <a:cubicBezTo>
                  <a:pt x="437478" y="187246"/>
                  <a:pt x="437701" y="216362"/>
                  <a:pt x="437701" y="245515"/>
                </a:cubicBezTo>
                <a:cubicBezTo>
                  <a:pt x="438072" y="245515"/>
                  <a:pt x="438443" y="245515"/>
                  <a:pt x="438777" y="245515"/>
                </a:cubicBezTo>
                <a:close/>
                <a:moveTo>
                  <a:pt x="395290" y="155939"/>
                </a:moveTo>
                <a:cubicBezTo>
                  <a:pt x="394770" y="150778"/>
                  <a:pt x="390982" y="149329"/>
                  <a:pt x="388048" y="147287"/>
                </a:cubicBezTo>
                <a:cubicBezTo>
                  <a:pt x="334942" y="110112"/>
                  <a:pt x="281798" y="73086"/>
                  <a:pt x="228729" y="35838"/>
                </a:cubicBezTo>
                <a:cubicBezTo>
                  <a:pt x="222824" y="31678"/>
                  <a:pt x="218070" y="30453"/>
                  <a:pt x="211423" y="35132"/>
                </a:cubicBezTo>
                <a:cubicBezTo>
                  <a:pt x="157685" y="73012"/>
                  <a:pt x="103762" y="110595"/>
                  <a:pt x="49764" y="148066"/>
                </a:cubicBezTo>
                <a:cubicBezTo>
                  <a:pt x="42857" y="152857"/>
                  <a:pt x="42300" y="156422"/>
                  <a:pt x="49467" y="161362"/>
                </a:cubicBezTo>
                <a:cubicBezTo>
                  <a:pt x="103539" y="198722"/>
                  <a:pt x="157611" y="236156"/>
                  <a:pt x="211497" y="273776"/>
                </a:cubicBezTo>
                <a:cubicBezTo>
                  <a:pt x="217328" y="277861"/>
                  <a:pt x="221896" y="277824"/>
                  <a:pt x="227726" y="273776"/>
                </a:cubicBezTo>
                <a:cubicBezTo>
                  <a:pt x="281204" y="236379"/>
                  <a:pt x="334867" y="199205"/>
                  <a:pt x="388419" y="161919"/>
                </a:cubicBezTo>
                <a:cubicBezTo>
                  <a:pt x="390982" y="160136"/>
                  <a:pt x="393210" y="157796"/>
                  <a:pt x="395253" y="155977"/>
                </a:cubicBezTo>
                <a:close/>
                <a:moveTo>
                  <a:pt x="234188" y="454189"/>
                </a:moveTo>
                <a:cubicBezTo>
                  <a:pt x="237790" y="452741"/>
                  <a:pt x="239573" y="452369"/>
                  <a:pt x="240947" y="451404"/>
                </a:cubicBezTo>
                <a:cubicBezTo>
                  <a:pt x="295279" y="413561"/>
                  <a:pt x="349500" y="375644"/>
                  <a:pt x="403868" y="337912"/>
                </a:cubicBezTo>
                <a:cubicBezTo>
                  <a:pt x="409736" y="333827"/>
                  <a:pt x="410442" y="328479"/>
                  <a:pt x="410404" y="322240"/>
                </a:cubicBezTo>
                <a:cubicBezTo>
                  <a:pt x="410331" y="280090"/>
                  <a:pt x="410404" y="237976"/>
                  <a:pt x="410293" y="195825"/>
                </a:cubicBezTo>
                <a:cubicBezTo>
                  <a:pt x="410293" y="192334"/>
                  <a:pt x="412076" y="187618"/>
                  <a:pt x="408288" y="185575"/>
                </a:cubicBezTo>
                <a:cubicBezTo>
                  <a:pt x="404537" y="183533"/>
                  <a:pt x="401529" y="187506"/>
                  <a:pt x="398669" y="189512"/>
                </a:cubicBezTo>
                <a:cubicBezTo>
                  <a:pt x="347717" y="224867"/>
                  <a:pt x="296950" y="260518"/>
                  <a:pt x="245812" y="295650"/>
                </a:cubicBezTo>
                <a:cubicBezTo>
                  <a:pt x="237159" y="301592"/>
                  <a:pt x="233817" y="308314"/>
                  <a:pt x="234002" y="318638"/>
                </a:cubicBezTo>
                <a:cubicBezTo>
                  <a:pt x="234522" y="349202"/>
                  <a:pt x="234151" y="379766"/>
                  <a:pt x="234151" y="410330"/>
                </a:cubicBezTo>
                <a:cubicBezTo>
                  <a:pt x="234151" y="424480"/>
                  <a:pt x="234151" y="438666"/>
                  <a:pt x="234151" y="454226"/>
                </a:cubicBezTo>
                <a:close/>
                <a:moveTo>
                  <a:pt x="204924" y="455860"/>
                </a:moveTo>
                <a:cubicBezTo>
                  <a:pt x="204924" y="405539"/>
                  <a:pt x="204813" y="358858"/>
                  <a:pt x="204998" y="312139"/>
                </a:cubicBezTo>
                <a:cubicBezTo>
                  <a:pt x="204998" y="303597"/>
                  <a:pt x="199093" y="300144"/>
                  <a:pt x="193449" y="296207"/>
                </a:cubicBezTo>
                <a:cubicBezTo>
                  <a:pt x="142199" y="260481"/>
                  <a:pt x="90912" y="224829"/>
                  <a:pt x="39589" y="189177"/>
                </a:cubicBezTo>
                <a:cubicBezTo>
                  <a:pt x="37026" y="187395"/>
                  <a:pt x="34427" y="183867"/>
                  <a:pt x="31233" y="185315"/>
                </a:cubicBezTo>
                <a:cubicBezTo>
                  <a:pt x="27036" y="187209"/>
                  <a:pt x="28930" y="191926"/>
                  <a:pt x="28930" y="195342"/>
                </a:cubicBezTo>
                <a:cubicBezTo>
                  <a:pt x="28819" y="237456"/>
                  <a:pt x="29004" y="279570"/>
                  <a:pt x="28707" y="321720"/>
                </a:cubicBezTo>
                <a:cubicBezTo>
                  <a:pt x="28633" y="330039"/>
                  <a:pt x="31455" y="335313"/>
                  <a:pt x="38363" y="340029"/>
                </a:cubicBezTo>
                <a:cubicBezTo>
                  <a:pt x="71564" y="362757"/>
                  <a:pt x="104430" y="386042"/>
                  <a:pt x="137445" y="409067"/>
                </a:cubicBezTo>
                <a:cubicBezTo>
                  <a:pt x="158985" y="424071"/>
                  <a:pt x="180599" y="438963"/>
                  <a:pt x="204924" y="4558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53A1853-B0C2-4E68-9038-2EB4F06F6B48}"/>
              </a:ext>
            </a:extLst>
          </p:cNvPr>
          <p:cNvSpPr/>
          <p:nvPr/>
        </p:nvSpPr>
        <p:spPr>
          <a:xfrm>
            <a:off x="9024580" y="5392561"/>
            <a:ext cx="638162" cy="650635"/>
          </a:xfrm>
          <a:custGeom>
            <a:avLst/>
            <a:gdLst>
              <a:gd name="connsiteX0" fmla="*/ 49430 w 408808"/>
              <a:gd name="connsiteY0" fmla="*/ 113572 h 416798"/>
              <a:gd name="connsiteX1" fmla="*/ 65065 w 408808"/>
              <a:gd name="connsiteY1" fmla="*/ 116172 h 416798"/>
              <a:gd name="connsiteX2" fmla="*/ 263638 w 408808"/>
              <a:gd name="connsiteY2" fmla="*/ 116432 h 416798"/>
              <a:gd name="connsiteX3" fmla="*/ 290414 w 408808"/>
              <a:gd name="connsiteY3" fmla="*/ 105291 h 416798"/>
              <a:gd name="connsiteX4" fmla="*/ 314033 w 408808"/>
              <a:gd name="connsiteY4" fmla="*/ 100797 h 416798"/>
              <a:gd name="connsiteX5" fmla="*/ 310765 w 408808"/>
              <a:gd name="connsiteY5" fmla="*/ 124788 h 416798"/>
              <a:gd name="connsiteX6" fmla="*/ 300367 w 408808"/>
              <a:gd name="connsiteY6" fmla="*/ 151935 h 416798"/>
              <a:gd name="connsiteX7" fmla="*/ 300552 w 408808"/>
              <a:gd name="connsiteY7" fmla="*/ 346349 h 416798"/>
              <a:gd name="connsiteX8" fmla="*/ 301109 w 408808"/>
              <a:gd name="connsiteY8" fmla="*/ 359161 h 416798"/>
              <a:gd name="connsiteX9" fmla="*/ 349648 w 408808"/>
              <a:gd name="connsiteY9" fmla="*/ 314671 h 416798"/>
              <a:gd name="connsiteX10" fmla="*/ 380323 w 408808"/>
              <a:gd name="connsiteY10" fmla="*/ 234231 h 416798"/>
              <a:gd name="connsiteX11" fmla="*/ 380323 w 408808"/>
              <a:gd name="connsiteY11" fmla="*/ 202330 h 416798"/>
              <a:gd name="connsiteX12" fmla="*/ 395141 w 408808"/>
              <a:gd name="connsiteY12" fmla="*/ 187475 h 416798"/>
              <a:gd name="connsiteX13" fmla="*/ 408622 w 408808"/>
              <a:gd name="connsiteY13" fmla="*/ 202182 h 416798"/>
              <a:gd name="connsiteX14" fmla="*/ 408659 w 408808"/>
              <a:gd name="connsiteY14" fmla="*/ 286892 h 416798"/>
              <a:gd name="connsiteX15" fmla="*/ 401009 w 408808"/>
              <a:gd name="connsiteY15" fmla="*/ 301227 h 416798"/>
              <a:gd name="connsiteX16" fmla="*/ 301778 w 408808"/>
              <a:gd name="connsiteY16" fmla="*/ 406139 h 416798"/>
              <a:gd name="connsiteX17" fmla="*/ 277267 w 408808"/>
              <a:gd name="connsiteY17" fmla="*/ 416798 h 416798"/>
              <a:gd name="connsiteX18" fmla="*/ 23137 w 408808"/>
              <a:gd name="connsiteY18" fmla="*/ 416612 h 416798"/>
              <a:gd name="connsiteX19" fmla="*/ 149 w 408808"/>
              <a:gd name="connsiteY19" fmla="*/ 393105 h 416798"/>
              <a:gd name="connsiteX20" fmla="*/ 0 w 408808"/>
              <a:gd name="connsiteY20" fmla="*/ 140348 h 416798"/>
              <a:gd name="connsiteX21" fmla="*/ 9433 w 408808"/>
              <a:gd name="connsiteY21" fmla="*/ 115169 h 416798"/>
              <a:gd name="connsiteX22" fmla="*/ 103168 w 408808"/>
              <a:gd name="connsiteY22" fmla="*/ 10887 h 416798"/>
              <a:gd name="connsiteX23" fmla="*/ 123704 w 408808"/>
              <a:gd name="connsiteY23" fmla="*/ 1343 h 416798"/>
              <a:gd name="connsiteX24" fmla="*/ 276413 w 408808"/>
              <a:gd name="connsiteY24" fmla="*/ 341 h 416798"/>
              <a:gd name="connsiteX25" fmla="*/ 291342 w 408808"/>
              <a:gd name="connsiteY25" fmla="*/ 2903 h 416798"/>
              <a:gd name="connsiteX26" fmla="*/ 299512 w 408808"/>
              <a:gd name="connsiteY26" fmla="*/ 16050 h 416798"/>
              <a:gd name="connsiteX27" fmla="*/ 288297 w 408808"/>
              <a:gd name="connsiteY27" fmla="*/ 28267 h 416798"/>
              <a:gd name="connsiteX28" fmla="*/ 275819 w 408808"/>
              <a:gd name="connsiteY28" fmla="*/ 28639 h 416798"/>
              <a:gd name="connsiteX29" fmla="*/ 139711 w 408808"/>
              <a:gd name="connsiteY29" fmla="*/ 28453 h 416798"/>
              <a:gd name="connsiteX30" fmla="*/ 115683 w 408808"/>
              <a:gd name="connsiteY30" fmla="*/ 39149 h 416798"/>
              <a:gd name="connsiteX31" fmla="*/ 49430 w 408808"/>
              <a:gd name="connsiteY31" fmla="*/ 113535 h 416798"/>
              <a:gd name="connsiteX32" fmla="*/ 28707 w 408808"/>
              <a:gd name="connsiteY32" fmla="*/ 265315 h 416798"/>
              <a:gd name="connsiteX33" fmla="*/ 28484 w 408808"/>
              <a:gd name="connsiteY33" fmla="*/ 372234 h 416798"/>
              <a:gd name="connsiteX34" fmla="*/ 43971 w 408808"/>
              <a:gd name="connsiteY34" fmla="*/ 388351 h 416798"/>
              <a:gd name="connsiteX35" fmla="*/ 256470 w 408808"/>
              <a:gd name="connsiteY35" fmla="*/ 388351 h 416798"/>
              <a:gd name="connsiteX36" fmla="*/ 271920 w 408808"/>
              <a:gd name="connsiteY36" fmla="*/ 372122 h 416798"/>
              <a:gd name="connsiteX37" fmla="*/ 271920 w 408808"/>
              <a:gd name="connsiteY37" fmla="*/ 161033 h 416798"/>
              <a:gd name="connsiteX38" fmla="*/ 256359 w 408808"/>
              <a:gd name="connsiteY38" fmla="*/ 144879 h 416798"/>
              <a:gd name="connsiteX39" fmla="*/ 43859 w 408808"/>
              <a:gd name="connsiteY39" fmla="*/ 144879 h 416798"/>
              <a:gd name="connsiteX40" fmla="*/ 28484 w 408808"/>
              <a:gd name="connsiteY40" fmla="*/ 161182 h 416798"/>
              <a:gd name="connsiteX41" fmla="*/ 28707 w 408808"/>
              <a:gd name="connsiteY41" fmla="*/ 265352 h 41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08808" h="416798">
                <a:moveTo>
                  <a:pt x="49430" y="113572"/>
                </a:moveTo>
                <a:cubicBezTo>
                  <a:pt x="55855" y="117323"/>
                  <a:pt x="60571" y="116172"/>
                  <a:pt x="65065" y="116172"/>
                </a:cubicBezTo>
                <a:cubicBezTo>
                  <a:pt x="131243" y="116246"/>
                  <a:pt x="197459" y="116060"/>
                  <a:pt x="263638" y="116432"/>
                </a:cubicBezTo>
                <a:cubicBezTo>
                  <a:pt x="274593" y="116506"/>
                  <a:pt x="283246" y="114092"/>
                  <a:pt x="290414" y="105291"/>
                </a:cubicBezTo>
                <a:cubicBezTo>
                  <a:pt x="296653" y="97640"/>
                  <a:pt x="304972" y="91921"/>
                  <a:pt x="314033" y="100797"/>
                </a:cubicBezTo>
                <a:cubicBezTo>
                  <a:pt x="322723" y="109301"/>
                  <a:pt x="318527" y="118177"/>
                  <a:pt x="310765" y="124788"/>
                </a:cubicBezTo>
                <a:cubicBezTo>
                  <a:pt x="302075" y="132178"/>
                  <a:pt x="300329" y="141128"/>
                  <a:pt x="300367" y="151935"/>
                </a:cubicBezTo>
                <a:cubicBezTo>
                  <a:pt x="300701" y="216739"/>
                  <a:pt x="300515" y="281544"/>
                  <a:pt x="300552" y="346349"/>
                </a:cubicBezTo>
                <a:cubicBezTo>
                  <a:pt x="300552" y="350842"/>
                  <a:pt x="300924" y="355373"/>
                  <a:pt x="301109" y="359161"/>
                </a:cubicBezTo>
                <a:cubicBezTo>
                  <a:pt x="317376" y="344158"/>
                  <a:pt x="332713" y="328449"/>
                  <a:pt x="349648" y="314671"/>
                </a:cubicBezTo>
                <a:cubicBezTo>
                  <a:pt x="375755" y="293465"/>
                  <a:pt x="385077" y="267023"/>
                  <a:pt x="380323" y="234231"/>
                </a:cubicBezTo>
                <a:cubicBezTo>
                  <a:pt x="378801" y="223795"/>
                  <a:pt x="379803" y="212952"/>
                  <a:pt x="380323" y="202330"/>
                </a:cubicBezTo>
                <a:cubicBezTo>
                  <a:pt x="380732" y="193306"/>
                  <a:pt x="385560" y="187215"/>
                  <a:pt x="395141" y="187475"/>
                </a:cubicBezTo>
                <a:cubicBezTo>
                  <a:pt x="404091" y="187698"/>
                  <a:pt x="408510" y="193863"/>
                  <a:pt x="408622" y="202182"/>
                </a:cubicBezTo>
                <a:cubicBezTo>
                  <a:pt x="408919" y="230406"/>
                  <a:pt x="408808" y="258630"/>
                  <a:pt x="408659" y="286892"/>
                </a:cubicBezTo>
                <a:cubicBezTo>
                  <a:pt x="408659" y="292834"/>
                  <a:pt x="404945" y="297104"/>
                  <a:pt x="401009" y="301227"/>
                </a:cubicBezTo>
                <a:cubicBezTo>
                  <a:pt x="367882" y="336136"/>
                  <a:pt x="334719" y="371008"/>
                  <a:pt x="301778" y="406139"/>
                </a:cubicBezTo>
                <a:cubicBezTo>
                  <a:pt x="294945" y="413419"/>
                  <a:pt x="287183" y="416798"/>
                  <a:pt x="277267" y="416798"/>
                </a:cubicBezTo>
                <a:cubicBezTo>
                  <a:pt x="192557" y="416687"/>
                  <a:pt x="107847" y="416798"/>
                  <a:pt x="23137" y="416612"/>
                </a:cubicBezTo>
                <a:cubicBezTo>
                  <a:pt x="5014" y="416575"/>
                  <a:pt x="186" y="411562"/>
                  <a:pt x="149" y="393105"/>
                </a:cubicBezTo>
                <a:cubicBezTo>
                  <a:pt x="0" y="308840"/>
                  <a:pt x="149" y="224613"/>
                  <a:pt x="0" y="140348"/>
                </a:cubicBezTo>
                <a:cubicBezTo>
                  <a:pt x="0" y="130581"/>
                  <a:pt x="2748" y="122559"/>
                  <a:pt x="9433" y="115169"/>
                </a:cubicBezTo>
                <a:cubicBezTo>
                  <a:pt x="40851" y="80557"/>
                  <a:pt x="72009" y="45722"/>
                  <a:pt x="103168" y="10887"/>
                </a:cubicBezTo>
                <a:cubicBezTo>
                  <a:pt x="108738" y="4685"/>
                  <a:pt x="115089" y="1789"/>
                  <a:pt x="123704" y="1343"/>
                </a:cubicBezTo>
                <a:cubicBezTo>
                  <a:pt x="174620" y="-1219"/>
                  <a:pt x="225498" y="749"/>
                  <a:pt x="276413" y="341"/>
                </a:cubicBezTo>
                <a:cubicBezTo>
                  <a:pt x="281389" y="341"/>
                  <a:pt x="286663" y="1195"/>
                  <a:pt x="291342" y="2903"/>
                </a:cubicBezTo>
                <a:cubicBezTo>
                  <a:pt x="297062" y="4946"/>
                  <a:pt x="300107" y="9959"/>
                  <a:pt x="299512" y="16050"/>
                </a:cubicBezTo>
                <a:cubicBezTo>
                  <a:pt x="298881" y="22586"/>
                  <a:pt x="295316" y="27376"/>
                  <a:pt x="288297" y="28267"/>
                </a:cubicBezTo>
                <a:cubicBezTo>
                  <a:pt x="284175" y="28787"/>
                  <a:pt x="279978" y="28639"/>
                  <a:pt x="275819" y="28639"/>
                </a:cubicBezTo>
                <a:cubicBezTo>
                  <a:pt x="230437" y="28639"/>
                  <a:pt x="185092" y="28936"/>
                  <a:pt x="139711" y="28453"/>
                </a:cubicBezTo>
                <a:cubicBezTo>
                  <a:pt x="129498" y="28342"/>
                  <a:pt x="122330" y="31536"/>
                  <a:pt x="115683" y="39149"/>
                </a:cubicBezTo>
                <a:cubicBezTo>
                  <a:pt x="94180" y="63882"/>
                  <a:pt x="72121" y="88170"/>
                  <a:pt x="49430" y="113535"/>
                </a:cubicBezTo>
                <a:close/>
                <a:moveTo>
                  <a:pt x="28707" y="265315"/>
                </a:moveTo>
                <a:cubicBezTo>
                  <a:pt x="28707" y="300967"/>
                  <a:pt x="29116" y="336619"/>
                  <a:pt x="28484" y="372234"/>
                </a:cubicBezTo>
                <a:cubicBezTo>
                  <a:pt x="28262" y="384080"/>
                  <a:pt x="31381" y="388425"/>
                  <a:pt x="43971" y="388351"/>
                </a:cubicBezTo>
                <a:cubicBezTo>
                  <a:pt x="114792" y="387831"/>
                  <a:pt x="185612" y="387794"/>
                  <a:pt x="256470" y="388351"/>
                </a:cubicBezTo>
                <a:cubicBezTo>
                  <a:pt x="269171" y="388463"/>
                  <a:pt x="271957" y="383746"/>
                  <a:pt x="271920" y="372122"/>
                </a:cubicBezTo>
                <a:cubicBezTo>
                  <a:pt x="271511" y="301747"/>
                  <a:pt x="271474" y="231409"/>
                  <a:pt x="271920" y="161033"/>
                </a:cubicBezTo>
                <a:cubicBezTo>
                  <a:pt x="271994" y="149224"/>
                  <a:pt x="268874" y="144804"/>
                  <a:pt x="256359" y="144879"/>
                </a:cubicBezTo>
                <a:cubicBezTo>
                  <a:pt x="185538" y="145399"/>
                  <a:pt x="114717" y="145399"/>
                  <a:pt x="43859" y="144879"/>
                </a:cubicBezTo>
                <a:cubicBezTo>
                  <a:pt x="31121" y="144768"/>
                  <a:pt x="28299" y="149521"/>
                  <a:pt x="28484" y="161182"/>
                </a:cubicBezTo>
                <a:cubicBezTo>
                  <a:pt x="29116" y="195905"/>
                  <a:pt x="28707" y="230629"/>
                  <a:pt x="28707" y="2653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240BA036-B5F2-4E1A-B533-B4591497E068}"/>
              </a:ext>
            </a:extLst>
          </p:cNvPr>
          <p:cNvSpPr/>
          <p:nvPr/>
        </p:nvSpPr>
        <p:spPr>
          <a:xfrm>
            <a:off x="10667726" y="3605417"/>
            <a:ext cx="682950" cy="776167"/>
          </a:xfrm>
          <a:custGeom>
            <a:avLst/>
            <a:gdLst>
              <a:gd name="connsiteX0" fmla="*/ 203 w 437499"/>
              <a:gd name="connsiteY0" fmla="*/ 248545 h 497214"/>
              <a:gd name="connsiteX1" fmla="*/ 91 w 437499"/>
              <a:gd name="connsiteY1" fmla="*/ 163835 h 497214"/>
              <a:gd name="connsiteX2" fmla="*/ 12829 w 437499"/>
              <a:gd name="connsiteY2" fmla="*/ 139399 h 497214"/>
              <a:gd name="connsiteX3" fmla="*/ 205386 w 437499"/>
              <a:gd name="connsiteY3" fmla="*/ 5333 h 497214"/>
              <a:gd name="connsiteX4" fmla="*/ 233165 w 437499"/>
              <a:gd name="connsiteY4" fmla="*/ 5036 h 497214"/>
              <a:gd name="connsiteX5" fmla="*/ 290059 w 437499"/>
              <a:gd name="connsiteY5" fmla="*/ 44773 h 497214"/>
              <a:gd name="connsiteX6" fmla="*/ 296447 w 437499"/>
              <a:gd name="connsiteY6" fmla="*/ 66869 h 497214"/>
              <a:gd name="connsiteX7" fmla="*/ 273199 w 437499"/>
              <a:gd name="connsiteY7" fmla="*/ 67835 h 497214"/>
              <a:gd name="connsiteX8" fmla="*/ 228857 w 437499"/>
              <a:gd name="connsiteY8" fmla="*/ 36751 h 497214"/>
              <a:gd name="connsiteX9" fmla="*/ 211440 w 437499"/>
              <a:gd name="connsiteY9" fmla="*/ 35823 h 497214"/>
              <a:gd name="connsiteX10" fmla="*/ 48444 w 437499"/>
              <a:gd name="connsiteY10" fmla="*/ 149129 h 497214"/>
              <a:gd name="connsiteX11" fmla="*/ 48295 w 437499"/>
              <a:gd name="connsiteY11" fmla="*/ 161087 h 497214"/>
              <a:gd name="connsiteX12" fmla="*/ 212294 w 437499"/>
              <a:gd name="connsiteY12" fmla="*/ 275395 h 497214"/>
              <a:gd name="connsiteX13" fmla="*/ 228337 w 437499"/>
              <a:gd name="connsiteY13" fmla="*/ 273984 h 497214"/>
              <a:gd name="connsiteX14" fmla="*/ 301238 w 437499"/>
              <a:gd name="connsiteY14" fmla="*/ 223180 h 497214"/>
              <a:gd name="connsiteX15" fmla="*/ 316427 w 437499"/>
              <a:gd name="connsiteY15" fmla="*/ 217424 h 497214"/>
              <a:gd name="connsiteX16" fmla="*/ 328199 w 437499"/>
              <a:gd name="connsiteY16" fmla="*/ 227823 h 497214"/>
              <a:gd name="connsiteX17" fmla="*/ 320809 w 437499"/>
              <a:gd name="connsiteY17" fmla="*/ 244274 h 497214"/>
              <a:gd name="connsiteX18" fmla="*/ 260238 w 437499"/>
              <a:gd name="connsiteY18" fmla="*/ 285979 h 497214"/>
              <a:gd name="connsiteX19" fmla="*/ 233462 w 437499"/>
              <a:gd name="connsiteY19" fmla="*/ 336189 h 497214"/>
              <a:gd name="connsiteX20" fmla="*/ 234131 w 437499"/>
              <a:gd name="connsiteY20" fmla="*/ 441696 h 497214"/>
              <a:gd name="connsiteX21" fmla="*/ 236359 w 437499"/>
              <a:gd name="connsiteY21" fmla="*/ 452020 h 497214"/>
              <a:gd name="connsiteX22" fmla="*/ 245940 w 437499"/>
              <a:gd name="connsiteY22" fmla="*/ 448270 h 497214"/>
              <a:gd name="connsiteX23" fmla="*/ 399874 w 437499"/>
              <a:gd name="connsiteY23" fmla="*/ 341351 h 497214"/>
              <a:gd name="connsiteX24" fmla="*/ 409270 w 437499"/>
              <a:gd name="connsiteY24" fmla="*/ 322708 h 497214"/>
              <a:gd name="connsiteX25" fmla="*/ 410719 w 437499"/>
              <a:gd name="connsiteY25" fmla="*/ 302023 h 497214"/>
              <a:gd name="connsiteX26" fmla="*/ 424608 w 437499"/>
              <a:gd name="connsiteY26" fmla="*/ 291179 h 497214"/>
              <a:gd name="connsiteX27" fmla="*/ 436975 w 437499"/>
              <a:gd name="connsiteY27" fmla="*/ 302134 h 497214"/>
              <a:gd name="connsiteX28" fmla="*/ 437049 w 437499"/>
              <a:gd name="connsiteY28" fmla="*/ 345102 h 497214"/>
              <a:gd name="connsiteX29" fmla="*/ 426650 w 437499"/>
              <a:gd name="connsiteY29" fmla="*/ 357394 h 497214"/>
              <a:gd name="connsiteX30" fmla="*/ 234093 w 437499"/>
              <a:gd name="connsiteY30" fmla="*/ 491460 h 497214"/>
              <a:gd name="connsiteX31" fmla="*/ 206389 w 437499"/>
              <a:gd name="connsiteY31" fmla="*/ 492574 h 497214"/>
              <a:gd name="connsiteX32" fmla="*/ 14946 w 437499"/>
              <a:gd name="connsiteY32" fmla="*/ 359363 h 497214"/>
              <a:gd name="connsiteX33" fmla="*/ 17 w 437499"/>
              <a:gd name="connsiteY33" fmla="*/ 330433 h 497214"/>
              <a:gd name="connsiteX34" fmla="*/ 240 w 437499"/>
              <a:gd name="connsiteY34" fmla="*/ 248508 h 497214"/>
              <a:gd name="connsiteX35" fmla="*/ 204124 w 437499"/>
              <a:gd name="connsiteY35" fmla="*/ 456105 h 497214"/>
              <a:gd name="connsiteX36" fmla="*/ 205349 w 437499"/>
              <a:gd name="connsiteY36" fmla="*/ 448827 h 497214"/>
              <a:gd name="connsiteX37" fmla="*/ 205572 w 437499"/>
              <a:gd name="connsiteY37" fmla="*/ 315504 h 497214"/>
              <a:gd name="connsiteX38" fmla="*/ 194691 w 437499"/>
              <a:gd name="connsiteY38" fmla="*/ 297715 h 497214"/>
              <a:gd name="connsiteX39" fmla="*/ 40905 w 437499"/>
              <a:gd name="connsiteY39" fmla="*/ 190648 h 497214"/>
              <a:gd name="connsiteX40" fmla="*/ 31324 w 437499"/>
              <a:gd name="connsiteY40" fmla="*/ 186786 h 497214"/>
              <a:gd name="connsiteX41" fmla="*/ 29281 w 437499"/>
              <a:gd name="connsiteY41" fmla="*/ 197073 h 497214"/>
              <a:gd name="connsiteX42" fmla="*/ 28984 w 437499"/>
              <a:gd name="connsiteY42" fmla="*/ 319292 h 497214"/>
              <a:gd name="connsiteX43" fmla="*/ 41425 w 437499"/>
              <a:gd name="connsiteY43" fmla="*/ 343357 h 497214"/>
              <a:gd name="connsiteX44" fmla="*/ 143033 w 437499"/>
              <a:gd name="connsiteY44" fmla="*/ 413695 h 497214"/>
              <a:gd name="connsiteX45" fmla="*/ 204198 w 437499"/>
              <a:gd name="connsiteY45" fmla="*/ 456105 h 49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7499" h="497214">
                <a:moveTo>
                  <a:pt x="203" y="248545"/>
                </a:moveTo>
                <a:cubicBezTo>
                  <a:pt x="203" y="220321"/>
                  <a:pt x="426" y="192059"/>
                  <a:pt x="91" y="163835"/>
                </a:cubicBezTo>
                <a:cubicBezTo>
                  <a:pt x="-57" y="153065"/>
                  <a:pt x="3991" y="145526"/>
                  <a:pt x="12829" y="139399"/>
                </a:cubicBezTo>
                <a:cubicBezTo>
                  <a:pt x="77151" y="94908"/>
                  <a:pt x="141362" y="50269"/>
                  <a:pt x="205386" y="5333"/>
                </a:cubicBezTo>
                <a:cubicBezTo>
                  <a:pt x="215116" y="-1500"/>
                  <a:pt x="223472" y="-1946"/>
                  <a:pt x="233165" y="5036"/>
                </a:cubicBezTo>
                <a:cubicBezTo>
                  <a:pt x="251919" y="18554"/>
                  <a:pt x="271119" y="31552"/>
                  <a:pt x="290059" y="44773"/>
                </a:cubicBezTo>
                <a:cubicBezTo>
                  <a:pt x="298118" y="50380"/>
                  <a:pt x="303317" y="57548"/>
                  <a:pt x="296447" y="66869"/>
                </a:cubicBezTo>
                <a:cubicBezTo>
                  <a:pt x="289688" y="76005"/>
                  <a:pt x="281221" y="73406"/>
                  <a:pt x="273199" y="67835"/>
                </a:cubicBezTo>
                <a:cubicBezTo>
                  <a:pt x="258381" y="57511"/>
                  <a:pt x="243526" y="47261"/>
                  <a:pt x="228857" y="36751"/>
                </a:cubicBezTo>
                <a:cubicBezTo>
                  <a:pt x="223064" y="32592"/>
                  <a:pt x="218124" y="31106"/>
                  <a:pt x="211440" y="35823"/>
                </a:cubicBezTo>
                <a:cubicBezTo>
                  <a:pt x="157256" y="73814"/>
                  <a:pt x="102850" y="111509"/>
                  <a:pt x="48444" y="149129"/>
                </a:cubicBezTo>
                <a:cubicBezTo>
                  <a:pt x="42205" y="153436"/>
                  <a:pt x="41462" y="156370"/>
                  <a:pt x="48295" y="161087"/>
                </a:cubicBezTo>
                <a:cubicBezTo>
                  <a:pt x="103073" y="199004"/>
                  <a:pt x="157776" y="237107"/>
                  <a:pt x="212294" y="275395"/>
                </a:cubicBezTo>
                <a:cubicBezTo>
                  <a:pt x="218681" y="279889"/>
                  <a:pt x="222989" y="277772"/>
                  <a:pt x="228337" y="273984"/>
                </a:cubicBezTo>
                <a:cubicBezTo>
                  <a:pt x="252513" y="256901"/>
                  <a:pt x="276913" y="240078"/>
                  <a:pt x="301238" y="223180"/>
                </a:cubicBezTo>
                <a:cubicBezTo>
                  <a:pt x="305806" y="219986"/>
                  <a:pt x="310373" y="216644"/>
                  <a:pt x="316427" y="217424"/>
                </a:cubicBezTo>
                <a:cubicBezTo>
                  <a:pt x="322629" y="218241"/>
                  <a:pt x="326491" y="222140"/>
                  <a:pt x="328199" y="227823"/>
                </a:cubicBezTo>
                <a:cubicBezTo>
                  <a:pt x="330428" y="235213"/>
                  <a:pt x="326454" y="240301"/>
                  <a:pt x="320809" y="244274"/>
                </a:cubicBezTo>
                <a:cubicBezTo>
                  <a:pt x="300755" y="258386"/>
                  <a:pt x="281481" y="273910"/>
                  <a:pt x="260238" y="285979"/>
                </a:cubicBezTo>
                <a:cubicBezTo>
                  <a:pt x="239590" y="297678"/>
                  <a:pt x="231902" y="312236"/>
                  <a:pt x="233462" y="336189"/>
                </a:cubicBezTo>
                <a:cubicBezTo>
                  <a:pt x="235765" y="371210"/>
                  <a:pt x="234056" y="406527"/>
                  <a:pt x="234131" y="441696"/>
                </a:cubicBezTo>
                <a:cubicBezTo>
                  <a:pt x="234131" y="445261"/>
                  <a:pt x="232831" y="449829"/>
                  <a:pt x="236359" y="452020"/>
                </a:cubicBezTo>
                <a:cubicBezTo>
                  <a:pt x="240295" y="454472"/>
                  <a:pt x="243118" y="450238"/>
                  <a:pt x="245940" y="448270"/>
                </a:cubicBezTo>
                <a:cubicBezTo>
                  <a:pt x="297264" y="412655"/>
                  <a:pt x="348476" y="376855"/>
                  <a:pt x="399874" y="341351"/>
                </a:cubicBezTo>
                <a:cubicBezTo>
                  <a:pt x="406782" y="336560"/>
                  <a:pt x="409456" y="330841"/>
                  <a:pt x="409270" y="322708"/>
                </a:cubicBezTo>
                <a:cubicBezTo>
                  <a:pt x="409122" y="315801"/>
                  <a:pt x="409567" y="308819"/>
                  <a:pt x="410719" y="302023"/>
                </a:cubicBezTo>
                <a:cubicBezTo>
                  <a:pt x="411981" y="294670"/>
                  <a:pt x="417106" y="290844"/>
                  <a:pt x="424608" y="291179"/>
                </a:cubicBezTo>
                <a:cubicBezTo>
                  <a:pt x="431478" y="291476"/>
                  <a:pt x="436603" y="295561"/>
                  <a:pt x="436975" y="302134"/>
                </a:cubicBezTo>
                <a:cubicBezTo>
                  <a:pt x="437717" y="316432"/>
                  <a:pt x="437606" y="330804"/>
                  <a:pt x="437049" y="345102"/>
                </a:cubicBezTo>
                <a:cubicBezTo>
                  <a:pt x="436826" y="351155"/>
                  <a:pt x="431218" y="354238"/>
                  <a:pt x="426650" y="357394"/>
                </a:cubicBezTo>
                <a:cubicBezTo>
                  <a:pt x="362440" y="402071"/>
                  <a:pt x="298193" y="446672"/>
                  <a:pt x="234093" y="491460"/>
                </a:cubicBezTo>
                <a:cubicBezTo>
                  <a:pt x="224809" y="497959"/>
                  <a:pt x="216639" y="499779"/>
                  <a:pt x="206389" y="492574"/>
                </a:cubicBezTo>
                <a:cubicBezTo>
                  <a:pt x="142773" y="447861"/>
                  <a:pt x="78971" y="403445"/>
                  <a:pt x="14946" y="359363"/>
                </a:cubicBezTo>
                <a:cubicBezTo>
                  <a:pt x="4288" y="352010"/>
                  <a:pt x="-317" y="343431"/>
                  <a:pt x="17" y="330433"/>
                </a:cubicBezTo>
                <a:cubicBezTo>
                  <a:pt x="723" y="303137"/>
                  <a:pt x="240" y="275804"/>
                  <a:pt x="240" y="248508"/>
                </a:cubicBezTo>
                <a:close/>
                <a:moveTo>
                  <a:pt x="204124" y="456105"/>
                </a:moveTo>
                <a:cubicBezTo>
                  <a:pt x="204792" y="452243"/>
                  <a:pt x="205349" y="450535"/>
                  <a:pt x="205349" y="448827"/>
                </a:cubicBezTo>
                <a:cubicBezTo>
                  <a:pt x="205386" y="404373"/>
                  <a:pt x="205201" y="359920"/>
                  <a:pt x="205572" y="315504"/>
                </a:cubicBezTo>
                <a:cubicBezTo>
                  <a:pt x="205646" y="306665"/>
                  <a:pt x="201004" y="302134"/>
                  <a:pt x="194691" y="297715"/>
                </a:cubicBezTo>
                <a:cubicBezTo>
                  <a:pt x="143404" y="262063"/>
                  <a:pt x="92192" y="226263"/>
                  <a:pt x="40905" y="190648"/>
                </a:cubicBezTo>
                <a:cubicBezTo>
                  <a:pt x="38083" y="188680"/>
                  <a:pt x="35186" y="184520"/>
                  <a:pt x="31324" y="186786"/>
                </a:cubicBezTo>
                <a:cubicBezTo>
                  <a:pt x="27684" y="188940"/>
                  <a:pt x="29318" y="193545"/>
                  <a:pt x="29281" y="197073"/>
                </a:cubicBezTo>
                <a:cubicBezTo>
                  <a:pt x="29170" y="237813"/>
                  <a:pt x="29578" y="278552"/>
                  <a:pt x="28984" y="319292"/>
                </a:cubicBezTo>
                <a:cubicBezTo>
                  <a:pt x="28835" y="330284"/>
                  <a:pt x="32364" y="337229"/>
                  <a:pt x="41425" y="343357"/>
                </a:cubicBezTo>
                <a:cubicBezTo>
                  <a:pt x="75517" y="366456"/>
                  <a:pt x="109201" y="390187"/>
                  <a:pt x="143033" y="413695"/>
                </a:cubicBezTo>
                <a:cubicBezTo>
                  <a:pt x="163013" y="427547"/>
                  <a:pt x="182993" y="441399"/>
                  <a:pt x="204198" y="4561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A2623783-A713-416A-B8B5-4D57BE38F7AE}"/>
              </a:ext>
            </a:extLst>
          </p:cNvPr>
          <p:cNvSpPr/>
          <p:nvPr/>
        </p:nvSpPr>
        <p:spPr>
          <a:xfrm>
            <a:off x="9015214" y="3422535"/>
            <a:ext cx="1169942" cy="577488"/>
          </a:xfrm>
          <a:custGeom>
            <a:avLst/>
            <a:gdLst>
              <a:gd name="connsiteX0" fmla="*/ 359733 w 749467"/>
              <a:gd name="connsiteY0" fmla="*/ 111606 h 369940"/>
              <a:gd name="connsiteX1" fmla="*/ 422384 w 749467"/>
              <a:gd name="connsiteY1" fmla="*/ 94263 h 369940"/>
              <a:gd name="connsiteX2" fmla="*/ 651484 w 749467"/>
              <a:gd name="connsiteY2" fmla="*/ 5134 h 369940"/>
              <a:gd name="connsiteX3" fmla="*/ 737977 w 749467"/>
              <a:gd name="connsiteY3" fmla="*/ 33024 h 369940"/>
              <a:gd name="connsiteX4" fmla="*/ 730141 w 749467"/>
              <a:gd name="connsiteY4" fmla="*/ 121745 h 369940"/>
              <a:gd name="connsiteX5" fmla="*/ 687916 w 749467"/>
              <a:gd name="connsiteY5" fmla="*/ 144287 h 369940"/>
              <a:gd name="connsiteX6" fmla="*/ 487523 w 749467"/>
              <a:gd name="connsiteY6" fmla="*/ 195722 h 369940"/>
              <a:gd name="connsiteX7" fmla="*/ 423053 w 749467"/>
              <a:gd name="connsiteY7" fmla="*/ 212508 h 369940"/>
              <a:gd name="connsiteX8" fmla="*/ 377411 w 749467"/>
              <a:gd name="connsiteY8" fmla="*/ 246452 h 369940"/>
              <a:gd name="connsiteX9" fmla="*/ 255080 w 749467"/>
              <a:gd name="connsiteY9" fmla="*/ 348245 h 369940"/>
              <a:gd name="connsiteX10" fmla="*/ 74816 w 749467"/>
              <a:gd name="connsiteY10" fmla="*/ 356490 h 369940"/>
              <a:gd name="connsiteX11" fmla="*/ 467 w 749467"/>
              <a:gd name="connsiteY11" fmla="*/ 274193 h 369940"/>
              <a:gd name="connsiteX12" fmla="*/ 11385 w 749467"/>
              <a:gd name="connsiteY12" fmla="*/ 254882 h 369940"/>
              <a:gd name="connsiteX13" fmla="*/ 27651 w 749467"/>
              <a:gd name="connsiteY13" fmla="*/ 266097 h 369940"/>
              <a:gd name="connsiteX14" fmla="*/ 112250 w 749467"/>
              <a:gd name="connsiteY14" fmla="*/ 338107 h 369940"/>
              <a:gd name="connsiteX15" fmla="*/ 213969 w 749467"/>
              <a:gd name="connsiteY15" fmla="*/ 332202 h 369940"/>
              <a:gd name="connsiteX16" fmla="*/ 230310 w 749467"/>
              <a:gd name="connsiteY16" fmla="*/ 319018 h 369940"/>
              <a:gd name="connsiteX17" fmla="*/ 249621 w 749467"/>
              <a:gd name="connsiteY17" fmla="*/ 312259 h 369940"/>
              <a:gd name="connsiteX18" fmla="*/ 266296 w 749467"/>
              <a:gd name="connsiteY18" fmla="*/ 311888 h 369940"/>
              <a:gd name="connsiteX19" fmla="*/ 352009 w 749467"/>
              <a:gd name="connsiteY19" fmla="*/ 233454 h 369940"/>
              <a:gd name="connsiteX20" fmla="*/ 423461 w 749467"/>
              <a:gd name="connsiteY20" fmla="*/ 182761 h 369940"/>
              <a:gd name="connsiteX21" fmla="*/ 684313 w 749467"/>
              <a:gd name="connsiteY21" fmla="*/ 115803 h 369940"/>
              <a:gd name="connsiteX22" fmla="*/ 720262 w 749467"/>
              <a:gd name="connsiteY22" fmla="*/ 75360 h 369940"/>
              <a:gd name="connsiteX23" fmla="*/ 691667 w 749467"/>
              <a:gd name="connsiteY23" fmla="*/ 31018 h 369940"/>
              <a:gd name="connsiteX24" fmla="*/ 653935 w 749467"/>
              <a:gd name="connsiteY24" fmla="*/ 34361 h 369940"/>
              <a:gd name="connsiteX25" fmla="*/ 478127 w 749467"/>
              <a:gd name="connsiteY25" fmla="*/ 103325 h 369940"/>
              <a:gd name="connsiteX26" fmla="*/ 401773 w 749467"/>
              <a:gd name="connsiteY26" fmla="*/ 133072 h 369940"/>
              <a:gd name="connsiteX27" fmla="*/ 347144 w 749467"/>
              <a:gd name="connsiteY27" fmla="*/ 139496 h 369940"/>
              <a:gd name="connsiteX28" fmla="*/ 326347 w 749467"/>
              <a:gd name="connsiteY28" fmla="*/ 122302 h 369940"/>
              <a:gd name="connsiteX29" fmla="*/ 348964 w 749467"/>
              <a:gd name="connsiteY29" fmla="*/ 110789 h 369940"/>
              <a:gd name="connsiteX30" fmla="*/ 359770 w 749467"/>
              <a:gd name="connsiteY30" fmla="*/ 111532 h 36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9467" h="369940">
                <a:moveTo>
                  <a:pt x="359733" y="111606"/>
                </a:moveTo>
                <a:cubicBezTo>
                  <a:pt x="380307" y="114503"/>
                  <a:pt x="400956" y="102507"/>
                  <a:pt x="422384" y="94263"/>
                </a:cubicBezTo>
                <a:cubicBezTo>
                  <a:pt x="498850" y="64776"/>
                  <a:pt x="574981" y="34546"/>
                  <a:pt x="651484" y="5134"/>
                </a:cubicBezTo>
                <a:cubicBezTo>
                  <a:pt x="684648" y="-7605"/>
                  <a:pt x="718777" y="3982"/>
                  <a:pt x="737977" y="33024"/>
                </a:cubicBezTo>
                <a:cubicBezTo>
                  <a:pt x="755840" y="60060"/>
                  <a:pt x="752609" y="96863"/>
                  <a:pt x="730141" y="121745"/>
                </a:cubicBezTo>
                <a:cubicBezTo>
                  <a:pt x="718777" y="134334"/>
                  <a:pt x="703811" y="140202"/>
                  <a:pt x="687916" y="144287"/>
                </a:cubicBezTo>
                <a:cubicBezTo>
                  <a:pt x="621106" y="161407"/>
                  <a:pt x="554333" y="178565"/>
                  <a:pt x="487523" y="195722"/>
                </a:cubicBezTo>
                <a:cubicBezTo>
                  <a:pt x="466020" y="201256"/>
                  <a:pt x="444443" y="206603"/>
                  <a:pt x="423053" y="212508"/>
                </a:cubicBezTo>
                <a:cubicBezTo>
                  <a:pt x="403555" y="217893"/>
                  <a:pt x="387178" y="228589"/>
                  <a:pt x="377411" y="246452"/>
                </a:cubicBezTo>
                <a:cubicBezTo>
                  <a:pt x="350003" y="296699"/>
                  <a:pt x="306701" y="327820"/>
                  <a:pt x="255080" y="348245"/>
                </a:cubicBezTo>
                <a:cubicBezTo>
                  <a:pt x="196218" y="371530"/>
                  <a:pt x="135832" y="378772"/>
                  <a:pt x="74816" y="356490"/>
                </a:cubicBezTo>
                <a:cubicBezTo>
                  <a:pt x="36007" y="342303"/>
                  <a:pt x="7894" y="317235"/>
                  <a:pt x="467" y="274193"/>
                </a:cubicBezTo>
                <a:cubicBezTo>
                  <a:pt x="-1130" y="264983"/>
                  <a:pt x="1098" y="257147"/>
                  <a:pt x="11385" y="254882"/>
                </a:cubicBezTo>
                <a:cubicBezTo>
                  <a:pt x="20224" y="252951"/>
                  <a:pt x="26166" y="257779"/>
                  <a:pt x="27651" y="266097"/>
                </a:cubicBezTo>
                <a:cubicBezTo>
                  <a:pt x="36082" y="313522"/>
                  <a:pt x="71213" y="329602"/>
                  <a:pt x="112250" y="338107"/>
                </a:cubicBezTo>
                <a:cubicBezTo>
                  <a:pt x="146528" y="345200"/>
                  <a:pt x="180434" y="340595"/>
                  <a:pt x="213969" y="332202"/>
                </a:cubicBezTo>
                <a:cubicBezTo>
                  <a:pt x="221397" y="330345"/>
                  <a:pt x="227376" y="327300"/>
                  <a:pt x="230310" y="319018"/>
                </a:cubicBezTo>
                <a:cubicBezTo>
                  <a:pt x="233578" y="309808"/>
                  <a:pt x="241822" y="307803"/>
                  <a:pt x="249621" y="312259"/>
                </a:cubicBezTo>
                <a:cubicBezTo>
                  <a:pt x="256009" y="315899"/>
                  <a:pt x="260614" y="314822"/>
                  <a:pt x="266296" y="311888"/>
                </a:cubicBezTo>
                <a:cubicBezTo>
                  <a:pt x="301985" y="293505"/>
                  <a:pt x="332289" y="269551"/>
                  <a:pt x="352009" y="233454"/>
                </a:cubicBezTo>
                <a:cubicBezTo>
                  <a:pt x="367421" y="205267"/>
                  <a:pt x="392897" y="190523"/>
                  <a:pt x="423461" y="182761"/>
                </a:cubicBezTo>
                <a:cubicBezTo>
                  <a:pt x="510474" y="160702"/>
                  <a:pt x="597412" y="138234"/>
                  <a:pt x="684313" y="115803"/>
                </a:cubicBezTo>
                <a:cubicBezTo>
                  <a:pt x="706596" y="110046"/>
                  <a:pt x="719148" y="95600"/>
                  <a:pt x="720262" y="75360"/>
                </a:cubicBezTo>
                <a:cubicBezTo>
                  <a:pt x="721414" y="54415"/>
                  <a:pt x="711052" y="38297"/>
                  <a:pt x="691667" y="31018"/>
                </a:cubicBezTo>
                <a:cubicBezTo>
                  <a:pt x="678557" y="26116"/>
                  <a:pt x="666190" y="29533"/>
                  <a:pt x="653935" y="34361"/>
                </a:cubicBezTo>
                <a:cubicBezTo>
                  <a:pt x="595332" y="57386"/>
                  <a:pt x="536730" y="80374"/>
                  <a:pt x="478127" y="103325"/>
                </a:cubicBezTo>
                <a:cubicBezTo>
                  <a:pt x="452688" y="113277"/>
                  <a:pt x="427175" y="123045"/>
                  <a:pt x="401773" y="133072"/>
                </a:cubicBezTo>
                <a:cubicBezTo>
                  <a:pt x="384095" y="140016"/>
                  <a:pt x="365749" y="141539"/>
                  <a:pt x="347144" y="139496"/>
                </a:cubicBezTo>
                <a:cubicBezTo>
                  <a:pt x="336820" y="138382"/>
                  <a:pt x="325158" y="136043"/>
                  <a:pt x="326347" y="122302"/>
                </a:cubicBezTo>
                <a:cubicBezTo>
                  <a:pt x="327535" y="108561"/>
                  <a:pt x="339196" y="110343"/>
                  <a:pt x="348964" y="110789"/>
                </a:cubicBezTo>
                <a:cubicBezTo>
                  <a:pt x="351266" y="110901"/>
                  <a:pt x="353569" y="111086"/>
                  <a:pt x="359770" y="1115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608548A1-6C9A-4109-96AB-72C8699BE6E2}"/>
              </a:ext>
            </a:extLst>
          </p:cNvPr>
          <p:cNvSpPr/>
          <p:nvPr/>
        </p:nvSpPr>
        <p:spPr>
          <a:xfrm>
            <a:off x="9003715" y="3495443"/>
            <a:ext cx="536726" cy="423878"/>
          </a:xfrm>
          <a:custGeom>
            <a:avLst/>
            <a:gdLst>
              <a:gd name="connsiteX0" fmla="*/ 146467 w 343828"/>
              <a:gd name="connsiteY0" fmla="*/ 271497 h 271537"/>
              <a:gd name="connsiteX1" fmla="*/ 91838 w 343828"/>
              <a:gd name="connsiteY1" fmla="*/ 259390 h 271537"/>
              <a:gd name="connsiteX2" fmla="*/ 65990 w 343828"/>
              <a:gd name="connsiteY2" fmla="*/ 241193 h 271537"/>
              <a:gd name="connsiteX3" fmla="*/ 15632 w 343828"/>
              <a:gd name="connsiteY3" fmla="*/ 178468 h 271537"/>
              <a:gd name="connsiteX4" fmla="*/ 56594 w 343828"/>
              <a:gd name="connsiteY4" fmla="*/ 68838 h 271537"/>
              <a:gd name="connsiteX5" fmla="*/ 91169 w 343828"/>
              <a:gd name="connsiteY5" fmla="*/ 47596 h 271537"/>
              <a:gd name="connsiteX6" fmla="*/ 199573 w 343828"/>
              <a:gd name="connsiteY6" fmla="*/ 23 h 271537"/>
              <a:gd name="connsiteX7" fmla="*/ 245586 w 343828"/>
              <a:gd name="connsiteY7" fmla="*/ 19706 h 271537"/>
              <a:gd name="connsiteX8" fmla="*/ 299473 w 343828"/>
              <a:gd name="connsiteY8" fmla="*/ 63157 h 271537"/>
              <a:gd name="connsiteX9" fmla="*/ 317224 w 343828"/>
              <a:gd name="connsiteY9" fmla="*/ 76452 h 271537"/>
              <a:gd name="connsiteX10" fmla="*/ 335459 w 343828"/>
              <a:gd name="connsiteY10" fmla="*/ 157894 h 271537"/>
              <a:gd name="connsiteX11" fmla="*/ 263746 w 343828"/>
              <a:gd name="connsiteY11" fmla="*/ 237145 h 271537"/>
              <a:gd name="connsiteX12" fmla="*/ 146467 w 343828"/>
              <a:gd name="connsiteY12" fmla="*/ 271460 h 271537"/>
              <a:gd name="connsiteX13" fmla="*/ 153114 w 343828"/>
              <a:gd name="connsiteY13" fmla="*/ 242975 h 271537"/>
              <a:gd name="connsiteX14" fmla="*/ 299658 w 343828"/>
              <a:gd name="connsiteY14" fmla="*/ 163316 h 271537"/>
              <a:gd name="connsiteX15" fmla="*/ 285323 w 343828"/>
              <a:gd name="connsiteY15" fmla="*/ 87741 h 271537"/>
              <a:gd name="connsiteX16" fmla="*/ 225866 w 343828"/>
              <a:gd name="connsiteY16" fmla="*/ 40243 h 271537"/>
              <a:gd name="connsiteX17" fmla="*/ 198496 w 343828"/>
              <a:gd name="connsiteY17" fmla="*/ 28730 h 271537"/>
              <a:gd name="connsiteX18" fmla="*/ 111446 w 343828"/>
              <a:gd name="connsiteY18" fmla="*/ 67613 h 271537"/>
              <a:gd name="connsiteX19" fmla="*/ 66473 w 343828"/>
              <a:gd name="connsiteY19" fmla="*/ 95652 h 271537"/>
              <a:gd name="connsiteX20" fmla="*/ 41962 w 343828"/>
              <a:gd name="connsiteY20" fmla="*/ 166064 h 271537"/>
              <a:gd name="connsiteX21" fmla="*/ 79434 w 343828"/>
              <a:gd name="connsiteY21" fmla="*/ 212411 h 271537"/>
              <a:gd name="connsiteX22" fmla="*/ 114603 w 343828"/>
              <a:gd name="connsiteY22" fmla="*/ 237628 h 271537"/>
              <a:gd name="connsiteX23" fmla="*/ 153077 w 343828"/>
              <a:gd name="connsiteY23" fmla="*/ 242975 h 2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3828" h="271537">
                <a:moveTo>
                  <a:pt x="146467" y="271497"/>
                </a:moveTo>
                <a:cubicBezTo>
                  <a:pt x="131463" y="272017"/>
                  <a:pt x="111261" y="267560"/>
                  <a:pt x="91838" y="259390"/>
                </a:cubicBezTo>
                <a:cubicBezTo>
                  <a:pt x="81922" y="255231"/>
                  <a:pt x="72118" y="249957"/>
                  <a:pt x="65990" y="241193"/>
                </a:cubicBezTo>
                <a:cubicBezTo>
                  <a:pt x="50615" y="219096"/>
                  <a:pt x="30821" y="200601"/>
                  <a:pt x="15632" y="178468"/>
                </a:cubicBezTo>
                <a:cubicBezTo>
                  <a:pt x="-16157" y="132120"/>
                  <a:pt x="2040" y="83359"/>
                  <a:pt x="56594" y="68838"/>
                </a:cubicBezTo>
                <a:cubicBezTo>
                  <a:pt x="70372" y="65162"/>
                  <a:pt x="81105" y="58366"/>
                  <a:pt x="91169" y="47596"/>
                </a:cubicBezTo>
                <a:cubicBezTo>
                  <a:pt x="120136" y="16475"/>
                  <a:pt x="156234" y="-720"/>
                  <a:pt x="199573" y="23"/>
                </a:cubicBezTo>
                <a:cubicBezTo>
                  <a:pt x="217436" y="357"/>
                  <a:pt x="233331" y="6745"/>
                  <a:pt x="245586" y="19706"/>
                </a:cubicBezTo>
                <a:cubicBezTo>
                  <a:pt x="261667" y="36678"/>
                  <a:pt x="280087" y="50418"/>
                  <a:pt x="299473" y="63157"/>
                </a:cubicBezTo>
                <a:cubicBezTo>
                  <a:pt x="305637" y="67204"/>
                  <a:pt x="311542" y="71735"/>
                  <a:pt x="317224" y="76452"/>
                </a:cubicBezTo>
                <a:cubicBezTo>
                  <a:pt x="345114" y="99662"/>
                  <a:pt x="350870" y="124730"/>
                  <a:pt x="335459" y="157894"/>
                </a:cubicBezTo>
                <a:cubicBezTo>
                  <a:pt x="319787" y="191652"/>
                  <a:pt x="294608" y="217239"/>
                  <a:pt x="263746" y="237145"/>
                </a:cubicBezTo>
                <a:cubicBezTo>
                  <a:pt x="230026" y="258870"/>
                  <a:pt x="193297" y="271682"/>
                  <a:pt x="146467" y="271460"/>
                </a:cubicBezTo>
                <a:close/>
                <a:moveTo>
                  <a:pt x="153114" y="242975"/>
                </a:moveTo>
                <a:cubicBezTo>
                  <a:pt x="214911" y="240413"/>
                  <a:pt x="263895" y="213525"/>
                  <a:pt x="299658" y="163316"/>
                </a:cubicBezTo>
                <a:cubicBezTo>
                  <a:pt x="324429" y="128555"/>
                  <a:pt x="320752" y="111695"/>
                  <a:pt x="285323" y="87741"/>
                </a:cubicBezTo>
                <a:cubicBezTo>
                  <a:pt x="264229" y="73481"/>
                  <a:pt x="243061" y="59443"/>
                  <a:pt x="225866" y="40243"/>
                </a:cubicBezTo>
                <a:cubicBezTo>
                  <a:pt x="218736" y="32295"/>
                  <a:pt x="209192" y="28990"/>
                  <a:pt x="198496" y="28730"/>
                </a:cubicBezTo>
                <a:cubicBezTo>
                  <a:pt x="163290" y="27876"/>
                  <a:pt x="134508" y="42508"/>
                  <a:pt x="111446" y="67613"/>
                </a:cubicBezTo>
                <a:cubicBezTo>
                  <a:pt x="98671" y="81539"/>
                  <a:pt x="84596" y="91010"/>
                  <a:pt x="66473" y="95652"/>
                </a:cubicBezTo>
                <a:cubicBezTo>
                  <a:pt x="26699" y="105790"/>
                  <a:pt x="17043" y="133272"/>
                  <a:pt x="41962" y="166064"/>
                </a:cubicBezTo>
                <a:cubicBezTo>
                  <a:pt x="53995" y="181884"/>
                  <a:pt x="68144" y="196108"/>
                  <a:pt x="79434" y="212411"/>
                </a:cubicBezTo>
                <a:cubicBezTo>
                  <a:pt x="88495" y="225484"/>
                  <a:pt x="100045" y="233097"/>
                  <a:pt x="114603" y="237628"/>
                </a:cubicBezTo>
                <a:cubicBezTo>
                  <a:pt x="127118" y="241490"/>
                  <a:pt x="139931" y="242678"/>
                  <a:pt x="153077" y="2429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C46A99A1-C60D-41FE-BB33-D80570C833E8}"/>
              </a:ext>
            </a:extLst>
          </p:cNvPr>
          <p:cNvSpPr/>
          <p:nvPr/>
        </p:nvSpPr>
        <p:spPr>
          <a:xfrm>
            <a:off x="9783138" y="3562271"/>
            <a:ext cx="214322" cy="87394"/>
          </a:xfrm>
          <a:custGeom>
            <a:avLst/>
            <a:gdLst>
              <a:gd name="connsiteX0" fmla="*/ 20471 w 137295"/>
              <a:gd name="connsiteY0" fmla="*/ 55775 h 55985"/>
              <a:gd name="connsiteX1" fmla="*/ 491 w 137295"/>
              <a:gd name="connsiteY1" fmla="*/ 46231 h 55985"/>
              <a:gd name="connsiteX2" fmla="*/ 11000 w 137295"/>
              <a:gd name="connsiteY2" fmla="*/ 29334 h 55985"/>
              <a:gd name="connsiteX3" fmla="*/ 119627 w 137295"/>
              <a:gd name="connsiteY3" fmla="*/ 590 h 55985"/>
              <a:gd name="connsiteX4" fmla="*/ 136748 w 137295"/>
              <a:gd name="connsiteY4" fmla="*/ 10616 h 55985"/>
              <a:gd name="connsiteX5" fmla="*/ 125235 w 137295"/>
              <a:gd name="connsiteY5" fmla="*/ 28220 h 55985"/>
              <a:gd name="connsiteX6" fmla="*/ 42122 w 137295"/>
              <a:gd name="connsiteY6" fmla="*/ 50391 h 55985"/>
              <a:gd name="connsiteX7" fmla="*/ 20471 w 137295"/>
              <a:gd name="connsiteY7" fmla="*/ 55775 h 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295" h="55985">
                <a:moveTo>
                  <a:pt x="20471" y="55775"/>
                </a:moveTo>
                <a:cubicBezTo>
                  <a:pt x="8698" y="56741"/>
                  <a:pt x="2385" y="54513"/>
                  <a:pt x="491" y="46231"/>
                </a:cubicBezTo>
                <a:cubicBezTo>
                  <a:pt x="-1552" y="37467"/>
                  <a:pt x="2942" y="31525"/>
                  <a:pt x="11000" y="29334"/>
                </a:cubicBezTo>
                <a:cubicBezTo>
                  <a:pt x="47135" y="19455"/>
                  <a:pt x="83344" y="9874"/>
                  <a:pt x="119627" y="590"/>
                </a:cubicBezTo>
                <a:cubicBezTo>
                  <a:pt x="127872" y="-1527"/>
                  <a:pt x="134631" y="2112"/>
                  <a:pt x="136748" y="10616"/>
                </a:cubicBezTo>
                <a:cubicBezTo>
                  <a:pt x="139050" y="19938"/>
                  <a:pt x="133888" y="25843"/>
                  <a:pt x="125235" y="28220"/>
                </a:cubicBezTo>
                <a:cubicBezTo>
                  <a:pt x="97568" y="35796"/>
                  <a:pt x="69863" y="43075"/>
                  <a:pt x="42122" y="50391"/>
                </a:cubicBezTo>
                <a:cubicBezTo>
                  <a:pt x="33654" y="52619"/>
                  <a:pt x="25113" y="54624"/>
                  <a:pt x="20471" y="557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6EBF6B9E-BB7A-4E96-B37B-418A6FDEA8C7}"/>
              </a:ext>
            </a:extLst>
          </p:cNvPr>
          <p:cNvSpPr/>
          <p:nvPr/>
        </p:nvSpPr>
        <p:spPr>
          <a:xfrm>
            <a:off x="10819060" y="3738452"/>
            <a:ext cx="164879" cy="127898"/>
          </a:xfrm>
          <a:custGeom>
            <a:avLst/>
            <a:gdLst>
              <a:gd name="connsiteX0" fmla="*/ 105619 w 105622"/>
              <a:gd name="connsiteY0" fmla="*/ 12917 h 81932"/>
              <a:gd name="connsiteX1" fmla="*/ 97895 w 105622"/>
              <a:gd name="connsiteY1" fmla="*/ 26732 h 81932"/>
              <a:gd name="connsiteX2" fmla="*/ 23954 w 105622"/>
              <a:gd name="connsiteY2" fmla="*/ 77870 h 81932"/>
              <a:gd name="connsiteX3" fmla="*/ 3232 w 105622"/>
              <a:gd name="connsiteY3" fmla="*/ 76273 h 81932"/>
              <a:gd name="connsiteX4" fmla="*/ 8022 w 105622"/>
              <a:gd name="connsiteY4" fmla="*/ 54919 h 81932"/>
              <a:gd name="connsiteX5" fmla="*/ 83151 w 105622"/>
              <a:gd name="connsiteY5" fmla="*/ 3075 h 81932"/>
              <a:gd name="connsiteX6" fmla="*/ 105619 w 105622"/>
              <a:gd name="connsiteY6" fmla="*/ 12917 h 8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2" h="81932">
                <a:moveTo>
                  <a:pt x="105619" y="12917"/>
                </a:moveTo>
                <a:cubicBezTo>
                  <a:pt x="105731" y="19044"/>
                  <a:pt x="102760" y="23352"/>
                  <a:pt x="97895" y="26732"/>
                </a:cubicBezTo>
                <a:cubicBezTo>
                  <a:pt x="73235" y="43741"/>
                  <a:pt x="48576" y="60824"/>
                  <a:pt x="23954" y="77870"/>
                </a:cubicBezTo>
                <a:cubicBezTo>
                  <a:pt x="16601" y="82958"/>
                  <a:pt x="8988" y="84146"/>
                  <a:pt x="3232" y="76273"/>
                </a:cubicBezTo>
                <a:cubicBezTo>
                  <a:pt x="-2822" y="67991"/>
                  <a:pt x="112" y="60453"/>
                  <a:pt x="8022" y="54919"/>
                </a:cubicBezTo>
                <a:cubicBezTo>
                  <a:pt x="32979" y="37502"/>
                  <a:pt x="57786" y="19861"/>
                  <a:pt x="83151" y="3075"/>
                </a:cubicBezTo>
                <a:cubicBezTo>
                  <a:pt x="93735" y="-3944"/>
                  <a:pt x="105211" y="1775"/>
                  <a:pt x="105619" y="129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39173BDE-5B0A-4DA0-8FF7-95B6D65BDF13}"/>
              </a:ext>
            </a:extLst>
          </p:cNvPr>
          <p:cNvSpPr/>
          <p:nvPr/>
        </p:nvSpPr>
        <p:spPr>
          <a:xfrm>
            <a:off x="9171424" y="4217815"/>
            <a:ext cx="44464" cy="50379"/>
          </a:xfrm>
          <a:custGeom>
            <a:avLst/>
            <a:gdLst>
              <a:gd name="connsiteX0" fmla="*/ 28448 w 28484"/>
              <a:gd name="connsiteY0" fmla="*/ 15672 h 32273"/>
              <a:gd name="connsiteX1" fmla="*/ 14224 w 28484"/>
              <a:gd name="connsiteY1" fmla="*/ 32273 h 32273"/>
              <a:gd name="connsiteX2" fmla="*/ 0 w 28484"/>
              <a:gd name="connsiteY2" fmla="*/ 15635 h 32273"/>
              <a:gd name="connsiteX3" fmla="*/ 13852 w 28484"/>
              <a:gd name="connsiteY3" fmla="*/ 1 h 32273"/>
              <a:gd name="connsiteX4" fmla="*/ 28485 w 28484"/>
              <a:gd name="connsiteY4" fmla="*/ 15672 h 3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3" h="32273">
                <a:moveTo>
                  <a:pt x="28448" y="15672"/>
                </a:moveTo>
                <a:cubicBezTo>
                  <a:pt x="27556" y="25477"/>
                  <a:pt x="23731" y="32310"/>
                  <a:pt x="14224" y="32273"/>
                </a:cubicBezTo>
                <a:cubicBezTo>
                  <a:pt x="3937" y="32273"/>
                  <a:pt x="-37" y="25105"/>
                  <a:pt x="0" y="15635"/>
                </a:cubicBezTo>
                <a:cubicBezTo>
                  <a:pt x="0" y="6537"/>
                  <a:pt x="4531" y="75"/>
                  <a:pt x="13852" y="1"/>
                </a:cubicBezTo>
                <a:cubicBezTo>
                  <a:pt x="24140" y="-74"/>
                  <a:pt x="27593" y="7539"/>
                  <a:pt x="28485" y="156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77937390-F6FB-4448-B372-0AB6CC461EB4}"/>
              </a:ext>
            </a:extLst>
          </p:cNvPr>
          <p:cNvSpPr/>
          <p:nvPr/>
        </p:nvSpPr>
        <p:spPr>
          <a:xfrm>
            <a:off x="9310835" y="4221873"/>
            <a:ext cx="44419" cy="50378"/>
          </a:xfrm>
          <a:custGeom>
            <a:avLst/>
            <a:gdLst>
              <a:gd name="connsiteX0" fmla="*/ 28455 w 28455"/>
              <a:gd name="connsiteY0" fmla="*/ 15821 h 32272"/>
              <a:gd name="connsiteX1" fmla="*/ 14343 w 28455"/>
              <a:gd name="connsiteY1" fmla="*/ 32272 h 32272"/>
              <a:gd name="connsiteX2" fmla="*/ 8 w 28455"/>
              <a:gd name="connsiteY2" fmla="*/ 15635 h 32272"/>
              <a:gd name="connsiteX3" fmla="*/ 13972 w 28455"/>
              <a:gd name="connsiteY3" fmla="*/ 0 h 32272"/>
              <a:gd name="connsiteX4" fmla="*/ 28455 w 28455"/>
              <a:gd name="connsiteY4" fmla="*/ 15821 h 3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5" h="32272">
                <a:moveTo>
                  <a:pt x="28455" y="15821"/>
                </a:moveTo>
                <a:cubicBezTo>
                  <a:pt x="27675" y="25513"/>
                  <a:pt x="23813" y="32346"/>
                  <a:pt x="14343" y="32272"/>
                </a:cubicBezTo>
                <a:cubicBezTo>
                  <a:pt x="4242" y="32198"/>
                  <a:pt x="-215" y="25068"/>
                  <a:pt x="8" y="15635"/>
                </a:cubicBezTo>
                <a:cubicBezTo>
                  <a:pt x="231" y="6945"/>
                  <a:pt x="4464" y="0"/>
                  <a:pt x="13972" y="0"/>
                </a:cubicBezTo>
                <a:cubicBezTo>
                  <a:pt x="24296" y="0"/>
                  <a:pt x="27750" y="7465"/>
                  <a:pt x="28455" y="158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C365D5BF-7215-4BE5-ADCA-58D04F7EFC27}"/>
              </a:ext>
            </a:extLst>
          </p:cNvPr>
          <p:cNvSpPr/>
          <p:nvPr/>
        </p:nvSpPr>
        <p:spPr>
          <a:xfrm>
            <a:off x="9400934" y="3995688"/>
            <a:ext cx="44294" cy="50300"/>
          </a:xfrm>
          <a:custGeom>
            <a:avLst/>
            <a:gdLst>
              <a:gd name="connsiteX0" fmla="*/ 28375 w 28375"/>
              <a:gd name="connsiteY0" fmla="*/ 16177 h 32222"/>
              <a:gd name="connsiteX1" fmla="*/ 13446 w 28375"/>
              <a:gd name="connsiteY1" fmla="*/ 32221 h 32222"/>
              <a:gd name="connsiteX2" fmla="*/ 2 w 28375"/>
              <a:gd name="connsiteY2" fmla="*/ 16363 h 32222"/>
              <a:gd name="connsiteX3" fmla="*/ 13001 w 28375"/>
              <a:gd name="connsiteY3" fmla="*/ 23 h 32222"/>
              <a:gd name="connsiteX4" fmla="*/ 28375 w 28375"/>
              <a:gd name="connsiteY4" fmla="*/ 16177 h 3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75" h="32222">
                <a:moveTo>
                  <a:pt x="28375" y="16177"/>
                </a:moveTo>
                <a:cubicBezTo>
                  <a:pt x="27521" y="25239"/>
                  <a:pt x="23696" y="32369"/>
                  <a:pt x="13446" y="32221"/>
                </a:cubicBezTo>
                <a:cubicBezTo>
                  <a:pt x="3790" y="32072"/>
                  <a:pt x="114" y="25165"/>
                  <a:pt x="2" y="16363"/>
                </a:cubicBezTo>
                <a:cubicBezTo>
                  <a:pt x="-109" y="7561"/>
                  <a:pt x="3567" y="468"/>
                  <a:pt x="13001" y="23"/>
                </a:cubicBezTo>
                <a:cubicBezTo>
                  <a:pt x="23176" y="-460"/>
                  <a:pt x="27187" y="6819"/>
                  <a:pt x="28375" y="161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C6F9B50D-469A-474A-ACB4-AE1EBA4155A4}"/>
              </a:ext>
            </a:extLst>
          </p:cNvPr>
          <p:cNvSpPr/>
          <p:nvPr/>
        </p:nvSpPr>
        <p:spPr>
          <a:xfrm>
            <a:off x="9296396" y="4064931"/>
            <a:ext cx="43612" cy="50215"/>
          </a:xfrm>
          <a:custGeom>
            <a:avLst/>
            <a:gdLst>
              <a:gd name="connsiteX0" fmla="*/ 27938 w 27938"/>
              <a:gd name="connsiteY0" fmla="*/ 16980 h 32168"/>
              <a:gd name="connsiteX1" fmla="*/ 13417 w 27938"/>
              <a:gd name="connsiteY1" fmla="*/ 32169 h 32168"/>
              <a:gd name="connsiteX2" fmla="*/ 11 w 27938"/>
              <a:gd name="connsiteY2" fmla="*/ 15234 h 32168"/>
              <a:gd name="connsiteX3" fmla="*/ 13789 w 27938"/>
              <a:gd name="connsiteY3" fmla="*/ 8 h 32168"/>
              <a:gd name="connsiteX4" fmla="*/ 27938 w 27938"/>
              <a:gd name="connsiteY4" fmla="*/ 16980 h 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" h="32168">
                <a:moveTo>
                  <a:pt x="27938" y="16980"/>
                </a:moveTo>
                <a:cubicBezTo>
                  <a:pt x="27084" y="25892"/>
                  <a:pt x="22479" y="32169"/>
                  <a:pt x="13417" y="32169"/>
                </a:cubicBezTo>
                <a:cubicBezTo>
                  <a:pt x="2982" y="32169"/>
                  <a:pt x="-212" y="24741"/>
                  <a:pt x="11" y="15234"/>
                </a:cubicBezTo>
                <a:cubicBezTo>
                  <a:pt x="234" y="6061"/>
                  <a:pt x="4244" y="-252"/>
                  <a:pt x="13789" y="8"/>
                </a:cubicBezTo>
                <a:cubicBezTo>
                  <a:pt x="24002" y="268"/>
                  <a:pt x="27418" y="7732"/>
                  <a:pt x="27938" y="169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A7F05B29-FE96-4DCB-89F4-93AFB194B63B}"/>
              </a:ext>
            </a:extLst>
          </p:cNvPr>
          <p:cNvSpPr/>
          <p:nvPr/>
        </p:nvSpPr>
        <p:spPr>
          <a:xfrm>
            <a:off x="9548677" y="3948439"/>
            <a:ext cx="44613" cy="49404"/>
          </a:xfrm>
          <a:custGeom>
            <a:avLst/>
            <a:gdLst>
              <a:gd name="connsiteX0" fmla="*/ 28579 w 28579"/>
              <a:gd name="connsiteY0" fmla="*/ 15733 h 31648"/>
              <a:gd name="connsiteX1" fmla="*/ 14987 w 28579"/>
              <a:gd name="connsiteY1" fmla="*/ 31627 h 31648"/>
              <a:gd name="connsiteX2" fmla="*/ 21 w 28579"/>
              <a:gd name="connsiteY2" fmla="*/ 15993 h 31648"/>
              <a:gd name="connsiteX3" fmla="*/ 13279 w 28579"/>
              <a:gd name="connsiteY3" fmla="*/ 24 h 31648"/>
              <a:gd name="connsiteX4" fmla="*/ 28542 w 28579"/>
              <a:gd name="connsiteY4" fmla="*/ 15770 h 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9" h="31648">
                <a:moveTo>
                  <a:pt x="28579" y="15733"/>
                </a:moveTo>
                <a:cubicBezTo>
                  <a:pt x="28134" y="24646"/>
                  <a:pt x="24531" y="31219"/>
                  <a:pt x="14987" y="31627"/>
                </a:cubicBezTo>
                <a:cubicBezTo>
                  <a:pt x="4700" y="32073"/>
                  <a:pt x="392" y="25537"/>
                  <a:pt x="21" y="15993"/>
                </a:cubicBezTo>
                <a:cubicBezTo>
                  <a:pt x="-351" y="6783"/>
                  <a:pt x="4291" y="469"/>
                  <a:pt x="13279" y="24"/>
                </a:cubicBezTo>
                <a:cubicBezTo>
                  <a:pt x="23231" y="-459"/>
                  <a:pt x="27614" y="6523"/>
                  <a:pt x="28542" y="157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14A7ED2F-6337-4722-A106-E4ADFF89661A}"/>
              </a:ext>
            </a:extLst>
          </p:cNvPr>
          <p:cNvSpPr/>
          <p:nvPr/>
        </p:nvSpPr>
        <p:spPr>
          <a:xfrm>
            <a:off x="9107307" y="4117696"/>
            <a:ext cx="44129" cy="49917"/>
          </a:xfrm>
          <a:custGeom>
            <a:avLst/>
            <a:gdLst>
              <a:gd name="connsiteX0" fmla="*/ 0 w 28269"/>
              <a:gd name="connsiteY0" fmla="*/ 15932 h 31977"/>
              <a:gd name="connsiteX1" fmla="*/ 14149 w 28269"/>
              <a:gd name="connsiteY1" fmla="*/ 0 h 31977"/>
              <a:gd name="connsiteX2" fmla="*/ 28261 w 28269"/>
              <a:gd name="connsiteY2" fmla="*/ 16563 h 31977"/>
              <a:gd name="connsiteX3" fmla="*/ 14409 w 28269"/>
              <a:gd name="connsiteY3" fmla="*/ 31975 h 31977"/>
              <a:gd name="connsiteX4" fmla="*/ 0 w 28269"/>
              <a:gd name="connsiteY4" fmla="*/ 15932 h 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9" h="31977">
                <a:moveTo>
                  <a:pt x="0" y="15932"/>
                </a:moveTo>
                <a:cubicBezTo>
                  <a:pt x="706" y="6573"/>
                  <a:pt x="4902" y="0"/>
                  <a:pt x="14149" y="0"/>
                </a:cubicBezTo>
                <a:cubicBezTo>
                  <a:pt x="24214" y="0"/>
                  <a:pt x="28484" y="7019"/>
                  <a:pt x="28261" y="16563"/>
                </a:cubicBezTo>
                <a:cubicBezTo>
                  <a:pt x="28039" y="25476"/>
                  <a:pt x="23768" y="32124"/>
                  <a:pt x="14409" y="31975"/>
                </a:cubicBezTo>
                <a:cubicBezTo>
                  <a:pt x="4494" y="31827"/>
                  <a:pt x="148" y="25031"/>
                  <a:pt x="0" y="159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DD9412ED-EBB9-49F3-B6E7-8BDB7B867964}"/>
              </a:ext>
            </a:extLst>
          </p:cNvPr>
          <p:cNvSpPr/>
          <p:nvPr/>
        </p:nvSpPr>
        <p:spPr>
          <a:xfrm>
            <a:off x="9565382" y="4162467"/>
            <a:ext cx="42749" cy="50131"/>
          </a:xfrm>
          <a:custGeom>
            <a:avLst/>
            <a:gdLst>
              <a:gd name="connsiteX0" fmla="*/ 27385 w 27385"/>
              <a:gd name="connsiteY0" fmla="*/ 15885 h 32114"/>
              <a:gd name="connsiteX1" fmla="*/ 13422 w 27385"/>
              <a:gd name="connsiteY1" fmla="*/ 32114 h 32114"/>
              <a:gd name="connsiteX2" fmla="*/ 15 w 27385"/>
              <a:gd name="connsiteY2" fmla="*/ 14919 h 32114"/>
              <a:gd name="connsiteX3" fmla="*/ 14202 w 27385"/>
              <a:gd name="connsiteY3" fmla="*/ 27 h 32114"/>
              <a:gd name="connsiteX4" fmla="*/ 27385 w 27385"/>
              <a:gd name="connsiteY4" fmla="*/ 15885 h 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5" h="32114">
                <a:moveTo>
                  <a:pt x="27385" y="15885"/>
                </a:moveTo>
                <a:cubicBezTo>
                  <a:pt x="26828" y="25281"/>
                  <a:pt x="23003" y="32188"/>
                  <a:pt x="13422" y="32114"/>
                </a:cubicBezTo>
                <a:cubicBezTo>
                  <a:pt x="2800" y="32040"/>
                  <a:pt x="-245" y="24538"/>
                  <a:pt x="15" y="14919"/>
                </a:cubicBezTo>
                <a:cubicBezTo>
                  <a:pt x="275" y="5486"/>
                  <a:pt x="4509" y="-455"/>
                  <a:pt x="14202" y="27"/>
                </a:cubicBezTo>
                <a:cubicBezTo>
                  <a:pt x="23969" y="473"/>
                  <a:pt x="27311" y="7380"/>
                  <a:pt x="27385" y="158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8EFC1DD9-468F-4CB3-A548-09BD5D4BC39E}"/>
              </a:ext>
            </a:extLst>
          </p:cNvPr>
          <p:cNvSpPr/>
          <p:nvPr/>
        </p:nvSpPr>
        <p:spPr>
          <a:xfrm>
            <a:off x="9480298" y="4038331"/>
            <a:ext cx="44237" cy="49496"/>
          </a:xfrm>
          <a:custGeom>
            <a:avLst/>
            <a:gdLst>
              <a:gd name="connsiteX0" fmla="*/ 28338 w 28338"/>
              <a:gd name="connsiteY0" fmla="*/ 16230 h 31707"/>
              <a:gd name="connsiteX1" fmla="*/ 13186 w 28338"/>
              <a:gd name="connsiteY1" fmla="*/ 31680 h 31707"/>
              <a:gd name="connsiteX2" fmla="*/ 3 w 28338"/>
              <a:gd name="connsiteY2" fmla="*/ 15599 h 31707"/>
              <a:gd name="connsiteX3" fmla="*/ 13669 w 28338"/>
              <a:gd name="connsiteY3" fmla="*/ 1 h 31707"/>
              <a:gd name="connsiteX4" fmla="*/ 28338 w 28338"/>
              <a:gd name="connsiteY4" fmla="*/ 16230 h 3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8" h="31707">
                <a:moveTo>
                  <a:pt x="28338" y="16230"/>
                </a:moveTo>
                <a:cubicBezTo>
                  <a:pt x="27558" y="25478"/>
                  <a:pt x="23547" y="32200"/>
                  <a:pt x="13186" y="31680"/>
                </a:cubicBezTo>
                <a:cubicBezTo>
                  <a:pt x="3493" y="31197"/>
                  <a:pt x="-109" y="24178"/>
                  <a:pt x="3" y="15599"/>
                </a:cubicBezTo>
                <a:cubicBezTo>
                  <a:pt x="114" y="7020"/>
                  <a:pt x="4013" y="113"/>
                  <a:pt x="13669" y="1"/>
                </a:cubicBezTo>
                <a:cubicBezTo>
                  <a:pt x="23882" y="-110"/>
                  <a:pt x="27967" y="6538"/>
                  <a:pt x="28338" y="162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D8D3AB09-E6E4-49B8-9A32-67C0E79BAF51}"/>
              </a:ext>
            </a:extLst>
          </p:cNvPr>
          <p:cNvSpPr/>
          <p:nvPr/>
        </p:nvSpPr>
        <p:spPr>
          <a:xfrm>
            <a:off x="9086610" y="4007197"/>
            <a:ext cx="43768" cy="49630"/>
          </a:xfrm>
          <a:custGeom>
            <a:avLst/>
            <a:gdLst>
              <a:gd name="connsiteX0" fmla="*/ 0 w 28038"/>
              <a:gd name="connsiteY0" fmla="*/ 15971 h 31793"/>
              <a:gd name="connsiteX1" fmla="*/ 13444 w 28038"/>
              <a:gd name="connsiteY1" fmla="*/ 2 h 31793"/>
              <a:gd name="connsiteX2" fmla="*/ 28039 w 28038"/>
              <a:gd name="connsiteY2" fmla="*/ 16269 h 31793"/>
              <a:gd name="connsiteX3" fmla="*/ 14112 w 28038"/>
              <a:gd name="connsiteY3" fmla="*/ 31792 h 31793"/>
              <a:gd name="connsiteX4" fmla="*/ 0 w 28038"/>
              <a:gd name="connsiteY4" fmla="*/ 15971 h 3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38" h="31793">
                <a:moveTo>
                  <a:pt x="0" y="15971"/>
                </a:moveTo>
                <a:cubicBezTo>
                  <a:pt x="668" y="7467"/>
                  <a:pt x="3268" y="114"/>
                  <a:pt x="13444" y="2"/>
                </a:cubicBezTo>
                <a:cubicBezTo>
                  <a:pt x="24028" y="-146"/>
                  <a:pt x="28076" y="6724"/>
                  <a:pt x="28039" y="16269"/>
                </a:cubicBezTo>
                <a:cubicBezTo>
                  <a:pt x="28039" y="25330"/>
                  <a:pt x="23731" y="31903"/>
                  <a:pt x="14112" y="31792"/>
                </a:cubicBezTo>
                <a:cubicBezTo>
                  <a:pt x="4605" y="31681"/>
                  <a:pt x="706" y="24922"/>
                  <a:pt x="0" y="159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F8CF400E-B673-4751-ACED-56BB9AFB1888}"/>
              </a:ext>
            </a:extLst>
          </p:cNvPr>
          <p:cNvSpPr/>
          <p:nvPr/>
        </p:nvSpPr>
        <p:spPr>
          <a:xfrm>
            <a:off x="9437557" y="4276422"/>
            <a:ext cx="43904" cy="49280"/>
          </a:xfrm>
          <a:custGeom>
            <a:avLst/>
            <a:gdLst>
              <a:gd name="connsiteX0" fmla="*/ 28126 w 28125"/>
              <a:gd name="connsiteY0" fmla="*/ 14634 h 31569"/>
              <a:gd name="connsiteX1" fmla="*/ 14571 w 28125"/>
              <a:gd name="connsiteY1" fmla="*/ 31569 h 31569"/>
              <a:gd name="connsiteX2" fmla="*/ 13 w 28125"/>
              <a:gd name="connsiteY2" fmla="*/ 15154 h 31569"/>
              <a:gd name="connsiteX3" fmla="*/ 14236 w 28125"/>
              <a:gd name="connsiteY3" fmla="*/ 3 h 31569"/>
              <a:gd name="connsiteX4" fmla="*/ 28126 w 28125"/>
              <a:gd name="connsiteY4" fmla="*/ 14634 h 3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5" h="31569">
                <a:moveTo>
                  <a:pt x="28126" y="14634"/>
                </a:moveTo>
                <a:cubicBezTo>
                  <a:pt x="27792" y="24476"/>
                  <a:pt x="24115" y="31495"/>
                  <a:pt x="14571" y="31569"/>
                </a:cubicBezTo>
                <a:cubicBezTo>
                  <a:pt x="4544" y="31643"/>
                  <a:pt x="-284" y="24847"/>
                  <a:pt x="13" y="15154"/>
                </a:cubicBezTo>
                <a:cubicBezTo>
                  <a:pt x="273" y="6316"/>
                  <a:pt x="4321" y="-146"/>
                  <a:pt x="14236" y="3"/>
                </a:cubicBezTo>
                <a:cubicBezTo>
                  <a:pt x="24115" y="151"/>
                  <a:pt x="27494" y="6761"/>
                  <a:pt x="28126" y="146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0" name="Forma libre: forma 89">
            <a:extLst>
              <a:ext uri="{FF2B5EF4-FFF2-40B4-BE49-F238E27FC236}">
                <a16:creationId xmlns:a16="http://schemas.microsoft.com/office/drawing/2014/main" id="{F82A9E8B-3D29-4F8A-9742-73A4ED2E356D}"/>
              </a:ext>
            </a:extLst>
          </p:cNvPr>
          <p:cNvSpPr/>
          <p:nvPr/>
        </p:nvSpPr>
        <p:spPr>
          <a:xfrm>
            <a:off x="9187306" y="4014970"/>
            <a:ext cx="42613" cy="50179"/>
          </a:xfrm>
          <a:custGeom>
            <a:avLst/>
            <a:gdLst>
              <a:gd name="connsiteX0" fmla="*/ 27297 w 27298"/>
              <a:gd name="connsiteY0" fmla="*/ 16675 h 32145"/>
              <a:gd name="connsiteX1" fmla="*/ 13297 w 27298"/>
              <a:gd name="connsiteY1" fmla="*/ 32124 h 32145"/>
              <a:gd name="connsiteX2" fmla="*/ 1 w 27298"/>
              <a:gd name="connsiteY2" fmla="*/ 14484 h 32145"/>
              <a:gd name="connsiteX3" fmla="*/ 13371 w 27298"/>
              <a:gd name="connsiteY3" fmla="*/ 0 h 32145"/>
              <a:gd name="connsiteX4" fmla="*/ 27297 w 27298"/>
              <a:gd name="connsiteY4" fmla="*/ 16712 h 3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8" h="32145">
                <a:moveTo>
                  <a:pt x="27297" y="16675"/>
                </a:moveTo>
                <a:cubicBezTo>
                  <a:pt x="27149" y="26182"/>
                  <a:pt x="22915" y="32569"/>
                  <a:pt x="13297" y="32124"/>
                </a:cubicBezTo>
                <a:cubicBezTo>
                  <a:pt x="2750" y="31641"/>
                  <a:pt x="-73" y="23768"/>
                  <a:pt x="1" y="14484"/>
                </a:cubicBezTo>
                <a:cubicBezTo>
                  <a:pt x="76" y="5645"/>
                  <a:pt x="4792" y="-37"/>
                  <a:pt x="13371" y="0"/>
                </a:cubicBezTo>
                <a:cubicBezTo>
                  <a:pt x="23844" y="0"/>
                  <a:pt x="27372" y="7390"/>
                  <a:pt x="27297" y="167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39B648C9-A543-41A3-B732-D41B2B626557}"/>
              </a:ext>
            </a:extLst>
          </p:cNvPr>
          <p:cNvSpPr/>
          <p:nvPr/>
        </p:nvSpPr>
        <p:spPr>
          <a:xfrm>
            <a:off x="9396358" y="4142700"/>
            <a:ext cx="43489" cy="49318"/>
          </a:xfrm>
          <a:custGeom>
            <a:avLst/>
            <a:gdLst>
              <a:gd name="connsiteX0" fmla="*/ 0 w 27859"/>
              <a:gd name="connsiteY0" fmla="*/ 16924 h 31593"/>
              <a:gd name="connsiteX1" fmla="*/ 12924 w 27859"/>
              <a:gd name="connsiteY1" fmla="*/ 26 h 31593"/>
              <a:gd name="connsiteX2" fmla="*/ 27853 w 27859"/>
              <a:gd name="connsiteY2" fmla="*/ 16107 h 31593"/>
              <a:gd name="connsiteX3" fmla="*/ 14224 w 27859"/>
              <a:gd name="connsiteY3" fmla="*/ 31593 h 31593"/>
              <a:gd name="connsiteX4" fmla="*/ 0 w 27859"/>
              <a:gd name="connsiteY4" fmla="*/ 16924 h 3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9" h="31593">
                <a:moveTo>
                  <a:pt x="0" y="16924"/>
                </a:moveTo>
                <a:cubicBezTo>
                  <a:pt x="0" y="7602"/>
                  <a:pt x="3305" y="509"/>
                  <a:pt x="12924" y="26"/>
                </a:cubicBezTo>
                <a:cubicBezTo>
                  <a:pt x="23285" y="-494"/>
                  <a:pt x="27705" y="6748"/>
                  <a:pt x="27853" y="16107"/>
                </a:cubicBezTo>
                <a:cubicBezTo>
                  <a:pt x="28039" y="24946"/>
                  <a:pt x="24251" y="31593"/>
                  <a:pt x="14224" y="31593"/>
                </a:cubicBezTo>
                <a:cubicBezTo>
                  <a:pt x="4494" y="31593"/>
                  <a:pt x="409" y="25651"/>
                  <a:pt x="0" y="169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DDB73140-88B5-4920-AD4B-06E274D550B0}"/>
              </a:ext>
            </a:extLst>
          </p:cNvPr>
          <p:cNvSpPr/>
          <p:nvPr/>
        </p:nvSpPr>
        <p:spPr>
          <a:xfrm>
            <a:off x="9226750" y="4113975"/>
            <a:ext cx="42490" cy="49706"/>
          </a:xfrm>
          <a:custGeom>
            <a:avLst/>
            <a:gdLst>
              <a:gd name="connsiteX0" fmla="*/ 25 w 27219"/>
              <a:gd name="connsiteY0" fmla="*/ 18576 h 31842"/>
              <a:gd name="connsiteX1" fmla="*/ 14545 w 27219"/>
              <a:gd name="connsiteY1" fmla="*/ 44 h 31842"/>
              <a:gd name="connsiteX2" fmla="*/ 27172 w 27219"/>
              <a:gd name="connsiteY2" fmla="*/ 17759 h 31842"/>
              <a:gd name="connsiteX3" fmla="*/ 13617 w 27219"/>
              <a:gd name="connsiteY3" fmla="*/ 31834 h 31842"/>
              <a:gd name="connsiteX4" fmla="*/ 25 w 27219"/>
              <a:gd name="connsiteY4" fmla="*/ 18576 h 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9" h="31842">
                <a:moveTo>
                  <a:pt x="25" y="18576"/>
                </a:moveTo>
                <a:cubicBezTo>
                  <a:pt x="582" y="5504"/>
                  <a:pt x="5112" y="-587"/>
                  <a:pt x="14545" y="44"/>
                </a:cubicBezTo>
                <a:cubicBezTo>
                  <a:pt x="25018" y="713"/>
                  <a:pt x="27618" y="8363"/>
                  <a:pt x="27172" y="17759"/>
                </a:cubicBezTo>
                <a:cubicBezTo>
                  <a:pt x="26764" y="26672"/>
                  <a:pt x="22047" y="32094"/>
                  <a:pt x="13617" y="31834"/>
                </a:cubicBezTo>
                <a:cubicBezTo>
                  <a:pt x="3441" y="31537"/>
                  <a:pt x="-347" y="24406"/>
                  <a:pt x="25" y="185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7" name="Forma libre: forma 156">
            <a:extLst>
              <a:ext uri="{FF2B5EF4-FFF2-40B4-BE49-F238E27FC236}">
                <a16:creationId xmlns:a16="http://schemas.microsoft.com/office/drawing/2014/main" id="{4E57F7F2-5F51-4D49-B1D3-F8FC8A983E01}"/>
              </a:ext>
            </a:extLst>
          </p:cNvPr>
          <p:cNvSpPr/>
          <p:nvPr/>
        </p:nvSpPr>
        <p:spPr>
          <a:xfrm>
            <a:off x="10821911" y="5115914"/>
            <a:ext cx="825837" cy="870214"/>
          </a:xfrm>
          <a:custGeom>
            <a:avLst/>
            <a:gdLst>
              <a:gd name="connsiteX0" fmla="*/ 195410 w 529033"/>
              <a:gd name="connsiteY0" fmla="*/ 6990 h 557461"/>
              <a:gd name="connsiteX1" fmla="*/ 326431 w 529033"/>
              <a:gd name="connsiteY1" fmla="*/ 788 h 557461"/>
              <a:gd name="connsiteX2" fmla="*/ 515794 w 529033"/>
              <a:gd name="connsiteY2" fmla="*/ 161110 h 557461"/>
              <a:gd name="connsiteX3" fmla="*/ 528681 w 529033"/>
              <a:gd name="connsiteY3" fmla="*/ 315824 h 557461"/>
              <a:gd name="connsiteX4" fmla="*/ 451175 w 529033"/>
              <a:gd name="connsiteY4" fmla="*/ 494380 h 557461"/>
              <a:gd name="connsiteX5" fmla="*/ 400780 w 529033"/>
              <a:gd name="connsiteY5" fmla="*/ 516513 h 557461"/>
              <a:gd name="connsiteX6" fmla="*/ 386816 w 529033"/>
              <a:gd name="connsiteY6" fmla="*/ 527915 h 557461"/>
              <a:gd name="connsiteX7" fmla="*/ 342734 w 529033"/>
              <a:gd name="connsiteY7" fmla="*/ 557365 h 557461"/>
              <a:gd name="connsiteX8" fmla="*/ 302106 w 529033"/>
              <a:gd name="connsiteY8" fmla="*/ 523310 h 557461"/>
              <a:gd name="connsiteX9" fmla="*/ 289962 w 529033"/>
              <a:gd name="connsiteY9" fmla="*/ 512354 h 557461"/>
              <a:gd name="connsiteX10" fmla="*/ 241943 w 529033"/>
              <a:gd name="connsiteY10" fmla="*/ 505409 h 557461"/>
              <a:gd name="connsiteX11" fmla="*/ 229540 w 529033"/>
              <a:gd name="connsiteY11" fmla="*/ 513506 h 557461"/>
              <a:gd name="connsiteX12" fmla="*/ 186089 w 529033"/>
              <a:gd name="connsiteY12" fmla="*/ 545221 h 557461"/>
              <a:gd name="connsiteX13" fmla="*/ 151514 w 529033"/>
              <a:gd name="connsiteY13" fmla="*/ 505261 h 557461"/>
              <a:gd name="connsiteX14" fmla="*/ 138702 w 529033"/>
              <a:gd name="connsiteY14" fmla="*/ 492114 h 557461"/>
              <a:gd name="connsiteX15" fmla="*/ 997 w 529033"/>
              <a:gd name="connsiteY15" fmla="*/ 356823 h 557461"/>
              <a:gd name="connsiteX16" fmla="*/ 19937 w 529033"/>
              <a:gd name="connsiteY16" fmla="*/ 259004 h 557461"/>
              <a:gd name="connsiteX17" fmla="*/ 39954 w 529033"/>
              <a:gd name="connsiteY17" fmla="*/ 171694 h 557461"/>
              <a:gd name="connsiteX18" fmla="*/ 53286 w 529033"/>
              <a:gd name="connsiteY18" fmla="*/ 95377 h 557461"/>
              <a:gd name="connsiteX19" fmla="*/ 195448 w 529033"/>
              <a:gd name="connsiteY19" fmla="*/ 6953 h 557461"/>
              <a:gd name="connsiteX20" fmla="*/ 501942 w 529033"/>
              <a:gd name="connsiteY20" fmla="*/ 334578 h 557461"/>
              <a:gd name="connsiteX21" fmla="*/ 499788 w 529033"/>
              <a:gd name="connsiteY21" fmla="*/ 309585 h 557461"/>
              <a:gd name="connsiteX22" fmla="*/ 487384 w 529033"/>
              <a:gd name="connsiteY22" fmla="*/ 165863 h 557461"/>
              <a:gd name="connsiteX23" fmla="*/ 320972 w 529033"/>
              <a:gd name="connsiteY23" fmla="*/ 29755 h 557461"/>
              <a:gd name="connsiteX24" fmla="*/ 191103 w 529033"/>
              <a:gd name="connsiteY24" fmla="*/ 35140 h 557461"/>
              <a:gd name="connsiteX25" fmla="*/ 80433 w 529033"/>
              <a:gd name="connsiteY25" fmla="*/ 104030 h 557461"/>
              <a:gd name="connsiteX26" fmla="*/ 69292 w 529033"/>
              <a:gd name="connsiteY26" fmla="*/ 165343 h 557461"/>
              <a:gd name="connsiteX27" fmla="*/ 40882 w 529033"/>
              <a:gd name="connsiteY27" fmla="*/ 281806 h 557461"/>
              <a:gd name="connsiteX28" fmla="*/ 30595 w 529033"/>
              <a:gd name="connsiteY28" fmla="*/ 361614 h 557461"/>
              <a:gd name="connsiteX29" fmla="*/ 139927 w 529033"/>
              <a:gd name="connsiteY29" fmla="*/ 463927 h 557461"/>
              <a:gd name="connsiteX30" fmla="*/ 160650 w 529033"/>
              <a:gd name="connsiteY30" fmla="*/ 465376 h 557461"/>
              <a:gd name="connsiteX31" fmla="*/ 180184 w 529033"/>
              <a:gd name="connsiteY31" fmla="*/ 485170 h 557461"/>
              <a:gd name="connsiteX32" fmla="*/ 180296 w 529033"/>
              <a:gd name="connsiteY32" fmla="*/ 503218 h 557461"/>
              <a:gd name="connsiteX33" fmla="*/ 190620 w 529033"/>
              <a:gd name="connsiteY33" fmla="*/ 517033 h 557461"/>
              <a:gd name="connsiteX34" fmla="*/ 201538 w 529033"/>
              <a:gd name="connsiteY34" fmla="*/ 503850 h 557461"/>
              <a:gd name="connsiteX35" fmla="*/ 201687 w 529033"/>
              <a:gd name="connsiteY35" fmla="*/ 492746 h 557461"/>
              <a:gd name="connsiteX36" fmla="*/ 224415 w 529033"/>
              <a:gd name="connsiteY36" fmla="*/ 473657 h 557461"/>
              <a:gd name="connsiteX37" fmla="*/ 308122 w 529033"/>
              <a:gd name="connsiteY37" fmla="*/ 486210 h 557461"/>
              <a:gd name="connsiteX38" fmla="*/ 329959 w 529033"/>
              <a:gd name="connsiteY38" fmla="*/ 510720 h 557461"/>
              <a:gd name="connsiteX39" fmla="*/ 344999 w 529033"/>
              <a:gd name="connsiteY39" fmla="*/ 528657 h 557461"/>
              <a:gd name="connsiteX40" fmla="*/ 361526 w 529033"/>
              <a:gd name="connsiteY40" fmla="*/ 511537 h 557461"/>
              <a:gd name="connsiteX41" fmla="*/ 384662 w 529033"/>
              <a:gd name="connsiteY41" fmla="*/ 490369 h 557461"/>
              <a:gd name="connsiteX42" fmla="*/ 454183 w 529033"/>
              <a:gd name="connsiteY42" fmla="*/ 453715 h 557461"/>
              <a:gd name="connsiteX43" fmla="*/ 502016 w 529033"/>
              <a:gd name="connsiteY43" fmla="*/ 334615 h 5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29033" h="557461">
                <a:moveTo>
                  <a:pt x="195410" y="6990"/>
                </a:moveTo>
                <a:cubicBezTo>
                  <a:pt x="233885" y="14417"/>
                  <a:pt x="279972" y="5616"/>
                  <a:pt x="326431" y="788"/>
                </a:cubicBezTo>
                <a:cubicBezTo>
                  <a:pt x="411698" y="-8088"/>
                  <a:pt x="512117" y="58833"/>
                  <a:pt x="515794" y="161110"/>
                </a:cubicBezTo>
                <a:cubicBezTo>
                  <a:pt x="517651" y="213028"/>
                  <a:pt x="526081" y="264203"/>
                  <a:pt x="528681" y="315824"/>
                </a:cubicBezTo>
                <a:cubicBezTo>
                  <a:pt x="532320" y="387387"/>
                  <a:pt x="507847" y="448367"/>
                  <a:pt x="451175" y="494380"/>
                </a:cubicBezTo>
                <a:cubicBezTo>
                  <a:pt x="436580" y="506227"/>
                  <a:pt x="419126" y="512911"/>
                  <a:pt x="400780" y="516513"/>
                </a:cubicBezTo>
                <a:cubicBezTo>
                  <a:pt x="393501" y="517962"/>
                  <a:pt x="389676" y="521230"/>
                  <a:pt x="386816" y="527915"/>
                </a:cubicBezTo>
                <a:cubicBezTo>
                  <a:pt x="378163" y="548155"/>
                  <a:pt x="362046" y="558590"/>
                  <a:pt x="342734" y="557365"/>
                </a:cubicBezTo>
                <a:cubicBezTo>
                  <a:pt x="322903" y="556102"/>
                  <a:pt x="308345" y="544590"/>
                  <a:pt x="302106" y="523310"/>
                </a:cubicBezTo>
                <a:cubicBezTo>
                  <a:pt x="300026" y="516179"/>
                  <a:pt x="296350" y="513283"/>
                  <a:pt x="289962" y="512354"/>
                </a:cubicBezTo>
                <a:cubicBezTo>
                  <a:pt x="273956" y="510014"/>
                  <a:pt x="257913" y="508009"/>
                  <a:pt x="241943" y="505409"/>
                </a:cubicBezTo>
                <a:cubicBezTo>
                  <a:pt x="234887" y="504258"/>
                  <a:pt x="231545" y="505372"/>
                  <a:pt x="229540" y="513506"/>
                </a:cubicBezTo>
                <a:cubicBezTo>
                  <a:pt x="223858" y="536716"/>
                  <a:pt x="208260" y="547412"/>
                  <a:pt x="186089" y="545221"/>
                </a:cubicBezTo>
                <a:cubicBezTo>
                  <a:pt x="165886" y="543215"/>
                  <a:pt x="152443" y="528323"/>
                  <a:pt x="151514" y="505261"/>
                </a:cubicBezTo>
                <a:cubicBezTo>
                  <a:pt x="151143" y="495977"/>
                  <a:pt x="148469" y="491260"/>
                  <a:pt x="138702" y="492114"/>
                </a:cubicBezTo>
                <a:cubicBezTo>
                  <a:pt x="73303" y="497834"/>
                  <a:pt x="8573" y="428090"/>
                  <a:pt x="997" y="356823"/>
                </a:cubicBezTo>
                <a:cubicBezTo>
                  <a:pt x="-2680" y="322100"/>
                  <a:pt x="3856" y="289679"/>
                  <a:pt x="19937" y="259004"/>
                </a:cubicBezTo>
                <a:cubicBezTo>
                  <a:pt x="34272" y="231633"/>
                  <a:pt x="37057" y="201664"/>
                  <a:pt x="39954" y="171694"/>
                </a:cubicBezTo>
                <a:cubicBezTo>
                  <a:pt x="42442" y="145883"/>
                  <a:pt x="44782" y="120110"/>
                  <a:pt x="53286" y="95377"/>
                </a:cubicBezTo>
                <a:cubicBezTo>
                  <a:pt x="73340" y="37034"/>
                  <a:pt x="125518" y="2348"/>
                  <a:pt x="195448" y="6953"/>
                </a:cubicBezTo>
                <a:close/>
                <a:moveTo>
                  <a:pt x="501942" y="334578"/>
                </a:moveTo>
                <a:cubicBezTo>
                  <a:pt x="501050" y="324291"/>
                  <a:pt x="500530" y="316900"/>
                  <a:pt x="499788" y="309585"/>
                </a:cubicBezTo>
                <a:cubicBezTo>
                  <a:pt x="494886" y="261752"/>
                  <a:pt x="487532" y="214142"/>
                  <a:pt x="487384" y="165863"/>
                </a:cubicBezTo>
                <a:cubicBezTo>
                  <a:pt x="487124" y="76734"/>
                  <a:pt x="392090" y="17537"/>
                  <a:pt x="320972" y="29755"/>
                </a:cubicBezTo>
                <a:cubicBezTo>
                  <a:pt x="277929" y="37145"/>
                  <a:pt x="234813" y="40339"/>
                  <a:pt x="191103" y="35140"/>
                </a:cubicBezTo>
                <a:cubicBezTo>
                  <a:pt x="140113" y="29086"/>
                  <a:pt x="94805" y="58091"/>
                  <a:pt x="80433" y="104030"/>
                </a:cubicBezTo>
                <a:cubicBezTo>
                  <a:pt x="74194" y="124010"/>
                  <a:pt x="71186" y="144547"/>
                  <a:pt x="69292" y="165343"/>
                </a:cubicBezTo>
                <a:cubicBezTo>
                  <a:pt x="65615" y="205563"/>
                  <a:pt x="60268" y="245114"/>
                  <a:pt x="40882" y="281806"/>
                </a:cubicBezTo>
                <a:cubicBezTo>
                  <a:pt x="27810" y="306539"/>
                  <a:pt x="25507" y="333761"/>
                  <a:pt x="30595" y="361614"/>
                </a:cubicBezTo>
                <a:cubicBezTo>
                  <a:pt x="40399" y="415389"/>
                  <a:pt x="90089" y="470018"/>
                  <a:pt x="139927" y="463927"/>
                </a:cubicBezTo>
                <a:cubicBezTo>
                  <a:pt x="146686" y="463110"/>
                  <a:pt x="153705" y="465190"/>
                  <a:pt x="160650" y="465376"/>
                </a:cubicBezTo>
                <a:cubicBezTo>
                  <a:pt x="173685" y="465710"/>
                  <a:pt x="180370" y="471875"/>
                  <a:pt x="180184" y="485170"/>
                </a:cubicBezTo>
                <a:cubicBezTo>
                  <a:pt x="180073" y="491186"/>
                  <a:pt x="180258" y="497202"/>
                  <a:pt x="180296" y="503218"/>
                </a:cubicBezTo>
                <a:cubicBezTo>
                  <a:pt x="180296" y="510423"/>
                  <a:pt x="182487" y="516811"/>
                  <a:pt x="190620" y="517033"/>
                </a:cubicBezTo>
                <a:cubicBezTo>
                  <a:pt x="198753" y="517257"/>
                  <a:pt x="201389" y="511166"/>
                  <a:pt x="201538" y="503850"/>
                </a:cubicBezTo>
                <a:cubicBezTo>
                  <a:pt x="201612" y="500136"/>
                  <a:pt x="201538" y="496423"/>
                  <a:pt x="201687" y="492746"/>
                </a:cubicBezTo>
                <a:cubicBezTo>
                  <a:pt x="202244" y="476145"/>
                  <a:pt x="207814" y="471243"/>
                  <a:pt x="224415" y="473657"/>
                </a:cubicBezTo>
                <a:cubicBezTo>
                  <a:pt x="252342" y="477705"/>
                  <a:pt x="280121" y="482719"/>
                  <a:pt x="308122" y="486210"/>
                </a:cubicBezTo>
                <a:cubicBezTo>
                  <a:pt x="323497" y="488141"/>
                  <a:pt x="330330" y="495606"/>
                  <a:pt x="329959" y="510720"/>
                </a:cubicBezTo>
                <a:cubicBezTo>
                  <a:pt x="329736" y="520933"/>
                  <a:pt x="334341" y="528398"/>
                  <a:pt x="344999" y="528657"/>
                </a:cubicBezTo>
                <a:cubicBezTo>
                  <a:pt x="355584" y="528881"/>
                  <a:pt x="361563" y="520970"/>
                  <a:pt x="361526" y="511537"/>
                </a:cubicBezTo>
                <a:cubicBezTo>
                  <a:pt x="361488" y="494900"/>
                  <a:pt x="371293" y="491855"/>
                  <a:pt x="384662" y="490369"/>
                </a:cubicBezTo>
                <a:cubicBezTo>
                  <a:pt x="412515" y="487324"/>
                  <a:pt x="436246" y="475254"/>
                  <a:pt x="454183" y="453715"/>
                </a:cubicBezTo>
                <a:cubicBezTo>
                  <a:pt x="483559" y="418509"/>
                  <a:pt x="498414" y="377323"/>
                  <a:pt x="502016" y="3346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8" name="Forma libre: forma 157">
            <a:extLst>
              <a:ext uri="{FF2B5EF4-FFF2-40B4-BE49-F238E27FC236}">
                <a16:creationId xmlns:a16="http://schemas.microsoft.com/office/drawing/2014/main" id="{4B96A86C-118C-460F-8446-465558B6ADC5}"/>
              </a:ext>
            </a:extLst>
          </p:cNvPr>
          <p:cNvSpPr/>
          <p:nvPr/>
        </p:nvSpPr>
        <p:spPr>
          <a:xfrm>
            <a:off x="9724169" y="5427399"/>
            <a:ext cx="43676" cy="50565"/>
          </a:xfrm>
          <a:custGeom>
            <a:avLst/>
            <a:gdLst>
              <a:gd name="connsiteX0" fmla="*/ 27980 w 27979"/>
              <a:gd name="connsiteY0" fmla="*/ 16646 h 32392"/>
              <a:gd name="connsiteX1" fmla="*/ 14424 w 27979"/>
              <a:gd name="connsiteY1" fmla="*/ 32393 h 32392"/>
              <a:gd name="connsiteX2" fmla="*/ 15 w 27979"/>
              <a:gd name="connsiteY2" fmla="*/ 15569 h 32392"/>
              <a:gd name="connsiteX3" fmla="*/ 13942 w 27979"/>
              <a:gd name="connsiteY3" fmla="*/ 8 h 32392"/>
              <a:gd name="connsiteX4" fmla="*/ 27980 w 27979"/>
              <a:gd name="connsiteY4" fmla="*/ 16646 h 3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79" h="32391">
                <a:moveTo>
                  <a:pt x="27980" y="16646"/>
                </a:moveTo>
                <a:cubicBezTo>
                  <a:pt x="28017" y="25894"/>
                  <a:pt x="23857" y="32393"/>
                  <a:pt x="14424" y="32393"/>
                </a:cubicBezTo>
                <a:cubicBezTo>
                  <a:pt x="4100" y="32393"/>
                  <a:pt x="349" y="24816"/>
                  <a:pt x="15" y="15569"/>
                </a:cubicBezTo>
                <a:cubicBezTo>
                  <a:pt x="-319" y="6173"/>
                  <a:pt x="4917" y="269"/>
                  <a:pt x="13942" y="8"/>
                </a:cubicBezTo>
                <a:cubicBezTo>
                  <a:pt x="24451" y="-288"/>
                  <a:pt x="27831" y="7251"/>
                  <a:pt x="27980" y="166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9" name="Forma libre: forma 158">
            <a:extLst>
              <a:ext uri="{FF2B5EF4-FFF2-40B4-BE49-F238E27FC236}">
                <a16:creationId xmlns:a16="http://schemas.microsoft.com/office/drawing/2014/main" id="{788AE1A2-7994-4932-B732-BF6FF36F96BC}"/>
              </a:ext>
            </a:extLst>
          </p:cNvPr>
          <p:cNvSpPr/>
          <p:nvPr/>
        </p:nvSpPr>
        <p:spPr>
          <a:xfrm>
            <a:off x="9627730" y="5361956"/>
            <a:ext cx="44171" cy="49989"/>
          </a:xfrm>
          <a:custGeom>
            <a:avLst/>
            <a:gdLst>
              <a:gd name="connsiteX0" fmla="*/ 28296 w 28296"/>
              <a:gd name="connsiteY0" fmla="*/ 14822 h 32023"/>
              <a:gd name="connsiteX1" fmla="*/ 14147 w 28296"/>
              <a:gd name="connsiteY1" fmla="*/ 32016 h 32023"/>
              <a:gd name="connsiteX2" fmla="*/ 35 w 28296"/>
              <a:gd name="connsiteY2" fmla="*/ 16678 h 32023"/>
              <a:gd name="connsiteX3" fmla="*/ 14184 w 28296"/>
              <a:gd name="connsiteY3" fmla="*/ 4 h 32023"/>
              <a:gd name="connsiteX4" fmla="*/ 28296 w 28296"/>
              <a:gd name="connsiteY4" fmla="*/ 14784 h 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6" h="32023">
                <a:moveTo>
                  <a:pt x="28296" y="14822"/>
                </a:moveTo>
                <a:cubicBezTo>
                  <a:pt x="28222" y="24811"/>
                  <a:pt x="24471" y="31719"/>
                  <a:pt x="14147" y="32016"/>
                </a:cubicBezTo>
                <a:cubicBezTo>
                  <a:pt x="4231" y="32276"/>
                  <a:pt x="481" y="25145"/>
                  <a:pt x="35" y="16678"/>
                </a:cubicBezTo>
                <a:cubicBezTo>
                  <a:pt x="-448" y="7208"/>
                  <a:pt x="4046" y="226"/>
                  <a:pt x="14184" y="4"/>
                </a:cubicBezTo>
                <a:cubicBezTo>
                  <a:pt x="23766" y="-182"/>
                  <a:pt x="27665" y="6391"/>
                  <a:pt x="28296" y="147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0" name="Forma libre: forma 159">
            <a:extLst>
              <a:ext uri="{FF2B5EF4-FFF2-40B4-BE49-F238E27FC236}">
                <a16:creationId xmlns:a16="http://schemas.microsoft.com/office/drawing/2014/main" id="{58DB5F35-5017-461F-BEE3-98B7A8FF6217}"/>
              </a:ext>
            </a:extLst>
          </p:cNvPr>
          <p:cNvSpPr/>
          <p:nvPr/>
        </p:nvSpPr>
        <p:spPr>
          <a:xfrm>
            <a:off x="9606209" y="5517558"/>
            <a:ext cx="44358" cy="49450"/>
          </a:xfrm>
          <a:custGeom>
            <a:avLst/>
            <a:gdLst>
              <a:gd name="connsiteX0" fmla="*/ 28416 w 28416"/>
              <a:gd name="connsiteY0" fmla="*/ 15450 h 31678"/>
              <a:gd name="connsiteX1" fmla="*/ 14007 w 28416"/>
              <a:gd name="connsiteY1" fmla="*/ 31679 h 31678"/>
              <a:gd name="connsiteX2" fmla="*/ 6 w 28416"/>
              <a:gd name="connsiteY2" fmla="*/ 16415 h 31678"/>
              <a:gd name="connsiteX3" fmla="*/ 14267 w 28416"/>
              <a:gd name="connsiteY3" fmla="*/ 1 h 31678"/>
              <a:gd name="connsiteX4" fmla="*/ 28416 w 28416"/>
              <a:gd name="connsiteY4" fmla="*/ 15450 h 3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5" h="31678">
                <a:moveTo>
                  <a:pt x="28416" y="15450"/>
                </a:moveTo>
                <a:cubicBezTo>
                  <a:pt x="27859" y="24585"/>
                  <a:pt x="24628" y="31679"/>
                  <a:pt x="14007" y="31679"/>
                </a:cubicBezTo>
                <a:cubicBezTo>
                  <a:pt x="4166" y="31679"/>
                  <a:pt x="192" y="24920"/>
                  <a:pt x="6" y="16415"/>
                </a:cubicBezTo>
                <a:cubicBezTo>
                  <a:pt x="-179" y="7279"/>
                  <a:pt x="3757" y="-74"/>
                  <a:pt x="14267" y="1"/>
                </a:cubicBezTo>
                <a:cubicBezTo>
                  <a:pt x="23811" y="75"/>
                  <a:pt x="27636" y="6537"/>
                  <a:pt x="28416" y="154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1" name="Forma libre: forma 160">
            <a:extLst>
              <a:ext uri="{FF2B5EF4-FFF2-40B4-BE49-F238E27FC236}">
                <a16:creationId xmlns:a16="http://schemas.microsoft.com/office/drawing/2014/main" id="{47C890D3-FDD5-4096-BB49-8CB0E9B251EF}"/>
              </a:ext>
            </a:extLst>
          </p:cNvPr>
          <p:cNvSpPr/>
          <p:nvPr/>
        </p:nvSpPr>
        <p:spPr>
          <a:xfrm>
            <a:off x="9821760" y="5362076"/>
            <a:ext cx="44350" cy="49800"/>
          </a:xfrm>
          <a:custGeom>
            <a:avLst/>
            <a:gdLst>
              <a:gd name="connsiteX0" fmla="*/ 0 w 28411"/>
              <a:gd name="connsiteY0" fmla="*/ 17381 h 31902"/>
              <a:gd name="connsiteX1" fmla="*/ 14558 w 28411"/>
              <a:gd name="connsiteY1" fmla="*/ 0 h 31902"/>
              <a:gd name="connsiteX2" fmla="*/ 28410 w 28411"/>
              <a:gd name="connsiteY2" fmla="*/ 15449 h 31902"/>
              <a:gd name="connsiteX3" fmla="*/ 14186 w 28411"/>
              <a:gd name="connsiteY3" fmla="*/ 31901 h 31902"/>
              <a:gd name="connsiteX4" fmla="*/ 0 w 28411"/>
              <a:gd name="connsiteY4" fmla="*/ 17381 h 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1" h="31901">
                <a:moveTo>
                  <a:pt x="0" y="17381"/>
                </a:moveTo>
                <a:cubicBezTo>
                  <a:pt x="668" y="7242"/>
                  <a:pt x="4308" y="-37"/>
                  <a:pt x="14558" y="0"/>
                </a:cubicBezTo>
                <a:cubicBezTo>
                  <a:pt x="23954" y="0"/>
                  <a:pt x="28484" y="6574"/>
                  <a:pt x="28410" y="15449"/>
                </a:cubicBezTo>
                <a:cubicBezTo>
                  <a:pt x="28336" y="24548"/>
                  <a:pt x="24882" y="32012"/>
                  <a:pt x="14186" y="31901"/>
                </a:cubicBezTo>
                <a:cubicBezTo>
                  <a:pt x="4494" y="31790"/>
                  <a:pt x="1077" y="25105"/>
                  <a:pt x="0" y="173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56DCBA49-2605-4F7B-B243-A84126847575}"/>
              </a:ext>
            </a:extLst>
          </p:cNvPr>
          <p:cNvSpPr/>
          <p:nvPr/>
        </p:nvSpPr>
        <p:spPr>
          <a:xfrm>
            <a:off x="9743382" y="5287407"/>
            <a:ext cx="43828" cy="49343"/>
          </a:xfrm>
          <a:custGeom>
            <a:avLst/>
            <a:gdLst>
              <a:gd name="connsiteX0" fmla="*/ 0 w 28076"/>
              <a:gd name="connsiteY0" fmla="*/ 16601 h 31609"/>
              <a:gd name="connsiteX1" fmla="*/ 14483 w 28076"/>
              <a:gd name="connsiteY1" fmla="*/ 0 h 31609"/>
              <a:gd name="connsiteX2" fmla="*/ 28076 w 28076"/>
              <a:gd name="connsiteY2" fmla="*/ 15784 h 31609"/>
              <a:gd name="connsiteX3" fmla="*/ 14335 w 28076"/>
              <a:gd name="connsiteY3" fmla="*/ 31604 h 31609"/>
              <a:gd name="connsiteX4" fmla="*/ 0 w 28076"/>
              <a:gd name="connsiteY4" fmla="*/ 16601 h 3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6" h="31608">
                <a:moveTo>
                  <a:pt x="0" y="16601"/>
                </a:moveTo>
                <a:cubicBezTo>
                  <a:pt x="186" y="6797"/>
                  <a:pt x="3825" y="-37"/>
                  <a:pt x="14483" y="0"/>
                </a:cubicBezTo>
                <a:cubicBezTo>
                  <a:pt x="24622" y="37"/>
                  <a:pt x="28001" y="7093"/>
                  <a:pt x="28076" y="15784"/>
                </a:cubicBezTo>
                <a:cubicBezTo>
                  <a:pt x="28150" y="24697"/>
                  <a:pt x="23991" y="31381"/>
                  <a:pt x="14335" y="31604"/>
                </a:cubicBezTo>
                <a:cubicBezTo>
                  <a:pt x="4642" y="31827"/>
                  <a:pt x="557" y="25514"/>
                  <a:pt x="0" y="166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00FFBBD8-BDB2-418D-8281-3F371C83AE52}"/>
              </a:ext>
            </a:extLst>
          </p:cNvPr>
          <p:cNvSpPr/>
          <p:nvPr/>
        </p:nvSpPr>
        <p:spPr>
          <a:xfrm>
            <a:off x="9852072" y="5513558"/>
            <a:ext cx="43949" cy="49813"/>
          </a:xfrm>
          <a:custGeom>
            <a:avLst/>
            <a:gdLst>
              <a:gd name="connsiteX0" fmla="*/ 28155 w 28154"/>
              <a:gd name="connsiteY0" fmla="*/ 16378 h 31910"/>
              <a:gd name="connsiteX1" fmla="*/ 12743 w 28154"/>
              <a:gd name="connsiteY1" fmla="*/ 31865 h 31910"/>
              <a:gd name="connsiteX2" fmla="*/ 5 w 28154"/>
              <a:gd name="connsiteY2" fmla="*/ 15524 h 31910"/>
              <a:gd name="connsiteX3" fmla="*/ 13634 w 28154"/>
              <a:gd name="connsiteY3" fmla="*/ 1 h 31910"/>
              <a:gd name="connsiteX4" fmla="*/ 28155 w 28154"/>
              <a:gd name="connsiteY4" fmla="*/ 16378 h 3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4" h="31910">
                <a:moveTo>
                  <a:pt x="28155" y="16378"/>
                </a:moveTo>
                <a:cubicBezTo>
                  <a:pt x="27226" y="25886"/>
                  <a:pt x="23067" y="32533"/>
                  <a:pt x="12743" y="31865"/>
                </a:cubicBezTo>
                <a:cubicBezTo>
                  <a:pt x="3087" y="31233"/>
                  <a:pt x="-144" y="24326"/>
                  <a:pt x="5" y="15524"/>
                </a:cubicBezTo>
                <a:cubicBezTo>
                  <a:pt x="153" y="6574"/>
                  <a:pt x="4164" y="-73"/>
                  <a:pt x="13634" y="1"/>
                </a:cubicBezTo>
                <a:cubicBezTo>
                  <a:pt x="23661" y="38"/>
                  <a:pt x="27746" y="7020"/>
                  <a:pt x="28155" y="163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4" name="Forma libre: forma 163">
            <a:extLst>
              <a:ext uri="{FF2B5EF4-FFF2-40B4-BE49-F238E27FC236}">
                <a16:creationId xmlns:a16="http://schemas.microsoft.com/office/drawing/2014/main" id="{CB0040B4-E80B-4E6E-B051-6EBC60DE6A60}"/>
              </a:ext>
            </a:extLst>
          </p:cNvPr>
          <p:cNvSpPr/>
          <p:nvPr/>
        </p:nvSpPr>
        <p:spPr>
          <a:xfrm>
            <a:off x="11297179" y="3499981"/>
            <a:ext cx="165874" cy="128660"/>
          </a:xfrm>
          <a:custGeom>
            <a:avLst/>
            <a:gdLst>
              <a:gd name="connsiteX0" fmla="*/ 14880 w 106259"/>
              <a:gd name="connsiteY0" fmla="*/ 82383 h 82420"/>
              <a:gd name="connsiteX1" fmla="*/ 1065 w 106259"/>
              <a:gd name="connsiteY1" fmla="*/ 73507 h 82420"/>
              <a:gd name="connsiteX2" fmla="*/ 7824 w 106259"/>
              <a:gd name="connsiteY2" fmla="*/ 55607 h 82420"/>
              <a:gd name="connsiteX3" fmla="*/ 61264 w 106259"/>
              <a:gd name="connsiteY3" fmla="*/ 18136 h 82420"/>
              <a:gd name="connsiteX4" fmla="*/ 84215 w 106259"/>
              <a:gd name="connsiteY4" fmla="*/ 2538 h 82420"/>
              <a:gd name="connsiteX5" fmla="*/ 103564 w 106259"/>
              <a:gd name="connsiteY5" fmla="*/ 6809 h 82420"/>
              <a:gd name="connsiteX6" fmla="*/ 100481 w 106259"/>
              <a:gd name="connsiteY6" fmla="*/ 25340 h 82420"/>
              <a:gd name="connsiteX7" fmla="*/ 21787 w 106259"/>
              <a:gd name="connsiteY7" fmla="*/ 79969 h 82420"/>
              <a:gd name="connsiteX8" fmla="*/ 14917 w 106259"/>
              <a:gd name="connsiteY8" fmla="*/ 82420 h 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59" h="82420">
                <a:moveTo>
                  <a:pt x="14880" y="82383"/>
                </a:moveTo>
                <a:cubicBezTo>
                  <a:pt x="7713" y="82160"/>
                  <a:pt x="3256" y="79264"/>
                  <a:pt x="1065" y="73507"/>
                </a:cubicBezTo>
                <a:cubicBezTo>
                  <a:pt x="-1943" y="65671"/>
                  <a:pt x="1771" y="59915"/>
                  <a:pt x="7824" y="55607"/>
                </a:cubicBezTo>
                <a:cubicBezTo>
                  <a:pt x="25538" y="42981"/>
                  <a:pt x="43401" y="30577"/>
                  <a:pt x="61264" y="18136"/>
                </a:cubicBezTo>
                <a:cubicBezTo>
                  <a:pt x="68841" y="12825"/>
                  <a:pt x="76268" y="7254"/>
                  <a:pt x="84215" y="2538"/>
                </a:cubicBezTo>
                <a:cubicBezTo>
                  <a:pt x="91569" y="-1807"/>
                  <a:pt x="98662" y="-693"/>
                  <a:pt x="103564" y="6809"/>
                </a:cubicBezTo>
                <a:cubicBezTo>
                  <a:pt x="108058" y="13679"/>
                  <a:pt x="106869" y="20773"/>
                  <a:pt x="100481" y="25340"/>
                </a:cubicBezTo>
                <a:cubicBezTo>
                  <a:pt x="74485" y="43872"/>
                  <a:pt x="48118" y="61884"/>
                  <a:pt x="21787" y="79969"/>
                </a:cubicBezTo>
                <a:cubicBezTo>
                  <a:pt x="19597" y="81455"/>
                  <a:pt x="16663" y="81826"/>
                  <a:pt x="14917" y="824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7" name="Forma libre: forma 166">
            <a:extLst>
              <a:ext uri="{FF2B5EF4-FFF2-40B4-BE49-F238E27FC236}">
                <a16:creationId xmlns:a16="http://schemas.microsoft.com/office/drawing/2014/main" id="{CECB2065-E34C-436D-9319-6221E3115342}"/>
              </a:ext>
            </a:extLst>
          </p:cNvPr>
          <p:cNvSpPr/>
          <p:nvPr/>
        </p:nvSpPr>
        <p:spPr>
          <a:xfrm>
            <a:off x="9180162" y="5768171"/>
            <a:ext cx="44365" cy="50162"/>
          </a:xfrm>
          <a:custGeom>
            <a:avLst/>
            <a:gdLst>
              <a:gd name="connsiteX0" fmla="*/ 28421 w 28420"/>
              <a:gd name="connsiteY0" fmla="*/ 15711 h 32134"/>
              <a:gd name="connsiteX1" fmla="*/ 13677 w 28420"/>
              <a:gd name="connsiteY1" fmla="*/ 32126 h 32134"/>
              <a:gd name="connsiteX2" fmla="*/ 11 w 28420"/>
              <a:gd name="connsiteY2" fmla="*/ 16231 h 32134"/>
              <a:gd name="connsiteX3" fmla="*/ 14531 w 28420"/>
              <a:gd name="connsiteY3" fmla="*/ 2 h 32134"/>
              <a:gd name="connsiteX4" fmla="*/ 28421 w 28420"/>
              <a:gd name="connsiteY4" fmla="*/ 15711 h 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9" h="32134">
                <a:moveTo>
                  <a:pt x="28421" y="15711"/>
                </a:moveTo>
                <a:cubicBezTo>
                  <a:pt x="27418" y="24773"/>
                  <a:pt x="24410" y="32423"/>
                  <a:pt x="13677" y="32126"/>
                </a:cubicBezTo>
                <a:cubicBezTo>
                  <a:pt x="3873" y="31866"/>
                  <a:pt x="234" y="24847"/>
                  <a:pt x="11" y="16231"/>
                </a:cubicBezTo>
                <a:cubicBezTo>
                  <a:pt x="-249" y="6650"/>
                  <a:pt x="4170" y="-146"/>
                  <a:pt x="14531" y="2"/>
                </a:cubicBezTo>
                <a:cubicBezTo>
                  <a:pt x="24224" y="151"/>
                  <a:pt x="27752" y="6910"/>
                  <a:pt x="28421" y="15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8" name="Forma libre: forma 167">
            <a:extLst>
              <a:ext uri="{FF2B5EF4-FFF2-40B4-BE49-F238E27FC236}">
                <a16:creationId xmlns:a16="http://schemas.microsoft.com/office/drawing/2014/main" id="{6B9AA57F-0CD9-452A-B2A7-B062AA939409}"/>
              </a:ext>
            </a:extLst>
          </p:cNvPr>
          <p:cNvSpPr/>
          <p:nvPr/>
        </p:nvSpPr>
        <p:spPr>
          <a:xfrm>
            <a:off x="9342076" y="5798046"/>
            <a:ext cx="43796" cy="50073"/>
          </a:xfrm>
          <a:custGeom>
            <a:avLst/>
            <a:gdLst>
              <a:gd name="connsiteX0" fmla="*/ 28051 w 28056"/>
              <a:gd name="connsiteY0" fmla="*/ 17667 h 32077"/>
              <a:gd name="connsiteX1" fmla="*/ 14682 w 28056"/>
              <a:gd name="connsiteY1" fmla="*/ 32077 h 32077"/>
              <a:gd name="connsiteX2" fmla="*/ 13 w 28056"/>
              <a:gd name="connsiteY2" fmla="*/ 15811 h 32077"/>
              <a:gd name="connsiteX3" fmla="*/ 15053 w 28056"/>
              <a:gd name="connsiteY3" fmla="*/ 27 h 32077"/>
              <a:gd name="connsiteX4" fmla="*/ 28051 w 28056"/>
              <a:gd name="connsiteY4" fmla="*/ 17667 h 3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6" h="32077">
                <a:moveTo>
                  <a:pt x="28051" y="17667"/>
                </a:moveTo>
                <a:cubicBezTo>
                  <a:pt x="27754" y="24909"/>
                  <a:pt x="24337" y="32002"/>
                  <a:pt x="14682" y="32077"/>
                </a:cubicBezTo>
                <a:cubicBezTo>
                  <a:pt x="4692" y="32151"/>
                  <a:pt x="-285" y="25503"/>
                  <a:pt x="13" y="15811"/>
                </a:cubicBezTo>
                <a:cubicBezTo>
                  <a:pt x="310" y="6489"/>
                  <a:pt x="4395" y="-493"/>
                  <a:pt x="15053" y="27"/>
                </a:cubicBezTo>
                <a:cubicBezTo>
                  <a:pt x="24932" y="510"/>
                  <a:pt x="28200" y="7083"/>
                  <a:pt x="28051" y="176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9" name="Forma libre: forma 168">
            <a:extLst>
              <a:ext uri="{FF2B5EF4-FFF2-40B4-BE49-F238E27FC236}">
                <a16:creationId xmlns:a16="http://schemas.microsoft.com/office/drawing/2014/main" id="{A32BD5BE-8481-46E7-BB10-5F9935541B24}"/>
              </a:ext>
            </a:extLst>
          </p:cNvPr>
          <p:cNvSpPr/>
          <p:nvPr/>
        </p:nvSpPr>
        <p:spPr>
          <a:xfrm>
            <a:off x="9237164" y="5883365"/>
            <a:ext cx="44407" cy="50557"/>
          </a:xfrm>
          <a:custGeom>
            <a:avLst/>
            <a:gdLst>
              <a:gd name="connsiteX0" fmla="*/ 28448 w 28447"/>
              <a:gd name="connsiteY0" fmla="*/ 14818 h 32387"/>
              <a:gd name="connsiteX1" fmla="*/ 13741 w 28447"/>
              <a:gd name="connsiteY1" fmla="*/ 32384 h 32387"/>
              <a:gd name="connsiteX2" fmla="*/ 1 w 28447"/>
              <a:gd name="connsiteY2" fmla="*/ 16452 h 32387"/>
              <a:gd name="connsiteX3" fmla="*/ 14670 w 28447"/>
              <a:gd name="connsiteY3" fmla="*/ 0 h 32387"/>
              <a:gd name="connsiteX4" fmla="*/ 28448 w 28447"/>
              <a:gd name="connsiteY4" fmla="*/ 14818 h 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7" h="32387">
                <a:moveTo>
                  <a:pt x="28448" y="14818"/>
                </a:moveTo>
                <a:cubicBezTo>
                  <a:pt x="27965" y="25476"/>
                  <a:pt x="23954" y="32570"/>
                  <a:pt x="13741" y="32384"/>
                </a:cubicBezTo>
                <a:cubicBezTo>
                  <a:pt x="4346" y="32198"/>
                  <a:pt x="75" y="25254"/>
                  <a:pt x="1" y="16452"/>
                </a:cubicBezTo>
                <a:cubicBezTo>
                  <a:pt x="-73" y="6908"/>
                  <a:pt x="4606" y="-37"/>
                  <a:pt x="14670" y="0"/>
                </a:cubicBezTo>
                <a:cubicBezTo>
                  <a:pt x="24326" y="37"/>
                  <a:pt x="27520" y="7390"/>
                  <a:pt x="28448" y="148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0" name="Forma libre: forma 169">
            <a:extLst>
              <a:ext uri="{FF2B5EF4-FFF2-40B4-BE49-F238E27FC236}">
                <a16:creationId xmlns:a16="http://schemas.microsoft.com/office/drawing/2014/main" id="{81CC6A4C-7524-47D1-A429-315356B7FD8D}"/>
              </a:ext>
            </a:extLst>
          </p:cNvPr>
          <p:cNvSpPr/>
          <p:nvPr/>
        </p:nvSpPr>
        <p:spPr>
          <a:xfrm>
            <a:off x="9098240" y="5647678"/>
            <a:ext cx="44488" cy="49502"/>
          </a:xfrm>
          <a:custGeom>
            <a:avLst/>
            <a:gdLst>
              <a:gd name="connsiteX0" fmla="*/ 28499 w 28499"/>
              <a:gd name="connsiteY0" fmla="*/ 16100 h 31711"/>
              <a:gd name="connsiteX1" fmla="*/ 13533 w 28499"/>
              <a:gd name="connsiteY1" fmla="*/ 31697 h 31711"/>
              <a:gd name="connsiteX2" fmla="*/ 15 w 28499"/>
              <a:gd name="connsiteY2" fmla="*/ 16100 h 31711"/>
              <a:gd name="connsiteX3" fmla="*/ 14721 w 28499"/>
              <a:gd name="connsiteY3" fmla="*/ 19 h 31711"/>
              <a:gd name="connsiteX4" fmla="*/ 28499 w 28499"/>
              <a:gd name="connsiteY4" fmla="*/ 16100 h 3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" h="31711">
                <a:moveTo>
                  <a:pt x="28499" y="16100"/>
                </a:moveTo>
                <a:cubicBezTo>
                  <a:pt x="27682" y="25087"/>
                  <a:pt x="24117" y="32069"/>
                  <a:pt x="13533" y="31697"/>
                </a:cubicBezTo>
                <a:cubicBezTo>
                  <a:pt x="3840" y="31363"/>
                  <a:pt x="-282" y="25087"/>
                  <a:pt x="15" y="16100"/>
                </a:cubicBezTo>
                <a:cubicBezTo>
                  <a:pt x="349" y="6927"/>
                  <a:pt x="4137" y="-426"/>
                  <a:pt x="14721" y="19"/>
                </a:cubicBezTo>
                <a:cubicBezTo>
                  <a:pt x="24191" y="391"/>
                  <a:pt x="28016" y="6927"/>
                  <a:pt x="28499" y="161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D30EF9DA-7C3F-4735-B042-A4E3B8B03405}"/>
              </a:ext>
            </a:extLst>
          </p:cNvPr>
          <p:cNvSpPr/>
          <p:nvPr/>
        </p:nvSpPr>
        <p:spPr>
          <a:xfrm>
            <a:off x="9120984" y="5868923"/>
            <a:ext cx="43715" cy="49575"/>
          </a:xfrm>
          <a:custGeom>
            <a:avLst/>
            <a:gdLst>
              <a:gd name="connsiteX0" fmla="*/ 28004 w 28004"/>
              <a:gd name="connsiteY0" fmla="*/ 14526 h 31758"/>
              <a:gd name="connsiteX1" fmla="*/ 13743 w 28004"/>
              <a:gd name="connsiteY1" fmla="*/ 31758 h 31758"/>
              <a:gd name="connsiteX2" fmla="*/ 2 w 28004"/>
              <a:gd name="connsiteY2" fmla="*/ 16308 h 31758"/>
              <a:gd name="connsiteX3" fmla="*/ 14226 w 28004"/>
              <a:gd name="connsiteY3" fmla="*/ 5 h 31758"/>
              <a:gd name="connsiteX4" fmla="*/ 28004 w 28004"/>
              <a:gd name="connsiteY4" fmla="*/ 14526 h 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4" h="31758">
                <a:moveTo>
                  <a:pt x="28004" y="14526"/>
                </a:moveTo>
                <a:cubicBezTo>
                  <a:pt x="27855" y="24998"/>
                  <a:pt x="24216" y="31831"/>
                  <a:pt x="13743" y="31758"/>
                </a:cubicBezTo>
                <a:cubicBezTo>
                  <a:pt x="3976" y="31720"/>
                  <a:pt x="114" y="24998"/>
                  <a:pt x="2" y="16308"/>
                </a:cubicBezTo>
                <a:cubicBezTo>
                  <a:pt x="-109" y="7061"/>
                  <a:pt x="3642" y="-218"/>
                  <a:pt x="14226" y="5"/>
                </a:cubicBezTo>
                <a:cubicBezTo>
                  <a:pt x="23770" y="191"/>
                  <a:pt x="27633" y="6504"/>
                  <a:pt x="28004" y="145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2" name="Forma libre: forma 171">
            <a:extLst>
              <a:ext uri="{FF2B5EF4-FFF2-40B4-BE49-F238E27FC236}">
                <a16:creationId xmlns:a16="http://schemas.microsoft.com/office/drawing/2014/main" id="{3BCF37BD-EB5A-4B2E-A7BD-97A4A9ED532A}"/>
              </a:ext>
            </a:extLst>
          </p:cNvPr>
          <p:cNvSpPr/>
          <p:nvPr/>
        </p:nvSpPr>
        <p:spPr>
          <a:xfrm>
            <a:off x="9361980" y="5651928"/>
            <a:ext cx="44349" cy="49547"/>
          </a:xfrm>
          <a:custGeom>
            <a:avLst/>
            <a:gdLst>
              <a:gd name="connsiteX0" fmla="*/ 0 w 28410"/>
              <a:gd name="connsiteY0" fmla="*/ 15976 h 31740"/>
              <a:gd name="connsiteX1" fmla="*/ 14892 w 28410"/>
              <a:gd name="connsiteY1" fmla="*/ 7 h 31740"/>
              <a:gd name="connsiteX2" fmla="*/ 28410 w 28410"/>
              <a:gd name="connsiteY2" fmla="*/ 15717 h 31740"/>
              <a:gd name="connsiteX3" fmla="*/ 15152 w 28410"/>
              <a:gd name="connsiteY3" fmla="*/ 31723 h 31740"/>
              <a:gd name="connsiteX4" fmla="*/ 0 w 28410"/>
              <a:gd name="connsiteY4" fmla="*/ 15976 h 3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0" h="31740">
                <a:moveTo>
                  <a:pt x="0" y="15976"/>
                </a:moveTo>
                <a:cubicBezTo>
                  <a:pt x="631" y="6581"/>
                  <a:pt x="4494" y="-253"/>
                  <a:pt x="14892" y="7"/>
                </a:cubicBezTo>
                <a:cubicBezTo>
                  <a:pt x="24622" y="230"/>
                  <a:pt x="28373" y="7026"/>
                  <a:pt x="28410" y="15717"/>
                </a:cubicBezTo>
                <a:cubicBezTo>
                  <a:pt x="28447" y="24369"/>
                  <a:pt x="24845" y="31351"/>
                  <a:pt x="15152" y="31723"/>
                </a:cubicBezTo>
                <a:cubicBezTo>
                  <a:pt x="4865" y="32131"/>
                  <a:pt x="743" y="25409"/>
                  <a:pt x="0" y="159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943C8F91-8B12-4F45-8E95-E3C08A26FC30}"/>
              </a:ext>
            </a:extLst>
          </p:cNvPr>
          <p:cNvSpPr/>
          <p:nvPr/>
        </p:nvSpPr>
        <p:spPr>
          <a:xfrm>
            <a:off x="9362039" y="5912085"/>
            <a:ext cx="44357" cy="49567"/>
          </a:xfrm>
          <a:custGeom>
            <a:avLst/>
            <a:gdLst>
              <a:gd name="connsiteX0" fmla="*/ 0 w 28415"/>
              <a:gd name="connsiteY0" fmla="*/ 16065 h 31753"/>
              <a:gd name="connsiteX1" fmla="*/ 13629 w 28415"/>
              <a:gd name="connsiteY1" fmla="*/ 22 h 31753"/>
              <a:gd name="connsiteX2" fmla="*/ 28410 w 28415"/>
              <a:gd name="connsiteY2" fmla="*/ 15657 h 31753"/>
              <a:gd name="connsiteX3" fmla="*/ 15115 w 28415"/>
              <a:gd name="connsiteY3" fmla="*/ 31737 h 31753"/>
              <a:gd name="connsiteX4" fmla="*/ 0 w 28415"/>
              <a:gd name="connsiteY4" fmla="*/ 16028 h 3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5" h="31753">
                <a:moveTo>
                  <a:pt x="0" y="16065"/>
                </a:moveTo>
                <a:cubicBezTo>
                  <a:pt x="594" y="7152"/>
                  <a:pt x="4011" y="431"/>
                  <a:pt x="13629" y="22"/>
                </a:cubicBezTo>
                <a:cubicBezTo>
                  <a:pt x="24028" y="-424"/>
                  <a:pt x="28596" y="6038"/>
                  <a:pt x="28410" y="15657"/>
                </a:cubicBezTo>
                <a:cubicBezTo>
                  <a:pt x="28261" y="24161"/>
                  <a:pt x="24845" y="31366"/>
                  <a:pt x="15115" y="31737"/>
                </a:cubicBezTo>
                <a:cubicBezTo>
                  <a:pt x="4717" y="32146"/>
                  <a:pt x="1003" y="25015"/>
                  <a:pt x="0" y="160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4" name="Forma libre: forma 173">
            <a:extLst>
              <a:ext uri="{FF2B5EF4-FFF2-40B4-BE49-F238E27FC236}">
                <a16:creationId xmlns:a16="http://schemas.microsoft.com/office/drawing/2014/main" id="{58F94853-787B-4CCC-ABCF-0F61B721935B}"/>
              </a:ext>
            </a:extLst>
          </p:cNvPr>
          <p:cNvSpPr/>
          <p:nvPr/>
        </p:nvSpPr>
        <p:spPr>
          <a:xfrm>
            <a:off x="9268297" y="5681099"/>
            <a:ext cx="43768" cy="50214"/>
          </a:xfrm>
          <a:custGeom>
            <a:avLst/>
            <a:gdLst>
              <a:gd name="connsiteX0" fmla="*/ 37 w 28038"/>
              <a:gd name="connsiteY0" fmla="*/ 15375 h 32167"/>
              <a:gd name="connsiteX1" fmla="*/ 13555 w 28038"/>
              <a:gd name="connsiteY1" fmla="*/ 0 h 32167"/>
              <a:gd name="connsiteX2" fmla="*/ 28039 w 28038"/>
              <a:gd name="connsiteY2" fmla="*/ 16229 h 32167"/>
              <a:gd name="connsiteX3" fmla="*/ 14743 w 28038"/>
              <a:gd name="connsiteY3" fmla="*/ 32161 h 32167"/>
              <a:gd name="connsiteX4" fmla="*/ 0 w 28038"/>
              <a:gd name="connsiteY4" fmla="*/ 15375 h 3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38" h="32166">
                <a:moveTo>
                  <a:pt x="37" y="15375"/>
                </a:moveTo>
                <a:cubicBezTo>
                  <a:pt x="668" y="7205"/>
                  <a:pt x="3862" y="37"/>
                  <a:pt x="13555" y="0"/>
                </a:cubicBezTo>
                <a:cubicBezTo>
                  <a:pt x="23656" y="-37"/>
                  <a:pt x="28039" y="6499"/>
                  <a:pt x="28039" y="16229"/>
                </a:cubicBezTo>
                <a:cubicBezTo>
                  <a:pt x="28039" y="25217"/>
                  <a:pt x="24139" y="31901"/>
                  <a:pt x="14743" y="32161"/>
                </a:cubicBezTo>
                <a:cubicBezTo>
                  <a:pt x="4493" y="32421"/>
                  <a:pt x="780" y="25068"/>
                  <a:pt x="0" y="153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7" name="Forma libre: forma 176">
            <a:extLst>
              <a:ext uri="{FF2B5EF4-FFF2-40B4-BE49-F238E27FC236}">
                <a16:creationId xmlns:a16="http://schemas.microsoft.com/office/drawing/2014/main" id="{67A21DE2-2C1C-4344-9704-7E678C5AA864}"/>
              </a:ext>
            </a:extLst>
          </p:cNvPr>
          <p:cNvSpPr/>
          <p:nvPr/>
        </p:nvSpPr>
        <p:spPr>
          <a:xfrm>
            <a:off x="9332721" y="3665150"/>
            <a:ext cx="122884" cy="158126"/>
          </a:xfrm>
          <a:custGeom>
            <a:avLst/>
            <a:gdLst>
              <a:gd name="connsiteX0" fmla="*/ 78721 w 78720"/>
              <a:gd name="connsiteY0" fmla="*/ 21623 h 101296"/>
              <a:gd name="connsiteX1" fmla="*/ 49308 w 78720"/>
              <a:gd name="connsiteY1" fmla="*/ 77403 h 101296"/>
              <a:gd name="connsiteX2" fmla="*/ 22309 w 78720"/>
              <a:gd name="connsiteY2" fmla="*/ 98831 h 101296"/>
              <a:gd name="connsiteX3" fmla="*/ 2812 w 78720"/>
              <a:gd name="connsiteY3" fmla="*/ 94858 h 101296"/>
              <a:gd name="connsiteX4" fmla="*/ 6748 w 78720"/>
              <a:gd name="connsiteY4" fmla="*/ 75546 h 101296"/>
              <a:gd name="connsiteX5" fmla="*/ 34601 w 78720"/>
              <a:gd name="connsiteY5" fmla="*/ 50850 h 101296"/>
              <a:gd name="connsiteX6" fmla="*/ 49679 w 78720"/>
              <a:gd name="connsiteY6" fmla="*/ 19023 h 101296"/>
              <a:gd name="connsiteX7" fmla="*/ 64237 w 78720"/>
              <a:gd name="connsiteY7" fmla="*/ 9 h 101296"/>
              <a:gd name="connsiteX8" fmla="*/ 78721 w 78720"/>
              <a:gd name="connsiteY8" fmla="*/ 21623 h 10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20" h="101296">
                <a:moveTo>
                  <a:pt x="78721" y="21623"/>
                </a:moveTo>
                <a:cubicBezTo>
                  <a:pt x="77124" y="44054"/>
                  <a:pt x="64163" y="61285"/>
                  <a:pt x="49308" y="77403"/>
                </a:cubicBezTo>
                <a:cubicBezTo>
                  <a:pt x="41472" y="85907"/>
                  <a:pt x="32410" y="93112"/>
                  <a:pt x="22309" y="98831"/>
                </a:cubicBezTo>
                <a:cubicBezTo>
                  <a:pt x="14807" y="103065"/>
                  <a:pt x="7788" y="101914"/>
                  <a:pt x="2812" y="94858"/>
                </a:cubicBezTo>
                <a:cubicBezTo>
                  <a:pt x="-2387" y="87467"/>
                  <a:pt x="27" y="80560"/>
                  <a:pt x="6748" y="75546"/>
                </a:cubicBezTo>
                <a:cubicBezTo>
                  <a:pt x="16776" y="68119"/>
                  <a:pt x="26580" y="60468"/>
                  <a:pt x="34601" y="50850"/>
                </a:cubicBezTo>
                <a:cubicBezTo>
                  <a:pt x="42326" y="41566"/>
                  <a:pt x="49531" y="31836"/>
                  <a:pt x="49679" y="19023"/>
                </a:cubicBezTo>
                <a:cubicBezTo>
                  <a:pt x="49790" y="8848"/>
                  <a:pt x="51722" y="-325"/>
                  <a:pt x="64237" y="9"/>
                </a:cubicBezTo>
                <a:cubicBezTo>
                  <a:pt x="77532" y="380"/>
                  <a:pt x="78386" y="10779"/>
                  <a:pt x="78721" y="216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6FA86538-EBCF-45CA-BD10-34AAA95CC923}"/>
              </a:ext>
            </a:extLst>
          </p:cNvPr>
          <p:cNvSpPr/>
          <p:nvPr/>
        </p:nvSpPr>
        <p:spPr>
          <a:xfrm>
            <a:off x="9255890" y="3622843"/>
            <a:ext cx="43425" cy="50030"/>
          </a:xfrm>
          <a:custGeom>
            <a:avLst/>
            <a:gdLst>
              <a:gd name="connsiteX0" fmla="*/ 0 w 27818"/>
              <a:gd name="connsiteY0" fmla="*/ 16043 h 32049"/>
              <a:gd name="connsiteX1" fmla="*/ 14001 w 27818"/>
              <a:gd name="connsiteY1" fmla="*/ 0 h 32049"/>
              <a:gd name="connsiteX2" fmla="*/ 27816 w 27818"/>
              <a:gd name="connsiteY2" fmla="*/ 16675 h 32049"/>
              <a:gd name="connsiteX3" fmla="*/ 14298 w 27818"/>
              <a:gd name="connsiteY3" fmla="*/ 32050 h 32049"/>
              <a:gd name="connsiteX4" fmla="*/ 0 w 27818"/>
              <a:gd name="connsiteY4" fmla="*/ 16043 h 3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8" h="32048">
                <a:moveTo>
                  <a:pt x="0" y="16043"/>
                </a:moveTo>
                <a:cubicBezTo>
                  <a:pt x="631" y="6648"/>
                  <a:pt x="4717" y="-37"/>
                  <a:pt x="14001" y="0"/>
                </a:cubicBezTo>
                <a:cubicBezTo>
                  <a:pt x="24214" y="0"/>
                  <a:pt x="27927" y="7093"/>
                  <a:pt x="27816" y="16675"/>
                </a:cubicBezTo>
                <a:cubicBezTo>
                  <a:pt x="27705" y="25811"/>
                  <a:pt x="23916" y="32087"/>
                  <a:pt x="14298" y="32050"/>
                </a:cubicBezTo>
                <a:cubicBezTo>
                  <a:pt x="3862" y="32050"/>
                  <a:pt x="483" y="24771"/>
                  <a:pt x="0" y="160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9" name="Forma libre: forma 178">
            <a:extLst>
              <a:ext uri="{FF2B5EF4-FFF2-40B4-BE49-F238E27FC236}">
                <a16:creationId xmlns:a16="http://schemas.microsoft.com/office/drawing/2014/main" id="{4EF8FBA9-ECB2-46E3-A153-43877A93F236}"/>
              </a:ext>
            </a:extLst>
          </p:cNvPr>
          <p:cNvSpPr/>
          <p:nvPr/>
        </p:nvSpPr>
        <p:spPr>
          <a:xfrm>
            <a:off x="9219311" y="3708180"/>
            <a:ext cx="44870" cy="49335"/>
          </a:xfrm>
          <a:custGeom>
            <a:avLst/>
            <a:gdLst>
              <a:gd name="connsiteX0" fmla="*/ 28744 w 28744"/>
              <a:gd name="connsiteY0" fmla="*/ 14743 h 31604"/>
              <a:gd name="connsiteX1" fmla="*/ 13964 w 28744"/>
              <a:gd name="connsiteY1" fmla="*/ 31604 h 31604"/>
              <a:gd name="connsiteX2" fmla="*/ 0 w 28744"/>
              <a:gd name="connsiteY2" fmla="*/ 16229 h 31604"/>
              <a:gd name="connsiteX3" fmla="*/ 14446 w 28744"/>
              <a:gd name="connsiteY3" fmla="*/ 0 h 31604"/>
              <a:gd name="connsiteX4" fmla="*/ 28744 w 28744"/>
              <a:gd name="connsiteY4" fmla="*/ 14706 h 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4" h="31604">
                <a:moveTo>
                  <a:pt x="28744" y="14743"/>
                </a:moveTo>
                <a:cubicBezTo>
                  <a:pt x="27816" y="24325"/>
                  <a:pt x="24325" y="31678"/>
                  <a:pt x="13964" y="31604"/>
                </a:cubicBezTo>
                <a:cubicBezTo>
                  <a:pt x="4531" y="31530"/>
                  <a:pt x="0" y="25179"/>
                  <a:pt x="0" y="16229"/>
                </a:cubicBezTo>
                <a:cubicBezTo>
                  <a:pt x="0" y="6907"/>
                  <a:pt x="3862" y="0"/>
                  <a:pt x="14446" y="0"/>
                </a:cubicBezTo>
                <a:cubicBezTo>
                  <a:pt x="24288" y="0"/>
                  <a:pt x="27779" y="6425"/>
                  <a:pt x="28744" y="147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0" name="Forma libre: forma 179">
            <a:extLst>
              <a:ext uri="{FF2B5EF4-FFF2-40B4-BE49-F238E27FC236}">
                <a16:creationId xmlns:a16="http://schemas.microsoft.com/office/drawing/2014/main" id="{D7E41EC7-8EF5-416B-B1FE-EC16BF78BE68}"/>
              </a:ext>
            </a:extLst>
          </p:cNvPr>
          <p:cNvSpPr/>
          <p:nvPr/>
        </p:nvSpPr>
        <p:spPr>
          <a:xfrm>
            <a:off x="9120981" y="3726608"/>
            <a:ext cx="43776" cy="49809"/>
          </a:xfrm>
          <a:custGeom>
            <a:avLst/>
            <a:gdLst>
              <a:gd name="connsiteX0" fmla="*/ 28044 w 28043"/>
              <a:gd name="connsiteY0" fmla="*/ 15861 h 31908"/>
              <a:gd name="connsiteX1" fmla="*/ 13300 w 28043"/>
              <a:gd name="connsiteY1" fmla="*/ 31905 h 31908"/>
              <a:gd name="connsiteX2" fmla="*/ 5 w 28043"/>
              <a:gd name="connsiteY2" fmla="*/ 16010 h 31908"/>
              <a:gd name="connsiteX3" fmla="*/ 14674 w 28043"/>
              <a:gd name="connsiteY3" fmla="*/ 4 h 31908"/>
              <a:gd name="connsiteX4" fmla="*/ 28044 w 28043"/>
              <a:gd name="connsiteY4" fmla="*/ 15861 h 3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3" h="31908">
                <a:moveTo>
                  <a:pt x="28044" y="15861"/>
                </a:moveTo>
                <a:cubicBezTo>
                  <a:pt x="27598" y="25368"/>
                  <a:pt x="23550" y="32090"/>
                  <a:pt x="13300" y="31905"/>
                </a:cubicBezTo>
                <a:cubicBezTo>
                  <a:pt x="3496" y="31719"/>
                  <a:pt x="154" y="24552"/>
                  <a:pt x="5" y="16010"/>
                </a:cubicBezTo>
                <a:cubicBezTo>
                  <a:pt x="-181" y="6354"/>
                  <a:pt x="4722" y="-182"/>
                  <a:pt x="14674" y="4"/>
                </a:cubicBezTo>
                <a:cubicBezTo>
                  <a:pt x="24219" y="152"/>
                  <a:pt x="27635" y="7171"/>
                  <a:pt x="28044" y="158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3E6D56E3-99EE-4BA2-B34C-B86A79537D80}"/>
              </a:ext>
            </a:extLst>
          </p:cNvPr>
          <p:cNvSpPr/>
          <p:nvPr/>
        </p:nvSpPr>
        <p:spPr>
          <a:xfrm>
            <a:off x="9227078" y="3796330"/>
            <a:ext cx="42725" cy="50172"/>
          </a:xfrm>
          <a:custGeom>
            <a:avLst/>
            <a:gdLst>
              <a:gd name="connsiteX0" fmla="*/ 27370 w 27370"/>
              <a:gd name="connsiteY0" fmla="*/ 16431 h 32140"/>
              <a:gd name="connsiteX1" fmla="*/ 13667 w 27370"/>
              <a:gd name="connsiteY1" fmla="*/ 32140 h 32140"/>
              <a:gd name="connsiteX2" fmla="*/ 0 w 27370"/>
              <a:gd name="connsiteY2" fmla="*/ 16506 h 32140"/>
              <a:gd name="connsiteX3" fmla="*/ 14224 w 27370"/>
              <a:gd name="connsiteY3" fmla="*/ 17 h 32140"/>
              <a:gd name="connsiteX4" fmla="*/ 27370 w 27370"/>
              <a:gd name="connsiteY4" fmla="*/ 16431 h 3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70" h="32140">
                <a:moveTo>
                  <a:pt x="27370" y="16431"/>
                </a:moveTo>
                <a:cubicBezTo>
                  <a:pt x="27222" y="25530"/>
                  <a:pt x="23360" y="32140"/>
                  <a:pt x="13667" y="32140"/>
                </a:cubicBezTo>
                <a:cubicBezTo>
                  <a:pt x="4011" y="32140"/>
                  <a:pt x="0" y="25827"/>
                  <a:pt x="0" y="16506"/>
                </a:cubicBezTo>
                <a:cubicBezTo>
                  <a:pt x="0" y="6813"/>
                  <a:pt x="3714" y="-392"/>
                  <a:pt x="14224" y="17"/>
                </a:cubicBezTo>
                <a:cubicBezTo>
                  <a:pt x="23805" y="351"/>
                  <a:pt x="27407" y="7370"/>
                  <a:pt x="27370" y="164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7E334E11-C6F2-4B5E-B065-CE1126A1CB3A}"/>
              </a:ext>
            </a:extLst>
          </p:cNvPr>
          <p:cNvSpPr/>
          <p:nvPr/>
        </p:nvSpPr>
        <p:spPr>
          <a:xfrm>
            <a:off x="9322279" y="3693094"/>
            <a:ext cx="42320" cy="50176"/>
          </a:xfrm>
          <a:custGeom>
            <a:avLst/>
            <a:gdLst>
              <a:gd name="connsiteX0" fmla="*/ 67 w 27110"/>
              <a:gd name="connsiteY0" fmla="*/ 16905 h 32143"/>
              <a:gd name="connsiteX1" fmla="*/ 14328 w 27110"/>
              <a:gd name="connsiteY1" fmla="*/ 45 h 32143"/>
              <a:gd name="connsiteX2" fmla="*/ 27103 w 27110"/>
              <a:gd name="connsiteY2" fmla="*/ 16571 h 32143"/>
              <a:gd name="connsiteX3" fmla="*/ 13474 w 27110"/>
              <a:gd name="connsiteY3" fmla="*/ 32132 h 32143"/>
              <a:gd name="connsiteX4" fmla="*/ 67 w 27110"/>
              <a:gd name="connsiteY4" fmla="*/ 16943 h 3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0" h="32143">
                <a:moveTo>
                  <a:pt x="67" y="16905"/>
                </a:moveTo>
                <a:cubicBezTo>
                  <a:pt x="253" y="5430"/>
                  <a:pt x="4747" y="-586"/>
                  <a:pt x="14328" y="45"/>
                </a:cubicBezTo>
                <a:cubicBezTo>
                  <a:pt x="23910" y="676"/>
                  <a:pt x="27289" y="7510"/>
                  <a:pt x="27103" y="16571"/>
                </a:cubicBezTo>
                <a:cubicBezTo>
                  <a:pt x="26881" y="25670"/>
                  <a:pt x="23130" y="32466"/>
                  <a:pt x="13474" y="32132"/>
                </a:cubicBezTo>
                <a:cubicBezTo>
                  <a:pt x="3187" y="31797"/>
                  <a:pt x="-564" y="24593"/>
                  <a:pt x="67" y="169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9" name="Forma libre: forma 188">
            <a:extLst>
              <a:ext uri="{FF2B5EF4-FFF2-40B4-BE49-F238E27FC236}">
                <a16:creationId xmlns:a16="http://schemas.microsoft.com/office/drawing/2014/main" id="{5ABE92CA-F74B-4EBB-A32B-A21E37748867}"/>
              </a:ext>
            </a:extLst>
          </p:cNvPr>
          <p:cNvSpPr/>
          <p:nvPr/>
        </p:nvSpPr>
        <p:spPr>
          <a:xfrm>
            <a:off x="11000192" y="5312649"/>
            <a:ext cx="469955" cy="469988"/>
          </a:xfrm>
          <a:custGeom>
            <a:avLst/>
            <a:gdLst>
              <a:gd name="connsiteX0" fmla="*/ 96 w 301054"/>
              <a:gd name="connsiteY0" fmla="*/ 155999 h 301075"/>
              <a:gd name="connsiteX1" fmla="*/ 134495 w 301054"/>
              <a:gd name="connsiteY1" fmla="*/ 839 h 301075"/>
              <a:gd name="connsiteX2" fmla="*/ 299645 w 301054"/>
              <a:gd name="connsiteY2" fmla="*/ 129446 h 301075"/>
              <a:gd name="connsiteX3" fmla="*/ 159749 w 301054"/>
              <a:gd name="connsiteY3" fmla="*/ 300760 h 301075"/>
              <a:gd name="connsiteX4" fmla="*/ 59 w 301054"/>
              <a:gd name="connsiteY4" fmla="*/ 155999 h 301075"/>
              <a:gd name="connsiteX5" fmla="*/ 152173 w 301054"/>
              <a:gd name="connsiteY5" fmla="*/ 28878 h 301075"/>
              <a:gd name="connsiteX6" fmla="*/ 28431 w 301054"/>
              <a:gd name="connsiteY6" fmla="*/ 150243 h 301075"/>
              <a:gd name="connsiteX7" fmla="*/ 149090 w 301054"/>
              <a:gd name="connsiteY7" fmla="*/ 272424 h 301075"/>
              <a:gd name="connsiteX8" fmla="*/ 272943 w 301054"/>
              <a:gd name="connsiteY8" fmla="*/ 150502 h 301075"/>
              <a:gd name="connsiteX9" fmla="*/ 152173 w 301054"/>
              <a:gd name="connsiteY9" fmla="*/ 28878 h 30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054" h="301075">
                <a:moveTo>
                  <a:pt x="96" y="155999"/>
                </a:moveTo>
                <a:cubicBezTo>
                  <a:pt x="-2653" y="77639"/>
                  <a:pt x="54167" y="8787"/>
                  <a:pt x="134495" y="839"/>
                </a:cubicBezTo>
                <a:cubicBezTo>
                  <a:pt x="226150" y="-8260"/>
                  <a:pt x="290101" y="58068"/>
                  <a:pt x="299645" y="129446"/>
                </a:cubicBezTo>
                <a:cubicBezTo>
                  <a:pt x="311566" y="218501"/>
                  <a:pt x="246390" y="295004"/>
                  <a:pt x="159749" y="300760"/>
                </a:cubicBezTo>
                <a:cubicBezTo>
                  <a:pt x="80944" y="305960"/>
                  <a:pt x="4515" y="246317"/>
                  <a:pt x="59" y="155999"/>
                </a:cubicBezTo>
                <a:close/>
                <a:moveTo>
                  <a:pt x="152173" y="28878"/>
                </a:moveTo>
                <a:cubicBezTo>
                  <a:pt x="83840" y="28395"/>
                  <a:pt x="27577" y="81390"/>
                  <a:pt x="28431" y="150243"/>
                </a:cubicBezTo>
                <a:cubicBezTo>
                  <a:pt x="29360" y="224851"/>
                  <a:pt x="86997" y="271496"/>
                  <a:pt x="149090" y="272424"/>
                </a:cubicBezTo>
                <a:cubicBezTo>
                  <a:pt x="216755" y="273390"/>
                  <a:pt x="272646" y="217870"/>
                  <a:pt x="272943" y="150502"/>
                </a:cubicBezTo>
                <a:cubicBezTo>
                  <a:pt x="273241" y="84250"/>
                  <a:pt x="218723" y="29361"/>
                  <a:pt x="152173" y="288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0" name="Forma libre: forma 189">
            <a:extLst>
              <a:ext uri="{FF2B5EF4-FFF2-40B4-BE49-F238E27FC236}">
                <a16:creationId xmlns:a16="http://schemas.microsoft.com/office/drawing/2014/main" id="{3706D2F1-59E0-494F-BE67-EDD2F683F313}"/>
              </a:ext>
            </a:extLst>
          </p:cNvPr>
          <p:cNvSpPr/>
          <p:nvPr/>
        </p:nvSpPr>
        <p:spPr>
          <a:xfrm>
            <a:off x="11480658" y="5333472"/>
            <a:ext cx="57599" cy="58512"/>
          </a:xfrm>
          <a:custGeom>
            <a:avLst/>
            <a:gdLst>
              <a:gd name="connsiteX0" fmla="*/ 36868 w 36898"/>
              <a:gd name="connsiteY0" fmla="*/ 14610 h 37483"/>
              <a:gd name="connsiteX1" fmla="*/ 12877 w 36898"/>
              <a:gd name="connsiteY1" fmla="*/ 37413 h 37483"/>
              <a:gd name="connsiteX2" fmla="*/ 28 w 36898"/>
              <a:gd name="connsiteY2" fmla="*/ 22335 h 37483"/>
              <a:gd name="connsiteX3" fmla="*/ 24836 w 36898"/>
              <a:gd name="connsiteY3" fmla="*/ 90 h 37483"/>
              <a:gd name="connsiteX4" fmla="*/ 36868 w 36898"/>
              <a:gd name="connsiteY4" fmla="*/ 14610 h 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8" h="37483">
                <a:moveTo>
                  <a:pt x="36868" y="14610"/>
                </a:moveTo>
                <a:cubicBezTo>
                  <a:pt x="35605" y="25380"/>
                  <a:pt x="21568" y="38564"/>
                  <a:pt x="12877" y="37413"/>
                </a:cubicBezTo>
                <a:cubicBezTo>
                  <a:pt x="4484" y="36299"/>
                  <a:pt x="-418" y="31025"/>
                  <a:pt x="28" y="22335"/>
                </a:cubicBezTo>
                <a:cubicBezTo>
                  <a:pt x="511" y="12605"/>
                  <a:pt x="16071" y="-1247"/>
                  <a:pt x="24836" y="90"/>
                </a:cubicBezTo>
                <a:cubicBezTo>
                  <a:pt x="33600" y="1390"/>
                  <a:pt x="37277" y="7072"/>
                  <a:pt x="36868" y="146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1" name="Forma libre: forma 190">
            <a:extLst>
              <a:ext uri="{FF2B5EF4-FFF2-40B4-BE49-F238E27FC236}">
                <a16:creationId xmlns:a16="http://schemas.microsoft.com/office/drawing/2014/main" id="{A33CB298-03FD-40E4-A992-C759D93B88D6}"/>
              </a:ext>
            </a:extLst>
          </p:cNvPr>
          <p:cNvSpPr/>
          <p:nvPr/>
        </p:nvSpPr>
        <p:spPr>
          <a:xfrm>
            <a:off x="10973125" y="5723697"/>
            <a:ext cx="58578" cy="57975"/>
          </a:xfrm>
          <a:custGeom>
            <a:avLst/>
            <a:gdLst>
              <a:gd name="connsiteX0" fmla="*/ 37526 w 37525"/>
              <a:gd name="connsiteY0" fmla="*/ 13600 h 37139"/>
              <a:gd name="connsiteX1" fmla="*/ 13089 w 37525"/>
              <a:gd name="connsiteY1" fmla="*/ 37108 h 37139"/>
              <a:gd name="connsiteX2" fmla="*/ 17 w 37525"/>
              <a:gd name="connsiteY2" fmla="*/ 23628 h 37139"/>
              <a:gd name="connsiteX3" fmla="*/ 23636 w 37525"/>
              <a:gd name="connsiteY3" fmla="*/ 8 h 37139"/>
              <a:gd name="connsiteX4" fmla="*/ 37526 w 37525"/>
              <a:gd name="connsiteY4" fmla="*/ 13600 h 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5" h="37139">
                <a:moveTo>
                  <a:pt x="37526" y="13600"/>
                </a:moveTo>
                <a:cubicBezTo>
                  <a:pt x="37266" y="22662"/>
                  <a:pt x="21445" y="37926"/>
                  <a:pt x="13089" y="37108"/>
                </a:cubicBezTo>
                <a:cubicBezTo>
                  <a:pt x="5179" y="36366"/>
                  <a:pt x="537" y="31464"/>
                  <a:pt x="17" y="23628"/>
                </a:cubicBezTo>
                <a:cubicBezTo>
                  <a:pt x="-577" y="14715"/>
                  <a:pt x="14575" y="-400"/>
                  <a:pt x="23636" y="8"/>
                </a:cubicBezTo>
                <a:cubicBezTo>
                  <a:pt x="32326" y="380"/>
                  <a:pt x="36857" y="5468"/>
                  <a:pt x="37526" y="136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2" name="Forma libre: forma 191">
            <a:extLst>
              <a:ext uri="{FF2B5EF4-FFF2-40B4-BE49-F238E27FC236}">
                <a16:creationId xmlns:a16="http://schemas.microsoft.com/office/drawing/2014/main" id="{B8D59941-5915-4502-A6BE-C25F16975C45}"/>
              </a:ext>
            </a:extLst>
          </p:cNvPr>
          <p:cNvSpPr/>
          <p:nvPr/>
        </p:nvSpPr>
        <p:spPr>
          <a:xfrm>
            <a:off x="10915687" y="5523014"/>
            <a:ext cx="57775" cy="58314"/>
          </a:xfrm>
          <a:custGeom>
            <a:avLst/>
            <a:gdLst>
              <a:gd name="connsiteX0" fmla="*/ 13230 w 37011"/>
              <a:gd name="connsiteY0" fmla="*/ 37357 h 37356"/>
              <a:gd name="connsiteX1" fmla="*/ 9 w 37011"/>
              <a:gd name="connsiteY1" fmla="*/ 23467 h 37356"/>
              <a:gd name="connsiteX2" fmla="*/ 23851 w 37011"/>
              <a:gd name="connsiteY2" fmla="*/ 33 h 37356"/>
              <a:gd name="connsiteX3" fmla="*/ 36998 w 37011"/>
              <a:gd name="connsiteY3" fmla="*/ 13329 h 37356"/>
              <a:gd name="connsiteX4" fmla="*/ 13267 w 37011"/>
              <a:gd name="connsiteY4" fmla="*/ 37357 h 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1" h="37356">
                <a:moveTo>
                  <a:pt x="13230" y="37357"/>
                </a:moveTo>
                <a:cubicBezTo>
                  <a:pt x="5543" y="36614"/>
                  <a:pt x="418" y="32009"/>
                  <a:pt x="9" y="23467"/>
                </a:cubicBezTo>
                <a:cubicBezTo>
                  <a:pt x="-437" y="14925"/>
                  <a:pt x="15570" y="-821"/>
                  <a:pt x="23851" y="33"/>
                </a:cubicBezTo>
                <a:cubicBezTo>
                  <a:pt x="31501" y="814"/>
                  <a:pt x="36515" y="5158"/>
                  <a:pt x="36998" y="13329"/>
                </a:cubicBezTo>
                <a:cubicBezTo>
                  <a:pt x="37518" y="22613"/>
                  <a:pt x="23368" y="37357"/>
                  <a:pt x="13267" y="373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3" name="Forma libre: forma 192">
            <a:extLst>
              <a:ext uri="{FF2B5EF4-FFF2-40B4-BE49-F238E27FC236}">
                <a16:creationId xmlns:a16="http://schemas.microsoft.com/office/drawing/2014/main" id="{D4AB60D3-D568-4DBC-9A09-40BFBD8C1CDC}"/>
              </a:ext>
            </a:extLst>
          </p:cNvPr>
          <p:cNvSpPr/>
          <p:nvPr/>
        </p:nvSpPr>
        <p:spPr>
          <a:xfrm>
            <a:off x="11379454" y="5780859"/>
            <a:ext cx="57886" cy="57519"/>
          </a:xfrm>
          <a:custGeom>
            <a:avLst/>
            <a:gdLst>
              <a:gd name="connsiteX0" fmla="*/ 37081 w 37082"/>
              <a:gd name="connsiteY0" fmla="*/ 12634 h 36847"/>
              <a:gd name="connsiteX1" fmla="*/ 14428 w 37082"/>
              <a:gd name="connsiteY1" fmla="*/ 36847 h 36847"/>
              <a:gd name="connsiteX2" fmla="*/ 18 w 37082"/>
              <a:gd name="connsiteY2" fmla="*/ 23218 h 36847"/>
              <a:gd name="connsiteX3" fmla="*/ 22524 w 37082"/>
              <a:gd name="connsiteY3" fmla="*/ 7 h 36847"/>
              <a:gd name="connsiteX4" fmla="*/ 37081 w 37082"/>
              <a:gd name="connsiteY4" fmla="*/ 12634 h 3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2" h="36847">
                <a:moveTo>
                  <a:pt x="37081" y="12634"/>
                </a:moveTo>
                <a:cubicBezTo>
                  <a:pt x="37193" y="21770"/>
                  <a:pt x="23118" y="36773"/>
                  <a:pt x="14428" y="36847"/>
                </a:cubicBezTo>
                <a:cubicBezTo>
                  <a:pt x="5663" y="36884"/>
                  <a:pt x="612" y="31908"/>
                  <a:pt x="18" y="23218"/>
                </a:cubicBezTo>
                <a:cubicBezTo>
                  <a:pt x="-576" y="14416"/>
                  <a:pt x="13351" y="230"/>
                  <a:pt x="22524" y="7"/>
                </a:cubicBezTo>
                <a:cubicBezTo>
                  <a:pt x="31548" y="-216"/>
                  <a:pt x="36079" y="4686"/>
                  <a:pt x="37081" y="126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4" name="Forma libre: forma 193">
            <a:extLst>
              <a:ext uri="{FF2B5EF4-FFF2-40B4-BE49-F238E27FC236}">
                <a16:creationId xmlns:a16="http://schemas.microsoft.com/office/drawing/2014/main" id="{7DA4A5A7-AC9F-4ED7-9EB6-38E198105D3A}"/>
              </a:ext>
            </a:extLst>
          </p:cNvPr>
          <p:cNvSpPr/>
          <p:nvPr/>
        </p:nvSpPr>
        <p:spPr>
          <a:xfrm>
            <a:off x="11032027" y="5217883"/>
            <a:ext cx="57494" cy="57682"/>
          </a:xfrm>
          <a:custGeom>
            <a:avLst/>
            <a:gdLst>
              <a:gd name="connsiteX0" fmla="*/ 24898 w 36831"/>
              <a:gd name="connsiteY0" fmla="*/ 9 h 36951"/>
              <a:gd name="connsiteX1" fmla="*/ 36819 w 36831"/>
              <a:gd name="connsiteY1" fmla="*/ 14456 h 36951"/>
              <a:gd name="connsiteX2" fmla="*/ 13052 w 36831"/>
              <a:gd name="connsiteY2" fmla="*/ 36924 h 36951"/>
              <a:gd name="connsiteX3" fmla="*/ 16 w 36831"/>
              <a:gd name="connsiteY3" fmla="*/ 22069 h 36951"/>
              <a:gd name="connsiteX4" fmla="*/ 24936 w 36831"/>
              <a:gd name="connsiteY4" fmla="*/ 9 h 3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1" h="36951">
                <a:moveTo>
                  <a:pt x="24898" y="9"/>
                </a:moveTo>
                <a:cubicBezTo>
                  <a:pt x="32103" y="938"/>
                  <a:pt x="37117" y="5617"/>
                  <a:pt x="36819" y="14456"/>
                </a:cubicBezTo>
                <a:cubicBezTo>
                  <a:pt x="36559" y="23035"/>
                  <a:pt x="21110" y="37667"/>
                  <a:pt x="13052" y="36924"/>
                </a:cubicBezTo>
                <a:cubicBezTo>
                  <a:pt x="4473" y="36144"/>
                  <a:pt x="-318" y="31020"/>
                  <a:pt x="16" y="22069"/>
                </a:cubicBezTo>
                <a:cubicBezTo>
                  <a:pt x="388" y="12451"/>
                  <a:pt x="14166" y="-399"/>
                  <a:pt x="24936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5" name="Forma libre: forma 194">
            <a:extLst>
              <a:ext uri="{FF2B5EF4-FFF2-40B4-BE49-F238E27FC236}">
                <a16:creationId xmlns:a16="http://schemas.microsoft.com/office/drawing/2014/main" id="{12A1CFB9-BAAA-4E38-B799-4E70840B1841}"/>
              </a:ext>
            </a:extLst>
          </p:cNvPr>
          <p:cNvSpPr/>
          <p:nvPr/>
        </p:nvSpPr>
        <p:spPr>
          <a:xfrm>
            <a:off x="11510003" y="5626660"/>
            <a:ext cx="57772" cy="57763"/>
          </a:xfrm>
          <a:custGeom>
            <a:avLst/>
            <a:gdLst>
              <a:gd name="connsiteX0" fmla="*/ 37010 w 37009"/>
              <a:gd name="connsiteY0" fmla="*/ 12778 h 37003"/>
              <a:gd name="connsiteX1" fmla="*/ 13279 w 37009"/>
              <a:gd name="connsiteY1" fmla="*/ 36991 h 37003"/>
              <a:gd name="connsiteX2" fmla="*/ 21 w 37009"/>
              <a:gd name="connsiteY2" fmla="*/ 23993 h 37003"/>
              <a:gd name="connsiteX3" fmla="*/ 23306 w 37009"/>
              <a:gd name="connsiteY3" fmla="*/ 2 h 37003"/>
              <a:gd name="connsiteX4" fmla="*/ 37010 w 37009"/>
              <a:gd name="connsiteY4" fmla="*/ 12778 h 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9" h="37003">
                <a:moveTo>
                  <a:pt x="37010" y="12778"/>
                </a:moveTo>
                <a:cubicBezTo>
                  <a:pt x="37010" y="23956"/>
                  <a:pt x="23046" y="37474"/>
                  <a:pt x="13279" y="36991"/>
                </a:cubicBezTo>
                <a:cubicBezTo>
                  <a:pt x="5109" y="36583"/>
                  <a:pt x="653" y="31829"/>
                  <a:pt x="21" y="23993"/>
                </a:cubicBezTo>
                <a:cubicBezTo>
                  <a:pt x="-647" y="15414"/>
                  <a:pt x="14542" y="-220"/>
                  <a:pt x="23306" y="2"/>
                </a:cubicBezTo>
                <a:cubicBezTo>
                  <a:pt x="32071" y="225"/>
                  <a:pt x="36267" y="5610"/>
                  <a:pt x="37010" y="127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6" name="Forma libre: forma 195">
            <a:extLst>
              <a:ext uri="{FF2B5EF4-FFF2-40B4-BE49-F238E27FC236}">
                <a16:creationId xmlns:a16="http://schemas.microsoft.com/office/drawing/2014/main" id="{CDCF67C1-11F6-429A-8920-3467A8A917E3}"/>
              </a:ext>
            </a:extLst>
          </p:cNvPr>
          <p:cNvSpPr/>
          <p:nvPr/>
        </p:nvSpPr>
        <p:spPr>
          <a:xfrm>
            <a:off x="11288291" y="5183344"/>
            <a:ext cx="57914" cy="57867"/>
          </a:xfrm>
          <a:custGeom>
            <a:avLst/>
            <a:gdLst>
              <a:gd name="connsiteX0" fmla="*/ 37100 w 37100"/>
              <a:gd name="connsiteY0" fmla="*/ 13001 h 37070"/>
              <a:gd name="connsiteX1" fmla="*/ 13704 w 37100"/>
              <a:gd name="connsiteY1" fmla="*/ 37066 h 37070"/>
              <a:gd name="connsiteX2" fmla="*/ 0 w 37100"/>
              <a:gd name="connsiteY2" fmla="*/ 22879 h 37070"/>
              <a:gd name="connsiteX3" fmla="*/ 22988 w 37100"/>
              <a:gd name="connsiteY3" fmla="*/ 3 h 37070"/>
              <a:gd name="connsiteX4" fmla="*/ 37100 w 37100"/>
              <a:gd name="connsiteY4" fmla="*/ 12963 h 3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0" h="37070">
                <a:moveTo>
                  <a:pt x="37100" y="13001"/>
                </a:moveTo>
                <a:cubicBezTo>
                  <a:pt x="36803" y="22025"/>
                  <a:pt x="21614" y="37400"/>
                  <a:pt x="13704" y="37066"/>
                </a:cubicBezTo>
                <a:cubicBezTo>
                  <a:pt x="4976" y="36694"/>
                  <a:pt x="37" y="31718"/>
                  <a:pt x="0" y="22879"/>
                </a:cubicBezTo>
                <a:cubicBezTo>
                  <a:pt x="0" y="13892"/>
                  <a:pt x="14261" y="-220"/>
                  <a:pt x="22988" y="3"/>
                </a:cubicBezTo>
                <a:cubicBezTo>
                  <a:pt x="31938" y="226"/>
                  <a:pt x="36060" y="5685"/>
                  <a:pt x="37100" y="129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61B45C6-DC3C-4472-A63D-BC14E144C014}"/>
              </a:ext>
            </a:extLst>
          </p:cNvPr>
          <p:cNvSpPr/>
          <p:nvPr/>
        </p:nvSpPr>
        <p:spPr>
          <a:xfrm>
            <a:off x="10901256" y="1657786"/>
            <a:ext cx="670149" cy="903341"/>
          </a:xfrm>
          <a:custGeom>
            <a:avLst/>
            <a:gdLst>
              <a:gd name="connsiteX0" fmla="*/ 0 w 518473"/>
              <a:gd name="connsiteY0" fmla="*/ 349536 h 698886"/>
              <a:gd name="connsiteX1" fmla="*/ 0 w 518473"/>
              <a:gd name="connsiteY1" fmla="*/ 42559 h 698886"/>
              <a:gd name="connsiteX2" fmla="*/ 43005 w 518473"/>
              <a:gd name="connsiteY2" fmla="*/ 0 h 698886"/>
              <a:gd name="connsiteX3" fmla="*/ 475023 w 518473"/>
              <a:gd name="connsiteY3" fmla="*/ 0 h 698886"/>
              <a:gd name="connsiteX4" fmla="*/ 518474 w 518473"/>
              <a:gd name="connsiteY4" fmla="*/ 43711 h 698886"/>
              <a:gd name="connsiteX5" fmla="*/ 518474 w 518473"/>
              <a:gd name="connsiteY5" fmla="*/ 654916 h 698886"/>
              <a:gd name="connsiteX6" fmla="*/ 475172 w 518473"/>
              <a:gd name="connsiteY6" fmla="*/ 698887 h 698886"/>
              <a:gd name="connsiteX7" fmla="*/ 41779 w 518473"/>
              <a:gd name="connsiteY7" fmla="*/ 698887 h 698886"/>
              <a:gd name="connsiteX8" fmla="*/ 0 w 518473"/>
              <a:gd name="connsiteY8" fmla="*/ 656550 h 698886"/>
              <a:gd name="connsiteX9" fmla="*/ 0 w 518473"/>
              <a:gd name="connsiteY9" fmla="*/ 349573 h 698886"/>
              <a:gd name="connsiteX10" fmla="*/ 260555 w 518473"/>
              <a:gd name="connsiteY10" fmla="*/ 192854 h 698886"/>
              <a:gd name="connsiteX11" fmla="*/ 46719 w 518473"/>
              <a:gd name="connsiteY11" fmla="*/ 192594 h 698886"/>
              <a:gd name="connsiteX12" fmla="*/ 28373 w 518473"/>
              <a:gd name="connsiteY12" fmla="*/ 210643 h 698886"/>
              <a:gd name="connsiteX13" fmla="*/ 28373 w 518473"/>
              <a:gd name="connsiteY13" fmla="*/ 488356 h 698886"/>
              <a:gd name="connsiteX14" fmla="*/ 46830 w 518473"/>
              <a:gd name="connsiteY14" fmla="*/ 506293 h 698886"/>
              <a:gd name="connsiteX15" fmla="*/ 471718 w 518473"/>
              <a:gd name="connsiteY15" fmla="*/ 506293 h 698886"/>
              <a:gd name="connsiteX16" fmla="*/ 489878 w 518473"/>
              <a:gd name="connsiteY16" fmla="*/ 488244 h 698886"/>
              <a:gd name="connsiteX17" fmla="*/ 489878 w 518473"/>
              <a:gd name="connsiteY17" fmla="*/ 210531 h 698886"/>
              <a:gd name="connsiteX18" fmla="*/ 471644 w 518473"/>
              <a:gd name="connsiteY18" fmla="*/ 192520 h 698886"/>
              <a:gd name="connsiteX19" fmla="*/ 260592 w 518473"/>
              <a:gd name="connsiteY19" fmla="*/ 192817 h 698886"/>
              <a:gd name="connsiteX20" fmla="*/ 257844 w 518473"/>
              <a:gd name="connsiteY20" fmla="*/ 670031 h 698886"/>
              <a:gd name="connsiteX21" fmla="*/ 473092 w 518473"/>
              <a:gd name="connsiteY21" fmla="*/ 670254 h 698886"/>
              <a:gd name="connsiteX22" fmla="*/ 489767 w 518473"/>
              <a:gd name="connsiteY22" fmla="*/ 653431 h 698886"/>
              <a:gd name="connsiteX23" fmla="*/ 489618 w 518473"/>
              <a:gd name="connsiteY23" fmla="*/ 613174 h 698886"/>
              <a:gd name="connsiteX24" fmla="*/ 478254 w 518473"/>
              <a:gd name="connsiteY24" fmla="*/ 598282 h 698886"/>
              <a:gd name="connsiteX25" fmla="*/ 466110 w 518473"/>
              <a:gd name="connsiteY25" fmla="*/ 585544 h 698886"/>
              <a:gd name="connsiteX26" fmla="*/ 477957 w 518473"/>
              <a:gd name="connsiteY26" fmla="*/ 570726 h 698886"/>
              <a:gd name="connsiteX27" fmla="*/ 489024 w 518473"/>
              <a:gd name="connsiteY27" fmla="*/ 543393 h 698886"/>
              <a:gd name="connsiteX28" fmla="*/ 473649 w 518473"/>
              <a:gd name="connsiteY28" fmla="*/ 535037 h 698886"/>
              <a:gd name="connsiteX29" fmla="*/ 44565 w 518473"/>
              <a:gd name="connsiteY29" fmla="*/ 535037 h 698886"/>
              <a:gd name="connsiteX30" fmla="*/ 29227 w 518473"/>
              <a:gd name="connsiteY30" fmla="*/ 543653 h 698886"/>
              <a:gd name="connsiteX31" fmla="*/ 39254 w 518473"/>
              <a:gd name="connsiteY31" fmla="*/ 570652 h 698886"/>
              <a:gd name="connsiteX32" fmla="*/ 51658 w 518473"/>
              <a:gd name="connsiteY32" fmla="*/ 584913 h 698886"/>
              <a:gd name="connsiteX33" fmla="*/ 38697 w 518473"/>
              <a:gd name="connsiteY33" fmla="*/ 598504 h 698886"/>
              <a:gd name="connsiteX34" fmla="*/ 28670 w 518473"/>
              <a:gd name="connsiteY34" fmla="*/ 611874 h 698886"/>
              <a:gd name="connsiteX35" fmla="*/ 28447 w 518473"/>
              <a:gd name="connsiteY35" fmla="*/ 652131 h 698886"/>
              <a:gd name="connsiteX36" fmla="*/ 46756 w 518473"/>
              <a:gd name="connsiteY36" fmla="*/ 670291 h 698886"/>
              <a:gd name="connsiteX37" fmla="*/ 257844 w 518473"/>
              <a:gd name="connsiteY37" fmla="*/ 670031 h 698886"/>
              <a:gd name="connsiteX38" fmla="*/ 259181 w 518473"/>
              <a:gd name="connsiteY38" fmla="*/ 163961 h 698886"/>
              <a:gd name="connsiteX39" fmla="*/ 474318 w 518473"/>
              <a:gd name="connsiteY39" fmla="*/ 163924 h 698886"/>
              <a:gd name="connsiteX40" fmla="*/ 489135 w 518473"/>
              <a:gd name="connsiteY40" fmla="*/ 154900 h 698886"/>
              <a:gd name="connsiteX41" fmla="*/ 478663 w 518473"/>
              <a:gd name="connsiteY41" fmla="*/ 128458 h 698886"/>
              <a:gd name="connsiteX42" fmla="*/ 466296 w 518473"/>
              <a:gd name="connsiteY42" fmla="*/ 114197 h 698886"/>
              <a:gd name="connsiteX43" fmla="*/ 479220 w 518473"/>
              <a:gd name="connsiteY43" fmla="*/ 100530 h 698886"/>
              <a:gd name="connsiteX44" fmla="*/ 489618 w 518473"/>
              <a:gd name="connsiteY44" fmla="*/ 87644 h 698886"/>
              <a:gd name="connsiteX45" fmla="*/ 489581 w 518473"/>
              <a:gd name="connsiteY45" fmla="*/ 52958 h 698886"/>
              <a:gd name="connsiteX46" fmla="*/ 466259 w 518473"/>
              <a:gd name="connsiteY46" fmla="*/ 28967 h 698886"/>
              <a:gd name="connsiteX47" fmla="*/ 240018 w 518473"/>
              <a:gd name="connsiteY47" fmla="*/ 28967 h 698886"/>
              <a:gd name="connsiteX48" fmla="*/ 44305 w 518473"/>
              <a:gd name="connsiteY48" fmla="*/ 28819 h 698886"/>
              <a:gd name="connsiteX49" fmla="*/ 28521 w 518473"/>
              <a:gd name="connsiteY49" fmla="*/ 43747 h 698886"/>
              <a:gd name="connsiteX50" fmla="*/ 28596 w 518473"/>
              <a:gd name="connsiteY50" fmla="*/ 86753 h 698886"/>
              <a:gd name="connsiteX51" fmla="*/ 39700 w 518473"/>
              <a:gd name="connsiteY51" fmla="*/ 100642 h 698886"/>
              <a:gd name="connsiteX52" fmla="*/ 51658 w 518473"/>
              <a:gd name="connsiteY52" fmla="*/ 113640 h 698886"/>
              <a:gd name="connsiteX53" fmla="*/ 41037 w 518473"/>
              <a:gd name="connsiteY53" fmla="*/ 127752 h 698886"/>
              <a:gd name="connsiteX54" fmla="*/ 29116 w 518473"/>
              <a:gd name="connsiteY54" fmla="*/ 154825 h 698886"/>
              <a:gd name="connsiteX55" fmla="*/ 46793 w 518473"/>
              <a:gd name="connsiteY55" fmla="*/ 163887 h 698886"/>
              <a:gd name="connsiteX56" fmla="*/ 259144 w 518473"/>
              <a:gd name="connsiteY56" fmla="*/ 164035 h 69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8472" h="698886">
                <a:moveTo>
                  <a:pt x="0" y="349536"/>
                </a:moveTo>
                <a:cubicBezTo>
                  <a:pt x="0" y="247223"/>
                  <a:pt x="0" y="144873"/>
                  <a:pt x="0" y="42559"/>
                </a:cubicBezTo>
                <a:cubicBezTo>
                  <a:pt x="0" y="11809"/>
                  <a:pt x="11958" y="37"/>
                  <a:pt x="43005" y="0"/>
                </a:cubicBezTo>
                <a:cubicBezTo>
                  <a:pt x="187023" y="0"/>
                  <a:pt x="331005" y="0"/>
                  <a:pt x="475023" y="0"/>
                </a:cubicBezTo>
                <a:cubicBezTo>
                  <a:pt x="506739" y="0"/>
                  <a:pt x="518474" y="11809"/>
                  <a:pt x="518474" y="43711"/>
                </a:cubicBezTo>
                <a:cubicBezTo>
                  <a:pt x="518474" y="247446"/>
                  <a:pt x="518474" y="451181"/>
                  <a:pt x="518474" y="654916"/>
                </a:cubicBezTo>
                <a:cubicBezTo>
                  <a:pt x="518474" y="686780"/>
                  <a:pt x="506553" y="698850"/>
                  <a:pt x="475172" y="698887"/>
                </a:cubicBezTo>
                <a:cubicBezTo>
                  <a:pt x="330708" y="698887"/>
                  <a:pt x="186244" y="698887"/>
                  <a:pt x="41779" y="698887"/>
                </a:cubicBezTo>
                <a:cubicBezTo>
                  <a:pt x="11958" y="698887"/>
                  <a:pt x="37" y="686706"/>
                  <a:pt x="0" y="656550"/>
                </a:cubicBezTo>
                <a:cubicBezTo>
                  <a:pt x="0" y="554237"/>
                  <a:pt x="0" y="451886"/>
                  <a:pt x="0" y="349573"/>
                </a:cubicBezTo>
                <a:close/>
                <a:moveTo>
                  <a:pt x="260555" y="192854"/>
                </a:moveTo>
                <a:cubicBezTo>
                  <a:pt x="189289" y="192854"/>
                  <a:pt x="117985" y="193151"/>
                  <a:pt x="46719" y="192594"/>
                </a:cubicBezTo>
                <a:cubicBezTo>
                  <a:pt x="32866" y="192482"/>
                  <a:pt x="28299" y="196493"/>
                  <a:pt x="28373" y="210643"/>
                </a:cubicBezTo>
                <a:cubicBezTo>
                  <a:pt x="28930" y="303226"/>
                  <a:pt x="28930" y="395772"/>
                  <a:pt x="28373" y="488356"/>
                </a:cubicBezTo>
                <a:cubicBezTo>
                  <a:pt x="28299" y="502653"/>
                  <a:pt x="33089" y="506367"/>
                  <a:pt x="46830" y="506293"/>
                </a:cubicBezTo>
                <a:cubicBezTo>
                  <a:pt x="188472" y="505884"/>
                  <a:pt x="330113" y="505847"/>
                  <a:pt x="471718" y="506293"/>
                </a:cubicBezTo>
                <a:cubicBezTo>
                  <a:pt x="485682" y="506330"/>
                  <a:pt x="489952" y="502319"/>
                  <a:pt x="489878" y="488244"/>
                </a:cubicBezTo>
                <a:cubicBezTo>
                  <a:pt x="489321" y="395661"/>
                  <a:pt x="489321" y="303115"/>
                  <a:pt x="489878" y="210531"/>
                </a:cubicBezTo>
                <a:cubicBezTo>
                  <a:pt x="489952" y="196345"/>
                  <a:pt x="485496" y="192408"/>
                  <a:pt x="471644" y="192520"/>
                </a:cubicBezTo>
                <a:cubicBezTo>
                  <a:pt x="401306" y="193151"/>
                  <a:pt x="330931" y="192817"/>
                  <a:pt x="260592" y="192817"/>
                </a:cubicBezTo>
                <a:close/>
                <a:moveTo>
                  <a:pt x="257844" y="670031"/>
                </a:moveTo>
                <a:cubicBezTo>
                  <a:pt x="329594" y="670031"/>
                  <a:pt x="401343" y="669771"/>
                  <a:pt x="473092" y="670254"/>
                </a:cubicBezTo>
                <a:cubicBezTo>
                  <a:pt x="485830" y="670328"/>
                  <a:pt x="490584" y="666169"/>
                  <a:pt x="489767" y="653431"/>
                </a:cubicBezTo>
                <a:cubicBezTo>
                  <a:pt x="488913" y="640061"/>
                  <a:pt x="489358" y="626581"/>
                  <a:pt x="489618" y="613174"/>
                </a:cubicBezTo>
                <a:cubicBezTo>
                  <a:pt x="489804" y="604930"/>
                  <a:pt x="488875" y="598765"/>
                  <a:pt x="478254" y="598282"/>
                </a:cubicBezTo>
                <a:cubicBezTo>
                  <a:pt x="471198" y="597948"/>
                  <a:pt x="466222" y="593343"/>
                  <a:pt x="466110" y="585544"/>
                </a:cubicBezTo>
                <a:cubicBezTo>
                  <a:pt x="465999" y="577522"/>
                  <a:pt x="470084" y="571914"/>
                  <a:pt x="477957" y="570726"/>
                </a:cubicBezTo>
                <a:cubicBezTo>
                  <a:pt x="497343" y="567829"/>
                  <a:pt x="488318" y="553160"/>
                  <a:pt x="489024" y="543393"/>
                </a:cubicBezTo>
                <a:cubicBezTo>
                  <a:pt x="489804" y="532549"/>
                  <a:pt x="480037" y="535037"/>
                  <a:pt x="473649" y="535037"/>
                </a:cubicBezTo>
                <a:cubicBezTo>
                  <a:pt x="330633" y="534925"/>
                  <a:pt x="187580" y="534925"/>
                  <a:pt x="44565" y="535037"/>
                </a:cubicBezTo>
                <a:cubicBezTo>
                  <a:pt x="38029" y="535037"/>
                  <a:pt x="28596" y="532958"/>
                  <a:pt x="29227" y="543653"/>
                </a:cubicBezTo>
                <a:cubicBezTo>
                  <a:pt x="29784" y="553234"/>
                  <a:pt x="21651" y="566938"/>
                  <a:pt x="39254" y="570652"/>
                </a:cubicBezTo>
                <a:cubicBezTo>
                  <a:pt x="46644" y="572211"/>
                  <a:pt x="51955" y="576296"/>
                  <a:pt x="51658" y="584913"/>
                </a:cubicBezTo>
                <a:cubicBezTo>
                  <a:pt x="51361" y="593306"/>
                  <a:pt x="46422" y="597911"/>
                  <a:pt x="38697" y="598504"/>
                </a:cubicBezTo>
                <a:cubicBezTo>
                  <a:pt x="29636" y="599247"/>
                  <a:pt x="28596" y="604781"/>
                  <a:pt x="28670" y="611874"/>
                </a:cubicBezTo>
                <a:cubicBezTo>
                  <a:pt x="28781" y="625281"/>
                  <a:pt x="29450" y="638762"/>
                  <a:pt x="28447" y="652131"/>
                </a:cubicBezTo>
                <a:cubicBezTo>
                  <a:pt x="27407" y="666280"/>
                  <a:pt x="32866" y="670403"/>
                  <a:pt x="46756" y="670291"/>
                </a:cubicBezTo>
                <a:cubicBezTo>
                  <a:pt x="117094" y="669697"/>
                  <a:pt x="187469" y="670031"/>
                  <a:pt x="257844" y="670031"/>
                </a:cubicBezTo>
                <a:close/>
                <a:moveTo>
                  <a:pt x="259181" y="163961"/>
                </a:moveTo>
                <a:cubicBezTo>
                  <a:pt x="330893" y="163961"/>
                  <a:pt x="402605" y="163961"/>
                  <a:pt x="474318" y="163924"/>
                </a:cubicBezTo>
                <a:cubicBezTo>
                  <a:pt x="480965" y="163924"/>
                  <a:pt x="490287" y="165632"/>
                  <a:pt x="489135" y="154900"/>
                </a:cubicBezTo>
                <a:cubicBezTo>
                  <a:pt x="488133" y="145541"/>
                  <a:pt x="497194" y="131392"/>
                  <a:pt x="478663" y="128458"/>
                </a:cubicBezTo>
                <a:cubicBezTo>
                  <a:pt x="471012" y="127232"/>
                  <a:pt x="466036" y="122516"/>
                  <a:pt x="466296" y="114197"/>
                </a:cubicBezTo>
                <a:cubicBezTo>
                  <a:pt x="466519" y="106027"/>
                  <a:pt x="471421" y="101050"/>
                  <a:pt x="479220" y="100530"/>
                </a:cubicBezTo>
                <a:cubicBezTo>
                  <a:pt x="488058" y="99936"/>
                  <a:pt x="489804" y="95109"/>
                  <a:pt x="489618" y="87644"/>
                </a:cubicBezTo>
                <a:cubicBezTo>
                  <a:pt x="489358" y="76094"/>
                  <a:pt x="489581" y="64507"/>
                  <a:pt x="489581" y="52958"/>
                </a:cubicBezTo>
                <a:cubicBezTo>
                  <a:pt x="489581" y="36989"/>
                  <a:pt x="481808" y="29004"/>
                  <a:pt x="466259" y="28967"/>
                </a:cubicBezTo>
                <a:cubicBezTo>
                  <a:pt x="390833" y="28967"/>
                  <a:pt x="315444" y="28967"/>
                  <a:pt x="240018" y="28967"/>
                </a:cubicBezTo>
                <a:cubicBezTo>
                  <a:pt x="174768" y="28967"/>
                  <a:pt x="109555" y="29153"/>
                  <a:pt x="44305" y="28819"/>
                </a:cubicBezTo>
                <a:cubicBezTo>
                  <a:pt x="33275" y="28744"/>
                  <a:pt x="28001" y="31938"/>
                  <a:pt x="28521" y="43747"/>
                </a:cubicBezTo>
                <a:cubicBezTo>
                  <a:pt x="29153" y="58046"/>
                  <a:pt x="28856" y="72418"/>
                  <a:pt x="28596" y="86753"/>
                </a:cubicBezTo>
                <a:cubicBezTo>
                  <a:pt x="28447" y="94737"/>
                  <a:pt x="30230" y="99936"/>
                  <a:pt x="39700" y="100642"/>
                </a:cubicBezTo>
                <a:cubicBezTo>
                  <a:pt x="46830" y="101162"/>
                  <a:pt x="51287" y="105990"/>
                  <a:pt x="51658" y="113640"/>
                </a:cubicBezTo>
                <a:cubicBezTo>
                  <a:pt x="52029" y="121253"/>
                  <a:pt x="48167" y="126712"/>
                  <a:pt x="41037" y="127752"/>
                </a:cubicBezTo>
                <a:cubicBezTo>
                  <a:pt x="22208" y="130501"/>
                  <a:pt x="29264" y="144761"/>
                  <a:pt x="29116" y="154825"/>
                </a:cubicBezTo>
                <a:cubicBezTo>
                  <a:pt x="28893" y="167489"/>
                  <a:pt x="39774" y="163850"/>
                  <a:pt x="46793" y="163887"/>
                </a:cubicBezTo>
                <a:cubicBezTo>
                  <a:pt x="117577" y="164110"/>
                  <a:pt x="188360" y="164035"/>
                  <a:pt x="259144" y="164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4F53AFAD-335C-4611-92D3-7F4CA596FBD2}"/>
              </a:ext>
            </a:extLst>
          </p:cNvPr>
          <p:cNvSpPr/>
          <p:nvPr/>
        </p:nvSpPr>
        <p:spPr>
          <a:xfrm>
            <a:off x="9507000" y="1614877"/>
            <a:ext cx="703636" cy="670232"/>
          </a:xfrm>
          <a:custGeom>
            <a:avLst/>
            <a:gdLst>
              <a:gd name="connsiteX0" fmla="*/ 400675 w 544381"/>
              <a:gd name="connsiteY0" fmla="*/ 509781 h 518537"/>
              <a:gd name="connsiteX1" fmla="*/ 364317 w 544381"/>
              <a:gd name="connsiteY1" fmla="*/ 503876 h 518537"/>
              <a:gd name="connsiteX2" fmla="*/ 322055 w 544381"/>
              <a:gd name="connsiteY2" fmla="*/ 501239 h 518537"/>
              <a:gd name="connsiteX3" fmla="*/ 232777 w 544381"/>
              <a:gd name="connsiteY3" fmla="*/ 505138 h 518537"/>
              <a:gd name="connsiteX4" fmla="*/ 209863 w 544381"/>
              <a:gd name="connsiteY4" fmla="*/ 509038 h 518537"/>
              <a:gd name="connsiteX5" fmla="*/ 43562 w 544381"/>
              <a:gd name="connsiteY5" fmla="*/ 477063 h 518537"/>
              <a:gd name="connsiteX6" fmla="*/ 49801 w 544381"/>
              <a:gd name="connsiteY6" fmla="*/ 284654 h 518537"/>
              <a:gd name="connsiteX7" fmla="*/ 63505 w 544381"/>
              <a:gd name="connsiteY7" fmla="*/ 264860 h 518537"/>
              <a:gd name="connsiteX8" fmla="*/ 134326 w 544381"/>
              <a:gd name="connsiteY8" fmla="*/ 171497 h 518537"/>
              <a:gd name="connsiteX9" fmla="*/ 248152 w 544381"/>
              <a:gd name="connsiteY9" fmla="*/ 94883 h 518537"/>
              <a:gd name="connsiteX10" fmla="*/ 284880 w 544381"/>
              <a:gd name="connsiteY10" fmla="*/ 55220 h 518537"/>
              <a:gd name="connsiteX11" fmla="*/ 293793 w 544381"/>
              <a:gd name="connsiteY11" fmla="*/ 18826 h 518537"/>
              <a:gd name="connsiteX12" fmla="*/ 301407 w 544381"/>
              <a:gd name="connsiteY12" fmla="*/ 1371 h 518537"/>
              <a:gd name="connsiteX13" fmla="*/ 318713 w 544381"/>
              <a:gd name="connsiteY13" fmla="*/ 6384 h 518537"/>
              <a:gd name="connsiteX14" fmla="*/ 374493 w 544381"/>
              <a:gd name="connsiteY14" fmla="*/ 110258 h 518537"/>
              <a:gd name="connsiteX15" fmla="*/ 383554 w 544381"/>
              <a:gd name="connsiteY15" fmla="*/ 123181 h 518537"/>
              <a:gd name="connsiteX16" fmla="*/ 426374 w 544381"/>
              <a:gd name="connsiteY16" fmla="*/ 175211 h 518537"/>
              <a:gd name="connsiteX17" fmla="*/ 437626 w 544381"/>
              <a:gd name="connsiteY17" fmla="*/ 188803 h 518537"/>
              <a:gd name="connsiteX18" fmla="*/ 470381 w 544381"/>
              <a:gd name="connsiteY18" fmla="*/ 227908 h 518537"/>
              <a:gd name="connsiteX19" fmla="*/ 504585 w 544381"/>
              <a:gd name="connsiteY19" fmla="*/ 274107 h 518537"/>
              <a:gd name="connsiteX20" fmla="*/ 535632 w 544381"/>
              <a:gd name="connsiteY20" fmla="*/ 416975 h 518537"/>
              <a:gd name="connsiteX21" fmla="*/ 422994 w 544381"/>
              <a:gd name="connsiteY21" fmla="*/ 507181 h 518537"/>
              <a:gd name="connsiteX22" fmla="*/ 400712 w 544381"/>
              <a:gd name="connsiteY22" fmla="*/ 509632 h 518537"/>
              <a:gd name="connsiteX23" fmla="*/ 154603 w 544381"/>
              <a:gd name="connsiteY23" fmla="*/ 489467 h 518537"/>
              <a:gd name="connsiteX24" fmla="*/ 173654 w 544381"/>
              <a:gd name="connsiteY24" fmla="*/ 488613 h 518537"/>
              <a:gd name="connsiteX25" fmla="*/ 180785 w 544381"/>
              <a:gd name="connsiteY25" fmla="*/ 485419 h 518537"/>
              <a:gd name="connsiteX26" fmla="*/ 176737 w 544381"/>
              <a:gd name="connsiteY26" fmla="*/ 478771 h 518537"/>
              <a:gd name="connsiteX27" fmla="*/ 150815 w 544381"/>
              <a:gd name="connsiteY27" fmla="*/ 397997 h 518537"/>
              <a:gd name="connsiteX28" fmla="*/ 262747 w 544381"/>
              <a:gd name="connsiteY28" fmla="*/ 299621 h 518537"/>
              <a:gd name="connsiteX29" fmla="*/ 307980 w 544381"/>
              <a:gd name="connsiteY29" fmla="*/ 293642 h 518537"/>
              <a:gd name="connsiteX30" fmla="*/ 399115 w 544381"/>
              <a:gd name="connsiteY30" fmla="*/ 200501 h 518537"/>
              <a:gd name="connsiteX31" fmla="*/ 378615 w 544381"/>
              <a:gd name="connsiteY31" fmla="*/ 153597 h 518537"/>
              <a:gd name="connsiteX32" fmla="*/ 367177 w 544381"/>
              <a:gd name="connsiteY32" fmla="*/ 155082 h 518537"/>
              <a:gd name="connsiteX33" fmla="*/ 308648 w 544381"/>
              <a:gd name="connsiteY33" fmla="*/ 195636 h 518537"/>
              <a:gd name="connsiteX34" fmla="*/ 161956 w 544381"/>
              <a:gd name="connsiteY34" fmla="*/ 250748 h 518537"/>
              <a:gd name="connsiteX35" fmla="*/ 61834 w 544381"/>
              <a:gd name="connsiteY35" fmla="*/ 312099 h 518537"/>
              <a:gd name="connsiteX36" fmla="*/ 34612 w 544381"/>
              <a:gd name="connsiteY36" fmla="*/ 413744 h 518537"/>
              <a:gd name="connsiteX37" fmla="*/ 154603 w 544381"/>
              <a:gd name="connsiteY37" fmla="*/ 489467 h 518537"/>
              <a:gd name="connsiteX38" fmla="*/ 427859 w 544381"/>
              <a:gd name="connsiteY38" fmla="*/ 217844 h 518537"/>
              <a:gd name="connsiteX39" fmla="*/ 425259 w 544381"/>
              <a:gd name="connsiteY39" fmla="*/ 219293 h 518537"/>
              <a:gd name="connsiteX40" fmla="*/ 421360 w 544381"/>
              <a:gd name="connsiteY40" fmla="*/ 229617 h 518537"/>
              <a:gd name="connsiteX41" fmla="*/ 368699 w 544381"/>
              <a:gd name="connsiteY41" fmla="*/ 297578 h 518537"/>
              <a:gd name="connsiteX42" fmla="*/ 263489 w 544381"/>
              <a:gd name="connsiteY42" fmla="*/ 327957 h 518537"/>
              <a:gd name="connsiteX43" fmla="*/ 186355 w 544381"/>
              <a:gd name="connsiteY43" fmla="*/ 379651 h 518537"/>
              <a:gd name="connsiteX44" fmla="*/ 227392 w 544381"/>
              <a:gd name="connsiteY44" fmla="*/ 474314 h 518537"/>
              <a:gd name="connsiteX45" fmla="*/ 346454 w 544381"/>
              <a:gd name="connsiteY45" fmla="*/ 463210 h 518537"/>
              <a:gd name="connsiteX46" fmla="*/ 463214 w 544381"/>
              <a:gd name="connsiteY46" fmla="*/ 326991 h 518537"/>
              <a:gd name="connsiteX47" fmla="*/ 427822 w 544381"/>
              <a:gd name="connsiteY47" fmla="*/ 217882 h 518537"/>
              <a:gd name="connsiteX48" fmla="*/ 97040 w 544381"/>
              <a:gd name="connsiteY48" fmla="*/ 248631 h 518537"/>
              <a:gd name="connsiteX49" fmla="*/ 102908 w 544381"/>
              <a:gd name="connsiteY49" fmla="*/ 247925 h 518537"/>
              <a:gd name="connsiteX50" fmla="*/ 265903 w 544381"/>
              <a:gd name="connsiteY50" fmla="*/ 181858 h 518537"/>
              <a:gd name="connsiteX51" fmla="*/ 328814 w 544381"/>
              <a:gd name="connsiteY51" fmla="*/ 153040 h 518537"/>
              <a:gd name="connsiteX52" fmla="*/ 346046 w 544381"/>
              <a:gd name="connsiteY52" fmla="*/ 110258 h 518537"/>
              <a:gd name="connsiteX53" fmla="*/ 324172 w 544381"/>
              <a:gd name="connsiteY53" fmla="*/ 61125 h 518537"/>
              <a:gd name="connsiteX54" fmla="*/ 313848 w 544381"/>
              <a:gd name="connsiteY54" fmla="*/ 62090 h 518537"/>
              <a:gd name="connsiteX55" fmla="*/ 278047 w 544381"/>
              <a:gd name="connsiteY55" fmla="*/ 106024 h 518537"/>
              <a:gd name="connsiteX56" fmla="*/ 143870 w 544381"/>
              <a:gd name="connsiteY56" fmla="*/ 198979 h 518537"/>
              <a:gd name="connsiteX57" fmla="*/ 97040 w 544381"/>
              <a:gd name="connsiteY57" fmla="*/ 248594 h 518537"/>
              <a:gd name="connsiteX58" fmla="*/ 383331 w 544381"/>
              <a:gd name="connsiteY58" fmla="*/ 477917 h 518537"/>
              <a:gd name="connsiteX59" fmla="*/ 501317 w 544381"/>
              <a:gd name="connsiteY59" fmla="*/ 424848 h 518537"/>
              <a:gd name="connsiteX60" fmla="*/ 494409 w 544381"/>
              <a:gd name="connsiteY60" fmla="*/ 309908 h 518537"/>
              <a:gd name="connsiteX61" fmla="*/ 383369 w 544381"/>
              <a:gd name="connsiteY61" fmla="*/ 477954 h 5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44381" h="518537">
                <a:moveTo>
                  <a:pt x="400675" y="509781"/>
                </a:moveTo>
                <a:cubicBezTo>
                  <a:pt x="387417" y="510115"/>
                  <a:pt x="374716" y="509632"/>
                  <a:pt x="364317" y="503876"/>
                </a:cubicBezTo>
                <a:cubicBezTo>
                  <a:pt x="350019" y="495929"/>
                  <a:pt x="337058" y="496857"/>
                  <a:pt x="322055" y="501239"/>
                </a:cubicBezTo>
                <a:cubicBezTo>
                  <a:pt x="292828" y="509781"/>
                  <a:pt x="262784" y="510487"/>
                  <a:pt x="232777" y="505138"/>
                </a:cubicBezTo>
                <a:cubicBezTo>
                  <a:pt x="224421" y="503653"/>
                  <a:pt x="217365" y="506847"/>
                  <a:pt x="209863" y="509038"/>
                </a:cubicBezTo>
                <a:cubicBezTo>
                  <a:pt x="148884" y="527124"/>
                  <a:pt x="91915" y="520922"/>
                  <a:pt x="43562" y="477063"/>
                </a:cubicBezTo>
                <a:cubicBezTo>
                  <a:pt x="-17157" y="421951"/>
                  <a:pt x="-13778" y="336127"/>
                  <a:pt x="49801" y="284654"/>
                </a:cubicBezTo>
                <a:cubicBezTo>
                  <a:pt x="56486" y="279232"/>
                  <a:pt x="62242" y="273996"/>
                  <a:pt x="63505" y="264860"/>
                </a:cubicBezTo>
                <a:cubicBezTo>
                  <a:pt x="69670" y="220592"/>
                  <a:pt x="96037" y="191477"/>
                  <a:pt x="134326" y="171497"/>
                </a:cubicBezTo>
                <a:cubicBezTo>
                  <a:pt x="175103" y="150180"/>
                  <a:pt x="213094" y="124741"/>
                  <a:pt x="248152" y="94883"/>
                </a:cubicBezTo>
                <a:cubicBezTo>
                  <a:pt x="262004" y="83110"/>
                  <a:pt x="274296" y="69963"/>
                  <a:pt x="284880" y="55220"/>
                </a:cubicBezTo>
                <a:cubicBezTo>
                  <a:pt x="292679" y="44376"/>
                  <a:pt x="297693" y="32715"/>
                  <a:pt x="293793" y="18826"/>
                </a:cubicBezTo>
                <a:cubicBezTo>
                  <a:pt x="291639" y="11101"/>
                  <a:pt x="294313" y="4788"/>
                  <a:pt x="301407" y="1371"/>
                </a:cubicBezTo>
                <a:cubicBezTo>
                  <a:pt x="308203" y="-1897"/>
                  <a:pt x="314256" y="1037"/>
                  <a:pt x="318713" y="6384"/>
                </a:cubicBezTo>
                <a:cubicBezTo>
                  <a:pt x="344337" y="37208"/>
                  <a:pt x="367585" y="69444"/>
                  <a:pt x="374493" y="110258"/>
                </a:cubicBezTo>
                <a:cubicBezTo>
                  <a:pt x="375533" y="116497"/>
                  <a:pt x="378318" y="120359"/>
                  <a:pt x="383554" y="123181"/>
                </a:cubicBezTo>
                <a:cubicBezTo>
                  <a:pt x="404834" y="134731"/>
                  <a:pt x="420134" y="151294"/>
                  <a:pt x="426374" y="175211"/>
                </a:cubicBezTo>
                <a:cubicBezTo>
                  <a:pt x="428045" y="181598"/>
                  <a:pt x="432873" y="185163"/>
                  <a:pt x="437626" y="188803"/>
                </a:cubicBezTo>
                <a:cubicBezTo>
                  <a:pt x="451441" y="199424"/>
                  <a:pt x="463028" y="212460"/>
                  <a:pt x="470381" y="227908"/>
                </a:cubicBezTo>
                <a:cubicBezTo>
                  <a:pt x="478886" y="245809"/>
                  <a:pt x="491512" y="259698"/>
                  <a:pt x="504585" y="274107"/>
                </a:cubicBezTo>
                <a:cubicBezTo>
                  <a:pt x="541945" y="315404"/>
                  <a:pt x="554646" y="363720"/>
                  <a:pt x="535632" y="416975"/>
                </a:cubicBezTo>
                <a:cubicBezTo>
                  <a:pt x="516914" y="469375"/>
                  <a:pt x="475655" y="495966"/>
                  <a:pt x="422994" y="507181"/>
                </a:cubicBezTo>
                <a:cubicBezTo>
                  <a:pt x="415307" y="508815"/>
                  <a:pt x="407545" y="510338"/>
                  <a:pt x="400712" y="509632"/>
                </a:cubicBezTo>
                <a:close/>
                <a:moveTo>
                  <a:pt x="154603" y="489467"/>
                </a:moveTo>
                <a:cubicBezTo>
                  <a:pt x="158874" y="489281"/>
                  <a:pt x="166264" y="488984"/>
                  <a:pt x="173654" y="488613"/>
                </a:cubicBezTo>
                <a:cubicBezTo>
                  <a:pt x="176439" y="488464"/>
                  <a:pt x="179782" y="488352"/>
                  <a:pt x="180785" y="485419"/>
                </a:cubicBezTo>
                <a:cubicBezTo>
                  <a:pt x="181862" y="482299"/>
                  <a:pt x="178705" y="480591"/>
                  <a:pt x="176737" y="478771"/>
                </a:cubicBezTo>
                <a:cubicBezTo>
                  <a:pt x="152894" y="456711"/>
                  <a:pt x="145430" y="429081"/>
                  <a:pt x="150815" y="397997"/>
                </a:cubicBezTo>
                <a:cubicBezTo>
                  <a:pt x="161399" y="336832"/>
                  <a:pt x="214951" y="295796"/>
                  <a:pt x="262747" y="299621"/>
                </a:cubicBezTo>
                <a:cubicBezTo>
                  <a:pt x="278084" y="300846"/>
                  <a:pt x="293311" y="297615"/>
                  <a:pt x="307980" y="293642"/>
                </a:cubicBezTo>
                <a:cubicBezTo>
                  <a:pt x="356407" y="280532"/>
                  <a:pt x="390165" y="252493"/>
                  <a:pt x="399115" y="200501"/>
                </a:cubicBezTo>
                <a:cubicBezTo>
                  <a:pt x="402123" y="183158"/>
                  <a:pt x="393136" y="162844"/>
                  <a:pt x="378615" y="153597"/>
                </a:cubicBezTo>
                <a:cubicBezTo>
                  <a:pt x="374084" y="150700"/>
                  <a:pt x="370928" y="149735"/>
                  <a:pt x="367177" y="155082"/>
                </a:cubicBezTo>
                <a:cubicBezTo>
                  <a:pt x="352693" y="175694"/>
                  <a:pt x="330819" y="186129"/>
                  <a:pt x="308648" y="195636"/>
                </a:cubicBezTo>
                <a:cubicBezTo>
                  <a:pt x="260630" y="216284"/>
                  <a:pt x="210012" y="230137"/>
                  <a:pt x="161956" y="250748"/>
                </a:cubicBezTo>
                <a:cubicBezTo>
                  <a:pt x="125561" y="266345"/>
                  <a:pt x="91432" y="285694"/>
                  <a:pt x="61834" y="312099"/>
                </a:cubicBezTo>
                <a:cubicBezTo>
                  <a:pt x="30081" y="340435"/>
                  <a:pt x="21057" y="375641"/>
                  <a:pt x="34612" y="413744"/>
                </a:cubicBezTo>
                <a:cubicBezTo>
                  <a:pt x="50841" y="459348"/>
                  <a:pt x="96706" y="489058"/>
                  <a:pt x="154603" y="489467"/>
                </a:cubicBezTo>
                <a:close/>
                <a:moveTo>
                  <a:pt x="427859" y="217844"/>
                </a:moveTo>
                <a:cubicBezTo>
                  <a:pt x="426002" y="218847"/>
                  <a:pt x="425371" y="218995"/>
                  <a:pt x="425259" y="219293"/>
                </a:cubicBezTo>
                <a:cubicBezTo>
                  <a:pt x="423923" y="222709"/>
                  <a:pt x="422623" y="226163"/>
                  <a:pt x="421360" y="229617"/>
                </a:cubicBezTo>
                <a:cubicBezTo>
                  <a:pt x="410924" y="257767"/>
                  <a:pt x="393656" y="280495"/>
                  <a:pt x="368699" y="297578"/>
                </a:cubicBezTo>
                <a:cubicBezTo>
                  <a:pt x="336910" y="319340"/>
                  <a:pt x="300887" y="327474"/>
                  <a:pt x="263489" y="327957"/>
                </a:cubicBezTo>
                <a:cubicBezTo>
                  <a:pt x="225498" y="328439"/>
                  <a:pt x="202064" y="348308"/>
                  <a:pt x="186355" y="379651"/>
                </a:cubicBezTo>
                <a:cubicBezTo>
                  <a:pt x="164778" y="422620"/>
                  <a:pt x="181342" y="460760"/>
                  <a:pt x="227392" y="474314"/>
                </a:cubicBezTo>
                <a:cubicBezTo>
                  <a:pt x="268317" y="486347"/>
                  <a:pt x="308500" y="480405"/>
                  <a:pt x="346454" y="463210"/>
                </a:cubicBezTo>
                <a:cubicBezTo>
                  <a:pt x="406134" y="436100"/>
                  <a:pt x="451664" y="395138"/>
                  <a:pt x="463214" y="326991"/>
                </a:cubicBezTo>
                <a:cubicBezTo>
                  <a:pt x="470344" y="285100"/>
                  <a:pt x="454487" y="249411"/>
                  <a:pt x="427822" y="217882"/>
                </a:cubicBezTo>
                <a:close/>
                <a:moveTo>
                  <a:pt x="97040" y="248631"/>
                </a:moveTo>
                <a:cubicBezTo>
                  <a:pt x="100345" y="248260"/>
                  <a:pt x="101868" y="248520"/>
                  <a:pt x="102908" y="247925"/>
                </a:cubicBezTo>
                <a:cubicBezTo>
                  <a:pt x="154528" y="219181"/>
                  <a:pt x="210680" y="201727"/>
                  <a:pt x="265903" y="181858"/>
                </a:cubicBezTo>
                <a:cubicBezTo>
                  <a:pt x="287629" y="174022"/>
                  <a:pt x="309465" y="166149"/>
                  <a:pt x="328814" y="153040"/>
                </a:cubicBezTo>
                <a:cubicBezTo>
                  <a:pt x="345897" y="141490"/>
                  <a:pt x="349982" y="130349"/>
                  <a:pt x="346046" y="110258"/>
                </a:cubicBezTo>
                <a:cubicBezTo>
                  <a:pt x="342518" y="92135"/>
                  <a:pt x="333122" y="76760"/>
                  <a:pt x="324172" y="61125"/>
                </a:cubicBezTo>
                <a:cubicBezTo>
                  <a:pt x="319678" y="53289"/>
                  <a:pt x="317041" y="56668"/>
                  <a:pt x="313848" y="62090"/>
                </a:cubicBezTo>
                <a:cubicBezTo>
                  <a:pt x="304192" y="78579"/>
                  <a:pt x="292011" y="93100"/>
                  <a:pt x="278047" y="106024"/>
                </a:cubicBezTo>
                <a:cubicBezTo>
                  <a:pt x="237753" y="143384"/>
                  <a:pt x="191963" y="172908"/>
                  <a:pt x="143870" y="198979"/>
                </a:cubicBezTo>
                <a:cubicBezTo>
                  <a:pt x="123147" y="210231"/>
                  <a:pt x="106584" y="224938"/>
                  <a:pt x="97040" y="248594"/>
                </a:cubicBezTo>
                <a:close/>
                <a:moveTo>
                  <a:pt x="383331" y="477917"/>
                </a:moveTo>
                <a:cubicBezTo>
                  <a:pt x="423105" y="488575"/>
                  <a:pt x="478551" y="462839"/>
                  <a:pt x="501317" y="424848"/>
                </a:cubicBezTo>
                <a:cubicBezTo>
                  <a:pt x="521854" y="390570"/>
                  <a:pt x="518994" y="336647"/>
                  <a:pt x="494409" y="309908"/>
                </a:cubicBezTo>
                <a:cubicBezTo>
                  <a:pt x="489656" y="386708"/>
                  <a:pt x="446316" y="437734"/>
                  <a:pt x="383369" y="4779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2854152-6A9A-496A-963A-17FA4074F139}"/>
              </a:ext>
            </a:extLst>
          </p:cNvPr>
          <p:cNvSpPr/>
          <p:nvPr/>
        </p:nvSpPr>
        <p:spPr>
          <a:xfrm>
            <a:off x="9499757" y="2253938"/>
            <a:ext cx="733149" cy="350343"/>
          </a:xfrm>
          <a:custGeom>
            <a:avLst/>
            <a:gdLst>
              <a:gd name="connsiteX0" fmla="*/ 283131 w 567214"/>
              <a:gd name="connsiteY0" fmla="*/ 271012 h 271049"/>
              <a:gd name="connsiteX1" fmla="*/ 30301 w 567214"/>
              <a:gd name="connsiteY1" fmla="*/ 271012 h 271049"/>
              <a:gd name="connsiteX2" fmla="*/ 17785 w 567214"/>
              <a:gd name="connsiteY2" fmla="*/ 271012 h 271049"/>
              <a:gd name="connsiteX3" fmla="*/ 34 w 567214"/>
              <a:gd name="connsiteY3" fmla="*/ 257717 h 271049"/>
              <a:gd name="connsiteX4" fmla="*/ 17377 w 567214"/>
              <a:gd name="connsiteY4" fmla="*/ 242416 h 271049"/>
              <a:gd name="connsiteX5" fmla="*/ 70149 w 567214"/>
              <a:gd name="connsiteY5" fmla="*/ 242045 h 271049"/>
              <a:gd name="connsiteX6" fmla="*/ 76945 w 567214"/>
              <a:gd name="connsiteY6" fmla="*/ 235026 h 271049"/>
              <a:gd name="connsiteX7" fmla="*/ 62239 w 567214"/>
              <a:gd name="connsiteY7" fmla="*/ 162237 h 271049"/>
              <a:gd name="connsiteX8" fmla="*/ 48312 w 567214"/>
              <a:gd name="connsiteY8" fmla="*/ 35376 h 271049"/>
              <a:gd name="connsiteX9" fmla="*/ 47421 w 567214"/>
              <a:gd name="connsiteY9" fmla="*/ 20113 h 271049"/>
              <a:gd name="connsiteX10" fmla="*/ 59936 w 567214"/>
              <a:gd name="connsiteY10" fmla="*/ 3401 h 271049"/>
              <a:gd name="connsiteX11" fmla="*/ 74568 w 567214"/>
              <a:gd name="connsiteY11" fmla="*/ 16807 h 271049"/>
              <a:gd name="connsiteX12" fmla="*/ 79545 w 567214"/>
              <a:gd name="connsiteY12" fmla="*/ 55319 h 271049"/>
              <a:gd name="connsiteX13" fmla="*/ 94474 w 567214"/>
              <a:gd name="connsiteY13" fmla="*/ 197443 h 271049"/>
              <a:gd name="connsiteX14" fmla="*/ 160058 w 567214"/>
              <a:gd name="connsiteY14" fmla="*/ 241934 h 271049"/>
              <a:gd name="connsiteX15" fmla="*/ 167189 w 567214"/>
              <a:gd name="connsiteY15" fmla="*/ 229233 h 271049"/>
              <a:gd name="connsiteX16" fmla="*/ 160430 w 567214"/>
              <a:gd name="connsiteY16" fmla="*/ 136538 h 271049"/>
              <a:gd name="connsiteX17" fmla="*/ 155825 w 567214"/>
              <a:gd name="connsiteY17" fmla="*/ 63155 h 271049"/>
              <a:gd name="connsiteX18" fmla="*/ 167374 w 567214"/>
              <a:gd name="connsiteY18" fmla="*/ 47334 h 271049"/>
              <a:gd name="connsiteX19" fmla="*/ 183009 w 567214"/>
              <a:gd name="connsiteY19" fmla="*/ 61149 h 271049"/>
              <a:gd name="connsiteX20" fmla="*/ 190771 w 567214"/>
              <a:gd name="connsiteY20" fmla="*/ 156592 h 271049"/>
              <a:gd name="connsiteX21" fmla="*/ 196119 w 567214"/>
              <a:gd name="connsiteY21" fmla="*/ 229938 h 271049"/>
              <a:gd name="connsiteX22" fmla="*/ 210194 w 567214"/>
              <a:gd name="connsiteY22" fmla="*/ 242193 h 271049"/>
              <a:gd name="connsiteX23" fmla="*/ 253236 w 567214"/>
              <a:gd name="connsiteY23" fmla="*/ 242305 h 271049"/>
              <a:gd name="connsiteX24" fmla="*/ 270059 w 567214"/>
              <a:gd name="connsiteY24" fmla="*/ 225927 h 271049"/>
              <a:gd name="connsiteX25" fmla="*/ 269873 w 567214"/>
              <a:gd name="connsiteY25" fmla="*/ 57844 h 271049"/>
              <a:gd name="connsiteX26" fmla="*/ 283280 w 567214"/>
              <a:gd name="connsiteY26" fmla="*/ 33816 h 271049"/>
              <a:gd name="connsiteX27" fmla="*/ 296835 w 567214"/>
              <a:gd name="connsiteY27" fmla="*/ 57547 h 271049"/>
              <a:gd name="connsiteX28" fmla="*/ 296649 w 567214"/>
              <a:gd name="connsiteY28" fmla="*/ 225630 h 271049"/>
              <a:gd name="connsiteX29" fmla="*/ 313064 w 567214"/>
              <a:gd name="connsiteY29" fmla="*/ 242342 h 271049"/>
              <a:gd name="connsiteX30" fmla="*/ 356106 w 567214"/>
              <a:gd name="connsiteY30" fmla="*/ 242268 h 271049"/>
              <a:gd name="connsiteX31" fmla="*/ 370850 w 567214"/>
              <a:gd name="connsiteY31" fmla="*/ 229195 h 271049"/>
              <a:gd name="connsiteX32" fmla="*/ 381322 w 567214"/>
              <a:gd name="connsiteY32" fmla="*/ 88074 h 271049"/>
              <a:gd name="connsiteX33" fmla="*/ 384330 w 567214"/>
              <a:gd name="connsiteY33" fmla="*/ 46554 h 271049"/>
              <a:gd name="connsiteX34" fmla="*/ 399668 w 567214"/>
              <a:gd name="connsiteY34" fmla="*/ 28803 h 271049"/>
              <a:gd name="connsiteX35" fmla="*/ 413112 w 567214"/>
              <a:gd name="connsiteY35" fmla="*/ 47854 h 271049"/>
              <a:gd name="connsiteX36" fmla="*/ 403902 w 567214"/>
              <a:gd name="connsiteY36" fmla="*/ 172413 h 271049"/>
              <a:gd name="connsiteX37" fmla="*/ 399594 w 567214"/>
              <a:gd name="connsiteY37" fmla="*/ 229121 h 271049"/>
              <a:gd name="connsiteX38" fmla="*/ 412146 w 567214"/>
              <a:gd name="connsiteY38" fmla="*/ 242342 h 271049"/>
              <a:gd name="connsiteX39" fmla="*/ 473349 w 567214"/>
              <a:gd name="connsiteY39" fmla="*/ 188159 h 271049"/>
              <a:gd name="connsiteX40" fmla="*/ 490803 w 567214"/>
              <a:gd name="connsiteY40" fmla="*/ 22600 h 271049"/>
              <a:gd name="connsiteX41" fmla="*/ 492289 w 567214"/>
              <a:gd name="connsiteY41" fmla="*/ 14393 h 271049"/>
              <a:gd name="connsiteX42" fmla="*/ 508963 w 567214"/>
              <a:gd name="connsiteY42" fmla="*/ 244 h 271049"/>
              <a:gd name="connsiteX43" fmla="*/ 519882 w 567214"/>
              <a:gd name="connsiteY43" fmla="*/ 17922 h 271049"/>
              <a:gd name="connsiteX44" fmla="*/ 510560 w 567214"/>
              <a:gd name="connsiteY44" fmla="*/ 109019 h 271049"/>
              <a:gd name="connsiteX45" fmla="*/ 500310 w 567214"/>
              <a:gd name="connsiteY45" fmla="*/ 202791 h 271049"/>
              <a:gd name="connsiteX46" fmla="*/ 491694 w 567214"/>
              <a:gd name="connsiteY46" fmla="*/ 231832 h 271049"/>
              <a:gd name="connsiteX47" fmla="*/ 498899 w 567214"/>
              <a:gd name="connsiteY47" fmla="*/ 242193 h 271049"/>
              <a:gd name="connsiteX48" fmla="*/ 544727 w 567214"/>
              <a:gd name="connsiteY48" fmla="*/ 242231 h 271049"/>
              <a:gd name="connsiteX49" fmla="*/ 558282 w 567214"/>
              <a:gd name="connsiteY49" fmla="*/ 244348 h 271049"/>
              <a:gd name="connsiteX50" fmla="*/ 567157 w 567214"/>
              <a:gd name="connsiteY50" fmla="*/ 258497 h 271049"/>
              <a:gd name="connsiteX51" fmla="*/ 556722 w 567214"/>
              <a:gd name="connsiteY51" fmla="*/ 270046 h 271049"/>
              <a:gd name="connsiteX52" fmla="*/ 541533 w 567214"/>
              <a:gd name="connsiteY52" fmla="*/ 271012 h 271049"/>
              <a:gd name="connsiteX53" fmla="*/ 283168 w 567214"/>
              <a:gd name="connsiteY53" fmla="*/ 271049 h 27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7214" h="271049">
                <a:moveTo>
                  <a:pt x="283131" y="271012"/>
                </a:moveTo>
                <a:cubicBezTo>
                  <a:pt x="198867" y="271012"/>
                  <a:pt x="114602" y="271012"/>
                  <a:pt x="30301" y="271012"/>
                </a:cubicBezTo>
                <a:cubicBezTo>
                  <a:pt x="26141" y="271012"/>
                  <a:pt x="21982" y="271012"/>
                  <a:pt x="17785" y="271012"/>
                </a:cubicBezTo>
                <a:cubicBezTo>
                  <a:pt x="8538" y="271012"/>
                  <a:pt x="591" y="268338"/>
                  <a:pt x="34" y="257717"/>
                </a:cubicBezTo>
                <a:cubicBezTo>
                  <a:pt x="-598" y="246205"/>
                  <a:pt x="7758" y="242676"/>
                  <a:pt x="17377" y="242416"/>
                </a:cubicBezTo>
                <a:cubicBezTo>
                  <a:pt x="34980" y="241971"/>
                  <a:pt x="52546" y="242305"/>
                  <a:pt x="70149" y="242045"/>
                </a:cubicBezTo>
                <a:cubicBezTo>
                  <a:pt x="74383" y="242008"/>
                  <a:pt x="81661" y="242788"/>
                  <a:pt x="76945" y="235026"/>
                </a:cubicBezTo>
                <a:cubicBezTo>
                  <a:pt x="63204" y="212446"/>
                  <a:pt x="65470" y="186710"/>
                  <a:pt x="62239" y="162237"/>
                </a:cubicBezTo>
                <a:cubicBezTo>
                  <a:pt x="56705" y="120086"/>
                  <a:pt x="52806" y="77675"/>
                  <a:pt x="48312" y="35376"/>
                </a:cubicBezTo>
                <a:cubicBezTo>
                  <a:pt x="47792" y="30325"/>
                  <a:pt x="47718" y="25200"/>
                  <a:pt x="47421" y="20113"/>
                </a:cubicBezTo>
                <a:cubicBezTo>
                  <a:pt x="46901" y="10976"/>
                  <a:pt x="50318" y="4255"/>
                  <a:pt x="59936" y="3401"/>
                </a:cubicBezTo>
                <a:cubicBezTo>
                  <a:pt x="68923" y="2584"/>
                  <a:pt x="73380" y="8489"/>
                  <a:pt x="74568" y="16807"/>
                </a:cubicBezTo>
                <a:cubicBezTo>
                  <a:pt x="76388" y="29619"/>
                  <a:pt x="78208" y="42469"/>
                  <a:pt x="79545" y="55319"/>
                </a:cubicBezTo>
                <a:cubicBezTo>
                  <a:pt x="84558" y="102669"/>
                  <a:pt x="89015" y="150093"/>
                  <a:pt x="94474" y="197443"/>
                </a:cubicBezTo>
                <a:cubicBezTo>
                  <a:pt x="98373" y="231275"/>
                  <a:pt x="126226" y="249510"/>
                  <a:pt x="160058" y="241934"/>
                </a:cubicBezTo>
                <a:cubicBezTo>
                  <a:pt x="167969" y="240151"/>
                  <a:pt x="167560" y="234729"/>
                  <a:pt x="167189" y="229233"/>
                </a:cubicBezTo>
                <a:cubicBezTo>
                  <a:pt x="165035" y="198334"/>
                  <a:pt x="162584" y="167436"/>
                  <a:pt x="160430" y="136538"/>
                </a:cubicBezTo>
                <a:cubicBezTo>
                  <a:pt x="158721" y="112065"/>
                  <a:pt x="157310" y="87591"/>
                  <a:pt x="155825" y="63155"/>
                </a:cubicBezTo>
                <a:cubicBezTo>
                  <a:pt x="155305" y="54762"/>
                  <a:pt x="158016" y="48151"/>
                  <a:pt x="167374" y="47334"/>
                </a:cubicBezTo>
                <a:cubicBezTo>
                  <a:pt x="176993" y="46480"/>
                  <a:pt x="182192" y="51939"/>
                  <a:pt x="183009" y="61149"/>
                </a:cubicBezTo>
                <a:cubicBezTo>
                  <a:pt x="185757" y="92939"/>
                  <a:pt x="188283" y="124765"/>
                  <a:pt x="190771" y="156592"/>
                </a:cubicBezTo>
                <a:cubicBezTo>
                  <a:pt x="192702" y="181028"/>
                  <a:pt x="194819" y="205465"/>
                  <a:pt x="196119" y="229938"/>
                </a:cubicBezTo>
                <a:cubicBezTo>
                  <a:pt x="196639" y="239891"/>
                  <a:pt x="201244" y="242454"/>
                  <a:pt x="210194" y="242193"/>
                </a:cubicBezTo>
                <a:cubicBezTo>
                  <a:pt x="224529" y="241785"/>
                  <a:pt x="238938" y="241451"/>
                  <a:pt x="253236" y="242305"/>
                </a:cubicBezTo>
                <a:cubicBezTo>
                  <a:pt x="265751" y="243048"/>
                  <a:pt x="270208" y="239000"/>
                  <a:pt x="270059" y="225927"/>
                </a:cubicBezTo>
                <a:cubicBezTo>
                  <a:pt x="269428" y="169924"/>
                  <a:pt x="269725" y="113884"/>
                  <a:pt x="269873" y="57844"/>
                </a:cubicBezTo>
                <a:cubicBezTo>
                  <a:pt x="269873" y="47483"/>
                  <a:pt x="267534" y="34002"/>
                  <a:pt x="283280" y="33816"/>
                </a:cubicBezTo>
                <a:cubicBezTo>
                  <a:pt x="299249" y="33631"/>
                  <a:pt x="296835" y="47185"/>
                  <a:pt x="296835" y="57547"/>
                </a:cubicBezTo>
                <a:cubicBezTo>
                  <a:pt x="296946" y="113587"/>
                  <a:pt x="297243" y="169590"/>
                  <a:pt x="296649" y="225630"/>
                </a:cubicBezTo>
                <a:cubicBezTo>
                  <a:pt x="296501" y="238294"/>
                  <a:pt x="300140" y="243196"/>
                  <a:pt x="313064" y="242342"/>
                </a:cubicBezTo>
                <a:cubicBezTo>
                  <a:pt x="327362" y="241414"/>
                  <a:pt x="341771" y="241748"/>
                  <a:pt x="356106" y="242268"/>
                </a:cubicBezTo>
                <a:cubicBezTo>
                  <a:pt x="365762" y="242602"/>
                  <a:pt x="370144" y="239705"/>
                  <a:pt x="370850" y="229195"/>
                </a:cubicBezTo>
                <a:cubicBezTo>
                  <a:pt x="373932" y="182105"/>
                  <a:pt x="377794" y="135090"/>
                  <a:pt x="381322" y="88074"/>
                </a:cubicBezTo>
                <a:cubicBezTo>
                  <a:pt x="382362" y="74221"/>
                  <a:pt x="383328" y="60406"/>
                  <a:pt x="384330" y="46554"/>
                </a:cubicBezTo>
                <a:cubicBezTo>
                  <a:pt x="385036" y="36787"/>
                  <a:pt x="388824" y="28357"/>
                  <a:pt x="399668" y="28803"/>
                </a:cubicBezTo>
                <a:cubicBezTo>
                  <a:pt x="410661" y="29248"/>
                  <a:pt x="413818" y="38087"/>
                  <a:pt x="413112" y="47854"/>
                </a:cubicBezTo>
                <a:cubicBezTo>
                  <a:pt x="410141" y="89374"/>
                  <a:pt x="406984" y="130893"/>
                  <a:pt x="403902" y="172413"/>
                </a:cubicBezTo>
                <a:cubicBezTo>
                  <a:pt x="402491" y="191315"/>
                  <a:pt x="401302" y="210255"/>
                  <a:pt x="399594" y="229121"/>
                </a:cubicBezTo>
                <a:cubicBezTo>
                  <a:pt x="398740" y="238777"/>
                  <a:pt x="402491" y="242045"/>
                  <a:pt x="412146" y="242342"/>
                </a:cubicBezTo>
                <a:cubicBezTo>
                  <a:pt x="452886" y="243679"/>
                  <a:pt x="469709" y="228193"/>
                  <a:pt x="473349" y="188159"/>
                </a:cubicBezTo>
                <a:cubicBezTo>
                  <a:pt x="478399" y="132899"/>
                  <a:pt x="484861" y="77787"/>
                  <a:pt x="490803" y="22600"/>
                </a:cubicBezTo>
                <a:cubicBezTo>
                  <a:pt x="491100" y="19852"/>
                  <a:pt x="491880" y="17141"/>
                  <a:pt x="492289" y="14393"/>
                </a:cubicBezTo>
                <a:cubicBezTo>
                  <a:pt x="493700" y="4738"/>
                  <a:pt x="498565" y="-1316"/>
                  <a:pt x="508963" y="244"/>
                </a:cubicBezTo>
                <a:cubicBezTo>
                  <a:pt x="518953" y="1767"/>
                  <a:pt x="520810" y="9120"/>
                  <a:pt x="519882" y="17922"/>
                </a:cubicBezTo>
                <a:cubicBezTo>
                  <a:pt x="516725" y="48300"/>
                  <a:pt x="513791" y="78678"/>
                  <a:pt x="510560" y="109019"/>
                </a:cubicBezTo>
                <a:cubicBezTo>
                  <a:pt x="507255" y="140289"/>
                  <a:pt x="503616" y="171521"/>
                  <a:pt x="500310" y="202791"/>
                </a:cubicBezTo>
                <a:cubicBezTo>
                  <a:pt x="499233" y="213078"/>
                  <a:pt x="497079" y="223031"/>
                  <a:pt x="491694" y="231832"/>
                </a:cubicBezTo>
                <a:cubicBezTo>
                  <a:pt x="485752" y="241562"/>
                  <a:pt x="490766" y="242305"/>
                  <a:pt x="498899" y="242193"/>
                </a:cubicBezTo>
                <a:cubicBezTo>
                  <a:pt x="514162" y="241934"/>
                  <a:pt x="529463" y="241971"/>
                  <a:pt x="544727" y="242231"/>
                </a:cubicBezTo>
                <a:cubicBezTo>
                  <a:pt x="549294" y="242305"/>
                  <a:pt x="554011" y="242862"/>
                  <a:pt x="558282" y="244348"/>
                </a:cubicBezTo>
                <a:cubicBezTo>
                  <a:pt x="564669" y="246539"/>
                  <a:pt x="567677" y="251738"/>
                  <a:pt x="567157" y="258497"/>
                </a:cubicBezTo>
                <a:cubicBezTo>
                  <a:pt x="566638" y="264810"/>
                  <a:pt x="562478" y="268747"/>
                  <a:pt x="556722" y="270046"/>
                </a:cubicBezTo>
                <a:cubicBezTo>
                  <a:pt x="551820" y="271124"/>
                  <a:pt x="546621" y="271012"/>
                  <a:pt x="541533" y="271012"/>
                </a:cubicBezTo>
                <a:cubicBezTo>
                  <a:pt x="455411" y="271049"/>
                  <a:pt x="369290" y="271012"/>
                  <a:pt x="283168" y="2710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AB315C98-8CAF-4CDD-B90F-7FF9CAD04D20}"/>
              </a:ext>
            </a:extLst>
          </p:cNvPr>
          <p:cNvSpPr/>
          <p:nvPr/>
        </p:nvSpPr>
        <p:spPr>
          <a:xfrm>
            <a:off x="11002815" y="2038041"/>
            <a:ext cx="262972" cy="256481"/>
          </a:xfrm>
          <a:custGeom>
            <a:avLst/>
            <a:gdLst>
              <a:gd name="connsiteX0" fmla="*/ 232 w 203453"/>
              <a:gd name="connsiteY0" fmla="*/ 99354 h 198431"/>
              <a:gd name="connsiteX1" fmla="*/ 195 w 203453"/>
              <a:gd name="connsiteY1" fmla="*/ 52152 h 198431"/>
              <a:gd name="connsiteX2" fmla="*/ 15681 w 203453"/>
              <a:gd name="connsiteY2" fmla="*/ 30353 h 198431"/>
              <a:gd name="connsiteX3" fmla="*/ 89622 w 203453"/>
              <a:gd name="connsiteY3" fmla="*/ 2314 h 198431"/>
              <a:gd name="connsiteX4" fmla="*/ 113798 w 203453"/>
              <a:gd name="connsiteY4" fmla="*/ 2536 h 198431"/>
              <a:gd name="connsiteX5" fmla="*/ 185213 w 203453"/>
              <a:gd name="connsiteY5" fmla="*/ 29350 h 198431"/>
              <a:gd name="connsiteX6" fmla="*/ 203448 w 203453"/>
              <a:gd name="connsiteY6" fmla="*/ 55197 h 198431"/>
              <a:gd name="connsiteX7" fmla="*/ 203373 w 203453"/>
              <a:gd name="connsiteY7" fmla="*/ 144030 h 198431"/>
              <a:gd name="connsiteX8" fmla="*/ 186847 w 203453"/>
              <a:gd name="connsiteY8" fmla="*/ 168132 h 198431"/>
              <a:gd name="connsiteX9" fmla="*/ 111533 w 203453"/>
              <a:gd name="connsiteY9" fmla="*/ 196468 h 198431"/>
              <a:gd name="connsiteX10" fmla="*/ 91330 w 203453"/>
              <a:gd name="connsiteY10" fmla="*/ 196468 h 198431"/>
              <a:gd name="connsiteX11" fmla="*/ 16016 w 203453"/>
              <a:gd name="connsiteY11" fmla="*/ 168095 h 198431"/>
              <a:gd name="connsiteX12" fmla="*/ 9 w 203453"/>
              <a:gd name="connsiteY12" fmla="*/ 145181 h 198431"/>
              <a:gd name="connsiteX13" fmla="*/ 84 w 203453"/>
              <a:gd name="connsiteY13" fmla="*/ 99354 h 198431"/>
              <a:gd name="connsiteX14" fmla="*/ 158 w 203453"/>
              <a:gd name="connsiteY14" fmla="*/ 99354 h 198431"/>
              <a:gd name="connsiteX15" fmla="*/ 28791 w 203453"/>
              <a:gd name="connsiteY15" fmla="*/ 103104 h 198431"/>
              <a:gd name="connsiteX16" fmla="*/ 28642 w 203453"/>
              <a:gd name="connsiteY16" fmla="*/ 127466 h 198431"/>
              <a:gd name="connsiteX17" fmla="*/ 42643 w 203453"/>
              <a:gd name="connsiteY17" fmla="*/ 147706 h 198431"/>
              <a:gd name="connsiteX18" fmla="*/ 75138 w 203453"/>
              <a:gd name="connsiteY18" fmla="*/ 159813 h 198431"/>
              <a:gd name="connsiteX19" fmla="*/ 88210 w 203453"/>
              <a:gd name="connsiteY19" fmla="*/ 150157 h 198431"/>
              <a:gd name="connsiteX20" fmla="*/ 88062 w 203453"/>
              <a:gd name="connsiteY20" fmla="*/ 111274 h 198431"/>
              <a:gd name="connsiteX21" fmla="*/ 65371 w 203453"/>
              <a:gd name="connsiteY21" fmla="*/ 79485 h 198431"/>
              <a:gd name="connsiteX22" fmla="*/ 32170 w 203453"/>
              <a:gd name="connsiteY22" fmla="*/ 70015 h 198431"/>
              <a:gd name="connsiteX23" fmla="*/ 28791 w 203453"/>
              <a:gd name="connsiteY23" fmla="*/ 103104 h 198431"/>
              <a:gd name="connsiteX24" fmla="*/ 174295 w 203453"/>
              <a:gd name="connsiteY24" fmla="*/ 106075 h 198431"/>
              <a:gd name="connsiteX25" fmla="*/ 174406 w 203453"/>
              <a:gd name="connsiteY25" fmla="*/ 78371 h 198431"/>
              <a:gd name="connsiteX26" fmla="*/ 163413 w 203453"/>
              <a:gd name="connsiteY26" fmla="*/ 69941 h 198431"/>
              <a:gd name="connsiteX27" fmla="*/ 128319 w 203453"/>
              <a:gd name="connsiteY27" fmla="*/ 82790 h 198431"/>
              <a:gd name="connsiteX28" fmla="*/ 115246 w 203453"/>
              <a:gd name="connsiteY28" fmla="*/ 101396 h 198431"/>
              <a:gd name="connsiteX29" fmla="*/ 115172 w 203453"/>
              <a:gd name="connsiteY29" fmla="*/ 138793 h 198431"/>
              <a:gd name="connsiteX30" fmla="*/ 139349 w 203453"/>
              <a:gd name="connsiteY30" fmla="*/ 155654 h 198431"/>
              <a:gd name="connsiteX31" fmla="*/ 174295 w 203453"/>
              <a:gd name="connsiteY31" fmla="*/ 106112 h 198431"/>
              <a:gd name="connsiteX32" fmla="*/ 141948 w 203453"/>
              <a:gd name="connsiteY32" fmla="*/ 45764 h 198431"/>
              <a:gd name="connsiteX33" fmla="*/ 61954 w 203453"/>
              <a:gd name="connsiteY33" fmla="*/ 45690 h 198431"/>
              <a:gd name="connsiteX34" fmla="*/ 141948 w 203453"/>
              <a:gd name="connsiteY34" fmla="*/ 45764 h 19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3453" h="198431">
                <a:moveTo>
                  <a:pt x="232" y="99354"/>
                </a:moveTo>
                <a:cubicBezTo>
                  <a:pt x="232" y="83607"/>
                  <a:pt x="381" y="67898"/>
                  <a:pt x="195" y="52152"/>
                </a:cubicBezTo>
                <a:cubicBezTo>
                  <a:pt x="47" y="40937"/>
                  <a:pt x="5097" y="34215"/>
                  <a:pt x="15681" y="30353"/>
                </a:cubicBezTo>
                <a:cubicBezTo>
                  <a:pt x="40452" y="21328"/>
                  <a:pt x="65037" y="11821"/>
                  <a:pt x="89622" y="2314"/>
                </a:cubicBezTo>
                <a:cubicBezTo>
                  <a:pt x="97829" y="-880"/>
                  <a:pt x="105516" y="-731"/>
                  <a:pt x="113798" y="2536"/>
                </a:cubicBezTo>
                <a:cubicBezTo>
                  <a:pt x="137455" y="11858"/>
                  <a:pt x="161222" y="20920"/>
                  <a:pt x="185213" y="29350"/>
                </a:cubicBezTo>
                <a:cubicBezTo>
                  <a:pt x="197951" y="33806"/>
                  <a:pt x="203670" y="41679"/>
                  <a:pt x="203448" y="55197"/>
                </a:cubicBezTo>
                <a:cubicBezTo>
                  <a:pt x="203039" y="84796"/>
                  <a:pt x="203039" y="114431"/>
                  <a:pt x="203373" y="144030"/>
                </a:cubicBezTo>
                <a:cubicBezTo>
                  <a:pt x="203522" y="156396"/>
                  <a:pt x="198508" y="163898"/>
                  <a:pt x="186847" y="168132"/>
                </a:cubicBezTo>
                <a:cubicBezTo>
                  <a:pt x="161631" y="177268"/>
                  <a:pt x="136600" y="186886"/>
                  <a:pt x="111533" y="196468"/>
                </a:cubicBezTo>
                <a:cubicBezTo>
                  <a:pt x="104662" y="199104"/>
                  <a:pt x="98163" y="199067"/>
                  <a:pt x="91330" y="196468"/>
                </a:cubicBezTo>
                <a:cubicBezTo>
                  <a:pt x="66299" y="186849"/>
                  <a:pt x="41232" y="177230"/>
                  <a:pt x="16016" y="168095"/>
                </a:cubicBezTo>
                <a:cubicBezTo>
                  <a:pt x="4911" y="164084"/>
                  <a:pt x="-251" y="157028"/>
                  <a:pt x="9" y="145181"/>
                </a:cubicBezTo>
                <a:cubicBezTo>
                  <a:pt x="381" y="129917"/>
                  <a:pt x="84" y="114654"/>
                  <a:pt x="84" y="99354"/>
                </a:cubicBezTo>
                <a:lnTo>
                  <a:pt x="158" y="99354"/>
                </a:lnTo>
                <a:close/>
                <a:moveTo>
                  <a:pt x="28791" y="103104"/>
                </a:moveTo>
                <a:cubicBezTo>
                  <a:pt x="28791" y="112649"/>
                  <a:pt x="29422" y="120113"/>
                  <a:pt x="28642" y="127466"/>
                </a:cubicBezTo>
                <a:cubicBezTo>
                  <a:pt x="27417" y="138645"/>
                  <a:pt x="31985" y="144550"/>
                  <a:pt x="42643" y="147706"/>
                </a:cubicBezTo>
                <a:cubicBezTo>
                  <a:pt x="53710" y="150974"/>
                  <a:pt x="64703" y="154948"/>
                  <a:pt x="75138" y="159813"/>
                </a:cubicBezTo>
                <a:cubicBezTo>
                  <a:pt x="86576" y="165124"/>
                  <a:pt x="88693" y="160742"/>
                  <a:pt x="88210" y="150157"/>
                </a:cubicBezTo>
                <a:cubicBezTo>
                  <a:pt x="87616" y="137233"/>
                  <a:pt x="88210" y="124235"/>
                  <a:pt x="88062" y="111274"/>
                </a:cubicBezTo>
                <a:cubicBezTo>
                  <a:pt x="87765" y="84461"/>
                  <a:pt x="91404" y="89215"/>
                  <a:pt x="65371" y="79485"/>
                </a:cubicBezTo>
                <a:cubicBezTo>
                  <a:pt x="54193" y="75326"/>
                  <a:pt x="39932" y="64778"/>
                  <a:pt x="32170" y="70015"/>
                </a:cubicBezTo>
                <a:cubicBezTo>
                  <a:pt x="22886" y="76254"/>
                  <a:pt x="30536" y="93114"/>
                  <a:pt x="28791" y="103104"/>
                </a:cubicBezTo>
                <a:close/>
                <a:moveTo>
                  <a:pt x="174295" y="106075"/>
                </a:moveTo>
                <a:cubicBezTo>
                  <a:pt x="174295" y="96828"/>
                  <a:pt x="173961" y="87581"/>
                  <a:pt x="174406" y="78371"/>
                </a:cubicBezTo>
                <a:cubicBezTo>
                  <a:pt x="174815" y="69755"/>
                  <a:pt x="172698" y="66116"/>
                  <a:pt x="163413" y="69941"/>
                </a:cubicBezTo>
                <a:cubicBezTo>
                  <a:pt x="151901" y="74657"/>
                  <a:pt x="140203" y="79040"/>
                  <a:pt x="128319" y="82790"/>
                </a:cubicBezTo>
                <a:cubicBezTo>
                  <a:pt x="118774" y="85798"/>
                  <a:pt x="115209" y="92000"/>
                  <a:pt x="115246" y="101396"/>
                </a:cubicBezTo>
                <a:cubicBezTo>
                  <a:pt x="115321" y="113874"/>
                  <a:pt x="115172" y="126315"/>
                  <a:pt x="115172" y="138793"/>
                </a:cubicBezTo>
                <a:cubicBezTo>
                  <a:pt x="115172" y="155914"/>
                  <a:pt x="123231" y="161521"/>
                  <a:pt x="139349" y="155654"/>
                </a:cubicBezTo>
                <a:cubicBezTo>
                  <a:pt x="162645" y="147149"/>
                  <a:pt x="174295" y="130660"/>
                  <a:pt x="174295" y="106112"/>
                </a:cubicBezTo>
                <a:close/>
                <a:moveTo>
                  <a:pt x="141948" y="45764"/>
                </a:moveTo>
                <a:cubicBezTo>
                  <a:pt x="111644" y="26861"/>
                  <a:pt x="88768" y="26936"/>
                  <a:pt x="61954" y="45690"/>
                </a:cubicBezTo>
                <a:cubicBezTo>
                  <a:pt x="88136" y="63962"/>
                  <a:pt x="114541" y="63367"/>
                  <a:pt x="141948" y="457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20DAC1E7-EC86-4C43-BF60-D77D055DF70D}"/>
              </a:ext>
            </a:extLst>
          </p:cNvPr>
          <p:cNvSpPr/>
          <p:nvPr/>
        </p:nvSpPr>
        <p:spPr>
          <a:xfrm>
            <a:off x="11205933" y="1935793"/>
            <a:ext cx="264228" cy="256399"/>
          </a:xfrm>
          <a:custGeom>
            <a:avLst/>
            <a:gdLst>
              <a:gd name="connsiteX0" fmla="*/ 204135 w 204425"/>
              <a:gd name="connsiteY0" fmla="*/ 99468 h 198368"/>
              <a:gd name="connsiteX1" fmla="*/ 204172 w 204425"/>
              <a:gd name="connsiteY1" fmla="*/ 145295 h 198368"/>
              <a:gd name="connsiteX2" fmla="*/ 188983 w 204425"/>
              <a:gd name="connsiteY2" fmla="*/ 167429 h 198368"/>
              <a:gd name="connsiteX3" fmla="*/ 112406 w 204425"/>
              <a:gd name="connsiteY3" fmla="*/ 196433 h 198368"/>
              <a:gd name="connsiteX4" fmla="*/ 68509 w 204425"/>
              <a:gd name="connsiteY4" fmla="*/ 185032 h 198368"/>
              <a:gd name="connsiteX5" fmla="*/ 65204 w 204425"/>
              <a:gd name="connsiteY5" fmla="*/ 171069 h 198368"/>
              <a:gd name="connsiteX6" fmla="*/ 77756 w 204425"/>
              <a:gd name="connsiteY6" fmla="*/ 161859 h 198368"/>
              <a:gd name="connsiteX7" fmla="*/ 87598 w 204425"/>
              <a:gd name="connsiteY7" fmla="*/ 150718 h 198368"/>
              <a:gd name="connsiteX8" fmla="*/ 87598 w 204425"/>
              <a:gd name="connsiteY8" fmla="*/ 97945 h 198368"/>
              <a:gd name="connsiteX9" fmla="*/ 77719 w 204425"/>
              <a:gd name="connsiteY9" fmla="*/ 83313 h 198368"/>
              <a:gd name="connsiteX10" fmla="*/ 41139 w 204425"/>
              <a:gd name="connsiteY10" fmla="*/ 70167 h 198368"/>
              <a:gd name="connsiteX11" fmla="*/ 28772 w 204425"/>
              <a:gd name="connsiteY11" fmla="*/ 75329 h 198368"/>
              <a:gd name="connsiteX12" fmla="*/ 12841 w 204425"/>
              <a:gd name="connsiteY12" fmla="*/ 85319 h 198368"/>
              <a:gd name="connsiteX13" fmla="*/ 1142 w 204425"/>
              <a:gd name="connsiteY13" fmla="*/ 69907 h 198368"/>
              <a:gd name="connsiteX14" fmla="*/ 28215 w 204425"/>
              <a:gd name="connsiteY14" fmla="*/ 25899 h 198368"/>
              <a:gd name="connsiteX15" fmla="*/ 89232 w 204425"/>
              <a:gd name="connsiteY15" fmla="*/ 2725 h 198368"/>
              <a:gd name="connsiteX16" fmla="*/ 116045 w 204425"/>
              <a:gd name="connsiteY16" fmla="*/ 2762 h 198368"/>
              <a:gd name="connsiteX17" fmla="*/ 187423 w 204425"/>
              <a:gd name="connsiteY17" fmla="*/ 29873 h 198368"/>
              <a:gd name="connsiteX18" fmla="*/ 204395 w 204425"/>
              <a:gd name="connsiteY18" fmla="*/ 55052 h 198368"/>
              <a:gd name="connsiteX19" fmla="*/ 204246 w 204425"/>
              <a:gd name="connsiteY19" fmla="*/ 99505 h 198368"/>
              <a:gd name="connsiteX20" fmla="*/ 204172 w 204425"/>
              <a:gd name="connsiteY20" fmla="*/ 99505 h 198368"/>
              <a:gd name="connsiteX21" fmla="*/ 116231 w 204425"/>
              <a:gd name="connsiteY21" fmla="*/ 123458 h 198368"/>
              <a:gd name="connsiteX22" fmla="*/ 116157 w 204425"/>
              <a:gd name="connsiteY22" fmla="*/ 151126 h 198368"/>
              <a:gd name="connsiteX23" fmla="*/ 128226 w 204425"/>
              <a:gd name="connsiteY23" fmla="*/ 159928 h 198368"/>
              <a:gd name="connsiteX24" fmla="*/ 164472 w 204425"/>
              <a:gd name="connsiteY24" fmla="*/ 146372 h 198368"/>
              <a:gd name="connsiteX25" fmla="*/ 175725 w 204425"/>
              <a:gd name="connsiteY25" fmla="*/ 129995 h 198368"/>
              <a:gd name="connsiteX26" fmla="*/ 175613 w 204425"/>
              <a:gd name="connsiteY26" fmla="*/ 92672 h 198368"/>
              <a:gd name="connsiteX27" fmla="*/ 150286 w 204425"/>
              <a:gd name="connsiteY27" fmla="*/ 75180 h 198368"/>
              <a:gd name="connsiteX28" fmla="*/ 116268 w 204425"/>
              <a:gd name="connsiteY28" fmla="*/ 123496 h 198368"/>
              <a:gd name="connsiteX29" fmla="*/ 144010 w 204425"/>
              <a:gd name="connsiteY29" fmla="*/ 45470 h 198368"/>
              <a:gd name="connsiteX30" fmla="*/ 61713 w 204425"/>
              <a:gd name="connsiteY30" fmla="*/ 45470 h 198368"/>
              <a:gd name="connsiteX31" fmla="*/ 144010 w 204425"/>
              <a:gd name="connsiteY31" fmla="*/ 45470 h 19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425" h="198368">
                <a:moveTo>
                  <a:pt x="204135" y="99468"/>
                </a:moveTo>
                <a:cubicBezTo>
                  <a:pt x="204135" y="114731"/>
                  <a:pt x="204023" y="130032"/>
                  <a:pt x="204172" y="145295"/>
                </a:cubicBezTo>
                <a:cubicBezTo>
                  <a:pt x="204283" y="156363"/>
                  <a:pt x="199604" y="163493"/>
                  <a:pt x="188983" y="167429"/>
                </a:cubicBezTo>
                <a:cubicBezTo>
                  <a:pt x="163358" y="176899"/>
                  <a:pt x="138068" y="187149"/>
                  <a:pt x="112406" y="196433"/>
                </a:cubicBezTo>
                <a:cubicBezTo>
                  <a:pt x="95545" y="202561"/>
                  <a:pt x="81953" y="192868"/>
                  <a:pt x="68509" y="185032"/>
                </a:cubicBezTo>
                <a:cubicBezTo>
                  <a:pt x="63867" y="182321"/>
                  <a:pt x="63496" y="176194"/>
                  <a:pt x="65204" y="171069"/>
                </a:cubicBezTo>
                <a:cubicBezTo>
                  <a:pt x="67135" y="165275"/>
                  <a:pt x="71740" y="161487"/>
                  <a:pt x="77756" y="161859"/>
                </a:cubicBezTo>
                <a:cubicBezTo>
                  <a:pt x="86595" y="162415"/>
                  <a:pt x="87635" y="157514"/>
                  <a:pt x="87598" y="150718"/>
                </a:cubicBezTo>
                <a:cubicBezTo>
                  <a:pt x="87487" y="133115"/>
                  <a:pt x="87412" y="115511"/>
                  <a:pt x="87598" y="97945"/>
                </a:cubicBezTo>
                <a:cubicBezTo>
                  <a:pt x="87672" y="90555"/>
                  <a:pt x="85147" y="85764"/>
                  <a:pt x="77719" y="83313"/>
                </a:cubicBezTo>
                <a:cubicBezTo>
                  <a:pt x="65427" y="79265"/>
                  <a:pt x="53320" y="74586"/>
                  <a:pt x="41139" y="70167"/>
                </a:cubicBezTo>
                <a:cubicBezTo>
                  <a:pt x="35457" y="68087"/>
                  <a:pt x="30964" y="66973"/>
                  <a:pt x="28772" y="75329"/>
                </a:cubicBezTo>
                <a:cubicBezTo>
                  <a:pt x="26841" y="82682"/>
                  <a:pt x="20899" y="87101"/>
                  <a:pt x="12841" y="85319"/>
                </a:cubicBezTo>
                <a:cubicBezTo>
                  <a:pt x="5042" y="83573"/>
                  <a:pt x="2071" y="77446"/>
                  <a:pt x="1142" y="69907"/>
                </a:cubicBezTo>
                <a:cubicBezTo>
                  <a:pt x="-2349" y="41200"/>
                  <a:pt x="957" y="35889"/>
                  <a:pt x="28215" y="25899"/>
                </a:cubicBezTo>
                <a:cubicBezTo>
                  <a:pt x="48641" y="18397"/>
                  <a:pt x="69029" y="10821"/>
                  <a:pt x="89232" y="2725"/>
                </a:cubicBezTo>
                <a:cubicBezTo>
                  <a:pt x="98405" y="-952"/>
                  <a:pt x="106872" y="-877"/>
                  <a:pt x="116045" y="2762"/>
                </a:cubicBezTo>
                <a:cubicBezTo>
                  <a:pt x="139702" y="12121"/>
                  <a:pt x="163469" y="21257"/>
                  <a:pt x="187423" y="29873"/>
                </a:cubicBezTo>
                <a:cubicBezTo>
                  <a:pt x="199716" y="34292"/>
                  <a:pt x="204878" y="42128"/>
                  <a:pt x="204395" y="55052"/>
                </a:cubicBezTo>
                <a:cubicBezTo>
                  <a:pt x="203801" y="69832"/>
                  <a:pt x="204246" y="84687"/>
                  <a:pt x="204246" y="99505"/>
                </a:cubicBezTo>
                <a:lnTo>
                  <a:pt x="204172" y="99505"/>
                </a:lnTo>
                <a:close/>
                <a:moveTo>
                  <a:pt x="116231" y="123458"/>
                </a:moveTo>
                <a:cubicBezTo>
                  <a:pt x="116231" y="132669"/>
                  <a:pt x="116491" y="141916"/>
                  <a:pt x="116157" y="151126"/>
                </a:cubicBezTo>
                <a:cubicBezTo>
                  <a:pt x="115822" y="160410"/>
                  <a:pt x="118385" y="164124"/>
                  <a:pt x="128226" y="159928"/>
                </a:cubicBezTo>
                <a:cubicBezTo>
                  <a:pt x="140073" y="154877"/>
                  <a:pt x="152217" y="150346"/>
                  <a:pt x="164472" y="146372"/>
                </a:cubicBezTo>
                <a:cubicBezTo>
                  <a:pt x="172939" y="143624"/>
                  <a:pt x="176059" y="138648"/>
                  <a:pt x="175725" y="129995"/>
                </a:cubicBezTo>
                <a:cubicBezTo>
                  <a:pt x="175242" y="117554"/>
                  <a:pt x="175613" y="105113"/>
                  <a:pt x="175613" y="92672"/>
                </a:cubicBezTo>
                <a:cubicBezTo>
                  <a:pt x="175613" y="74957"/>
                  <a:pt x="167172" y="69127"/>
                  <a:pt x="150286" y="75180"/>
                </a:cubicBezTo>
                <a:cubicBezTo>
                  <a:pt x="127606" y="83276"/>
                  <a:pt x="116268" y="99394"/>
                  <a:pt x="116268" y="123496"/>
                </a:cubicBezTo>
                <a:close/>
                <a:moveTo>
                  <a:pt x="144010" y="45470"/>
                </a:moveTo>
                <a:cubicBezTo>
                  <a:pt x="116602" y="27719"/>
                  <a:pt x="89009" y="26122"/>
                  <a:pt x="61713" y="45470"/>
                </a:cubicBezTo>
                <a:cubicBezTo>
                  <a:pt x="88898" y="63705"/>
                  <a:pt x="116454" y="63222"/>
                  <a:pt x="144010" y="454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7E2405D1-B9F6-489A-AFEA-1721912A8EB0}"/>
              </a:ext>
            </a:extLst>
          </p:cNvPr>
          <p:cNvSpPr/>
          <p:nvPr/>
        </p:nvSpPr>
        <p:spPr>
          <a:xfrm>
            <a:off x="10996525" y="2394670"/>
            <a:ext cx="99102" cy="37068"/>
          </a:xfrm>
          <a:custGeom>
            <a:avLst/>
            <a:gdLst>
              <a:gd name="connsiteX0" fmla="*/ 37334 w 76672"/>
              <a:gd name="connsiteY0" fmla="*/ 28512 h 28678"/>
              <a:gd name="connsiteX1" fmla="*/ 13900 w 76672"/>
              <a:gd name="connsiteY1" fmla="*/ 28401 h 28678"/>
              <a:gd name="connsiteX2" fmla="*/ 48 w 76672"/>
              <a:gd name="connsiteY2" fmla="*/ 15552 h 28678"/>
              <a:gd name="connsiteX3" fmla="*/ 13194 w 76672"/>
              <a:gd name="connsiteY3" fmla="*/ 659 h 28678"/>
              <a:gd name="connsiteX4" fmla="*/ 62810 w 76672"/>
              <a:gd name="connsiteY4" fmla="*/ 511 h 28678"/>
              <a:gd name="connsiteX5" fmla="*/ 76662 w 76672"/>
              <a:gd name="connsiteY5" fmla="*/ 14809 h 28678"/>
              <a:gd name="connsiteX6" fmla="*/ 62179 w 76672"/>
              <a:gd name="connsiteY6" fmla="*/ 28475 h 28678"/>
              <a:gd name="connsiteX7" fmla="*/ 37334 w 76672"/>
              <a:gd name="connsiteY7" fmla="*/ 28550 h 2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72" h="28678">
                <a:moveTo>
                  <a:pt x="37334" y="28512"/>
                </a:moveTo>
                <a:cubicBezTo>
                  <a:pt x="29498" y="28512"/>
                  <a:pt x="21662" y="28884"/>
                  <a:pt x="13900" y="28401"/>
                </a:cubicBezTo>
                <a:cubicBezTo>
                  <a:pt x="6101" y="27918"/>
                  <a:pt x="605" y="23425"/>
                  <a:pt x="48" y="15552"/>
                </a:cubicBezTo>
                <a:cubicBezTo>
                  <a:pt x="-584" y="6862"/>
                  <a:pt x="5098" y="1068"/>
                  <a:pt x="13194" y="659"/>
                </a:cubicBezTo>
                <a:cubicBezTo>
                  <a:pt x="29683" y="-232"/>
                  <a:pt x="46284" y="-157"/>
                  <a:pt x="62810" y="511"/>
                </a:cubicBezTo>
                <a:cubicBezTo>
                  <a:pt x="70906" y="845"/>
                  <a:pt x="76959" y="6007"/>
                  <a:pt x="76662" y="14809"/>
                </a:cubicBezTo>
                <a:cubicBezTo>
                  <a:pt x="76402" y="23425"/>
                  <a:pt x="70572" y="28030"/>
                  <a:pt x="62179" y="28475"/>
                </a:cubicBezTo>
                <a:cubicBezTo>
                  <a:pt x="53934" y="28884"/>
                  <a:pt x="45615" y="28550"/>
                  <a:pt x="37334" y="285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FAB84121-B271-4224-BB52-86550C063442}"/>
              </a:ext>
            </a:extLst>
          </p:cNvPr>
          <p:cNvSpPr/>
          <p:nvPr/>
        </p:nvSpPr>
        <p:spPr>
          <a:xfrm>
            <a:off x="11250075" y="2393939"/>
            <a:ext cx="98270" cy="37853"/>
          </a:xfrm>
          <a:custGeom>
            <a:avLst/>
            <a:gdLst>
              <a:gd name="connsiteX0" fmla="*/ 36773 w 76028"/>
              <a:gd name="connsiteY0" fmla="*/ 29190 h 29286"/>
              <a:gd name="connsiteX1" fmla="*/ 14639 w 76028"/>
              <a:gd name="connsiteY1" fmla="*/ 29116 h 29286"/>
              <a:gd name="connsiteX2" fmla="*/ 44 w 76028"/>
              <a:gd name="connsiteY2" fmla="*/ 15523 h 29286"/>
              <a:gd name="connsiteX3" fmla="*/ 12337 w 76028"/>
              <a:gd name="connsiteY3" fmla="*/ 1411 h 29286"/>
              <a:gd name="connsiteX4" fmla="*/ 63400 w 76028"/>
              <a:gd name="connsiteY4" fmla="*/ 1263 h 29286"/>
              <a:gd name="connsiteX5" fmla="*/ 76027 w 76028"/>
              <a:gd name="connsiteY5" fmla="*/ 15264 h 29286"/>
              <a:gd name="connsiteX6" fmla="*/ 61655 w 76028"/>
              <a:gd name="connsiteY6" fmla="*/ 28967 h 29286"/>
              <a:gd name="connsiteX7" fmla="*/ 36773 w 76028"/>
              <a:gd name="connsiteY7" fmla="*/ 29116 h 29286"/>
              <a:gd name="connsiteX8" fmla="*/ 36773 w 76028"/>
              <a:gd name="connsiteY8" fmla="*/ 29190 h 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28" h="29286">
                <a:moveTo>
                  <a:pt x="36773" y="29190"/>
                </a:moveTo>
                <a:cubicBezTo>
                  <a:pt x="29383" y="29190"/>
                  <a:pt x="21992" y="29450"/>
                  <a:pt x="14639" y="29116"/>
                </a:cubicBezTo>
                <a:cubicBezTo>
                  <a:pt x="6135" y="28744"/>
                  <a:pt x="676" y="24214"/>
                  <a:pt x="44" y="15523"/>
                </a:cubicBezTo>
                <a:cubicBezTo>
                  <a:pt x="-550" y="7093"/>
                  <a:pt x="4909" y="2265"/>
                  <a:pt x="12337" y="1411"/>
                </a:cubicBezTo>
                <a:cubicBezTo>
                  <a:pt x="29308" y="-557"/>
                  <a:pt x="46392" y="-334"/>
                  <a:pt x="63400" y="1263"/>
                </a:cubicBezTo>
                <a:cubicBezTo>
                  <a:pt x="71014" y="1969"/>
                  <a:pt x="76139" y="7093"/>
                  <a:pt x="76027" y="15264"/>
                </a:cubicBezTo>
                <a:cubicBezTo>
                  <a:pt x="75916" y="24325"/>
                  <a:pt x="69751" y="28373"/>
                  <a:pt x="61655" y="28967"/>
                </a:cubicBezTo>
                <a:cubicBezTo>
                  <a:pt x="53411" y="29561"/>
                  <a:pt x="45055" y="29116"/>
                  <a:pt x="36773" y="29116"/>
                </a:cubicBezTo>
                <a:cubicBezTo>
                  <a:pt x="36773" y="29116"/>
                  <a:pt x="36773" y="29153"/>
                  <a:pt x="36773" y="291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DBEDB82B-D73E-4CB7-A169-D9023559AF2A}"/>
              </a:ext>
            </a:extLst>
          </p:cNvPr>
          <p:cNvSpPr/>
          <p:nvPr/>
        </p:nvSpPr>
        <p:spPr>
          <a:xfrm>
            <a:off x="11124063" y="2394011"/>
            <a:ext cx="97902" cy="37764"/>
          </a:xfrm>
          <a:custGeom>
            <a:avLst/>
            <a:gdLst>
              <a:gd name="connsiteX0" fmla="*/ 37856 w 75744"/>
              <a:gd name="connsiteY0" fmla="*/ 28985 h 29217"/>
              <a:gd name="connsiteX1" fmla="*/ 13048 w 75744"/>
              <a:gd name="connsiteY1" fmla="*/ 28837 h 29217"/>
              <a:gd name="connsiteX2" fmla="*/ 13 w 75744"/>
              <a:gd name="connsiteY2" fmla="*/ 15505 h 29217"/>
              <a:gd name="connsiteX3" fmla="*/ 12194 w 75744"/>
              <a:gd name="connsiteY3" fmla="*/ 1355 h 29217"/>
              <a:gd name="connsiteX4" fmla="*/ 63109 w 75744"/>
              <a:gd name="connsiteY4" fmla="*/ 1318 h 29217"/>
              <a:gd name="connsiteX5" fmla="*/ 75736 w 75744"/>
              <a:gd name="connsiteY5" fmla="*/ 15282 h 29217"/>
              <a:gd name="connsiteX6" fmla="*/ 61326 w 75744"/>
              <a:gd name="connsiteY6" fmla="*/ 28985 h 29217"/>
              <a:gd name="connsiteX7" fmla="*/ 37893 w 75744"/>
              <a:gd name="connsiteY7" fmla="*/ 29097 h 29217"/>
              <a:gd name="connsiteX8" fmla="*/ 37893 w 75744"/>
              <a:gd name="connsiteY8" fmla="*/ 29023 h 2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44" h="29216">
                <a:moveTo>
                  <a:pt x="37856" y="28985"/>
                </a:moveTo>
                <a:cubicBezTo>
                  <a:pt x="29574" y="28985"/>
                  <a:pt x="21255" y="29505"/>
                  <a:pt x="13048" y="28837"/>
                </a:cubicBezTo>
                <a:cubicBezTo>
                  <a:pt x="5360" y="28243"/>
                  <a:pt x="310" y="23860"/>
                  <a:pt x="13" y="15505"/>
                </a:cubicBezTo>
                <a:cubicBezTo>
                  <a:pt x="-284" y="7074"/>
                  <a:pt x="4692" y="2172"/>
                  <a:pt x="12194" y="1355"/>
                </a:cubicBezTo>
                <a:cubicBezTo>
                  <a:pt x="29091" y="-464"/>
                  <a:pt x="46174" y="-427"/>
                  <a:pt x="63109" y="1318"/>
                </a:cubicBezTo>
                <a:cubicBezTo>
                  <a:pt x="70648" y="2098"/>
                  <a:pt x="75996" y="7297"/>
                  <a:pt x="75736" y="15282"/>
                </a:cubicBezTo>
                <a:cubicBezTo>
                  <a:pt x="75438" y="23898"/>
                  <a:pt x="69719" y="28503"/>
                  <a:pt x="61326" y="28985"/>
                </a:cubicBezTo>
                <a:cubicBezTo>
                  <a:pt x="53527" y="29431"/>
                  <a:pt x="45691" y="29097"/>
                  <a:pt x="37893" y="29097"/>
                </a:cubicBezTo>
                <a:cubicBezTo>
                  <a:pt x="37893" y="29097"/>
                  <a:pt x="37893" y="29023"/>
                  <a:pt x="37893" y="290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1C40A488-8AC1-4432-92BC-CF1BBAF292FE}"/>
              </a:ext>
            </a:extLst>
          </p:cNvPr>
          <p:cNvSpPr/>
          <p:nvPr/>
        </p:nvSpPr>
        <p:spPr>
          <a:xfrm>
            <a:off x="11376644" y="2393962"/>
            <a:ext cx="97953" cy="37830"/>
          </a:xfrm>
          <a:custGeom>
            <a:avLst/>
            <a:gdLst>
              <a:gd name="connsiteX0" fmla="*/ 38304 w 75783"/>
              <a:gd name="connsiteY0" fmla="*/ 28986 h 29268"/>
              <a:gd name="connsiteX1" fmla="*/ 13496 w 75783"/>
              <a:gd name="connsiteY1" fmla="*/ 28837 h 29268"/>
              <a:gd name="connsiteX2" fmla="*/ 15 w 75783"/>
              <a:gd name="connsiteY2" fmla="*/ 15728 h 29268"/>
              <a:gd name="connsiteX3" fmla="*/ 12419 w 75783"/>
              <a:gd name="connsiteY3" fmla="*/ 1578 h 29268"/>
              <a:gd name="connsiteX4" fmla="*/ 64634 w 75783"/>
              <a:gd name="connsiteY4" fmla="*/ 1653 h 29268"/>
              <a:gd name="connsiteX5" fmla="*/ 75775 w 75783"/>
              <a:gd name="connsiteY5" fmla="*/ 15208 h 29268"/>
              <a:gd name="connsiteX6" fmla="*/ 63074 w 75783"/>
              <a:gd name="connsiteY6" fmla="*/ 28911 h 29268"/>
              <a:gd name="connsiteX7" fmla="*/ 38267 w 75783"/>
              <a:gd name="connsiteY7" fmla="*/ 29060 h 2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83" h="29268">
                <a:moveTo>
                  <a:pt x="38304" y="28986"/>
                </a:moveTo>
                <a:cubicBezTo>
                  <a:pt x="30022" y="28986"/>
                  <a:pt x="21740" y="29431"/>
                  <a:pt x="13496" y="28837"/>
                </a:cubicBezTo>
                <a:cubicBezTo>
                  <a:pt x="5809" y="28280"/>
                  <a:pt x="349" y="23712"/>
                  <a:pt x="15" y="15728"/>
                </a:cubicBezTo>
                <a:cubicBezTo>
                  <a:pt x="-319" y="7669"/>
                  <a:pt x="4917" y="2433"/>
                  <a:pt x="12419" y="1578"/>
                </a:cubicBezTo>
                <a:cubicBezTo>
                  <a:pt x="29762" y="-464"/>
                  <a:pt x="47291" y="-613"/>
                  <a:pt x="64634" y="1653"/>
                </a:cubicBezTo>
                <a:cubicBezTo>
                  <a:pt x="71690" y="2581"/>
                  <a:pt x="75998" y="7557"/>
                  <a:pt x="75775" y="15208"/>
                </a:cubicBezTo>
                <a:cubicBezTo>
                  <a:pt x="75552" y="23378"/>
                  <a:pt x="70910" y="28243"/>
                  <a:pt x="63074" y="28911"/>
                </a:cubicBezTo>
                <a:cubicBezTo>
                  <a:pt x="54867" y="29617"/>
                  <a:pt x="46548" y="29060"/>
                  <a:pt x="38267" y="290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072D2DBD-8491-4351-9115-138D58A30D1F}"/>
              </a:ext>
            </a:extLst>
          </p:cNvPr>
          <p:cNvSpPr/>
          <p:nvPr/>
        </p:nvSpPr>
        <p:spPr>
          <a:xfrm>
            <a:off x="10996585" y="1787190"/>
            <a:ext cx="98933" cy="37078"/>
          </a:xfrm>
          <a:custGeom>
            <a:avLst/>
            <a:gdLst>
              <a:gd name="connsiteX0" fmla="*/ 38996 w 76541"/>
              <a:gd name="connsiteY0" fmla="*/ 193 h 28686"/>
              <a:gd name="connsiteX1" fmla="*/ 62578 w 76541"/>
              <a:gd name="connsiteY1" fmla="*/ 341 h 28686"/>
              <a:gd name="connsiteX2" fmla="*/ 76542 w 76541"/>
              <a:gd name="connsiteY2" fmla="*/ 14713 h 28686"/>
              <a:gd name="connsiteX3" fmla="*/ 63209 w 76541"/>
              <a:gd name="connsiteY3" fmla="*/ 28157 h 28686"/>
              <a:gd name="connsiteX4" fmla="*/ 13334 w 76541"/>
              <a:gd name="connsiteY4" fmla="*/ 28157 h 28686"/>
              <a:gd name="connsiteX5" fmla="*/ 2 w 76541"/>
              <a:gd name="connsiteY5" fmla="*/ 14639 h 28686"/>
              <a:gd name="connsiteX6" fmla="*/ 14077 w 76541"/>
              <a:gd name="connsiteY6" fmla="*/ 378 h 28686"/>
              <a:gd name="connsiteX7" fmla="*/ 39033 w 76541"/>
              <a:gd name="connsiteY7" fmla="*/ 230 h 2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41" h="28686">
                <a:moveTo>
                  <a:pt x="38996" y="193"/>
                </a:moveTo>
                <a:cubicBezTo>
                  <a:pt x="46869" y="193"/>
                  <a:pt x="54779" y="-327"/>
                  <a:pt x="62578" y="341"/>
                </a:cubicBezTo>
                <a:cubicBezTo>
                  <a:pt x="70897" y="1084"/>
                  <a:pt x="76579" y="6023"/>
                  <a:pt x="76542" y="14713"/>
                </a:cubicBezTo>
                <a:cubicBezTo>
                  <a:pt x="76542" y="22884"/>
                  <a:pt x="70711" y="27823"/>
                  <a:pt x="63209" y="28157"/>
                </a:cubicBezTo>
                <a:cubicBezTo>
                  <a:pt x="46609" y="28863"/>
                  <a:pt x="29934" y="28863"/>
                  <a:pt x="13334" y="28157"/>
                </a:cubicBezTo>
                <a:cubicBezTo>
                  <a:pt x="5758" y="27823"/>
                  <a:pt x="76" y="22586"/>
                  <a:pt x="2" y="14639"/>
                </a:cubicBezTo>
                <a:cubicBezTo>
                  <a:pt x="-110" y="5986"/>
                  <a:pt x="5758" y="1047"/>
                  <a:pt x="14077" y="378"/>
                </a:cubicBezTo>
                <a:cubicBezTo>
                  <a:pt x="22358" y="-290"/>
                  <a:pt x="30714" y="230"/>
                  <a:pt x="39033" y="2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BBAD686B-99C6-4874-925C-F05F6BAB7CAA}"/>
              </a:ext>
            </a:extLst>
          </p:cNvPr>
          <p:cNvSpPr/>
          <p:nvPr/>
        </p:nvSpPr>
        <p:spPr>
          <a:xfrm>
            <a:off x="11250047" y="1787265"/>
            <a:ext cx="98395" cy="37800"/>
          </a:xfrm>
          <a:custGeom>
            <a:avLst/>
            <a:gdLst>
              <a:gd name="connsiteX0" fmla="*/ 38428 w 76125"/>
              <a:gd name="connsiteY0" fmla="*/ 209 h 29245"/>
              <a:gd name="connsiteX1" fmla="*/ 63347 w 76125"/>
              <a:gd name="connsiteY1" fmla="*/ 357 h 29245"/>
              <a:gd name="connsiteX2" fmla="*/ 76122 w 76125"/>
              <a:gd name="connsiteY2" fmla="*/ 14098 h 29245"/>
              <a:gd name="connsiteX3" fmla="*/ 64721 w 76125"/>
              <a:gd name="connsiteY3" fmla="*/ 27616 h 29245"/>
              <a:gd name="connsiteX4" fmla="*/ 10872 w 76125"/>
              <a:gd name="connsiteY4" fmla="*/ 27505 h 29245"/>
              <a:gd name="connsiteX5" fmla="*/ 28 w 76125"/>
              <a:gd name="connsiteY5" fmla="*/ 13578 h 29245"/>
              <a:gd name="connsiteX6" fmla="*/ 12060 w 76125"/>
              <a:gd name="connsiteY6" fmla="*/ 506 h 29245"/>
              <a:gd name="connsiteX7" fmla="*/ 38353 w 76125"/>
              <a:gd name="connsiteY7" fmla="*/ 320 h 29245"/>
              <a:gd name="connsiteX8" fmla="*/ 38353 w 76125"/>
              <a:gd name="connsiteY8" fmla="*/ 246 h 2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5" h="29245">
                <a:moveTo>
                  <a:pt x="38428" y="209"/>
                </a:moveTo>
                <a:cubicBezTo>
                  <a:pt x="46747" y="209"/>
                  <a:pt x="55102" y="-348"/>
                  <a:pt x="63347" y="357"/>
                </a:cubicBezTo>
                <a:cubicBezTo>
                  <a:pt x="71146" y="1026"/>
                  <a:pt x="75974" y="5854"/>
                  <a:pt x="76122" y="14098"/>
                </a:cubicBezTo>
                <a:cubicBezTo>
                  <a:pt x="76271" y="21786"/>
                  <a:pt x="71777" y="26799"/>
                  <a:pt x="64721" y="27616"/>
                </a:cubicBezTo>
                <a:cubicBezTo>
                  <a:pt x="46821" y="29696"/>
                  <a:pt x="28772" y="29918"/>
                  <a:pt x="10872" y="27505"/>
                </a:cubicBezTo>
                <a:cubicBezTo>
                  <a:pt x="3741" y="26539"/>
                  <a:pt x="-381" y="21117"/>
                  <a:pt x="28" y="13578"/>
                </a:cubicBezTo>
                <a:cubicBezTo>
                  <a:pt x="436" y="6188"/>
                  <a:pt x="4893" y="1174"/>
                  <a:pt x="12060" y="506"/>
                </a:cubicBezTo>
                <a:cubicBezTo>
                  <a:pt x="20750" y="-311"/>
                  <a:pt x="29589" y="320"/>
                  <a:pt x="38353" y="320"/>
                </a:cubicBezTo>
                <a:cubicBezTo>
                  <a:pt x="38353" y="320"/>
                  <a:pt x="38353" y="246"/>
                  <a:pt x="38353" y="2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30A5214B-E78D-452E-9925-B222F9466758}"/>
              </a:ext>
            </a:extLst>
          </p:cNvPr>
          <p:cNvSpPr/>
          <p:nvPr/>
        </p:nvSpPr>
        <p:spPr>
          <a:xfrm>
            <a:off x="11376609" y="1787221"/>
            <a:ext cx="98505" cy="37077"/>
          </a:xfrm>
          <a:custGeom>
            <a:avLst/>
            <a:gdLst>
              <a:gd name="connsiteX0" fmla="*/ 38925 w 76210"/>
              <a:gd name="connsiteY0" fmla="*/ 169 h 28685"/>
              <a:gd name="connsiteX1" fmla="*/ 62470 w 76210"/>
              <a:gd name="connsiteY1" fmla="*/ 280 h 28685"/>
              <a:gd name="connsiteX2" fmla="*/ 76211 w 76210"/>
              <a:gd name="connsiteY2" fmla="*/ 14615 h 28685"/>
              <a:gd name="connsiteX3" fmla="*/ 63213 w 76210"/>
              <a:gd name="connsiteY3" fmla="*/ 28170 h 28685"/>
              <a:gd name="connsiteX4" fmla="*/ 13374 w 76210"/>
              <a:gd name="connsiteY4" fmla="*/ 28059 h 28685"/>
              <a:gd name="connsiteX5" fmla="*/ 42 w 76210"/>
              <a:gd name="connsiteY5" fmla="*/ 13204 h 28685"/>
              <a:gd name="connsiteX6" fmla="*/ 13969 w 76210"/>
              <a:gd name="connsiteY6" fmla="*/ 280 h 28685"/>
              <a:gd name="connsiteX7" fmla="*/ 38888 w 76210"/>
              <a:gd name="connsiteY7" fmla="*/ 169 h 2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10" h="28685">
                <a:moveTo>
                  <a:pt x="38925" y="169"/>
                </a:moveTo>
                <a:cubicBezTo>
                  <a:pt x="46761" y="169"/>
                  <a:pt x="54671" y="-277"/>
                  <a:pt x="62470" y="280"/>
                </a:cubicBezTo>
                <a:cubicBezTo>
                  <a:pt x="70974" y="874"/>
                  <a:pt x="76211" y="5777"/>
                  <a:pt x="76211" y="14615"/>
                </a:cubicBezTo>
                <a:cubicBezTo>
                  <a:pt x="76211" y="22971"/>
                  <a:pt x="70789" y="27873"/>
                  <a:pt x="63213" y="28170"/>
                </a:cubicBezTo>
                <a:cubicBezTo>
                  <a:pt x="46612" y="28839"/>
                  <a:pt x="29938" y="28913"/>
                  <a:pt x="13374" y="28059"/>
                </a:cubicBezTo>
                <a:cubicBezTo>
                  <a:pt x="5204" y="27650"/>
                  <a:pt x="-552" y="21857"/>
                  <a:pt x="42" y="13204"/>
                </a:cubicBezTo>
                <a:cubicBezTo>
                  <a:pt x="562" y="5405"/>
                  <a:pt x="6133" y="726"/>
                  <a:pt x="13969" y="280"/>
                </a:cubicBezTo>
                <a:cubicBezTo>
                  <a:pt x="22250" y="-240"/>
                  <a:pt x="30606" y="169"/>
                  <a:pt x="38888" y="1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C4AD37D1-2038-40DC-BB70-1CC8EF1FAE6E}"/>
              </a:ext>
            </a:extLst>
          </p:cNvPr>
          <p:cNvSpPr/>
          <p:nvPr/>
        </p:nvSpPr>
        <p:spPr>
          <a:xfrm>
            <a:off x="11124102" y="1787128"/>
            <a:ext cx="97856" cy="37781"/>
          </a:xfrm>
          <a:custGeom>
            <a:avLst/>
            <a:gdLst>
              <a:gd name="connsiteX0" fmla="*/ 37788 w 75708"/>
              <a:gd name="connsiteY0" fmla="*/ 351 h 29230"/>
              <a:gd name="connsiteX1" fmla="*/ 62596 w 75708"/>
              <a:gd name="connsiteY1" fmla="*/ 500 h 29230"/>
              <a:gd name="connsiteX2" fmla="*/ 75705 w 75708"/>
              <a:gd name="connsiteY2" fmla="*/ 13981 h 29230"/>
              <a:gd name="connsiteX3" fmla="*/ 63153 w 75708"/>
              <a:gd name="connsiteY3" fmla="*/ 28019 h 29230"/>
              <a:gd name="connsiteX4" fmla="*/ 12200 w 75708"/>
              <a:gd name="connsiteY4" fmla="*/ 27907 h 29230"/>
              <a:gd name="connsiteX5" fmla="*/ 19 w 75708"/>
              <a:gd name="connsiteY5" fmla="*/ 13795 h 29230"/>
              <a:gd name="connsiteX6" fmla="*/ 14317 w 75708"/>
              <a:gd name="connsiteY6" fmla="*/ 203 h 29230"/>
              <a:gd name="connsiteX7" fmla="*/ 37788 w 75708"/>
              <a:gd name="connsiteY7" fmla="*/ 129 h 29230"/>
              <a:gd name="connsiteX8" fmla="*/ 37788 w 75708"/>
              <a:gd name="connsiteY8" fmla="*/ 351 h 2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08" h="29230">
                <a:moveTo>
                  <a:pt x="37788" y="351"/>
                </a:moveTo>
                <a:cubicBezTo>
                  <a:pt x="46070" y="351"/>
                  <a:pt x="54388" y="-169"/>
                  <a:pt x="62596" y="500"/>
                </a:cubicBezTo>
                <a:cubicBezTo>
                  <a:pt x="70357" y="1169"/>
                  <a:pt x="75557" y="6071"/>
                  <a:pt x="75705" y="13981"/>
                </a:cubicBezTo>
                <a:cubicBezTo>
                  <a:pt x="75854" y="21891"/>
                  <a:pt x="70840" y="27313"/>
                  <a:pt x="63153" y="28019"/>
                </a:cubicBezTo>
                <a:cubicBezTo>
                  <a:pt x="46218" y="29578"/>
                  <a:pt x="29135" y="29727"/>
                  <a:pt x="12200" y="27907"/>
                </a:cubicBezTo>
                <a:cubicBezTo>
                  <a:pt x="4661" y="27090"/>
                  <a:pt x="-352" y="22262"/>
                  <a:pt x="19" y="13795"/>
                </a:cubicBezTo>
                <a:cubicBezTo>
                  <a:pt x="391" y="4734"/>
                  <a:pt x="5924" y="649"/>
                  <a:pt x="14317" y="203"/>
                </a:cubicBezTo>
                <a:cubicBezTo>
                  <a:pt x="22116" y="-205"/>
                  <a:pt x="29952" y="129"/>
                  <a:pt x="37788" y="129"/>
                </a:cubicBezTo>
                <a:cubicBezTo>
                  <a:pt x="37788" y="203"/>
                  <a:pt x="37788" y="277"/>
                  <a:pt x="37788" y="3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70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84091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4" y="1492325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1" y="1562848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1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2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8" y="3642491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1" y="3600557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4" y="1518886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3" y="1518882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4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0" y="1470786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6" y="1424476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1" y="4600860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3" y="3634191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6" y="3545242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19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7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4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2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6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49" y="1478945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2"/>
            <a:ext cx="404112" cy="560193"/>
            <a:chOff x="-38860326" y="3221750"/>
            <a:chExt cx="228425" cy="316650"/>
          </a:xfrm>
          <a:solidFill>
            <a:schemeClr val="bg1">
              <a:lumMod val="75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89"/>
            <a:ext cx="644147" cy="640959"/>
            <a:chOff x="-38538975" y="3954250"/>
            <a:chExt cx="318225" cy="316650"/>
          </a:xfrm>
          <a:solidFill>
            <a:schemeClr val="bg1">
              <a:lumMod val="75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chemeClr val="bg1">
              <a:lumMod val="75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chemeClr val="bg1">
              <a:lumMod val="75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5" y="5542540"/>
            <a:ext cx="469647" cy="475651"/>
            <a:chOff x="-42617299" y="3587775"/>
            <a:chExt cx="306950" cy="310875"/>
          </a:xfrm>
          <a:solidFill>
            <a:schemeClr val="bg1">
              <a:lumMod val="75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1" y="5564500"/>
            <a:ext cx="486897" cy="443521"/>
            <a:chOff x="-40745125" y="3632900"/>
            <a:chExt cx="318225" cy="289875"/>
          </a:xfrm>
          <a:solidFill>
            <a:schemeClr val="bg1">
              <a:lumMod val="75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2" y="5543420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7" y="5520905"/>
            <a:ext cx="476075" cy="484489"/>
            <a:chOff x="-40372574" y="3604550"/>
            <a:chExt cx="311150" cy="316650"/>
          </a:xfrm>
          <a:solidFill>
            <a:schemeClr val="bg1">
              <a:lumMod val="75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0" y="5544624"/>
            <a:ext cx="486897" cy="484489"/>
            <a:chOff x="-41893474" y="3584850"/>
            <a:chExt cx="318225" cy="316650"/>
          </a:xfrm>
          <a:solidFill>
            <a:schemeClr val="bg1">
              <a:lumMod val="75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chemeClr val="bg1">
              <a:lumMod val="75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5" y="2522409"/>
            <a:ext cx="480631" cy="552897"/>
            <a:chOff x="-42971724" y="3217825"/>
            <a:chExt cx="275675" cy="317125"/>
          </a:xfrm>
          <a:solidFill>
            <a:schemeClr val="bg1">
              <a:lumMod val="75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chemeClr val="bg1">
              <a:lumMod val="75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8" y="2522405"/>
            <a:ext cx="640899" cy="553419"/>
            <a:chOff x="-42651700" y="3217825"/>
            <a:chExt cx="367600" cy="317425"/>
          </a:xfrm>
          <a:solidFill>
            <a:schemeClr val="bg1">
              <a:lumMod val="75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5"/>
            <a:ext cx="562443" cy="552591"/>
            <a:chOff x="-40748276" y="3238700"/>
            <a:chExt cx="322600" cy="316950"/>
          </a:xfrm>
          <a:solidFill>
            <a:schemeClr val="bg1">
              <a:lumMod val="75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7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7" y="2490397"/>
            <a:ext cx="553419" cy="503992"/>
            <a:chOff x="-40378075" y="3267450"/>
            <a:chExt cx="317425" cy="289075"/>
          </a:xfrm>
          <a:solidFill>
            <a:schemeClr val="bg1">
              <a:lumMod val="75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8"/>
            <a:ext cx="553464" cy="553115"/>
            <a:chOff x="-41895049" y="3217225"/>
            <a:chExt cx="317450" cy="317250"/>
          </a:xfrm>
          <a:solidFill>
            <a:schemeClr val="bg1">
              <a:lumMod val="75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8" y="2475236"/>
            <a:ext cx="557559" cy="550717"/>
            <a:chOff x="-41530374" y="3218800"/>
            <a:chExt cx="319800" cy="315875"/>
          </a:xfrm>
          <a:solidFill>
            <a:schemeClr val="bg1">
              <a:lumMod val="75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chemeClr val="bg1">
              <a:lumMod val="75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0" y="3560857"/>
            <a:ext cx="526655" cy="526655"/>
            <a:chOff x="5660400" y="238125"/>
            <a:chExt cx="481825" cy="481825"/>
          </a:xfrm>
          <a:solidFill>
            <a:schemeClr val="bg1">
              <a:lumMod val="75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chemeClr val="bg1">
              <a:lumMod val="75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chemeClr val="bg1">
              <a:lumMod val="75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8854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2">
            <a:extLst>
              <a:ext uri="{FF2B5EF4-FFF2-40B4-BE49-F238E27FC236}">
                <a16:creationId xmlns:a16="http://schemas.microsoft.com/office/drawing/2014/main" id="{BA26EA65-3484-4619-A540-385C16164B70}"/>
              </a:ext>
            </a:extLst>
          </p:cNvPr>
          <p:cNvSpPr/>
          <p:nvPr/>
        </p:nvSpPr>
        <p:spPr>
          <a:xfrm>
            <a:off x="4015503" y="5999872"/>
            <a:ext cx="7558789" cy="5659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4" name="Rectangle 3">
            <a:extLst>
              <a:ext uri="{FF2B5EF4-FFF2-40B4-BE49-F238E27FC236}">
                <a16:creationId xmlns:a16="http://schemas.microsoft.com/office/drawing/2014/main" id="{EF57565D-5F21-496B-9C9D-E56EF8578492}"/>
              </a:ext>
            </a:extLst>
          </p:cNvPr>
          <p:cNvSpPr/>
          <p:nvPr/>
        </p:nvSpPr>
        <p:spPr>
          <a:xfrm>
            <a:off x="3021859" y="5999872"/>
            <a:ext cx="7108656" cy="565926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5" name="Rectangle 4">
            <a:extLst>
              <a:ext uri="{FF2B5EF4-FFF2-40B4-BE49-F238E27FC236}">
                <a16:creationId xmlns:a16="http://schemas.microsoft.com/office/drawing/2014/main" id="{E86524C4-8FCD-41E1-B7C6-CB79FE734E63}"/>
              </a:ext>
            </a:extLst>
          </p:cNvPr>
          <p:cNvSpPr/>
          <p:nvPr/>
        </p:nvSpPr>
        <p:spPr>
          <a:xfrm>
            <a:off x="2028214" y="5999872"/>
            <a:ext cx="6677661" cy="56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6" name="Rectangle 5">
            <a:extLst>
              <a:ext uri="{FF2B5EF4-FFF2-40B4-BE49-F238E27FC236}">
                <a16:creationId xmlns:a16="http://schemas.microsoft.com/office/drawing/2014/main" id="{63A5FC07-6BF6-491C-AC66-5FE5BB431C17}"/>
              </a:ext>
            </a:extLst>
          </p:cNvPr>
          <p:cNvSpPr/>
          <p:nvPr/>
        </p:nvSpPr>
        <p:spPr>
          <a:xfrm>
            <a:off x="0" y="5999872"/>
            <a:ext cx="7385282" cy="565926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77" name="Grupo 376">
            <a:extLst>
              <a:ext uri="{FF2B5EF4-FFF2-40B4-BE49-F238E27FC236}">
                <a16:creationId xmlns:a16="http://schemas.microsoft.com/office/drawing/2014/main" id="{04A026BC-60EE-48B1-A0D0-0FAF674018C3}"/>
              </a:ext>
            </a:extLst>
          </p:cNvPr>
          <p:cNvGrpSpPr/>
          <p:nvPr/>
        </p:nvGrpSpPr>
        <p:grpSpPr>
          <a:xfrm rot="10800000">
            <a:off x="11448282" y="5522981"/>
            <a:ext cx="743718" cy="1335019"/>
            <a:chOff x="220873" y="273947"/>
            <a:chExt cx="1337322" cy="2400576"/>
          </a:xfrm>
        </p:grpSpPr>
        <p:sp>
          <p:nvSpPr>
            <p:cNvPr id="378" name="Triángulo isósceles 377">
              <a:extLst>
                <a:ext uri="{FF2B5EF4-FFF2-40B4-BE49-F238E27FC236}">
                  <a16:creationId xmlns:a16="http://schemas.microsoft.com/office/drawing/2014/main" id="{34AFD158-E4E8-46D0-B817-628034C40496}"/>
                </a:ext>
              </a:extLst>
            </p:cNvPr>
            <p:cNvSpPr/>
            <p:nvPr userDrawn="1"/>
          </p:nvSpPr>
          <p:spPr>
            <a:xfrm rot="9000000">
              <a:off x="504775" y="1001896"/>
              <a:ext cx="1053420" cy="908120"/>
            </a:xfrm>
            <a:prstGeom prst="triangle">
              <a:avLst/>
            </a:prstGeom>
            <a:solidFill>
              <a:schemeClr val="bg1">
                <a:lumMod val="75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9" name="Triángulo isósceles 378">
              <a:extLst>
                <a:ext uri="{FF2B5EF4-FFF2-40B4-BE49-F238E27FC236}">
                  <a16:creationId xmlns:a16="http://schemas.microsoft.com/office/drawing/2014/main" id="{3B9851F9-EC6D-43EA-9AE9-77D5704A7BBF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0" name="Triángulo isósceles 379">
              <a:extLst>
                <a:ext uri="{FF2B5EF4-FFF2-40B4-BE49-F238E27FC236}">
                  <a16:creationId xmlns:a16="http://schemas.microsoft.com/office/drawing/2014/main" id="{0CFEE0FE-9A0B-4AA2-8B73-753E2BCEE098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solidFill>
              <a:srgbClr val="FAA87A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/>
          <p:nvPr/>
        </p:nvSpPr>
        <p:spPr>
          <a:xfrm>
            <a:off x="3216226" y="439427"/>
            <a:ext cx="8558556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800" b="1">
                <a:solidFill>
                  <a:schemeClr val="accent2"/>
                </a:solidFill>
              </a:rPr>
              <a:t>INFOGRAPHIC</a:t>
            </a:r>
            <a:endParaRPr lang="ko-KR" altLang="en-US" sz="4800" b="1">
              <a:solidFill>
                <a:schemeClr val="accent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5337754" y="1570298"/>
            <a:ext cx="5785514" cy="592035"/>
            <a:chOff x="3901726" y="1933234"/>
            <a:chExt cx="7749970" cy="59203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E5667-ABC1-44FD-9A35-D813A397E045}"/>
              </a:ext>
            </a:extLst>
          </p:cNvPr>
          <p:cNvGrpSpPr/>
          <p:nvPr/>
        </p:nvGrpSpPr>
        <p:grpSpPr>
          <a:xfrm>
            <a:off x="5337754" y="3508842"/>
            <a:ext cx="5811034" cy="602550"/>
            <a:chOff x="3867540" y="3720288"/>
            <a:chExt cx="7784156" cy="60255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75AD1-52CB-46FB-97BA-2BDBD8ED8C56}"/>
              </a:ext>
            </a:extLst>
          </p:cNvPr>
          <p:cNvGrpSpPr/>
          <p:nvPr/>
        </p:nvGrpSpPr>
        <p:grpSpPr>
          <a:xfrm>
            <a:off x="5337754" y="4488629"/>
            <a:ext cx="5822744" cy="592035"/>
            <a:chOff x="3851854" y="4614503"/>
            <a:chExt cx="7799842" cy="59203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84475-743A-4D35-9F13-E3E14DEB73A2}"/>
              </a:ext>
            </a:extLst>
          </p:cNvPr>
          <p:cNvGrpSpPr/>
          <p:nvPr/>
        </p:nvGrpSpPr>
        <p:grpSpPr>
          <a:xfrm>
            <a:off x="5337754" y="2539570"/>
            <a:ext cx="5818840" cy="592035"/>
            <a:chOff x="3857084" y="2826990"/>
            <a:chExt cx="7794612" cy="592035"/>
          </a:xfrm>
        </p:grpSpPr>
        <p:sp>
          <p:nvSpPr>
            <p:cNvPr id="63" name="Isosceles Triangle 1">
              <a:extLst>
                <a:ext uri="{FF2B5EF4-FFF2-40B4-BE49-F238E27FC236}">
                  <a16:creationId xmlns:a16="http://schemas.microsoft.com/office/drawing/2014/main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8740B3A-F0B6-42AD-B4CA-DAD81E2FB5A0}"/>
              </a:ext>
            </a:extLst>
          </p:cNvPr>
          <p:cNvSpPr txBox="1"/>
          <p:nvPr/>
        </p:nvSpPr>
        <p:spPr bwMode="auto">
          <a:xfrm>
            <a:off x="6156757" y="172234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B5E3F0C-EFDC-4767-96C2-C444DD4A39B3}"/>
              </a:ext>
            </a:extLst>
          </p:cNvPr>
          <p:cNvSpPr txBox="1"/>
          <p:nvPr/>
        </p:nvSpPr>
        <p:spPr bwMode="auto">
          <a:xfrm>
            <a:off x="6156757" y="269578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C638B3-3F49-4F22-92DD-2FBB86DBD7C7}"/>
              </a:ext>
            </a:extLst>
          </p:cNvPr>
          <p:cNvSpPr txBox="1"/>
          <p:nvPr/>
        </p:nvSpPr>
        <p:spPr bwMode="auto">
          <a:xfrm>
            <a:off x="6156757" y="36692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A1154-C77F-424A-BDCF-F61C05656936}"/>
              </a:ext>
            </a:extLst>
          </p:cNvPr>
          <p:cNvSpPr txBox="1"/>
          <p:nvPr/>
        </p:nvSpPr>
        <p:spPr bwMode="auto">
          <a:xfrm>
            <a:off x="6156757" y="464267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2" name="Imagen 371">
            <a:extLst>
              <a:ext uri="{FF2B5EF4-FFF2-40B4-BE49-F238E27FC236}">
                <a16:creationId xmlns:a16="http://schemas.microsoft.com/office/drawing/2014/main" id="{988D1FC8-13E7-4935-9FB3-73DD52B55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797"/>
            <a:ext cx="6121588" cy="6239203"/>
          </a:xfrm>
          <a:prstGeom prst="rect">
            <a:avLst/>
          </a:prstGeom>
        </p:spPr>
      </p:pic>
      <p:sp>
        <p:nvSpPr>
          <p:cNvPr id="94" name="Title 1">
            <a:extLst>
              <a:ext uri="{FF2B5EF4-FFF2-40B4-BE49-F238E27FC236}">
                <a16:creationId xmlns:a16="http://schemas.microsoft.com/office/drawing/2014/main" id="{A3D12C8E-5592-4E08-B361-A2CF489F8CB2}"/>
              </a:ext>
            </a:extLst>
          </p:cNvPr>
          <p:cNvSpPr txBox="1"/>
          <p:nvPr/>
        </p:nvSpPr>
        <p:spPr>
          <a:xfrm>
            <a:off x="617708" y="5825357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>
                <a:solidFill>
                  <a:schemeClr val="accent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5" y="1656751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5" y="1671267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5" y="1656751"/>
            <a:ext cx="553825" cy="652237"/>
            <a:chOff x="4835382" y="73243"/>
            <a:chExt cx="2920830" cy="3227535"/>
          </a:xfrm>
          <a:solidFill>
            <a:schemeClr val="bg1">
              <a:lumMod val="75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6" y="1692143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6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9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8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49" y="5472139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5" y="5417440"/>
            <a:ext cx="547745" cy="583779"/>
            <a:chOff x="-65145698" y="3727425"/>
            <a:chExt cx="317425" cy="317425"/>
          </a:xfrm>
          <a:solidFill>
            <a:schemeClr val="bg1">
              <a:lumMod val="75000"/>
            </a:schemeClr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7" y="3702801"/>
            <a:ext cx="523629" cy="508065"/>
            <a:chOff x="-61354872" y="3751050"/>
            <a:chExt cx="316650" cy="288275"/>
          </a:xfrm>
          <a:solidFill>
            <a:schemeClr val="bg1">
              <a:lumMod val="75000"/>
            </a:schemeClr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4" y="3669047"/>
            <a:ext cx="523629" cy="546973"/>
            <a:chOff x="-60988625" y="3740800"/>
            <a:chExt cx="316650" cy="310350"/>
          </a:xfrm>
          <a:solidFill>
            <a:schemeClr val="bg1">
              <a:lumMod val="75000"/>
            </a:schemeClr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3" y="3681070"/>
            <a:ext cx="479509" cy="494673"/>
            <a:chOff x="-59447249" y="3706150"/>
            <a:chExt cx="319000" cy="308775"/>
          </a:xfrm>
          <a:solidFill>
            <a:schemeClr val="bg1">
              <a:lumMod val="75000"/>
            </a:schemeClr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4" y="1572992"/>
            <a:ext cx="687285" cy="724613"/>
            <a:chOff x="-64406128" y="3362225"/>
            <a:chExt cx="318225" cy="314800"/>
          </a:xfrm>
          <a:solidFill>
            <a:schemeClr val="bg1">
              <a:lumMod val="75000"/>
            </a:schemeClr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2" y="3640870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2" y="2764242"/>
            <a:ext cx="467487" cy="505847"/>
            <a:chOff x="-59400777" y="4084200"/>
            <a:chExt cx="311125" cy="315875"/>
          </a:xfrm>
          <a:solidFill>
            <a:schemeClr val="bg1">
              <a:lumMod val="75000"/>
            </a:schemeClr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2" y="1613953"/>
            <a:ext cx="570207" cy="714003"/>
            <a:chOff x="-64022548" y="3727425"/>
            <a:chExt cx="270175" cy="317425"/>
          </a:xfrm>
          <a:solidFill>
            <a:schemeClr val="bg1">
              <a:lumMod val="75000"/>
            </a:schemeClr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6"/>
            <a:ext cx="523629" cy="557899"/>
            <a:chOff x="-60255348" y="3733825"/>
            <a:chExt cx="316650" cy="316550"/>
          </a:xfrm>
          <a:solidFill>
            <a:schemeClr val="bg1">
              <a:lumMod val="75000"/>
            </a:schemeClr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4" y="1631954"/>
            <a:ext cx="683931" cy="722215"/>
            <a:chOff x="-63679952" y="4093450"/>
            <a:chExt cx="320600" cy="317650"/>
          </a:xfrm>
          <a:solidFill>
            <a:schemeClr val="bg1">
              <a:lumMod val="75000"/>
            </a:schemeClr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1"/>
            <a:ext cx="523629" cy="559485"/>
            <a:chOff x="-61783348" y="3743950"/>
            <a:chExt cx="316650" cy="317450"/>
          </a:xfrm>
          <a:solidFill>
            <a:schemeClr val="bg1">
              <a:lumMod val="75000"/>
            </a:schemeClr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4" y="3717589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1" y="3656966"/>
            <a:ext cx="479547" cy="504925"/>
            <a:chOff x="-59869425" y="4102225"/>
            <a:chExt cx="319025" cy="315175"/>
          </a:xfrm>
          <a:solidFill>
            <a:schemeClr val="bg1">
              <a:lumMod val="75000"/>
            </a:schemeClr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8"/>
            <a:ext cx="422587" cy="511165"/>
            <a:chOff x="2423775" y="3226875"/>
            <a:chExt cx="259925" cy="295000"/>
          </a:xfrm>
          <a:solidFill>
            <a:schemeClr val="bg1">
              <a:lumMod val="75000"/>
            </a:schemeClr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4" y="4627377"/>
            <a:ext cx="486647" cy="480451"/>
            <a:chOff x="4266025" y="3609275"/>
            <a:chExt cx="299325" cy="277275"/>
          </a:xfrm>
          <a:solidFill>
            <a:schemeClr val="bg1">
              <a:lumMod val="75000"/>
            </a:schemeClr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298" y="4585530"/>
            <a:ext cx="480265" cy="511815"/>
            <a:chOff x="4628325" y="3599825"/>
            <a:chExt cx="295400" cy="295375"/>
          </a:xfrm>
          <a:solidFill>
            <a:schemeClr val="bg1">
              <a:lumMod val="75000"/>
            </a:schemeClr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chemeClr val="bg1">
              <a:lumMod val="75000"/>
            </a:schemeClr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7"/>
            <a:ext cx="481525" cy="451775"/>
            <a:chOff x="4991425" y="3617150"/>
            <a:chExt cx="296175" cy="260725"/>
          </a:xfrm>
          <a:solidFill>
            <a:schemeClr val="bg1">
              <a:lumMod val="75000"/>
            </a:schemeClr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6" y="4547250"/>
            <a:ext cx="480223" cy="509087"/>
            <a:chOff x="3497300" y="3591950"/>
            <a:chExt cx="295375" cy="293800"/>
          </a:xfrm>
          <a:solidFill>
            <a:schemeClr val="bg1">
              <a:lumMod val="75000"/>
            </a:schemeClr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6" y="4558959"/>
            <a:ext cx="482823" cy="515928"/>
            <a:chOff x="5355300" y="3598250"/>
            <a:chExt cx="296975" cy="297750"/>
          </a:xfrm>
          <a:solidFill>
            <a:schemeClr val="bg1">
              <a:lumMod val="75000"/>
            </a:schemeClr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chemeClr val="bg1">
              <a:lumMod val="75000"/>
            </a:schemeClr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1" y="4449482"/>
            <a:ext cx="551089" cy="587343"/>
            <a:chOff x="2037825" y="3254050"/>
            <a:chExt cx="296175" cy="296175"/>
          </a:xfrm>
          <a:solidFill>
            <a:schemeClr val="bg1">
              <a:lumMod val="75000"/>
            </a:schemeClr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7" y="4673721"/>
            <a:ext cx="482825" cy="513201"/>
            <a:chOff x="3859600" y="3591950"/>
            <a:chExt cx="296975" cy="296175"/>
          </a:xfrm>
          <a:solidFill>
            <a:schemeClr val="bg1">
              <a:lumMod val="75000"/>
            </a:schemeClr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chemeClr val="bg1">
              <a:lumMod val="75000"/>
            </a:schemeClr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8"/>
            <a:ext cx="630348" cy="670007"/>
            <a:chOff x="6553275" y="3604550"/>
            <a:chExt cx="296975" cy="296175"/>
          </a:xfrm>
          <a:solidFill>
            <a:schemeClr val="bg1">
              <a:lumMod val="75000"/>
            </a:schemeClr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89"/>
            <a:ext cx="627005" cy="670007"/>
            <a:chOff x="4263650" y="3235150"/>
            <a:chExt cx="295400" cy="296175"/>
          </a:xfrm>
          <a:solidFill>
            <a:schemeClr val="bg1">
              <a:lumMod val="75000"/>
            </a:schemeClr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5"/>
            <a:ext cx="406312" cy="670007"/>
            <a:chOff x="6164975" y="3211525"/>
            <a:chExt cx="191425" cy="296175"/>
          </a:xfrm>
          <a:solidFill>
            <a:schemeClr val="bg1">
              <a:lumMod val="75000"/>
            </a:schemeClr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8" y="2642160"/>
            <a:ext cx="626953" cy="666443"/>
            <a:chOff x="4629125" y="3235150"/>
            <a:chExt cx="295375" cy="294600"/>
          </a:xfrm>
          <a:solidFill>
            <a:schemeClr val="bg1">
              <a:lumMod val="75000"/>
            </a:schemeClr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4" y="2653466"/>
            <a:ext cx="628651" cy="672381"/>
            <a:chOff x="4991425" y="3234750"/>
            <a:chExt cx="296175" cy="297225"/>
          </a:xfrm>
          <a:solidFill>
            <a:schemeClr val="bg1">
              <a:lumMod val="75000"/>
            </a:schemeClr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5"/>
            <a:ext cx="628651" cy="670007"/>
            <a:chOff x="3497300" y="3227275"/>
            <a:chExt cx="296175" cy="296175"/>
          </a:xfrm>
          <a:solidFill>
            <a:schemeClr val="bg1">
              <a:lumMod val="75000"/>
            </a:schemeClr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8" y="2653945"/>
            <a:ext cx="588535" cy="667235"/>
            <a:chOff x="5364750" y="3235150"/>
            <a:chExt cx="277275" cy="294950"/>
          </a:xfrm>
          <a:solidFill>
            <a:schemeClr val="bg1">
              <a:lumMod val="75000"/>
            </a:schemeClr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0" y="2653725"/>
            <a:ext cx="638679" cy="668195"/>
            <a:chOff x="5716825" y="3235950"/>
            <a:chExt cx="300900" cy="295375"/>
          </a:xfrm>
          <a:solidFill>
            <a:schemeClr val="bg1">
              <a:lumMod val="75000"/>
            </a:schemeClr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4"/>
            <a:ext cx="437203" cy="432171"/>
            <a:chOff x="-62511899" y="4129100"/>
            <a:chExt cx="304050" cy="282000"/>
          </a:xfrm>
          <a:solidFill>
            <a:schemeClr val="bg1">
              <a:lumMod val="75000"/>
            </a:schemeClr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3" y="1752330"/>
            <a:ext cx="593961" cy="634639"/>
            <a:chOff x="-64044599" y="3360375"/>
            <a:chExt cx="315850" cy="316650"/>
          </a:xfrm>
          <a:solidFill>
            <a:schemeClr val="bg1">
              <a:lumMod val="75000"/>
            </a:schemeClr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0416699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89" y="166557"/>
            <a:ext cx="11572193" cy="724184"/>
          </a:xfrm>
        </p:spPr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5" y="4492604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1" y="4582373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7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2" y="5849273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3" y="4555829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3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6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6" y="5742986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2" y="4686338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89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8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0" y="4572353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49" y="1235504"/>
            <a:ext cx="566807" cy="566419"/>
            <a:chOff x="-34004625" y="3585850"/>
            <a:chExt cx="292225" cy="292025"/>
          </a:xfrm>
          <a:solidFill>
            <a:schemeClr val="bg1">
              <a:lumMod val="75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19" y="2304827"/>
            <a:ext cx="552039" cy="550573"/>
            <a:chOff x="-30345326" y="3184750"/>
            <a:chExt cx="292225" cy="291450"/>
          </a:xfrm>
          <a:solidFill>
            <a:schemeClr val="bg1">
              <a:lumMod val="75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8"/>
            <a:ext cx="508811" cy="563019"/>
            <a:chOff x="-30354001" y="3569100"/>
            <a:chExt cx="292250" cy="292225"/>
          </a:xfrm>
          <a:solidFill>
            <a:schemeClr val="bg1">
              <a:lumMod val="75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4" y="1314925"/>
            <a:ext cx="498045" cy="497064"/>
            <a:chOff x="-31094350" y="3194000"/>
            <a:chExt cx="292225" cy="291650"/>
          </a:xfrm>
          <a:solidFill>
            <a:schemeClr val="bg1">
              <a:lumMod val="75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chemeClr val="bg1">
              <a:lumMod val="75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0" y="1247201"/>
            <a:ext cx="499909" cy="600511"/>
            <a:chOff x="-35814602" y="3202075"/>
            <a:chExt cx="242625" cy="291450"/>
          </a:xfrm>
          <a:solidFill>
            <a:schemeClr val="bg1">
              <a:lumMod val="75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3" y="1211479"/>
            <a:ext cx="600509" cy="600511"/>
            <a:chOff x="-34003850" y="3227275"/>
            <a:chExt cx="291450" cy="291450"/>
          </a:xfrm>
          <a:solidFill>
            <a:schemeClr val="bg1">
              <a:lumMod val="75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2"/>
            <a:ext cx="607000" cy="598863"/>
            <a:chOff x="-33645475" y="3228075"/>
            <a:chExt cx="294600" cy="290650"/>
          </a:xfrm>
          <a:solidFill>
            <a:schemeClr val="bg1">
              <a:lumMod val="75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4"/>
            <a:ext cx="580987" cy="600511"/>
            <a:chOff x="-35118325" y="3202075"/>
            <a:chExt cx="281975" cy="291450"/>
          </a:xfrm>
          <a:solidFill>
            <a:schemeClr val="bg1">
              <a:lumMod val="75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4" y="1222002"/>
            <a:ext cx="571303" cy="601335"/>
            <a:chOff x="-33277649" y="3226875"/>
            <a:chExt cx="277275" cy="291850"/>
          </a:xfrm>
          <a:solidFill>
            <a:schemeClr val="bg1">
              <a:lumMod val="75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2" y="1222714"/>
            <a:ext cx="564763" cy="600511"/>
            <a:chOff x="-34755224" y="3202075"/>
            <a:chExt cx="274100" cy="291450"/>
          </a:xfrm>
          <a:solidFill>
            <a:schemeClr val="bg1">
              <a:lumMod val="75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0" y="1222281"/>
            <a:ext cx="608599" cy="601387"/>
            <a:chOff x="-34408675" y="3202075"/>
            <a:chExt cx="295375" cy="291875"/>
          </a:xfrm>
          <a:solidFill>
            <a:schemeClr val="bg1">
              <a:lumMod val="75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6" y="2239565"/>
            <a:ext cx="664753" cy="661795"/>
            <a:chOff x="-30735200" y="3552550"/>
            <a:chExt cx="292225" cy="290925"/>
          </a:xfrm>
          <a:solidFill>
            <a:schemeClr val="bg1">
              <a:lumMod val="75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8" y="2277306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2" y="2275289"/>
            <a:ext cx="614391" cy="598915"/>
            <a:chOff x="-31817401" y="3910025"/>
            <a:chExt cx="301675" cy="294075"/>
          </a:xfrm>
          <a:solidFill>
            <a:schemeClr val="bg1">
              <a:lumMod val="75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0" y="2275566"/>
            <a:ext cx="599983" cy="598353"/>
            <a:chOff x="-31455100" y="3909350"/>
            <a:chExt cx="294600" cy="293800"/>
          </a:xfrm>
          <a:solidFill>
            <a:schemeClr val="bg1">
              <a:lumMod val="75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4" y="2301146"/>
            <a:ext cx="595145" cy="596775"/>
            <a:chOff x="-32927950" y="3944800"/>
            <a:chExt cx="292225" cy="293025"/>
          </a:xfrm>
          <a:solidFill>
            <a:schemeClr val="bg1">
              <a:lumMod val="75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0" y="2267060"/>
            <a:ext cx="593567" cy="593517"/>
            <a:chOff x="-31093575" y="3911725"/>
            <a:chExt cx="291450" cy="291425"/>
          </a:xfrm>
          <a:solidFill>
            <a:schemeClr val="bg1">
              <a:lumMod val="75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5"/>
            <a:ext cx="625643" cy="594739"/>
            <a:chOff x="-32576675" y="3944600"/>
            <a:chExt cx="307200" cy="292025"/>
          </a:xfrm>
          <a:solidFill>
            <a:schemeClr val="bg1">
              <a:lumMod val="75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49" y="2276419"/>
            <a:ext cx="595145" cy="593567"/>
            <a:chOff x="-30735200" y="3910925"/>
            <a:chExt cx="292225" cy="291450"/>
          </a:xfrm>
          <a:solidFill>
            <a:schemeClr val="bg1">
              <a:lumMod val="75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5" y="3436131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799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4"/>
            <a:ext cx="614997" cy="615953"/>
            <a:chOff x="-38538975" y="3954250"/>
            <a:chExt cx="318225" cy="316650"/>
          </a:xfrm>
          <a:solidFill>
            <a:schemeClr val="bg1">
              <a:lumMod val="75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2"/>
            <a:ext cx="621037" cy="619017"/>
            <a:chOff x="-37385101" y="3949908"/>
            <a:chExt cx="321350" cy="318225"/>
          </a:xfrm>
          <a:solidFill>
            <a:schemeClr val="bg1">
              <a:lumMod val="75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1"/>
            <a:ext cx="541672" cy="545169"/>
            <a:chOff x="-40011049" y="3972375"/>
            <a:chExt cx="316650" cy="316625"/>
          </a:xfrm>
          <a:solidFill>
            <a:schemeClr val="bg1">
              <a:lumMod val="75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6"/>
            <a:ext cx="363859" cy="615953"/>
            <a:chOff x="-38109727" y="3955025"/>
            <a:chExt cx="188275" cy="316650"/>
          </a:xfrm>
          <a:solidFill>
            <a:schemeClr val="bg1">
              <a:lumMod val="75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0" y="3472661"/>
            <a:ext cx="605867" cy="616731"/>
            <a:chOff x="-39647174" y="3972000"/>
            <a:chExt cx="313500" cy="317050"/>
          </a:xfrm>
          <a:solidFill>
            <a:schemeClr val="bg1">
              <a:lumMod val="75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1" y="3435038"/>
            <a:ext cx="608911" cy="619017"/>
            <a:chOff x="-37804927" y="3953450"/>
            <a:chExt cx="315075" cy="318225"/>
          </a:xfrm>
          <a:solidFill>
            <a:schemeClr val="bg1">
              <a:lumMod val="75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4" y="4697954"/>
            <a:ext cx="656428" cy="517207"/>
            <a:chOff x="5629975" y="3255775"/>
            <a:chExt cx="504500" cy="397500"/>
          </a:xfrm>
          <a:solidFill>
            <a:schemeClr val="bg1">
              <a:lumMod val="75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5" y="3461124"/>
            <a:ext cx="741879" cy="609779"/>
            <a:chOff x="6234950" y="3255925"/>
            <a:chExt cx="483250" cy="397200"/>
          </a:xfrm>
          <a:solidFill>
            <a:schemeClr val="bg1">
              <a:lumMod val="75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2285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DEADBD7-3EF0-4299-8555-A9BAD3BF48FD}"/>
              </a:ext>
            </a:extLst>
          </p:cNvPr>
          <p:cNvCxnSpPr/>
          <p:nvPr/>
        </p:nvCxnSpPr>
        <p:spPr>
          <a:xfrm>
            <a:off x="1402065" y="1209039"/>
            <a:ext cx="9676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1B4EF6D2-9458-4FE5-8C30-FC68351C46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92D66D9-1DCB-4F03-B6DB-A1EFD5801D0E}"/>
              </a:ext>
            </a:extLst>
          </p:cNvPr>
          <p:cNvSpPr txBox="1"/>
          <p:nvPr/>
        </p:nvSpPr>
        <p:spPr>
          <a:xfrm>
            <a:off x="1004717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/>
              <a:t>CHIEF CHEF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A0C5471-3458-434C-B111-0A66F7551CEF}"/>
              </a:ext>
            </a:extLst>
          </p:cNvPr>
          <p:cNvSpPr txBox="1"/>
          <p:nvPr/>
        </p:nvSpPr>
        <p:spPr>
          <a:xfrm>
            <a:off x="6656139" y="6128339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/>
              <a:t>CHIEF CHEF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794550" y="2284945"/>
            <a:ext cx="1800201" cy="3245596"/>
            <a:chOff x="3959381" y="2234383"/>
            <a:chExt cx="1800201" cy="3245596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/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Name Here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35E154-BE0E-4F52-9DF1-49845779570B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37" name="Rounded Rectangle 3">
                <a:extLst>
                  <a:ext uri="{FF2B5EF4-FFF2-40B4-BE49-F238E27FC236}">
                    <a16:creationId xmlns:a16="http://schemas.microsoft.com/office/drawing/2014/main" id="{8D48567B-1995-4A13-ACB6-CAD468C64D32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A4C92D03-78DF-4F90-BAB9-60ACBACA86BA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:a16="http://schemas.microsoft.com/office/drawing/2014/main" id="{A0DA2384-E7B2-45D2-B169-A136279276E4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6F39E5-CF79-4B7C-9254-81E9BD1C7AA1}"/>
              </a:ext>
            </a:extLst>
          </p:cNvPr>
          <p:cNvGrpSpPr/>
          <p:nvPr/>
        </p:nvGrpSpPr>
        <p:grpSpPr>
          <a:xfrm>
            <a:off x="9445972" y="2284945"/>
            <a:ext cx="1800201" cy="3245596"/>
            <a:chOff x="3959381" y="2234383"/>
            <a:chExt cx="1800201" cy="3245596"/>
          </a:xfrm>
        </p:grpSpPr>
        <p:sp>
          <p:nvSpPr>
            <p:cNvPr id="41" name="직사각형 9">
              <a:extLst>
                <a:ext uri="{FF2B5EF4-FFF2-40B4-BE49-F238E27FC236}">
                  <a16:creationId xmlns:a16="http://schemas.microsoft.com/office/drawing/2014/main" id="{4DE6F774-4D1D-48E6-9B5A-BBE38F3F49E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 Placeholder 17">
              <a:extLst>
                <a:ext uri="{FF2B5EF4-FFF2-40B4-BE49-F238E27FC236}">
                  <a16:creationId xmlns:a16="http://schemas.microsoft.com/office/drawing/2014/main" id="{54B66BE5-31DA-44D8-8745-B3372E679543}"/>
                </a:ext>
              </a:extLst>
            </p:cNvPr>
            <p:cNvSpPr txBox="1"/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Name Here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401878-2003-46DD-BD15-54910F3CFE21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149E1B9-F81B-4507-9219-EDADBF420F70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21C5D0B1-203E-4692-8A74-F883BEE911F0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Rounded Rectangle 39">
                <a:extLst>
                  <a:ext uri="{FF2B5EF4-FFF2-40B4-BE49-F238E27FC236}">
                    <a16:creationId xmlns:a16="http://schemas.microsoft.com/office/drawing/2014/main" id="{5DE0765F-2753-4D3A-9531-0297027AC590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Rounded Rectangle 2">
                <a:extLst>
                  <a:ext uri="{FF2B5EF4-FFF2-40B4-BE49-F238E27FC236}">
                    <a16:creationId xmlns:a16="http://schemas.microsoft.com/office/drawing/2014/main" id="{6792D4AD-EB73-4281-81CB-9D4F8050048A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725939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637736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633517F8-9234-4E34-B8D3-BC0DF66FCD11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2133578D-ADA6-4B38-BF7C-C636F858B9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1A7CDDA5-CD4D-4084-8075-3204A6AFE566}"/>
              </a:ext>
            </a:extLst>
          </p:cNvPr>
          <p:cNvGrpSpPr/>
          <p:nvPr/>
        </p:nvGrpSpPr>
        <p:grpSpPr>
          <a:xfrm>
            <a:off x="250900" y="398785"/>
            <a:ext cx="844978" cy="484367"/>
            <a:chOff x="213737" y="194988"/>
            <a:chExt cx="1256492" cy="720259"/>
          </a:xfrm>
        </p:grpSpPr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2A946E46-8A31-41B1-9E1D-495E9EE30080}"/>
                </a:ext>
              </a:extLst>
            </p:cNvPr>
            <p:cNvSpPr/>
            <p:nvPr/>
          </p:nvSpPr>
          <p:spPr>
            <a:xfrm flipH="1">
              <a:off x="213737" y="194988"/>
              <a:ext cx="1256492" cy="720259"/>
            </a:xfrm>
            <a:custGeom>
              <a:avLst/>
              <a:gdLst>
                <a:gd name="connsiteX0" fmla="*/ 367277 w 1256492"/>
                <a:gd name="connsiteY0" fmla="*/ 720199 h 720259"/>
                <a:gd name="connsiteX1" fmla="*/ 56447 w 1256492"/>
                <a:gd name="connsiteY1" fmla="*/ 474309 h 720259"/>
                <a:gd name="connsiteX2" fmla="*/ 33413 w 1256492"/>
                <a:gd name="connsiteY2" fmla="*/ 439096 h 720259"/>
                <a:gd name="connsiteX3" fmla="*/ 69 w 1256492"/>
                <a:gd name="connsiteY3" fmla="*/ 379281 h 720259"/>
                <a:gd name="connsiteX4" fmla="*/ 40950 w 1256492"/>
                <a:gd name="connsiteY4" fmla="*/ 319467 h 720259"/>
                <a:gd name="connsiteX5" fmla="*/ 69893 w 1256492"/>
                <a:gd name="connsiteY5" fmla="*/ 292815 h 720259"/>
                <a:gd name="connsiteX6" fmla="*/ 138028 w 1256492"/>
                <a:gd name="connsiteY6" fmla="*/ 160705 h 720259"/>
                <a:gd name="connsiteX7" fmla="*/ 241256 w 1256492"/>
                <a:gd name="connsiteY7" fmla="*/ 35228 h 720259"/>
                <a:gd name="connsiteX8" fmla="*/ 454586 w 1256492"/>
                <a:gd name="connsiteY8" fmla="*/ 58502 h 720259"/>
                <a:gd name="connsiteX9" fmla="*/ 551182 w 1256492"/>
                <a:gd name="connsiteY9" fmla="*/ 209666 h 720259"/>
                <a:gd name="connsiteX10" fmla="*/ 580788 w 1256492"/>
                <a:gd name="connsiteY10" fmla="*/ 267792 h 720259"/>
                <a:gd name="connsiteX11" fmla="*/ 681785 w 1256492"/>
                <a:gd name="connsiteY11" fmla="*/ 309397 h 720259"/>
                <a:gd name="connsiteX12" fmla="*/ 766019 w 1256492"/>
                <a:gd name="connsiteY12" fmla="*/ 264657 h 720259"/>
                <a:gd name="connsiteX13" fmla="*/ 885648 w 1256492"/>
                <a:gd name="connsiteY13" fmla="*/ 158414 h 720259"/>
                <a:gd name="connsiteX14" fmla="*/ 1096506 w 1256492"/>
                <a:gd name="connsiteY14" fmla="*/ 81294 h 720259"/>
                <a:gd name="connsiteX15" fmla="*/ 1152883 w 1256492"/>
                <a:gd name="connsiteY15" fmla="*/ 81415 h 720259"/>
                <a:gd name="connsiteX16" fmla="*/ 1255147 w 1256492"/>
                <a:gd name="connsiteY16" fmla="*/ 168001 h 720259"/>
                <a:gd name="connsiteX17" fmla="*/ 1183816 w 1256492"/>
                <a:gd name="connsiteY17" fmla="*/ 283831 h 720259"/>
                <a:gd name="connsiteX18" fmla="*/ 1123760 w 1256492"/>
                <a:gd name="connsiteY18" fmla="*/ 291067 h 720259"/>
                <a:gd name="connsiteX19" fmla="*/ 914108 w 1256492"/>
                <a:gd name="connsiteY19" fmla="*/ 357936 h 720259"/>
                <a:gd name="connsiteX20" fmla="*/ 621608 w 1256492"/>
                <a:gd name="connsiteY20" fmla="*/ 565056 h 720259"/>
                <a:gd name="connsiteX21" fmla="*/ 581149 w 1256492"/>
                <a:gd name="connsiteY21" fmla="*/ 603585 h 720259"/>
                <a:gd name="connsiteX22" fmla="*/ 367216 w 1256492"/>
                <a:gd name="connsiteY22" fmla="*/ 720260 h 720259"/>
                <a:gd name="connsiteX23" fmla="*/ 634150 w 1256492"/>
                <a:gd name="connsiteY23" fmla="*/ 496076 h 720259"/>
                <a:gd name="connsiteX24" fmla="*/ 648923 w 1256492"/>
                <a:gd name="connsiteY24" fmla="*/ 489443 h 720259"/>
                <a:gd name="connsiteX25" fmla="*/ 910249 w 1256492"/>
                <a:gd name="connsiteY25" fmla="*/ 304754 h 720259"/>
                <a:gd name="connsiteX26" fmla="*/ 1059665 w 1256492"/>
                <a:gd name="connsiteY26" fmla="*/ 246206 h 720259"/>
                <a:gd name="connsiteX27" fmla="*/ 1149748 w 1256492"/>
                <a:gd name="connsiteY27" fmla="*/ 243794 h 720259"/>
                <a:gd name="connsiteX28" fmla="*/ 1211070 w 1256492"/>
                <a:gd name="connsiteY28" fmla="*/ 186452 h 720259"/>
                <a:gd name="connsiteX29" fmla="*/ 1157466 w 1256492"/>
                <a:gd name="connsiteY29" fmla="*/ 127723 h 720259"/>
                <a:gd name="connsiteX30" fmla="*/ 916701 w 1256492"/>
                <a:gd name="connsiteY30" fmla="*/ 192723 h 720259"/>
                <a:gd name="connsiteX31" fmla="*/ 795625 w 1256492"/>
                <a:gd name="connsiteY31" fmla="*/ 300714 h 720259"/>
                <a:gd name="connsiteX32" fmla="*/ 644220 w 1256492"/>
                <a:gd name="connsiteY32" fmla="*/ 359082 h 720259"/>
                <a:gd name="connsiteX33" fmla="*/ 87379 w 1256492"/>
                <a:gd name="connsiteY33" fmla="*/ 358961 h 720259"/>
                <a:gd name="connsiteX34" fmla="*/ 47282 w 1256492"/>
                <a:gd name="connsiteY34" fmla="*/ 380668 h 720259"/>
                <a:gd name="connsiteX35" fmla="*/ 86173 w 1256492"/>
                <a:gd name="connsiteY35" fmla="*/ 402616 h 720259"/>
                <a:gd name="connsiteX36" fmla="*/ 588928 w 1256492"/>
                <a:gd name="connsiteY36" fmla="*/ 402737 h 720259"/>
                <a:gd name="connsiteX37" fmla="*/ 611479 w 1256492"/>
                <a:gd name="connsiteY37" fmla="*/ 402978 h 720259"/>
                <a:gd name="connsiteX38" fmla="*/ 641506 w 1256492"/>
                <a:gd name="connsiteY38" fmla="*/ 434031 h 720259"/>
                <a:gd name="connsiteX39" fmla="*/ 634211 w 1256492"/>
                <a:gd name="connsiteY39" fmla="*/ 496197 h 720259"/>
                <a:gd name="connsiteX40" fmla="*/ 346293 w 1256492"/>
                <a:gd name="connsiteY40" fmla="*/ 449828 h 720259"/>
                <a:gd name="connsiteX41" fmla="*/ 346293 w 1256492"/>
                <a:gd name="connsiteY41" fmla="*/ 450190 h 720259"/>
                <a:gd name="connsiteX42" fmla="*/ 121085 w 1256492"/>
                <a:gd name="connsiteY42" fmla="*/ 450070 h 720259"/>
                <a:gd name="connsiteX43" fmla="*/ 102091 w 1256492"/>
                <a:gd name="connsiteY43" fmla="*/ 470028 h 720259"/>
                <a:gd name="connsiteX44" fmla="*/ 344062 w 1256492"/>
                <a:gd name="connsiteY44" fmla="*/ 673168 h 720259"/>
                <a:gd name="connsiteX45" fmla="*/ 590797 w 1256492"/>
                <a:gd name="connsiteY45" fmla="*/ 473404 h 720259"/>
                <a:gd name="connsiteX46" fmla="*/ 571562 w 1256492"/>
                <a:gd name="connsiteY46" fmla="*/ 449467 h 720259"/>
                <a:gd name="connsiteX47" fmla="*/ 346354 w 1256492"/>
                <a:gd name="connsiteY47" fmla="*/ 449708 h 720259"/>
                <a:gd name="connsiteX48" fmla="*/ 330737 w 1256492"/>
                <a:gd name="connsiteY48" fmla="*/ 311809 h 720259"/>
                <a:gd name="connsiteX49" fmla="*/ 533455 w 1256492"/>
                <a:gd name="connsiteY49" fmla="*/ 311749 h 720259"/>
                <a:gd name="connsiteX50" fmla="*/ 548227 w 1256492"/>
                <a:gd name="connsiteY50" fmla="*/ 308915 h 720259"/>
                <a:gd name="connsiteX51" fmla="*/ 543343 w 1256492"/>
                <a:gd name="connsiteY51" fmla="*/ 295408 h 720259"/>
                <a:gd name="connsiteX52" fmla="*/ 503909 w 1256492"/>
                <a:gd name="connsiteY52" fmla="*/ 217143 h 720259"/>
                <a:gd name="connsiteX53" fmla="*/ 406711 w 1256492"/>
                <a:gd name="connsiteY53" fmla="*/ 77737 h 720259"/>
                <a:gd name="connsiteX54" fmla="*/ 281655 w 1256492"/>
                <a:gd name="connsiteY54" fmla="*/ 64532 h 720259"/>
                <a:gd name="connsiteX55" fmla="*/ 184276 w 1256492"/>
                <a:gd name="connsiteY55" fmla="*/ 171197 h 720259"/>
                <a:gd name="connsiteX56" fmla="*/ 123436 w 1256492"/>
                <a:gd name="connsiteY56" fmla="*/ 291730 h 720259"/>
                <a:gd name="connsiteX57" fmla="*/ 136943 w 1256492"/>
                <a:gd name="connsiteY57" fmla="*/ 312110 h 720259"/>
                <a:gd name="connsiteX58" fmla="*/ 330677 w 1256492"/>
                <a:gd name="connsiteY58" fmla="*/ 311809 h 72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56492" h="720259">
                  <a:moveTo>
                    <a:pt x="367277" y="720199"/>
                  </a:moveTo>
                  <a:cubicBezTo>
                    <a:pt x="203691" y="720199"/>
                    <a:pt x="80867" y="616790"/>
                    <a:pt x="56447" y="474309"/>
                  </a:cubicBezTo>
                  <a:cubicBezTo>
                    <a:pt x="53733" y="458632"/>
                    <a:pt x="49151" y="447416"/>
                    <a:pt x="33413" y="439096"/>
                  </a:cubicBezTo>
                  <a:cubicBezTo>
                    <a:pt x="10681" y="427096"/>
                    <a:pt x="-1016" y="405450"/>
                    <a:pt x="69" y="379281"/>
                  </a:cubicBezTo>
                  <a:cubicBezTo>
                    <a:pt x="1215" y="351424"/>
                    <a:pt x="15143" y="330441"/>
                    <a:pt x="40950" y="319467"/>
                  </a:cubicBezTo>
                  <a:cubicBezTo>
                    <a:pt x="54336" y="313799"/>
                    <a:pt x="62898" y="304995"/>
                    <a:pt x="69893" y="292815"/>
                  </a:cubicBezTo>
                  <a:cubicBezTo>
                    <a:pt x="94554" y="249764"/>
                    <a:pt x="118372" y="206410"/>
                    <a:pt x="138028" y="160705"/>
                  </a:cubicBezTo>
                  <a:cubicBezTo>
                    <a:pt x="160217" y="109151"/>
                    <a:pt x="195069" y="67305"/>
                    <a:pt x="241256" y="35228"/>
                  </a:cubicBezTo>
                  <a:cubicBezTo>
                    <a:pt x="318798" y="-18557"/>
                    <a:pt x="390370" y="-10719"/>
                    <a:pt x="454586" y="58502"/>
                  </a:cubicBezTo>
                  <a:cubicBezTo>
                    <a:pt x="495890" y="103001"/>
                    <a:pt x="527847" y="153590"/>
                    <a:pt x="551182" y="209666"/>
                  </a:cubicBezTo>
                  <a:cubicBezTo>
                    <a:pt x="559563" y="229805"/>
                    <a:pt x="567763" y="250186"/>
                    <a:pt x="580788" y="267792"/>
                  </a:cubicBezTo>
                  <a:cubicBezTo>
                    <a:pt x="617508" y="317356"/>
                    <a:pt x="621729" y="315849"/>
                    <a:pt x="681785" y="309397"/>
                  </a:cubicBezTo>
                  <a:cubicBezTo>
                    <a:pt x="714948" y="305840"/>
                    <a:pt x="741599" y="286846"/>
                    <a:pt x="766019" y="264657"/>
                  </a:cubicBezTo>
                  <a:cubicBezTo>
                    <a:pt x="805514" y="228841"/>
                    <a:pt x="845189" y="193145"/>
                    <a:pt x="885648" y="158414"/>
                  </a:cubicBezTo>
                  <a:cubicBezTo>
                    <a:pt x="946126" y="106559"/>
                    <a:pt x="1016130" y="79606"/>
                    <a:pt x="1096506" y="81294"/>
                  </a:cubicBezTo>
                  <a:cubicBezTo>
                    <a:pt x="1115258" y="81716"/>
                    <a:pt x="1134071" y="81234"/>
                    <a:pt x="1152883" y="81415"/>
                  </a:cubicBezTo>
                  <a:cubicBezTo>
                    <a:pt x="1205643" y="81897"/>
                    <a:pt x="1247248" y="117231"/>
                    <a:pt x="1255147" y="168001"/>
                  </a:cubicBezTo>
                  <a:cubicBezTo>
                    <a:pt x="1263227" y="220339"/>
                    <a:pt x="1234344" y="267189"/>
                    <a:pt x="1183816" y="283831"/>
                  </a:cubicBezTo>
                  <a:cubicBezTo>
                    <a:pt x="1164279" y="290283"/>
                    <a:pt x="1144080" y="292635"/>
                    <a:pt x="1123760" y="291067"/>
                  </a:cubicBezTo>
                  <a:cubicBezTo>
                    <a:pt x="1044651" y="284917"/>
                    <a:pt x="977179" y="311749"/>
                    <a:pt x="914108" y="357936"/>
                  </a:cubicBezTo>
                  <a:cubicBezTo>
                    <a:pt x="817694" y="428483"/>
                    <a:pt x="719350" y="496377"/>
                    <a:pt x="621608" y="565056"/>
                  </a:cubicBezTo>
                  <a:cubicBezTo>
                    <a:pt x="606112" y="575969"/>
                    <a:pt x="592847" y="588451"/>
                    <a:pt x="581149" y="603585"/>
                  </a:cubicBezTo>
                  <a:cubicBezTo>
                    <a:pt x="522300" y="679861"/>
                    <a:pt x="443673" y="717426"/>
                    <a:pt x="367216" y="720260"/>
                  </a:cubicBezTo>
                  <a:close/>
                  <a:moveTo>
                    <a:pt x="634150" y="496076"/>
                  </a:moveTo>
                  <a:cubicBezTo>
                    <a:pt x="641205" y="496860"/>
                    <a:pt x="644762" y="492338"/>
                    <a:pt x="648923" y="489443"/>
                  </a:cubicBezTo>
                  <a:cubicBezTo>
                    <a:pt x="736052" y="427941"/>
                    <a:pt x="823241" y="366438"/>
                    <a:pt x="910249" y="304754"/>
                  </a:cubicBezTo>
                  <a:cubicBezTo>
                    <a:pt x="955291" y="272857"/>
                    <a:pt x="1004915" y="252115"/>
                    <a:pt x="1059665" y="246206"/>
                  </a:cubicBezTo>
                  <a:cubicBezTo>
                    <a:pt x="1089391" y="243010"/>
                    <a:pt x="1119720" y="244880"/>
                    <a:pt x="1149748" y="243794"/>
                  </a:cubicBezTo>
                  <a:cubicBezTo>
                    <a:pt x="1183394" y="242588"/>
                    <a:pt x="1209984" y="217324"/>
                    <a:pt x="1211070" y="186452"/>
                  </a:cubicBezTo>
                  <a:cubicBezTo>
                    <a:pt x="1212155" y="156545"/>
                    <a:pt x="1190629" y="131039"/>
                    <a:pt x="1157466" y="127723"/>
                  </a:cubicBezTo>
                  <a:cubicBezTo>
                    <a:pt x="1069252" y="118859"/>
                    <a:pt x="986344" y="132547"/>
                    <a:pt x="916701" y="192723"/>
                  </a:cubicBezTo>
                  <a:cubicBezTo>
                    <a:pt x="875759" y="228057"/>
                    <a:pt x="835059" y="263752"/>
                    <a:pt x="795625" y="300714"/>
                  </a:cubicBezTo>
                  <a:cubicBezTo>
                    <a:pt x="752694" y="340932"/>
                    <a:pt x="702647" y="359202"/>
                    <a:pt x="644220" y="359082"/>
                  </a:cubicBezTo>
                  <a:cubicBezTo>
                    <a:pt x="458626" y="358599"/>
                    <a:pt x="272972" y="358901"/>
                    <a:pt x="87379" y="358961"/>
                  </a:cubicBezTo>
                  <a:cubicBezTo>
                    <a:pt x="69953" y="358961"/>
                    <a:pt x="48005" y="357695"/>
                    <a:pt x="47282" y="380668"/>
                  </a:cubicBezTo>
                  <a:cubicBezTo>
                    <a:pt x="46498" y="405209"/>
                    <a:pt x="68988" y="402616"/>
                    <a:pt x="86173" y="402616"/>
                  </a:cubicBezTo>
                  <a:cubicBezTo>
                    <a:pt x="253738" y="402676"/>
                    <a:pt x="421363" y="402676"/>
                    <a:pt x="588928" y="402737"/>
                  </a:cubicBezTo>
                  <a:cubicBezTo>
                    <a:pt x="596465" y="402737"/>
                    <a:pt x="603942" y="402616"/>
                    <a:pt x="611479" y="402978"/>
                  </a:cubicBezTo>
                  <a:cubicBezTo>
                    <a:pt x="631135" y="403942"/>
                    <a:pt x="641627" y="412927"/>
                    <a:pt x="641506" y="434031"/>
                  </a:cubicBezTo>
                  <a:cubicBezTo>
                    <a:pt x="641386" y="455074"/>
                    <a:pt x="636442" y="475394"/>
                    <a:pt x="634211" y="496197"/>
                  </a:cubicBezTo>
                  <a:close/>
                  <a:moveTo>
                    <a:pt x="346293" y="449828"/>
                  </a:moveTo>
                  <a:cubicBezTo>
                    <a:pt x="346293" y="449828"/>
                    <a:pt x="346293" y="450070"/>
                    <a:pt x="346293" y="450190"/>
                  </a:cubicBezTo>
                  <a:cubicBezTo>
                    <a:pt x="271224" y="450190"/>
                    <a:pt x="196154" y="450311"/>
                    <a:pt x="121085" y="450070"/>
                  </a:cubicBezTo>
                  <a:cubicBezTo>
                    <a:pt x="107096" y="450070"/>
                    <a:pt x="98353" y="451095"/>
                    <a:pt x="102091" y="470028"/>
                  </a:cubicBezTo>
                  <a:cubicBezTo>
                    <a:pt x="125064" y="587184"/>
                    <a:pt x="225700" y="672203"/>
                    <a:pt x="344062" y="673168"/>
                  </a:cubicBezTo>
                  <a:cubicBezTo>
                    <a:pt x="464777" y="674133"/>
                    <a:pt x="566256" y="591466"/>
                    <a:pt x="590797" y="473404"/>
                  </a:cubicBezTo>
                  <a:cubicBezTo>
                    <a:pt x="594656" y="454833"/>
                    <a:pt x="590194" y="449286"/>
                    <a:pt x="571562" y="449467"/>
                  </a:cubicBezTo>
                  <a:cubicBezTo>
                    <a:pt x="496493" y="450130"/>
                    <a:pt x="421423" y="449708"/>
                    <a:pt x="346354" y="449708"/>
                  </a:cubicBezTo>
                  <a:close/>
                  <a:moveTo>
                    <a:pt x="330737" y="311809"/>
                  </a:moveTo>
                  <a:cubicBezTo>
                    <a:pt x="398329" y="311809"/>
                    <a:pt x="465922" y="311809"/>
                    <a:pt x="533455" y="311749"/>
                  </a:cubicBezTo>
                  <a:cubicBezTo>
                    <a:pt x="538519" y="311749"/>
                    <a:pt x="544851" y="313618"/>
                    <a:pt x="548227" y="308915"/>
                  </a:cubicBezTo>
                  <a:cubicBezTo>
                    <a:pt x="552267" y="303247"/>
                    <a:pt x="546117" y="299328"/>
                    <a:pt x="543343" y="295408"/>
                  </a:cubicBezTo>
                  <a:cubicBezTo>
                    <a:pt x="526159" y="271350"/>
                    <a:pt x="515848" y="243854"/>
                    <a:pt x="503909" y="217143"/>
                  </a:cubicBezTo>
                  <a:cubicBezTo>
                    <a:pt x="480393" y="164624"/>
                    <a:pt x="449521" y="116930"/>
                    <a:pt x="406711" y="77737"/>
                  </a:cubicBezTo>
                  <a:cubicBezTo>
                    <a:pt x="366372" y="40835"/>
                    <a:pt x="328566" y="36192"/>
                    <a:pt x="281655" y="64532"/>
                  </a:cubicBezTo>
                  <a:cubicBezTo>
                    <a:pt x="238905" y="90339"/>
                    <a:pt x="205500" y="125914"/>
                    <a:pt x="184276" y="171197"/>
                  </a:cubicBezTo>
                  <a:cubicBezTo>
                    <a:pt x="165162" y="212018"/>
                    <a:pt x="146771" y="253140"/>
                    <a:pt x="123436" y="291730"/>
                  </a:cubicBezTo>
                  <a:cubicBezTo>
                    <a:pt x="112221" y="310302"/>
                    <a:pt x="119939" y="312291"/>
                    <a:pt x="136943" y="312110"/>
                  </a:cubicBezTo>
                  <a:cubicBezTo>
                    <a:pt x="201521" y="311568"/>
                    <a:pt x="266099" y="311869"/>
                    <a:pt x="330677" y="311809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F6361C4-D6CD-4202-8F1D-DD717BF52EDF}"/>
                </a:ext>
              </a:extLst>
            </p:cNvPr>
            <p:cNvSpPr/>
            <p:nvPr/>
          </p:nvSpPr>
          <p:spPr>
            <a:xfrm flipH="1">
              <a:off x="1016410" y="687386"/>
              <a:ext cx="265830" cy="46869"/>
            </a:xfrm>
            <a:custGeom>
              <a:avLst/>
              <a:gdLst>
                <a:gd name="connsiteX0" fmla="*/ 133823 w 265830"/>
                <a:gd name="connsiteY0" fmla="*/ 0 h 46869"/>
                <a:gd name="connsiteX1" fmla="*/ 234941 w 265830"/>
                <a:gd name="connsiteY1" fmla="*/ 0 h 46869"/>
                <a:gd name="connsiteX2" fmla="*/ 265813 w 265830"/>
                <a:gd name="connsiteY2" fmla="*/ 24119 h 46869"/>
                <a:gd name="connsiteX3" fmla="*/ 235182 w 265830"/>
                <a:gd name="connsiteY3" fmla="*/ 46730 h 46869"/>
                <a:gd name="connsiteX4" fmla="*/ 30656 w 265830"/>
                <a:gd name="connsiteY4" fmla="*/ 46730 h 46869"/>
                <a:gd name="connsiteX5" fmla="*/ 25 w 265830"/>
                <a:gd name="connsiteY5" fmla="*/ 22249 h 46869"/>
                <a:gd name="connsiteX6" fmla="*/ 30414 w 265830"/>
                <a:gd name="connsiteY6" fmla="*/ 60 h 46869"/>
                <a:gd name="connsiteX7" fmla="*/ 133823 w 265830"/>
                <a:gd name="connsiteY7" fmla="*/ 60 h 4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30" h="46869">
                  <a:moveTo>
                    <a:pt x="133823" y="0"/>
                  </a:moveTo>
                  <a:cubicBezTo>
                    <a:pt x="167529" y="0"/>
                    <a:pt x="201235" y="0"/>
                    <a:pt x="234941" y="0"/>
                  </a:cubicBezTo>
                  <a:cubicBezTo>
                    <a:pt x="251704" y="0"/>
                    <a:pt x="266416" y="4643"/>
                    <a:pt x="265813" y="24119"/>
                  </a:cubicBezTo>
                  <a:cubicBezTo>
                    <a:pt x="265270" y="41906"/>
                    <a:pt x="250739" y="46670"/>
                    <a:pt x="235182" y="46730"/>
                  </a:cubicBezTo>
                  <a:cubicBezTo>
                    <a:pt x="166987" y="46851"/>
                    <a:pt x="98851" y="46971"/>
                    <a:pt x="30656" y="46730"/>
                  </a:cubicBezTo>
                  <a:cubicBezTo>
                    <a:pt x="14496" y="46670"/>
                    <a:pt x="-699" y="42328"/>
                    <a:pt x="25" y="22249"/>
                  </a:cubicBezTo>
                  <a:cubicBezTo>
                    <a:pt x="688" y="3859"/>
                    <a:pt x="14677" y="0"/>
                    <a:pt x="30414" y="60"/>
                  </a:cubicBezTo>
                  <a:cubicBezTo>
                    <a:pt x="64904" y="181"/>
                    <a:pt x="99334" y="60"/>
                    <a:pt x="133823" y="60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9515D27F-424D-4135-ABD7-DA596CFDA04F}"/>
                </a:ext>
              </a:extLst>
            </p:cNvPr>
            <p:cNvSpPr/>
            <p:nvPr/>
          </p:nvSpPr>
          <p:spPr>
            <a:xfrm flipH="1">
              <a:off x="1136780" y="414176"/>
              <a:ext cx="46730" cy="53848"/>
            </a:xfrm>
            <a:custGeom>
              <a:avLst/>
              <a:gdLst>
                <a:gd name="connsiteX0" fmla="*/ 46670 w 46730"/>
                <a:gd name="connsiteY0" fmla="*/ 26717 h 53848"/>
                <a:gd name="connsiteX1" fmla="*/ 21948 w 46730"/>
                <a:gd name="connsiteY1" fmla="*/ 53790 h 53848"/>
                <a:gd name="connsiteX2" fmla="*/ 0 w 46730"/>
                <a:gd name="connsiteY2" fmla="*/ 27621 h 53848"/>
                <a:gd name="connsiteX3" fmla="*/ 23215 w 46730"/>
                <a:gd name="connsiteY3" fmla="*/ 5 h 53848"/>
                <a:gd name="connsiteX4" fmla="*/ 46730 w 46730"/>
                <a:gd name="connsiteY4" fmla="*/ 26717 h 5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0" h="53848">
                  <a:moveTo>
                    <a:pt x="46670" y="26717"/>
                  </a:moveTo>
                  <a:cubicBezTo>
                    <a:pt x="44560" y="42273"/>
                    <a:pt x="39314" y="54815"/>
                    <a:pt x="21948" y="53790"/>
                  </a:cubicBezTo>
                  <a:cubicBezTo>
                    <a:pt x="6693" y="52885"/>
                    <a:pt x="-60" y="42454"/>
                    <a:pt x="0" y="27621"/>
                  </a:cubicBezTo>
                  <a:cubicBezTo>
                    <a:pt x="61" y="12064"/>
                    <a:pt x="7055" y="307"/>
                    <a:pt x="23215" y="5"/>
                  </a:cubicBezTo>
                  <a:cubicBezTo>
                    <a:pt x="40037" y="-296"/>
                    <a:pt x="45223" y="12788"/>
                    <a:pt x="46730" y="2671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45C1B65E-44C7-4232-ACC3-DA0483F4126E}"/>
                </a:ext>
              </a:extLst>
            </p:cNvPr>
            <p:cNvSpPr/>
            <p:nvPr/>
          </p:nvSpPr>
          <p:spPr>
            <a:xfrm flipH="1">
              <a:off x="1237172" y="430642"/>
              <a:ext cx="45827" cy="53061"/>
            </a:xfrm>
            <a:custGeom>
              <a:avLst/>
              <a:gdLst>
                <a:gd name="connsiteX0" fmla="*/ 0 w 45827"/>
                <a:gd name="connsiteY0" fmla="*/ 25807 h 53061"/>
                <a:gd name="connsiteX1" fmla="*/ 21707 w 45827"/>
                <a:gd name="connsiteY1" fmla="*/ 0 h 53061"/>
                <a:gd name="connsiteX2" fmla="*/ 45826 w 45827"/>
                <a:gd name="connsiteY2" fmla="*/ 28641 h 53061"/>
                <a:gd name="connsiteX3" fmla="*/ 22430 w 45827"/>
                <a:gd name="connsiteY3" fmla="*/ 53061 h 53061"/>
                <a:gd name="connsiteX4" fmla="*/ 60 w 45827"/>
                <a:gd name="connsiteY4" fmla="*/ 25807 h 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7" h="53061">
                  <a:moveTo>
                    <a:pt x="0" y="25807"/>
                  </a:moveTo>
                  <a:cubicBezTo>
                    <a:pt x="301" y="11336"/>
                    <a:pt x="5969" y="60"/>
                    <a:pt x="21707" y="0"/>
                  </a:cubicBezTo>
                  <a:cubicBezTo>
                    <a:pt x="39615" y="0"/>
                    <a:pt x="45946" y="12602"/>
                    <a:pt x="45826" y="28641"/>
                  </a:cubicBezTo>
                  <a:cubicBezTo>
                    <a:pt x="45645" y="43655"/>
                    <a:pt x="37505" y="53121"/>
                    <a:pt x="22430" y="53061"/>
                  </a:cubicBezTo>
                  <a:cubicBezTo>
                    <a:pt x="5306" y="52941"/>
                    <a:pt x="-301" y="41303"/>
                    <a:pt x="60" y="258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89520B1D-FC95-48E9-909D-595500D4DEF7}"/>
                </a:ext>
              </a:extLst>
            </p:cNvPr>
            <p:cNvSpPr/>
            <p:nvPr/>
          </p:nvSpPr>
          <p:spPr>
            <a:xfrm flipH="1">
              <a:off x="1005031" y="414144"/>
              <a:ext cx="45593" cy="53905"/>
            </a:xfrm>
            <a:custGeom>
              <a:avLst/>
              <a:gdLst>
                <a:gd name="connsiteX0" fmla="*/ 45593 w 45593"/>
                <a:gd name="connsiteY0" fmla="*/ 25241 h 53905"/>
                <a:gd name="connsiteX1" fmla="*/ 22862 w 45593"/>
                <a:gd name="connsiteY1" fmla="*/ 53882 h 53905"/>
                <a:gd name="connsiteX2" fmla="*/ 9 w 45593"/>
                <a:gd name="connsiteY2" fmla="*/ 29161 h 53905"/>
                <a:gd name="connsiteX3" fmla="*/ 21234 w 45593"/>
                <a:gd name="connsiteY3" fmla="*/ 37 h 53905"/>
                <a:gd name="connsiteX4" fmla="*/ 45593 w 45593"/>
                <a:gd name="connsiteY4" fmla="*/ 25241 h 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93" h="53905">
                  <a:moveTo>
                    <a:pt x="45593" y="25241"/>
                  </a:moveTo>
                  <a:cubicBezTo>
                    <a:pt x="45473" y="41702"/>
                    <a:pt x="39624" y="53279"/>
                    <a:pt x="22862" y="53882"/>
                  </a:cubicBezTo>
                  <a:cubicBezTo>
                    <a:pt x="6943" y="54485"/>
                    <a:pt x="250" y="43511"/>
                    <a:pt x="9" y="29161"/>
                  </a:cubicBezTo>
                  <a:cubicBezTo>
                    <a:pt x="-232" y="14629"/>
                    <a:pt x="4290" y="881"/>
                    <a:pt x="21234" y="37"/>
                  </a:cubicBezTo>
                  <a:cubicBezTo>
                    <a:pt x="37634" y="-747"/>
                    <a:pt x="44448" y="10951"/>
                    <a:pt x="45593" y="25241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2E45E8CF-9F1A-498B-89B6-2E412C76AE69}"/>
                </a:ext>
              </a:extLst>
            </p:cNvPr>
            <p:cNvSpPr/>
            <p:nvPr/>
          </p:nvSpPr>
          <p:spPr>
            <a:xfrm flipH="1">
              <a:off x="1185439" y="352161"/>
              <a:ext cx="46388" cy="52976"/>
            </a:xfrm>
            <a:custGeom>
              <a:avLst/>
              <a:gdLst>
                <a:gd name="connsiteX0" fmla="*/ 46328 w 46388"/>
                <a:gd name="connsiteY0" fmla="*/ 25842 h 52976"/>
                <a:gd name="connsiteX1" fmla="*/ 22692 w 46388"/>
                <a:gd name="connsiteY1" fmla="*/ 52976 h 52976"/>
                <a:gd name="connsiteX2" fmla="*/ 20 w 46388"/>
                <a:gd name="connsiteY2" fmla="*/ 27892 h 52976"/>
                <a:gd name="connsiteX3" fmla="*/ 22571 w 46388"/>
                <a:gd name="connsiteY3" fmla="*/ 35 h 52976"/>
                <a:gd name="connsiteX4" fmla="*/ 46388 w 46388"/>
                <a:gd name="connsiteY4" fmla="*/ 25842 h 5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52976">
                  <a:moveTo>
                    <a:pt x="46328" y="25842"/>
                  </a:moveTo>
                  <a:cubicBezTo>
                    <a:pt x="45725" y="41821"/>
                    <a:pt x="39454" y="52855"/>
                    <a:pt x="22692" y="52976"/>
                  </a:cubicBezTo>
                  <a:cubicBezTo>
                    <a:pt x="6713" y="53096"/>
                    <a:pt x="382" y="41760"/>
                    <a:pt x="20" y="27892"/>
                  </a:cubicBezTo>
                  <a:cubicBezTo>
                    <a:pt x="-402" y="13119"/>
                    <a:pt x="5809" y="819"/>
                    <a:pt x="22571" y="35"/>
                  </a:cubicBezTo>
                  <a:cubicBezTo>
                    <a:pt x="39936" y="-749"/>
                    <a:pt x="44881" y="11733"/>
                    <a:pt x="46388" y="25842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E0C36FC2-B821-4193-BDA9-5AC1922BD2A9}"/>
                </a:ext>
              </a:extLst>
            </p:cNvPr>
            <p:cNvSpPr/>
            <p:nvPr/>
          </p:nvSpPr>
          <p:spPr>
            <a:xfrm flipH="1">
              <a:off x="1102339" y="288338"/>
              <a:ext cx="45447" cy="53308"/>
            </a:xfrm>
            <a:custGeom>
              <a:avLst/>
              <a:gdLst>
                <a:gd name="connsiteX0" fmla="*/ 33 w 45447"/>
                <a:gd name="connsiteY0" fmla="*/ 24846 h 53308"/>
                <a:gd name="connsiteX1" fmla="*/ 22222 w 45447"/>
                <a:gd name="connsiteY1" fmla="*/ 4 h 53308"/>
                <a:gd name="connsiteX2" fmla="*/ 45437 w 45447"/>
                <a:gd name="connsiteY2" fmla="*/ 24665 h 53308"/>
                <a:gd name="connsiteX3" fmla="*/ 21619 w 45447"/>
                <a:gd name="connsiteY3" fmla="*/ 53306 h 53308"/>
                <a:gd name="connsiteX4" fmla="*/ 93 w 45447"/>
                <a:gd name="connsiteY4" fmla="*/ 24907 h 5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7" h="53308">
                  <a:moveTo>
                    <a:pt x="33" y="24846"/>
                  </a:moveTo>
                  <a:cubicBezTo>
                    <a:pt x="-510" y="11822"/>
                    <a:pt x="5580" y="245"/>
                    <a:pt x="22222" y="4"/>
                  </a:cubicBezTo>
                  <a:cubicBezTo>
                    <a:pt x="37296" y="-237"/>
                    <a:pt x="45135" y="10194"/>
                    <a:pt x="45437" y="24665"/>
                  </a:cubicBezTo>
                  <a:cubicBezTo>
                    <a:pt x="45738" y="40463"/>
                    <a:pt x="39588" y="53487"/>
                    <a:pt x="21619" y="53306"/>
                  </a:cubicBezTo>
                  <a:cubicBezTo>
                    <a:pt x="6123" y="53126"/>
                    <a:pt x="274" y="41971"/>
                    <a:pt x="93" y="249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AC406AFC-489C-462F-8FC1-0CDE74CA6B60}"/>
                </a:ext>
              </a:extLst>
            </p:cNvPr>
            <p:cNvSpPr/>
            <p:nvPr/>
          </p:nvSpPr>
          <p:spPr>
            <a:xfrm flipH="1">
              <a:off x="1062012" y="356945"/>
              <a:ext cx="45204" cy="53257"/>
            </a:xfrm>
            <a:custGeom>
              <a:avLst/>
              <a:gdLst>
                <a:gd name="connsiteX0" fmla="*/ 45204 w 45204"/>
                <a:gd name="connsiteY0" fmla="*/ 26063 h 53257"/>
                <a:gd name="connsiteX1" fmla="*/ 22774 w 45204"/>
                <a:gd name="connsiteY1" fmla="*/ 53257 h 53257"/>
                <a:gd name="connsiteX2" fmla="*/ 42 w 45204"/>
                <a:gd name="connsiteY2" fmla="*/ 28475 h 53257"/>
                <a:gd name="connsiteX3" fmla="*/ 21206 w 45204"/>
                <a:gd name="connsiteY3" fmla="*/ 75 h 53257"/>
                <a:gd name="connsiteX4" fmla="*/ 45204 w 45204"/>
                <a:gd name="connsiteY4" fmla="*/ 26063 h 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04" h="53256">
                  <a:moveTo>
                    <a:pt x="45204" y="26063"/>
                  </a:moveTo>
                  <a:cubicBezTo>
                    <a:pt x="44541" y="40655"/>
                    <a:pt x="40381" y="53257"/>
                    <a:pt x="22774" y="53257"/>
                  </a:cubicBezTo>
                  <a:cubicBezTo>
                    <a:pt x="7157" y="53257"/>
                    <a:pt x="585" y="43127"/>
                    <a:pt x="42" y="28475"/>
                  </a:cubicBezTo>
                  <a:cubicBezTo>
                    <a:pt x="-501" y="13401"/>
                    <a:pt x="4082" y="1221"/>
                    <a:pt x="21206" y="75"/>
                  </a:cubicBezTo>
                  <a:cubicBezTo>
                    <a:pt x="38813" y="-1070"/>
                    <a:pt x="43938" y="10989"/>
                    <a:pt x="45204" y="26063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62" name="Flecha: cheurón 61">
            <a:extLst>
              <a:ext uri="{FF2B5EF4-FFF2-40B4-BE49-F238E27FC236}">
                <a16:creationId xmlns:a16="http://schemas.microsoft.com/office/drawing/2014/main" id="{FC650DA8-C0C5-458E-8A41-BA4CC1981840}"/>
              </a:ext>
            </a:extLst>
          </p:cNvPr>
          <p:cNvSpPr/>
          <p:nvPr/>
        </p:nvSpPr>
        <p:spPr>
          <a:xfrm>
            <a:off x="1105852" y="348240"/>
            <a:ext cx="922362" cy="60082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02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/>
        </p:nvSpPr>
        <p:spPr>
          <a:xfrm>
            <a:off x="9047279" y="342899"/>
            <a:ext cx="2675792" cy="6295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F2F9D6-5EC6-45ED-98B7-A06E40A68AFB}"/>
              </a:ext>
            </a:extLst>
          </p:cNvPr>
          <p:cNvSpPr txBox="1"/>
          <p:nvPr/>
        </p:nvSpPr>
        <p:spPr>
          <a:xfrm>
            <a:off x="8007518" y="740600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000">
                <a:solidFill>
                  <a:schemeClr val="accent2"/>
                </a:solidFill>
              </a:rPr>
              <a:t>TIMELINE INFOGRAPHIC</a:t>
            </a:r>
            <a:endParaRPr lang="ko-KR" altLang="en-US" sz="40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1838C-6C2F-45D7-ABE8-E5A5543CF04F}"/>
              </a:ext>
            </a:extLst>
          </p:cNvPr>
          <p:cNvSpPr txBox="1"/>
          <p:nvPr/>
        </p:nvSpPr>
        <p:spPr>
          <a:xfrm>
            <a:off x="9179164" y="5908306"/>
            <a:ext cx="25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SINCE 2015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4FE67F-21B9-4305-95E7-405413225142}"/>
              </a:ext>
            </a:extLst>
          </p:cNvPr>
          <p:cNvGrpSpPr/>
          <p:nvPr/>
        </p:nvGrpSpPr>
        <p:grpSpPr>
          <a:xfrm>
            <a:off x="600841" y="504900"/>
            <a:ext cx="1506343" cy="669191"/>
            <a:chOff x="4935452" y="522484"/>
            <a:chExt cx="1506343" cy="6691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69A754-500E-41BB-9AE1-E6FDDDDBAE30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cs typeface="Arial" panose="020B0604020202020204" pitchFamily="34" charset="0"/>
                </a:rPr>
                <a:t>2015</a:t>
              </a:r>
              <a:endParaRPr lang="ko-KR" altLang="en-US" sz="3600" b="1"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3AC5A2-216A-4A5B-8D0F-89A6DE140DD9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8DB9D8-0C24-4176-9683-CFB35DD22C8A}"/>
              </a:ext>
            </a:extLst>
          </p:cNvPr>
          <p:cNvGrpSpPr/>
          <p:nvPr/>
        </p:nvGrpSpPr>
        <p:grpSpPr>
          <a:xfrm>
            <a:off x="5547975" y="1745629"/>
            <a:ext cx="1506343" cy="669191"/>
            <a:chOff x="4935452" y="522484"/>
            <a:chExt cx="1506343" cy="6691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AA0EB5-A9E5-4ED3-BD1B-A209BE12379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cs typeface="Arial" panose="020B0604020202020204" pitchFamily="34" charset="0"/>
                </a:rPr>
                <a:t>2016</a:t>
              </a:r>
              <a:endParaRPr lang="ko-KR" altLang="en-US" sz="3600" b="1"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4CDB2C-2EA7-4448-86CC-904055954EF5}"/>
                </a:ext>
              </a:extLst>
            </p:cNvPr>
            <p:cNvSpPr/>
            <p:nvPr/>
          </p:nvSpPr>
          <p:spPr>
            <a:xfrm>
              <a:off x="5532118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54E6A2-2609-4F6B-A60B-96A94D439F48}"/>
              </a:ext>
            </a:extLst>
          </p:cNvPr>
          <p:cNvGrpSpPr/>
          <p:nvPr/>
        </p:nvGrpSpPr>
        <p:grpSpPr>
          <a:xfrm>
            <a:off x="600841" y="2986358"/>
            <a:ext cx="1506343" cy="669191"/>
            <a:chOff x="4935452" y="522484"/>
            <a:chExt cx="1506343" cy="66919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EB7DED-C00E-4A0A-B871-4F7B0D942F39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cs typeface="Arial" panose="020B0604020202020204" pitchFamily="34" charset="0"/>
                </a:rPr>
                <a:t>2017</a:t>
              </a:r>
              <a:endParaRPr lang="ko-KR" altLang="en-US" sz="3600" b="1"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63C5BB-B99F-4999-808E-8DB2220C777B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028B5-0C65-42CB-B9D9-D148BEC49768}"/>
              </a:ext>
            </a:extLst>
          </p:cNvPr>
          <p:cNvGrpSpPr/>
          <p:nvPr/>
        </p:nvGrpSpPr>
        <p:grpSpPr>
          <a:xfrm>
            <a:off x="5547975" y="4227087"/>
            <a:ext cx="1506343" cy="669191"/>
            <a:chOff x="4935452" y="522484"/>
            <a:chExt cx="1506343" cy="66919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24A23A-3F99-4C3F-9ACC-6A42F335CE4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cs typeface="Arial" panose="020B0604020202020204" pitchFamily="34" charset="0"/>
                </a:rPr>
                <a:t>2018</a:t>
              </a:r>
              <a:endParaRPr lang="ko-KR" altLang="en-US" sz="3600" b="1"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3C7F03-A833-46EC-B09B-0DD001484238}"/>
                </a:ext>
              </a:extLst>
            </p:cNvPr>
            <p:cNvSpPr/>
            <p:nvPr/>
          </p:nvSpPr>
          <p:spPr>
            <a:xfrm>
              <a:off x="550574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995225-586E-4776-BA27-C4449CD0FFDE}"/>
              </a:ext>
            </a:extLst>
          </p:cNvPr>
          <p:cNvGrpSpPr/>
          <p:nvPr/>
        </p:nvGrpSpPr>
        <p:grpSpPr>
          <a:xfrm>
            <a:off x="600841" y="5467814"/>
            <a:ext cx="1506343" cy="669191"/>
            <a:chOff x="4935452" y="522484"/>
            <a:chExt cx="1506343" cy="66919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1C57967-6270-4313-9D50-093A9FE12D08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cs typeface="Arial" panose="020B0604020202020204" pitchFamily="34" charset="0"/>
                </a:rPr>
                <a:t>2019</a:t>
              </a:r>
              <a:endParaRPr lang="ko-KR" altLang="en-US" sz="3600" b="1"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A5EB49-3C6E-448F-98D2-2204C271ADBE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F95F8D-5A21-4785-8CAB-6994AA82D78B}"/>
              </a:ext>
            </a:extLst>
          </p:cNvPr>
          <p:cNvGrpSpPr/>
          <p:nvPr/>
        </p:nvGrpSpPr>
        <p:grpSpPr>
          <a:xfrm>
            <a:off x="2133303" y="677327"/>
            <a:ext cx="3933092" cy="793957"/>
            <a:chOff x="1985513" y="4307149"/>
            <a:chExt cx="2380861" cy="793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6F629E-9CBF-4509-8EB6-6C2F94170D7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329610-7D22-4213-8FEA-3FB2ECB621F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F763CB-DB77-4673-9600-01628E3B4783}"/>
              </a:ext>
            </a:extLst>
          </p:cNvPr>
          <p:cNvGrpSpPr/>
          <p:nvPr/>
        </p:nvGrpSpPr>
        <p:grpSpPr>
          <a:xfrm>
            <a:off x="1614883" y="1920022"/>
            <a:ext cx="3933092" cy="793957"/>
            <a:chOff x="1985513" y="4307149"/>
            <a:chExt cx="2380861" cy="7939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A06DC5-2D61-4BFD-9378-707FF23B03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63DB03-71D9-4A0B-BEA2-4E7FD9A1509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A41909-17BA-411C-BC8F-C02A166599BB}"/>
              </a:ext>
            </a:extLst>
          </p:cNvPr>
          <p:cNvGrpSpPr/>
          <p:nvPr/>
        </p:nvGrpSpPr>
        <p:grpSpPr>
          <a:xfrm>
            <a:off x="2133303" y="3162717"/>
            <a:ext cx="3933092" cy="793957"/>
            <a:chOff x="1985513" y="4307149"/>
            <a:chExt cx="2380861" cy="7939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2A0BF2-3112-402F-8738-321B402865B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9ED981-AD4F-4BAE-A244-02ABCF05FA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D19882-FD0B-48C7-95FD-EFE1E6CD7EB5}"/>
              </a:ext>
            </a:extLst>
          </p:cNvPr>
          <p:cNvGrpSpPr/>
          <p:nvPr/>
        </p:nvGrpSpPr>
        <p:grpSpPr>
          <a:xfrm>
            <a:off x="1614883" y="4405412"/>
            <a:ext cx="3933092" cy="793957"/>
            <a:chOff x="1985513" y="4307149"/>
            <a:chExt cx="2380861" cy="79395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4004DBE-E99F-454F-A35E-4D0B65BB581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20F829-F61D-4C81-84A2-E2A89B1D5CD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chemeClr val="accent6">
                      <a:lumMod val="50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184BE1-A500-41D4-AE46-E377E17B2577}"/>
              </a:ext>
            </a:extLst>
          </p:cNvPr>
          <p:cNvGrpSpPr/>
          <p:nvPr/>
        </p:nvGrpSpPr>
        <p:grpSpPr>
          <a:xfrm>
            <a:off x="2133303" y="5648108"/>
            <a:ext cx="3933092" cy="793957"/>
            <a:chOff x="1985513" y="4307149"/>
            <a:chExt cx="2380861" cy="79395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7F0523-D2D9-4462-A43E-75CA4BD77A4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7B3C35-7F2B-4DBA-9C6A-D5611198BCE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6DDC219-07F6-4E9E-84DE-F3C79365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9740" y="1745629"/>
            <a:ext cx="5087814" cy="51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86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Elipse 334">
            <a:extLst>
              <a:ext uri="{FF2B5EF4-FFF2-40B4-BE49-F238E27FC236}">
                <a16:creationId xmlns:a16="http://schemas.microsoft.com/office/drawing/2014/main" id="{68127DC4-C8C5-4A1A-B795-7B8F56605FA5}"/>
              </a:ext>
            </a:extLst>
          </p:cNvPr>
          <p:cNvSpPr/>
          <p:nvPr/>
        </p:nvSpPr>
        <p:spPr>
          <a:xfrm>
            <a:off x="3406377" y="1480786"/>
            <a:ext cx="5210926" cy="52109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955349" y="193679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908823" y="4566817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8281584" y="456681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8245476" y="1936792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accent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B293D3E-375B-47EF-AC50-929E3DCE6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338" y="1819801"/>
            <a:ext cx="5107952" cy="4245570"/>
          </a:xfrm>
          <a:prstGeom prst="rect">
            <a:avLst/>
          </a:prstGeom>
        </p:spPr>
      </p:pic>
      <p:sp>
        <p:nvSpPr>
          <p:cNvPr id="336" name="Rectangle 2">
            <a:extLst>
              <a:ext uri="{FF2B5EF4-FFF2-40B4-BE49-F238E27FC236}">
                <a16:creationId xmlns:a16="http://schemas.microsoft.com/office/drawing/2014/main" id="{C9D3F178-6F53-4DA3-8CAE-423F29D6E4CA}"/>
              </a:ext>
            </a:extLst>
          </p:cNvPr>
          <p:cNvSpPr/>
          <p:nvPr/>
        </p:nvSpPr>
        <p:spPr>
          <a:xfrm>
            <a:off x="4015503" y="5999872"/>
            <a:ext cx="7558789" cy="5659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7" name="Rectangle 3">
            <a:extLst>
              <a:ext uri="{FF2B5EF4-FFF2-40B4-BE49-F238E27FC236}">
                <a16:creationId xmlns:a16="http://schemas.microsoft.com/office/drawing/2014/main" id="{E8F6FFB2-5F9C-4BA5-914C-30D003A7387C}"/>
              </a:ext>
            </a:extLst>
          </p:cNvPr>
          <p:cNvSpPr/>
          <p:nvPr/>
        </p:nvSpPr>
        <p:spPr>
          <a:xfrm>
            <a:off x="3021859" y="5999872"/>
            <a:ext cx="7108656" cy="565926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8" name="Rectangle 4">
            <a:extLst>
              <a:ext uri="{FF2B5EF4-FFF2-40B4-BE49-F238E27FC236}">
                <a16:creationId xmlns:a16="http://schemas.microsoft.com/office/drawing/2014/main" id="{E14CA10B-992A-4E10-B1FA-11A1E0B940BC}"/>
              </a:ext>
            </a:extLst>
          </p:cNvPr>
          <p:cNvSpPr/>
          <p:nvPr/>
        </p:nvSpPr>
        <p:spPr>
          <a:xfrm>
            <a:off x="2028214" y="5999872"/>
            <a:ext cx="6677661" cy="56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9" name="Rectangle 5">
            <a:extLst>
              <a:ext uri="{FF2B5EF4-FFF2-40B4-BE49-F238E27FC236}">
                <a16:creationId xmlns:a16="http://schemas.microsoft.com/office/drawing/2014/main" id="{0D63A691-970D-45BC-8CC9-CBB406F16722}"/>
              </a:ext>
            </a:extLst>
          </p:cNvPr>
          <p:cNvSpPr/>
          <p:nvPr/>
        </p:nvSpPr>
        <p:spPr>
          <a:xfrm>
            <a:off x="0" y="5999872"/>
            <a:ext cx="7385282" cy="565926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40" name="Grupo 339">
            <a:extLst>
              <a:ext uri="{FF2B5EF4-FFF2-40B4-BE49-F238E27FC236}">
                <a16:creationId xmlns:a16="http://schemas.microsoft.com/office/drawing/2014/main" id="{B5A01E09-AEEC-4AE9-AFC5-97B4BBF0E072}"/>
              </a:ext>
            </a:extLst>
          </p:cNvPr>
          <p:cNvGrpSpPr/>
          <p:nvPr/>
        </p:nvGrpSpPr>
        <p:grpSpPr>
          <a:xfrm rot="10800000">
            <a:off x="11448282" y="5522981"/>
            <a:ext cx="743718" cy="1335019"/>
            <a:chOff x="220873" y="273947"/>
            <a:chExt cx="1337322" cy="2400576"/>
          </a:xfrm>
        </p:grpSpPr>
        <p:sp>
          <p:nvSpPr>
            <p:cNvPr id="341" name="Triángulo isósceles 340">
              <a:extLst>
                <a:ext uri="{FF2B5EF4-FFF2-40B4-BE49-F238E27FC236}">
                  <a16:creationId xmlns:a16="http://schemas.microsoft.com/office/drawing/2014/main" id="{4B01F175-BEDF-46F4-914C-C7DF988381E0}"/>
                </a:ext>
              </a:extLst>
            </p:cNvPr>
            <p:cNvSpPr/>
            <p:nvPr userDrawn="1"/>
          </p:nvSpPr>
          <p:spPr>
            <a:xfrm rot="9000000">
              <a:off x="504775" y="1001896"/>
              <a:ext cx="1053420" cy="908120"/>
            </a:xfrm>
            <a:prstGeom prst="triangle">
              <a:avLst/>
            </a:prstGeom>
            <a:solidFill>
              <a:schemeClr val="bg1">
                <a:lumMod val="75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2" name="Triángulo isósceles 341">
              <a:extLst>
                <a:ext uri="{FF2B5EF4-FFF2-40B4-BE49-F238E27FC236}">
                  <a16:creationId xmlns:a16="http://schemas.microsoft.com/office/drawing/2014/main" id="{482A2036-0302-4467-91FA-6641318F66C5}"/>
                </a:ext>
              </a:extLst>
            </p:cNvPr>
            <p:cNvSpPr/>
            <p:nvPr userDrawn="1"/>
          </p:nvSpPr>
          <p:spPr>
            <a:xfrm rot="5400000">
              <a:off x="160855" y="333965"/>
              <a:ext cx="870261" cy="750225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  <a:alpha val="9176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3" name="Triángulo isósceles 342">
              <a:extLst>
                <a:ext uri="{FF2B5EF4-FFF2-40B4-BE49-F238E27FC236}">
                  <a16:creationId xmlns:a16="http://schemas.microsoft.com/office/drawing/2014/main" id="{560190FC-1759-4329-BABC-5B95D2D52515}"/>
                </a:ext>
              </a:extLst>
            </p:cNvPr>
            <p:cNvSpPr/>
            <p:nvPr userDrawn="1"/>
          </p:nvSpPr>
          <p:spPr>
            <a:xfrm rot="5400000">
              <a:off x="132014" y="1474928"/>
              <a:ext cx="1288454" cy="1110736"/>
            </a:xfrm>
            <a:prstGeom prst="triangle">
              <a:avLst/>
            </a:prstGeom>
            <a:solidFill>
              <a:srgbClr val="FAA87A">
                <a:alpha val="9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344" name="Conector recto 343">
            <a:extLst>
              <a:ext uri="{FF2B5EF4-FFF2-40B4-BE49-F238E27FC236}">
                <a16:creationId xmlns:a16="http://schemas.microsoft.com/office/drawing/2014/main" id="{F47EA0DA-FEAB-45D6-92E8-E51432973734}"/>
              </a:ext>
            </a:extLst>
          </p:cNvPr>
          <p:cNvCxnSpPr/>
          <p:nvPr/>
        </p:nvCxnSpPr>
        <p:spPr>
          <a:xfrm>
            <a:off x="1421725" y="1256173"/>
            <a:ext cx="9676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5" name="Grupo 344">
            <a:extLst>
              <a:ext uri="{FF2B5EF4-FFF2-40B4-BE49-F238E27FC236}">
                <a16:creationId xmlns:a16="http://schemas.microsoft.com/office/drawing/2014/main" id="{11F680EE-7811-4329-BDB6-7E69DBFA4E19}"/>
              </a:ext>
            </a:extLst>
          </p:cNvPr>
          <p:cNvGrpSpPr/>
          <p:nvPr/>
        </p:nvGrpSpPr>
        <p:grpSpPr>
          <a:xfrm>
            <a:off x="250900" y="398785"/>
            <a:ext cx="844978" cy="484367"/>
            <a:chOff x="213737" y="194988"/>
            <a:chExt cx="1256492" cy="720259"/>
          </a:xfrm>
        </p:grpSpPr>
        <p:sp>
          <p:nvSpPr>
            <p:cNvPr id="346" name="Forma libre: forma 345">
              <a:extLst>
                <a:ext uri="{FF2B5EF4-FFF2-40B4-BE49-F238E27FC236}">
                  <a16:creationId xmlns:a16="http://schemas.microsoft.com/office/drawing/2014/main" id="{C14973AC-C511-4659-A0C7-541469635AE9}"/>
                </a:ext>
              </a:extLst>
            </p:cNvPr>
            <p:cNvSpPr/>
            <p:nvPr/>
          </p:nvSpPr>
          <p:spPr>
            <a:xfrm flipH="1">
              <a:off x="213737" y="194988"/>
              <a:ext cx="1256492" cy="720259"/>
            </a:xfrm>
            <a:custGeom>
              <a:avLst/>
              <a:gdLst>
                <a:gd name="connsiteX0" fmla="*/ 367277 w 1256492"/>
                <a:gd name="connsiteY0" fmla="*/ 720199 h 720259"/>
                <a:gd name="connsiteX1" fmla="*/ 56447 w 1256492"/>
                <a:gd name="connsiteY1" fmla="*/ 474309 h 720259"/>
                <a:gd name="connsiteX2" fmla="*/ 33413 w 1256492"/>
                <a:gd name="connsiteY2" fmla="*/ 439096 h 720259"/>
                <a:gd name="connsiteX3" fmla="*/ 69 w 1256492"/>
                <a:gd name="connsiteY3" fmla="*/ 379281 h 720259"/>
                <a:gd name="connsiteX4" fmla="*/ 40950 w 1256492"/>
                <a:gd name="connsiteY4" fmla="*/ 319467 h 720259"/>
                <a:gd name="connsiteX5" fmla="*/ 69893 w 1256492"/>
                <a:gd name="connsiteY5" fmla="*/ 292815 h 720259"/>
                <a:gd name="connsiteX6" fmla="*/ 138028 w 1256492"/>
                <a:gd name="connsiteY6" fmla="*/ 160705 h 720259"/>
                <a:gd name="connsiteX7" fmla="*/ 241256 w 1256492"/>
                <a:gd name="connsiteY7" fmla="*/ 35228 h 720259"/>
                <a:gd name="connsiteX8" fmla="*/ 454586 w 1256492"/>
                <a:gd name="connsiteY8" fmla="*/ 58502 h 720259"/>
                <a:gd name="connsiteX9" fmla="*/ 551182 w 1256492"/>
                <a:gd name="connsiteY9" fmla="*/ 209666 h 720259"/>
                <a:gd name="connsiteX10" fmla="*/ 580788 w 1256492"/>
                <a:gd name="connsiteY10" fmla="*/ 267792 h 720259"/>
                <a:gd name="connsiteX11" fmla="*/ 681785 w 1256492"/>
                <a:gd name="connsiteY11" fmla="*/ 309397 h 720259"/>
                <a:gd name="connsiteX12" fmla="*/ 766019 w 1256492"/>
                <a:gd name="connsiteY12" fmla="*/ 264657 h 720259"/>
                <a:gd name="connsiteX13" fmla="*/ 885648 w 1256492"/>
                <a:gd name="connsiteY13" fmla="*/ 158414 h 720259"/>
                <a:gd name="connsiteX14" fmla="*/ 1096506 w 1256492"/>
                <a:gd name="connsiteY14" fmla="*/ 81294 h 720259"/>
                <a:gd name="connsiteX15" fmla="*/ 1152883 w 1256492"/>
                <a:gd name="connsiteY15" fmla="*/ 81415 h 720259"/>
                <a:gd name="connsiteX16" fmla="*/ 1255147 w 1256492"/>
                <a:gd name="connsiteY16" fmla="*/ 168001 h 720259"/>
                <a:gd name="connsiteX17" fmla="*/ 1183816 w 1256492"/>
                <a:gd name="connsiteY17" fmla="*/ 283831 h 720259"/>
                <a:gd name="connsiteX18" fmla="*/ 1123760 w 1256492"/>
                <a:gd name="connsiteY18" fmla="*/ 291067 h 720259"/>
                <a:gd name="connsiteX19" fmla="*/ 914108 w 1256492"/>
                <a:gd name="connsiteY19" fmla="*/ 357936 h 720259"/>
                <a:gd name="connsiteX20" fmla="*/ 621608 w 1256492"/>
                <a:gd name="connsiteY20" fmla="*/ 565056 h 720259"/>
                <a:gd name="connsiteX21" fmla="*/ 581149 w 1256492"/>
                <a:gd name="connsiteY21" fmla="*/ 603585 h 720259"/>
                <a:gd name="connsiteX22" fmla="*/ 367216 w 1256492"/>
                <a:gd name="connsiteY22" fmla="*/ 720260 h 720259"/>
                <a:gd name="connsiteX23" fmla="*/ 634150 w 1256492"/>
                <a:gd name="connsiteY23" fmla="*/ 496076 h 720259"/>
                <a:gd name="connsiteX24" fmla="*/ 648923 w 1256492"/>
                <a:gd name="connsiteY24" fmla="*/ 489443 h 720259"/>
                <a:gd name="connsiteX25" fmla="*/ 910249 w 1256492"/>
                <a:gd name="connsiteY25" fmla="*/ 304754 h 720259"/>
                <a:gd name="connsiteX26" fmla="*/ 1059665 w 1256492"/>
                <a:gd name="connsiteY26" fmla="*/ 246206 h 720259"/>
                <a:gd name="connsiteX27" fmla="*/ 1149748 w 1256492"/>
                <a:gd name="connsiteY27" fmla="*/ 243794 h 720259"/>
                <a:gd name="connsiteX28" fmla="*/ 1211070 w 1256492"/>
                <a:gd name="connsiteY28" fmla="*/ 186452 h 720259"/>
                <a:gd name="connsiteX29" fmla="*/ 1157466 w 1256492"/>
                <a:gd name="connsiteY29" fmla="*/ 127723 h 720259"/>
                <a:gd name="connsiteX30" fmla="*/ 916701 w 1256492"/>
                <a:gd name="connsiteY30" fmla="*/ 192723 h 720259"/>
                <a:gd name="connsiteX31" fmla="*/ 795625 w 1256492"/>
                <a:gd name="connsiteY31" fmla="*/ 300714 h 720259"/>
                <a:gd name="connsiteX32" fmla="*/ 644220 w 1256492"/>
                <a:gd name="connsiteY32" fmla="*/ 359082 h 720259"/>
                <a:gd name="connsiteX33" fmla="*/ 87379 w 1256492"/>
                <a:gd name="connsiteY33" fmla="*/ 358961 h 720259"/>
                <a:gd name="connsiteX34" fmla="*/ 47282 w 1256492"/>
                <a:gd name="connsiteY34" fmla="*/ 380668 h 720259"/>
                <a:gd name="connsiteX35" fmla="*/ 86173 w 1256492"/>
                <a:gd name="connsiteY35" fmla="*/ 402616 h 720259"/>
                <a:gd name="connsiteX36" fmla="*/ 588928 w 1256492"/>
                <a:gd name="connsiteY36" fmla="*/ 402737 h 720259"/>
                <a:gd name="connsiteX37" fmla="*/ 611479 w 1256492"/>
                <a:gd name="connsiteY37" fmla="*/ 402978 h 720259"/>
                <a:gd name="connsiteX38" fmla="*/ 641506 w 1256492"/>
                <a:gd name="connsiteY38" fmla="*/ 434031 h 720259"/>
                <a:gd name="connsiteX39" fmla="*/ 634211 w 1256492"/>
                <a:gd name="connsiteY39" fmla="*/ 496197 h 720259"/>
                <a:gd name="connsiteX40" fmla="*/ 346293 w 1256492"/>
                <a:gd name="connsiteY40" fmla="*/ 449828 h 720259"/>
                <a:gd name="connsiteX41" fmla="*/ 346293 w 1256492"/>
                <a:gd name="connsiteY41" fmla="*/ 450190 h 720259"/>
                <a:gd name="connsiteX42" fmla="*/ 121085 w 1256492"/>
                <a:gd name="connsiteY42" fmla="*/ 450070 h 720259"/>
                <a:gd name="connsiteX43" fmla="*/ 102091 w 1256492"/>
                <a:gd name="connsiteY43" fmla="*/ 470028 h 720259"/>
                <a:gd name="connsiteX44" fmla="*/ 344062 w 1256492"/>
                <a:gd name="connsiteY44" fmla="*/ 673168 h 720259"/>
                <a:gd name="connsiteX45" fmla="*/ 590797 w 1256492"/>
                <a:gd name="connsiteY45" fmla="*/ 473404 h 720259"/>
                <a:gd name="connsiteX46" fmla="*/ 571562 w 1256492"/>
                <a:gd name="connsiteY46" fmla="*/ 449467 h 720259"/>
                <a:gd name="connsiteX47" fmla="*/ 346354 w 1256492"/>
                <a:gd name="connsiteY47" fmla="*/ 449708 h 720259"/>
                <a:gd name="connsiteX48" fmla="*/ 330737 w 1256492"/>
                <a:gd name="connsiteY48" fmla="*/ 311809 h 720259"/>
                <a:gd name="connsiteX49" fmla="*/ 533455 w 1256492"/>
                <a:gd name="connsiteY49" fmla="*/ 311749 h 720259"/>
                <a:gd name="connsiteX50" fmla="*/ 548227 w 1256492"/>
                <a:gd name="connsiteY50" fmla="*/ 308915 h 720259"/>
                <a:gd name="connsiteX51" fmla="*/ 543343 w 1256492"/>
                <a:gd name="connsiteY51" fmla="*/ 295408 h 720259"/>
                <a:gd name="connsiteX52" fmla="*/ 503909 w 1256492"/>
                <a:gd name="connsiteY52" fmla="*/ 217143 h 720259"/>
                <a:gd name="connsiteX53" fmla="*/ 406711 w 1256492"/>
                <a:gd name="connsiteY53" fmla="*/ 77737 h 720259"/>
                <a:gd name="connsiteX54" fmla="*/ 281655 w 1256492"/>
                <a:gd name="connsiteY54" fmla="*/ 64532 h 720259"/>
                <a:gd name="connsiteX55" fmla="*/ 184276 w 1256492"/>
                <a:gd name="connsiteY55" fmla="*/ 171197 h 720259"/>
                <a:gd name="connsiteX56" fmla="*/ 123436 w 1256492"/>
                <a:gd name="connsiteY56" fmla="*/ 291730 h 720259"/>
                <a:gd name="connsiteX57" fmla="*/ 136943 w 1256492"/>
                <a:gd name="connsiteY57" fmla="*/ 312110 h 720259"/>
                <a:gd name="connsiteX58" fmla="*/ 330677 w 1256492"/>
                <a:gd name="connsiteY58" fmla="*/ 311809 h 72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56492" h="720259">
                  <a:moveTo>
                    <a:pt x="367277" y="720199"/>
                  </a:moveTo>
                  <a:cubicBezTo>
                    <a:pt x="203691" y="720199"/>
                    <a:pt x="80867" y="616790"/>
                    <a:pt x="56447" y="474309"/>
                  </a:cubicBezTo>
                  <a:cubicBezTo>
                    <a:pt x="53733" y="458632"/>
                    <a:pt x="49151" y="447416"/>
                    <a:pt x="33413" y="439096"/>
                  </a:cubicBezTo>
                  <a:cubicBezTo>
                    <a:pt x="10681" y="427096"/>
                    <a:pt x="-1016" y="405450"/>
                    <a:pt x="69" y="379281"/>
                  </a:cubicBezTo>
                  <a:cubicBezTo>
                    <a:pt x="1215" y="351424"/>
                    <a:pt x="15143" y="330441"/>
                    <a:pt x="40950" y="319467"/>
                  </a:cubicBezTo>
                  <a:cubicBezTo>
                    <a:pt x="54336" y="313799"/>
                    <a:pt x="62898" y="304995"/>
                    <a:pt x="69893" y="292815"/>
                  </a:cubicBezTo>
                  <a:cubicBezTo>
                    <a:pt x="94554" y="249764"/>
                    <a:pt x="118372" y="206410"/>
                    <a:pt x="138028" y="160705"/>
                  </a:cubicBezTo>
                  <a:cubicBezTo>
                    <a:pt x="160217" y="109151"/>
                    <a:pt x="195069" y="67305"/>
                    <a:pt x="241256" y="35228"/>
                  </a:cubicBezTo>
                  <a:cubicBezTo>
                    <a:pt x="318798" y="-18557"/>
                    <a:pt x="390370" y="-10719"/>
                    <a:pt x="454586" y="58502"/>
                  </a:cubicBezTo>
                  <a:cubicBezTo>
                    <a:pt x="495890" y="103001"/>
                    <a:pt x="527847" y="153590"/>
                    <a:pt x="551182" y="209666"/>
                  </a:cubicBezTo>
                  <a:cubicBezTo>
                    <a:pt x="559563" y="229805"/>
                    <a:pt x="567763" y="250186"/>
                    <a:pt x="580788" y="267792"/>
                  </a:cubicBezTo>
                  <a:cubicBezTo>
                    <a:pt x="617508" y="317356"/>
                    <a:pt x="621729" y="315849"/>
                    <a:pt x="681785" y="309397"/>
                  </a:cubicBezTo>
                  <a:cubicBezTo>
                    <a:pt x="714948" y="305840"/>
                    <a:pt x="741599" y="286846"/>
                    <a:pt x="766019" y="264657"/>
                  </a:cubicBezTo>
                  <a:cubicBezTo>
                    <a:pt x="805514" y="228841"/>
                    <a:pt x="845189" y="193145"/>
                    <a:pt x="885648" y="158414"/>
                  </a:cubicBezTo>
                  <a:cubicBezTo>
                    <a:pt x="946126" y="106559"/>
                    <a:pt x="1016130" y="79606"/>
                    <a:pt x="1096506" y="81294"/>
                  </a:cubicBezTo>
                  <a:cubicBezTo>
                    <a:pt x="1115258" y="81716"/>
                    <a:pt x="1134071" y="81234"/>
                    <a:pt x="1152883" y="81415"/>
                  </a:cubicBezTo>
                  <a:cubicBezTo>
                    <a:pt x="1205643" y="81897"/>
                    <a:pt x="1247248" y="117231"/>
                    <a:pt x="1255147" y="168001"/>
                  </a:cubicBezTo>
                  <a:cubicBezTo>
                    <a:pt x="1263227" y="220339"/>
                    <a:pt x="1234344" y="267189"/>
                    <a:pt x="1183816" y="283831"/>
                  </a:cubicBezTo>
                  <a:cubicBezTo>
                    <a:pt x="1164279" y="290283"/>
                    <a:pt x="1144080" y="292635"/>
                    <a:pt x="1123760" y="291067"/>
                  </a:cubicBezTo>
                  <a:cubicBezTo>
                    <a:pt x="1044651" y="284917"/>
                    <a:pt x="977179" y="311749"/>
                    <a:pt x="914108" y="357936"/>
                  </a:cubicBezTo>
                  <a:cubicBezTo>
                    <a:pt x="817694" y="428483"/>
                    <a:pt x="719350" y="496377"/>
                    <a:pt x="621608" y="565056"/>
                  </a:cubicBezTo>
                  <a:cubicBezTo>
                    <a:pt x="606112" y="575969"/>
                    <a:pt x="592847" y="588451"/>
                    <a:pt x="581149" y="603585"/>
                  </a:cubicBezTo>
                  <a:cubicBezTo>
                    <a:pt x="522300" y="679861"/>
                    <a:pt x="443673" y="717426"/>
                    <a:pt x="367216" y="720260"/>
                  </a:cubicBezTo>
                  <a:close/>
                  <a:moveTo>
                    <a:pt x="634150" y="496076"/>
                  </a:moveTo>
                  <a:cubicBezTo>
                    <a:pt x="641205" y="496860"/>
                    <a:pt x="644762" y="492338"/>
                    <a:pt x="648923" y="489443"/>
                  </a:cubicBezTo>
                  <a:cubicBezTo>
                    <a:pt x="736052" y="427941"/>
                    <a:pt x="823241" y="366438"/>
                    <a:pt x="910249" y="304754"/>
                  </a:cubicBezTo>
                  <a:cubicBezTo>
                    <a:pt x="955291" y="272857"/>
                    <a:pt x="1004915" y="252115"/>
                    <a:pt x="1059665" y="246206"/>
                  </a:cubicBezTo>
                  <a:cubicBezTo>
                    <a:pt x="1089391" y="243010"/>
                    <a:pt x="1119720" y="244880"/>
                    <a:pt x="1149748" y="243794"/>
                  </a:cubicBezTo>
                  <a:cubicBezTo>
                    <a:pt x="1183394" y="242588"/>
                    <a:pt x="1209984" y="217324"/>
                    <a:pt x="1211070" y="186452"/>
                  </a:cubicBezTo>
                  <a:cubicBezTo>
                    <a:pt x="1212155" y="156545"/>
                    <a:pt x="1190629" y="131039"/>
                    <a:pt x="1157466" y="127723"/>
                  </a:cubicBezTo>
                  <a:cubicBezTo>
                    <a:pt x="1069252" y="118859"/>
                    <a:pt x="986344" y="132547"/>
                    <a:pt x="916701" y="192723"/>
                  </a:cubicBezTo>
                  <a:cubicBezTo>
                    <a:pt x="875759" y="228057"/>
                    <a:pt x="835059" y="263752"/>
                    <a:pt x="795625" y="300714"/>
                  </a:cubicBezTo>
                  <a:cubicBezTo>
                    <a:pt x="752694" y="340932"/>
                    <a:pt x="702647" y="359202"/>
                    <a:pt x="644220" y="359082"/>
                  </a:cubicBezTo>
                  <a:cubicBezTo>
                    <a:pt x="458626" y="358599"/>
                    <a:pt x="272972" y="358901"/>
                    <a:pt x="87379" y="358961"/>
                  </a:cubicBezTo>
                  <a:cubicBezTo>
                    <a:pt x="69953" y="358961"/>
                    <a:pt x="48005" y="357695"/>
                    <a:pt x="47282" y="380668"/>
                  </a:cubicBezTo>
                  <a:cubicBezTo>
                    <a:pt x="46498" y="405209"/>
                    <a:pt x="68988" y="402616"/>
                    <a:pt x="86173" y="402616"/>
                  </a:cubicBezTo>
                  <a:cubicBezTo>
                    <a:pt x="253738" y="402676"/>
                    <a:pt x="421363" y="402676"/>
                    <a:pt x="588928" y="402737"/>
                  </a:cubicBezTo>
                  <a:cubicBezTo>
                    <a:pt x="596465" y="402737"/>
                    <a:pt x="603942" y="402616"/>
                    <a:pt x="611479" y="402978"/>
                  </a:cubicBezTo>
                  <a:cubicBezTo>
                    <a:pt x="631135" y="403942"/>
                    <a:pt x="641627" y="412927"/>
                    <a:pt x="641506" y="434031"/>
                  </a:cubicBezTo>
                  <a:cubicBezTo>
                    <a:pt x="641386" y="455074"/>
                    <a:pt x="636442" y="475394"/>
                    <a:pt x="634211" y="496197"/>
                  </a:cubicBezTo>
                  <a:close/>
                  <a:moveTo>
                    <a:pt x="346293" y="449828"/>
                  </a:moveTo>
                  <a:cubicBezTo>
                    <a:pt x="346293" y="449828"/>
                    <a:pt x="346293" y="450070"/>
                    <a:pt x="346293" y="450190"/>
                  </a:cubicBezTo>
                  <a:cubicBezTo>
                    <a:pt x="271224" y="450190"/>
                    <a:pt x="196154" y="450311"/>
                    <a:pt x="121085" y="450070"/>
                  </a:cubicBezTo>
                  <a:cubicBezTo>
                    <a:pt x="107096" y="450070"/>
                    <a:pt x="98353" y="451095"/>
                    <a:pt x="102091" y="470028"/>
                  </a:cubicBezTo>
                  <a:cubicBezTo>
                    <a:pt x="125064" y="587184"/>
                    <a:pt x="225700" y="672203"/>
                    <a:pt x="344062" y="673168"/>
                  </a:cubicBezTo>
                  <a:cubicBezTo>
                    <a:pt x="464777" y="674133"/>
                    <a:pt x="566256" y="591466"/>
                    <a:pt x="590797" y="473404"/>
                  </a:cubicBezTo>
                  <a:cubicBezTo>
                    <a:pt x="594656" y="454833"/>
                    <a:pt x="590194" y="449286"/>
                    <a:pt x="571562" y="449467"/>
                  </a:cubicBezTo>
                  <a:cubicBezTo>
                    <a:pt x="496493" y="450130"/>
                    <a:pt x="421423" y="449708"/>
                    <a:pt x="346354" y="449708"/>
                  </a:cubicBezTo>
                  <a:close/>
                  <a:moveTo>
                    <a:pt x="330737" y="311809"/>
                  </a:moveTo>
                  <a:cubicBezTo>
                    <a:pt x="398329" y="311809"/>
                    <a:pt x="465922" y="311809"/>
                    <a:pt x="533455" y="311749"/>
                  </a:cubicBezTo>
                  <a:cubicBezTo>
                    <a:pt x="538519" y="311749"/>
                    <a:pt x="544851" y="313618"/>
                    <a:pt x="548227" y="308915"/>
                  </a:cubicBezTo>
                  <a:cubicBezTo>
                    <a:pt x="552267" y="303247"/>
                    <a:pt x="546117" y="299328"/>
                    <a:pt x="543343" y="295408"/>
                  </a:cubicBezTo>
                  <a:cubicBezTo>
                    <a:pt x="526159" y="271350"/>
                    <a:pt x="515848" y="243854"/>
                    <a:pt x="503909" y="217143"/>
                  </a:cubicBezTo>
                  <a:cubicBezTo>
                    <a:pt x="480393" y="164624"/>
                    <a:pt x="449521" y="116930"/>
                    <a:pt x="406711" y="77737"/>
                  </a:cubicBezTo>
                  <a:cubicBezTo>
                    <a:pt x="366372" y="40835"/>
                    <a:pt x="328566" y="36192"/>
                    <a:pt x="281655" y="64532"/>
                  </a:cubicBezTo>
                  <a:cubicBezTo>
                    <a:pt x="238905" y="90339"/>
                    <a:pt x="205500" y="125914"/>
                    <a:pt x="184276" y="171197"/>
                  </a:cubicBezTo>
                  <a:cubicBezTo>
                    <a:pt x="165162" y="212018"/>
                    <a:pt x="146771" y="253140"/>
                    <a:pt x="123436" y="291730"/>
                  </a:cubicBezTo>
                  <a:cubicBezTo>
                    <a:pt x="112221" y="310302"/>
                    <a:pt x="119939" y="312291"/>
                    <a:pt x="136943" y="312110"/>
                  </a:cubicBezTo>
                  <a:cubicBezTo>
                    <a:pt x="201521" y="311568"/>
                    <a:pt x="266099" y="311869"/>
                    <a:pt x="330677" y="311809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7" name="Forma libre: forma 346">
              <a:extLst>
                <a:ext uri="{FF2B5EF4-FFF2-40B4-BE49-F238E27FC236}">
                  <a16:creationId xmlns:a16="http://schemas.microsoft.com/office/drawing/2014/main" id="{24CED22D-9C2A-4719-9E18-2D22DC8DC392}"/>
                </a:ext>
              </a:extLst>
            </p:cNvPr>
            <p:cNvSpPr/>
            <p:nvPr/>
          </p:nvSpPr>
          <p:spPr>
            <a:xfrm flipH="1">
              <a:off x="1016410" y="687386"/>
              <a:ext cx="265830" cy="46869"/>
            </a:xfrm>
            <a:custGeom>
              <a:avLst/>
              <a:gdLst>
                <a:gd name="connsiteX0" fmla="*/ 133823 w 265830"/>
                <a:gd name="connsiteY0" fmla="*/ 0 h 46869"/>
                <a:gd name="connsiteX1" fmla="*/ 234941 w 265830"/>
                <a:gd name="connsiteY1" fmla="*/ 0 h 46869"/>
                <a:gd name="connsiteX2" fmla="*/ 265813 w 265830"/>
                <a:gd name="connsiteY2" fmla="*/ 24119 h 46869"/>
                <a:gd name="connsiteX3" fmla="*/ 235182 w 265830"/>
                <a:gd name="connsiteY3" fmla="*/ 46730 h 46869"/>
                <a:gd name="connsiteX4" fmla="*/ 30656 w 265830"/>
                <a:gd name="connsiteY4" fmla="*/ 46730 h 46869"/>
                <a:gd name="connsiteX5" fmla="*/ 25 w 265830"/>
                <a:gd name="connsiteY5" fmla="*/ 22249 h 46869"/>
                <a:gd name="connsiteX6" fmla="*/ 30414 w 265830"/>
                <a:gd name="connsiteY6" fmla="*/ 60 h 46869"/>
                <a:gd name="connsiteX7" fmla="*/ 133823 w 265830"/>
                <a:gd name="connsiteY7" fmla="*/ 60 h 4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30" h="46869">
                  <a:moveTo>
                    <a:pt x="133823" y="0"/>
                  </a:moveTo>
                  <a:cubicBezTo>
                    <a:pt x="167529" y="0"/>
                    <a:pt x="201235" y="0"/>
                    <a:pt x="234941" y="0"/>
                  </a:cubicBezTo>
                  <a:cubicBezTo>
                    <a:pt x="251704" y="0"/>
                    <a:pt x="266416" y="4643"/>
                    <a:pt x="265813" y="24119"/>
                  </a:cubicBezTo>
                  <a:cubicBezTo>
                    <a:pt x="265270" y="41906"/>
                    <a:pt x="250739" y="46670"/>
                    <a:pt x="235182" y="46730"/>
                  </a:cubicBezTo>
                  <a:cubicBezTo>
                    <a:pt x="166987" y="46851"/>
                    <a:pt x="98851" y="46971"/>
                    <a:pt x="30656" y="46730"/>
                  </a:cubicBezTo>
                  <a:cubicBezTo>
                    <a:pt x="14496" y="46670"/>
                    <a:pt x="-699" y="42328"/>
                    <a:pt x="25" y="22249"/>
                  </a:cubicBezTo>
                  <a:cubicBezTo>
                    <a:pt x="688" y="3859"/>
                    <a:pt x="14677" y="0"/>
                    <a:pt x="30414" y="60"/>
                  </a:cubicBezTo>
                  <a:cubicBezTo>
                    <a:pt x="64904" y="181"/>
                    <a:pt x="99334" y="60"/>
                    <a:pt x="133823" y="60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8" name="Forma libre: forma 347">
              <a:extLst>
                <a:ext uri="{FF2B5EF4-FFF2-40B4-BE49-F238E27FC236}">
                  <a16:creationId xmlns:a16="http://schemas.microsoft.com/office/drawing/2014/main" id="{D1E6F7F6-EBE7-46E4-9A8F-D9EE4C010C1D}"/>
                </a:ext>
              </a:extLst>
            </p:cNvPr>
            <p:cNvSpPr/>
            <p:nvPr/>
          </p:nvSpPr>
          <p:spPr>
            <a:xfrm flipH="1">
              <a:off x="1136780" y="414176"/>
              <a:ext cx="46730" cy="53848"/>
            </a:xfrm>
            <a:custGeom>
              <a:avLst/>
              <a:gdLst>
                <a:gd name="connsiteX0" fmla="*/ 46670 w 46730"/>
                <a:gd name="connsiteY0" fmla="*/ 26717 h 53848"/>
                <a:gd name="connsiteX1" fmla="*/ 21948 w 46730"/>
                <a:gd name="connsiteY1" fmla="*/ 53790 h 53848"/>
                <a:gd name="connsiteX2" fmla="*/ 0 w 46730"/>
                <a:gd name="connsiteY2" fmla="*/ 27621 h 53848"/>
                <a:gd name="connsiteX3" fmla="*/ 23215 w 46730"/>
                <a:gd name="connsiteY3" fmla="*/ 5 h 53848"/>
                <a:gd name="connsiteX4" fmla="*/ 46730 w 46730"/>
                <a:gd name="connsiteY4" fmla="*/ 26717 h 5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0" h="53848">
                  <a:moveTo>
                    <a:pt x="46670" y="26717"/>
                  </a:moveTo>
                  <a:cubicBezTo>
                    <a:pt x="44560" y="42273"/>
                    <a:pt x="39314" y="54815"/>
                    <a:pt x="21948" y="53790"/>
                  </a:cubicBezTo>
                  <a:cubicBezTo>
                    <a:pt x="6693" y="52885"/>
                    <a:pt x="-60" y="42454"/>
                    <a:pt x="0" y="27621"/>
                  </a:cubicBezTo>
                  <a:cubicBezTo>
                    <a:pt x="61" y="12064"/>
                    <a:pt x="7055" y="307"/>
                    <a:pt x="23215" y="5"/>
                  </a:cubicBezTo>
                  <a:cubicBezTo>
                    <a:pt x="40037" y="-296"/>
                    <a:pt x="45223" y="12788"/>
                    <a:pt x="46730" y="2671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9" name="Forma libre: forma 348">
              <a:extLst>
                <a:ext uri="{FF2B5EF4-FFF2-40B4-BE49-F238E27FC236}">
                  <a16:creationId xmlns:a16="http://schemas.microsoft.com/office/drawing/2014/main" id="{9F17B241-1A44-4E7A-BAA4-9E39DA43C44F}"/>
                </a:ext>
              </a:extLst>
            </p:cNvPr>
            <p:cNvSpPr/>
            <p:nvPr/>
          </p:nvSpPr>
          <p:spPr>
            <a:xfrm flipH="1">
              <a:off x="1237172" y="430642"/>
              <a:ext cx="45827" cy="53061"/>
            </a:xfrm>
            <a:custGeom>
              <a:avLst/>
              <a:gdLst>
                <a:gd name="connsiteX0" fmla="*/ 0 w 45827"/>
                <a:gd name="connsiteY0" fmla="*/ 25807 h 53061"/>
                <a:gd name="connsiteX1" fmla="*/ 21707 w 45827"/>
                <a:gd name="connsiteY1" fmla="*/ 0 h 53061"/>
                <a:gd name="connsiteX2" fmla="*/ 45826 w 45827"/>
                <a:gd name="connsiteY2" fmla="*/ 28641 h 53061"/>
                <a:gd name="connsiteX3" fmla="*/ 22430 w 45827"/>
                <a:gd name="connsiteY3" fmla="*/ 53061 h 53061"/>
                <a:gd name="connsiteX4" fmla="*/ 60 w 45827"/>
                <a:gd name="connsiteY4" fmla="*/ 25807 h 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7" h="53061">
                  <a:moveTo>
                    <a:pt x="0" y="25807"/>
                  </a:moveTo>
                  <a:cubicBezTo>
                    <a:pt x="301" y="11336"/>
                    <a:pt x="5969" y="60"/>
                    <a:pt x="21707" y="0"/>
                  </a:cubicBezTo>
                  <a:cubicBezTo>
                    <a:pt x="39615" y="0"/>
                    <a:pt x="45946" y="12602"/>
                    <a:pt x="45826" y="28641"/>
                  </a:cubicBezTo>
                  <a:cubicBezTo>
                    <a:pt x="45645" y="43655"/>
                    <a:pt x="37505" y="53121"/>
                    <a:pt x="22430" y="53061"/>
                  </a:cubicBezTo>
                  <a:cubicBezTo>
                    <a:pt x="5306" y="52941"/>
                    <a:pt x="-301" y="41303"/>
                    <a:pt x="60" y="258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0" name="Forma libre: forma 349">
              <a:extLst>
                <a:ext uri="{FF2B5EF4-FFF2-40B4-BE49-F238E27FC236}">
                  <a16:creationId xmlns:a16="http://schemas.microsoft.com/office/drawing/2014/main" id="{C2A4AB76-B9D7-4170-83EC-FF39C24D6D8C}"/>
                </a:ext>
              </a:extLst>
            </p:cNvPr>
            <p:cNvSpPr/>
            <p:nvPr/>
          </p:nvSpPr>
          <p:spPr>
            <a:xfrm flipH="1">
              <a:off x="1005031" y="414144"/>
              <a:ext cx="45593" cy="53905"/>
            </a:xfrm>
            <a:custGeom>
              <a:avLst/>
              <a:gdLst>
                <a:gd name="connsiteX0" fmla="*/ 45593 w 45593"/>
                <a:gd name="connsiteY0" fmla="*/ 25241 h 53905"/>
                <a:gd name="connsiteX1" fmla="*/ 22862 w 45593"/>
                <a:gd name="connsiteY1" fmla="*/ 53882 h 53905"/>
                <a:gd name="connsiteX2" fmla="*/ 9 w 45593"/>
                <a:gd name="connsiteY2" fmla="*/ 29161 h 53905"/>
                <a:gd name="connsiteX3" fmla="*/ 21234 w 45593"/>
                <a:gd name="connsiteY3" fmla="*/ 37 h 53905"/>
                <a:gd name="connsiteX4" fmla="*/ 45593 w 45593"/>
                <a:gd name="connsiteY4" fmla="*/ 25241 h 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93" h="53905">
                  <a:moveTo>
                    <a:pt x="45593" y="25241"/>
                  </a:moveTo>
                  <a:cubicBezTo>
                    <a:pt x="45473" y="41702"/>
                    <a:pt x="39624" y="53279"/>
                    <a:pt x="22862" y="53882"/>
                  </a:cubicBezTo>
                  <a:cubicBezTo>
                    <a:pt x="6943" y="54485"/>
                    <a:pt x="250" y="43511"/>
                    <a:pt x="9" y="29161"/>
                  </a:cubicBezTo>
                  <a:cubicBezTo>
                    <a:pt x="-232" y="14629"/>
                    <a:pt x="4290" y="881"/>
                    <a:pt x="21234" y="37"/>
                  </a:cubicBezTo>
                  <a:cubicBezTo>
                    <a:pt x="37634" y="-747"/>
                    <a:pt x="44448" y="10951"/>
                    <a:pt x="45593" y="25241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1" name="Forma libre: forma 350">
              <a:extLst>
                <a:ext uri="{FF2B5EF4-FFF2-40B4-BE49-F238E27FC236}">
                  <a16:creationId xmlns:a16="http://schemas.microsoft.com/office/drawing/2014/main" id="{FCF0351B-537F-4B1D-8713-9568446C2C11}"/>
                </a:ext>
              </a:extLst>
            </p:cNvPr>
            <p:cNvSpPr/>
            <p:nvPr/>
          </p:nvSpPr>
          <p:spPr>
            <a:xfrm flipH="1">
              <a:off x="1185439" y="352161"/>
              <a:ext cx="46388" cy="52976"/>
            </a:xfrm>
            <a:custGeom>
              <a:avLst/>
              <a:gdLst>
                <a:gd name="connsiteX0" fmla="*/ 46328 w 46388"/>
                <a:gd name="connsiteY0" fmla="*/ 25842 h 52976"/>
                <a:gd name="connsiteX1" fmla="*/ 22692 w 46388"/>
                <a:gd name="connsiteY1" fmla="*/ 52976 h 52976"/>
                <a:gd name="connsiteX2" fmla="*/ 20 w 46388"/>
                <a:gd name="connsiteY2" fmla="*/ 27892 h 52976"/>
                <a:gd name="connsiteX3" fmla="*/ 22571 w 46388"/>
                <a:gd name="connsiteY3" fmla="*/ 35 h 52976"/>
                <a:gd name="connsiteX4" fmla="*/ 46388 w 46388"/>
                <a:gd name="connsiteY4" fmla="*/ 25842 h 5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52976">
                  <a:moveTo>
                    <a:pt x="46328" y="25842"/>
                  </a:moveTo>
                  <a:cubicBezTo>
                    <a:pt x="45725" y="41821"/>
                    <a:pt x="39454" y="52855"/>
                    <a:pt x="22692" y="52976"/>
                  </a:cubicBezTo>
                  <a:cubicBezTo>
                    <a:pt x="6713" y="53096"/>
                    <a:pt x="382" y="41760"/>
                    <a:pt x="20" y="27892"/>
                  </a:cubicBezTo>
                  <a:cubicBezTo>
                    <a:pt x="-402" y="13119"/>
                    <a:pt x="5809" y="819"/>
                    <a:pt x="22571" y="35"/>
                  </a:cubicBezTo>
                  <a:cubicBezTo>
                    <a:pt x="39936" y="-749"/>
                    <a:pt x="44881" y="11733"/>
                    <a:pt x="46388" y="25842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2" name="Forma libre: forma 351">
              <a:extLst>
                <a:ext uri="{FF2B5EF4-FFF2-40B4-BE49-F238E27FC236}">
                  <a16:creationId xmlns:a16="http://schemas.microsoft.com/office/drawing/2014/main" id="{F814F086-4E52-496D-B1C8-555515D03707}"/>
                </a:ext>
              </a:extLst>
            </p:cNvPr>
            <p:cNvSpPr/>
            <p:nvPr/>
          </p:nvSpPr>
          <p:spPr>
            <a:xfrm flipH="1">
              <a:off x="1102339" y="288338"/>
              <a:ext cx="45447" cy="53308"/>
            </a:xfrm>
            <a:custGeom>
              <a:avLst/>
              <a:gdLst>
                <a:gd name="connsiteX0" fmla="*/ 33 w 45447"/>
                <a:gd name="connsiteY0" fmla="*/ 24846 h 53308"/>
                <a:gd name="connsiteX1" fmla="*/ 22222 w 45447"/>
                <a:gd name="connsiteY1" fmla="*/ 4 h 53308"/>
                <a:gd name="connsiteX2" fmla="*/ 45437 w 45447"/>
                <a:gd name="connsiteY2" fmla="*/ 24665 h 53308"/>
                <a:gd name="connsiteX3" fmla="*/ 21619 w 45447"/>
                <a:gd name="connsiteY3" fmla="*/ 53306 h 53308"/>
                <a:gd name="connsiteX4" fmla="*/ 93 w 45447"/>
                <a:gd name="connsiteY4" fmla="*/ 24907 h 5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7" h="53308">
                  <a:moveTo>
                    <a:pt x="33" y="24846"/>
                  </a:moveTo>
                  <a:cubicBezTo>
                    <a:pt x="-510" y="11822"/>
                    <a:pt x="5580" y="245"/>
                    <a:pt x="22222" y="4"/>
                  </a:cubicBezTo>
                  <a:cubicBezTo>
                    <a:pt x="37296" y="-237"/>
                    <a:pt x="45135" y="10194"/>
                    <a:pt x="45437" y="24665"/>
                  </a:cubicBezTo>
                  <a:cubicBezTo>
                    <a:pt x="45738" y="40463"/>
                    <a:pt x="39588" y="53487"/>
                    <a:pt x="21619" y="53306"/>
                  </a:cubicBezTo>
                  <a:cubicBezTo>
                    <a:pt x="6123" y="53126"/>
                    <a:pt x="274" y="41971"/>
                    <a:pt x="93" y="249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3" name="Forma libre: forma 352">
              <a:extLst>
                <a:ext uri="{FF2B5EF4-FFF2-40B4-BE49-F238E27FC236}">
                  <a16:creationId xmlns:a16="http://schemas.microsoft.com/office/drawing/2014/main" id="{87162C39-27A1-46A4-BFF9-1D5CBE1F702C}"/>
                </a:ext>
              </a:extLst>
            </p:cNvPr>
            <p:cNvSpPr/>
            <p:nvPr/>
          </p:nvSpPr>
          <p:spPr>
            <a:xfrm flipH="1">
              <a:off x="1062012" y="356945"/>
              <a:ext cx="45204" cy="53257"/>
            </a:xfrm>
            <a:custGeom>
              <a:avLst/>
              <a:gdLst>
                <a:gd name="connsiteX0" fmla="*/ 45204 w 45204"/>
                <a:gd name="connsiteY0" fmla="*/ 26063 h 53257"/>
                <a:gd name="connsiteX1" fmla="*/ 22774 w 45204"/>
                <a:gd name="connsiteY1" fmla="*/ 53257 h 53257"/>
                <a:gd name="connsiteX2" fmla="*/ 42 w 45204"/>
                <a:gd name="connsiteY2" fmla="*/ 28475 h 53257"/>
                <a:gd name="connsiteX3" fmla="*/ 21206 w 45204"/>
                <a:gd name="connsiteY3" fmla="*/ 75 h 53257"/>
                <a:gd name="connsiteX4" fmla="*/ 45204 w 45204"/>
                <a:gd name="connsiteY4" fmla="*/ 26063 h 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04" h="53256">
                  <a:moveTo>
                    <a:pt x="45204" y="26063"/>
                  </a:moveTo>
                  <a:cubicBezTo>
                    <a:pt x="44541" y="40655"/>
                    <a:pt x="40381" y="53257"/>
                    <a:pt x="22774" y="53257"/>
                  </a:cubicBezTo>
                  <a:cubicBezTo>
                    <a:pt x="7157" y="53257"/>
                    <a:pt x="585" y="43127"/>
                    <a:pt x="42" y="28475"/>
                  </a:cubicBezTo>
                  <a:cubicBezTo>
                    <a:pt x="-501" y="13401"/>
                    <a:pt x="4082" y="1221"/>
                    <a:pt x="21206" y="75"/>
                  </a:cubicBezTo>
                  <a:cubicBezTo>
                    <a:pt x="38813" y="-1070"/>
                    <a:pt x="43938" y="10989"/>
                    <a:pt x="45204" y="26063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354" name="Flecha: cheurón 353">
            <a:extLst>
              <a:ext uri="{FF2B5EF4-FFF2-40B4-BE49-F238E27FC236}">
                <a16:creationId xmlns:a16="http://schemas.microsoft.com/office/drawing/2014/main" id="{BED8A40B-8158-4B51-A967-DF72F9EF975B}"/>
              </a:ext>
            </a:extLst>
          </p:cNvPr>
          <p:cNvSpPr/>
          <p:nvPr/>
        </p:nvSpPr>
        <p:spPr>
          <a:xfrm>
            <a:off x="1105852" y="348240"/>
            <a:ext cx="922362" cy="60082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rupo 770">
            <a:extLst>
              <a:ext uri="{FF2B5EF4-FFF2-40B4-BE49-F238E27FC236}">
                <a16:creationId xmlns:a16="http://schemas.microsoft.com/office/drawing/2014/main" id="{A6B0C0C3-5A1A-49F7-BCA0-49C9D8B869BB}"/>
              </a:ext>
            </a:extLst>
          </p:cNvPr>
          <p:cNvGrpSpPr/>
          <p:nvPr/>
        </p:nvGrpSpPr>
        <p:grpSpPr>
          <a:xfrm flipH="1">
            <a:off x="-4951" y="0"/>
            <a:ext cx="5900461" cy="6858000"/>
            <a:chOff x="5281535" y="-19900"/>
            <a:chExt cx="6910465" cy="6920640"/>
          </a:xfrm>
        </p:grpSpPr>
        <p:sp>
          <p:nvSpPr>
            <p:cNvPr id="772" name="Forma libre: forma 771">
              <a:extLst>
                <a:ext uri="{FF2B5EF4-FFF2-40B4-BE49-F238E27FC236}">
                  <a16:creationId xmlns:a16="http://schemas.microsoft.com/office/drawing/2014/main" id="{B96B9C82-1079-4331-98C2-54F493819409}"/>
                </a:ext>
              </a:extLst>
            </p:cNvPr>
            <p:cNvSpPr/>
            <p:nvPr/>
          </p:nvSpPr>
          <p:spPr>
            <a:xfrm rot="10800000" flipH="1">
              <a:off x="7703402" y="-19900"/>
              <a:ext cx="4488598" cy="6897800"/>
            </a:xfrm>
            <a:custGeom>
              <a:avLst/>
              <a:gdLst>
                <a:gd name="connsiteX0" fmla="*/ 2037449 w 9788014"/>
                <a:gd name="connsiteY0" fmla="*/ 1 h 6858002"/>
                <a:gd name="connsiteX1" fmla="*/ 4778478 w 9788014"/>
                <a:gd name="connsiteY1" fmla="*/ 1 h 6858002"/>
                <a:gd name="connsiteX2" fmla="*/ 4778478 w 9788014"/>
                <a:gd name="connsiteY2" fmla="*/ 6858002 h 6858002"/>
                <a:gd name="connsiteX3" fmla="*/ 0 w 9788014"/>
                <a:gd name="connsiteY3" fmla="*/ 2050026 h 6858002"/>
                <a:gd name="connsiteX4" fmla="*/ 4778479 w 9788014"/>
                <a:gd name="connsiteY4" fmla="*/ 0 h 6858002"/>
                <a:gd name="connsiteX5" fmla="*/ 9788014 w 9788014"/>
                <a:gd name="connsiteY5" fmla="*/ 0 h 6858002"/>
                <a:gd name="connsiteX6" fmla="*/ 9788014 w 9788014"/>
                <a:gd name="connsiteY6" fmla="*/ 6858000 h 6858002"/>
                <a:gd name="connsiteX7" fmla="*/ 4778479 w 9788014"/>
                <a:gd name="connsiteY7" fmla="*/ 685800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8014" h="6858002">
                  <a:moveTo>
                    <a:pt x="2037449" y="1"/>
                  </a:moveTo>
                  <a:lnTo>
                    <a:pt x="4778478" y="1"/>
                  </a:lnTo>
                  <a:lnTo>
                    <a:pt x="4778478" y="6858002"/>
                  </a:lnTo>
                  <a:lnTo>
                    <a:pt x="0" y="2050026"/>
                  </a:lnTo>
                  <a:close/>
                  <a:moveTo>
                    <a:pt x="4778479" y="0"/>
                  </a:moveTo>
                  <a:lnTo>
                    <a:pt x="9788014" y="0"/>
                  </a:lnTo>
                  <a:lnTo>
                    <a:pt x="9788014" y="6858000"/>
                  </a:lnTo>
                  <a:lnTo>
                    <a:pt x="4778479" y="6858000"/>
                  </a:lnTo>
                  <a:close/>
                </a:path>
              </a:pathLst>
            </a:custGeom>
            <a:solidFill>
              <a:srgbClr val="DDA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773" name="Triángulo isósceles 772">
              <a:extLst>
                <a:ext uri="{FF2B5EF4-FFF2-40B4-BE49-F238E27FC236}">
                  <a16:creationId xmlns:a16="http://schemas.microsoft.com/office/drawing/2014/main" id="{7707CA4C-F53E-4297-B492-0289B4C439BF}"/>
                </a:ext>
              </a:extLst>
            </p:cNvPr>
            <p:cNvSpPr/>
            <p:nvPr/>
          </p:nvSpPr>
          <p:spPr>
            <a:xfrm>
              <a:off x="5281535" y="3302134"/>
              <a:ext cx="6910465" cy="359860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8743790" y="3322342"/>
            <a:ext cx="60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2019536" y="5427678"/>
            <a:ext cx="281191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lang="en-US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LIDE</a:t>
            </a:r>
            <a:endParaRPr lang="ko-KR" altLang="en-US" sz="36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560063" y="134213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560063" y="4694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>
                <a:cs typeface="Arial" panose="020B0604020202020204" pitchFamily="34" charset="0"/>
              </a:rPr>
              <a:t>L</a:t>
            </a:r>
            <a:r>
              <a:rPr lang="en-US" altLang="ko-KR" sz="2400">
                <a:cs typeface="Arial" panose="020B0604020202020204" pitchFamily="34" charset="0"/>
              </a:rPr>
              <a:t>OREM IPSUM</a:t>
            </a:r>
          </a:p>
          <a:p>
            <a:pPr algn="ctr"/>
            <a:r>
              <a:rPr lang="en-US" altLang="ko-KR" sz="2400">
                <a:cs typeface="Arial" panose="020B0604020202020204" pitchFamily="34" charset="0"/>
              </a:rPr>
              <a:t>DOLOR SIT AMET </a:t>
            </a:r>
            <a:endParaRPr lang="ko-KR" altLang="en-US" sz="240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4216649" y="1748742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>
                <a:solidFill>
                  <a:schemeClr val="accent1"/>
                </a:solidFill>
                <a:cs typeface="Arial" panose="020B0604020202020204" pitchFamily="34" charset="0"/>
              </a:rPr>
              <a:t>ALLPPT Layout Clean Text Slide for your Presentation</a:t>
            </a:r>
            <a:endParaRPr lang="ko-KR" altLang="en-US" sz="140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5483-A5BA-454B-B77E-DC58677C1A66}"/>
              </a:ext>
            </a:extLst>
          </p:cNvPr>
          <p:cNvSpPr/>
          <p:nvPr/>
        </p:nvSpPr>
        <p:spPr>
          <a:xfrm>
            <a:off x="560063" y="1845502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92BF6423-C9AD-4598-A650-EED6A0842D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770" name="Marcador de posición de imagen 769">
            <a:extLst>
              <a:ext uri="{FF2B5EF4-FFF2-40B4-BE49-F238E27FC236}">
                <a16:creationId xmlns:a16="http://schemas.microsoft.com/office/drawing/2014/main" id="{9A6F7124-27FC-4146-87C6-B67195DC70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151" y="355928"/>
            <a:ext cx="4687892" cy="5420537"/>
          </a:xfrm>
        </p:spPr>
      </p:pic>
      <p:pic>
        <p:nvPicPr>
          <p:cNvPr id="775" name="Imagen 774">
            <a:extLst>
              <a:ext uri="{FF2B5EF4-FFF2-40B4-BE49-F238E27FC236}">
                <a16:creationId xmlns:a16="http://schemas.microsoft.com/office/drawing/2014/main" id="{A152615F-7F68-4CF1-A2C6-0AEB2BC37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06" y="4723460"/>
            <a:ext cx="2654251" cy="22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rupo 581">
            <a:extLst>
              <a:ext uri="{FF2B5EF4-FFF2-40B4-BE49-F238E27FC236}">
                <a16:creationId xmlns:a16="http://schemas.microsoft.com/office/drawing/2014/main" id="{62E9AA57-5C2F-4F85-925D-2CB52964635F}"/>
              </a:ext>
            </a:extLst>
          </p:cNvPr>
          <p:cNvGrpSpPr/>
          <p:nvPr/>
        </p:nvGrpSpPr>
        <p:grpSpPr>
          <a:xfrm flipH="1">
            <a:off x="-4951" y="0"/>
            <a:ext cx="5900461" cy="6858000"/>
            <a:chOff x="5281535" y="-19900"/>
            <a:chExt cx="6910465" cy="6920640"/>
          </a:xfrm>
        </p:grpSpPr>
        <p:sp>
          <p:nvSpPr>
            <p:cNvPr id="583" name="Forma libre: forma 582">
              <a:extLst>
                <a:ext uri="{FF2B5EF4-FFF2-40B4-BE49-F238E27FC236}">
                  <a16:creationId xmlns:a16="http://schemas.microsoft.com/office/drawing/2014/main" id="{3431B86C-B255-4E9B-9773-9578F06A1AB9}"/>
                </a:ext>
              </a:extLst>
            </p:cNvPr>
            <p:cNvSpPr/>
            <p:nvPr/>
          </p:nvSpPr>
          <p:spPr>
            <a:xfrm rot="10800000" flipH="1">
              <a:off x="7703402" y="-19900"/>
              <a:ext cx="4488598" cy="6897800"/>
            </a:xfrm>
            <a:custGeom>
              <a:avLst/>
              <a:gdLst>
                <a:gd name="connsiteX0" fmla="*/ 2037449 w 9788014"/>
                <a:gd name="connsiteY0" fmla="*/ 1 h 6858002"/>
                <a:gd name="connsiteX1" fmla="*/ 4778478 w 9788014"/>
                <a:gd name="connsiteY1" fmla="*/ 1 h 6858002"/>
                <a:gd name="connsiteX2" fmla="*/ 4778478 w 9788014"/>
                <a:gd name="connsiteY2" fmla="*/ 6858002 h 6858002"/>
                <a:gd name="connsiteX3" fmla="*/ 0 w 9788014"/>
                <a:gd name="connsiteY3" fmla="*/ 2050026 h 6858002"/>
                <a:gd name="connsiteX4" fmla="*/ 4778479 w 9788014"/>
                <a:gd name="connsiteY4" fmla="*/ 0 h 6858002"/>
                <a:gd name="connsiteX5" fmla="*/ 9788014 w 9788014"/>
                <a:gd name="connsiteY5" fmla="*/ 0 h 6858002"/>
                <a:gd name="connsiteX6" fmla="*/ 9788014 w 9788014"/>
                <a:gd name="connsiteY6" fmla="*/ 6858000 h 6858002"/>
                <a:gd name="connsiteX7" fmla="*/ 4778479 w 9788014"/>
                <a:gd name="connsiteY7" fmla="*/ 685800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8014" h="6858002">
                  <a:moveTo>
                    <a:pt x="2037449" y="1"/>
                  </a:moveTo>
                  <a:lnTo>
                    <a:pt x="4778478" y="1"/>
                  </a:lnTo>
                  <a:lnTo>
                    <a:pt x="4778478" y="6858002"/>
                  </a:lnTo>
                  <a:lnTo>
                    <a:pt x="0" y="2050026"/>
                  </a:lnTo>
                  <a:close/>
                  <a:moveTo>
                    <a:pt x="4778479" y="0"/>
                  </a:moveTo>
                  <a:lnTo>
                    <a:pt x="9788014" y="0"/>
                  </a:lnTo>
                  <a:lnTo>
                    <a:pt x="9788014" y="6858000"/>
                  </a:lnTo>
                  <a:lnTo>
                    <a:pt x="4778479" y="6858000"/>
                  </a:lnTo>
                  <a:close/>
                </a:path>
              </a:pathLst>
            </a:custGeom>
            <a:solidFill>
              <a:srgbClr val="DDA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584" name="Triángulo isósceles 583">
              <a:extLst>
                <a:ext uri="{FF2B5EF4-FFF2-40B4-BE49-F238E27FC236}">
                  <a16:creationId xmlns:a16="http://schemas.microsoft.com/office/drawing/2014/main" id="{608C4D53-B986-4271-BA19-EB8ECFE4C29F}"/>
                </a:ext>
              </a:extLst>
            </p:cNvPr>
            <p:cNvSpPr/>
            <p:nvPr/>
          </p:nvSpPr>
          <p:spPr>
            <a:xfrm>
              <a:off x="5281535" y="3302134"/>
              <a:ext cx="6910465" cy="359860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8F7507-C5D6-484D-A04C-C46E05B07B4B}"/>
              </a:ext>
            </a:extLst>
          </p:cNvPr>
          <p:cNvSpPr txBox="1"/>
          <p:nvPr/>
        </p:nvSpPr>
        <p:spPr>
          <a:xfrm>
            <a:off x="5345424" y="21644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solidFill>
                  <a:schemeClr val="accent4"/>
                </a:solidFill>
                <a:cs typeface="Arial" panose="020B0604020202020204" pitchFamily="34" charset="0"/>
              </a:rPr>
              <a:t>NO.1 Presentation</a:t>
            </a:r>
            <a:endParaRPr lang="ko-KR" altLang="en-US" sz="2800" b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 PowerPoint  Presentation</a:t>
            </a:r>
            <a:endParaRPr lang="ko-KR" altLang="en-US" sz="16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57B648D-9222-4E6C-927B-32F0D4F8BFF0}"/>
              </a:ext>
            </a:extLst>
          </p:cNvPr>
          <p:cNvSpPr/>
          <p:nvPr/>
        </p:nvSpPr>
        <p:spPr>
          <a:xfrm>
            <a:off x="8859091" y="358084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7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027C9B-EE7F-4A7D-A19F-5A61EF4BF0D0}"/>
              </a:ext>
            </a:extLst>
          </p:cNvPr>
          <p:cNvGrpSpPr/>
          <p:nvPr/>
        </p:nvGrpSpPr>
        <p:grpSpPr>
          <a:xfrm>
            <a:off x="10474507" y="36184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:a16="http://schemas.microsoft.com/office/drawing/2014/main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:a16="http://schemas.microsoft.com/office/drawing/2014/main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:a16="http://schemas.microsoft.com/office/drawing/2014/main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:a16="http://schemas.microsoft.com/office/drawing/2014/main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:a16="http://schemas.microsoft.com/office/drawing/2014/main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:a16="http://schemas.microsoft.com/office/drawing/2014/main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:a16="http://schemas.microsoft.com/office/drawing/2014/main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:a16="http://schemas.microsoft.com/office/drawing/2014/main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:a16="http://schemas.microsoft.com/office/drawing/2014/main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:a16="http://schemas.microsoft.com/office/drawing/2014/main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1459E35-72DE-4F1D-9248-129E4B769C08}"/>
              </a:ext>
            </a:extLst>
          </p:cNvPr>
          <p:cNvSpPr/>
          <p:nvPr/>
        </p:nvSpPr>
        <p:spPr>
          <a:xfrm rot="2174587">
            <a:off x="5841520" y="360782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7BC33AC-83D6-465A-AA43-C3DD2DC9F925}"/>
              </a:ext>
            </a:extLst>
          </p:cNvPr>
          <p:cNvSpPr/>
          <p:nvPr/>
        </p:nvSpPr>
        <p:spPr>
          <a:xfrm>
            <a:off x="7335014" y="370488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EF7D5D-CEB6-4DB8-894D-8958DCFE8676}"/>
              </a:ext>
            </a:extLst>
          </p:cNvPr>
          <p:cNvSpPr/>
          <p:nvPr/>
        </p:nvSpPr>
        <p:spPr>
          <a:xfrm>
            <a:off x="5424940" y="21538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69C29D-1544-4757-A67F-A4828F9C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2435"/>
            <a:ext cx="4897034" cy="509556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2772C46-588E-4A0A-BD9A-77EBFA8F1825}"/>
              </a:ext>
            </a:extLst>
          </p:cNvPr>
          <p:cNvSpPr/>
          <p:nvPr/>
        </p:nvSpPr>
        <p:spPr>
          <a:xfrm>
            <a:off x="182880" y="154745"/>
            <a:ext cx="11830929" cy="6548510"/>
          </a:xfrm>
          <a:prstGeom prst="rect">
            <a:avLst/>
          </a:prstGeom>
          <a:noFill/>
          <a:ln>
            <a:solidFill>
              <a:srgbClr val="DD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E349AFD8-D057-460E-B59E-9D4DC7AAEDA5}"/>
              </a:ext>
            </a:extLst>
          </p:cNvPr>
          <p:cNvCxnSpPr/>
          <p:nvPr/>
        </p:nvCxnSpPr>
        <p:spPr>
          <a:xfrm>
            <a:off x="1421725" y="1256173"/>
            <a:ext cx="9676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1894" y="286527"/>
            <a:ext cx="7352861" cy="724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93291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Heart 3">
            <a:extLst>
              <a:ext uri="{FF2B5EF4-FFF2-40B4-BE49-F238E27FC236}">
                <a16:creationId xmlns:a16="http://schemas.microsoft.com/office/drawing/2014/main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13494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2" name="Grupo 91">
            <a:extLst>
              <a:ext uri="{FF2B5EF4-FFF2-40B4-BE49-F238E27FC236}">
                <a16:creationId xmlns:a16="http://schemas.microsoft.com/office/drawing/2014/main" id="{D0CA17B1-F9CF-41B0-981C-F46E7D91F761}"/>
              </a:ext>
            </a:extLst>
          </p:cNvPr>
          <p:cNvGrpSpPr/>
          <p:nvPr/>
        </p:nvGrpSpPr>
        <p:grpSpPr>
          <a:xfrm>
            <a:off x="0" y="5522981"/>
            <a:ext cx="12192000" cy="1335019"/>
            <a:chOff x="0" y="5522981"/>
            <a:chExt cx="12192000" cy="1335019"/>
          </a:xfrm>
        </p:grpSpPr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E2477D79-95E7-4513-921F-4837F7F932F4}"/>
                </a:ext>
              </a:extLst>
            </p:cNvPr>
            <p:cNvSpPr/>
            <p:nvPr/>
          </p:nvSpPr>
          <p:spPr>
            <a:xfrm>
              <a:off x="4015503" y="5999872"/>
              <a:ext cx="7558789" cy="5659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Rectangle 3">
              <a:extLst>
                <a:ext uri="{FF2B5EF4-FFF2-40B4-BE49-F238E27FC236}">
                  <a16:creationId xmlns:a16="http://schemas.microsoft.com/office/drawing/2014/main" id="{AA214131-4F88-4B3D-A4E2-C009CBF01FF9}"/>
                </a:ext>
              </a:extLst>
            </p:cNvPr>
            <p:cNvSpPr/>
            <p:nvPr/>
          </p:nvSpPr>
          <p:spPr>
            <a:xfrm>
              <a:off x="3021859" y="5999872"/>
              <a:ext cx="7108656" cy="565926"/>
            </a:xfrm>
            <a:prstGeom prst="rect">
              <a:avLst/>
            </a:prstGeom>
            <a:solidFill>
              <a:srgbClr val="DDA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Rectangle 4">
              <a:extLst>
                <a:ext uri="{FF2B5EF4-FFF2-40B4-BE49-F238E27FC236}">
                  <a16:creationId xmlns:a16="http://schemas.microsoft.com/office/drawing/2014/main" id="{28149ED4-40B2-4A78-9B0A-DDB22675A8D0}"/>
                </a:ext>
              </a:extLst>
            </p:cNvPr>
            <p:cNvSpPr/>
            <p:nvPr/>
          </p:nvSpPr>
          <p:spPr>
            <a:xfrm>
              <a:off x="2028214" y="5999872"/>
              <a:ext cx="6677661" cy="5659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B7503E3A-4A13-4D14-B83B-E5BBF559493B}"/>
                </a:ext>
              </a:extLst>
            </p:cNvPr>
            <p:cNvSpPr/>
            <p:nvPr/>
          </p:nvSpPr>
          <p:spPr>
            <a:xfrm>
              <a:off x="0" y="5999872"/>
              <a:ext cx="7385282" cy="565926"/>
            </a:xfrm>
            <a:prstGeom prst="rect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F080A4A9-5916-4219-84D4-EA66382A4CEA}"/>
                </a:ext>
              </a:extLst>
            </p:cNvPr>
            <p:cNvGrpSpPr/>
            <p:nvPr/>
          </p:nvGrpSpPr>
          <p:grpSpPr>
            <a:xfrm rot="10800000">
              <a:off x="11448282" y="5522981"/>
              <a:ext cx="743718" cy="1335019"/>
              <a:chOff x="220873" y="273947"/>
              <a:chExt cx="1337322" cy="2400576"/>
            </a:xfrm>
          </p:grpSpPr>
          <p:sp>
            <p:nvSpPr>
              <p:cNvPr id="72" name="Triángulo isósceles 71">
                <a:extLst>
                  <a:ext uri="{FF2B5EF4-FFF2-40B4-BE49-F238E27FC236}">
                    <a16:creationId xmlns:a16="http://schemas.microsoft.com/office/drawing/2014/main" id="{08C5B18A-39C9-44A1-9016-724B4D08C697}"/>
                  </a:ext>
                </a:extLst>
              </p:cNvPr>
              <p:cNvSpPr/>
              <p:nvPr userDrawn="1"/>
            </p:nvSpPr>
            <p:spPr>
              <a:xfrm rot="9000000">
                <a:off x="504775" y="1001896"/>
                <a:ext cx="1053420" cy="908120"/>
              </a:xfrm>
              <a:prstGeom prst="triangle">
                <a:avLst/>
              </a:prstGeom>
              <a:solidFill>
                <a:schemeClr val="bg1">
                  <a:lumMod val="75000"/>
                  <a:alpha val="9176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3" name="Triángulo isósceles 72">
                <a:extLst>
                  <a:ext uri="{FF2B5EF4-FFF2-40B4-BE49-F238E27FC236}">
                    <a16:creationId xmlns:a16="http://schemas.microsoft.com/office/drawing/2014/main" id="{A45A7775-935D-4285-A90F-CFEBEF9A831D}"/>
                  </a:ext>
                </a:extLst>
              </p:cNvPr>
              <p:cNvSpPr/>
              <p:nvPr userDrawn="1"/>
            </p:nvSpPr>
            <p:spPr>
              <a:xfrm rot="5400000">
                <a:off x="160855" y="333965"/>
                <a:ext cx="870261" cy="750225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  <a:alpha val="91765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Triángulo isósceles 73">
                <a:extLst>
                  <a:ext uri="{FF2B5EF4-FFF2-40B4-BE49-F238E27FC236}">
                    <a16:creationId xmlns:a16="http://schemas.microsoft.com/office/drawing/2014/main" id="{4F0B96FA-5543-41BF-917F-23118C4D9C30}"/>
                  </a:ext>
                </a:extLst>
              </p:cNvPr>
              <p:cNvSpPr/>
              <p:nvPr userDrawn="1"/>
            </p:nvSpPr>
            <p:spPr>
              <a:xfrm rot="5400000">
                <a:off x="132014" y="1474928"/>
                <a:ext cx="1288454" cy="1110736"/>
              </a:xfrm>
              <a:prstGeom prst="triangle">
                <a:avLst/>
              </a:prstGeom>
              <a:solidFill>
                <a:srgbClr val="FAA87A">
                  <a:alpha val="9176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447E6674-5BB3-4A3D-91FD-A7DC59692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2"/>
          <a:stretch>
            <a:fillRect/>
          </a:stretch>
        </p:blipFill>
        <p:spPr>
          <a:xfrm>
            <a:off x="3489404" y="2659901"/>
            <a:ext cx="5044826" cy="4201990"/>
          </a:xfrm>
          <a:prstGeom prst="rect">
            <a:avLst/>
          </a:prstGeom>
        </p:spPr>
      </p:pic>
      <p:grpSp>
        <p:nvGrpSpPr>
          <p:cNvPr id="86" name="Grupo 85">
            <a:extLst>
              <a:ext uri="{FF2B5EF4-FFF2-40B4-BE49-F238E27FC236}">
                <a16:creationId xmlns:a16="http://schemas.microsoft.com/office/drawing/2014/main" id="{BDAA5773-35FD-4C28-A079-4DAFBDA703F0}"/>
              </a:ext>
            </a:extLst>
          </p:cNvPr>
          <p:cNvGrpSpPr/>
          <p:nvPr/>
        </p:nvGrpSpPr>
        <p:grpSpPr>
          <a:xfrm>
            <a:off x="250900" y="398785"/>
            <a:ext cx="844978" cy="484367"/>
            <a:chOff x="213737" y="194988"/>
            <a:chExt cx="1256492" cy="720259"/>
          </a:xfrm>
        </p:grpSpPr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C90FFD15-7104-41B5-BB2A-B2F84EF425C8}"/>
                </a:ext>
              </a:extLst>
            </p:cNvPr>
            <p:cNvSpPr/>
            <p:nvPr/>
          </p:nvSpPr>
          <p:spPr>
            <a:xfrm flipH="1">
              <a:off x="213737" y="194988"/>
              <a:ext cx="1256492" cy="720259"/>
            </a:xfrm>
            <a:custGeom>
              <a:avLst/>
              <a:gdLst>
                <a:gd name="connsiteX0" fmla="*/ 367277 w 1256492"/>
                <a:gd name="connsiteY0" fmla="*/ 720199 h 720259"/>
                <a:gd name="connsiteX1" fmla="*/ 56447 w 1256492"/>
                <a:gd name="connsiteY1" fmla="*/ 474309 h 720259"/>
                <a:gd name="connsiteX2" fmla="*/ 33413 w 1256492"/>
                <a:gd name="connsiteY2" fmla="*/ 439096 h 720259"/>
                <a:gd name="connsiteX3" fmla="*/ 69 w 1256492"/>
                <a:gd name="connsiteY3" fmla="*/ 379281 h 720259"/>
                <a:gd name="connsiteX4" fmla="*/ 40950 w 1256492"/>
                <a:gd name="connsiteY4" fmla="*/ 319467 h 720259"/>
                <a:gd name="connsiteX5" fmla="*/ 69893 w 1256492"/>
                <a:gd name="connsiteY5" fmla="*/ 292815 h 720259"/>
                <a:gd name="connsiteX6" fmla="*/ 138028 w 1256492"/>
                <a:gd name="connsiteY6" fmla="*/ 160705 h 720259"/>
                <a:gd name="connsiteX7" fmla="*/ 241256 w 1256492"/>
                <a:gd name="connsiteY7" fmla="*/ 35228 h 720259"/>
                <a:gd name="connsiteX8" fmla="*/ 454586 w 1256492"/>
                <a:gd name="connsiteY8" fmla="*/ 58502 h 720259"/>
                <a:gd name="connsiteX9" fmla="*/ 551182 w 1256492"/>
                <a:gd name="connsiteY9" fmla="*/ 209666 h 720259"/>
                <a:gd name="connsiteX10" fmla="*/ 580788 w 1256492"/>
                <a:gd name="connsiteY10" fmla="*/ 267792 h 720259"/>
                <a:gd name="connsiteX11" fmla="*/ 681785 w 1256492"/>
                <a:gd name="connsiteY11" fmla="*/ 309397 h 720259"/>
                <a:gd name="connsiteX12" fmla="*/ 766019 w 1256492"/>
                <a:gd name="connsiteY12" fmla="*/ 264657 h 720259"/>
                <a:gd name="connsiteX13" fmla="*/ 885648 w 1256492"/>
                <a:gd name="connsiteY13" fmla="*/ 158414 h 720259"/>
                <a:gd name="connsiteX14" fmla="*/ 1096506 w 1256492"/>
                <a:gd name="connsiteY14" fmla="*/ 81294 h 720259"/>
                <a:gd name="connsiteX15" fmla="*/ 1152883 w 1256492"/>
                <a:gd name="connsiteY15" fmla="*/ 81415 h 720259"/>
                <a:gd name="connsiteX16" fmla="*/ 1255147 w 1256492"/>
                <a:gd name="connsiteY16" fmla="*/ 168001 h 720259"/>
                <a:gd name="connsiteX17" fmla="*/ 1183816 w 1256492"/>
                <a:gd name="connsiteY17" fmla="*/ 283831 h 720259"/>
                <a:gd name="connsiteX18" fmla="*/ 1123760 w 1256492"/>
                <a:gd name="connsiteY18" fmla="*/ 291067 h 720259"/>
                <a:gd name="connsiteX19" fmla="*/ 914108 w 1256492"/>
                <a:gd name="connsiteY19" fmla="*/ 357936 h 720259"/>
                <a:gd name="connsiteX20" fmla="*/ 621608 w 1256492"/>
                <a:gd name="connsiteY20" fmla="*/ 565056 h 720259"/>
                <a:gd name="connsiteX21" fmla="*/ 581149 w 1256492"/>
                <a:gd name="connsiteY21" fmla="*/ 603585 h 720259"/>
                <a:gd name="connsiteX22" fmla="*/ 367216 w 1256492"/>
                <a:gd name="connsiteY22" fmla="*/ 720260 h 720259"/>
                <a:gd name="connsiteX23" fmla="*/ 634150 w 1256492"/>
                <a:gd name="connsiteY23" fmla="*/ 496076 h 720259"/>
                <a:gd name="connsiteX24" fmla="*/ 648923 w 1256492"/>
                <a:gd name="connsiteY24" fmla="*/ 489443 h 720259"/>
                <a:gd name="connsiteX25" fmla="*/ 910249 w 1256492"/>
                <a:gd name="connsiteY25" fmla="*/ 304754 h 720259"/>
                <a:gd name="connsiteX26" fmla="*/ 1059665 w 1256492"/>
                <a:gd name="connsiteY26" fmla="*/ 246206 h 720259"/>
                <a:gd name="connsiteX27" fmla="*/ 1149748 w 1256492"/>
                <a:gd name="connsiteY27" fmla="*/ 243794 h 720259"/>
                <a:gd name="connsiteX28" fmla="*/ 1211070 w 1256492"/>
                <a:gd name="connsiteY28" fmla="*/ 186452 h 720259"/>
                <a:gd name="connsiteX29" fmla="*/ 1157466 w 1256492"/>
                <a:gd name="connsiteY29" fmla="*/ 127723 h 720259"/>
                <a:gd name="connsiteX30" fmla="*/ 916701 w 1256492"/>
                <a:gd name="connsiteY30" fmla="*/ 192723 h 720259"/>
                <a:gd name="connsiteX31" fmla="*/ 795625 w 1256492"/>
                <a:gd name="connsiteY31" fmla="*/ 300714 h 720259"/>
                <a:gd name="connsiteX32" fmla="*/ 644220 w 1256492"/>
                <a:gd name="connsiteY32" fmla="*/ 359082 h 720259"/>
                <a:gd name="connsiteX33" fmla="*/ 87379 w 1256492"/>
                <a:gd name="connsiteY33" fmla="*/ 358961 h 720259"/>
                <a:gd name="connsiteX34" fmla="*/ 47282 w 1256492"/>
                <a:gd name="connsiteY34" fmla="*/ 380668 h 720259"/>
                <a:gd name="connsiteX35" fmla="*/ 86173 w 1256492"/>
                <a:gd name="connsiteY35" fmla="*/ 402616 h 720259"/>
                <a:gd name="connsiteX36" fmla="*/ 588928 w 1256492"/>
                <a:gd name="connsiteY36" fmla="*/ 402737 h 720259"/>
                <a:gd name="connsiteX37" fmla="*/ 611479 w 1256492"/>
                <a:gd name="connsiteY37" fmla="*/ 402978 h 720259"/>
                <a:gd name="connsiteX38" fmla="*/ 641506 w 1256492"/>
                <a:gd name="connsiteY38" fmla="*/ 434031 h 720259"/>
                <a:gd name="connsiteX39" fmla="*/ 634211 w 1256492"/>
                <a:gd name="connsiteY39" fmla="*/ 496197 h 720259"/>
                <a:gd name="connsiteX40" fmla="*/ 346293 w 1256492"/>
                <a:gd name="connsiteY40" fmla="*/ 449828 h 720259"/>
                <a:gd name="connsiteX41" fmla="*/ 346293 w 1256492"/>
                <a:gd name="connsiteY41" fmla="*/ 450190 h 720259"/>
                <a:gd name="connsiteX42" fmla="*/ 121085 w 1256492"/>
                <a:gd name="connsiteY42" fmla="*/ 450070 h 720259"/>
                <a:gd name="connsiteX43" fmla="*/ 102091 w 1256492"/>
                <a:gd name="connsiteY43" fmla="*/ 470028 h 720259"/>
                <a:gd name="connsiteX44" fmla="*/ 344062 w 1256492"/>
                <a:gd name="connsiteY44" fmla="*/ 673168 h 720259"/>
                <a:gd name="connsiteX45" fmla="*/ 590797 w 1256492"/>
                <a:gd name="connsiteY45" fmla="*/ 473404 h 720259"/>
                <a:gd name="connsiteX46" fmla="*/ 571562 w 1256492"/>
                <a:gd name="connsiteY46" fmla="*/ 449467 h 720259"/>
                <a:gd name="connsiteX47" fmla="*/ 346354 w 1256492"/>
                <a:gd name="connsiteY47" fmla="*/ 449708 h 720259"/>
                <a:gd name="connsiteX48" fmla="*/ 330737 w 1256492"/>
                <a:gd name="connsiteY48" fmla="*/ 311809 h 720259"/>
                <a:gd name="connsiteX49" fmla="*/ 533455 w 1256492"/>
                <a:gd name="connsiteY49" fmla="*/ 311749 h 720259"/>
                <a:gd name="connsiteX50" fmla="*/ 548227 w 1256492"/>
                <a:gd name="connsiteY50" fmla="*/ 308915 h 720259"/>
                <a:gd name="connsiteX51" fmla="*/ 543343 w 1256492"/>
                <a:gd name="connsiteY51" fmla="*/ 295408 h 720259"/>
                <a:gd name="connsiteX52" fmla="*/ 503909 w 1256492"/>
                <a:gd name="connsiteY52" fmla="*/ 217143 h 720259"/>
                <a:gd name="connsiteX53" fmla="*/ 406711 w 1256492"/>
                <a:gd name="connsiteY53" fmla="*/ 77737 h 720259"/>
                <a:gd name="connsiteX54" fmla="*/ 281655 w 1256492"/>
                <a:gd name="connsiteY54" fmla="*/ 64532 h 720259"/>
                <a:gd name="connsiteX55" fmla="*/ 184276 w 1256492"/>
                <a:gd name="connsiteY55" fmla="*/ 171197 h 720259"/>
                <a:gd name="connsiteX56" fmla="*/ 123436 w 1256492"/>
                <a:gd name="connsiteY56" fmla="*/ 291730 h 720259"/>
                <a:gd name="connsiteX57" fmla="*/ 136943 w 1256492"/>
                <a:gd name="connsiteY57" fmla="*/ 312110 h 720259"/>
                <a:gd name="connsiteX58" fmla="*/ 330677 w 1256492"/>
                <a:gd name="connsiteY58" fmla="*/ 311809 h 72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56492" h="720259">
                  <a:moveTo>
                    <a:pt x="367277" y="720199"/>
                  </a:moveTo>
                  <a:cubicBezTo>
                    <a:pt x="203691" y="720199"/>
                    <a:pt x="80867" y="616790"/>
                    <a:pt x="56447" y="474309"/>
                  </a:cubicBezTo>
                  <a:cubicBezTo>
                    <a:pt x="53733" y="458632"/>
                    <a:pt x="49151" y="447416"/>
                    <a:pt x="33413" y="439096"/>
                  </a:cubicBezTo>
                  <a:cubicBezTo>
                    <a:pt x="10681" y="427096"/>
                    <a:pt x="-1016" y="405450"/>
                    <a:pt x="69" y="379281"/>
                  </a:cubicBezTo>
                  <a:cubicBezTo>
                    <a:pt x="1215" y="351424"/>
                    <a:pt x="15143" y="330441"/>
                    <a:pt x="40950" y="319467"/>
                  </a:cubicBezTo>
                  <a:cubicBezTo>
                    <a:pt x="54336" y="313799"/>
                    <a:pt x="62898" y="304995"/>
                    <a:pt x="69893" y="292815"/>
                  </a:cubicBezTo>
                  <a:cubicBezTo>
                    <a:pt x="94554" y="249764"/>
                    <a:pt x="118372" y="206410"/>
                    <a:pt x="138028" y="160705"/>
                  </a:cubicBezTo>
                  <a:cubicBezTo>
                    <a:pt x="160217" y="109151"/>
                    <a:pt x="195069" y="67305"/>
                    <a:pt x="241256" y="35228"/>
                  </a:cubicBezTo>
                  <a:cubicBezTo>
                    <a:pt x="318798" y="-18557"/>
                    <a:pt x="390370" y="-10719"/>
                    <a:pt x="454586" y="58502"/>
                  </a:cubicBezTo>
                  <a:cubicBezTo>
                    <a:pt x="495890" y="103001"/>
                    <a:pt x="527847" y="153590"/>
                    <a:pt x="551182" y="209666"/>
                  </a:cubicBezTo>
                  <a:cubicBezTo>
                    <a:pt x="559563" y="229805"/>
                    <a:pt x="567763" y="250186"/>
                    <a:pt x="580788" y="267792"/>
                  </a:cubicBezTo>
                  <a:cubicBezTo>
                    <a:pt x="617508" y="317356"/>
                    <a:pt x="621729" y="315849"/>
                    <a:pt x="681785" y="309397"/>
                  </a:cubicBezTo>
                  <a:cubicBezTo>
                    <a:pt x="714948" y="305840"/>
                    <a:pt x="741599" y="286846"/>
                    <a:pt x="766019" y="264657"/>
                  </a:cubicBezTo>
                  <a:cubicBezTo>
                    <a:pt x="805514" y="228841"/>
                    <a:pt x="845189" y="193145"/>
                    <a:pt x="885648" y="158414"/>
                  </a:cubicBezTo>
                  <a:cubicBezTo>
                    <a:pt x="946126" y="106559"/>
                    <a:pt x="1016130" y="79606"/>
                    <a:pt x="1096506" y="81294"/>
                  </a:cubicBezTo>
                  <a:cubicBezTo>
                    <a:pt x="1115258" y="81716"/>
                    <a:pt x="1134071" y="81234"/>
                    <a:pt x="1152883" y="81415"/>
                  </a:cubicBezTo>
                  <a:cubicBezTo>
                    <a:pt x="1205643" y="81897"/>
                    <a:pt x="1247248" y="117231"/>
                    <a:pt x="1255147" y="168001"/>
                  </a:cubicBezTo>
                  <a:cubicBezTo>
                    <a:pt x="1263227" y="220339"/>
                    <a:pt x="1234344" y="267189"/>
                    <a:pt x="1183816" y="283831"/>
                  </a:cubicBezTo>
                  <a:cubicBezTo>
                    <a:pt x="1164279" y="290283"/>
                    <a:pt x="1144080" y="292635"/>
                    <a:pt x="1123760" y="291067"/>
                  </a:cubicBezTo>
                  <a:cubicBezTo>
                    <a:pt x="1044651" y="284917"/>
                    <a:pt x="977179" y="311749"/>
                    <a:pt x="914108" y="357936"/>
                  </a:cubicBezTo>
                  <a:cubicBezTo>
                    <a:pt x="817694" y="428483"/>
                    <a:pt x="719350" y="496377"/>
                    <a:pt x="621608" y="565056"/>
                  </a:cubicBezTo>
                  <a:cubicBezTo>
                    <a:pt x="606112" y="575969"/>
                    <a:pt x="592847" y="588451"/>
                    <a:pt x="581149" y="603585"/>
                  </a:cubicBezTo>
                  <a:cubicBezTo>
                    <a:pt x="522300" y="679861"/>
                    <a:pt x="443673" y="717426"/>
                    <a:pt x="367216" y="720260"/>
                  </a:cubicBezTo>
                  <a:close/>
                  <a:moveTo>
                    <a:pt x="634150" y="496076"/>
                  </a:moveTo>
                  <a:cubicBezTo>
                    <a:pt x="641205" y="496860"/>
                    <a:pt x="644762" y="492338"/>
                    <a:pt x="648923" y="489443"/>
                  </a:cubicBezTo>
                  <a:cubicBezTo>
                    <a:pt x="736052" y="427941"/>
                    <a:pt x="823241" y="366438"/>
                    <a:pt x="910249" y="304754"/>
                  </a:cubicBezTo>
                  <a:cubicBezTo>
                    <a:pt x="955291" y="272857"/>
                    <a:pt x="1004915" y="252115"/>
                    <a:pt x="1059665" y="246206"/>
                  </a:cubicBezTo>
                  <a:cubicBezTo>
                    <a:pt x="1089391" y="243010"/>
                    <a:pt x="1119720" y="244880"/>
                    <a:pt x="1149748" y="243794"/>
                  </a:cubicBezTo>
                  <a:cubicBezTo>
                    <a:pt x="1183394" y="242588"/>
                    <a:pt x="1209984" y="217324"/>
                    <a:pt x="1211070" y="186452"/>
                  </a:cubicBezTo>
                  <a:cubicBezTo>
                    <a:pt x="1212155" y="156545"/>
                    <a:pt x="1190629" y="131039"/>
                    <a:pt x="1157466" y="127723"/>
                  </a:cubicBezTo>
                  <a:cubicBezTo>
                    <a:pt x="1069252" y="118859"/>
                    <a:pt x="986344" y="132547"/>
                    <a:pt x="916701" y="192723"/>
                  </a:cubicBezTo>
                  <a:cubicBezTo>
                    <a:pt x="875759" y="228057"/>
                    <a:pt x="835059" y="263752"/>
                    <a:pt x="795625" y="300714"/>
                  </a:cubicBezTo>
                  <a:cubicBezTo>
                    <a:pt x="752694" y="340932"/>
                    <a:pt x="702647" y="359202"/>
                    <a:pt x="644220" y="359082"/>
                  </a:cubicBezTo>
                  <a:cubicBezTo>
                    <a:pt x="458626" y="358599"/>
                    <a:pt x="272972" y="358901"/>
                    <a:pt x="87379" y="358961"/>
                  </a:cubicBezTo>
                  <a:cubicBezTo>
                    <a:pt x="69953" y="358961"/>
                    <a:pt x="48005" y="357695"/>
                    <a:pt x="47282" y="380668"/>
                  </a:cubicBezTo>
                  <a:cubicBezTo>
                    <a:pt x="46498" y="405209"/>
                    <a:pt x="68988" y="402616"/>
                    <a:pt x="86173" y="402616"/>
                  </a:cubicBezTo>
                  <a:cubicBezTo>
                    <a:pt x="253738" y="402676"/>
                    <a:pt x="421363" y="402676"/>
                    <a:pt x="588928" y="402737"/>
                  </a:cubicBezTo>
                  <a:cubicBezTo>
                    <a:pt x="596465" y="402737"/>
                    <a:pt x="603942" y="402616"/>
                    <a:pt x="611479" y="402978"/>
                  </a:cubicBezTo>
                  <a:cubicBezTo>
                    <a:pt x="631135" y="403942"/>
                    <a:pt x="641627" y="412927"/>
                    <a:pt x="641506" y="434031"/>
                  </a:cubicBezTo>
                  <a:cubicBezTo>
                    <a:pt x="641386" y="455074"/>
                    <a:pt x="636442" y="475394"/>
                    <a:pt x="634211" y="496197"/>
                  </a:cubicBezTo>
                  <a:close/>
                  <a:moveTo>
                    <a:pt x="346293" y="449828"/>
                  </a:moveTo>
                  <a:cubicBezTo>
                    <a:pt x="346293" y="449828"/>
                    <a:pt x="346293" y="450070"/>
                    <a:pt x="346293" y="450190"/>
                  </a:cubicBezTo>
                  <a:cubicBezTo>
                    <a:pt x="271224" y="450190"/>
                    <a:pt x="196154" y="450311"/>
                    <a:pt x="121085" y="450070"/>
                  </a:cubicBezTo>
                  <a:cubicBezTo>
                    <a:pt x="107096" y="450070"/>
                    <a:pt x="98353" y="451095"/>
                    <a:pt x="102091" y="470028"/>
                  </a:cubicBezTo>
                  <a:cubicBezTo>
                    <a:pt x="125064" y="587184"/>
                    <a:pt x="225700" y="672203"/>
                    <a:pt x="344062" y="673168"/>
                  </a:cubicBezTo>
                  <a:cubicBezTo>
                    <a:pt x="464777" y="674133"/>
                    <a:pt x="566256" y="591466"/>
                    <a:pt x="590797" y="473404"/>
                  </a:cubicBezTo>
                  <a:cubicBezTo>
                    <a:pt x="594656" y="454833"/>
                    <a:pt x="590194" y="449286"/>
                    <a:pt x="571562" y="449467"/>
                  </a:cubicBezTo>
                  <a:cubicBezTo>
                    <a:pt x="496493" y="450130"/>
                    <a:pt x="421423" y="449708"/>
                    <a:pt x="346354" y="449708"/>
                  </a:cubicBezTo>
                  <a:close/>
                  <a:moveTo>
                    <a:pt x="330737" y="311809"/>
                  </a:moveTo>
                  <a:cubicBezTo>
                    <a:pt x="398329" y="311809"/>
                    <a:pt x="465922" y="311809"/>
                    <a:pt x="533455" y="311749"/>
                  </a:cubicBezTo>
                  <a:cubicBezTo>
                    <a:pt x="538519" y="311749"/>
                    <a:pt x="544851" y="313618"/>
                    <a:pt x="548227" y="308915"/>
                  </a:cubicBezTo>
                  <a:cubicBezTo>
                    <a:pt x="552267" y="303247"/>
                    <a:pt x="546117" y="299328"/>
                    <a:pt x="543343" y="295408"/>
                  </a:cubicBezTo>
                  <a:cubicBezTo>
                    <a:pt x="526159" y="271350"/>
                    <a:pt x="515848" y="243854"/>
                    <a:pt x="503909" y="217143"/>
                  </a:cubicBezTo>
                  <a:cubicBezTo>
                    <a:pt x="480393" y="164624"/>
                    <a:pt x="449521" y="116930"/>
                    <a:pt x="406711" y="77737"/>
                  </a:cubicBezTo>
                  <a:cubicBezTo>
                    <a:pt x="366372" y="40835"/>
                    <a:pt x="328566" y="36192"/>
                    <a:pt x="281655" y="64532"/>
                  </a:cubicBezTo>
                  <a:cubicBezTo>
                    <a:pt x="238905" y="90339"/>
                    <a:pt x="205500" y="125914"/>
                    <a:pt x="184276" y="171197"/>
                  </a:cubicBezTo>
                  <a:cubicBezTo>
                    <a:pt x="165162" y="212018"/>
                    <a:pt x="146771" y="253140"/>
                    <a:pt x="123436" y="291730"/>
                  </a:cubicBezTo>
                  <a:cubicBezTo>
                    <a:pt x="112221" y="310302"/>
                    <a:pt x="119939" y="312291"/>
                    <a:pt x="136943" y="312110"/>
                  </a:cubicBezTo>
                  <a:cubicBezTo>
                    <a:pt x="201521" y="311568"/>
                    <a:pt x="266099" y="311869"/>
                    <a:pt x="330677" y="311809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4C25CE38-A3A9-4F11-BD70-738C4B6B170B}"/>
                </a:ext>
              </a:extLst>
            </p:cNvPr>
            <p:cNvSpPr/>
            <p:nvPr/>
          </p:nvSpPr>
          <p:spPr>
            <a:xfrm flipH="1">
              <a:off x="1016410" y="687386"/>
              <a:ext cx="265830" cy="46869"/>
            </a:xfrm>
            <a:custGeom>
              <a:avLst/>
              <a:gdLst>
                <a:gd name="connsiteX0" fmla="*/ 133823 w 265830"/>
                <a:gd name="connsiteY0" fmla="*/ 0 h 46869"/>
                <a:gd name="connsiteX1" fmla="*/ 234941 w 265830"/>
                <a:gd name="connsiteY1" fmla="*/ 0 h 46869"/>
                <a:gd name="connsiteX2" fmla="*/ 265813 w 265830"/>
                <a:gd name="connsiteY2" fmla="*/ 24119 h 46869"/>
                <a:gd name="connsiteX3" fmla="*/ 235182 w 265830"/>
                <a:gd name="connsiteY3" fmla="*/ 46730 h 46869"/>
                <a:gd name="connsiteX4" fmla="*/ 30656 w 265830"/>
                <a:gd name="connsiteY4" fmla="*/ 46730 h 46869"/>
                <a:gd name="connsiteX5" fmla="*/ 25 w 265830"/>
                <a:gd name="connsiteY5" fmla="*/ 22249 h 46869"/>
                <a:gd name="connsiteX6" fmla="*/ 30414 w 265830"/>
                <a:gd name="connsiteY6" fmla="*/ 60 h 46869"/>
                <a:gd name="connsiteX7" fmla="*/ 133823 w 265830"/>
                <a:gd name="connsiteY7" fmla="*/ 60 h 4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30" h="46869">
                  <a:moveTo>
                    <a:pt x="133823" y="0"/>
                  </a:moveTo>
                  <a:cubicBezTo>
                    <a:pt x="167529" y="0"/>
                    <a:pt x="201235" y="0"/>
                    <a:pt x="234941" y="0"/>
                  </a:cubicBezTo>
                  <a:cubicBezTo>
                    <a:pt x="251704" y="0"/>
                    <a:pt x="266416" y="4643"/>
                    <a:pt x="265813" y="24119"/>
                  </a:cubicBezTo>
                  <a:cubicBezTo>
                    <a:pt x="265270" y="41906"/>
                    <a:pt x="250739" y="46670"/>
                    <a:pt x="235182" y="46730"/>
                  </a:cubicBezTo>
                  <a:cubicBezTo>
                    <a:pt x="166987" y="46851"/>
                    <a:pt x="98851" y="46971"/>
                    <a:pt x="30656" y="46730"/>
                  </a:cubicBezTo>
                  <a:cubicBezTo>
                    <a:pt x="14496" y="46670"/>
                    <a:pt x="-699" y="42328"/>
                    <a:pt x="25" y="22249"/>
                  </a:cubicBezTo>
                  <a:cubicBezTo>
                    <a:pt x="688" y="3859"/>
                    <a:pt x="14677" y="0"/>
                    <a:pt x="30414" y="60"/>
                  </a:cubicBezTo>
                  <a:cubicBezTo>
                    <a:pt x="64904" y="181"/>
                    <a:pt x="99334" y="60"/>
                    <a:pt x="133823" y="60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BB044EDC-279D-415B-90CF-31F84568C711}"/>
                </a:ext>
              </a:extLst>
            </p:cNvPr>
            <p:cNvSpPr/>
            <p:nvPr/>
          </p:nvSpPr>
          <p:spPr>
            <a:xfrm flipH="1">
              <a:off x="1136780" y="414176"/>
              <a:ext cx="46730" cy="53848"/>
            </a:xfrm>
            <a:custGeom>
              <a:avLst/>
              <a:gdLst>
                <a:gd name="connsiteX0" fmla="*/ 46670 w 46730"/>
                <a:gd name="connsiteY0" fmla="*/ 26717 h 53848"/>
                <a:gd name="connsiteX1" fmla="*/ 21948 w 46730"/>
                <a:gd name="connsiteY1" fmla="*/ 53790 h 53848"/>
                <a:gd name="connsiteX2" fmla="*/ 0 w 46730"/>
                <a:gd name="connsiteY2" fmla="*/ 27621 h 53848"/>
                <a:gd name="connsiteX3" fmla="*/ 23215 w 46730"/>
                <a:gd name="connsiteY3" fmla="*/ 5 h 53848"/>
                <a:gd name="connsiteX4" fmla="*/ 46730 w 46730"/>
                <a:gd name="connsiteY4" fmla="*/ 26717 h 5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0" h="53848">
                  <a:moveTo>
                    <a:pt x="46670" y="26717"/>
                  </a:moveTo>
                  <a:cubicBezTo>
                    <a:pt x="44560" y="42273"/>
                    <a:pt x="39314" y="54815"/>
                    <a:pt x="21948" y="53790"/>
                  </a:cubicBezTo>
                  <a:cubicBezTo>
                    <a:pt x="6693" y="52885"/>
                    <a:pt x="-60" y="42454"/>
                    <a:pt x="0" y="27621"/>
                  </a:cubicBezTo>
                  <a:cubicBezTo>
                    <a:pt x="61" y="12064"/>
                    <a:pt x="7055" y="307"/>
                    <a:pt x="23215" y="5"/>
                  </a:cubicBezTo>
                  <a:cubicBezTo>
                    <a:pt x="40037" y="-296"/>
                    <a:pt x="45223" y="12788"/>
                    <a:pt x="46730" y="2671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3502A714-CC0F-413D-8135-0E49318C6F79}"/>
                </a:ext>
              </a:extLst>
            </p:cNvPr>
            <p:cNvSpPr/>
            <p:nvPr/>
          </p:nvSpPr>
          <p:spPr>
            <a:xfrm flipH="1">
              <a:off x="1237172" y="430642"/>
              <a:ext cx="45827" cy="53061"/>
            </a:xfrm>
            <a:custGeom>
              <a:avLst/>
              <a:gdLst>
                <a:gd name="connsiteX0" fmla="*/ 0 w 45827"/>
                <a:gd name="connsiteY0" fmla="*/ 25807 h 53061"/>
                <a:gd name="connsiteX1" fmla="*/ 21707 w 45827"/>
                <a:gd name="connsiteY1" fmla="*/ 0 h 53061"/>
                <a:gd name="connsiteX2" fmla="*/ 45826 w 45827"/>
                <a:gd name="connsiteY2" fmla="*/ 28641 h 53061"/>
                <a:gd name="connsiteX3" fmla="*/ 22430 w 45827"/>
                <a:gd name="connsiteY3" fmla="*/ 53061 h 53061"/>
                <a:gd name="connsiteX4" fmla="*/ 60 w 45827"/>
                <a:gd name="connsiteY4" fmla="*/ 25807 h 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7" h="53061">
                  <a:moveTo>
                    <a:pt x="0" y="25807"/>
                  </a:moveTo>
                  <a:cubicBezTo>
                    <a:pt x="301" y="11336"/>
                    <a:pt x="5969" y="60"/>
                    <a:pt x="21707" y="0"/>
                  </a:cubicBezTo>
                  <a:cubicBezTo>
                    <a:pt x="39615" y="0"/>
                    <a:pt x="45946" y="12602"/>
                    <a:pt x="45826" y="28641"/>
                  </a:cubicBezTo>
                  <a:cubicBezTo>
                    <a:pt x="45645" y="43655"/>
                    <a:pt x="37505" y="53121"/>
                    <a:pt x="22430" y="53061"/>
                  </a:cubicBezTo>
                  <a:cubicBezTo>
                    <a:pt x="5306" y="52941"/>
                    <a:pt x="-301" y="41303"/>
                    <a:pt x="60" y="258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CE4B0D9D-3016-4913-A89D-BA0F4EE2FAC9}"/>
                </a:ext>
              </a:extLst>
            </p:cNvPr>
            <p:cNvSpPr/>
            <p:nvPr/>
          </p:nvSpPr>
          <p:spPr>
            <a:xfrm flipH="1">
              <a:off x="1005031" y="414144"/>
              <a:ext cx="45593" cy="53905"/>
            </a:xfrm>
            <a:custGeom>
              <a:avLst/>
              <a:gdLst>
                <a:gd name="connsiteX0" fmla="*/ 45593 w 45593"/>
                <a:gd name="connsiteY0" fmla="*/ 25241 h 53905"/>
                <a:gd name="connsiteX1" fmla="*/ 22862 w 45593"/>
                <a:gd name="connsiteY1" fmla="*/ 53882 h 53905"/>
                <a:gd name="connsiteX2" fmla="*/ 9 w 45593"/>
                <a:gd name="connsiteY2" fmla="*/ 29161 h 53905"/>
                <a:gd name="connsiteX3" fmla="*/ 21234 w 45593"/>
                <a:gd name="connsiteY3" fmla="*/ 37 h 53905"/>
                <a:gd name="connsiteX4" fmla="*/ 45593 w 45593"/>
                <a:gd name="connsiteY4" fmla="*/ 25241 h 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93" h="53905">
                  <a:moveTo>
                    <a:pt x="45593" y="25241"/>
                  </a:moveTo>
                  <a:cubicBezTo>
                    <a:pt x="45473" y="41702"/>
                    <a:pt x="39624" y="53279"/>
                    <a:pt x="22862" y="53882"/>
                  </a:cubicBezTo>
                  <a:cubicBezTo>
                    <a:pt x="6943" y="54485"/>
                    <a:pt x="250" y="43511"/>
                    <a:pt x="9" y="29161"/>
                  </a:cubicBezTo>
                  <a:cubicBezTo>
                    <a:pt x="-232" y="14629"/>
                    <a:pt x="4290" y="881"/>
                    <a:pt x="21234" y="37"/>
                  </a:cubicBezTo>
                  <a:cubicBezTo>
                    <a:pt x="37634" y="-747"/>
                    <a:pt x="44448" y="10951"/>
                    <a:pt x="45593" y="25241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3C4439BF-A612-483C-9A00-6FB43BB1ABC6}"/>
                </a:ext>
              </a:extLst>
            </p:cNvPr>
            <p:cNvSpPr/>
            <p:nvPr/>
          </p:nvSpPr>
          <p:spPr>
            <a:xfrm flipH="1">
              <a:off x="1185439" y="352161"/>
              <a:ext cx="46388" cy="52976"/>
            </a:xfrm>
            <a:custGeom>
              <a:avLst/>
              <a:gdLst>
                <a:gd name="connsiteX0" fmla="*/ 46328 w 46388"/>
                <a:gd name="connsiteY0" fmla="*/ 25842 h 52976"/>
                <a:gd name="connsiteX1" fmla="*/ 22692 w 46388"/>
                <a:gd name="connsiteY1" fmla="*/ 52976 h 52976"/>
                <a:gd name="connsiteX2" fmla="*/ 20 w 46388"/>
                <a:gd name="connsiteY2" fmla="*/ 27892 h 52976"/>
                <a:gd name="connsiteX3" fmla="*/ 22571 w 46388"/>
                <a:gd name="connsiteY3" fmla="*/ 35 h 52976"/>
                <a:gd name="connsiteX4" fmla="*/ 46388 w 46388"/>
                <a:gd name="connsiteY4" fmla="*/ 25842 h 5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52976">
                  <a:moveTo>
                    <a:pt x="46328" y="25842"/>
                  </a:moveTo>
                  <a:cubicBezTo>
                    <a:pt x="45725" y="41821"/>
                    <a:pt x="39454" y="52855"/>
                    <a:pt x="22692" y="52976"/>
                  </a:cubicBezTo>
                  <a:cubicBezTo>
                    <a:pt x="6713" y="53096"/>
                    <a:pt x="382" y="41760"/>
                    <a:pt x="20" y="27892"/>
                  </a:cubicBezTo>
                  <a:cubicBezTo>
                    <a:pt x="-402" y="13119"/>
                    <a:pt x="5809" y="819"/>
                    <a:pt x="22571" y="35"/>
                  </a:cubicBezTo>
                  <a:cubicBezTo>
                    <a:pt x="39936" y="-749"/>
                    <a:pt x="44881" y="11733"/>
                    <a:pt x="46388" y="25842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0C7CE818-7871-4830-9C24-C85C44019596}"/>
                </a:ext>
              </a:extLst>
            </p:cNvPr>
            <p:cNvSpPr/>
            <p:nvPr/>
          </p:nvSpPr>
          <p:spPr>
            <a:xfrm flipH="1">
              <a:off x="1102339" y="288338"/>
              <a:ext cx="45447" cy="53308"/>
            </a:xfrm>
            <a:custGeom>
              <a:avLst/>
              <a:gdLst>
                <a:gd name="connsiteX0" fmla="*/ 33 w 45447"/>
                <a:gd name="connsiteY0" fmla="*/ 24846 h 53308"/>
                <a:gd name="connsiteX1" fmla="*/ 22222 w 45447"/>
                <a:gd name="connsiteY1" fmla="*/ 4 h 53308"/>
                <a:gd name="connsiteX2" fmla="*/ 45437 w 45447"/>
                <a:gd name="connsiteY2" fmla="*/ 24665 h 53308"/>
                <a:gd name="connsiteX3" fmla="*/ 21619 w 45447"/>
                <a:gd name="connsiteY3" fmla="*/ 53306 h 53308"/>
                <a:gd name="connsiteX4" fmla="*/ 93 w 45447"/>
                <a:gd name="connsiteY4" fmla="*/ 24907 h 5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7" h="53308">
                  <a:moveTo>
                    <a:pt x="33" y="24846"/>
                  </a:moveTo>
                  <a:cubicBezTo>
                    <a:pt x="-510" y="11822"/>
                    <a:pt x="5580" y="245"/>
                    <a:pt x="22222" y="4"/>
                  </a:cubicBezTo>
                  <a:cubicBezTo>
                    <a:pt x="37296" y="-237"/>
                    <a:pt x="45135" y="10194"/>
                    <a:pt x="45437" y="24665"/>
                  </a:cubicBezTo>
                  <a:cubicBezTo>
                    <a:pt x="45738" y="40463"/>
                    <a:pt x="39588" y="53487"/>
                    <a:pt x="21619" y="53306"/>
                  </a:cubicBezTo>
                  <a:cubicBezTo>
                    <a:pt x="6123" y="53126"/>
                    <a:pt x="274" y="41971"/>
                    <a:pt x="93" y="24907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51532D1C-3630-4B6B-B658-6C774D601B5C}"/>
                </a:ext>
              </a:extLst>
            </p:cNvPr>
            <p:cNvSpPr/>
            <p:nvPr/>
          </p:nvSpPr>
          <p:spPr>
            <a:xfrm flipH="1">
              <a:off x="1062012" y="356945"/>
              <a:ext cx="45204" cy="53257"/>
            </a:xfrm>
            <a:custGeom>
              <a:avLst/>
              <a:gdLst>
                <a:gd name="connsiteX0" fmla="*/ 45204 w 45204"/>
                <a:gd name="connsiteY0" fmla="*/ 26063 h 53257"/>
                <a:gd name="connsiteX1" fmla="*/ 22774 w 45204"/>
                <a:gd name="connsiteY1" fmla="*/ 53257 h 53257"/>
                <a:gd name="connsiteX2" fmla="*/ 42 w 45204"/>
                <a:gd name="connsiteY2" fmla="*/ 28475 h 53257"/>
                <a:gd name="connsiteX3" fmla="*/ 21206 w 45204"/>
                <a:gd name="connsiteY3" fmla="*/ 75 h 53257"/>
                <a:gd name="connsiteX4" fmla="*/ 45204 w 45204"/>
                <a:gd name="connsiteY4" fmla="*/ 26063 h 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04" h="53256">
                  <a:moveTo>
                    <a:pt x="45204" y="26063"/>
                  </a:moveTo>
                  <a:cubicBezTo>
                    <a:pt x="44541" y="40655"/>
                    <a:pt x="40381" y="53257"/>
                    <a:pt x="22774" y="53257"/>
                  </a:cubicBezTo>
                  <a:cubicBezTo>
                    <a:pt x="7157" y="53257"/>
                    <a:pt x="585" y="43127"/>
                    <a:pt x="42" y="28475"/>
                  </a:cubicBezTo>
                  <a:cubicBezTo>
                    <a:pt x="-501" y="13401"/>
                    <a:pt x="4082" y="1221"/>
                    <a:pt x="21206" y="75"/>
                  </a:cubicBezTo>
                  <a:cubicBezTo>
                    <a:pt x="38813" y="-1070"/>
                    <a:pt x="43938" y="10989"/>
                    <a:pt x="45204" y="26063"/>
                  </a:cubicBezTo>
                  <a:close/>
                </a:path>
              </a:pathLst>
            </a:custGeom>
            <a:solidFill>
              <a:srgbClr val="DDA826"/>
            </a:solidFill>
            <a:ln w="5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87" name="Flecha: cheurón 86">
            <a:extLst>
              <a:ext uri="{FF2B5EF4-FFF2-40B4-BE49-F238E27FC236}">
                <a16:creationId xmlns:a16="http://schemas.microsoft.com/office/drawing/2014/main" id="{4A7A09C2-4320-42E4-B7D1-08411F5CDF7F}"/>
              </a:ext>
            </a:extLst>
          </p:cNvPr>
          <p:cNvSpPr/>
          <p:nvPr/>
        </p:nvSpPr>
        <p:spPr>
          <a:xfrm>
            <a:off x="1105852" y="348240"/>
            <a:ext cx="922362" cy="60082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2459</Words>
  <Application>Microsoft Office PowerPoint</Application>
  <PresentationFormat>Panorámica</PresentationFormat>
  <Paragraphs>289</Paragraphs>
  <Slides>32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Arial</vt:lpstr>
      <vt:lpstr>Arial (Títulos)</vt:lpstr>
      <vt:lpstr>Bahnschrift</vt:lpstr>
      <vt:lpstr>Barlow</vt:lpstr>
      <vt:lpstr>Calibri</vt:lpstr>
      <vt:lpstr>DM Sans</vt:lpstr>
      <vt:lpstr>Roboto</vt:lpstr>
      <vt:lpstr>Source Sans Pro</vt:lpstr>
      <vt:lpstr>Cover and End Slide Master</vt:lpstr>
      <vt:lpstr>Contents Slide Master</vt:lpstr>
      <vt:lpstr>Section Break Slide Master</vt:lpstr>
      <vt:lpstr>Free Templates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azucar</dc:title>
  <dc:creator>Grym</dc:creator>
  <cp:lastModifiedBy>Franklin</cp:lastModifiedBy>
  <cp:revision>165</cp:revision>
  <dcterms:created xsi:type="dcterms:W3CDTF">2019-01-14T06:35:35Z</dcterms:created>
  <dcterms:modified xsi:type="dcterms:W3CDTF">2023-09-09T16:24:00Z</dcterms:modified>
  <cp:category>slidesppt.net</cp:category>
</cp:coreProperties>
</file>